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9.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0.xml" ContentType="application/vnd.openxmlformats-officedocument.drawingml.chart+xml"/>
  <Override PartName="/ppt/charts/style12.xml" ContentType="application/vnd.ms-office.chartstyle+xml"/>
  <Override PartName="/ppt/charts/colors1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8"/>
  </p:notesMasterIdLst>
  <p:sldIdLst>
    <p:sldId id="256" r:id="rId2"/>
    <p:sldId id="257" r:id="rId3"/>
    <p:sldId id="258" r:id="rId4"/>
    <p:sldId id="259" r:id="rId5"/>
    <p:sldId id="260" r:id="rId6"/>
    <p:sldId id="261" r:id="rId7"/>
    <p:sldId id="262" r:id="rId8"/>
    <p:sldId id="263" r:id="rId9"/>
    <p:sldId id="269" r:id="rId10"/>
    <p:sldId id="268" r:id="rId11"/>
    <p:sldId id="270" r:id="rId12"/>
    <p:sldId id="264" r:id="rId13"/>
    <p:sldId id="265" r:id="rId14"/>
    <p:sldId id="266" r:id="rId15"/>
    <p:sldId id="273" r:id="rId16"/>
    <p:sldId id="274" r:id="rId17"/>
    <p:sldId id="267" r:id="rId18"/>
    <p:sldId id="271" r:id="rId19"/>
    <p:sldId id="272" r:id="rId20"/>
    <p:sldId id="276" r:id="rId21"/>
    <p:sldId id="277" r:id="rId22"/>
    <p:sldId id="278"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5" r:id="rId38"/>
    <p:sldId id="294" r:id="rId39"/>
    <p:sldId id="296" r:id="rId40"/>
    <p:sldId id="300" r:id="rId41"/>
    <p:sldId id="305" r:id="rId42"/>
    <p:sldId id="301" r:id="rId43"/>
    <p:sldId id="302" r:id="rId44"/>
    <p:sldId id="303" r:id="rId45"/>
    <p:sldId id="304" r:id="rId46"/>
    <p:sldId id="306" r:id="rId47"/>
    <p:sldId id="307" r:id="rId48"/>
    <p:sldId id="308" r:id="rId49"/>
    <p:sldId id="309" r:id="rId50"/>
    <p:sldId id="299" r:id="rId51"/>
    <p:sldId id="310" r:id="rId52"/>
    <p:sldId id="312" r:id="rId53"/>
    <p:sldId id="321" r:id="rId54"/>
    <p:sldId id="311" r:id="rId55"/>
    <p:sldId id="314" r:id="rId56"/>
    <p:sldId id="313" r:id="rId57"/>
    <p:sldId id="315" r:id="rId58"/>
    <p:sldId id="316" r:id="rId59"/>
    <p:sldId id="320" r:id="rId60"/>
    <p:sldId id="317" r:id="rId61"/>
    <p:sldId id="319" r:id="rId62"/>
    <p:sldId id="318" r:id="rId63"/>
    <p:sldId id="322" r:id="rId64"/>
    <p:sldId id="325" r:id="rId65"/>
    <p:sldId id="326" r:id="rId66"/>
    <p:sldId id="324" r:id="rId67"/>
    <p:sldId id="337" r:id="rId68"/>
    <p:sldId id="323" r:id="rId69"/>
    <p:sldId id="328" r:id="rId70"/>
    <p:sldId id="330" r:id="rId71"/>
    <p:sldId id="327" r:id="rId72"/>
    <p:sldId id="332" r:id="rId73"/>
    <p:sldId id="331" r:id="rId74"/>
    <p:sldId id="329" r:id="rId75"/>
    <p:sldId id="336" r:id="rId76"/>
    <p:sldId id="333" r:id="rId77"/>
    <p:sldId id="335" r:id="rId78"/>
    <p:sldId id="338" r:id="rId79"/>
    <p:sldId id="334" r:id="rId80"/>
    <p:sldId id="339" r:id="rId81"/>
    <p:sldId id="340" r:id="rId82"/>
    <p:sldId id="341" r:id="rId83"/>
    <p:sldId id="342" r:id="rId84"/>
    <p:sldId id="344" r:id="rId85"/>
    <p:sldId id="376" r:id="rId86"/>
    <p:sldId id="346" r:id="rId87"/>
    <p:sldId id="345" r:id="rId88"/>
    <p:sldId id="347" r:id="rId89"/>
    <p:sldId id="348" r:id="rId90"/>
    <p:sldId id="349" r:id="rId91"/>
    <p:sldId id="352" r:id="rId92"/>
    <p:sldId id="350" r:id="rId93"/>
    <p:sldId id="374" r:id="rId94"/>
    <p:sldId id="353" r:id="rId95"/>
    <p:sldId id="354" r:id="rId96"/>
    <p:sldId id="355" r:id="rId97"/>
    <p:sldId id="375" r:id="rId98"/>
    <p:sldId id="357" r:id="rId99"/>
    <p:sldId id="358" r:id="rId100"/>
    <p:sldId id="356" r:id="rId101"/>
    <p:sldId id="359" r:id="rId102"/>
    <p:sldId id="360" r:id="rId103"/>
    <p:sldId id="361" r:id="rId104"/>
    <p:sldId id="362" r:id="rId105"/>
    <p:sldId id="372" r:id="rId106"/>
    <p:sldId id="364" r:id="rId107"/>
    <p:sldId id="365" r:id="rId108"/>
    <p:sldId id="363" r:id="rId109"/>
    <p:sldId id="366" r:id="rId110"/>
    <p:sldId id="367" r:id="rId111"/>
    <p:sldId id="368" r:id="rId112"/>
    <p:sldId id="369" r:id="rId113"/>
    <p:sldId id="370" r:id="rId114"/>
    <p:sldId id="371" r:id="rId115"/>
    <p:sldId id="373" r:id="rId116"/>
    <p:sldId id="377" r:id="rId11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buSina" initials="A" lastIdx="2" clrIdx="0">
    <p:extLst>
      <p:ext uri="{19B8F6BF-5375-455C-9EA6-DF929625EA0E}">
        <p15:presenceInfo xmlns:p15="http://schemas.microsoft.com/office/powerpoint/2012/main" userId="AbuSina"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11141A"/>
    <a:srgbClr val="1E222A"/>
    <a:srgbClr val="D9D9D9"/>
    <a:srgbClr val="FF6D6D"/>
    <a:srgbClr val="FFFFFF"/>
    <a:srgbClr val="ECECEC"/>
    <a:srgbClr val="FF9797"/>
    <a:srgbClr val="FA4444"/>
    <a:srgbClr val="FB6C6C"/>
    <a:srgbClr val="59595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260" autoAdjust="0"/>
    <p:restoredTop sz="94660"/>
  </p:normalViewPr>
  <p:slideViewPr>
    <p:cSldViewPr snapToGrid="0">
      <p:cViewPr varScale="1">
        <p:scale>
          <a:sx n="74" d="100"/>
          <a:sy n="74" d="100"/>
        </p:scale>
        <p:origin x="606" y="54"/>
      </p:cViewPr>
      <p:guideLst/>
    </p:cSldViewPr>
  </p:slideViewPr>
  <p:notesTextViewPr>
    <p:cViewPr>
      <p:scale>
        <a:sx n="3" d="2"/>
        <a:sy n="3" d="2"/>
      </p:scale>
      <p:origin x="0" y="0"/>
    </p:cViewPr>
  </p:notesTextViewPr>
  <p:sorterViewPr>
    <p:cViewPr>
      <p:scale>
        <a:sx n="60" d="100"/>
        <a:sy n="60" d="100"/>
      </p:scale>
      <p:origin x="0" y="-1129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commentAuthors" Target="commentAuthors.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___11.xlsx"/><Relationship Id="rId2" Type="http://schemas.microsoft.com/office/2011/relationships/chartColorStyle" Target="colors9.xml"/><Relationship Id="rId1" Type="http://schemas.microsoft.com/office/2011/relationships/chartStyle" Target="style9.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___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___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___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___17.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___18.xlsx"/><Relationship Id="rId2" Type="http://schemas.microsoft.com/office/2011/relationships/chartColorStyle" Target="colors10.xml"/><Relationship Id="rId1" Type="http://schemas.microsoft.com/office/2011/relationships/chartStyle" Target="style10.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___19.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___20.xlsx"/><Relationship Id="rId2" Type="http://schemas.microsoft.com/office/2011/relationships/chartColorStyle" Target="colors12.xml"/><Relationship Id="rId1" Type="http://schemas.microsoft.com/office/2011/relationships/chartStyle" Target="style1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___7.xlsx"/><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___8.xlsx"/><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9.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Series 1</c:v>
                </c:pt>
              </c:strCache>
            </c:strRef>
          </c:tx>
          <c:spPr>
            <a:solidFill>
              <a:srgbClr val="BFBFBF"/>
            </a:solidFill>
            <a:ln>
              <a:noFill/>
            </a:ln>
            <a:effectLst/>
            <a:sp3d/>
          </c:spPr>
          <c:invertIfNegative val="0"/>
          <c:cat>
            <c:strRef>
              <c:f>Sheet1!$A$2:$A$5</c:f>
              <c:strCache>
                <c:ptCount val="2"/>
                <c:pt idx="0">
                  <c:v>Category 1</c:v>
                </c:pt>
                <c:pt idx="1">
                  <c:v>Category 2</c:v>
                </c:pt>
              </c:strCache>
            </c:strRef>
          </c:cat>
          <c:val>
            <c:numRef>
              <c:f>Sheet1!$B$2:$B$5</c:f>
              <c:numCache>
                <c:formatCode>General</c:formatCode>
                <c:ptCount val="4"/>
                <c:pt idx="0">
                  <c:v>4.3</c:v>
                </c:pt>
                <c:pt idx="1">
                  <c:v>2.5</c:v>
                </c:pt>
              </c:numCache>
            </c:numRef>
          </c:val>
        </c:ser>
        <c:ser>
          <c:idx val="1"/>
          <c:order val="1"/>
          <c:tx>
            <c:strRef>
              <c:f>Sheet1!$C$1</c:f>
              <c:strCache>
                <c:ptCount val="1"/>
                <c:pt idx="0">
                  <c:v>Series 2</c:v>
                </c:pt>
              </c:strCache>
            </c:strRef>
          </c:tx>
          <c:spPr>
            <a:solidFill>
              <a:srgbClr val="FF4343"/>
            </a:solidFill>
            <a:ln>
              <a:noFill/>
            </a:ln>
            <a:effectLst/>
            <a:sp3d/>
          </c:spPr>
          <c:invertIfNegative val="0"/>
          <c:cat>
            <c:strRef>
              <c:f>Sheet1!$A$2:$A$5</c:f>
              <c:strCache>
                <c:ptCount val="2"/>
                <c:pt idx="0">
                  <c:v>Category 1</c:v>
                </c:pt>
                <c:pt idx="1">
                  <c:v>Category 2</c:v>
                </c:pt>
              </c:strCache>
            </c:strRef>
          </c:cat>
          <c:val>
            <c:numRef>
              <c:f>Sheet1!$C$2:$C$5</c:f>
              <c:numCache>
                <c:formatCode>General</c:formatCode>
                <c:ptCount val="4"/>
                <c:pt idx="0">
                  <c:v>2.4</c:v>
                </c:pt>
                <c:pt idx="1">
                  <c:v>4.4000000000000004</c:v>
                </c:pt>
              </c:numCache>
            </c:numRef>
          </c:val>
        </c:ser>
        <c:ser>
          <c:idx val="2"/>
          <c:order val="2"/>
          <c:tx>
            <c:strRef>
              <c:f>Sheet1!$D$1</c:f>
              <c:strCache>
                <c:ptCount val="1"/>
                <c:pt idx="0">
                  <c:v>Series 3</c:v>
                </c:pt>
              </c:strCache>
            </c:strRef>
          </c:tx>
          <c:spPr>
            <a:solidFill>
              <a:schemeClr val="bg1">
                <a:lumMod val="50000"/>
              </a:schemeClr>
            </a:solidFill>
            <a:ln>
              <a:noFill/>
            </a:ln>
            <a:effectLst/>
            <a:sp3d/>
          </c:spPr>
          <c:invertIfNegative val="0"/>
          <c:cat>
            <c:strRef>
              <c:f>Sheet1!$A$2:$A$5</c:f>
              <c:strCache>
                <c:ptCount val="2"/>
                <c:pt idx="0">
                  <c:v>Category 1</c:v>
                </c:pt>
                <c:pt idx="1">
                  <c:v>Category 2</c:v>
                </c:pt>
              </c:strCache>
            </c:strRef>
          </c:cat>
          <c:val>
            <c:numRef>
              <c:f>Sheet1!$D$2:$D$5</c:f>
              <c:numCache>
                <c:formatCode>General</c:formatCode>
                <c:ptCount val="4"/>
                <c:pt idx="0">
                  <c:v>2</c:v>
                </c:pt>
                <c:pt idx="1">
                  <c:v>2</c:v>
                </c:pt>
              </c:numCache>
            </c:numRef>
          </c:val>
        </c:ser>
        <c:dLbls>
          <c:showLegendKey val="0"/>
          <c:showVal val="0"/>
          <c:showCatName val="0"/>
          <c:showSerName val="0"/>
          <c:showPercent val="0"/>
          <c:showBubbleSize val="0"/>
        </c:dLbls>
        <c:gapWidth val="150"/>
        <c:shape val="box"/>
        <c:axId val="1600271728"/>
        <c:axId val="1600282064"/>
        <c:axId val="0"/>
      </c:bar3DChart>
      <c:catAx>
        <c:axId val="160027172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600282064"/>
        <c:crosses val="autoZero"/>
        <c:auto val="1"/>
        <c:lblAlgn val="ctr"/>
        <c:lblOffset val="100"/>
        <c:noMultiLvlLbl val="0"/>
      </c:catAx>
      <c:valAx>
        <c:axId val="16002820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600271728"/>
        <c:crosses val="autoZero"/>
        <c:crossBetween val="between"/>
      </c:valAx>
      <c:spPr>
        <a:noFill/>
        <a:ln>
          <a:noFill/>
        </a:ln>
        <a:effectLst/>
      </c:spPr>
    </c:plotArea>
    <c:legend>
      <c:legendPos val="b"/>
      <c:layout>
        <c:manualLayout>
          <c:xMode val="edge"/>
          <c:yMode val="edge"/>
          <c:x val="0.53564661315422191"/>
          <c:y val="0.33173275484449638"/>
          <c:w val="0.26572018451705381"/>
          <c:h val="0.2228889670135336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72E-2"/>
          <c:y val="5.1251556153279962E-2"/>
          <c:w val="0.77951244066535619"/>
          <c:h val="0.83310476432796898"/>
        </c:manualLayout>
      </c:layout>
      <c:barChart>
        <c:barDir val="col"/>
        <c:grouping val="stacked"/>
        <c:varyColors val="0"/>
        <c:ser>
          <c:idx val="0"/>
          <c:order val="0"/>
          <c:tx>
            <c:strRef>
              <c:f>Sheet1!$B$1</c:f>
              <c:strCache>
                <c:ptCount val="1"/>
                <c:pt idx="0">
                  <c:v>Series 1</c:v>
                </c:pt>
              </c:strCache>
            </c:strRef>
          </c:tx>
          <c:spPr>
            <a:solidFill>
              <a:srgbClr val="FF6D6D">
                <a:alpha val="85000"/>
              </a:srgbClr>
            </a:solidFill>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0"/>
          <c:showCatName val="0"/>
          <c:showSerName val="0"/>
          <c:showPercent val="0"/>
          <c:showBubbleSize val="0"/>
        </c:dLbls>
        <c:gapWidth val="150"/>
        <c:overlap val="100"/>
        <c:axId val="1743594704"/>
        <c:axId val="1743609392"/>
      </c:barChart>
      <c:catAx>
        <c:axId val="1743594704"/>
        <c:scaling>
          <c:orientation val="minMax"/>
        </c:scaling>
        <c:delete val="0"/>
        <c:axPos val="b"/>
        <c:numFmt formatCode="General" sourceLinked="0"/>
        <c:majorTickMark val="out"/>
        <c:minorTickMark val="none"/>
        <c:tickLblPos val="nextTo"/>
        <c:crossAx val="1743609392"/>
        <c:crosses val="autoZero"/>
        <c:auto val="1"/>
        <c:lblAlgn val="ctr"/>
        <c:lblOffset val="100"/>
        <c:noMultiLvlLbl val="0"/>
      </c:catAx>
      <c:valAx>
        <c:axId val="1743609392"/>
        <c:scaling>
          <c:orientation val="minMax"/>
          <c:max val="5"/>
        </c:scaling>
        <c:delete val="0"/>
        <c:axPos val="l"/>
        <c:majorGridlines>
          <c:spPr>
            <a:ln>
              <a:solidFill>
                <a:srgbClr val="A49B84">
                  <a:alpha val="30000"/>
                </a:srgbClr>
              </a:solidFill>
              <a:prstDash val="lgDash"/>
            </a:ln>
          </c:spPr>
        </c:majorGridlines>
        <c:numFmt formatCode="General" sourceLinked="1"/>
        <c:majorTickMark val="out"/>
        <c:minorTickMark val="none"/>
        <c:tickLblPos val="nextTo"/>
        <c:crossAx val="1743594704"/>
        <c:crosses val="autoZero"/>
        <c:crossBetween val="between"/>
      </c:valAx>
    </c:plotArea>
    <c:legend>
      <c:legendPos val="r"/>
      <c:layout>
        <c:manualLayout>
          <c:xMode val="edge"/>
          <c:yMode val="edge"/>
          <c:x val="0.86169894983389461"/>
          <c:y val="5.9570701589869754E-2"/>
          <c:w val="6.6344700918852681E-2"/>
          <c:h val="0.25448335377397191"/>
        </c:manualLayout>
      </c:layout>
      <c:overlay val="0"/>
      <c:spPr>
        <a:noFill/>
      </c:spPr>
      <c:txPr>
        <a:bodyPr/>
        <a:lstStyle/>
        <a:p>
          <a:pPr>
            <a:defRPr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0"/>
      <c:rotY val="0"/>
      <c:depthPercent val="60"/>
      <c:rAngAx val="0"/>
      <c:perspective val="10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172E-2"/>
          <c:y val="5.1251556153279962E-2"/>
          <c:w val="0.77951244066535619"/>
          <c:h val="0.83310476432796898"/>
        </c:manualLayout>
      </c:layout>
      <c:bar3DChart>
        <c:barDir val="col"/>
        <c:grouping val="clustered"/>
        <c:varyColors val="0"/>
        <c:ser>
          <c:idx val="0"/>
          <c:order val="0"/>
          <c:tx>
            <c:strRef>
              <c:f>Sheet1!$B$1</c:f>
              <c:strCache>
                <c:ptCount val="1"/>
                <c:pt idx="0">
                  <c:v>Series 1</c:v>
                </c:pt>
              </c:strCache>
            </c:strRef>
          </c:tx>
          <c:spPr>
            <a:solidFill>
              <a:srgbClr val="FF6D6D">
                <a:alpha val="85000"/>
              </a:srgbClr>
            </a:solidFill>
            <a:ln w="9525" cap="flat" cmpd="sng" algn="ctr">
              <a:solidFill>
                <a:srgbClr val="FF6D6D"/>
              </a:solidFill>
              <a:round/>
            </a:ln>
            <a:effectLst/>
            <a:sp3d contourW="9525">
              <a:contourClr>
                <a:srgbClr val="FF6D6D"/>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85000"/>
              </a:schemeClr>
            </a:solidFill>
            <a:ln w="9525" cap="flat" cmpd="sng" algn="ctr">
              <a:solidFill>
                <a:schemeClr val="tx1">
                  <a:lumMod val="65000"/>
                  <a:lumOff val="35000"/>
                </a:schemeClr>
              </a:solidFill>
              <a:round/>
            </a:ln>
            <a:effectLst/>
            <a:sp3d contourW="9525">
              <a:contourClr>
                <a:schemeClr val="tx1">
                  <a:lumMod val="65000"/>
                  <a:lumOff val="3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65000"/>
                <a:alpha val="85000"/>
              </a:schemeClr>
            </a:solidFill>
            <a:ln w="9525" cap="flat" cmpd="sng" algn="ctr">
              <a:solidFill>
                <a:schemeClr val="bg1">
                  <a:lumMod val="65000"/>
                </a:schemeClr>
              </a:solidFill>
              <a:round/>
            </a:ln>
            <a:effectLst/>
            <a:sp3d contourW="9525">
              <a:contourClr>
                <a:schemeClr val="bg1">
                  <a:lumMod val="6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1.5</c:v>
                </c:pt>
              </c:numCache>
            </c:numRef>
          </c:val>
        </c:ser>
        <c:dLbls>
          <c:showLegendKey val="0"/>
          <c:showVal val="0"/>
          <c:showCatName val="0"/>
          <c:showSerName val="0"/>
          <c:showPercent val="0"/>
          <c:showBubbleSize val="0"/>
        </c:dLbls>
        <c:gapWidth val="65"/>
        <c:shape val="box"/>
        <c:axId val="1743580560"/>
        <c:axId val="1743588720"/>
        <c:axId val="0"/>
      </c:bar3DChart>
      <c:catAx>
        <c:axId val="1743580560"/>
        <c:scaling>
          <c:orientation val="minMax"/>
        </c:scaling>
        <c:delete val="0"/>
        <c:axPos val="b"/>
        <c:numFmt formatCode="General" sourceLinked="0"/>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0" i="0" u="none" strike="noStrike" kern="1200" cap="all" baseline="0">
                <a:solidFill>
                  <a:schemeClr val="dk1">
                    <a:lumMod val="75000"/>
                    <a:lumOff val="25000"/>
                  </a:schemeClr>
                </a:solidFill>
                <a:latin typeface="+mn-lt"/>
                <a:ea typeface="+mn-ea"/>
                <a:cs typeface="+mn-cs"/>
              </a:defRPr>
            </a:pPr>
            <a:endParaRPr lang="zh-CN"/>
          </a:p>
        </c:txPr>
        <c:crossAx val="1743588720"/>
        <c:crosses val="autoZero"/>
        <c:auto val="1"/>
        <c:lblAlgn val="ctr"/>
        <c:lblOffset val="100"/>
        <c:noMultiLvlLbl val="0"/>
      </c:catAx>
      <c:valAx>
        <c:axId val="1743588720"/>
        <c:scaling>
          <c:orientation val="minMax"/>
          <c:max val="5"/>
        </c:scaling>
        <c:delete val="0"/>
        <c:axPos val="l"/>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zh-CN"/>
          </a:p>
        </c:txPr>
        <c:crossAx val="1743580560"/>
        <c:crosses val="autoZero"/>
        <c:crossBetween val="between"/>
      </c:valAx>
      <c:spPr>
        <a:noFill/>
        <a:ln>
          <a:noFill/>
        </a:ln>
        <a:effectLst/>
      </c:spPr>
    </c:plotArea>
    <c:legend>
      <c:legendPos val="b"/>
      <c:layout>
        <c:manualLayout>
          <c:xMode val="edge"/>
          <c:yMode val="edge"/>
          <c:x val="0.84713227988862827"/>
          <c:y val="0.12751116100403861"/>
          <c:w val="0.12354509056968234"/>
          <c:h val="0.384509699870502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zh-CN"/>
        </a:p>
      </c:txPr>
    </c:legend>
    <c:plotVisOnly val="1"/>
    <c:dispBlanksAs val="zero"/>
    <c:showDLblsOverMax val="0"/>
  </c:chart>
  <c:spPr>
    <a:noFill/>
    <a:ln w="9525" cap="flat" cmpd="sng" algn="ctr">
      <a:solidFill>
        <a:schemeClr val="dk1">
          <a:lumMod val="25000"/>
          <a:lumOff val="75000"/>
        </a:schemeClr>
      </a:solidFill>
      <a:round/>
    </a:ln>
    <a:effectLst/>
  </c:spPr>
  <c:txPr>
    <a:bodyPr/>
    <a:lstStyle/>
    <a:p>
      <a:pPr>
        <a:defRPr/>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Series 1</c:v>
                </c:pt>
              </c:strCache>
            </c:strRef>
          </c:tx>
          <c:spPr>
            <a:solidFill>
              <a:schemeClr val="bg1">
                <a:lumMod val="65000"/>
                <a:alpha val="70000"/>
              </a:schemeClr>
            </a:solidFill>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rgbClr val="FF6D6D">
                <a:alpha val="80000"/>
              </a:srgbClr>
            </a:solidFill>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chemeClr val="tx1">
                <a:lumMod val="65000"/>
                <a:lumOff val="35000"/>
                <a:alpha val="70000"/>
              </a:schemeClr>
            </a:solidFill>
            <a:scene3d>
              <a:camera prst="orthographicFront"/>
              <a:lightRig rig="threePt" dir="t"/>
            </a:scene3d>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0</c:v>
                </c:pt>
              </c:numCache>
            </c:numRef>
          </c:val>
        </c:ser>
        <c:dLbls>
          <c:showLegendKey val="0"/>
          <c:showVal val="0"/>
          <c:showCatName val="0"/>
          <c:showSerName val="0"/>
          <c:showPercent val="0"/>
          <c:showBubbleSize val="0"/>
        </c:dLbls>
        <c:axId val="1743589264"/>
        <c:axId val="1743591440"/>
      </c:areaChart>
      <c:catAx>
        <c:axId val="1743589264"/>
        <c:scaling>
          <c:orientation val="minMax"/>
        </c:scaling>
        <c:delete val="0"/>
        <c:axPos val="b"/>
        <c:numFmt formatCode="General" sourceLinked="0"/>
        <c:majorTickMark val="out"/>
        <c:minorTickMark val="none"/>
        <c:tickLblPos val="nextTo"/>
        <c:crossAx val="1743591440"/>
        <c:crosses val="autoZero"/>
        <c:auto val="1"/>
        <c:lblAlgn val="ctr"/>
        <c:lblOffset val="100"/>
        <c:noMultiLvlLbl val="0"/>
      </c:catAx>
      <c:valAx>
        <c:axId val="1743591440"/>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crossAx val="1743589264"/>
        <c:crosses val="autoZero"/>
        <c:crossBetween val="midCat"/>
      </c:valAx>
    </c:plotArea>
    <c:legend>
      <c:legendPos val="r"/>
      <c:layout>
        <c:manualLayout>
          <c:xMode val="edge"/>
          <c:yMode val="edge"/>
          <c:x val="0.90420015330896764"/>
          <c:y val="0.12473497966334191"/>
          <c:w val="8.9883106769991922E-2"/>
          <c:h val="0.29196943124301433"/>
        </c:manualLayout>
      </c:layout>
      <c:overlay val="0"/>
      <c:spPr>
        <a:noFill/>
      </c:spPr>
      <c:txPr>
        <a:bodyPr/>
        <a:lstStyle/>
        <a:p>
          <a:pPr>
            <a:defRPr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Sheet1!$B$1</c:f>
              <c:strCache>
                <c:ptCount val="1"/>
                <c:pt idx="0">
                  <c:v>Series 1</c:v>
                </c:pt>
              </c:strCache>
            </c:strRef>
          </c:tx>
          <c:spPr>
            <a:ln>
              <a:solidFill>
                <a:schemeClr val="tx1">
                  <a:lumMod val="65000"/>
                  <a:lumOff val="35000"/>
                </a:schemeClr>
              </a:solidFill>
            </a:ln>
          </c:spPr>
          <c:marker>
            <c:spPr>
              <a:solidFill>
                <a:schemeClr val="tx1">
                  <a:lumMod val="65000"/>
                  <a:lumOff val="35000"/>
                </a:schemeClr>
              </a:solidFill>
              <a:ln>
                <a:solidFill>
                  <a:schemeClr val="tx1">
                    <a:lumMod val="65000"/>
                    <a:lumOff val="35000"/>
                  </a:schemeClr>
                </a:solidFill>
              </a:ln>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spPr>
            <a:ln>
              <a:solidFill>
                <a:srgbClr val="FF6D6D"/>
              </a:solidFill>
            </a:ln>
          </c:spPr>
          <c:marker>
            <c:spPr>
              <a:solidFill>
                <a:srgbClr val="FF6D6D"/>
              </a:solidFill>
              <a:ln>
                <a:solidFill>
                  <a:srgbClr val="FF6D6D"/>
                </a:solidFill>
              </a:ln>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1"/>
        </c:ser>
        <c:dLbls>
          <c:showLegendKey val="0"/>
          <c:showVal val="0"/>
          <c:showCatName val="0"/>
          <c:showSerName val="0"/>
          <c:showPercent val="0"/>
          <c:showBubbleSize val="0"/>
        </c:dLbls>
        <c:axId val="1743597968"/>
        <c:axId val="1743602320"/>
      </c:scatterChart>
      <c:valAx>
        <c:axId val="1743597968"/>
        <c:scaling>
          <c:orientation val="minMax"/>
        </c:scaling>
        <c:delete val="0"/>
        <c:axPos val="b"/>
        <c:numFmt formatCode="General" sourceLinked="1"/>
        <c:majorTickMark val="out"/>
        <c:minorTickMark val="none"/>
        <c:tickLblPos val="nextTo"/>
        <c:crossAx val="1743602320"/>
        <c:crosses val="autoZero"/>
        <c:crossBetween val="midCat"/>
      </c:valAx>
      <c:valAx>
        <c:axId val="1743602320"/>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crossAx val="1743597968"/>
        <c:crosses val="autoZero"/>
        <c:crossBetween val="midCat"/>
      </c:valAx>
    </c:plotArea>
    <c:legend>
      <c:legendPos val="r"/>
      <c:layout>
        <c:manualLayout>
          <c:xMode val="edge"/>
          <c:yMode val="edge"/>
          <c:x val="0.90420015330896764"/>
          <c:y val="0.12473497966334191"/>
          <c:w val="7.8720198962018387E-2"/>
          <c:h val="0.25612967986802121"/>
        </c:manualLayout>
      </c:layout>
      <c:overlay val="0"/>
      <c:spPr>
        <a:noFill/>
      </c:spPr>
      <c:txPr>
        <a:bodyPr/>
        <a:lstStyle/>
        <a:p>
          <a:pPr>
            <a:defRPr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ubbleChart>
        <c:varyColors val="0"/>
        <c:ser>
          <c:idx val="0"/>
          <c:order val="0"/>
          <c:tx>
            <c:strRef>
              <c:f>Sheet1!$B$1</c:f>
              <c:strCache>
                <c:ptCount val="1"/>
                <c:pt idx="0">
                  <c:v>Series 1</c:v>
                </c:pt>
              </c:strCache>
            </c:strRef>
          </c:tx>
          <c:spPr>
            <a:solidFill>
              <a:schemeClr val="bg1">
                <a:lumMod val="65000"/>
                <a:alpha val="70000"/>
              </a:schemeClr>
            </a:solidFill>
          </c:spPr>
          <c:invertIfNegative val="0"/>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bubbleSize>
            <c:numLit>
              <c:formatCode>General</c:formatCode>
              <c:ptCount val="4"/>
              <c:pt idx="0">
                <c:v>1</c:v>
              </c:pt>
              <c:pt idx="1">
                <c:v>1</c:v>
              </c:pt>
              <c:pt idx="2">
                <c:v>1</c:v>
              </c:pt>
              <c:pt idx="3">
                <c:v>1</c:v>
              </c:pt>
            </c:numLit>
          </c:bubbleSize>
          <c:bubble3D val="0"/>
        </c:ser>
        <c:ser>
          <c:idx val="1"/>
          <c:order val="1"/>
          <c:tx>
            <c:strRef>
              <c:f>Sheet1!$C$1</c:f>
              <c:strCache>
                <c:ptCount val="1"/>
                <c:pt idx="0">
                  <c:v>Series 2</c:v>
                </c:pt>
              </c:strCache>
            </c:strRef>
          </c:tx>
          <c:spPr>
            <a:solidFill>
              <a:srgbClr val="FF6D6D">
                <a:alpha val="80000"/>
              </a:srgbClr>
            </a:solidFill>
          </c:spPr>
          <c:invertIfNegative val="0"/>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bubbleSize>
            <c:numLit>
              <c:formatCode>General</c:formatCode>
              <c:ptCount val="4"/>
              <c:pt idx="0">
                <c:v>1</c:v>
              </c:pt>
              <c:pt idx="1">
                <c:v>1</c:v>
              </c:pt>
              <c:pt idx="2">
                <c:v>1</c:v>
              </c:pt>
              <c:pt idx="3">
                <c:v>1</c:v>
              </c:pt>
            </c:numLit>
          </c:bubbleSize>
          <c:bubble3D val="0"/>
        </c:ser>
        <c:ser>
          <c:idx val="2"/>
          <c:order val="2"/>
          <c:tx>
            <c:strRef>
              <c:f>Sheet1!$D$1</c:f>
              <c:strCache>
                <c:ptCount val="1"/>
                <c:pt idx="0">
                  <c:v>Series 3</c:v>
                </c:pt>
              </c:strCache>
            </c:strRef>
          </c:tx>
          <c:spPr>
            <a:solidFill>
              <a:schemeClr val="tx1">
                <a:lumMod val="65000"/>
                <a:lumOff val="35000"/>
                <a:alpha val="70000"/>
              </a:schemeClr>
            </a:solidFill>
            <a:scene3d>
              <a:camera prst="orthographicFront"/>
              <a:lightRig rig="threePt" dir="t"/>
            </a:scene3d>
          </c:spPr>
          <c:invertIfNegative val="0"/>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bubbleSize>
            <c:numLit>
              <c:formatCode>General</c:formatCode>
              <c:ptCount val="4"/>
              <c:pt idx="0">
                <c:v>1</c:v>
              </c:pt>
              <c:pt idx="1">
                <c:v>1</c:v>
              </c:pt>
              <c:pt idx="2">
                <c:v>1</c:v>
              </c:pt>
              <c:pt idx="3">
                <c:v>1</c:v>
              </c:pt>
            </c:numLit>
          </c:bubbleSize>
          <c:bubble3D val="0"/>
        </c:ser>
        <c:dLbls>
          <c:showLegendKey val="0"/>
          <c:showVal val="0"/>
          <c:showCatName val="0"/>
          <c:showSerName val="0"/>
          <c:showPercent val="0"/>
          <c:showBubbleSize val="0"/>
        </c:dLbls>
        <c:bubbleScale val="100"/>
        <c:showNegBubbles val="0"/>
        <c:axId val="1743591984"/>
        <c:axId val="1743578928"/>
      </c:bubbleChart>
      <c:valAx>
        <c:axId val="1743591984"/>
        <c:scaling>
          <c:orientation val="minMax"/>
        </c:scaling>
        <c:delete val="0"/>
        <c:axPos val="b"/>
        <c:numFmt formatCode="General" sourceLinked="1"/>
        <c:majorTickMark val="out"/>
        <c:minorTickMark val="none"/>
        <c:tickLblPos val="nextTo"/>
        <c:crossAx val="1743578928"/>
        <c:crosses val="autoZero"/>
        <c:crossBetween val="midCat"/>
      </c:valAx>
      <c:valAx>
        <c:axId val="1743578928"/>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crossAx val="1743591984"/>
        <c:crosses val="autoZero"/>
        <c:crossBetween val="midCat"/>
      </c:valAx>
    </c:plotArea>
    <c:legend>
      <c:legendPos val="r"/>
      <c:layout>
        <c:manualLayout>
          <c:xMode val="edge"/>
          <c:yMode val="edge"/>
          <c:x val="0.90420015330896764"/>
          <c:y val="0.12473497966334191"/>
          <c:w val="6.3184340536341865E-2"/>
          <c:h val="0.25612967986802121"/>
        </c:manualLayout>
      </c:layout>
      <c:overlay val="0"/>
      <c:spPr>
        <a:noFill/>
      </c:spPr>
      <c:txPr>
        <a:bodyPr/>
        <a:lstStyle/>
        <a:p>
          <a:pPr>
            <a:defRPr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Series 1</c:v>
                </c:pt>
              </c:strCache>
            </c:strRef>
          </c:tx>
          <c:spPr>
            <a:ln>
              <a:solidFill>
                <a:schemeClr val="tx1">
                  <a:lumMod val="65000"/>
                  <a:lumOff val="35000"/>
                </a:schemeClr>
              </a:solidFill>
            </a:ln>
          </c:spPr>
          <c:marker>
            <c:spPr>
              <a:solidFill>
                <a:schemeClr val="tx1">
                  <a:lumMod val="65000"/>
                  <a:lumOff val="35000"/>
                </a:schemeClr>
              </a:solidFill>
              <a:ln>
                <a:solidFill>
                  <a:schemeClr val="tx1">
                    <a:lumMod val="65000"/>
                    <a:lumOff val="35000"/>
                  </a:schemeClr>
                </a:solidFill>
              </a:ln>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0"/>
        </c:ser>
        <c:ser>
          <c:idx val="1"/>
          <c:order val="1"/>
          <c:tx>
            <c:strRef>
              <c:f>Sheet1!$C$1</c:f>
              <c:strCache>
                <c:ptCount val="1"/>
                <c:pt idx="0">
                  <c:v>Series 2</c:v>
                </c:pt>
              </c:strCache>
            </c:strRef>
          </c:tx>
          <c:spPr>
            <a:ln>
              <a:solidFill>
                <a:srgbClr val="FF6D6D"/>
              </a:solidFill>
            </a:ln>
          </c:spPr>
          <c:marker>
            <c:spPr>
              <a:solidFill>
                <a:srgbClr val="FF6D6D"/>
              </a:solidFill>
              <a:ln>
                <a:solidFill>
                  <a:srgbClr val="FF6D6D"/>
                </a:solidFill>
              </a:ln>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0"/>
        </c:ser>
        <c:dLbls>
          <c:showLegendKey val="0"/>
          <c:showVal val="0"/>
          <c:showCatName val="0"/>
          <c:showSerName val="0"/>
          <c:showPercent val="0"/>
          <c:showBubbleSize val="0"/>
        </c:dLbls>
        <c:axId val="1778323472"/>
        <c:axId val="1778299536"/>
      </c:scatterChart>
      <c:valAx>
        <c:axId val="1778323472"/>
        <c:scaling>
          <c:orientation val="minMax"/>
        </c:scaling>
        <c:delete val="0"/>
        <c:axPos val="b"/>
        <c:numFmt formatCode="General" sourceLinked="1"/>
        <c:majorTickMark val="out"/>
        <c:minorTickMark val="none"/>
        <c:tickLblPos val="nextTo"/>
        <c:crossAx val="1778299536"/>
        <c:crosses val="autoZero"/>
        <c:crossBetween val="midCat"/>
      </c:valAx>
      <c:valAx>
        <c:axId val="1778299536"/>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crossAx val="1778323472"/>
        <c:crosses val="autoZero"/>
        <c:crossBetween val="midCat"/>
      </c:valAx>
    </c:plotArea>
    <c:legend>
      <c:legendPos val="r"/>
      <c:layout>
        <c:manualLayout>
          <c:xMode val="edge"/>
          <c:yMode val="edge"/>
          <c:x val="0.90420015330896764"/>
          <c:y val="0.12473497966334191"/>
          <c:w val="7.8720198962018387E-2"/>
          <c:h val="0.25612967986802121"/>
        </c:manualLayout>
      </c:layout>
      <c:overlay val="0"/>
      <c:spPr>
        <a:noFill/>
      </c:spPr>
      <c:txPr>
        <a:bodyPr/>
        <a:lstStyle/>
        <a:p>
          <a:pPr>
            <a:defRPr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72E-2"/>
          <c:y val="5.1251556153279962E-2"/>
          <c:w val="0.77951244066535619"/>
          <c:h val="0.83310476432796898"/>
        </c:manualLayout>
      </c:layout>
      <c:barChart>
        <c:barDir val="bar"/>
        <c:grouping val="stacked"/>
        <c:varyColors val="0"/>
        <c:ser>
          <c:idx val="0"/>
          <c:order val="0"/>
          <c:tx>
            <c:strRef>
              <c:f>Sheet1!$B$1</c:f>
              <c:strCache>
                <c:ptCount val="1"/>
                <c:pt idx="0">
                  <c:v>Series 1</c:v>
                </c:pt>
              </c:strCache>
            </c:strRef>
          </c:tx>
          <c:spPr>
            <a:solidFill>
              <a:srgbClr val="FF6D6D">
                <a:alpha val="85000"/>
              </a:srgbClr>
            </a:solidFill>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wrap="square" lIns="38100" tIns="19050" rIns="38100" bIns="19050" anchor="ctr">
                <a:spAutoFit/>
              </a:bodyPr>
              <a:lstStyle/>
              <a:p>
                <a:pPr>
                  <a:defRPr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0"/>
          <c:showCatName val="0"/>
          <c:showSerName val="0"/>
          <c:showPercent val="0"/>
          <c:showBubbleSize val="0"/>
        </c:dLbls>
        <c:gapWidth val="150"/>
        <c:overlap val="100"/>
        <c:axId val="1778326192"/>
        <c:axId val="1778310416"/>
      </c:barChart>
      <c:catAx>
        <c:axId val="1778326192"/>
        <c:scaling>
          <c:orientation val="minMax"/>
        </c:scaling>
        <c:delete val="0"/>
        <c:axPos val="l"/>
        <c:numFmt formatCode="General" sourceLinked="0"/>
        <c:majorTickMark val="out"/>
        <c:minorTickMark val="none"/>
        <c:tickLblPos val="nextTo"/>
        <c:crossAx val="1778310416"/>
        <c:crosses val="autoZero"/>
        <c:auto val="1"/>
        <c:lblAlgn val="ctr"/>
        <c:lblOffset val="100"/>
        <c:noMultiLvlLbl val="0"/>
      </c:catAx>
      <c:valAx>
        <c:axId val="1778310416"/>
        <c:scaling>
          <c:orientation val="minMax"/>
          <c:max val="5"/>
        </c:scaling>
        <c:delete val="0"/>
        <c:axPos val="b"/>
        <c:majorGridlines>
          <c:spPr>
            <a:ln>
              <a:solidFill>
                <a:srgbClr val="A49B84">
                  <a:alpha val="30000"/>
                </a:srgbClr>
              </a:solidFill>
              <a:prstDash val="lgDash"/>
            </a:ln>
          </c:spPr>
        </c:majorGridlines>
        <c:numFmt formatCode="General" sourceLinked="1"/>
        <c:majorTickMark val="out"/>
        <c:minorTickMark val="none"/>
        <c:tickLblPos val="nextTo"/>
        <c:crossAx val="1778326192"/>
        <c:crosses val="autoZero"/>
        <c:crossBetween val="between"/>
      </c:valAx>
    </c:plotArea>
    <c:legend>
      <c:legendPos val="r"/>
      <c:layout>
        <c:manualLayout>
          <c:xMode val="edge"/>
          <c:yMode val="edge"/>
          <c:x val="0.86169894983389461"/>
          <c:y val="5.9570701589869754E-2"/>
          <c:w val="6.6344700918852681E-2"/>
          <c:h val="0.25448335377397191"/>
        </c:manualLayout>
      </c:layout>
      <c:overlay val="0"/>
      <c:spPr>
        <a:noFill/>
      </c:spPr>
      <c:txPr>
        <a:bodyPr/>
        <a:lstStyle/>
        <a:p>
          <a:pPr>
            <a:defRPr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72E-2"/>
          <c:y val="5.1251556153279962E-2"/>
          <c:w val="0.77951244066535619"/>
          <c:h val="0.83310476432796898"/>
        </c:manualLayout>
      </c:layout>
      <c:barChart>
        <c:barDir val="bar"/>
        <c:grouping val="clustered"/>
        <c:varyColors val="0"/>
        <c:ser>
          <c:idx val="0"/>
          <c:order val="0"/>
          <c:tx>
            <c:strRef>
              <c:f>Sheet1!$B$1</c:f>
              <c:strCache>
                <c:ptCount val="1"/>
                <c:pt idx="0">
                  <c:v>Series 1</c:v>
                </c:pt>
              </c:strCache>
            </c:strRef>
          </c:tx>
          <c:spPr>
            <a:solidFill>
              <a:srgbClr val="FF6D6D">
                <a:alpha val="85000"/>
              </a:srgb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0</c:v>
                </c:pt>
              </c:numCache>
            </c:numRef>
          </c:val>
        </c:ser>
        <c:dLbls>
          <c:showLegendKey val="0"/>
          <c:showVal val="0"/>
          <c:showCatName val="0"/>
          <c:showSerName val="0"/>
          <c:showPercent val="0"/>
          <c:showBubbleSize val="0"/>
        </c:dLbls>
        <c:gapWidth val="150"/>
        <c:axId val="1778306064"/>
        <c:axId val="1778313680"/>
      </c:barChart>
      <c:catAx>
        <c:axId val="1778306064"/>
        <c:scaling>
          <c:orientation val="minMax"/>
        </c:scaling>
        <c:delete val="0"/>
        <c:axPos val="l"/>
        <c:numFmt formatCode="General" sourceLinked="0"/>
        <c:majorTickMark val="out"/>
        <c:minorTickMark val="none"/>
        <c:tickLblPos val="nextTo"/>
        <c:crossAx val="1778313680"/>
        <c:crosses val="autoZero"/>
        <c:auto val="1"/>
        <c:lblAlgn val="ctr"/>
        <c:lblOffset val="100"/>
        <c:noMultiLvlLbl val="0"/>
      </c:catAx>
      <c:valAx>
        <c:axId val="1778313680"/>
        <c:scaling>
          <c:orientation val="minMax"/>
          <c:max val="5"/>
        </c:scaling>
        <c:delete val="0"/>
        <c:axPos val="b"/>
        <c:majorGridlines>
          <c:spPr>
            <a:ln>
              <a:solidFill>
                <a:srgbClr val="A49B84">
                  <a:alpha val="30000"/>
                </a:srgbClr>
              </a:solidFill>
              <a:prstDash val="lgDash"/>
            </a:ln>
          </c:spPr>
        </c:majorGridlines>
        <c:numFmt formatCode="General" sourceLinked="1"/>
        <c:majorTickMark val="out"/>
        <c:minorTickMark val="none"/>
        <c:tickLblPos val="nextTo"/>
        <c:crossAx val="1778306064"/>
        <c:crosses val="autoZero"/>
        <c:crossBetween val="between"/>
      </c:valAx>
    </c:plotArea>
    <c:legend>
      <c:legendPos val="r"/>
      <c:layout>
        <c:manualLayout>
          <c:xMode val="edge"/>
          <c:yMode val="edge"/>
          <c:x val="0.86169894983389461"/>
          <c:y val="5.9570701589869754E-2"/>
          <c:w val="6.6344700918852681E-2"/>
          <c:h val="0.25448335377397191"/>
        </c:manualLayout>
      </c:layout>
      <c:overlay val="0"/>
      <c:spPr>
        <a:noFill/>
      </c:spPr>
      <c:txPr>
        <a:bodyPr/>
        <a:lstStyle/>
        <a:p>
          <a:pPr>
            <a:defRPr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172E-2"/>
          <c:y val="5.1251556153279962E-2"/>
          <c:w val="0.77951244066535619"/>
          <c:h val="0.83310476432796898"/>
        </c:manualLayout>
      </c:layout>
      <c:bar3DChart>
        <c:barDir val="bar"/>
        <c:grouping val="stacked"/>
        <c:varyColors val="0"/>
        <c:ser>
          <c:idx val="0"/>
          <c:order val="0"/>
          <c:tx>
            <c:strRef>
              <c:f>Sheet1!$B$1</c:f>
              <c:strCache>
                <c:ptCount val="1"/>
                <c:pt idx="0">
                  <c:v>Series 1</c:v>
                </c:pt>
              </c:strCache>
            </c:strRef>
          </c:tx>
          <c:spPr>
            <a:solidFill>
              <a:srgbClr val="FF6D6D"/>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accent3"/>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1"/>
          <c:showCatName val="0"/>
          <c:showSerName val="0"/>
          <c:showPercent val="0"/>
          <c:showBubbleSize val="0"/>
        </c:dLbls>
        <c:gapWidth val="150"/>
        <c:shape val="box"/>
        <c:axId val="1778310960"/>
        <c:axId val="1778314768"/>
        <c:axId val="0"/>
      </c:bar3DChart>
      <c:catAx>
        <c:axId val="1778310960"/>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cap="none" spc="0" normalizeH="0" baseline="0">
                <a:solidFill>
                  <a:schemeClr val="tx1">
                    <a:lumMod val="65000"/>
                    <a:lumOff val="35000"/>
                  </a:schemeClr>
                </a:solidFill>
                <a:latin typeface="+mn-lt"/>
                <a:ea typeface="+mn-ea"/>
                <a:cs typeface="+mn-cs"/>
              </a:defRPr>
            </a:pPr>
            <a:endParaRPr lang="zh-CN"/>
          </a:p>
        </c:txPr>
        <c:crossAx val="1778314768"/>
        <c:crosses val="autoZero"/>
        <c:auto val="1"/>
        <c:lblAlgn val="ctr"/>
        <c:lblOffset val="100"/>
        <c:noMultiLvlLbl val="0"/>
      </c:catAx>
      <c:valAx>
        <c:axId val="1778314768"/>
        <c:scaling>
          <c:orientation val="minMax"/>
          <c:max val="5"/>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778310960"/>
        <c:crosses val="autoZero"/>
        <c:crossBetween val="between"/>
      </c:valAx>
      <c:spPr>
        <a:noFill/>
        <a:ln>
          <a:noFill/>
        </a:ln>
        <a:effectLst/>
      </c:spPr>
    </c:plotArea>
    <c:legend>
      <c:legendPos val="b"/>
      <c:layout>
        <c:manualLayout>
          <c:xMode val="edge"/>
          <c:yMode val="edge"/>
          <c:x val="0.89989419919592972"/>
          <c:y val="0.10113391024050029"/>
          <c:w val="8.2089296828231156E-2"/>
          <c:h val="0.2833969052769386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explosion val="19"/>
            <c:spPr>
              <a:solidFill>
                <a:srgbClr val="FF6D6D"/>
              </a:solidFill>
              <a:ln>
                <a:noFill/>
              </a:ln>
              <a:effectLst/>
              <a:sp3d/>
            </c:spPr>
          </c:dPt>
          <c:dPt>
            <c:idx val="1"/>
            <c:bubble3D val="0"/>
            <c:spPr>
              <a:solidFill>
                <a:srgbClr val="BFBFBF"/>
              </a:solidFill>
              <a:ln>
                <a:noFill/>
              </a:ln>
              <a:effectLst/>
              <a:sp3d/>
            </c:spPr>
          </c:dPt>
          <c:dPt>
            <c:idx val="2"/>
            <c:bubble3D val="0"/>
            <c:spPr>
              <a:gradFill rotWithShape="1">
                <a:gsLst>
                  <a:gs pos="0">
                    <a:schemeClr val="accent5">
                      <a:shade val="86000"/>
                      <a:satMod val="103000"/>
                      <a:lumMod val="102000"/>
                      <a:tint val="94000"/>
                    </a:schemeClr>
                  </a:gs>
                  <a:gs pos="50000">
                    <a:schemeClr val="accent5">
                      <a:shade val="86000"/>
                      <a:satMod val="110000"/>
                      <a:lumMod val="100000"/>
                      <a:shade val="100000"/>
                    </a:schemeClr>
                  </a:gs>
                  <a:gs pos="100000">
                    <a:schemeClr val="accent5">
                      <a:shade val="86000"/>
                      <a:lumMod val="99000"/>
                      <a:satMod val="120000"/>
                      <a:shade val="78000"/>
                    </a:schemeClr>
                  </a:gs>
                </a:gsLst>
                <a:lin ang="5400000" scaled="0"/>
              </a:gradFill>
              <a:ln>
                <a:noFill/>
              </a:ln>
              <a:effectLst/>
              <a:sp3d/>
            </c:spPr>
          </c:dPt>
          <c:dPt>
            <c:idx val="3"/>
            <c:bubble3D val="0"/>
            <c:spPr>
              <a:gradFill rotWithShape="1">
                <a:gsLst>
                  <a:gs pos="0">
                    <a:schemeClr val="accent5">
                      <a:shade val="58000"/>
                      <a:satMod val="103000"/>
                      <a:lumMod val="102000"/>
                      <a:tint val="94000"/>
                    </a:schemeClr>
                  </a:gs>
                  <a:gs pos="50000">
                    <a:schemeClr val="accent5">
                      <a:shade val="58000"/>
                      <a:satMod val="110000"/>
                      <a:lumMod val="100000"/>
                      <a:shade val="100000"/>
                    </a:schemeClr>
                  </a:gs>
                  <a:gs pos="100000">
                    <a:schemeClr val="accent5">
                      <a:shade val="58000"/>
                      <a:lumMod val="99000"/>
                      <a:satMod val="120000"/>
                      <a:shade val="78000"/>
                    </a:schemeClr>
                  </a:gs>
                </a:gsLst>
                <a:lin ang="5400000" scaled="0"/>
              </a:gradFill>
              <a:ln>
                <a:noFill/>
              </a:ln>
              <a:effectLst/>
              <a:sp3d/>
            </c:spPr>
          </c:dPt>
          <c:dLbls>
            <c:dLbl>
              <c:idx val="0"/>
              <c:layout/>
              <c:tx>
                <c:rich>
                  <a:bodyPr/>
                  <a:lstStyle/>
                  <a:p>
                    <a:fld id="{D405DBDD-B039-414F-B6EF-A4E7FF9414B0}"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tx>
                <c:rich>
                  <a:bodyPr/>
                  <a:lstStyle/>
                  <a:p>
                    <a:fld id="{EC7884C9-B87A-412A-BC34-87E2DF97A375}"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PT Sans" panose="020B0503020203020204" pitchFamily="34" charset="0"/>
                    <a:ea typeface="+mn-ea"/>
                    <a:cs typeface="+mn-cs"/>
                  </a:defRPr>
                </a:pPr>
                <a:endParaRPr lang="zh-CN"/>
              </a:p>
            </c:txPr>
            <c:dLblPos val="ctr"/>
            <c:showLegendKey val="0"/>
            <c:showVal val="0"/>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Sheet1!$A$2:$A$5</c:f>
              <c:strCache>
                <c:ptCount val="2"/>
                <c:pt idx="0">
                  <c:v>Man</c:v>
                </c:pt>
                <c:pt idx="1">
                  <c:v>Women</c:v>
                </c:pt>
              </c:strCache>
            </c:strRef>
          </c:cat>
          <c:val>
            <c:numRef>
              <c:f>Sheet1!$B$2:$B$5</c:f>
              <c:numCache>
                <c:formatCode>General</c:formatCode>
                <c:ptCount val="4"/>
                <c:pt idx="0">
                  <c:v>65</c:v>
                </c:pt>
                <c:pt idx="1">
                  <c:v>35</c:v>
                </c:pt>
              </c:numCache>
            </c:numRef>
          </c:val>
        </c:ser>
        <c:dLbls>
          <c:dLblPos val="ctr"/>
          <c:showLegendKey val="0"/>
          <c:showVal val="0"/>
          <c:showCatName val="0"/>
          <c:showSerName val="0"/>
          <c:showPercent val="1"/>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FF6D6D"/>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explosion val="19"/>
            <c:spPr>
              <a:solidFill>
                <a:srgbClr val="FF6D6D"/>
              </a:solidFill>
              <a:ln>
                <a:noFill/>
              </a:ln>
              <a:effectLst/>
              <a:sp3d/>
            </c:spPr>
          </c:dPt>
          <c:dPt>
            <c:idx val="1"/>
            <c:bubble3D val="0"/>
            <c:spPr>
              <a:solidFill>
                <a:srgbClr val="BFBFBF"/>
              </a:solidFill>
              <a:ln>
                <a:noFill/>
              </a:ln>
              <a:effectLst/>
              <a:sp3d/>
            </c:spPr>
          </c:dPt>
          <c:dPt>
            <c:idx val="2"/>
            <c:bubble3D val="0"/>
            <c:spPr>
              <a:gradFill rotWithShape="1">
                <a:gsLst>
                  <a:gs pos="0">
                    <a:schemeClr val="accent5">
                      <a:shade val="86000"/>
                      <a:satMod val="103000"/>
                      <a:lumMod val="102000"/>
                      <a:tint val="94000"/>
                    </a:schemeClr>
                  </a:gs>
                  <a:gs pos="50000">
                    <a:schemeClr val="accent5">
                      <a:shade val="86000"/>
                      <a:satMod val="110000"/>
                      <a:lumMod val="100000"/>
                      <a:shade val="100000"/>
                    </a:schemeClr>
                  </a:gs>
                  <a:gs pos="100000">
                    <a:schemeClr val="accent5">
                      <a:shade val="86000"/>
                      <a:lumMod val="99000"/>
                      <a:satMod val="120000"/>
                      <a:shade val="78000"/>
                    </a:schemeClr>
                  </a:gs>
                </a:gsLst>
                <a:lin ang="5400000" scaled="0"/>
              </a:gradFill>
              <a:ln>
                <a:noFill/>
              </a:ln>
              <a:effectLst/>
              <a:sp3d/>
            </c:spPr>
          </c:dPt>
          <c:dPt>
            <c:idx val="3"/>
            <c:bubble3D val="0"/>
            <c:spPr>
              <a:gradFill rotWithShape="1">
                <a:gsLst>
                  <a:gs pos="0">
                    <a:schemeClr val="accent5">
                      <a:shade val="58000"/>
                      <a:satMod val="103000"/>
                      <a:lumMod val="102000"/>
                      <a:tint val="94000"/>
                    </a:schemeClr>
                  </a:gs>
                  <a:gs pos="50000">
                    <a:schemeClr val="accent5">
                      <a:shade val="58000"/>
                      <a:satMod val="110000"/>
                      <a:lumMod val="100000"/>
                      <a:shade val="100000"/>
                    </a:schemeClr>
                  </a:gs>
                  <a:gs pos="100000">
                    <a:schemeClr val="accent5">
                      <a:shade val="58000"/>
                      <a:lumMod val="99000"/>
                      <a:satMod val="120000"/>
                      <a:shade val="78000"/>
                    </a:schemeClr>
                  </a:gs>
                </a:gsLst>
                <a:lin ang="5400000" scaled="0"/>
              </a:gradFill>
              <a:ln>
                <a:noFill/>
              </a:ln>
              <a:effectLst/>
              <a:sp3d/>
            </c:spPr>
          </c:dPt>
          <c:dLbls>
            <c:dLbl>
              <c:idx val="0"/>
              <c:layout/>
              <c:tx>
                <c:rich>
                  <a:bodyPr/>
                  <a:lstStyle/>
                  <a:p>
                    <a:fld id="{D405DBDD-B039-414F-B6EF-A4E7FF9414B0}"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tx>
                <c:rich>
                  <a:bodyPr/>
                  <a:lstStyle/>
                  <a:p>
                    <a:fld id="{EC7884C9-B87A-412A-BC34-87E2DF97A375}"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PT Sans" panose="020B0503020203020204" pitchFamily="34" charset="0"/>
                    <a:ea typeface="+mn-ea"/>
                    <a:cs typeface="+mn-cs"/>
                  </a:defRPr>
                </a:pPr>
                <a:endParaRPr lang="zh-CN"/>
              </a:p>
            </c:txPr>
            <c:dLblPos val="ctr"/>
            <c:showLegendKey val="0"/>
            <c:showVal val="0"/>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Sheet1!$A$2:$A$5</c:f>
              <c:strCache>
                <c:ptCount val="2"/>
                <c:pt idx="0">
                  <c:v>Women</c:v>
                </c:pt>
                <c:pt idx="1">
                  <c:v>man</c:v>
                </c:pt>
              </c:strCache>
            </c:strRef>
          </c:cat>
          <c:val>
            <c:numRef>
              <c:f>Sheet1!$B$2:$B$5</c:f>
              <c:numCache>
                <c:formatCode>General</c:formatCode>
                <c:ptCount val="4"/>
                <c:pt idx="0">
                  <c:v>40</c:v>
                </c:pt>
                <c:pt idx="1">
                  <c:v>60</c:v>
                </c:pt>
              </c:numCache>
            </c:numRef>
          </c:val>
        </c:ser>
        <c:dLbls>
          <c:dLblPos val="ctr"/>
          <c:showLegendKey val="0"/>
          <c:showVal val="0"/>
          <c:showCatName val="0"/>
          <c:showSerName val="0"/>
          <c:showPercent val="1"/>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FF6D6D"/>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c:v>
                </c:pt>
                <c:pt idx="1">
                  <c:v>10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FF6D6D"/>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70</c:v>
                </c:pt>
                <c:pt idx="1">
                  <c:v>30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FF6D6D"/>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55</c:v>
                </c:pt>
                <c:pt idx="1">
                  <c:v>45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72E-2"/>
          <c:y val="5.1251556153279962E-2"/>
          <c:w val="0.77951244066535619"/>
          <c:h val="0.83310476432796898"/>
        </c:manualLayout>
      </c:layout>
      <c:barChart>
        <c:barDir val="col"/>
        <c:grouping val="clustered"/>
        <c:varyColors val="0"/>
        <c:ser>
          <c:idx val="0"/>
          <c:order val="0"/>
          <c:tx>
            <c:strRef>
              <c:f>Sheet1!$B$1</c:f>
              <c:strCache>
                <c:ptCount val="1"/>
                <c:pt idx="0">
                  <c:v>Series 1</c:v>
                </c:pt>
              </c:strCache>
            </c:strRef>
          </c:tx>
          <c:spPr>
            <a:solidFill>
              <a:srgbClr val="FF6D6D">
                <a:alpha val="85000"/>
              </a:srgb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0</c:v>
                </c:pt>
              </c:numCache>
            </c:numRef>
          </c:val>
        </c:ser>
        <c:dLbls>
          <c:showLegendKey val="0"/>
          <c:showVal val="0"/>
          <c:showCatName val="0"/>
          <c:showSerName val="0"/>
          <c:showPercent val="0"/>
          <c:showBubbleSize val="0"/>
        </c:dLbls>
        <c:gapWidth val="150"/>
        <c:axId val="1743592528"/>
        <c:axId val="1743577840"/>
      </c:barChart>
      <c:catAx>
        <c:axId val="1743592528"/>
        <c:scaling>
          <c:orientation val="minMax"/>
        </c:scaling>
        <c:delete val="0"/>
        <c:axPos val="b"/>
        <c:numFmt formatCode="General" sourceLinked="0"/>
        <c:majorTickMark val="out"/>
        <c:minorTickMark val="none"/>
        <c:tickLblPos val="nextTo"/>
        <c:crossAx val="1743577840"/>
        <c:crosses val="autoZero"/>
        <c:auto val="1"/>
        <c:lblAlgn val="ctr"/>
        <c:lblOffset val="100"/>
        <c:noMultiLvlLbl val="0"/>
      </c:catAx>
      <c:valAx>
        <c:axId val="1743577840"/>
        <c:scaling>
          <c:orientation val="minMax"/>
          <c:max val="5"/>
        </c:scaling>
        <c:delete val="0"/>
        <c:axPos val="l"/>
        <c:majorGridlines>
          <c:spPr>
            <a:ln>
              <a:solidFill>
                <a:srgbClr val="A49B84">
                  <a:alpha val="30000"/>
                </a:srgbClr>
              </a:solidFill>
              <a:prstDash val="lgDash"/>
            </a:ln>
          </c:spPr>
        </c:majorGridlines>
        <c:numFmt formatCode="General" sourceLinked="1"/>
        <c:majorTickMark val="out"/>
        <c:minorTickMark val="none"/>
        <c:tickLblPos val="nextTo"/>
        <c:crossAx val="1743592528"/>
        <c:crosses val="autoZero"/>
        <c:crossBetween val="between"/>
      </c:valAx>
    </c:plotArea>
    <c:legend>
      <c:legendPos val="r"/>
      <c:layout>
        <c:manualLayout>
          <c:xMode val="edge"/>
          <c:yMode val="edge"/>
          <c:x val="0.86169894983389461"/>
          <c:y val="5.9570701589869754E-2"/>
          <c:w val="6.1122986799246264E-2"/>
          <c:h val="0.25042354630294328"/>
        </c:manualLayout>
      </c:layout>
      <c:overlay val="0"/>
      <c:spPr>
        <a:noFill/>
      </c:spPr>
      <c:txPr>
        <a:bodyPr/>
        <a:lstStyle/>
        <a:p>
          <a:pPr>
            <a:defRPr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ABACD"/>
            </a:solidFill>
            <a:ln>
              <a:noFill/>
            </a:ln>
          </c:spPr>
          <c:dPt>
            <c:idx val="0"/>
            <c:bubble3D val="0"/>
            <c:spPr>
              <a:solidFill>
                <a:schemeClr val="bg1">
                  <a:lumMod val="65000"/>
                </a:schemeClr>
              </a:solidFill>
              <a:ln w="19050">
                <a:noFill/>
              </a:ln>
              <a:effectLst/>
            </c:spPr>
          </c:dPt>
          <c:dPt>
            <c:idx val="1"/>
            <c:bubble3D val="0"/>
            <c:spPr>
              <a:solidFill>
                <a:srgbClr val="FF6D6D"/>
              </a:solidFill>
              <a:ln w="19050">
                <a:noFill/>
              </a:ln>
              <a:effectLst/>
            </c:spPr>
          </c:dPt>
          <c:dPt>
            <c:idx val="2"/>
            <c:bubble3D val="0"/>
            <c:spPr>
              <a:solidFill>
                <a:schemeClr val="tx1">
                  <a:lumMod val="65000"/>
                  <a:lumOff val="35000"/>
                </a:schemeClr>
              </a:solidFill>
              <a:ln w="19050">
                <a:noFill/>
              </a:ln>
              <a:effectLst/>
            </c:spPr>
          </c:dPt>
          <c:dPt>
            <c:idx val="3"/>
            <c:bubble3D val="0"/>
            <c:spPr>
              <a:solidFill>
                <a:srgbClr val="5ABACD"/>
              </a:solidFill>
              <a:ln w="19050">
                <a:noFill/>
              </a:ln>
              <a:effectLst/>
            </c:spPr>
          </c:dPt>
          <c:dLbls>
            <c:dLbl>
              <c:idx val="0"/>
              <c:delete val="1"/>
              <c:extLst>
                <c:ext xmlns:c15="http://schemas.microsoft.com/office/drawing/2012/chart" uri="{CE6537A1-D6FC-4f65-9D91-7224C49458BB}"/>
              </c:extLst>
            </c:dLbl>
            <c:dLbl>
              <c:idx val="1"/>
              <c:delete val="1"/>
              <c:extLst>
                <c:ext xmlns:c15="http://schemas.microsoft.com/office/drawing/2012/chart" uri="{CE6537A1-D6FC-4f65-9D91-7224C49458BB}"/>
              </c:extLst>
            </c:dLbl>
            <c:dLbl>
              <c:idx val="2"/>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lumMod val="9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3"/>
                <c:pt idx="0">
                  <c:v>1st Qtr</c:v>
                </c:pt>
                <c:pt idx="1">
                  <c:v>2nd Qtr</c:v>
                </c:pt>
                <c:pt idx="2">
                  <c:v>3rd Qtr</c:v>
                </c:pt>
              </c:strCache>
            </c:strRef>
          </c:cat>
          <c:val>
            <c:numRef>
              <c:f>Sheet1!$B$2:$B$5</c:f>
              <c:numCache>
                <c:formatCode>General</c:formatCode>
                <c:ptCount val="4"/>
                <c:pt idx="0">
                  <c:v>45</c:v>
                </c:pt>
                <c:pt idx="1">
                  <c:v>35</c:v>
                </c:pt>
                <c:pt idx="2">
                  <c:v>20</c:v>
                </c:pt>
              </c:numCache>
            </c:numRef>
          </c:val>
        </c:ser>
        <c:dLbls>
          <c:showLegendKey val="0"/>
          <c:showVal val="0"/>
          <c:showCatName val="0"/>
          <c:showSerName val="0"/>
          <c:showPercent val="0"/>
          <c:showBubbleSize val="0"/>
          <c:showLeaderLines val="1"/>
        </c:dLbls>
        <c:firstSliceAng val="72"/>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DB6361"/>
            </a:solidFill>
            <a:ln>
              <a:noFill/>
            </a:ln>
          </c:spPr>
          <c:dPt>
            <c:idx val="0"/>
            <c:bubble3D val="0"/>
            <c:spPr>
              <a:solidFill>
                <a:srgbClr val="FF6D6D"/>
              </a:solidFill>
              <a:ln w="19050">
                <a:noFill/>
              </a:ln>
              <a:effectLst/>
            </c:spPr>
          </c:dPt>
          <c:dPt>
            <c:idx val="1"/>
            <c:bubble3D val="0"/>
            <c:spPr>
              <a:solidFill>
                <a:schemeClr val="tx1">
                  <a:lumMod val="65000"/>
                  <a:lumOff val="35000"/>
                </a:schemeClr>
              </a:solidFill>
              <a:ln w="19050">
                <a:noFill/>
              </a:ln>
              <a:effectLst/>
            </c:spPr>
          </c:dPt>
          <c:dPt>
            <c:idx val="2"/>
            <c:bubble3D val="0"/>
            <c:spPr>
              <a:solidFill>
                <a:schemeClr val="bg1">
                  <a:lumMod val="65000"/>
                </a:schemeClr>
              </a:solidFill>
              <a:ln w="19050">
                <a:noFill/>
              </a:ln>
              <a:effectLst/>
            </c:spPr>
          </c:dPt>
          <c:dPt>
            <c:idx val="3"/>
            <c:bubble3D val="0"/>
            <c:spPr>
              <a:solidFill>
                <a:srgbClr val="DB6361"/>
              </a:solidFill>
              <a:ln w="19050">
                <a:noFill/>
              </a:ln>
              <a:effectLst/>
            </c:spPr>
          </c:dPt>
          <c:dLbls>
            <c:dLbl>
              <c:idx val="0"/>
              <c:delete val="1"/>
              <c:extLst>
                <c:ext xmlns:c15="http://schemas.microsoft.com/office/drawing/2012/chart" uri="{CE6537A1-D6FC-4f65-9D91-7224C49458BB}"/>
              </c:extLst>
            </c:dLbl>
            <c:dLbl>
              <c:idx val="1"/>
              <c:delete val="1"/>
              <c:extLst>
                <c:ext xmlns:c15="http://schemas.microsoft.com/office/drawing/2012/chart" uri="{CE6537A1-D6FC-4f65-9D91-7224C49458BB}"/>
              </c:extLst>
            </c:dLbl>
            <c:dLbl>
              <c:idx val="2"/>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lumMod val="9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3"/>
                <c:pt idx="0">
                  <c:v>1st Qtr</c:v>
                </c:pt>
                <c:pt idx="1">
                  <c:v>2nd Qtr</c:v>
                </c:pt>
                <c:pt idx="2">
                  <c:v>3rd Qtr</c:v>
                </c:pt>
              </c:strCache>
            </c:strRef>
          </c:cat>
          <c:val>
            <c:numRef>
              <c:f>Sheet1!$B$2:$B$5</c:f>
              <c:numCache>
                <c:formatCode>General</c:formatCode>
                <c:ptCount val="4"/>
                <c:pt idx="0">
                  <c:v>65</c:v>
                </c:pt>
                <c:pt idx="1">
                  <c:v>25</c:v>
                </c:pt>
                <c:pt idx="2">
                  <c:v>10</c:v>
                </c:pt>
              </c:numCache>
            </c:numRef>
          </c:val>
        </c:ser>
        <c:dLbls>
          <c:showLegendKey val="0"/>
          <c:showVal val="0"/>
          <c:showCatName val="0"/>
          <c:showSerName val="0"/>
          <c:showPercent val="0"/>
          <c:showBubbleSize val="0"/>
          <c:showLeaderLines val="1"/>
        </c:dLbls>
        <c:firstSliceAng val="37"/>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69FB4"/>
            </a:solidFill>
            <a:ln>
              <a:noFill/>
            </a:ln>
          </c:spPr>
          <c:dPt>
            <c:idx val="0"/>
            <c:bubble3D val="0"/>
            <c:spPr>
              <a:solidFill>
                <a:schemeClr val="bg1">
                  <a:lumMod val="65000"/>
                </a:schemeClr>
              </a:solidFill>
              <a:ln w="19050">
                <a:noFill/>
              </a:ln>
              <a:effectLst/>
            </c:spPr>
          </c:dPt>
          <c:dPt>
            <c:idx val="1"/>
            <c:bubble3D val="0"/>
            <c:spPr>
              <a:solidFill>
                <a:srgbClr val="FF6D6D"/>
              </a:solidFill>
              <a:ln w="19050">
                <a:noFill/>
              </a:ln>
              <a:effectLst/>
            </c:spPr>
          </c:dPt>
          <c:dPt>
            <c:idx val="2"/>
            <c:bubble3D val="0"/>
            <c:spPr>
              <a:solidFill>
                <a:schemeClr val="tx1">
                  <a:lumMod val="65000"/>
                  <a:lumOff val="35000"/>
                </a:schemeClr>
              </a:solidFill>
              <a:ln w="19050">
                <a:noFill/>
              </a:ln>
              <a:effectLst/>
            </c:spPr>
          </c:dPt>
          <c:dPt>
            <c:idx val="3"/>
            <c:bubble3D val="0"/>
            <c:spPr>
              <a:solidFill>
                <a:srgbClr val="369FB4"/>
              </a:solidFill>
              <a:ln w="19050">
                <a:noFill/>
              </a:ln>
              <a:effectLst/>
            </c:spPr>
          </c:dPt>
          <c:dLbls>
            <c:dLbl>
              <c:idx val="0"/>
              <c:delete val="1"/>
              <c:extLst>
                <c:ext xmlns:c15="http://schemas.microsoft.com/office/drawing/2012/chart" uri="{CE6537A1-D6FC-4f65-9D91-7224C49458BB}"/>
              </c:extLst>
            </c:dLbl>
            <c:dLbl>
              <c:idx val="1"/>
              <c:delete val="1"/>
              <c:extLst>
                <c:ext xmlns:c15="http://schemas.microsoft.com/office/drawing/2012/chart" uri="{CE6537A1-D6FC-4f65-9D91-7224C49458BB}"/>
              </c:extLst>
            </c:dLbl>
            <c:dLbl>
              <c:idx val="2"/>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lumMod val="9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3"/>
                <c:pt idx="0">
                  <c:v>1st Qtr</c:v>
                </c:pt>
                <c:pt idx="1">
                  <c:v>2nd Qtr</c:v>
                </c:pt>
                <c:pt idx="2">
                  <c:v>3rd Qtr</c:v>
                </c:pt>
              </c:strCache>
            </c:strRef>
          </c:cat>
          <c:val>
            <c:numRef>
              <c:f>Sheet1!$B$2:$B$5</c:f>
              <c:numCache>
                <c:formatCode>General</c:formatCode>
                <c:ptCount val="4"/>
                <c:pt idx="0">
                  <c:v>15</c:v>
                </c:pt>
                <c:pt idx="1">
                  <c:v>50</c:v>
                </c:pt>
                <c:pt idx="2">
                  <c:v>35</c:v>
                </c:pt>
              </c:numCache>
            </c:numRef>
          </c:val>
        </c:ser>
        <c:dLbls>
          <c:showLegendKey val="0"/>
          <c:showVal val="0"/>
          <c:showCatName val="0"/>
          <c:showSerName val="0"/>
          <c:showPercent val="0"/>
          <c:showBubbleSize val="0"/>
          <c:showLeaderLines val="1"/>
        </c:dLbls>
        <c:firstSliceAng val="126"/>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withinLinearReversed" id="25">
  <a:schemeClr val="accent5"/>
</cs:colorStyle>
</file>

<file path=ppt/charts/colors12.xml><?xml version="1.0" encoding="utf-8"?>
<cs:colorStyle xmlns:cs="http://schemas.microsoft.com/office/drawing/2012/chartStyle" xmlns:a="http://schemas.openxmlformats.org/drawingml/2006/main" meth="withinLinearReversed" id="25">
  <a:schemeClr val="accent5"/>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defRPr sz="1197"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2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1.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2.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5297539-0406-4BB0-B6F4-473AF7A08A5D}" type="doc">
      <dgm:prSet loTypeId="urn:microsoft.com/office/officeart/2005/8/layout/chart3" loCatId="cycle" qsTypeId="urn:microsoft.com/office/officeart/2005/8/quickstyle/3d9" qsCatId="3D" csTypeId="urn:microsoft.com/office/officeart/2005/8/colors/accent1_2" csCatId="accent1" phldr="1"/>
      <dgm:spPr/>
    </dgm:pt>
    <dgm:pt modelId="{CD002931-00CD-4104-ABA1-E46166AE1FF4}">
      <dgm:prSet phldrT="[Text]"/>
      <dgm:spPr>
        <a:solidFill>
          <a:schemeClr val="bg1">
            <a:lumMod val="65000"/>
          </a:schemeClr>
        </a:solidFill>
      </dgm:spPr>
      <dgm:t>
        <a:bodyPr/>
        <a:lstStyle/>
        <a:p>
          <a:r>
            <a:rPr lang="id-ID" baseline="-25000" dirty="0" smtClean="0"/>
            <a:t>15%</a:t>
          </a:r>
          <a:endParaRPr lang="id-ID" baseline="-25000" dirty="0"/>
        </a:p>
      </dgm:t>
    </dgm:pt>
    <dgm:pt modelId="{A4A6AEEE-ADB5-45D3-97FE-1D67793E6812}" type="parTrans" cxnId="{05FE7E82-C664-443D-A1C1-AC0C9D008963}">
      <dgm:prSet/>
      <dgm:spPr/>
      <dgm:t>
        <a:bodyPr/>
        <a:lstStyle/>
        <a:p>
          <a:endParaRPr lang="id-ID" baseline="-25000"/>
        </a:p>
      </dgm:t>
    </dgm:pt>
    <dgm:pt modelId="{61D8CD08-2DB8-47A8-A0A9-29B20DD1ECCB}" type="sibTrans" cxnId="{05FE7E82-C664-443D-A1C1-AC0C9D008963}">
      <dgm:prSet/>
      <dgm:spPr/>
      <dgm:t>
        <a:bodyPr/>
        <a:lstStyle/>
        <a:p>
          <a:endParaRPr lang="id-ID" baseline="-25000"/>
        </a:p>
      </dgm:t>
    </dgm:pt>
    <dgm:pt modelId="{B3C36DD7-ED24-4980-9594-AA17EEB6EB6E}">
      <dgm:prSet phldrT="[Text]"/>
      <dgm:spPr>
        <a:solidFill>
          <a:schemeClr val="bg1">
            <a:lumMod val="65000"/>
          </a:schemeClr>
        </a:solidFill>
      </dgm:spPr>
      <dgm:t>
        <a:bodyPr/>
        <a:lstStyle/>
        <a:p>
          <a:r>
            <a:rPr lang="id-ID" baseline="-25000" dirty="0" smtClean="0">
              <a:solidFill>
                <a:schemeClr val="bg1"/>
              </a:solidFill>
            </a:rPr>
            <a:t>25%</a:t>
          </a:r>
          <a:endParaRPr lang="id-ID" baseline="-25000" dirty="0">
            <a:solidFill>
              <a:schemeClr val="bg1"/>
            </a:solidFill>
          </a:endParaRPr>
        </a:p>
      </dgm:t>
    </dgm:pt>
    <dgm:pt modelId="{8B8ECFAE-2B1F-4540-B493-D7E2DE287D58}" type="parTrans" cxnId="{CC35140C-5061-4138-A7F8-2C45E5B7909C}">
      <dgm:prSet/>
      <dgm:spPr/>
      <dgm:t>
        <a:bodyPr/>
        <a:lstStyle/>
        <a:p>
          <a:endParaRPr lang="id-ID" baseline="-25000"/>
        </a:p>
      </dgm:t>
    </dgm:pt>
    <dgm:pt modelId="{9767FD96-E3DD-4295-8865-B0AD412F29B0}" type="sibTrans" cxnId="{CC35140C-5061-4138-A7F8-2C45E5B7909C}">
      <dgm:prSet/>
      <dgm:spPr/>
      <dgm:t>
        <a:bodyPr/>
        <a:lstStyle/>
        <a:p>
          <a:endParaRPr lang="id-ID" baseline="-25000"/>
        </a:p>
      </dgm:t>
    </dgm:pt>
    <dgm:pt modelId="{7DDDF4A4-55BB-4D93-A2B2-DB871B79DEA4}">
      <dgm:prSet phldrT="[Text]"/>
      <dgm:spPr>
        <a:solidFill>
          <a:srgbClr val="FF6D6D"/>
        </a:solidFill>
      </dgm:spPr>
      <dgm:t>
        <a:bodyPr/>
        <a:lstStyle/>
        <a:p>
          <a:r>
            <a:rPr lang="id-ID" baseline="-25000" dirty="0" smtClean="0"/>
            <a:t>50%</a:t>
          </a:r>
          <a:endParaRPr lang="id-ID" baseline="-25000" dirty="0"/>
        </a:p>
      </dgm:t>
    </dgm:pt>
    <dgm:pt modelId="{7B12A22A-4517-4D5C-8E84-DAB65CE75ACE}" type="parTrans" cxnId="{178CE459-049B-4844-BD2F-A067463E503C}">
      <dgm:prSet/>
      <dgm:spPr/>
      <dgm:t>
        <a:bodyPr/>
        <a:lstStyle/>
        <a:p>
          <a:endParaRPr lang="id-ID" baseline="-25000"/>
        </a:p>
      </dgm:t>
    </dgm:pt>
    <dgm:pt modelId="{093FA7F5-D421-446E-83FB-B06EF60927B0}" type="sibTrans" cxnId="{178CE459-049B-4844-BD2F-A067463E503C}">
      <dgm:prSet/>
      <dgm:spPr/>
      <dgm:t>
        <a:bodyPr/>
        <a:lstStyle/>
        <a:p>
          <a:endParaRPr lang="id-ID" baseline="-25000"/>
        </a:p>
      </dgm:t>
    </dgm:pt>
    <dgm:pt modelId="{0BCAFA98-8B48-48C1-BD47-B88BAC464331}">
      <dgm:prSet/>
      <dgm:spPr>
        <a:solidFill>
          <a:srgbClr val="FF6D6D"/>
        </a:solidFill>
      </dgm:spPr>
      <dgm:t>
        <a:bodyPr/>
        <a:lstStyle/>
        <a:p>
          <a:r>
            <a:rPr lang="id-ID" baseline="-25000" dirty="0" smtClean="0"/>
            <a:t>10%</a:t>
          </a:r>
        </a:p>
      </dgm:t>
    </dgm:pt>
    <dgm:pt modelId="{9BC1AC88-96C2-41E9-8287-1F9E8EA956FD}" type="parTrans" cxnId="{B11519A2-C804-42CA-AC8A-97C83A47C3F5}">
      <dgm:prSet/>
      <dgm:spPr/>
      <dgm:t>
        <a:bodyPr/>
        <a:lstStyle/>
        <a:p>
          <a:endParaRPr lang="id-ID" baseline="-25000"/>
        </a:p>
      </dgm:t>
    </dgm:pt>
    <dgm:pt modelId="{75FA8976-55BA-4BE4-BBC8-DD62C7DF619D}" type="sibTrans" cxnId="{B11519A2-C804-42CA-AC8A-97C83A47C3F5}">
      <dgm:prSet/>
      <dgm:spPr/>
      <dgm:t>
        <a:bodyPr/>
        <a:lstStyle/>
        <a:p>
          <a:endParaRPr lang="id-ID" baseline="-25000"/>
        </a:p>
      </dgm:t>
    </dgm:pt>
    <dgm:pt modelId="{21747E84-DB4B-4179-B533-D3707E09ADB8}" type="pres">
      <dgm:prSet presAssocID="{D5297539-0406-4BB0-B6F4-473AF7A08A5D}" presName="compositeShape" presStyleCnt="0">
        <dgm:presLayoutVars>
          <dgm:chMax val="7"/>
          <dgm:dir/>
          <dgm:resizeHandles val="exact"/>
        </dgm:presLayoutVars>
      </dgm:prSet>
      <dgm:spPr/>
    </dgm:pt>
    <dgm:pt modelId="{6EA20882-9744-4F14-BE8D-BB12D2435506}" type="pres">
      <dgm:prSet presAssocID="{D5297539-0406-4BB0-B6F4-473AF7A08A5D}" presName="wedge1" presStyleLbl="node1" presStyleIdx="0" presStyleCnt="4" custScaleX="78120" custScaleY="78120" custLinFactNeighborX="-4894" custLinFactNeighborY="3357"/>
      <dgm:spPr/>
      <dgm:t>
        <a:bodyPr/>
        <a:lstStyle/>
        <a:p>
          <a:endParaRPr lang="id-ID"/>
        </a:p>
      </dgm:t>
    </dgm:pt>
    <dgm:pt modelId="{50BBE9CF-A42B-4E4A-9ADC-1154C37D49E5}" type="pres">
      <dgm:prSet presAssocID="{D5297539-0406-4BB0-B6F4-473AF7A08A5D}" presName="wedge1Tx" presStyleLbl="node1" presStyleIdx="0" presStyleCnt="4">
        <dgm:presLayoutVars>
          <dgm:chMax val="0"/>
          <dgm:chPref val="0"/>
          <dgm:bulletEnabled val="1"/>
        </dgm:presLayoutVars>
      </dgm:prSet>
      <dgm:spPr/>
      <dgm:t>
        <a:bodyPr/>
        <a:lstStyle/>
        <a:p>
          <a:endParaRPr lang="id-ID"/>
        </a:p>
      </dgm:t>
    </dgm:pt>
    <dgm:pt modelId="{CA1E5198-FA1C-4D08-93DE-8270D125A6BE}" type="pres">
      <dgm:prSet presAssocID="{D5297539-0406-4BB0-B6F4-473AF7A08A5D}" presName="wedge2" presStyleLbl="node1" presStyleIdx="1" presStyleCnt="4" custScaleX="60920" custScaleY="60920"/>
      <dgm:spPr/>
      <dgm:t>
        <a:bodyPr/>
        <a:lstStyle/>
        <a:p>
          <a:endParaRPr lang="id-ID"/>
        </a:p>
      </dgm:t>
    </dgm:pt>
    <dgm:pt modelId="{F57FEDF6-0EE5-4127-85EF-79F7929083FD}" type="pres">
      <dgm:prSet presAssocID="{D5297539-0406-4BB0-B6F4-473AF7A08A5D}" presName="wedge2Tx" presStyleLbl="node1" presStyleIdx="1" presStyleCnt="4">
        <dgm:presLayoutVars>
          <dgm:chMax val="0"/>
          <dgm:chPref val="0"/>
          <dgm:bulletEnabled val="1"/>
        </dgm:presLayoutVars>
      </dgm:prSet>
      <dgm:spPr/>
      <dgm:t>
        <a:bodyPr/>
        <a:lstStyle/>
        <a:p>
          <a:endParaRPr lang="id-ID"/>
        </a:p>
      </dgm:t>
    </dgm:pt>
    <dgm:pt modelId="{0C30BA2B-AA7C-4145-AA10-2DCFACEAB923}" type="pres">
      <dgm:prSet presAssocID="{D5297539-0406-4BB0-B6F4-473AF7A08A5D}" presName="wedge3" presStyleLbl="node1" presStyleIdx="2" presStyleCnt="4" custScaleX="86003" custScaleY="86003"/>
      <dgm:spPr/>
      <dgm:t>
        <a:bodyPr/>
        <a:lstStyle/>
        <a:p>
          <a:endParaRPr lang="id-ID"/>
        </a:p>
      </dgm:t>
    </dgm:pt>
    <dgm:pt modelId="{18C0E317-4A84-4294-BC42-F50E50CCCE8D}" type="pres">
      <dgm:prSet presAssocID="{D5297539-0406-4BB0-B6F4-473AF7A08A5D}" presName="wedge3Tx" presStyleLbl="node1" presStyleIdx="2" presStyleCnt="4">
        <dgm:presLayoutVars>
          <dgm:chMax val="0"/>
          <dgm:chPref val="0"/>
          <dgm:bulletEnabled val="1"/>
        </dgm:presLayoutVars>
      </dgm:prSet>
      <dgm:spPr/>
      <dgm:t>
        <a:bodyPr/>
        <a:lstStyle/>
        <a:p>
          <a:endParaRPr lang="id-ID"/>
        </a:p>
      </dgm:t>
    </dgm:pt>
    <dgm:pt modelId="{88CDEB12-A4E9-4F47-AF62-CD6FF4227438}" type="pres">
      <dgm:prSet presAssocID="{D5297539-0406-4BB0-B6F4-473AF7A08A5D}" presName="wedge4" presStyleLbl="node1" presStyleIdx="3" presStyleCnt="4"/>
      <dgm:spPr/>
      <dgm:t>
        <a:bodyPr/>
        <a:lstStyle/>
        <a:p>
          <a:endParaRPr lang="id-ID"/>
        </a:p>
      </dgm:t>
    </dgm:pt>
    <dgm:pt modelId="{A8032035-9431-4139-87D2-7432CEFB70C6}" type="pres">
      <dgm:prSet presAssocID="{D5297539-0406-4BB0-B6F4-473AF7A08A5D}" presName="wedge4Tx" presStyleLbl="node1" presStyleIdx="3" presStyleCnt="4">
        <dgm:presLayoutVars>
          <dgm:chMax val="0"/>
          <dgm:chPref val="0"/>
          <dgm:bulletEnabled val="1"/>
        </dgm:presLayoutVars>
      </dgm:prSet>
      <dgm:spPr/>
      <dgm:t>
        <a:bodyPr/>
        <a:lstStyle/>
        <a:p>
          <a:endParaRPr lang="id-ID"/>
        </a:p>
      </dgm:t>
    </dgm:pt>
  </dgm:ptLst>
  <dgm:cxnLst>
    <dgm:cxn modelId="{754E3B3A-9628-49E5-81D0-5109637EE5ED}" type="presOf" srcId="{7DDDF4A4-55BB-4D93-A2B2-DB871B79DEA4}" destId="{A8032035-9431-4139-87D2-7432CEFB70C6}" srcOrd="1" destOrd="0" presId="urn:microsoft.com/office/officeart/2005/8/layout/chart3"/>
    <dgm:cxn modelId="{91FD6B1A-3937-4FA7-8395-83B37BF34F2B}" type="presOf" srcId="{B3C36DD7-ED24-4980-9594-AA17EEB6EB6E}" destId="{0C30BA2B-AA7C-4145-AA10-2DCFACEAB923}" srcOrd="0" destOrd="0" presId="urn:microsoft.com/office/officeart/2005/8/layout/chart3"/>
    <dgm:cxn modelId="{178CE459-049B-4844-BD2F-A067463E503C}" srcId="{D5297539-0406-4BB0-B6F4-473AF7A08A5D}" destId="{7DDDF4A4-55BB-4D93-A2B2-DB871B79DEA4}" srcOrd="3" destOrd="0" parTransId="{7B12A22A-4517-4D5C-8E84-DAB65CE75ACE}" sibTransId="{093FA7F5-D421-446E-83FB-B06EF60927B0}"/>
    <dgm:cxn modelId="{BF47F342-E897-468C-AD73-8EB679762E8C}" type="presOf" srcId="{7DDDF4A4-55BB-4D93-A2B2-DB871B79DEA4}" destId="{88CDEB12-A4E9-4F47-AF62-CD6FF4227438}" srcOrd="0" destOrd="0" presId="urn:microsoft.com/office/officeart/2005/8/layout/chart3"/>
    <dgm:cxn modelId="{CC964414-A63E-48AD-B4BF-620EFC35DD5D}" type="presOf" srcId="{0BCAFA98-8B48-48C1-BD47-B88BAC464331}" destId="{CA1E5198-FA1C-4D08-93DE-8270D125A6BE}" srcOrd="0" destOrd="0" presId="urn:microsoft.com/office/officeart/2005/8/layout/chart3"/>
    <dgm:cxn modelId="{CC35140C-5061-4138-A7F8-2C45E5B7909C}" srcId="{D5297539-0406-4BB0-B6F4-473AF7A08A5D}" destId="{B3C36DD7-ED24-4980-9594-AA17EEB6EB6E}" srcOrd="2" destOrd="0" parTransId="{8B8ECFAE-2B1F-4540-B493-D7E2DE287D58}" sibTransId="{9767FD96-E3DD-4295-8865-B0AD412F29B0}"/>
    <dgm:cxn modelId="{2C876777-1B31-42D4-9C95-8581DAA9A331}" type="presOf" srcId="{B3C36DD7-ED24-4980-9594-AA17EEB6EB6E}" destId="{18C0E317-4A84-4294-BC42-F50E50CCCE8D}" srcOrd="1" destOrd="0" presId="urn:microsoft.com/office/officeart/2005/8/layout/chart3"/>
    <dgm:cxn modelId="{91EF094A-0BFB-4E85-A5FA-C92468697D59}" type="presOf" srcId="{0BCAFA98-8B48-48C1-BD47-B88BAC464331}" destId="{F57FEDF6-0EE5-4127-85EF-79F7929083FD}" srcOrd="1" destOrd="0" presId="urn:microsoft.com/office/officeart/2005/8/layout/chart3"/>
    <dgm:cxn modelId="{BF01E51F-3592-43B5-BD36-DA0F554EF3B4}" type="presOf" srcId="{D5297539-0406-4BB0-B6F4-473AF7A08A5D}" destId="{21747E84-DB4B-4179-B533-D3707E09ADB8}" srcOrd="0" destOrd="0" presId="urn:microsoft.com/office/officeart/2005/8/layout/chart3"/>
    <dgm:cxn modelId="{B11519A2-C804-42CA-AC8A-97C83A47C3F5}" srcId="{D5297539-0406-4BB0-B6F4-473AF7A08A5D}" destId="{0BCAFA98-8B48-48C1-BD47-B88BAC464331}" srcOrd="1" destOrd="0" parTransId="{9BC1AC88-96C2-41E9-8287-1F9E8EA956FD}" sibTransId="{75FA8976-55BA-4BE4-BBC8-DD62C7DF619D}"/>
    <dgm:cxn modelId="{2EFC64EF-A999-4AA5-B518-679882B2FDFD}" type="presOf" srcId="{CD002931-00CD-4104-ABA1-E46166AE1FF4}" destId="{50BBE9CF-A42B-4E4A-9ADC-1154C37D49E5}" srcOrd="1" destOrd="0" presId="urn:microsoft.com/office/officeart/2005/8/layout/chart3"/>
    <dgm:cxn modelId="{05FE7E82-C664-443D-A1C1-AC0C9D008963}" srcId="{D5297539-0406-4BB0-B6F4-473AF7A08A5D}" destId="{CD002931-00CD-4104-ABA1-E46166AE1FF4}" srcOrd="0" destOrd="0" parTransId="{A4A6AEEE-ADB5-45D3-97FE-1D67793E6812}" sibTransId="{61D8CD08-2DB8-47A8-A0A9-29B20DD1ECCB}"/>
    <dgm:cxn modelId="{B4795485-18F4-43B1-9E53-13DA60CFE54A}" type="presOf" srcId="{CD002931-00CD-4104-ABA1-E46166AE1FF4}" destId="{6EA20882-9744-4F14-BE8D-BB12D2435506}" srcOrd="0" destOrd="0" presId="urn:microsoft.com/office/officeart/2005/8/layout/chart3"/>
    <dgm:cxn modelId="{35FC471B-BED3-420A-8E1B-B064AB83F34D}" type="presParOf" srcId="{21747E84-DB4B-4179-B533-D3707E09ADB8}" destId="{6EA20882-9744-4F14-BE8D-BB12D2435506}" srcOrd="0" destOrd="0" presId="urn:microsoft.com/office/officeart/2005/8/layout/chart3"/>
    <dgm:cxn modelId="{E5E5660C-103E-43C1-B914-3DA0C0B86B1F}" type="presParOf" srcId="{21747E84-DB4B-4179-B533-D3707E09ADB8}" destId="{50BBE9CF-A42B-4E4A-9ADC-1154C37D49E5}" srcOrd="1" destOrd="0" presId="urn:microsoft.com/office/officeart/2005/8/layout/chart3"/>
    <dgm:cxn modelId="{81B0560F-94FC-41D7-9A5B-6A648525545F}" type="presParOf" srcId="{21747E84-DB4B-4179-B533-D3707E09ADB8}" destId="{CA1E5198-FA1C-4D08-93DE-8270D125A6BE}" srcOrd="2" destOrd="0" presId="urn:microsoft.com/office/officeart/2005/8/layout/chart3"/>
    <dgm:cxn modelId="{9ECA44CA-84C8-420A-A286-951534712471}" type="presParOf" srcId="{21747E84-DB4B-4179-B533-D3707E09ADB8}" destId="{F57FEDF6-0EE5-4127-85EF-79F7929083FD}" srcOrd="3" destOrd="0" presId="urn:microsoft.com/office/officeart/2005/8/layout/chart3"/>
    <dgm:cxn modelId="{76FF854F-CF27-4F4F-A3B0-34E802AEC076}" type="presParOf" srcId="{21747E84-DB4B-4179-B533-D3707E09ADB8}" destId="{0C30BA2B-AA7C-4145-AA10-2DCFACEAB923}" srcOrd="4" destOrd="0" presId="urn:microsoft.com/office/officeart/2005/8/layout/chart3"/>
    <dgm:cxn modelId="{53517694-ADA3-4740-A451-3A6C120CE8DF}" type="presParOf" srcId="{21747E84-DB4B-4179-B533-D3707E09ADB8}" destId="{18C0E317-4A84-4294-BC42-F50E50CCCE8D}" srcOrd="5" destOrd="0" presId="urn:microsoft.com/office/officeart/2005/8/layout/chart3"/>
    <dgm:cxn modelId="{7574599D-8876-4BEF-BAD4-41BF28DD7451}" type="presParOf" srcId="{21747E84-DB4B-4179-B533-D3707E09ADB8}" destId="{88CDEB12-A4E9-4F47-AF62-CD6FF4227438}" srcOrd="6" destOrd="0" presId="urn:microsoft.com/office/officeart/2005/8/layout/chart3"/>
    <dgm:cxn modelId="{D1D31892-1CD8-4D69-AC31-BBF1C2DB3E1C}" type="presParOf" srcId="{21747E84-DB4B-4179-B533-D3707E09ADB8}" destId="{A8032035-9431-4139-87D2-7432CEFB70C6}" srcOrd="7" destOrd="0" presId="urn:microsoft.com/office/officeart/2005/8/layout/char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2AB3B35-CE9B-406F-9564-438E7E3C7E5F}" type="doc">
      <dgm:prSet loTypeId="urn:microsoft.com/office/officeart/2009/3/layout/CircleRelationship" loCatId="relationship" qsTypeId="urn:microsoft.com/office/officeart/2005/8/quickstyle/simple1" qsCatId="simple" csTypeId="urn:microsoft.com/office/officeart/2005/8/colors/accent1_2" csCatId="accent1" phldr="1"/>
      <dgm:spPr/>
      <dgm:t>
        <a:bodyPr/>
        <a:lstStyle/>
        <a:p>
          <a:endParaRPr lang="id-ID"/>
        </a:p>
      </dgm:t>
    </dgm:pt>
    <dgm:pt modelId="{84CD4010-A3A3-442B-9E02-EB5BAE36BA42}">
      <dgm:prSet phldrT="[Text]"/>
      <dgm:spPr>
        <a:solidFill>
          <a:srgbClr val="FF6D6D"/>
        </a:solidFill>
        <a:ln>
          <a:noFill/>
        </a:ln>
      </dgm:spPr>
      <dgm:t>
        <a:bodyPr/>
        <a:lstStyle/>
        <a:p>
          <a:endParaRPr lang="id-ID" dirty="0"/>
        </a:p>
      </dgm:t>
    </dgm:pt>
    <dgm:pt modelId="{9C5306A6-6770-4D37-BE0F-22FCC411B7BF}" type="parTrans" cxnId="{88C24559-EDAE-48A0-82A0-173F75034609}">
      <dgm:prSet/>
      <dgm:spPr/>
      <dgm:t>
        <a:bodyPr/>
        <a:lstStyle/>
        <a:p>
          <a:endParaRPr lang="id-ID"/>
        </a:p>
      </dgm:t>
    </dgm:pt>
    <dgm:pt modelId="{57A1FAF0-F5E8-4ABA-84BD-2241D7B4FCE4}" type="sibTrans" cxnId="{88C24559-EDAE-48A0-82A0-173F75034609}">
      <dgm:prSet/>
      <dgm:spPr/>
      <dgm:t>
        <a:bodyPr/>
        <a:lstStyle/>
        <a:p>
          <a:endParaRPr lang="id-ID"/>
        </a:p>
      </dgm:t>
    </dgm:pt>
    <dgm:pt modelId="{82F06163-A919-4A8A-878A-FB7E33FA67DA}">
      <dgm:prSet phldrT="[Text]"/>
      <dgm:spPr>
        <a:solidFill>
          <a:schemeClr val="bg1">
            <a:lumMod val="65000"/>
          </a:schemeClr>
        </a:solidFill>
        <a:ln>
          <a:noFill/>
        </a:ln>
      </dgm:spPr>
      <dgm:t>
        <a:bodyPr/>
        <a:lstStyle/>
        <a:p>
          <a:endParaRPr lang="id-ID" dirty="0"/>
        </a:p>
      </dgm:t>
    </dgm:pt>
    <dgm:pt modelId="{518A7D5D-51A0-42B7-AEAC-62E7B872B85F}" type="parTrans" cxnId="{9638DC08-48B4-4441-80DD-0DCBF1A17188}">
      <dgm:prSet/>
      <dgm:spPr/>
      <dgm:t>
        <a:bodyPr/>
        <a:lstStyle/>
        <a:p>
          <a:endParaRPr lang="id-ID"/>
        </a:p>
      </dgm:t>
    </dgm:pt>
    <dgm:pt modelId="{E8748E09-83C6-41D2-B241-79CB3EBB0430}" type="sibTrans" cxnId="{9638DC08-48B4-4441-80DD-0DCBF1A17188}">
      <dgm:prSet/>
      <dgm:spPr/>
      <dgm:t>
        <a:bodyPr/>
        <a:lstStyle/>
        <a:p>
          <a:endParaRPr lang="id-ID"/>
        </a:p>
      </dgm:t>
    </dgm:pt>
    <dgm:pt modelId="{7D8FE78B-DE88-4FD6-BB43-87161455443A}">
      <dgm:prSet phldrT="[Text]"/>
      <dgm:spPr>
        <a:solidFill>
          <a:schemeClr val="tx1">
            <a:lumMod val="65000"/>
            <a:lumOff val="35000"/>
          </a:schemeClr>
        </a:solidFill>
        <a:ln>
          <a:noFill/>
        </a:ln>
      </dgm:spPr>
      <dgm:t>
        <a:bodyPr/>
        <a:lstStyle/>
        <a:p>
          <a:endParaRPr lang="id-ID" dirty="0"/>
        </a:p>
      </dgm:t>
    </dgm:pt>
    <dgm:pt modelId="{835B61B4-0406-4499-B462-A9B3848E99D8}" type="parTrans" cxnId="{5C415A64-F41B-40CD-BA56-8E2221045DE6}">
      <dgm:prSet/>
      <dgm:spPr/>
      <dgm:t>
        <a:bodyPr/>
        <a:lstStyle/>
        <a:p>
          <a:endParaRPr lang="id-ID"/>
        </a:p>
      </dgm:t>
    </dgm:pt>
    <dgm:pt modelId="{C5524DA6-0D0E-4AE9-9994-DEA9254818FB}" type="sibTrans" cxnId="{5C415A64-F41B-40CD-BA56-8E2221045DE6}">
      <dgm:prSet/>
      <dgm:spPr/>
      <dgm:t>
        <a:bodyPr/>
        <a:lstStyle/>
        <a:p>
          <a:endParaRPr lang="id-ID"/>
        </a:p>
      </dgm:t>
    </dgm:pt>
    <dgm:pt modelId="{740758E9-FD43-4E3A-ADED-406C69737EA2}">
      <dgm:prSet/>
      <dgm:spPr>
        <a:solidFill>
          <a:schemeClr val="tx1">
            <a:lumMod val="65000"/>
            <a:lumOff val="35000"/>
          </a:schemeClr>
        </a:solidFill>
        <a:ln>
          <a:noFill/>
        </a:ln>
      </dgm:spPr>
      <dgm:t>
        <a:bodyPr/>
        <a:lstStyle/>
        <a:p>
          <a:endParaRPr lang="id-ID" dirty="0"/>
        </a:p>
      </dgm:t>
    </dgm:pt>
    <dgm:pt modelId="{48E6EE5F-5ADC-4553-A439-592E45D53A20}" type="parTrans" cxnId="{1E337825-6518-46EA-8840-D13F721414B0}">
      <dgm:prSet/>
      <dgm:spPr/>
      <dgm:t>
        <a:bodyPr/>
        <a:lstStyle/>
        <a:p>
          <a:endParaRPr lang="id-ID"/>
        </a:p>
      </dgm:t>
    </dgm:pt>
    <dgm:pt modelId="{19A8106C-F156-4E94-9264-74572253F4DA}" type="sibTrans" cxnId="{1E337825-6518-46EA-8840-D13F721414B0}">
      <dgm:prSet/>
      <dgm:spPr/>
      <dgm:t>
        <a:bodyPr/>
        <a:lstStyle/>
        <a:p>
          <a:endParaRPr lang="id-ID"/>
        </a:p>
      </dgm:t>
    </dgm:pt>
    <dgm:pt modelId="{DB698B4E-EA53-4066-AEDD-7B1B840713A2}" type="pres">
      <dgm:prSet presAssocID="{B2AB3B35-CE9B-406F-9564-438E7E3C7E5F}" presName="Name0" presStyleCnt="0">
        <dgm:presLayoutVars>
          <dgm:chMax val="1"/>
          <dgm:chPref val="1"/>
        </dgm:presLayoutVars>
      </dgm:prSet>
      <dgm:spPr/>
      <dgm:t>
        <a:bodyPr/>
        <a:lstStyle/>
        <a:p>
          <a:endParaRPr lang="id-ID"/>
        </a:p>
      </dgm:t>
    </dgm:pt>
    <dgm:pt modelId="{6EFA927F-F5F9-498D-92F4-390FAF74420A}" type="pres">
      <dgm:prSet presAssocID="{84CD4010-A3A3-442B-9E02-EB5BAE36BA42}" presName="Parent" presStyleLbl="node0" presStyleIdx="0" presStyleCnt="1">
        <dgm:presLayoutVars>
          <dgm:chMax val="5"/>
          <dgm:chPref val="5"/>
        </dgm:presLayoutVars>
      </dgm:prSet>
      <dgm:spPr/>
      <dgm:t>
        <a:bodyPr/>
        <a:lstStyle/>
        <a:p>
          <a:endParaRPr lang="id-ID"/>
        </a:p>
      </dgm:t>
    </dgm:pt>
    <dgm:pt modelId="{34328AC5-6830-472A-82B3-E066569292CA}" type="pres">
      <dgm:prSet presAssocID="{84CD4010-A3A3-442B-9E02-EB5BAE36BA42}" presName="Accent1" presStyleLbl="node1" presStyleIdx="0" presStyleCnt="15"/>
      <dgm:spPr>
        <a:solidFill>
          <a:schemeClr val="bg1">
            <a:lumMod val="65000"/>
          </a:schemeClr>
        </a:solidFill>
        <a:ln>
          <a:noFill/>
        </a:ln>
      </dgm:spPr>
      <dgm:t>
        <a:bodyPr/>
        <a:lstStyle/>
        <a:p>
          <a:endParaRPr lang="id-ID"/>
        </a:p>
      </dgm:t>
    </dgm:pt>
    <dgm:pt modelId="{78426E97-2B7E-49F3-B23C-4A057A52ED39}" type="pres">
      <dgm:prSet presAssocID="{84CD4010-A3A3-442B-9E02-EB5BAE36BA42}" presName="Accent2" presStyleLbl="node1" presStyleIdx="1" presStyleCnt="15"/>
      <dgm:spPr>
        <a:solidFill>
          <a:schemeClr val="bg1">
            <a:lumMod val="65000"/>
          </a:schemeClr>
        </a:solidFill>
        <a:ln>
          <a:noFill/>
        </a:ln>
      </dgm:spPr>
      <dgm:t>
        <a:bodyPr/>
        <a:lstStyle/>
        <a:p>
          <a:endParaRPr lang="id-ID"/>
        </a:p>
      </dgm:t>
    </dgm:pt>
    <dgm:pt modelId="{B0E3E26C-ED5B-4955-8B76-4CBA0AC8E0B1}" type="pres">
      <dgm:prSet presAssocID="{84CD4010-A3A3-442B-9E02-EB5BAE36BA42}" presName="Accent3" presStyleLbl="node1" presStyleIdx="2" presStyleCnt="15"/>
      <dgm:spPr>
        <a:solidFill>
          <a:srgbClr val="FF6D6D"/>
        </a:solidFill>
        <a:ln>
          <a:noFill/>
        </a:ln>
      </dgm:spPr>
      <dgm:t>
        <a:bodyPr/>
        <a:lstStyle/>
        <a:p>
          <a:endParaRPr lang="id-ID"/>
        </a:p>
      </dgm:t>
    </dgm:pt>
    <dgm:pt modelId="{1E275E06-E4C3-4573-88BF-50F811289700}" type="pres">
      <dgm:prSet presAssocID="{84CD4010-A3A3-442B-9E02-EB5BAE36BA42}" presName="Accent4" presStyleLbl="node1" presStyleIdx="3" presStyleCnt="15"/>
      <dgm:spPr>
        <a:solidFill>
          <a:schemeClr val="tx1">
            <a:lumMod val="65000"/>
            <a:lumOff val="35000"/>
          </a:schemeClr>
        </a:solidFill>
        <a:ln>
          <a:noFill/>
        </a:ln>
      </dgm:spPr>
      <dgm:t>
        <a:bodyPr/>
        <a:lstStyle/>
        <a:p>
          <a:endParaRPr lang="id-ID"/>
        </a:p>
      </dgm:t>
    </dgm:pt>
    <dgm:pt modelId="{1579550C-C054-4167-A5A9-BA56B6DC68E9}" type="pres">
      <dgm:prSet presAssocID="{84CD4010-A3A3-442B-9E02-EB5BAE36BA42}" presName="Accent5" presStyleLbl="node1" presStyleIdx="4" presStyleCnt="15"/>
      <dgm:spPr>
        <a:solidFill>
          <a:schemeClr val="bg1">
            <a:lumMod val="65000"/>
          </a:schemeClr>
        </a:solidFill>
        <a:ln>
          <a:noFill/>
        </a:ln>
      </dgm:spPr>
      <dgm:t>
        <a:bodyPr/>
        <a:lstStyle/>
        <a:p>
          <a:endParaRPr lang="id-ID"/>
        </a:p>
      </dgm:t>
    </dgm:pt>
    <dgm:pt modelId="{C97336F7-A450-466E-B891-0669227914FB}" type="pres">
      <dgm:prSet presAssocID="{84CD4010-A3A3-442B-9E02-EB5BAE36BA42}" presName="Accent6" presStyleLbl="node1" presStyleIdx="5" presStyleCnt="15"/>
      <dgm:spPr>
        <a:solidFill>
          <a:schemeClr val="tx1">
            <a:lumMod val="65000"/>
            <a:lumOff val="35000"/>
          </a:schemeClr>
        </a:solidFill>
        <a:ln>
          <a:noFill/>
        </a:ln>
      </dgm:spPr>
      <dgm:t>
        <a:bodyPr/>
        <a:lstStyle/>
        <a:p>
          <a:endParaRPr lang="id-ID"/>
        </a:p>
      </dgm:t>
    </dgm:pt>
    <dgm:pt modelId="{30E76A34-1E8E-41B2-951A-1A058E9E6291}" type="pres">
      <dgm:prSet presAssocID="{82F06163-A919-4A8A-878A-FB7E33FA67DA}" presName="Child1" presStyleLbl="node1" presStyleIdx="6" presStyleCnt="15">
        <dgm:presLayoutVars>
          <dgm:chMax val="0"/>
          <dgm:chPref val="0"/>
        </dgm:presLayoutVars>
      </dgm:prSet>
      <dgm:spPr/>
      <dgm:t>
        <a:bodyPr/>
        <a:lstStyle/>
        <a:p>
          <a:endParaRPr lang="id-ID"/>
        </a:p>
      </dgm:t>
    </dgm:pt>
    <dgm:pt modelId="{22051696-B240-4D5C-B8C6-B5261391B185}" type="pres">
      <dgm:prSet presAssocID="{82F06163-A919-4A8A-878A-FB7E33FA67DA}" presName="Accent7" presStyleCnt="0"/>
      <dgm:spPr/>
    </dgm:pt>
    <dgm:pt modelId="{8AA13E97-B7E8-46D8-AE54-62D81BE0A093}" type="pres">
      <dgm:prSet presAssocID="{82F06163-A919-4A8A-878A-FB7E33FA67DA}" presName="AccentHold1" presStyleLbl="node1" presStyleIdx="7" presStyleCnt="15"/>
      <dgm:spPr>
        <a:solidFill>
          <a:schemeClr val="tx1">
            <a:lumMod val="65000"/>
            <a:lumOff val="35000"/>
          </a:schemeClr>
        </a:solidFill>
        <a:ln>
          <a:noFill/>
        </a:ln>
      </dgm:spPr>
      <dgm:t>
        <a:bodyPr/>
        <a:lstStyle/>
        <a:p>
          <a:endParaRPr lang="id-ID"/>
        </a:p>
      </dgm:t>
    </dgm:pt>
    <dgm:pt modelId="{D71F824E-21A1-4713-9C2C-8555072E0BA3}" type="pres">
      <dgm:prSet presAssocID="{82F06163-A919-4A8A-878A-FB7E33FA67DA}" presName="Accent8" presStyleCnt="0"/>
      <dgm:spPr/>
    </dgm:pt>
    <dgm:pt modelId="{C8132CBD-2B8B-43F8-8BE1-51D89B8093D2}" type="pres">
      <dgm:prSet presAssocID="{82F06163-A919-4A8A-878A-FB7E33FA67DA}" presName="AccentHold2" presStyleLbl="node1" presStyleIdx="8" presStyleCnt="15"/>
      <dgm:spPr>
        <a:solidFill>
          <a:schemeClr val="tx1">
            <a:lumMod val="65000"/>
            <a:lumOff val="35000"/>
          </a:schemeClr>
        </a:solidFill>
        <a:ln>
          <a:noFill/>
        </a:ln>
      </dgm:spPr>
      <dgm:t>
        <a:bodyPr/>
        <a:lstStyle/>
        <a:p>
          <a:endParaRPr lang="id-ID"/>
        </a:p>
      </dgm:t>
    </dgm:pt>
    <dgm:pt modelId="{64A91769-315B-4989-841F-FEC8590D5B69}" type="pres">
      <dgm:prSet presAssocID="{7D8FE78B-DE88-4FD6-BB43-87161455443A}" presName="Child2" presStyleLbl="node1" presStyleIdx="9" presStyleCnt="15">
        <dgm:presLayoutVars>
          <dgm:chMax val="0"/>
          <dgm:chPref val="0"/>
        </dgm:presLayoutVars>
      </dgm:prSet>
      <dgm:spPr/>
      <dgm:t>
        <a:bodyPr/>
        <a:lstStyle/>
        <a:p>
          <a:endParaRPr lang="id-ID"/>
        </a:p>
      </dgm:t>
    </dgm:pt>
    <dgm:pt modelId="{7B854851-E23E-453D-9D68-4D1462F50D38}" type="pres">
      <dgm:prSet presAssocID="{7D8FE78B-DE88-4FD6-BB43-87161455443A}" presName="Accent9" presStyleCnt="0"/>
      <dgm:spPr/>
    </dgm:pt>
    <dgm:pt modelId="{ABA77CB3-78D6-4B02-AB16-1B4B51C98634}" type="pres">
      <dgm:prSet presAssocID="{7D8FE78B-DE88-4FD6-BB43-87161455443A}" presName="AccentHold1" presStyleLbl="node1" presStyleIdx="10" presStyleCnt="15"/>
      <dgm:spPr>
        <a:solidFill>
          <a:schemeClr val="bg1">
            <a:lumMod val="65000"/>
          </a:schemeClr>
        </a:solidFill>
        <a:ln>
          <a:noFill/>
        </a:ln>
      </dgm:spPr>
      <dgm:t>
        <a:bodyPr/>
        <a:lstStyle/>
        <a:p>
          <a:endParaRPr lang="id-ID"/>
        </a:p>
      </dgm:t>
    </dgm:pt>
    <dgm:pt modelId="{B54D4D38-2B84-4876-82FD-75C14222ABD1}" type="pres">
      <dgm:prSet presAssocID="{7D8FE78B-DE88-4FD6-BB43-87161455443A}" presName="Accent10" presStyleCnt="0"/>
      <dgm:spPr/>
    </dgm:pt>
    <dgm:pt modelId="{2D6F58C1-AF08-43CB-AAC2-1688A8B5CDF1}" type="pres">
      <dgm:prSet presAssocID="{7D8FE78B-DE88-4FD6-BB43-87161455443A}" presName="AccentHold2" presStyleLbl="node1" presStyleIdx="11" presStyleCnt="15"/>
      <dgm:spPr>
        <a:solidFill>
          <a:schemeClr val="bg1">
            <a:lumMod val="75000"/>
          </a:schemeClr>
        </a:solidFill>
        <a:ln>
          <a:noFill/>
        </a:ln>
      </dgm:spPr>
      <dgm:t>
        <a:bodyPr/>
        <a:lstStyle/>
        <a:p>
          <a:endParaRPr lang="id-ID"/>
        </a:p>
      </dgm:t>
    </dgm:pt>
    <dgm:pt modelId="{AA4EC706-CB5C-46DF-AD2D-6C6E0CCC9CDD}" type="pres">
      <dgm:prSet presAssocID="{7D8FE78B-DE88-4FD6-BB43-87161455443A}" presName="Accent11" presStyleCnt="0"/>
      <dgm:spPr/>
    </dgm:pt>
    <dgm:pt modelId="{A5ADB05A-3EAE-4983-94B1-7529E6690D76}" type="pres">
      <dgm:prSet presAssocID="{7D8FE78B-DE88-4FD6-BB43-87161455443A}" presName="AccentHold3" presStyleLbl="node1" presStyleIdx="12" presStyleCnt="15"/>
      <dgm:spPr>
        <a:solidFill>
          <a:schemeClr val="bg1">
            <a:lumMod val="75000"/>
          </a:schemeClr>
        </a:solidFill>
        <a:ln>
          <a:noFill/>
        </a:ln>
      </dgm:spPr>
      <dgm:t>
        <a:bodyPr/>
        <a:lstStyle/>
        <a:p>
          <a:endParaRPr lang="id-ID"/>
        </a:p>
      </dgm:t>
    </dgm:pt>
    <dgm:pt modelId="{03C8FDAD-50A5-4BA8-888C-2FBF684E63EC}" type="pres">
      <dgm:prSet presAssocID="{740758E9-FD43-4E3A-ADED-406C69737EA2}" presName="Child3" presStyleLbl="node1" presStyleIdx="13" presStyleCnt="15" custScaleX="52775" custScaleY="52775" custLinFactX="-45973" custLinFactNeighborX="-100000" custLinFactNeighborY="-26783">
        <dgm:presLayoutVars>
          <dgm:chMax val="0"/>
          <dgm:chPref val="0"/>
        </dgm:presLayoutVars>
      </dgm:prSet>
      <dgm:spPr/>
      <dgm:t>
        <a:bodyPr/>
        <a:lstStyle/>
        <a:p>
          <a:endParaRPr lang="id-ID"/>
        </a:p>
      </dgm:t>
    </dgm:pt>
    <dgm:pt modelId="{B6AC9D4A-57B9-4596-9B9A-7C839B3BE6C9}" type="pres">
      <dgm:prSet presAssocID="{740758E9-FD43-4E3A-ADED-406C69737EA2}" presName="Accent12" presStyleCnt="0"/>
      <dgm:spPr/>
    </dgm:pt>
    <dgm:pt modelId="{D94756B6-994C-47E4-89EB-969D1C1224AB}" type="pres">
      <dgm:prSet presAssocID="{740758E9-FD43-4E3A-ADED-406C69737EA2}" presName="AccentHold1" presStyleLbl="node1" presStyleIdx="14" presStyleCnt="15" custLinFactX="-39883" custLinFactY="-30384" custLinFactNeighborX="-100000" custLinFactNeighborY="-100000"/>
      <dgm:spPr>
        <a:solidFill>
          <a:srgbClr val="FF6D6D"/>
        </a:solidFill>
        <a:ln>
          <a:noFill/>
        </a:ln>
      </dgm:spPr>
      <dgm:t>
        <a:bodyPr/>
        <a:lstStyle/>
        <a:p>
          <a:endParaRPr lang="id-ID"/>
        </a:p>
      </dgm:t>
    </dgm:pt>
  </dgm:ptLst>
  <dgm:cxnLst>
    <dgm:cxn modelId="{9638DC08-48B4-4441-80DD-0DCBF1A17188}" srcId="{84CD4010-A3A3-442B-9E02-EB5BAE36BA42}" destId="{82F06163-A919-4A8A-878A-FB7E33FA67DA}" srcOrd="0" destOrd="0" parTransId="{518A7D5D-51A0-42B7-AEAC-62E7B872B85F}" sibTransId="{E8748E09-83C6-41D2-B241-79CB3EBB0430}"/>
    <dgm:cxn modelId="{2E323021-FA3F-46C6-A597-CBEEF07967E0}" type="presOf" srcId="{740758E9-FD43-4E3A-ADED-406C69737EA2}" destId="{03C8FDAD-50A5-4BA8-888C-2FBF684E63EC}" srcOrd="0" destOrd="0" presId="urn:microsoft.com/office/officeart/2009/3/layout/CircleRelationship"/>
    <dgm:cxn modelId="{F2D85A7A-D08A-4252-963E-57BB16B7A49B}" type="presOf" srcId="{84CD4010-A3A3-442B-9E02-EB5BAE36BA42}" destId="{6EFA927F-F5F9-498D-92F4-390FAF74420A}" srcOrd="0" destOrd="0" presId="urn:microsoft.com/office/officeart/2009/3/layout/CircleRelationship"/>
    <dgm:cxn modelId="{5C415A64-F41B-40CD-BA56-8E2221045DE6}" srcId="{84CD4010-A3A3-442B-9E02-EB5BAE36BA42}" destId="{7D8FE78B-DE88-4FD6-BB43-87161455443A}" srcOrd="1" destOrd="0" parTransId="{835B61B4-0406-4499-B462-A9B3848E99D8}" sibTransId="{C5524DA6-0D0E-4AE9-9994-DEA9254818FB}"/>
    <dgm:cxn modelId="{1E337825-6518-46EA-8840-D13F721414B0}" srcId="{84CD4010-A3A3-442B-9E02-EB5BAE36BA42}" destId="{740758E9-FD43-4E3A-ADED-406C69737EA2}" srcOrd="2" destOrd="0" parTransId="{48E6EE5F-5ADC-4553-A439-592E45D53A20}" sibTransId="{19A8106C-F156-4E94-9264-74572253F4DA}"/>
    <dgm:cxn modelId="{88C24559-EDAE-48A0-82A0-173F75034609}" srcId="{B2AB3B35-CE9B-406F-9564-438E7E3C7E5F}" destId="{84CD4010-A3A3-442B-9E02-EB5BAE36BA42}" srcOrd="0" destOrd="0" parTransId="{9C5306A6-6770-4D37-BE0F-22FCC411B7BF}" sibTransId="{57A1FAF0-F5E8-4ABA-84BD-2241D7B4FCE4}"/>
    <dgm:cxn modelId="{8C5055F8-EE5B-40FF-85B4-8EDC86E0715E}" type="presOf" srcId="{7D8FE78B-DE88-4FD6-BB43-87161455443A}" destId="{64A91769-315B-4989-841F-FEC8590D5B69}" srcOrd="0" destOrd="0" presId="urn:microsoft.com/office/officeart/2009/3/layout/CircleRelationship"/>
    <dgm:cxn modelId="{E0DB445F-60B9-4F6F-9773-B67EF66ABE89}" type="presOf" srcId="{B2AB3B35-CE9B-406F-9564-438E7E3C7E5F}" destId="{DB698B4E-EA53-4066-AEDD-7B1B840713A2}" srcOrd="0" destOrd="0" presId="urn:microsoft.com/office/officeart/2009/3/layout/CircleRelationship"/>
    <dgm:cxn modelId="{519EAE05-26C3-4359-9B3C-3CDF24EE256D}" type="presOf" srcId="{82F06163-A919-4A8A-878A-FB7E33FA67DA}" destId="{30E76A34-1E8E-41B2-951A-1A058E9E6291}" srcOrd="0" destOrd="0" presId="urn:microsoft.com/office/officeart/2009/3/layout/CircleRelationship"/>
    <dgm:cxn modelId="{C5B60308-C4F7-463E-BD4B-5536021A1F07}" type="presParOf" srcId="{DB698B4E-EA53-4066-AEDD-7B1B840713A2}" destId="{6EFA927F-F5F9-498D-92F4-390FAF74420A}" srcOrd="0" destOrd="0" presId="urn:microsoft.com/office/officeart/2009/3/layout/CircleRelationship"/>
    <dgm:cxn modelId="{E7073D46-198A-4993-A717-68F1F4B5B154}" type="presParOf" srcId="{DB698B4E-EA53-4066-AEDD-7B1B840713A2}" destId="{34328AC5-6830-472A-82B3-E066569292CA}" srcOrd="1" destOrd="0" presId="urn:microsoft.com/office/officeart/2009/3/layout/CircleRelationship"/>
    <dgm:cxn modelId="{295A4636-FCC6-4AB4-B24C-EAE05FF192DF}" type="presParOf" srcId="{DB698B4E-EA53-4066-AEDD-7B1B840713A2}" destId="{78426E97-2B7E-49F3-B23C-4A057A52ED39}" srcOrd="2" destOrd="0" presId="urn:microsoft.com/office/officeart/2009/3/layout/CircleRelationship"/>
    <dgm:cxn modelId="{71DD15D3-0B8D-4E68-8FE6-9C98F2F4B17B}" type="presParOf" srcId="{DB698B4E-EA53-4066-AEDD-7B1B840713A2}" destId="{B0E3E26C-ED5B-4955-8B76-4CBA0AC8E0B1}" srcOrd="3" destOrd="0" presId="urn:microsoft.com/office/officeart/2009/3/layout/CircleRelationship"/>
    <dgm:cxn modelId="{824F9D5C-E9A9-4A3F-AA2E-4BB4B51033AA}" type="presParOf" srcId="{DB698B4E-EA53-4066-AEDD-7B1B840713A2}" destId="{1E275E06-E4C3-4573-88BF-50F811289700}" srcOrd="4" destOrd="0" presId="urn:microsoft.com/office/officeart/2009/3/layout/CircleRelationship"/>
    <dgm:cxn modelId="{15C1544F-117B-41E9-B7A1-A7D633ED51A5}" type="presParOf" srcId="{DB698B4E-EA53-4066-AEDD-7B1B840713A2}" destId="{1579550C-C054-4167-A5A9-BA56B6DC68E9}" srcOrd="5" destOrd="0" presId="urn:microsoft.com/office/officeart/2009/3/layout/CircleRelationship"/>
    <dgm:cxn modelId="{56373211-A9AA-4CDF-BF45-01904B079DBE}" type="presParOf" srcId="{DB698B4E-EA53-4066-AEDD-7B1B840713A2}" destId="{C97336F7-A450-466E-B891-0669227914FB}" srcOrd="6" destOrd="0" presId="urn:microsoft.com/office/officeart/2009/3/layout/CircleRelationship"/>
    <dgm:cxn modelId="{3BD4A9FB-4BA4-4B66-8D9F-014C54742431}" type="presParOf" srcId="{DB698B4E-EA53-4066-AEDD-7B1B840713A2}" destId="{30E76A34-1E8E-41B2-951A-1A058E9E6291}" srcOrd="7" destOrd="0" presId="urn:microsoft.com/office/officeart/2009/3/layout/CircleRelationship"/>
    <dgm:cxn modelId="{C5C3E4A6-523F-4F30-995D-8AB84F973809}" type="presParOf" srcId="{DB698B4E-EA53-4066-AEDD-7B1B840713A2}" destId="{22051696-B240-4D5C-B8C6-B5261391B185}" srcOrd="8" destOrd="0" presId="urn:microsoft.com/office/officeart/2009/3/layout/CircleRelationship"/>
    <dgm:cxn modelId="{FCD4B8C0-2AC8-488E-8201-A938AAEFB545}" type="presParOf" srcId="{22051696-B240-4D5C-B8C6-B5261391B185}" destId="{8AA13E97-B7E8-46D8-AE54-62D81BE0A093}" srcOrd="0" destOrd="0" presId="urn:microsoft.com/office/officeart/2009/3/layout/CircleRelationship"/>
    <dgm:cxn modelId="{355F8AC3-47B3-4F10-B2C3-AD56632FD26F}" type="presParOf" srcId="{DB698B4E-EA53-4066-AEDD-7B1B840713A2}" destId="{D71F824E-21A1-4713-9C2C-8555072E0BA3}" srcOrd="9" destOrd="0" presId="urn:microsoft.com/office/officeart/2009/3/layout/CircleRelationship"/>
    <dgm:cxn modelId="{3E658519-9620-48CB-AEC2-51E9D64C6873}" type="presParOf" srcId="{D71F824E-21A1-4713-9C2C-8555072E0BA3}" destId="{C8132CBD-2B8B-43F8-8BE1-51D89B8093D2}" srcOrd="0" destOrd="0" presId="urn:microsoft.com/office/officeart/2009/3/layout/CircleRelationship"/>
    <dgm:cxn modelId="{B5336A3F-E5E4-459B-A4DA-129B3ED8A7A4}" type="presParOf" srcId="{DB698B4E-EA53-4066-AEDD-7B1B840713A2}" destId="{64A91769-315B-4989-841F-FEC8590D5B69}" srcOrd="10" destOrd="0" presId="urn:microsoft.com/office/officeart/2009/3/layout/CircleRelationship"/>
    <dgm:cxn modelId="{255DB7E4-2720-4B2D-AA78-459FE8FBAEFF}" type="presParOf" srcId="{DB698B4E-EA53-4066-AEDD-7B1B840713A2}" destId="{7B854851-E23E-453D-9D68-4D1462F50D38}" srcOrd="11" destOrd="0" presId="urn:microsoft.com/office/officeart/2009/3/layout/CircleRelationship"/>
    <dgm:cxn modelId="{FD00DCFE-2A89-4116-B58C-14B33960697E}" type="presParOf" srcId="{7B854851-E23E-453D-9D68-4D1462F50D38}" destId="{ABA77CB3-78D6-4B02-AB16-1B4B51C98634}" srcOrd="0" destOrd="0" presId="urn:microsoft.com/office/officeart/2009/3/layout/CircleRelationship"/>
    <dgm:cxn modelId="{30893A03-1838-4D98-AD77-1DC9EBE3D1D8}" type="presParOf" srcId="{DB698B4E-EA53-4066-AEDD-7B1B840713A2}" destId="{B54D4D38-2B84-4876-82FD-75C14222ABD1}" srcOrd="12" destOrd="0" presId="urn:microsoft.com/office/officeart/2009/3/layout/CircleRelationship"/>
    <dgm:cxn modelId="{8B845750-1964-4705-BE5F-A03E03326391}" type="presParOf" srcId="{B54D4D38-2B84-4876-82FD-75C14222ABD1}" destId="{2D6F58C1-AF08-43CB-AAC2-1688A8B5CDF1}" srcOrd="0" destOrd="0" presId="urn:microsoft.com/office/officeart/2009/3/layout/CircleRelationship"/>
    <dgm:cxn modelId="{9B86680F-8CAB-4C30-8024-D72896B9A225}" type="presParOf" srcId="{DB698B4E-EA53-4066-AEDD-7B1B840713A2}" destId="{AA4EC706-CB5C-46DF-AD2D-6C6E0CCC9CDD}" srcOrd="13" destOrd="0" presId="urn:microsoft.com/office/officeart/2009/3/layout/CircleRelationship"/>
    <dgm:cxn modelId="{3C043273-6E76-4D97-9279-D4978829D0E5}" type="presParOf" srcId="{AA4EC706-CB5C-46DF-AD2D-6C6E0CCC9CDD}" destId="{A5ADB05A-3EAE-4983-94B1-7529E6690D76}" srcOrd="0" destOrd="0" presId="urn:microsoft.com/office/officeart/2009/3/layout/CircleRelationship"/>
    <dgm:cxn modelId="{3A5A6457-7D82-4BCB-97FD-F7BCE316DF97}" type="presParOf" srcId="{DB698B4E-EA53-4066-AEDD-7B1B840713A2}" destId="{03C8FDAD-50A5-4BA8-888C-2FBF684E63EC}" srcOrd="14" destOrd="0" presId="urn:microsoft.com/office/officeart/2009/3/layout/CircleRelationship"/>
    <dgm:cxn modelId="{FC958390-4199-435B-99A5-7971F41BF00F}" type="presParOf" srcId="{DB698B4E-EA53-4066-AEDD-7B1B840713A2}" destId="{B6AC9D4A-57B9-4596-9B9A-7C839B3BE6C9}" srcOrd="15" destOrd="0" presId="urn:microsoft.com/office/officeart/2009/3/layout/CircleRelationship"/>
    <dgm:cxn modelId="{41DB04C9-A2CB-4933-8433-BD3EFCC9DB38}" type="presParOf" srcId="{B6AC9D4A-57B9-4596-9B9A-7C839B3BE6C9}" destId="{D94756B6-994C-47E4-89EB-969D1C1224AB}" srcOrd="0" destOrd="0" presId="urn:microsoft.com/office/officeart/2009/3/layout/CircleRelationship"/>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A20882-9744-4F14-BE8D-BB12D2435506}">
      <dsp:nvSpPr>
        <dsp:cNvPr id="0" name=""/>
        <dsp:cNvSpPr/>
      </dsp:nvSpPr>
      <dsp:spPr>
        <a:xfrm>
          <a:off x="1131056" y="788286"/>
          <a:ext cx="3140838" cy="3140838"/>
        </a:xfrm>
        <a:prstGeom prst="pie">
          <a:avLst>
            <a:gd name="adj1" fmla="val 16200000"/>
            <a:gd name="adj2" fmla="val 0"/>
          </a:avLst>
        </a:prstGeom>
        <a:solidFill>
          <a:schemeClr val="bg1">
            <a:lumMod val="6500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15%</a:t>
          </a:r>
          <a:endParaRPr lang="id-ID" sz="4400" kern="1200" baseline="-25000" dirty="0"/>
        </a:p>
      </dsp:txBody>
      <dsp:txXfrm>
        <a:off x="2737370" y="1369341"/>
        <a:ext cx="1159118" cy="934773"/>
      </dsp:txXfrm>
    </dsp:sp>
    <dsp:sp modelId="{CA1E5198-FA1C-4D08-93DE-8270D125A6BE}">
      <dsp:nvSpPr>
        <dsp:cNvPr id="0" name=""/>
        <dsp:cNvSpPr/>
      </dsp:nvSpPr>
      <dsp:spPr>
        <a:xfrm>
          <a:off x="1504149" y="1168519"/>
          <a:ext cx="2449307" cy="2449307"/>
        </a:xfrm>
        <a:prstGeom prst="pie">
          <a:avLst>
            <a:gd name="adj1" fmla="val 0"/>
            <a:gd name="adj2" fmla="val 5400000"/>
          </a:avLst>
        </a:prstGeom>
        <a:solidFill>
          <a:srgbClr val="FF6D6D"/>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10%</a:t>
          </a:r>
        </a:p>
      </dsp:txBody>
      <dsp:txXfrm>
        <a:off x="2772541" y="2436910"/>
        <a:ext cx="903911" cy="728960"/>
      </dsp:txXfrm>
    </dsp:sp>
    <dsp:sp modelId="{0C30BA2B-AA7C-4145-AA10-2DCFACEAB923}">
      <dsp:nvSpPr>
        <dsp:cNvPr id="0" name=""/>
        <dsp:cNvSpPr/>
      </dsp:nvSpPr>
      <dsp:spPr>
        <a:xfrm>
          <a:off x="999915" y="664284"/>
          <a:ext cx="3457776" cy="3457776"/>
        </a:xfrm>
        <a:prstGeom prst="pie">
          <a:avLst>
            <a:gd name="adj1" fmla="val 5400000"/>
            <a:gd name="adj2" fmla="val 10800000"/>
          </a:avLst>
        </a:prstGeom>
        <a:solidFill>
          <a:schemeClr val="bg1">
            <a:lumMod val="6500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solidFill>
                <a:schemeClr val="bg1"/>
              </a:solidFill>
            </a:rPr>
            <a:t>25%</a:t>
          </a:r>
          <a:endParaRPr lang="id-ID" sz="4400" kern="1200" baseline="-25000" dirty="0">
            <a:solidFill>
              <a:schemeClr val="bg1"/>
            </a:solidFill>
          </a:endParaRPr>
        </a:p>
      </dsp:txBody>
      <dsp:txXfrm>
        <a:off x="1390973" y="2454919"/>
        <a:ext cx="1276084" cy="1029100"/>
      </dsp:txXfrm>
    </dsp:sp>
    <dsp:sp modelId="{88CDEB12-A4E9-4F47-AF62-CD6FF4227438}">
      <dsp:nvSpPr>
        <dsp:cNvPr id="0" name=""/>
        <dsp:cNvSpPr/>
      </dsp:nvSpPr>
      <dsp:spPr>
        <a:xfrm>
          <a:off x="718538" y="382907"/>
          <a:ext cx="4020530" cy="4020530"/>
        </a:xfrm>
        <a:prstGeom prst="pie">
          <a:avLst>
            <a:gd name="adj1" fmla="val 10800000"/>
            <a:gd name="adj2" fmla="val 16200000"/>
          </a:avLst>
        </a:prstGeom>
        <a:solidFill>
          <a:srgbClr val="FF6D6D"/>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50%</a:t>
          </a:r>
          <a:endParaRPr lang="id-ID" sz="4400" kern="1200" baseline="-25000" dirty="0"/>
        </a:p>
      </dsp:txBody>
      <dsp:txXfrm>
        <a:off x="1173241" y="1124791"/>
        <a:ext cx="1483767" cy="119658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FA927F-F5F9-498D-92F4-390FAF74420A}">
      <dsp:nvSpPr>
        <dsp:cNvPr id="0" name=""/>
        <dsp:cNvSpPr/>
      </dsp:nvSpPr>
      <dsp:spPr>
        <a:xfrm>
          <a:off x="1453314" y="528994"/>
          <a:ext cx="3644499" cy="3644909"/>
        </a:xfrm>
        <a:prstGeom prst="ellipse">
          <a:avLst/>
        </a:prstGeom>
        <a:solidFill>
          <a:srgbClr val="FF6D6D"/>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endParaRPr lang="id-ID" sz="6500" kern="1200" dirty="0"/>
        </a:p>
      </dsp:txBody>
      <dsp:txXfrm>
        <a:off x="1987039" y="1062779"/>
        <a:ext cx="2577049" cy="2577339"/>
      </dsp:txXfrm>
    </dsp:sp>
    <dsp:sp modelId="{34328AC5-6830-472A-82B3-E066569292CA}">
      <dsp:nvSpPr>
        <dsp:cNvPr id="0" name=""/>
        <dsp:cNvSpPr/>
      </dsp:nvSpPr>
      <dsp:spPr>
        <a:xfrm>
          <a:off x="3533108" y="362930"/>
          <a:ext cx="405193" cy="405368"/>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8426E97-2B7E-49F3-B23C-4A057A52ED39}">
      <dsp:nvSpPr>
        <dsp:cNvPr id="0" name=""/>
        <dsp:cNvSpPr/>
      </dsp:nvSpPr>
      <dsp:spPr>
        <a:xfrm>
          <a:off x="2573951" y="3903091"/>
          <a:ext cx="293802" cy="293806"/>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0E3E26C-ED5B-4955-8B76-4CBA0AC8E0B1}">
      <dsp:nvSpPr>
        <dsp:cNvPr id="0" name=""/>
        <dsp:cNvSpPr/>
      </dsp:nvSpPr>
      <dsp:spPr>
        <a:xfrm>
          <a:off x="5332557" y="2008249"/>
          <a:ext cx="293802" cy="293806"/>
        </a:xfrm>
        <a:prstGeom prst="ellipse">
          <a:avLst/>
        </a:prstGeom>
        <a:solidFill>
          <a:srgbClr val="FF6D6D"/>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E275E06-E4C3-4573-88BF-50F811289700}">
      <dsp:nvSpPr>
        <dsp:cNvPr id="0" name=""/>
        <dsp:cNvSpPr/>
      </dsp:nvSpPr>
      <dsp:spPr>
        <a:xfrm>
          <a:off x="3928583" y="4215633"/>
          <a:ext cx="405193" cy="405368"/>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579550C-C054-4167-A5A9-BA56B6DC68E9}">
      <dsp:nvSpPr>
        <dsp:cNvPr id="0" name=""/>
        <dsp:cNvSpPr/>
      </dsp:nvSpPr>
      <dsp:spPr>
        <a:xfrm>
          <a:off x="2656186" y="939047"/>
          <a:ext cx="293802" cy="293806"/>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97336F7-A450-466E-B891-0669227914FB}">
      <dsp:nvSpPr>
        <dsp:cNvPr id="0" name=""/>
        <dsp:cNvSpPr/>
      </dsp:nvSpPr>
      <dsp:spPr>
        <a:xfrm>
          <a:off x="1731417" y="2619708"/>
          <a:ext cx="293802" cy="293806"/>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0E76A34-1E8E-41B2-951A-1A058E9E6291}">
      <dsp:nvSpPr>
        <dsp:cNvPr id="0" name=""/>
        <dsp:cNvSpPr/>
      </dsp:nvSpPr>
      <dsp:spPr>
        <a:xfrm>
          <a:off x="313987" y="1186866"/>
          <a:ext cx="1481722" cy="1481383"/>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endParaRPr lang="id-ID" sz="4800" kern="1200" dirty="0"/>
        </a:p>
      </dsp:txBody>
      <dsp:txXfrm>
        <a:off x="530980" y="1403810"/>
        <a:ext cx="1047736" cy="1047495"/>
      </dsp:txXfrm>
    </dsp:sp>
    <dsp:sp modelId="{8AA13E97-B7E8-46D8-AE54-62D81BE0A093}">
      <dsp:nvSpPr>
        <dsp:cNvPr id="0" name=""/>
        <dsp:cNvSpPr/>
      </dsp:nvSpPr>
      <dsp:spPr>
        <a:xfrm>
          <a:off x="3123429" y="951821"/>
          <a:ext cx="405193" cy="405368"/>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8132CBD-2B8B-43F8-8BE1-51D89B8093D2}">
      <dsp:nvSpPr>
        <dsp:cNvPr id="0" name=""/>
        <dsp:cNvSpPr/>
      </dsp:nvSpPr>
      <dsp:spPr>
        <a:xfrm>
          <a:off x="453786" y="3102573"/>
          <a:ext cx="732637" cy="732814"/>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4A91769-315B-4989-841F-FEC8590D5B69}">
      <dsp:nvSpPr>
        <dsp:cNvPr id="0" name=""/>
        <dsp:cNvSpPr/>
      </dsp:nvSpPr>
      <dsp:spPr>
        <a:xfrm>
          <a:off x="5472356" y="489820"/>
          <a:ext cx="1481722" cy="1481383"/>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endParaRPr lang="id-ID" sz="4800" kern="1200" dirty="0"/>
        </a:p>
      </dsp:txBody>
      <dsp:txXfrm>
        <a:off x="5689349" y="706764"/>
        <a:ext cx="1047736" cy="1047495"/>
      </dsp:txXfrm>
    </dsp:sp>
    <dsp:sp modelId="{ABA77CB3-78D6-4B02-AB16-1B4B51C98634}">
      <dsp:nvSpPr>
        <dsp:cNvPr id="0" name=""/>
        <dsp:cNvSpPr/>
      </dsp:nvSpPr>
      <dsp:spPr>
        <a:xfrm>
          <a:off x="4810739" y="1512609"/>
          <a:ext cx="405193" cy="405368"/>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D6F58C1-AF08-43CB-AAC2-1688A8B5CDF1}">
      <dsp:nvSpPr>
        <dsp:cNvPr id="0" name=""/>
        <dsp:cNvSpPr/>
      </dsp:nvSpPr>
      <dsp:spPr>
        <a:xfrm>
          <a:off x="174935" y="3974626"/>
          <a:ext cx="293802" cy="293806"/>
        </a:xfrm>
        <a:prstGeom prst="ellipse">
          <a:avLst/>
        </a:prstGeom>
        <a:solidFill>
          <a:schemeClr val="bg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5ADB05A-3EAE-4983-94B1-7529E6690D76}">
      <dsp:nvSpPr>
        <dsp:cNvPr id="0" name=""/>
        <dsp:cNvSpPr/>
      </dsp:nvSpPr>
      <dsp:spPr>
        <a:xfrm>
          <a:off x="3102497" y="3556483"/>
          <a:ext cx="293802" cy="293806"/>
        </a:xfrm>
        <a:prstGeom prst="ellipse">
          <a:avLst/>
        </a:prstGeom>
        <a:solidFill>
          <a:schemeClr val="bg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3C8FDAD-50A5-4BA8-888C-2FBF684E63EC}">
      <dsp:nvSpPr>
        <dsp:cNvPr id="0" name=""/>
        <dsp:cNvSpPr/>
      </dsp:nvSpPr>
      <dsp:spPr>
        <a:xfrm>
          <a:off x="4356066" y="3003657"/>
          <a:ext cx="781979" cy="781800"/>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lvl="0" algn="ctr" defTabSz="1111250">
            <a:lnSpc>
              <a:spcPct val="90000"/>
            </a:lnSpc>
            <a:spcBef>
              <a:spcPct val="0"/>
            </a:spcBef>
            <a:spcAft>
              <a:spcPct val="35000"/>
            </a:spcAft>
          </a:pPr>
          <a:endParaRPr lang="id-ID" sz="2500" kern="1200" dirty="0"/>
        </a:p>
      </dsp:txBody>
      <dsp:txXfrm>
        <a:off x="4470584" y="3118149"/>
        <a:ext cx="552943" cy="552816"/>
      </dsp:txXfrm>
    </dsp:sp>
    <dsp:sp modelId="{D94756B6-994C-47E4-89EB-969D1C1224AB}">
      <dsp:nvSpPr>
        <dsp:cNvPr id="0" name=""/>
        <dsp:cNvSpPr/>
      </dsp:nvSpPr>
      <dsp:spPr>
        <a:xfrm>
          <a:off x="5340227" y="2615599"/>
          <a:ext cx="293802" cy="293806"/>
        </a:xfrm>
        <a:prstGeom prst="ellipse">
          <a:avLst/>
        </a:prstGeom>
        <a:solidFill>
          <a:srgbClr val="FF6D6D"/>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2.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B7FE39-E206-4B27-9658-957DE19B1AAD}" type="datetimeFigureOut">
              <a:rPr lang="id-ID" smtClean="0"/>
              <a:t>22/03/2018</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6C6A3E7-7B0A-43E6-AF50-B970C3A8BCF7}" type="slidenum">
              <a:rPr lang="id-ID" smtClean="0"/>
              <a:t>‹#›</a:t>
            </a:fld>
            <a:endParaRPr lang="id-ID"/>
          </a:p>
        </p:txBody>
      </p:sp>
    </p:spTree>
    <p:extLst>
      <p:ext uri="{BB962C8B-B14F-4D97-AF65-F5344CB8AC3E}">
        <p14:creationId xmlns:p14="http://schemas.microsoft.com/office/powerpoint/2010/main" val="13418182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ck-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69705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39" name="Group 38"/>
          <p:cNvGrpSpPr/>
          <p:nvPr userDrawn="1"/>
        </p:nvGrpSpPr>
        <p:grpSpPr>
          <a:xfrm>
            <a:off x="3943634" y="1565213"/>
            <a:ext cx="8733041" cy="6614959"/>
            <a:chOff x="3943629" y="1565205"/>
            <a:chExt cx="8733041" cy="6614959"/>
          </a:xfrm>
        </p:grpSpPr>
        <p:sp>
          <p:nvSpPr>
            <p:cNvPr id="40" name="Donut 39"/>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1" name="Donut 40"/>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2" name="Donut 41"/>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3" name="Donut 42"/>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4" name="Donut 43"/>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5" name="Oval 44"/>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46" name="Oval 45"/>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47" name="Donut 46"/>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8" name="Donut 47"/>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49" name="Oval 48"/>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50" name="Oval 49"/>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51" name="Donut 50"/>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2" name="Donut 51"/>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3" name="Donut 52"/>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5" name="Donut 54"/>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6" name="Oval 55"/>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57" name="Oval 56"/>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1" name="Oval 60"/>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2" name="Oval 61"/>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3" name="Donut 62"/>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6" name="Donut 65"/>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7" name="Oval 66"/>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8" name="Donut 67"/>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9" name="Donut 68"/>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Oval 70"/>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Oval 71"/>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Oval 72"/>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54" name="Group 53"/>
          <p:cNvGrpSpPr/>
          <p:nvPr userDrawn="1"/>
        </p:nvGrpSpPr>
        <p:grpSpPr>
          <a:xfrm rot="16200000">
            <a:off x="504088" y="768356"/>
            <a:ext cx="383327" cy="67506"/>
            <a:chOff x="2013527" y="1616364"/>
            <a:chExt cx="576928" cy="101600"/>
          </a:xfrm>
        </p:grpSpPr>
        <p:sp>
          <p:nvSpPr>
            <p:cNvPr id="58" name="Oval 57"/>
            <p:cNvSpPr/>
            <p:nvPr userDrawn="1"/>
          </p:nvSpPr>
          <p:spPr>
            <a:xfrm>
              <a:off x="2013527" y="1616364"/>
              <a:ext cx="101600" cy="101600"/>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userDrawn="1"/>
          </p:nvSpPr>
          <p:spPr>
            <a:xfrm>
              <a:off x="2132359" y="1616364"/>
              <a:ext cx="101600" cy="101600"/>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userDrawn="1"/>
          </p:nvSpPr>
          <p:spPr>
            <a:xfrm>
              <a:off x="2251191" y="1616364"/>
              <a:ext cx="101600" cy="101600"/>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userDrawn="1"/>
          </p:nvSpPr>
          <p:spPr>
            <a:xfrm>
              <a:off x="2370023" y="1616364"/>
              <a:ext cx="101600" cy="101600"/>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userDrawn="1"/>
          </p:nvSpPr>
          <p:spPr>
            <a:xfrm>
              <a:off x="2488855" y="1616364"/>
              <a:ext cx="101600" cy="101600"/>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Oval 37"/>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459178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_Blank-2">
    <p:bg>
      <p:bgPr>
        <a:solidFill>
          <a:srgbClr val="FF6D6D"/>
        </a:solidFill>
        <a:effectLst/>
      </p:bgPr>
    </p:bg>
    <p:spTree>
      <p:nvGrpSpPr>
        <p:cNvPr id="1" name=""/>
        <p:cNvGrpSpPr/>
        <p:nvPr/>
      </p:nvGrpSpPr>
      <p:grpSpPr>
        <a:xfrm>
          <a:off x="0" y="0"/>
          <a:ext cx="0" cy="0"/>
          <a:chOff x="0" y="0"/>
          <a:chExt cx="0" cy="0"/>
        </a:xfrm>
      </p:grpSpPr>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FF6D6D"/>
                </a:solidFill>
              </a:rPr>
              <a:pPr/>
              <a:t>‹#›</a:t>
            </a:fld>
            <a:endParaRPr lang="id-ID" sz="1800" b="1" dirty="0">
              <a:solidFill>
                <a:srgbClr val="FF6D6D"/>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grpSp>
        <p:nvGrpSpPr>
          <p:cNvPr id="54" name="Group 53"/>
          <p:cNvGrpSpPr/>
          <p:nvPr userDrawn="1"/>
        </p:nvGrpSpPr>
        <p:grpSpPr>
          <a:xfrm rot="16200000">
            <a:off x="504088" y="768356"/>
            <a:ext cx="383327" cy="67506"/>
            <a:chOff x="2013527" y="1616364"/>
            <a:chExt cx="576928" cy="101600"/>
          </a:xfrm>
        </p:grpSpPr>
        <p:sp>
          <p:nvSpPr>
            <p:cNvPr id="58" name="Oval 57"/>
            <p:cNvSpPr/>
            <p:nvPr userDrawn="1"/>
          </p:nvSpPr>
          <p:spPr>
            <a:xfrm>
              <a:off x="2013527" y="1616364"/>
              <a:ext cx="101600" cy="101600"/>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userDrawn="1"/>
          </p:nvSpPr>
          <p:spPr>
            <a:xfrm>
              <a:off x="2132359" y="1616364"/>
              <a:ext cx="101600" cy="101600"/>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userDrawn="1"/>
          </p:nvSpPr>
          <p:spPr>
            <a:xfrm>
              <a:off x="2251191" y="1616364"/>
              <a:ext cx="101600" cy="101600"/>
            </a:xfrm>
            <a:prstGeom prst="ellipse">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userDrawn="1"/>
          </p:nvSpPr>
          <p:spPr>
            <a:xfrm>
              <a:off x="2370023" y="1616364"/>
              <a:ext cx="101600" cy="1016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userDrawn="1"/>
          </p:nvSpPr>
          <p:spPr>
            <a:xfrm>
              <a:off x="2488855" y="1616364"/>
              <a:ext cx="101600" cy="101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Oval 2"/>
          <p:cNvSpPr/>
          <p:nvPr userDrawn="1"/>
        </p:nvSpPr>
        <p:spPr>
          <a:xfrm>
            <a:off x="1454624" y="12865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1030351" y="2088390"/>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643204" y="944178"/>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6438694" y="2175266"/>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7857650" y="3344498"/>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5965557" y="3024954"/>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9420696" y="-72052"/>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10247108" y="513222"/>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999588" y="5279365"/>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397334" y="4813199"/>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userDrawn="1"/>
        </p:nvGrpSpPr>
        <p:grpSpPr>
          <a:xfrm>
            <a:off x="3943633" y="1565211"/>
            <a:ext cx="8733041" cy="6614959"/>
            <a:chOff x="3943629" y="1765230"/>
            <a:chExt cx="8733041" cy="6614959"/>
          </a:xfrm>
        </p:grpSpPr>
        <p:sp>
          <p:nvSpPr>
            <p:cNvPr id="61" name="Donut 60"/>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2" name="Donut 61"/>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3" name="Donut 62"/>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Oval 77"/>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Donut 78"/>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Donut 79"/>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Oval 80"/>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Oval 81"/>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Donut 82"/>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4" name="Donut 83"/>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Donut 85"/>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7" name="Oval 86"/>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0" name="Oval 89"/>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1" name="Donut 90"/>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2" name="Donut 91"/>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3" name="Oval 92"/>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4" name="Donut 93"/>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Donut 95"/>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7" name="Oval 96"/>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8" name="Oval 97"/>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9" name="Oval 98"/>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3234030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down)">
                                      <p:cBhvr>
                                        <p:cTn id="1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Blank-2">
    <p:bg>
      <p:bgPr>
        <a:solidFill>
          <a:srgbClr val="FF6D6D"/>
        </a:solidFill>
        <a:effectLst/>
      </p:bgPr>
    </p:bg>
    <p:spTree>
      <p:nvGrpSpPr>
        <p:cNvPr id="1" name=""/>
        <p:cNvGrpSpPr/>
        <p:nvPr/>
      </p:nvGrpSpPr>
      <p:grpSpPr>
        <a:xfrm>
          <a:off x="0" y="0"/>
          <a:ext cx="0" cy="0"/>
          <a:chOff x="0" y="0"/>
          <a:chExt cx="0" cy="0"/>
        </a:xfrm>
      </p:grpSpPr>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FF6D6D"/>
                </a:solidFill>
              </a:rPr>
              <a:pPr/>
              <a:t>‹#›</a:t>
            </a:fld>
            <a:endParaRPr lang="id-ID" sz="1800" b="1" dirty="0">
              <a:solidFill>
                <a:srgbClr val="FF6D6D"/>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3" name="Oval 2"/>
          <p:cNvSpPr/>
          <p:nvPr userDrawn="1"/>
        </p:nvSpPr>
        <p:spPr>
          <a:xfrm>
            <a:off x="2148975" y="1977516"/>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1030351" y="2088390"/>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590260" y="1735310"/>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4521469" y="10518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6198267" y="209340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6438694" y="2066424"/>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9421819" y="1729081"/>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9894179" y="121632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2148975" y="4983977"/>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397334" y="4813199"/>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2" name="Group 91"/>
          <p:cNvGrpSpPr/>
          <p:nvPr userDrawn="1"/>
        </p:nvGrpSpPr>
        <p:grpSpPr>
          <a:xfrm>
            <a:off x="3943633" y="1565211"/>
            <a:ext cx="8733041" cy="6614959"/>
            <a:chOff x="3943629" y="1765230"/>
            <a:chExt cx="8733041" cy="6614959"/>
          </a:xfrm>
        </p:grpSpPr>
        <p:sp>
          <p:nvSpPr>
            <p:cNvPr id="93" name="Donut 92"/>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4" name="Donut 93"/>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Donut 95"/>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7" name="Donut 96"/>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8" name="Oval 97"/>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9" name="Oval 98"/>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0" name="Donut 99"/>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1" name="Donut 100"/>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2" name="Oval 101"/>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3" name="Oval 102"/>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4" name="Donut 103"/>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5" name="Donut 104"/>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6" name="Donut 105"/>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7" name="Donut 106"/>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8" name="Oval 107"/>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9" name="Oval 108"/>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0" name="Oval 109"/>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1" name="Oval 110"/>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2" name="Donut 111"/>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3" name="Donut 112"/>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4" name="Oval 113"/>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5" name="Donut 114"/>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6" name="Donut 115"/>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7" name="Donut 116"/>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8" name="Oval 117"/>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9" name="Oval 118"/>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20" name="Oval 119"/>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266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Blank-2">
    <p:bg>
      <p:bgPr>
        <a:solidFill>
          <a:srgbClr val="FF6D6D"/>
        </a:solidFill>
        <a:effectLst/>
      </p:bgPr>
    </p:bg>
    <p:spTree>
      <p:nvGrpSpPr>
        <p:cNvPr id="1" name=""/>
        <p:cNvGrpSpPr/>
        <p:nvPr/>
      </p:nvGrpSpPr>
      <p:grpSpPr>
        <a:xfrm>
          <a:off x="0" y="0"/>
          <a:ext cx="0" cy="0"/>
          <a:chOff x="0" y="0"/>
          <a:chExt cx="0" cy="0"/>
        </a:xfrm>
      </p:grpSpPr>
      <p:grpSp>
        <p:nvGrpSpPr>
          <p:cNvPr id="61" name="Group 60"/>
          <p:cNvGrpSpPr/>
          <p:nvPr userDrawn="1"/>
        </p:nvGrpSpPr>
        <p:grpSpPr>
          <a:xfrm>
            <a:off x="3943633" y="1565211"/>
            <a:ext cx="8733041" cy="6614959"/>
            <a:chOff x="3943629" y="1765230"/>
            <a:chExt cx="8733041" cy="6614959"/>
          </a:xfrm>
        </p:grpSpPr>
        <p:sp>
          <p:nvSpPr>
            <p:cNvPr id="62" name="Donut 61"/>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3" name="Donut 62"/>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Oval 75"/>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7" name="Oval 76"/>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Donut 77"/>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9" name="Donut 78"/>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Oval 79"/>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1" name="Oval 80"/>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Donut 81"/>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3" name="Donut 82"/>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4" name="Donut 83"/>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Oval 85"/>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7" name="Oval 86"/>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0" name="Donut 89"/>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1" name="Donut 90"/>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2" name="Oval 91"/>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3" name="Donut 92"/>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4" name="Donut 93"/>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Oval 95"/>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7" name="Oval 96"/>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8" name="Oval 97"/>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FF6D6D"/>
                </a:solidFill>
              </a:rPr>
              <a:pPr/>
              <a:t>‹#›</a:t>
            </a:fld>
            <a:endParaRPr lang="id-ID" sz="1800" b="1" dirty="0">
              <a:solidFill>
                <a:srgbClr val="FF6D6D"/>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3" name="Oval 2"/>
          <p:cNvSpPr/>
          <p:nvPr userDrawn="1"/>
        </p:nvSpPr>
        <p:spPr>
          <a:xfrm>
            <a:off x="537727" y="1148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796945" y="1460738"/>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816355" y="605104"/>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7674933" y="218560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5586909" y="331721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4671299" y="3077232"/>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7093371" y="-118202"/>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8766769" y="2451873"/>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1832658" y="5104093"/>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225710" y="3951557"/>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userDrawn="1"/>
        </p:nvSpPr>
        <p:spPr>
          <a:xfrm>
            <a:off x="3102781" y="6383339"/>
            <a:ext cx="6096000" cy="415498"/>
          </a:xfrm>
          <a:prstGeom prst="rect">
            <a:avLst/>
          </a:prstGeom>
        </p:spPr>
        <p:txBody>
          <a:bodyPr>
            <a:spAutoFit/>
          </a:bodyPr>
          <a:lstStyle/>
          <a:p>
            <a:pPr algn="ctr"/>
            <a:r>
              <a:rPr lang="id-ID" sz="1100" b="0" i="0" u="none" dirty="0" smtClean="0">
                <a:solidFill>
                  <a:schemeClr val="tx1">
                    <a:lumMod val="85000"/>
                    <a:lumOff val="15000"/>
                  </a:schemeClr>
                </a:solidFill>
              </a:rPr>
              <a:t>www.Company</a:t>
            </a:r>
            <a:r>
              <a:rPr lang="id-ID" sz="1100" b="0" i="0" u="none" baseline="0" dirty="0" smtClean="0">
                <a:solidFill>
                  <a:schemeClr val="tx1">
                    <a:lumMod val="85000"/>
                    <a:lumOff val="15000"/>
                  </a:schemeClr>
                </a:solidFill>
              </a:rPr>
              <a:t>Name.com</a:t>
            </a:r>
            <a:endParaRPr lang="id-ID" sz="1050" b="0" i="0" u="none" baseline="0" dirty="0" smtClean="0">
              <a:solidFill>
                <a:schemeClr val="tx1">
                  <a:lumMod val="85000"/>
                  <a:lumOff val="15000"/>
                </a:schemeClr>
              </a:solidFill>
            </a:endParaRPr>
          </a:p>
          <a:p>
            <a:pPr algn="ctr"/>
            <a:r>
              <a:rPr lang="en-US" sz="900" dirty="0" smtClean="0">
                <a:solidFill>
                  <a:schemeClr val="bg1"/>
                </a:solidFill>
              </a:rPr>
              <a:t>© 2020 </a:t>
            </a:r>
            <a:r>
              <a:rPr lang="en-US" sz="900" dirty="0" err="1" smtClean="0">
                <a:solidFill>
                  <a:schemeClr val="bg1"/>
                </a:solidFill>
              </a:rPr>
              <a:t>Companyname</a:t>
            </a:r>
            <a:r>
              <a:rPr lang="en-US" sz="900" dirty="0" smtClean="0">
                <a:solidFill>
                  <a:schemeClr val="bg1"/>
                </a:solidFill>
              </a:rPr>
              <a:t> </a:t>
            </a:r>
            <a:r>
              <a:rPr lang="id-ID" sz="900" dirty="0" smtClean="0">
                <a:solidFill>
                  <a:schemeClr val="bg1"/>
                </a:solidFill>
              </a:rPr>
              <a:t>PowerPoint</a:t>
            </a:r>
            <a:r>
              <a:rPr lang="id-ID" sz="900" baseline="0" dirty="0" smtClean="0">
                <a:solidFill>
                  <a:schemeClr val="bg1"/>
                </a:solidFill>
              </a:rPr>
              <a:t> Business </a:t>
            </a:r>
            <a:r>
              <a:rPr lang="en-US" sz="900" dirty="0" smtClean="0">
                <a:solidFill>
                  <a:schemeClr val="bg1"/>
                </a:solidFill>
              </a:rPr>
              <a:t>Theme. All Rights Reserved. </a:t>
            </a:r>
            <a:endParaRPr lang="id-ID" sz="900" dirty="0">
              <a:solidFill>
                <a:schemeClr val="bg1"/>
              </a:solidFill>
            </a:endParaRPr>
          </a:p>
        </p:txBody>
      </p:sp>
      <p:grpSp>
        <p:nvGrpSpPr>
          <p:cNvPr id="53" name="Group 52"/>
          <p:cNvGrpSpPr/>
          <p:nvPr userDrawn="1"/>
        </p:nvGrpSpPr>
        <p:grpSpPr>
          <a:xfrm>
            <a:off x="276313" y="6502736"/>
            <a:ext cx="731511" cy="276999"/>
            <a:chOff x="404977" y="6383122"/>
            <a:chExt cx="731513" cy="276999"/>
          </a:xfrm>
        </p:grpSpPr>
        <p:sp>
          <p:nvSpPr>
            <p:cNvPr id="54" name="TextBox 53"/>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solidFill>
                  <a:latin typeface="Raleway" panose="020B0003030101060003" pitchFamily="34" charset="0"/>
                </a:rPr>
                <a:t>MOST</a:t>
              </a:r>
              <a:endParaRPr lang="id-ID" sz="1200" dirty="0">
                <a:solidFill>
                  <a:schemeClr val="bg1"/>
                </a:solidFill>
                <a:latin typeface="Raleway" panose="020B0003030101060003" pitchFamily="34" charset="0"/>
              </a:endParaRPr>
            </a:p>
          </p:txBody>
        </p:sp>
        <p:grpSp>
          <p:nvGrpSpPr>
            <p:cNvPr id="57" name="Group 56"/>
            <p:cNvGrpSpPr/>
            <p:nvPr/>
          </p:nvGrpSpPr>
          <p:grpSpPr>
            <a:xfrm>
              <a:off x="404977" y="6417778"/>
              <a:ext cx="181253" cy="189215"/>
              <a:chOff x="4573232" y="2256703"/>
              <a:chExt cx="838558" cy="875393"/>
            </a:xfrm>
          </p:grpSpPr>
          <p:sp>
            <p:nvSpPr>
              <p:cNvPr id="58" name="Oval 57"/>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9" name="Oval 58"/>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60" name="Oval 59"/>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spTree>
    <p:extLst>
      <p:ext uri="{BB962C8B-B14F-4D97-AF65-F5344CB8AC3E}">
        <p14:creationId xmlns:p14="http://schemas.microsoft.com/office/powerpoint/2010/main" val="2644402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48" grpId="2"/>
      <p:bldP spid="48" grpId="3"/>
      <p:bldP spid="48" grpId="4"/>
      <p:bldP spid="48" grpId="5"/>
      <p:bldP spid="48" grpId="6"/>
      <p:bldP spid="48" grpId="7"/>
      <p:bldP spid="48" grpId="8"/>
      <p:bldP spid="48" grpId="9"/>
      <p:bldP spid="48" grpId="10"/>
      <p:bldP spid="48" grpId="11"/>
      <p:bldP spid="48" grpId="12"/>
      <p:bldP spid="48" grpId="13"/>
    </p:bldLst>
  </p:timing>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lank-2">
    <p:spTree>
      <p:nvGrpSpPr>
        <p:cNvPr id="1" name=""/>
        <p:cNvGrpSpPr/>
        <p:nvPr/>
      </p:nvGrpSpPr>
      <p:grpSpPr>
        <a:xfrm>
          <a:off x="0" y="0"/>
          <a:ext cx="0" cy="0"/>
          <a:chOff x="0" y="0"/>
          <a:chExt cx="0" cy="0"/>
        </a:xfrm>
      </p:grpSpPr>
      <p:grpSp>
        <p:nvGrpSpPr>
          <p:cNvPr id="7" name="Group 6"/>
          <p:cNvGrpSpPr/>
          <p:nvPr userDrawn="1"/>
        </p:nvGrpSpPr>
        <p:grpSpPr>
          <a:xfrm>
            <a:off x="3943634" y="1565213"/>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194814034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lank-3">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4" name="Group 3"/>
          <p:cNvGrpSpPr/>
          <p:nvPr userDrawn="1"/>
        </p:nvGrpSpPr>
        <p:grpSpPr>
          <a:xfrm>
            <a:off x="3943634" y="1565213"/>
            <a:ext cx="8733041" cy="6614959"/>
            <a:chOff x="3943629" y="1565205"/>
            <a:chExt cx="8733041" cy="6614959"/>
          </a:xfrm>
        </p:grpSpPr>
        <p:sp>
          <p:nvSpPr>
            <p:cNvPr id="8" name="Donut 7"/>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31937204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58" name="Group 57"/>
          <p:cNvGrpSpPr/>
          <p:nvPr userDrawn="1"/>
        </p:nvGrpSpPr>
        <p:grpSpPr>
          <a:xfrm>
            <a:off x="3943634" y="1565213"/>
            <a:ext cx="8733041" cy="6614959"/>
            <a:chOff x="3943629" y="1565205"/>
            <a:chExt cx="8733041" cy="6614959"/>
          </a:xfrm>
        </p:grpSpPr>
        <p:sp>
          <p:nvSpPr>
            <p:cNvPr id="59" name="Donut 58"/>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0" name="Donut 59"/>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6" name="Donut 65"/>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7" name="Oval 66"/>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8" name="Oval 67"/>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9" name="Donut 68"/>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Oval 70"/>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Oval 71"/>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Donut 72"/>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4" name="Donut 73"/>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Oval 77"/>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Oval 78"/>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0" name="Oval 79"/>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1" name="Donut 80"/>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2" name="Donut 81"/>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3" name="Oval 82"/>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4" name="Donut 83"/>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Donut 85"/>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7" name="Oval 86"/>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FF6D6D"/>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FF6D6D"/>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57" name="Rectangle 56"/>
          <p:cNvSpPr/>
          <p:nvPr userDrawn="1"/>
        </p:nvSpPr>
        <p:spPr>
          <a:xfrm>
            <a:off x="3102781" y="6383339"/>
            <a:ext cx="6096000" cy="415498"/>
          </a:xfrm>
          <a:prstGeom prst="rect">
            <a:avLst/>
          </a:prstGeom>
        </p:spPr>
        <p:txBody>
          <a:bodyPr>
            <a:spAutoFit/>
          </a:bodyPr>
          <a:lstStyle/>
          <a:p>
            <a:pPr algn="ctr"/>
            <a:r>
              <a:rPr lang="id-ID" sz="1100" b="0" i="0" u="none" dirty="0" smtClean="0">
                <a:solidFill>
                  <a:srgbClr val="FF6D6D"/>
                </a:solidFill>
              </a:rPr>
              <a:t>www.Company</a:t>
            </a:r>
            <a:r>
              <a:rPr lang="id-ID" sz="1100" b="0" i="0" u="none" baseline="0" dirty="0" smtClean="0">
                <a:solidFill>
                  <a:srgbClr val="FF6D6D"/>
                </a:solidFill>
              </a:rPr>
              <a:t>Name.com</a:t>
            </a:r>
            <a:endParaRPr lang="id-ID" sz="1050" b="0" i="0" u="none" baseline="0" dirty="0" smtClean="0">
              <a:solidFill>
                <a:srgbClr val="FF6D6D"/>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grpSp>
        <p:nvGrpSpPr>
          <p:cNvPr id="36" name="Group 35"/>
          <p:cNvGrpSpPr/>
          <p:nvPr userDrawn="1"/>
        </p:nvGrpSpPr>
        <p:grpSpPr>
          <a:xfrm rot="16200000">
            <a:off x="504088" y="768356"/>
            <a:ext cx="383327" cy="67506"/>
            <a:chOff x="2013527" y="1616364"/>
            <a:chExt cx="576928" cy="101600"/>
          </a:xfrm>
        </p:grpSpPr>
        <p:sp>
          <p:nvSpPr>
            <p:cNvPr id="6" name="Oval 5"/>
            <p:cNvSpPr/>
            <p:nvPr userDrawn="1"/>
          </p:nvSpPr>
          <p:spPr>
            <a:xfrm>
              <a:off x="2013527" y="1616364"/>
              <a:ext cx="101600" cy="101600"/>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userDrawn="1"/>
          </p:nvSpPr>
          <p:spPr>
            <a:xfrm>
              <a:off x="2132359" y="1616364"/>
              <a:ext cx="101600" cy="101600"/>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p:nvPr userDrawn="1"/>
          </p:nvSpPr>
          <p:spPr>
            <a:xfrm>
              <a:off x="2251191" y="1616364"/>
              <a:ext cx="101600" cy="101600"/>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p:nvPr userDrawn="1"/>
          </p:nvSpPr>
          <p:spPr>
            <a:xfrm>
              <a:off x="2370023" y="1616364"/>
              <a:ext cx="101600" cy="101600"/>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userDrawn="1"/>
          </p:nvSpPr>
          <p:spPr>
            <a:xfrm>
              <a:off x="2488855" y="1616364"/>
              <a:ext cx="101600" cy="101600"/>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Oval 53"/>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404685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down)">
                                      <p:cBhvr>
                                        <p:cTn id="11" dur="5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par>
                                <p:cTn id="15" presetID="10" presetClass="entr" presetSubtype="0" fill="hold" nodeType="with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7" grpId="1"/>
      <p:bldP spid="57" grpId="2"/>
      <p:bldP spid="57" grpId="3"/>
      <p:bldP spid="57" grpId="4"/>
      <p:bldP spid="57" grpId="5"/>
      <p:bldP spid="57" grpId="6"/>
      <p:bldP spid="57" grpId="7"/>
      <p:bldP spid="57" grpId="8"/>
      <p:bldP spid="57" grpId="9"/>
      <p:bldP spid="57" grpId="10"/>
      <p:bldP spid="57" grpId="11"/>
      <p:bldP spid="57" grpId="12"/>
      <p:bldP spid="57" grpId="13"/>
    </p:bldLst>
  </p:timing>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4" name="Group 53"/>
          <p:cNvGrpSpPr/>
          <p:nvPr userDrawn="1"/>
        </p:nvGrpSpPr>
        <p:grpSpPr>
          <a:xfrm rot="16200000">
            <a:off x="504088" y="768356"/>
            <a:ext cx="383327" cy="67506"/>
            <a:chOff x="2013527" y="1616364"/>
            <a:chExt cx="576928" cy="101600"/>
          </a:xfrm>
        </p:grpSpPr>
        <p:sp>
          <p:nvSpPr>
            <p:cNvPr id="58" name="Oval 57"/>
            <p:cNvSpPr/>
            <p:nvPr userDrawn="1"/>
          </p:nvSpPr>
          <p:spPr>
            <a:xfrm>
              <a:off x="2013527" y="1616364"/>
              <a:ext cx="101600" cy="101600"/>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userDrawn="1"/>
          </p:nvSpPr>
          <p:spPr>
            <a:xfrm>
              <a:off x="2132359" y="1616364"/>
              <a:ext cx="101600" cy="101600"/>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userDrawn="1"/>
          </p:nvSpPr>
          <p:spPr>
            <a:xfrm>
              <a:off x="2251191" y="1616364"/>
              <a:ext cx="101600" cy="101600"/>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userDrawn="1"/>
          </p:nvSpPr>
          <p:spPr>
            <a:xfrm>
              <a:off x="2370023" y="1616364"/>
              <a:ext cx="101600" cy="101600"/>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userDrawn="1"/>
          </p:nvSpPr>
          <p:spPr>
            <a:xfrm>
              <a:off x="2488855" y="1616364"/>
              <a:ext cx="101600" cy="101600"/>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8" name="Oval 47"/>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grpSp>
        <p:nvGrpSpPr>
          <p:cNvPr id="49" name="Group 48"/>
          <p:cNvGrpSpPr/>
          <p:nvPr userDrawn="1"/>
        </p:nvGrpSpPr>
        <p:grpSpPr>
          <a:xfrm>
            <a:off x="3943634" y="1565213"/>
            <a:ext cx="8733041" cy="6614959"/>
            <a:chOff x="3943629" y="1565205"/>
            <a:chExt cx="8733041" cy="6614959"/>
          </a:xfrm>
        </p:grpSpPr>
        <p:sp>
          <p:nvSpPr>
            <p:cNvPr id="50" name="Donut 49"/>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1" name="Donut 50"/>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2" name="Donut 51"/>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3" name="Donut 52"/>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5" name="Donut 54"/>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6" name="Oval 55"/>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57" name="Oval 56"/>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1" name="Donut 60"/>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2" name="Donut 61"/>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3" name="Oval 62"/>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6" name="Oval 65"/>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7" name="Donut 66"/>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8" name="Donut 67"/>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9" name="Donut 68"/>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Oval 70"/>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Oval 71"/>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Oval 72"/>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4" name="Oval 73"/>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5" name="Donut 74"/>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Donut 77"/>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9" name="Donut 78"/>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Donut 79"/>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Oval 80"/>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Oval 81"/>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Oval 82"/>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201791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57" name="Group 56"/>
          <p:cNvGrpSpPr/>
          <p:nvPr userDrawn="1"/>
        </p:nvGrpSpPr>
        <p:grpSpPr>
          <a:xfrm>
            <a:off x="3943634" y="1565213"/>
            <a:ext cx="8733041" cy="6614959"/>
            <a:chOff x="3943629" y="1565205"/>
            <a:chExt cx="8733041" cy="6614959"/>
          </a:xfrm>
        </p:grpSpPr>
        <p:sp>
          <p:nvSpPr>
            <p:cNvPr id="58" name="Donut 57"/>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9" name="Donut 58"/>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0" name="Donut 59"/>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6" name="Oval 65"/>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7" name="Oval 66"/>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8" name="Donut 67"/>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9" name="Donut 68"/>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Oval 69"/>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1" name="Oval 70"/>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Donut 71"/>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3" name="Donut 72"/>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4" name="Donut 73"/>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Oval 75"/>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7" name="Oval 76"/>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Oval 77"/>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Oval 78"/>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0" name="Donut 79"/>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Donut 80"/>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2" name="Oval 81"/>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Donut 82"/>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4" name="Donut 83"/>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Oval 85"/>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7" name="Oval 86"/>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FF6D6D"/>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FF6D6D"/>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grpSp>
        <p:nvGrpSpPr>
          <p:cNvPr id="36" name="Group 35"/>
          <p:cNvGrpSpPr/>
          <p:nvPr userDrawn="1"/>
        </p:nvGrpSpPr>
        <p:grpSpPr>
          <a:xfrm rot="16200000">
            <a:off x="504088" y="768356"/>
            <a:ext cx="383327" cy="67506"/>
            <a:chOff x="2013527" y="1616364"/>
            <a:chExt cx="576928" cy="101600"/>
          </a:xfrm>
        </p:grpSpPr>
        <p:sp>
          <p:nvSpPr>
            <p:cNvPr id="6" name="Oval 5"/>
            <p:cNvSpPr/>
            <p:nvPr userDrawn="1"/>
          </p:nvSpPr>
          <p:spPr>
            <a:xfrm>
              <a:off x="2013527" y="1616364"/>
              <a:ext cx="101600" cy="101600"/>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userDrawn="1"/>
          </p:nvSpPr>
          <p:spPr>
            <a:xfrm>
              <a:off x="2132359" y="1616364"/>
              <a:ext cx="101600" cy="101600"/>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p:nvPr userDrawn="1"/>
          </p:nvSpPr>
          <p:spPr>
            <a:xfrm>
              <a:off x="2251191" y="1616364"/>
              <a:ext cx="101600" cy="101600"/>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p:nvPr userDrawn="1"/>
          </p:nvSpPr>
          <p:spPr>
            <a:xfrm>
              <a:off x="2370023" y="1616364"/>
              <a:ext cx="101600" cy="101600"/>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userDrawn="1"/>
          </p:nvSpPr>
          <p:spPr>
            <a:xfrm>
              <a:off x="2488855" y="1616364"/>
              <a:ext cx="101600" cy="101600"/>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Oval 53"/>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2208669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down)">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53" name="Group 52"/>
          <p:cNvGrpSpPr/>
          <p:nvPr userDrawn="1"/>
        </p:nvGrpSpPr>
        <p:grpSpPr>
          <a:xfrm>
            <a:off x="3943634" y="1565213"/>
            <a:ext cx="8733041" cy="6614959"/>
            <a:chOff x="3943629" y="1565205"/>
            <a:chExt cx="8733041" cy="6614959"/>
          </a:xfrm>
        </p:grpSpPr>
        <p:sp>
          <p:nvSpPr>
            <p:cNvPr id="54" name="Donut 53"/>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7" name="Donut 56"/>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8" name="Donut 57"/>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9" name="Donut 58"/>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0" name="Donut 59"/>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1" name="Oval 60"/>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2" name="Oval 61"/>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3" name="Donut 62"/>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Oval 64"/>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6" name="Oval 65"/>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7" name="Donut 66"/>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8" name="Donut 67"/>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9" name="Donut 68"/>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Oval 70"/>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Oval 71"/>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Oval 72"/>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4" name="Oval 73"/>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5" name="Donut 74"/>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Donut 77"/>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9" name="Donut 78"/>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Donut 79"/>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Oval 80"/>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Oval 81"/>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Oval 82"/>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FF6D6D"/>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FF6D6D"/>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48" name="Oval 47"/>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2626214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54" name="Group 53"/>
          <p:cNvGrpSpPr/>
          <p:nvPr userDrawn="1"/>
        </p:nvGrpSpPr>
        <p:grpSpPr>
          <a:xfrm>
            <a:off x="3943634" y="1565213"/>
            <a:ext cx="8733041" cy="6614959"/>
            <a:chOff x="3943629" y="1565205"/>
            <a:chExt cx="8733041" cy="6614959"/>
          </a:xfrm>
        </p:grpSpPr>
        <p:sp>
          <p:nvSpPr>
            <p:cNvPr id="57" name="Donut 56"/>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8" name="Donut 57"/>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59" name="Donut 58"/>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0" name="Donut 59"/>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1" name="Donut 60"/>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2" name="Oval 61"/>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3" name="Oval 62"/>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4" name="Donut 63"/>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6" name="Oval 65"/>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7" name="Oval 66"/>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8" name="Donut 67"/>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9" name="Donut 68"/>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Donut 70"/>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2" name="Oval 71"/>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Oval 72"/>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4" name="Oval 73"/>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5" name="Oval 74"/>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6" name="Donut 75"/>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Donut 76"/>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8" name="Oval 77"/>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Donut 78"/>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Donut 79"/>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Donut 80"/>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2" name="Oval 81"/>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Oval 82"/>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4" name="Oval 83"/>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FF6D6D"/>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FF6D6D"/>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48" name="Rectangle 47"/>
          <p:cNvSpPr/>
          <p:nvPr userDrawn="1"/>
        </p:nvSpPr>
        <p:spPr>
          <a:xfrm>
            <a:off x="3102781" y="6383339"/>
            <a:ext cx="6096000" cy="415498"/>
          </a:xfrm>
          <a:prstGeom prst="rect">
            <a:avLst/>
          </a:prstGeom>
        </p:spPr>
        <p:txBody>
          <a:bodyPr>
            <a:spAutoFit/>
          </a:bodyPr>
          <a:lstStyle/>
          <a:p>
            <a:pPr algn="ctr"/>
            <a:r>
              <a:rPr lang="id-ID" sz="1100" b="0" i="0" u="none" dirty="0" smtClean="0">
                <a:solidFill>
                  <a:srgbClr val="FF6D6D"/>
                </a:solidFill>
              </a:rPr>
              <a:t>www.Company</a:t>
            </a:r>
            <a:r>
              <a:rPr lang="id-ID" sz="1100" b="0" i="0" u="none" baseline="0" dirty="0" smtClean="0">
                <a:solidFill>
                  <a:srgbClr val="FF6D6D"/>
                </a:solidFill>
              </a:rPr>
              <a:t>Name.com</a:t>
            </a:r>
            <a:endParaRPr lang="id-ID" sz="1050" b="0" i="0" u="none" baseline="0" dirty="0" smtClean="0">
              <a:solidFill>
                <a:srgbClr val="FF6D6D"/>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sp>
        <p:nvSpPr>
          <p:cNvPr id="53" name="Oval 52"/>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204139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48" grpId="2"/>
      <p:bldP spid="48" grpId="3"/>
      <p:bldP spid="48" grpId="4"/>
      <p:bldP spid="48" grpId="5"/>
      <p:bldP spid="48" grpId="6"/>
      <p:bldP spid="48" grpId="7"/>
      <p:bldP spid="48" grpId="8"/>
      <p:bldP spid="48" grpId="9"/>
      <p:bldP spid="48" grpId="10"/>
      <p:bldP spid="48" grpId="11"/>
      <p:bldP spid="48" grpId="12"/>
      <p:bldP spid="48" grpId="13"/>
    </p:bldLst>
  </p:timing>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Blank-2">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grpSp>
        <p:nvGrpSpPr>
          <p:cNvPr id="58" name="Group 57"/>
          <p:cNvGrpSpPr/>
          <p:nvPr userDrawn="1"/>
        </p:nvGrpSpPr>
        <p:grpSpPr>
          <a:xfrm>
            <a:off x="3943634" y="1565213"/>
            <a:ext cx="8733041" cy="6614959"/>
            <a:chOff x="3943629" y="1565205"/>
            <a:chExt cx="8733041" cy="6614959"/>
          </a:xfrm>
        </p:grpSpPr>
        <p:sp>
          <p:nvSpPr>
            <p:cNvPr id="59" name="Donut 58"/>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0" name="Donut 59"/>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6" name="Donut 65"/>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7" name="Oval 66"/>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8" name="Oval 67"/>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69" name="Donut 68"/>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0" name="Donut 69"/>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1" name="Oval 70"/>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2" name="Oval 71"/>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3" name="Donut 72"/>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4" name="Donut 73"/>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Oval 77"/>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Oval 78"/>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0" name="Oval 79"/>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1" name="Donut 80"/>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2" name="Donut 81"/>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3" name="Oval 82"/>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4" name="Donut 83"/>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Donut 85"/>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7" name="Oval 86"/>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FF6D6D"/>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FF6D6D"/>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57" name="Rectangle 56"/>
          <p:cNvSpPr/>
          <p:nvPr userDrawn="1"/>
        </p:nvSpPr>
        <p:spPr>
          <a:xfrm>
            <a:off x="3102781" y="6383339"/>
            <a:ext cx="6096000" cy="415498"/>
          </a:xfrm>
          <a:prstGeom prst="rect">
            <a:avLst/>
          </a:prstGeom>
        </p:spPr>
        <p:txBody>
          <a:bodyPr>
            <a:spAutoFit/>
          </a:bodyPr>
          <a:lstStyle/>
          <a:p>
            <a:pPr algn="ctr"/>
            <a:r>
              <a:rPr lang="id-ID" sz="1100" b="0" i="0" u="none" dirty="0" smtClean="0">
                <a:solidFill>
                  <a:srgbClr val="FF6D6D"/>
                </a:solidFill>
              </a:rPr>
              <a:t>www.Company</a:t>
            </a:r>
            <a:r>
              <a:rPr lang="id-ID" sz="1100" b="0" i="0" u="none" baseline="0" dirty="0" smtClean="0">
                <a:solidFill>
                  <a:srgbClr val="FF6D6D"/>
                </a:solidFill>
              </a:rPr>
              <a:t>Name.com</a:t>
            </a:r>
            <a:endParaRPr lang="id-ID" sz="1050" b="0" i="0" u="none" baseline="0" dirty="0" smtClean="0">
              <a:solidFill>
                <a:srgbClr val="FF6D6D"/>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grpSp>
        <p:nvGrpSpPr>
          <p:cNvPr id="36" name="Group 35"/>
          <p:cNvGrpSpPr/>
          <p:nvPr userDrawn="1"/>
        </p:nvGrpSpPr>
        <p:grpSpPr>
          <a:xfrm rot="16200000">
            <a:off x="504088" y="1672815"/>
            <a:ext cx="383327" cy="67506"/>
            <a:chOff x="2013527" y="1616364"/>
            <a:chExt cx="576928" cy="101600"/>
          </a:xfrm>
        </p:grpSpPr>
        <p:sp>
          <p:nvSpPr>
            <p:cNvPr id="6" name="Oval 5"/>
            <p:cNvSpPr/>
            <p:nvPr userDrawn="1"/>
          </p:nvSpPr>
          <p:spPr>
            <a:xfrm>
              <a:off x="2013527" y="1616364"/>
              <a:ext cx="101600" cy="101600"/>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userDrawn="1"/>
          </p:nvSpPr>
          <p:spPr>
            <a:xfrm>
              <a:off x="2132359" y="1616364"/>
              <a:ext cx="101600" cy="101600"/>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p:nvPr userDrawn="1"/>
          </p:nvSpPr>
          <p:spPr>
            <a:xfrm>
              <a:off x="2251191" y="1616364"/>
              <a:ext cx="101600" cy="101600"/>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p:nvPr userDrawn="1"/>
          </p:nvSpPr>
          <p:spPr>
            <a:xfrm>
              <a:off x="2370023" y="1616364"/>
              <a:ext cx="101600" cy="101600"/>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userDrawn="1"/>
          </p:nvSpPr>
          <p:spPr>
            <a:xfrm>
              <a:off x="2488855" y="1616364"/>
              <a:ext cx="101600" cy="101600"/>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Oval 53"/>
          <p:cNvSpPr/>
          <p:nvPr userDrawn="1"/>
        </p:nvSpPr>
        <p:spPr>
          <a:xfrm>
            <a:off x="11672882" y="-148007"/>
            <a:ext cx="655570" cy="655569"/>
          </a:xfrm>
          <a:prstGeom prst="ellipse">
            <a:avLst/>
          </a:prstGeom>
          <a:solidFill>
            <a:srgbClr val="FF6D6D"/>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t>‹#›</a:t>
            </a:fld>
            <a:endParaRPr lang="id-ID" sz="1600" b="1" dirty="0">
              <a:solidFill>
                <a:schemeClr val="bg1"/>
              </a:solidFill>
            </a:endParaRPr>
          </a:p>
        </p:txBody>
      </p:sp>
    </p:spTree>
    <p:extLst>
      <p:ext uri="{BB962C8B-B14F-4D97-AF65-F5344CB8AC3E}">
        <p14:creationId xmlns:p14="http://schemas.microsoft.com/office/powerpoint/2010/main" val="348618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down)">
                                      <p:cBhvr>
                                        <p:cTn id="11" dur="5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par>
                                <p:cTn id="15" presetID="10" presetClass="entr" presetSubtype="0" fill="hold" nodeType="with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7" grpId="1"/>
      <p:bldP spid="57" grpId="2"/>
      <p:bldP spid="57" grpId="3"/>
      <p:bldP spid="57" grpId="4"/>
      <p:bldP spid="57" grpId="5"/>
      <p:bldP spid="57" grpId="6"/>
      <p:bldP spid="57" grpId="7"/>
      <p:bldP spid="57" grpId="8"/>
      <p:bldP spid="57" grpId="9"/>
      <p:bldP spid="57" grpId="10"/>
      <p:bldP spid="57" grpId="11"/>
      <p:bldP spid="57" grpId="12"/>
      <p:bldP spid="57" grpId="13"/>
    </p:bldLst>
  </p:timing>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7F7F7"/>
            </a:gs>
          </a:gsLst>
          <a:lin ang="5400000" scaled="0"/>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2"/>
          </p:nvPr>
        </p:nvSpPr>
        <p:spPr>
          <a:xfrm>
            <a:off x="838200" y="6356358"/>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B6CEAD-6C4C-46CF-ADB1-280DD35AEF6B}" type="datetime1">
              <a:rPr lang="id-ID" smtClean="0"/>
              <a:t>22/03/2018</a:t>
            </a:fld>
            <a:endParaRPr lang="id-ID"/>
          </a:p>
        </p:txBody>
      </p:sp>
      <p:sp>
        <p:nvSpPr>
          <p:cNvPr id="5" name="Footer Placeholder 4"/>
          <p:cNvSpPr>
            <a:spLocks noGrp="1"/>
          </p:cNvSpPr>
          <p:nvPr>
            <p:ph type="ftr" sz="quarter" idx="3"/>
          </p:nvPr>
        </p:nvSpPr>
        <p:spPr>
          <a:xfrm>
            <a:off x="4038600" y="6356358"/>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8"/>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6C500B-1BCB-452B-802D-F943D569753B}" type="slidenum">
              <a:rPr lang="id-ID" smtClean="0"/>
              <a:t>‹#›</a:t>
            </a:fld>
            <a:endParaRPr lang="id-ID" dirty="0"/>
          </a:p>
        </p:txBody>
      </p:sp>
    </p:spTree>
    <p:extLst>
      <p:ext uri="{BB962C8B-B14F-4D97-AF65-F5344CB8AC3E}">
        <p14:creationId xmlns:p14="http://schemas.microsoft.com/office/powerpoint/2010/main" val="3370628805"/>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0" r:id="rId3"/>
    <p:sldLayoutId id="2147483652" r:id="rId4"/>
    <p:sldLayoutId id="2147483657" r:id="rId5"/>
    <p:sldLayoutId id="2147483654" r:id="rId6"/>
    <p:sldLayoutId id="2147483655" r:id="rId7"/>
    <p:sldLayoutId id="2147483656" r:id="rId8"/>
    <p:sldLayoutId id="2147483653" r:id="rId9"/>
    <p:sldLayoutId id="2147483661" r:id="rId10"/>
    <p:sldLayoutId id="2147483658" r:id="rId11"/>
    <p:sldLayoutId id="2147483659" r:id="rId12"/>
    <p:sldLayoutId id="2147483660" r:id="rId13"/>
  </p:sldLayoutIdLst>
  <p:hf hdr="0" ftr="0" dt="0"/>
  <p:txStyles>
    <p:titleStyle>
      <a:lvl1pPr algn="l" defTabSz="91433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7.png"/><Relationship Id="rId1" Type="http://schemas.openxmlformats.org/officeDocument/2006/relationships/slideLayout" Target="../slideLayouts/slideLayout6.xml"/><Relationship Id="rId6" Type="http://schemas.openxmlformats.org/officeDocument/2006/relationships/image" Target="../media/image2.jpg"/><Relationship Id="rId5" Type="http://schemas.microsoft.com/office/2007/relationships/hdphoto" Target="../media/hdphoto4.wdp"/><Relationship Id="rId4" Type="http://schemas.openxmlformats.org/officeDocument/2006/relationships/image" Target="../media/image28.png"/></Relationships>
</file>

<file path=ppt/slides/_rels/slide10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18.jp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33.png"/><Relationship Id="rId1" Type="http://schemas.openxmlformats.org/officeDocument/2006/relationships/slideLayout" Target="../slideLayouts/slideLayout4.xml"/><Relationship Id="rId6" Type="http://schemas.openxmlformats.org/officeDocument/2006/relationships/image" Target="../media/image35.png"/><Relationship Id="rId5" Type="http://schemas.microsoft.com/office/2007/relationships/hdphoto" Target="../media/hdphoto6.wdp"/><Relationship Id="rId4" Type="http://schemas.openxmlformats.org/officeDocument/2006/relationships/image" Target="../media/image34.png"/></Relationships>
</file>

<file path=ppt/slides/_rels/slide1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4.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slide" Target="slide36.xml"/><Relationship Id="rId1" Type="http://schemas.openxmlformats.org/officeDocument/2006/relationships/slideLayout" Target="../slideLayouts/slideLayout4.xml"/><Relationship Id="rId5" Type="http://schemas.openxmlformats.org/officeDocument/2006/relationships/slide" Target="slide39.xml"/><Relationship Id="rId4" Type="http://schemas.openxmlformats.org/officeDocument/2006/relationships/slide" Target="slide38.xml"/></Relationships>
</file>

<file path=ppt/slides/_rels/slide36.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7.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8.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9.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6.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8" Type="http://schemas.openxmlformats.org/officeDocument/2006/relationships/image" Target="../media/image2.jpg"/><Relationship Id="rId3" Type="http://schemas.microsoft.com/office/2007/relationships/hdphoto" Target="../media/hdphoto1.wdp"/><Relationship Id="rId7"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jpg"/><Relationship Id="rId4" Type="http://schemas.openxmlformats.org/officeDocument/2006/relationships/image" Target="../media/image11.png"/><Relationship Id="rId9" Type="http://schemas.openxmlformats.org/officeDocument/2006/relationships/image" Target="../media/image15.png"/></Relationships>
</file>

<file path=ppt/slides/_rels/slide47.xml.rels><?xml version="1.0" encoding="UTF-8" standalone="yes"?>
<Relationships xmlns="http://schemas.openxmlformats.org/package/2006/relationships"><Relationship Id="rId8" Type="http://schemas.openxmlformats.org/officeDocument/2006/relationships/image" Target="../media/image20.png"/><Relationship Id="rId3" Type="http://schemas.microsoft.com/office/2007/relationships/hdphoto" Target="../media/hdphoto2.wdp"/><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18.jpg"/><Relationship Id="rId11" Type="http://schemas.openxmlformats.org/officeDocument/2006/relationships/image" Target="../media/image12.jpg"/><Relationship Id="rId5" Type="http://schemas.openxmlformats.org/officeDocument/2006/relationships/image" Target="../media/image2.jpg"/><Relationship Id="rId10" Type="http://schemas.openxmlformats.org/officeDocument/2006/relationships/image" Target="../media/image22.png"/><Relationship Id="rId4" Type="http://schemas.openxmlformats.org/officeDocument/2006/relationships/image" Target="../media/image17.png"/><Relationship Id="rId9" Type="http://schemas.openxmlformats.org/officeDocument/2006/relationships/image" Target="../media/image21.png"/></Relationships>
</file>

<file path=ppt/slides/_rels/slide4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3.pn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4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4.xml"/><Relationship Id="rId4" Type="http://schemas.openxmlformats.org/officeDocument/2006/relationships/chart" Target="../charts/chart9.xml"/></Relationships>
</file>

<file path=ppt/slides/_rels/slide84.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8" name="Rectangle 57"/>
          <p:cNvSpPr/>
          <p:nvPr/>
        </p:nvSpPr>
        <p:spPr>
          <a:xfrm>
            <a:off x="2623960" y="3465754"/>
            <a:ext cx="6736460" cy="369332"/>
          </a:xfrm>
          <a:prstGeom prst="rect">
            <a:avLst/>
          </a:prstGeom>
        </p:spPr>
        <p:txBody>
          <a:bodyPr wrap="none">
            <a:spAutoFit/>
          </a:bodyPr>
          <a:lstStyle/>
          <a:p>
            <a:r>
              <a:rPr lang="id-ID" dirty="0">
                <a:solidFill>
                  <a:schemeClr val="bg1">
                    <a:lumMod val="65000"/>
                  </a:schemeClr>
                </a:solidFill>
                <a:latin typeface="Raleway" panose="020B0003030101060003" pitchFamily="34" charset="0"/>
              </a:rPr>
              <a:t>Suitable for all categories </a:t>
            </a:r>
            <a:r>
              <a:rPr lang="id-ID" dirty="0">
                <a:solidFill>
                  <a:srgbClr val="FF6D6D"/>
                </a:solidFill>
                <a:latin typeface="Raleway" panose="020B0003030101060003" pitchFamily="34" charset="0"/>
              </a:rPr>
              <a:t>business</a:t>
            </a:r>
            <a:r>
              <a:rPr lang="id-ID" dirty="0">
                <a:solidFill>
                  <a:schemeClr val="tx1">
                    <a:lumMod val="65000"/>
                    <a:lumOff val="35000"/>
                  </a:schemeClr>
                </a:solidFill>
                <a:latin typeface="Raleway" panose="020B0003030101060003" pitchFamily="34" charset="0"/>
              </a:rPr>
              <a:t> </a:t>
            </a:r>
            <a:r>
              <a:rPr lang="id-ID" dirty="0">
                <a:solidFill>
                  <a:schemeClr val="bg1">
                    <a:lumMod val="65000"/>
                  </a:schemeClr>
                </a:solidFill>
                <a:latin typeface="Raleway" panose="020B0003030101060003" pitchFamily="34" charset="0"/>
              </a:rPr>
              <a:t>and</a:t>
            </a:r>
            <a:r>
              <a:rPr lang="id-ID" dirty="0">
                <a:solidFill>
                  <a:schemeClr val="tx1">
                    <a:lumMod val="65000"/>
                    <a:lumOff val="35000"/>
                  </a:schemeClr>
                </a:solidFill>
                <a:latin typeface="Raleway" panose="020B0003030101060003" pitchFamily="34" charset="0"/>
              </a:rPr>
              <a:t> </a:t>
            </a:r>
            <a:r>
              <a:rPr lang="id-ID" dirty="0">
                <a:solidFill>
                  <a:srgbClr val="FF6D6D"/>
                </a:solidFill>
                <a:latin typeface="Raleway" panose="020B0003030101060003" pitchFamily="34" charset="0"/>
              </a:rPr>
              <a:t>personal presentation</a:t>
            </a:r>
          </a:p>
        </p:txBody>
      </p:sp>
      <p:sp>
        <p:nvSpPr>
          <p:cNvPr id="11" name="TextBox 10"/>
          <p:cNvSpPr txBox="1"/>
          <p:nvPr/>
        </p:nvSpPr>
        <p:spPr>
          <a:xfrm>
            <a:off x="5418517" y="2386460"/>
            <a:ext cx="2158155" cy="923330"/>
          </a:xfrm>
          <a:prstGeom prst="rect">
            <a:avLst/>
          </a:prstGeom>
          <a:noFill/>
        </p:spPr>
        <p:txBody>
          <a:bodyPr wrap="none" rtlCol="0">
            <a:spAutoFit/>
          </a:bodyPr>
          <a:lstStyle/>
          <a:p>
            <a:r>
              <a:rPr lang="id-ID" sz="5400" dirty="0">
                <a:solidFill>
                  <a:schemeClr val="bg1">
                    <a:lumMod val="50000"/>
                  </a:schemeClr>
                </a:solidFill>
                <a:latin typeface="Raleway" panose="020B0003030101060003" pitchFamily="34" charset="0"/>
              </a:rPr>
              <a:t>MOST</a:t>
            </a:r>
          </a:p>
        </p:txBody>
      </p:sp>
      <p:sp>
        <p:nvSpPr>
          <p:cNvPr id="62" name="Oval 61"/>
          <p:cNvSpPr/>
          <p:nvPr/>
        </p:nvSpPr>
        <p:spPr>
          <a:xfrm>
            <a:off x="4570581" y="2652837"/>
            <a:ext cx="590097"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p:nvSpPr>
        <p:spPr>
          <a:xfrm>
            <a:off x="4819043" y="2652837"/>
            <a:ext cx="590097"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p:nvSpPr>
        <p:spPr>
          <a:xfrm>
            <a:off x="4694812" y="2367540"/>
            <a:ext cx="590097"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5800526" y="4057907"/>
            <a:ext cx="773681" cy="67506"/>
            <a:chOff x="5800526" y="4057907"/>
            <a:chExt cx="773681" cy="67506"/>
          </a:xfrm>
        </p:grpSpPr>
        <p:sp>
          <p:nvSpPr>
            <p:cNvPr id="15" name="Oval 14"/>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28606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fltVal val="0"/>
                                          </p:val>
                                        </p:tav>
                                        <p:tav tm="100000">
                                          <p:val>
                                            <p:strVal val="#ppt_w"/>
                                          </p:val>
                                        </p:tav>
                                      </p:tavLst>
                                    </p:anim>
                                    <p:anim calcmode="lin" valueType="num">
                                      <p:cBhvr>
                                        <p:cTn id="8" dur="500" fill="hold"/>
                                        <p:tgtEl>
                                          <p:spTgt spid="64"/>
                                        </p:tgtEl>
                                        <p:attrNameLst>
                                          <p:attrName>ppt_h</p:attrName>
                                        </p:attrNameLst>
                                      </p:cBhvr>
                                      <p:tavLst>
                                        <p:tav tm="0">
                                          <p:val>
                                            <p:fltVal val="0"/>
                                          </p:val>
                                        </p:tav>
                                        <p:tav tm="100000">
                                          <p:val>
                                            <p:strVal val="#ppt_h"/>
                                          </p:val>
                                        </p:tav>
                                      </p:tavLst>
                                    </p:anim>
                                    <p:animEffect transition="in" filter="fade">
                                      <p:cBhvr>
                                        <p:cTn id="9" dur="500"/>
                                        <p:tgtEl>
                                          <p:spTgt spid="6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p:cTn id="19" dur="500" fill="hold"/>
                                        <p:tgtEl>
                                          <p:spTgt spid="63"/>
                                        </p:tgtEl>
                                        <p:attrNameLst>
                                          <p:attrName>ppt_w</p:attrName>
                                        </p:attrNameLst>
                                      </p:cBhvr>
                                      <p:tavLst>
                                        <p:tav tm="0">
                                          <p:val>
                                            <p:fltVal val="0"/>
                                          </p:val>
                                        </p:tav>
                                        <p:tav tm="100000">
                                          <p:val>
                                            <p:strVal val="#ppt_w"/>
                                          </p:val>
                                        </p:tav>
                                      </p:tavLst>
                                    </p:anim>
                                    <p:anim calcmode="lin" valueType="num">
                                      <p:cBhvr>
                                        <p:cTn id="20" dur="500" fill="hold"/>
                                        <p:tgtEl>
                                          <p:spTgt spid="63"/>
                                        </p:tgtEl>
                                        <p:attrNameLst>
                                          <p:attrName>ppt_h</p:attrName>
                                        </p:attrNameLst>
                                      </p:cBhvr>
                                      <p:tavLst>
                                        <p:tav tm="0">
                                          <p:val>
                                            <p:fltVal val="0"/>
                                          </p:val>
                                        </p:tav>
                                        <p:tav tm="100000">
                                          <p:val>
                                            <p:strVal val="#ppt_h"/>
                                          </p:val>
                                        </p:tav>
                                      </p:tavLst>
                                    </p:anim>
                                    <p:animEffect transition="in" filter="fade">
                                      <p:cBhvr>
                                        <p:cTn id="21" dur="500"/>
                                        <p:tgtEl>
                                          <p:spTgt spid="6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2500"/>
                            </p:stCondLst>
                            <p:childTnLst>
                              <p:par>
                                <p:cTn id="31" presetID="22" presetClass="entr" presetSubtype="8"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11" grpId="0"/>
      <p:bldP spid="62" grpId="0" animBg="1"/>
      <p:bldP spid="63" grpId="0" animBg="1"/>
      <p:bldP spid="6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flipH="1">
            <a:off x="8771517"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flipH="1">
            <a:off x="6971289" y="170757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Oval 3"/>
          <p:cNvSpPr/>
          <p:nvPr/>
        </p:nvSpPr>
        <p:spPr>
          <a:xfrm flipH="1">
            <a:off x="7871405"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Oval 8"/>
          <p:cNvSpPr/>
          <p:nvPr/>
        </p:nvSpPr>
        <p:spPr>
          <a:xfrm flipH="1">
            <a:off x="7519414" y="1152090"/>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8" name="Oval 17"/>
          <p:cNvSpPr/>
          <p:nvPr/>
        </p:nvSpPr>
        <p:spPr>
          <a:xfrm flipH="1">
            <a:off x="9127197" y="842074"/>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9" name="Oval 18"/>
          <p:cNvSpPr/>
          <p:nvPr/>
        </p:nvSpPr>
        <p:spPr>
          <a:xfrm flipH="1">
            <a:off x="11669501" y="142555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0" name="Oval 19"/>
          <p:cNvSpPr/>
          <p:nvPr/>
        </p:nvSpPr>
        <p:spPr>
          <a:xfrm flipH="1">
            <a:off x="7476718" y="6267082"/>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flipH="1">
            <a:off x="8164444" y="596298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p:nvPr/>
        </p:nvSpPr>
        <p:spPr>
          <a:xfrm flipH="1">
            <a:off x="10611821" y="621648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flipH="1">
            <a:off x="7753924" y="5884065"/>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7902639" y="3154548"/>
            <a:ext cx="3672930" cy="461665"/>
          </a:xfrm>
          <a:prstGeom prst="rect">
            <a:avLst/>
          </a:prstGeom>
          <a:noFill/>
        </p:spPr>
        <p:txBody>
          <a:bodyPr wrap="none" rtlCol="0">
            <a:spAutoFit/>
          </a:bodyPr>
          <a:lstStyle/>
          <a:p>
            <a:pPr algn="ctr"/>
            <a:r>
              <a:rPr lang="id-ID" sz="2400" b="1" dirty="0" smtClean="0">
                <a:solidFill>
                  <a:schemeClr val="bg1"/>
                </a:solidFill>
                <a:latin typeface="Raleway" panose="020B0003030101060003" pitchFamily="34" charset="0"/>
              </a:rPr>
              <a:t>Welcome to THE </a:t>
            </a:r>
            <a:r>
              <a:rPr lang="id-ID" sz="2400" b="1" dirty="0">
                <a:solidFill>
                  <a:schemeClr val="bg1"/>
                </a:solidFill>
                <a:latin typeface="Raleway" panose="020B0003030101060003" pitchFamily="34" charset="0"/>
              </a:rPr>
              <a:t>MOST </a:t>
            </a:r>
          </a:p>
        </p:txBody>
      </p:sp>
      <p:sp>
        <p:nvSpPr>
          <p:cNvPr id="6" name="TextBox 5"/>
          <p:cNvSpPr txBox="1"/>
          <p:nvPr/>
        </p:nvSpPr>
        <p:spPr>
          <a:xfrm>
            <a:off x="8029800"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7" name="Rectangle 6"/>
          <p:cNvSpPr/>
          <p:nvPr/>
        </p:nvSpPr>
        <p:spPr>
          <a:xfrm>
            <a:off x="9252318" y="4497099"/>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8" name="TextBox 7"/>
          <p:cNvSpPr txBox="1"/>
          <p:nvPr/>
        </p:nvSpPr>
        <p:spPr>
          <a:xfrm>
            <a:off x="9238613" y="4561556"/>
            <a:ext cx="1125629"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ABOUT US</a:t>
            </a:r>
            <a:endParaRPr lang="id-ID" sz="1100" spc="300" dirty="0">
              <a:solidFill>
                <a:schemeClr val="bg1"/>
              </a:solidFill>
              <a:latin typeface="PT Sans" panose="020B0503020203020204" pitchFamily="34" charset="0"/>
            </a:endParaRPr>
          </a:p>
        </p:txBody>
      </p:sp>
      <p:grpSp>
        <p:nvGrpSpPr>
          <p:cNvPr id="34" name="Group 33"/>
          <p:cNvGrpSpPr/>
          <p:nvPr/>
        </p:nvGrpSpPr>
        <p:grpSpPr>
          <a:xfrm>
            <a:off x="7918059" y="1525618"/>
            <a:ext cx="1025777" cy="1015915"/>
            <a:chOff x="1924339" y="158606"/>
            <a:chExt cx="495300" cy="490538"/>
          </a:xfrm>
          <a:solidFill>
            <a:srgbClr val="FF6D6D"/>
          </a:solidFill>
        </p:grpSpPr>
        <p:sp>
          <p:nvSpPr>
            <p:cNvPr id="28" name="Freeform 5"/>
            <p:cNvSpPr>
              <a:spLocks noEditPoints="1"/>
            </p:cNvSpPr>
            <p:nvPr/>
          </p:nvSpPr>
          <p:spPr bwMode="auto">
            <a:xfrm>
              <a:off x="1924339" y="204644"/>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6"/>
            <p:cNvSpPr>
              <a:spLocks noEditPoints="1"/>
            </p:cNvSpPr>
            <p:nvPr/>
          </p:nvSpPr>
          <p:spPr bwMode="auto">
            <a:xfrm>
              <a:off x="2143414" y="404669"/>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7"/>
            <p:cNvSpPr>
              <a:spLocks noEditPoints="1"/>
            </p:cNvSpPr>
            <p:nvPr/>
          </p:nvSpPr>
          <p:spPr bwMode="auto">
            <a:xfrm>
              <a:off x="2343439" y="158606"/>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8"/>
            <p:cNvSpPr>
              <a:spLocks noEditPoints="1"/>
            </p:cNvSpPr>
            <p:nvPr/>
          </p:nvSpPr>
          <p:spPr bwMode="auto">
            <a:xfrm>
              <a:off x="2051339" y="388794"/>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Oval 9"/>
            <p:cNvSpPr>
              <a:spLocks noChangeArrowheads="1"/>
            </p:cNvSpPr>
            <p:nvPr/>
          </p:nvSpPr>
          <p:spPr bwMode="auto">
            <a:xfrm>
              <a:off x="2113252" y="496744"/>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Oval 10"/>
            <p:cNvSpPr>
              <a:spLocks noChangeArrowheads="1"/>
            </p:cNvSpPr>
            <p:nvPr/>
          </p:nvSpPr>
          <p:spPr bwMode="auto">
            <a:xfrm>
              <a:off x="2357727" y="26655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17822847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par>
                                <p:cTn id="46" presetID="53" presetClass="entr" presetSubtype="16"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500"/>
                                        <p:tgtEl>
                                          <p:spTgt spid="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8" grpId="0" animBg="1"/>
      <p:bldP spid="19" grpId="0" animBg="1"/>
      <p:bldP spid="20" grpId="0" animBg="1"/>
      <p:bldP spid="21" grpId="0" animBg="1"/>
      <p:bldP spid="22" grpId="0" animBg="1"/>
      <p:bldP spid="23" grpId="0" animBg="1"/>
      <p:bldP spid="5" grpId="0"/>
      <p:bldP spid="6" grpId="0"/>
      <p:bldP spid="7" grpId="0" animBg="1"/>
      <p:bldP spid="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2407298101"/>
              </p:ext>
            </p:extLst>
          </p:nvPr>
        </p:nvGraphicFramePr>
        <p:xfrm>
          <a:off x="816732"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9452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1" name="Chart 20"/>
          <p:cNvGraphicFramePr/>
          <p:nvPr>
            <p:extLst>
              <p:ext uri="{D42A27DB-BD31-4B8C-83A1-F6EECF244321}">
                <p14:modId xmlns:p14="http://schemas.microsoft.com/office/powerpoint/2010/main" val="512624033"/>
              </p:ext>
            </p:extLst>
          </p:nvPr>
        </p:nvGraphicFramePr>
        <p:xfrm>
          <a:off x="3858968" y="2381964"/>
          <a:ext cx="3603213" cy="2402142"/>
        </p:xfrm>
        <a:graphic>
          <a:graphicData uri="http://schemas.openxmlformats.org/drawingml/2006/chart">
            <c:chart xmlns:c="http://schemas.openxmlformats.org/drawingml/2006/chart" xmlns:r="http://schemas.openxmlformats.org/officeDocument/2006/relationships" r:id="rId2"/>
          </a:graphicData>
        </a:graphic>
      </p:graphicFrame>
      <p:sp>
        <p:nvSpPr>
          <p:cNvPr id="22" name="Freeform 21"/>
          <p:cNvSpPr>
            <a:spLocks noChangeArrowheads="1"/>
          </p:cNvSpPr>
          <p:nvPr/>
        </p:nvSpPr>
        <p:spPr bwMode="auto">
          <a:xfrm>
            <a:off x="4632386"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3" name="Freeform 22"/>
          <p:cNvSpPr>
            <a:spLocks noChangeArrowheads="1"/>
          </p:cNvSpPr>
          <p:nvPr/>
        </p:nvSpPr>
        <p:spPr bwMode="auto">
          <a:xfrm>
            <a:off x="4875865"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4" name="Freeform 23"/>
          <p:cNvSpPr>
            <a:spLocks noChangeArrowheads="1"/>
          </p:cNvSpPr>
          <p:nvPr/>
        </p:nvSpPr>
        <p:spPr bwMode="auto">
          <a:xfrm>
            <a:off x="5122558"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5" name="Freeform 24"/>
          <p:cNvSpPr>
            <a:spLocks noChangeArrowheads="1"/>
          </p:cNvSpPr>
          <p:nvPr/>
        </p:nvSpPr>
        <p:spPr bwMode="auto">
          <a:xfrm>
            <a:off x="5366037"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6" name="Freeform 25"/>
          <p:cNvSpPr>
            <a:spLocks noChangeArrowheads="1"/>
          </p:cNvSpPr>
          <p:nvPr/>
        </p:nvSpPr>
        <p:spPr bwMode="auto">
          <a:xfrm>
            <a:off x="5611313"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7" name="Freeform 26"/>
          <p:cNvSpPr>
            <a:spLocks noChangeArrowheads="1"/>
          </p:cNvSpPr>
          <p:nvPr/>
        </p:nvSpPr>
        <p:spPr bwMode="auto">
          <a:xfrm>
            <a:off x="5854791"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8" name="Freeform 27"/>
          <p:cNvSpPr>
            <a:spLocks noChangeArrowheads="1"/>
          </p:cNvSpPr>
          <p:nvPr/>
        </p:nvSpPr>
        <p:spPr bwMode="auto">
          <a:xfrm>
            <a:off x="6101485"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7" name="Freeform 46"/>
          <p:cNvSpPr>
            <a:spLocks noChangeArrowheads="1"/>
          </p:cNvSpPr>
          <p:nvPr/>
        </p:nvSpPr>
        <p:spPr bwMode="auto">
          <a:xfrm>
            <a:off x="6344964"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8" name="Freeform 47"/>
          <p:cNvSpPr>
            <a:spLocks noChangeArrowheads="1"/>
          </p:cNvSpPr>
          <p:nvPr/>
        </p:nvSpPr>
        <p:spPr bwMode="auto">
          <a:xfrm>
            <a:off x="6582428"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9" name="Freeform 48"/>
          <p:cNvSpPr>
            <a:spLocks noChangeArrowheads="1"/>
          </p:cNvSpPr>
          <p:nvPr/>
        </p:nvSpPr>
        <p:spPr bwMode="auto">
          <a:xfrm>
            <a:off x="6825906"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50" name="Freeform 49"/>
          <p:cNvSpPr>
            <a:spLocks/>
          </p:cNvSpPr>
          <p:nvPr/>
        </p:nvSpPr>
        <p:spPr bwMode="auto">
          <a:xfrm>
            <a:off x="5075850" y="5248002"/>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1" name="Freeform 50"/>
          <p:cNvSpPr>
            <a:spLocks/>
          </p:cNvSpPr>
          <p:nvPr/>
        </p:nvSpPr>
        <p:spPr bwMode="auto">
          <a:xfrm>
            <a:off x="5323239"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2" name="Freeform 51"/>
          <p:cNvSpPr>
            <a:spLocks/>
          </p:cNvSpPr>
          <p:nvPr/>
        </p:nvSpPr>
        <p:spPr bwMode="auto">
          <a:xfrm>
            <a:off x="5571904"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3" name="Freeform 52"/>
          <p:cNvSpPr>
            <a:spLocks/>
          </p:cNvSpPr>
          <p:nvPr/>
        </p:nvSpPr>
        <p:spPr bwMode="auto">
          <a:xfrm>
            <a:off x="5819293"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4" name="Freeform 53"/>
          <p:cNvSpPr>
            <a:spLocks/>
          </p:cNvSpPr>
          <p:nvPr/>
        </p:nvSpPr>
        <p:spPr bwMode="auto">
          <a:xfrm>
            <a:off x="6056033"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5" name="Freeform 54"/>
          <p:cNvSpPr>
            <a:spLocks/>
          </p:cNvSpPr>
          <p:nvPr/>
        </p:nvSpPr>
        <p:spPr bwMode="auto">
          <a:xfrm>
            <a:off x="6303421"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56" name="Freeform 55"/>
          <p:cNvSpPr>
            <a:spLocks/>
          </p:cNvSpPr>
          <p:nvPr/>
        </p:nvSpPr>
        <p:spPr bwMode="auto">
          <a:xfrm>
            <a:off x="6552086"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baseline="-25000"/>
          </a:p>
        </p:txBody>
      </p:sp>
      <p:sp>
        <p:nvSpPr>
          <p:cNvPr id="57" name="Freeform 56"/>
          <p:cNvSpPr>
            <a:spLocks/>
          </p:cNvSpPr>
          <p:nvPr/>
        </p:nvSpPr>
        <p:spPr bwMode="auto">
          <a:xfrm>
            <a:off x="6799475"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baseline="-25000"/>
          </a:p>
        </p:txBody>
      </p:sp>
      <p:sp>
        <p:nvSpPr>
          <p:cNvPr id="58" name="Freeform 57"/>
          <p:cNvSpPr>
            <a:spLocks/>
          </p:cNvSpPr>
          <p:nvPr/>
        </p:nvSpPr>
        <p:spPr bwMode="auto">
          <a:xfrm>
            <a:off x="4584886"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9" name="Freeform 58"/>
          <p:cNvSpPr>
            <a:spLocks/>
          </p:cNvSpPr>
          <p:nvPr/>
        </p:nvSpPr>
        <p:spPr bwMode="auto">
          <a:xfrm>
            <a:off x="4832275" y="5247999"/>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60" name="Flowchart: Off-page Connector 59"/>
          <p:cNvSpPr/>
          <p:nvPr/>
        </p:nvSpPr>
        <p:spPr>
          <a:xfrm>
            <a:off x="5514840" y="1800642"/>
            <a:ext cx="1211283" cy="665018"/>
          </a:xfrm>
          <a:prstGeom prst="flowChartOffpageConnec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5510122" y="1847585"/>
            <a:ext cx="1220719" cy="400110"/>
          </a:xfrm>
          <a:prstGeom prst="rect">
            <a:avLst/>
          </a:prstGeom>
          <a:noFill/>
        </p:spPr>
        <p:txBody>
          <a:bodyPr wrap="none" rtlCol="0">
            <a:spAutoFit/>
          </a:bodyPr>
          <a:lstStyle/>
          <a:p>
            <a:pPr algn="ctr"/>
            <a:r>
              <a:rPr lang="id-ID" sz="2000" dirty="0" smtClean="0">
                <a:solidFill>
                  <a:schemeClr val="bg1"/>
                </a:solidFill>
                <a:latin typeface="PT Sans" panose="020B0503020203020204" pitchFamily="34" charset="0"/>
              </a:rPr>
              <a:t>Facebook</a:t>
            </a:r>
            <a:endParaRPr lang="id-ID" sz="2000" dirty="0">
              <a:solidFill>
                <a:schemeClr val="bg1"/>
              </a:solidFill>
              <a:latin typeface="PT Sans" panose="020B0503020203020204" pitchFamily="34" charset="0"/>
            </a:endParaRPr>
          </a:p>
        </p:txBody>
      </p:sp>
      <p:sp>
        <p:nvSpPr>
          <p:cNvPr id="62" name="Freeform 61"/>
          <p:cNvSpPr>
            <a:spLocks noChangeArrowheads="1"/>
          </p:cNvSpPr>
          <p:nvPr/>
        </p:nvSpPr>
        <p:spPr bwMode="auto">
          <a:xfrm>
            <a:off x="5094079" y="1780654"/>
            <a:ext cx="296614" cy="699761"/>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3" name="Freeform 62"/>
          <p:cNvSpPr>
            <a:spLocks/>
          </p:cNvSpPr>
          <p:nvPr/>
        </p:nvSpPr>
        <p:spPr bwMode="auto">
          <a:xfrm>
            <a:off x="4739314" y="1780654"/>
            <a:ext cx="323238" cy="699761"/>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F6D6D"/>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64" name="Freeform 63"/>
          <p:cNvSpPr>
            <a:spLocks noChangeArrowheads="1"/>
          </p:cNvSpPr>
          <p:nvPr/>
        </p:nvSpPr>
        <p:spPr bwMode="auto">
          <a:xfrm>
            <a:off x="5374057" y="4609345"/>
            <a:ext cx="109954" cy="532604"/>
          </a:xfrm>
          <a:custGeom>
            <a:avLst/>
            <a:gdLst>
              <a:gd name="connsiteX0" fmla="*/ 65040 w 109954"/>
              <a:gd name="connsiteY0" fmla="*/ 103591 h 532604"/>
              <a:gd name="connsiteX1" fmla="*/ 91056 w 109954"/>
              <a:gd name="connsiteY1" fmla="*/ 103591 h 532604"/>
              <a:gd name="connsiteX2" fmla="*/ 96259 w 109954"/>
              <a:gd name="connsiteY2" fmla="*/ 103591 h 532604"/>
              <a:gd name="connsiteX3" fmla="*/ 104389 w 109954"/>
              <a:gd name="connsiteY3" fmla="*/ 103591 h 532604"/>
              <a:gd name="connsiteX4" fmla="*/ 109954 w 109954"/>
              <a:gd name="connsiteY4" fmla="*/ 103591 h 532604"/>
              <a:gd name="connsiteX5" fmla="*/ 109954 w 109954"/>
              <a:gd name="connsiteY5" fmla="*/ 310437 h 532604"/>
              <a:gd name="connsiteX6" fmla="*/ 106666 w 109954"/>
              <a:gd name="connsiteY6" fmla="*/ 310437 h 532604"/>
              <a:gd name="connsiteX7" fmla="*/ 106666 w 109954"/>
              <a:gd name="connsiteY7" fmla="*/ 504514 h 532604"/>
              <a:gd name="connsiteX8" fmla="*/ 80650 w 109954"/>
              <a:gd name="connsiteY8" fmla="*/ 532604 h 532604"/>
              <a:gd name="connsiteX9" fmla="*/ 52032 w 109954"/>
              <a:gd name="connsiteY9" fmla="*/ 504514 h 532604"/>
              <a:gd name="connsiteX10" fmla="*/ 52032 w 109954"/>
              <a:gd name="connsiteY10" fmla="*/ 310437 h 532604"/>
              <a:gd name="connsiteX11" fmla="*/ 52032 w 109954"/>
              <a:gd name="connsiteY11" fmla="*/ 300222 h 532604"/>
              <a:gd name="connsiteX12" fmla="*/ 52032 w 109954"/>
              <a:gd name="connsiteY12" fmla="*/ 221059 h 532604"/>
              <a:gd name="connsiteX13" fmla="*/ 52032 w 109954"/>
              <a:gd name="connsiteY13" fmla="*/ 175093 h 532604"/>
              <a:gd name="connsiteX14" fmla="*/ 41626 w 109954"/>
              <a:gd name="connsiteY14" fmla="*/ 175093 h 532604"/>
              <a:gd name="connsiteX15" fmla="*/ 41626 w 109954"/>
              <a:gd name="connsiteY15" fmla="*/ 218505 h 532604"/>
              <a:gd name="connsiteX16" fmla="*/ 41626 w 109954"/>
              <a:gd name="connsiteY16" fmla="*/ 290007 h 532604"/>
              <a:gd name="connsiteX17" fmla="*/ 20813 w 109954"/>
              <a:gd name="connsiteY17" fmla="*/ 310437 h 532604"/>
              <a:gd name="connsiteX18" fmla="*/ 0 w 109954"/>
              <a:gd name="connsiteY18" fmla="*/ 290007 h 532604"/>
              <a:gd name="connsiteX19" fmla="*/ 0 w 109954"/>
              <a:gd name="connsiteY19" fmla="*/ 167432 h 532604"/>
              <a:gd name="connsiteX20" fmla="*/ 65040 w 109954"/>
              <a:gd name="connsiteY20" fmla="*/ 103591 h 532604"/>
              <a:gd name="connsiteX21" fmla="*/ 109954 w 109954"/>
              <a:gd name="connsiteY21" fmla="*/ 0 h 532604"/>
              <a:gd name="connsiteX22" fmla="*/ 109954 w 109954"/>
              <a:gd name="connsiteY22" fmla="*/ 91924 h 532604"/>
              <a:gd name="connsiteX23" fmla="*/ 79252 w 109954"/>
              <a:gd name="connsiteY23" fmla="*/ 79428 h 532604"/>
              <a:gd name="connsiteX24" fmla="*/ 65146 w 109954"/>
              <a:gd name="connsiteY24" fmla="*/ 45962 h 532604"/>
              <a:gd name="connsiteX25" fmla="*/ 79252 w 109954"/>
              <a:gd name="connsiteY25" fmla="*/ 12496 h 53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954" h="532604">
                <a:moveTo>
                  <a:pt x="65040" y="103591"/>
                </a:moveTo>
                <a:cubicBezTo>
                  <a:pt x="65040" y="103591"/>
                  <a:pt x="65040" y="103591"/>
                  <a:pt x="91056" y="103591"/>
                </a:cubicBezTo>
                <a:cubicBezTo>
                  <a:pt x="91056" y="103591"/>
                  <a:pt x="91056" y="103591"/>
                  <a:pt x="96259" y="103591"/>
                </a:cubicBezTo>
                <a:cubicBezTo>
                  <a:pt x="96259" y="103591"/>
                  <a:pt x="96259" y="103591"/>
                  <a:pt x="104389" y="103591"/>
                </a:cubicBezTo>
                <a:lnTo>
                  <a:pt x="109954" y="103591"/>
                </a:lnTo>
                <a:lnTo>
                  <a:pt x="109954" y="310437"/>
                </a:lnTo>
                <a:lnTo>
                  <a:pt x="106666" y="310437"/>
                </a:lnTo>
                <a:cubicBezTo>
                  <a:pt x="106666" y="310437"/>
                  <a:pt x="106666" y="310437"/>
                  <a:pt x="106666" y="504514"/>
                </a:cubicBezTo>
                <a:cubicBezTo>
                  <a:pt x="106666" y="519836"/>
                  <a:pt x="96259" y="532604"/>
                  <a:pt x="80650" y="532604"/>
                </a:cubicBezTo>
                <a:cubicBezTo>
                  <a:pt x="65040" y="532604"/>
                  <a:pt x="52032" y="519836"/>
                  <a:pt x="52032" y="504514"/>
                </a:cubicBezTo>
                <a:cubicBezTo>
                  <a:pt x="52032" y="504514"/>
                  <a:pt x="52032" y="504514"/>
                  <a:pt x="52032" y="310437"/>
                </a:cubicBezTo>
                <a:cubicBezTo>
                  <a:pt x="52032" y="310437"/>
                  <a:pt x="52032" y="310437"/>
                  <a:pt x="52032" y="300222"/>
                </a:cubicBezTo>
                <a:cubicBezTo>
                  <a:pt x="52032" y="300222"/>
                  <a:pt x="52032" y="300222"/>
                  <a:pt x="52032" y="221059"/>
                </a:cubicBezTo>
                <a:cubicBezTo>
                  <a:pt x="52032" y="221059"/>
                  <a:pt x="52032" y="221059"/>
                  <a:pt x="52032" y="175093"/>
                </a:cubicBezTo>
                <a:cubicBezTo>
                  <a:pt x="52032" y="175093"/>
                  <a:pt x="52032" y="175093"/>
                  <a:pt x="41626" y="175093"/>
                </a:cubicBezTo>
                <a:cubicBezTo>
                  <a:pt x="41626" y="175093"/>
                  <a:pt x="41626" y="175093"/>
                  <a:pt x="41626" y="218505"/>
                </a:cubicBezTo>
                <a:cubicBezTo>
                  <a:pt x="41626" y="218505"/>
                  <a:pt x="41626" y="218505"/>
                  <a:pt x="41626" y="290007"/>
                </a:cubicBezTo>
                <a:cubicBezTo>
                  <a:pt x="41626" y="302776"/>
                  <a:pt x="33821" y="310437"/>
                  <a:pt x="20813" y="310437"/>
                </a:cubicBezTo>
                <a:cubicBezTo>
                  <a:pt x="10407" y="310437"/>
                  <a:pt x="0" y="302776"/>
                  <a:pt x="0" y="290007"/>
                </a:cubicBezTo>
                <a:cubicBezTo>
                  <a:pt x="0" y="290007"/>
                  <a:pt x="0" y="290007"/>
                  <a:pt x="0" y="167432"/>
                </a:cubicBezTo>
                <a:cubicBezTo>
                  <a:pt x="0" y="131681"/>
                  <a:pt x="31219" y="103591"/>
                  <a:pt x="65040" y="103591"/>
                </a:cubicBezTo>
                <a:close/>
                <a:moveTo>
                  <a:pt x="109954" y="0"/>
                </a:moveTo>
                <a:lnTo>
                  <a:pt x="109954" y="91924"/>
                </a:lnTo>
                <a:lnTo>
                  <a:pt x="79252" y="79428"/>
                </a:lnTo>
                <a:cubicBezTo>
                  <a:pt x="70537" y="70863"/>
                  <a:pt x="65146" y="59031"/>
                  <a:pt x="65146" y="45962"/>
                </a:cubicBezTo>
                <a:cubicBezTo>
                  <a:pt x="65146" y="32893"/>
                  <a:pt x="70537" y="21061"/>
                  <a:pt x="79252" y="12496"/>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5" name="Freeform 64"/>
          <p:cNvSpPr/>
          <p:nvPr/>
        </p:nvSpPr>
        <p:spPr>
          <a:xfrm flipH="1">
            <a:off x="6321213" y="5247999"/>
            <a:ext cx="123328" cy="533970"/>
          </a:xfrm>
          <a:custGeom>
            <a:avLst/>
            <a:gdLst>
              <a:gd name="connsiteX0" fmla="*/ 0 w 123328"/>
              <a:gd name="connsiteY0" fmla="*/ 103676 h 533970"/>
              <a:gd name="connsiteX1" fmla="*/ 3964 w 123328"/>
              <a:gd name="connsiteY1" fmla="*/ 103676 h 533970"/>
              <a:gd name="connsiteX2" fmla="*/ 22427 w 123328"/>
              <a:gd name="connsiteY2" fmla="*/ 103676 h 533970"/>
              <a:gd name="connsiteX3" fmla="*/ 83092 w 123328"/>
              <a:gd name="connsiteY3" fmla="*/ 150334 h 533970"/>
              <a:gd name="connsiteX4" fmla="*/ 85730 w 123328"/>
              <a:gd name="connsiteY4" fmla="*/ 150334 h 533970"/>
              <a:gd name="connsiteX5" fmla="*/ 122656 w 123328"/>
              <a:gd name="connsiteY5" fmla="*/ 266980 h 533970"/>
              <a:gd name="connsiteX6" fmla="*/ 109468 w 123328"/>
              <a:gd name="connsiteY6" fmla="*/ 292902 h 533970"/>
              <a:gd name="connsiteX7" fmla="*/ 85730 w 123328"/>
              <a:gd name="connsiteY7" fmla="*/ 279941 h 533970"/>
              <a:gd name="connsiteX8" fmla="*/ 48803 w 123328"/>
              <a:gd name="connsiteY8" fmla="*/ 168479 h 533970"/>
              <a:gd name="connsiteX9" fmla="*/ 40890 w 123328"/>
              <a:gd name="connsiteY9" fmla="*/ 168479 h 533970"/>
              <a:gd name="connsiteX10" fmla="*/ 104193 w 123328"/>
              <a:gd name="connsiteY10" fmla="*/ 360297 h 533970"/>
              <a:gd name="connsiteX11" fmla="*/ 54078 w 123328"/>
              <a:gd name="connsiteY11" fmla="*/ 360297 h 533970"/>
              <a:gd name="connsiteX12" fmla="*/ 54078 w 123328"/>
              <a:gd name="connsiteY12" fmla="*/ 513233 h 533970"/>
              <a:gd name="connsiteX13" fmla="*/ 30340 w 123328"/>
              <a:gd name="connsiteY13" fmla="*/ 533970 h 533970"/>
              <a:gd name="connsiteX14" fmla="*/ 9239 w 123328"/>
              <a:gd name="connsiteY14" fmla="*/ 513233 h 533970"/>
              <a:gd name="connsiteX15" fmla="*/ 9239 w 123328"/>
              <a:gd name="connsiteY15" fmla="*/ 360297 h 533970"/>
              <a:gd name="connsiteX16" fmla="*/ 6931 w 123328"/>
              <a:gd name="connsiteY16" fmla="*/ 360297 h 533970"/>
              <a:gd name="connsiteX17" fmla="*/ 0 w 123328"/>
              <a:gd name="connsiteY17" fmla="*/ 360297 h 533970"/>
              <a:gd name="connsiteX18" fmla="*/ 8 w 123328"/>
              <a:gd name="connsiteY18" fmla="*/ 0 h 533970"/>
              <a:gd name="connsiteX19" fmla="*/ 48700 w 123328"/>
              <a:gd name="connsiteY19" fmla="*/ 46641 h 533970"/>
              <a:gd name="connsiteX20" fmla="*/ 8 w 123328"/>
              <a:gd name="connsiteY20" fmla="*/ 93281 h 533970"/>
              <a:gd name="connsiteX21" fmla="*/ 0 w 123328"/>
              <a:gd name="connsiteY21" fmla="*/ 93279 h 533970"/>
              <a:gd name="connsiteX22" fmla="*/ 0 w 123328"/>
              <a:gd name="connsiteY22" fmla="*/ 2 h 5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328" h="533970">
                <a:moveTo>
                  <a:pt x="0" y="103676"/>
                </a:moveTo>
                <a:lnTo>
                  <a:pt x="3964" y="103676"/>
                </a:lnTo>
                <a:cubicBezTo>
                  <a:pt x="14515" y="103676"/>
                  <a:pt x="11877" y="103676"/>
                  <a:pt x="22427" y="103676"/>
                </a:cubicBezTo>
                <a:cubicBezTo>
                  <a:pt x="35615" y="103676"/>
                  <a:pt x="67267" y="111452"/>
                  <a:pt x="83092" y="150334"/>
                </a:cubicBezTo>
                <a:cubicBezTo>
                  <a:pt x="83092" y="150334"/>
                  <a:pt x="83092" y="150334"/>
                  <a:pt x="85730" y="150334"/>
                </a:cubicBezTo>
                <a:cubicBezTo>
                  <a:pt x="85730" y="150334"/>
                  <a:pt x="85730" y="150334"/>
                  <a:pt x="122656" y="266980"/>
                </a:cubicBezTo>
                <a:cubicBezTo>
                  <a:pt x="125294" y="277349"/>
                  <a:pt x="120019" y="287717"/>
                  <a:pt x="109468" y="292902"/>
                </a:cubicBezTo>
                <a:cubicBezTo>
                  <a:pt x="101556" y="295494"/>
                  <a:pt x="91005" y="290310"/>
                  <a:pt x="85730" y="279941"/>
                </a:cubicBezTo>
                <a:cubicBezTo>
                  <a:pt x="85730" y="279941"/>
                  <a:pt x="85730" y="279941"/>
                  <a:pt x="48803" y="168479"/>
                </a:cubicBezTo>
                <a:cubicBezTo>
                  <a:pt x="48803" y="168479"/>
                  <a:pt x="48803" y="168479"/>
                  <a:pt x="40890" y="168479"/>
                </a:cubicBezTo>
                <a:cubicBezTo>
                  <a:pt x="40890" y="168479"/>
                  <a:pt x="40890" y="168479"/>
                  <a:pt x="104193" y="360297"/>
                </a:cubicBezTo>
                <a:cubicBezTo>
                  <a:pt x="104193" y="360297"/>
                  <a:pt x="104193" y="360297"/>
                  <a:pt x="54078" y="360297"/>
                </a:cubicBezTo>
                <a:cubicBezTo>
                  <a:pt x="54078" y="360297"/>
                  <a:pt x="54078" y="360297"/>
                  <a:pt x="54078" y="513233"/>
                </a:cubicBezTo>
                <a:cubicBezTo>
                  <a:pt x="54078" y="526194"/>
                  <a:pt x="43528" y="533970"/>
                  <a:pt x="30340" y="533970"/>
                </a:cubicBezTo>
                <a:cubicBezTo>
                  <a:pt x="17152" y="533970"/>
                  <a:pt x="9239" y="526194"/>
                  <a:pt x="9239" y="513233"/>
                </a:cubicBezTo>
                <a:cubicBezTo>
                  <a:pt x="9239" y="513233"/>
                  <a:pt x="9239" y="513233"/>
                  <a:pt x="9239" y="360297"/>
                </a:cubicBezTo>
                <a:cubicBezTo>
                  <a:pt x="9239" y="360297"/>
                  <a:pt x="9239" y="360297"/>
                  <a:pt x="6931" y="360297"/>
                </a:cubicBezTo>
                <a:lnTo>
                  <a:pt x="0" y="360297"/>
                </a:lnTo>
                <a:close/>
                <a:moveTo>
                  <a:pt x="8" y="0"/>
                </a:moveTo>
                <a:cubicBezTo>
                  <a:pt x="26900" y="0"/>
                  <a:pt x="48700" y="20882"/>
                  <a:pt x="48700" y="46641"/>
                </a:cubicBezTo>
                <a:cubicBezTo>
                  <a:pt x="48700" y="72399"/>
                  <a:pt x="26900" y="93281"/>
                  <a:pt x="8" y="93281"/>
                </a:cubicBezTo>
                <a:lnTo>
                  <a:pt x="0" y="93279"/>
                </a:lnTo>
                <a:lnTo>
                  <a:pt x="0" y="2"/>
                </a:lnTo>
                <a:close/>
              </a:path>
            </a:pathLst>
          </a:custGeom>
          <a:solidFill>
            <a:srgbClr val="FB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66" name="Chart 65"/>
          <p:cNvGraphicFramePr/>
          <p:nvPr>
            <p:extLst>
              <p:ext uri="{D42A27DB-BD31-4B8C-83A1-F6EECF244321}">
                <p14:modId xmlns:p14="http://schemas.microsoft.com/office/powerpoint/2010/main" val="1849249213"/>
              </p:ext>
            </p:extLst>
          </p:nvPr>
        </p:nvGraphicFramePr>
        <p:xfrm>
          <a:off x="7930092" y="2401393"/>
          <a:ext cx="3603213" cy="2402142"/>
        </p:xfrm>
        <a:graphic>
          <a:graphicData uri="http://schemas.openxmlformats.org/drawingml/2006/chart">
            <c:chart xmlns:c="http://schemas.openxmlformats.org/drawingml/2006/chart" xmlns:r="http://schemas.openxmlformats.org/officeDocument/2006/relationships" r:id="rId3"/>
          </a:graphicData>
        </a:graphic>
      </p:graphicFrame>
      <p:grpSp>
        <p:nvGrpSpPr>
          <p:cNvPr id="67" name="Group 66"/>
          <p:cNvGrpSpPr/>
          <p:nvPr/>
        </p:nvGrpSpPr>
        <p:grpSpPr>
          <a:xfrm>
            <a:off x="8703510" y="4628774"/>
            <a:ext cx="2419859" cy="533971"/>
            <a:chOff x="3239835" y="1936087"/>
            <a:chExt cx="2419859" cy="533971"/>
          </a:xfrm>
        </p:grpSpPr>
        <p:sp>
          <p:nvSpPr>
            <p:cNvPr id="68" name="Freeform 67"/>
            <p:cNvSpPr>
              <a:spLocks noChangeArrowheads="1"/>
            </p:cNvSpPr>
            <p:nvPr/>
          </p:nvSpPr>
          <p:spPr bwMode="auto">
            <a:xfrm>
              <a:off x="3239835"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9" name="Freeform 68"/>
            <p:cNvSpPr>
              <a:spLocks noChangeArrowheads="1"/>
            </p:cNvSpPr>
            <p:nvPr/>
          </p:nvSpPr>
          <p:spPr bwMode="auto">
            <a:xfrm>
              <a:off x="3483314"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0" name="Freeform 69"/>
            <p:cNvSpPr>
              <a:spLocks noChangeArrowheads="1"/>
            </p:cNvSpPr>
            <p:nvPr/>
          </p:nvSpPr>
          <p:spPr bwMode="auto">
            <a:xfrm>
              <a:off x="3730007"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noChangeArrowheads="1"/>
            </p:cNvSpPr>
            <p:nvPr/>
          </p:nvSpPr>
          <p:spPr bwMode="auto">
            <a:xfrm>
              <a:off x="3973486"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2" name="Freeform 71"/>
            <p:cNvSpPr>
              <a:spLocks noChangeArrowheads="1"/>
            </p:cNvSpPr>
            <p:nvPr/>
          </p:nvSpPr>
          <p:spPr bwMode="auto">
            <a:xfrm>
              <a:off x="4218762"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3" name="Freeform 72"/>
            <p:cNvSpPr>
              <a:spLocks noChangeArrowheads="1"/>
            </p:cNvSpPr>
            <p:nvPr/>
          </p:nvSpPr>
          <p:spPr bwMode="auto">
            <a:xfrm>
              <a:off x="4462240"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4" name="Freeform 73"/>
            <p:cNvSpPr>
              <a:spLocks noChangeArrowheads="1"/>
            </p:cNvSpPr>
            <p:nvPr/>
          </p:nvSpPr>
          <p:spPr bwMode="auto">
            <a:xfrm>
              <a:off x="4708934"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5" name="Freeform 74"/>
            <p:cNvSpPr>
              <a:spLocks noChangeArrowheads="1"/>
            </p:cNvSpPr>
            <p:nvPr/>
          </p:nvSpPr>
          <p:spPr bwMode="auto">
            <a:xfrm>
              <a:off x="4952413"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6" name="Freeform 75"/>
            <p:cNvSpPr>
              <a:spLocks noChangeArrowheads="1"/>
            </p:cNvSpPr>
            <p:nvPr/>
          </p:nvSpPr>
          <p:spPr bwMode="auto">
            <a:xfrm>
              <a:off x="5189877"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7" name="Freeform 76"/>
            <p:cNvSpPr>
              <a:spLocks noChangeArrowheads="1"/>
            </p:cNvSpPr>
            <p:nvPr/>
          </p:nvSpPr>
          <p:spPr bwMode="auto">
            <a:xfrm>
              <a:off x="5433355"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grpSp>
      <p:grpSp>
        <p:nvGrpSpPr>
          <p:cNvPr id="78" name="Group 77"/>
          <p:cNvGrpSpPr/>
          <p:nvPr/>
        </p:nvGrpSpPr>
        <p:grpSpPr>
          <a:xfrm>
            <a:off x="8656010" y="5267428"/>
            <a:ext cx="2461244" cy="533973"/>
            <a:chOff x="3903930" y="3519055"/>
            <a:chExt cx="2461244" cy="533973"/>
          </a:xfrm>
        </p:grpSpPr>
        <p:sp>
          <p:nvSpPr>
            <p:cNvPr id="79" name="Freeform 78"/>
            <p:cNvSpPr>
              <a:spLocks/>
            </p:cNvSpPr>
            <p:nvPr/>
          </p:nvSpPr>
          <p:spPr bwMode="auto">
            <a:xfrm>
              <a:off x="4394894" y="3519058"/>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0" name="Freeform 79"/>
            <p:cNvSpPr>
              <a:spLocks/>
            </p:cNvSpPr>
            <p:nvPr/>
          </p:nvSpPr>
          <p:spPr bwMode="auto">
            <a:xfrm>
              <a:off x="4642283"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1" name="Freeform 80"/>
            <p:cNvSpPr>
              <a:spLocks/>
            </p:cNvSpPr>
            <p:nvPr/>
          </p:nvSpPr>
          <p:spPr bwMode="auto">
            <a:xfrm>
              <a:off x="4890948"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2" name="Freeform 81"/>
            <p:cNvSpPr>
              <a:spLocks/>
            </p:cNvSpPr>
            <p:nvPr/>
          </p:nvSpPr>
          <p:spPr bwMode="auto">
            <a:xfrm>
              <a:off x="5138337"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3" name="Freeform 82"/>
            <p:cNvSpPr>
              <a:spLocks/>
            </p:cNvSpPr>
            <p:nvPr/>
          </p:nvSpPr>
          <p:spPr bwMode="auto">
            <a:xfrm>
              <a:off x="5375077"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4" name="Freeform 83"/>
            <p:cNvSpPr>
              <a:spLocks/>
            </p:cNvSpPr>
            <p:nvPr/>
          </p:nvSpPr>
          <p:spPr bwMode="auto">
            <a:xfrm>
              <a:off x="5622465"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5" name="Freeform 84"/>
            <p:cNvSpPr>
              <a:spLocks/>
            </p:cNvSpPr>
            <p:nvPr/>
          </p:nvSpPr>
          <p:spPr bwMode="auto">
            <a:xfrm>
              <a:off x="5871130"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6" name="Freeform 85"/>
            <p:cNvSpPr>
              <a:spLocks/>
            </p:cNvSpPr>
            <p:nvPr/>
          </p:nvSpPr>
          <p:spPr bwMode="auto">
            <a:xfrm>
              <a:off x="6118519"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7" name="Freeform 86"/>
            <p:cNvSpPr>
              <a:spLocks/>
            </p:cNvSpPr>
            <p:nvPr/>
          </p:nvSpPr>
          <p:spPr bwMode="auto">
            <a:xfrm>
              <a:off x="3903930"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8" name="Freeform 87"/>
            <p:cNvSpPr>
              <a:spLocks/>
            </p:cNvSpPr>
            <p:nvPr/>
          </p:nvSpPr>
          <p:spPr bwMode="auto">
            <a:xfrm>
              <a:off x="4151319" y="3519055"/>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B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sp>
        <p:nvSpPr>
          <p:cNvPr id="89" name="Flowchart: Off-page Connector 88"/>
          <p:cNvSpPr/>
          <p:nvPr/>
        </p:nvSpPr>
        <p:spPr>
          <a:xfrm>
            <a:off x="9585964" y="1820071"/>
            <a:ext cx="1211283" cy="665018"/>
          </a:xfrm>
          <a:prstGeom prst="flowChartOffpageConnec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TextBox 89"/>
          <p:cNvSpPr txBox="1"/>
          <p:nvPr/>
        </p:nvSpPr>
        <p:spPr>
          <a:xfrm>
            <a:off x="9721958" y="1867014"/>
            <a:ext cx="939296" cy="400110"/>
          </a:xfrm>
          <a:prstGeom prst="rect">
            <a:avLst/>
          </a:prstGeom>
          <a:noFill/>
        </p:spPr>
        <p:txBody>
          <a:bodyPr wrap="none" rtlCol="0">
            <a:spAutoFit/>
          </a:bodyPr>
          <a:lstStyle/>
          <a:p>
            <a:pPr algn="ctr"/>
            <a:r>
              <a:rPr lang="id-ID" sz="2000" dirty="0" smtClean="0">
                <a:solidFill>
                  <a:schemeClr val="bg1"/>
                </a:solidFill>
                <a:latin typeface="PT Sans" panose="020B0503020203020204" pitchFamily="34" charset="0"/>
              </a:rPr>
              <a:t>Twitter</a:t>
            </a:r>
            <a:endParaRPr lang="id-ID" sz="2000" dirty="0">
              <a:solidFill>
                <a:schemeClr val="bg1"/>
              </a:solidFill>
              <a:latin typeface="PT Sans" panose="020B0503020203020204" pitchFamily="34" charset="0"/>
            </a:endParaRPr>
          </a:p>
        </p:txBody>
      </p:sp>
      <p:sp>
        <p:nvSpPr>
          <p:cNvPr id="91" name="Freeform 90"/>
          <p:cNvSpPr>
            <a:spLocks noChangeArrowheads="1"/>
          </p:cNvSpPr>
          <p:nvPr/>
        </p:nvSpPr>
        <p:spPr bwMode="auto">
          <a:xfrm>
            <a:off x="9165203" y="1800083"/>
            <a:ext cx="296614" cy="699761"/>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93" name="Freeform 92"/>
          <p:cNvSpPr>
            <a:spLocks/>
          </p:cNvSpPr>
          <p:nvPr/>
        </p:nvSpPr>
        <p:spPr bwMode="auto">
          <a:xfrm>
            <a:off x="8810438" y="1800083"/>
            <a:ext cx="323238" cy="699761"/>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FF6D6D"/>
          </a:solidFill>
          <a:ln>
            <a:noFill/>
          </a:ln>
          <a:extLst/>
        </p:spPr>
        <p:txBody>
          <a:bodyPr vert="horz" wrap="square" lIns="91440" tIns="45720" rIns="91440" bIns="45720" numCol="1" anchor="t" anchorCtr="0" compatLnSpc="1">
            <a:prstTxWarp prst="textNoShape">
              <a:avLst/>
            </a:prstTxWarp>
            <a:noAutofit/>
          </a:bodyPr>
          <a:lstStyle/>
          <a:p>
            <a:endParaRPr lang="id-ID"/>
          </a:p>
        </p:txBody>
      </p:sp>
      <p:grpSp>
        <p:nvGrpSpPr>
          <p:cNvPr id="94" name="Group 93"/>
          <p:cNvGrpSpPr/>
          <p:nvPr/>
        </p:nvGrpSpPr>
        <p:grpSpPr>
          <a:xfrm>
            <a:off x="7164880" y="3427562"/>
            <a:ext cx="612942" cy="2087422"/>
            <a:chOff x="3329666" y="3135086"/>
            <a:chExt cx="612942" cy="2087422"/>
          </a:xfrm>
        </p:grpSpPr>
        <p:cxnSp>
          <p:nvCxnSpPr>
            <p:cNvPr id="95" name="Straight Connector 94"/>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H="1">
              <a:off x="3479470" y="3146961"/>
              <a:ext cx="4631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flipH="1">
            <a:off x="3967910" y="2808337"/>
            <a:ext cx="933023" cy="2087422"/>
            <a:chOff x="3009585" y="3135086"/>
            <a:chExt cx="933023" cy="2087422"/>
          </a:xfrm>
        </p:grpSpPr>
        <p:cxnSp>
          <p:nvCxnSpPr>
            <p:cNvPr id="99" name="Straight Connector 98"/>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flipV="1">
              <a:off x="3009585" y="3135086"/>
              <a:ext cx="933023" cy="11875"/>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1217518" y="3427562"/>
            <a:ext cx="612942" cy="2087422"/>
            <a:chOff x="3329666" y="3135086"/>
            <a:chExt cx="612942" cy="2087422"/>
          </a:xfrm>
        </p:grpSpPr>
        <p:cxnSp>
          <p:nvCxnSpPr>
            <p:cNvPr id="103" name="Straight Connector 102"/>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3479470" y="3146961"/>
              <a:ext cx="4631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flipH="1">
            <a:off x="8020548" y="2808337"/>
            <a:ext cx="933023" cy="2087422"/>
            <a:chOff x="3009585" y="3135086"/>
            <a:chExt cx="933023" cy="2087422"/>
          </a:xfrm>
        </p:grpSpPr>
        <p:cxnSp>
          <p:nvCxnSpPr>
            <p:cNvPr id="107" name="Straight Connector 106"/>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H="1" flipV="1">
              <a:off x="3009585" y="3135086"/>
              <a:ext cx="933023" cy="11875"/>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111" name="Rectangle 110"/>
          <p:cNvSpPr/>
          <p:nvPr/>
        </p:nvSpPr>
        <p:spPr>
          <a:xfrm>
            <a:off x="835295" y="2944107"/>
            <a:ext cx="2887695"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7036620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wipe(up)">
                                      <p:cBhvr>
                                        <p:cTn id="23" dur="500"/>
                                        <p:tgtEl>
                                          <p:spTgt spid="6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fade">
                                      <p:cBhvr>
                                        <p:cTn id="27" dur="500"/>
                                        <p:tgtEl>
                                          <p:spTgt spid="61"/>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
                                            <p:graphicEl>
                                              <a:chart seriesIdx="-3" categoryIdx="-3" bldStep="gridLegend"/>
                                            </p:graphicEl>
                                          </p:spTgt>
                                        </p:tgtEl>
                                        <p:attrNameLst>
                                          <p:attrName>style.visibility</p:attrName>
                                        </p:attrNameLst>
                                      </p:cBhvr>
                                      <p:to>
                                        <p:strVal val="visible"/>
                                      </p:to>
                                    </p:set>
                                    <p:animEffect transition="in" filter="fade">
                                      <p:cBhvr>
                                        <p:cTn id="31" dur="500"/>
                                        <p:tgtEl>
                                          <p:spTgt spid="21">
                                            <p:graphicEl>
                                              <a:chart seriesIdx="-3" categoryIdx="-3" bldStep="gridLegend"/>
                                            </p:graphic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1">
                                            <p:graphicEl>
                                              <a:chart seriesIdx="-4" categoryIdx="0" bldStep="category"/>
                                            </p:graphicEl>
                                          </p:spTgt>
                                        </p:tgtEl>
                                        <p:attrNameLst>
                                          <p:attrName>style.visibility</p:attrName>
                                        </p:attrNameLst>
                                      </p:cBhvr>
                                      <p:to>
                                        <p:strVal val="visible"/>
                                      </p:to>
                                    </p:set>
                                    <p:animEffect transition="in" filter="fade">
                                      <p:cBhvr>
                                        <p:cTn id="35" dur="500"/>
                                        <p:tgtEl>
                                          <p:spTgt spid="21">
                                            <p:graphicEl>
                                              <a:chart seriesIdx="-4" categoryIdx="0" bldStep="category"/>
                                            </p:graphicEl>
                                          </p:spTgt>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1">
                                            <p:graphicEl>
                                              <a:chart seriesIdx="-4" categoryIdx="1" bldStep="category"/>
                                            </p:graphicEl>
                                          </p:spTgt>
                                        </p:tgtEl>
                                        <p:attrNameLst>
                                          <p:attrName>style.visibility</p:attrName>
                                        </p:attrNameLst>
                                      </p:cBhvr>
                                      <p:to>
                                        <p:strVal val="visible"/>
                                      </p:to>
                                    </p:set>
                                    <p:animEffect transition="in" filter="fade">
                                      <p:cBhvr>
                                        <p:cTn id="39" dur="500"/>
                                        <p:tgtEl>
                                          <p:spTgt spid="21">
                                            <p:graphicEl>
                                              <a:chart seriesIdx="-4" categoryIdx="1" bldStep="category"/>
                                            </p:graphicEl>
                                          </p:spTgt>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1">
                                            <p:graphicEl>
                                              <a:chart seriesIdx="-4" categoryIdx="2" bldStep="category"/>
                                            </p:graphicEl>
                                          </p:spTgt>
                                        </p:tgtEl>
                                        <p:attrNameLst>
                                          <p:attrName>style.visibility</p:attrName>
                                        </p:attrNameLst>
                                      </p:cBhvr>
                                      <p:to>
                                        <p:strVal val="visible"/>
                                      </p:to>
                                    </p:set>
                                    <p:animEffect transition="in" filter="fade">
                                      <p:cBhvr>
                                        <p:cTn id="43" dur="500"/>
                                        <p:tgtEl>
                                          <p:spTgt spid="21">
                                            <p:graphicEl>
                                              <a:chart seriesIdx="-4" categoryIdx="2" bldStep="category"/>
                                            </p:graphicEl>
                                          </p:spTgt>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1">
                                            <p:graphicEl>
                                              <a:chart seriesIdx="-4" categoryIdx="3" bldStep="category"/>
                                            </p:graphicEl>
                                          </p:spTgt>
                                        </p:tgtEl>
                                        <p:attrNameLst>
                                          <p:attrName>style.visibility</p:attrName>
                                        </p:attrNameLst>
                                      </p:cBhvr>
                                      <p:to>
                                        <p:strVal val="visible"/>
                                      </p:to>
                                    </p:set>
                                    <p:animEffect transition="in" filter="fade">
                                      <p:cBhvr>
                                        <p:cTn id="47" dur="500"/>
                                        <p:tgtEl>
                                          <p:spTgt spid="21">
                                            <p:graphicEl>
                                              <a:chart seriesIdx="-4" categoryIdx="3" bldStep="category"/>
                                            </p:graphicEl>
                                          </p:spTgt>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94"/>
                                        </p:tgtEl>
                                        <p:attrNameLst>
                                          <p:attrName>style.visibility</p:attrName>
                                        </p:attrNameLst>
                                      </p:cBhvr>
                                      <p:to>
                                        <p:strVal val="visible"/>
                                      </p:to>
                                    </p:set>
                                    <p:animEffect transition="in" filter="wipe(up)">
                                      <p:cBhvr>
                                        <p:cTn id="51" dur="500"/>
                                        <p:tgtEl>
                                          <p:spTgt spid="94"/>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fade">
                                      <p:cBhvr>
                                        <p:cTn id="63" dur="500"/>
                                        <p:tgtEl>
                                          <p:spTgt spid="55"/>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500"/>
                                        <p:tgtEl>
                                          <p:spTgt spid="65"/>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54"/>
                                        </p:tgtEl>
                                        <p:attrNameLst>
                                          <p:attrName>style.visibility</p:attrName>
                                        </p:attrNameLst>
                                      </p:cBhvr>
                                      <p:to>
                                        <p:strVal val="visible"/>
                                      </p:to>
                                    </p:set>
                                    <p:animEffect transition="in" filter="fade">
                                      <p:cBhvr>
                                        <p:cTn id="71" dur="500"/>
                                        <p:tgtEl>
                                          <p:spTgt spid="54"/>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500"/>
                                        <p:tgtEl>
                                          <p:spTgt spid="53"/>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childTnLst>
                          </p:cTn>
                        </p:par>
                        <p:par>
                          <p:cTn id="88" fill="hold">
                            <p:stCondLst>
                              <p:cond delay="105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childTnLst>
                          </p:cTn>
                        </p:par>
                        <p:par>
                          <p:cTn id="92" fill="hold">
                            <p:stCondLst>
                              <p:cond delay="11000"/>
                            </p:stCondLst>
                            <p:childTnLst>
                              <p:par>
                                <p:cTn id="93" presetID="10" presetClass="entr" presetSubtype="0" fill="hold" grpId="0" nodeType="after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fade">
                                      <p:cBhvr>
                                        <p:cTn id="95" dur="500"/>
                                        <p:tgtEl>
                                          <p:spTgt spid="58"/>
                                        </p:tgtEl>
                                      </p:cBhvr>
                                    </p:animEffect>
                                  </p:childTnLst>
                                </p:cTn>
                              </p:par>
                            </p:childTnLst>
                          </p:cTn>
                        </p:par>
                        <p:par>
                          <p:cTn id="96" fill="hold">
                            <p:stCondLst>
                              <p:cond delay="11500"/>
                            </p:stCondLst>
                            <p:childTnLst>
                              <p:par>
                                <p:cTn id="97" presetID="22" presetClass="entr" presetSubtype="1" fill="hold" nodeType="afterEffect">
                                  <p:stCondLst>
                                    <p:cond delay="0"/>
                                  </p:stCondLst>
                                  <p:childTnLst>
                                    <p:set>
                                      <p:cBhvr>
                                        <p:cTn id="98" dur="1" fill="hold">
                                          <p:stCondLst>
                                            <p:cond delay="0"/>
                                          </p:stCondLst>
                                        </p:cTn>
                                        <p:tgtEl>
                                          <p:spTgt spid="98"/>
                                        </p:tgtEl>
                                        <p:attrNameLst>
                                          <p:attrName>style.visibility</p:attrName>
                                        </p:attrNameLst>
                                      </p:cBhvr>
                                      <p:to>
                                        <p:strVal val="visible"/>
                                      </p:to>
                                    </p:set>
                                    <p:animEffect transition="in" filter="wipe(up)">
                                      <p:cBhvr>
                                        <p:cTn id="99" dur="500"/>
                                        <p:tgtEl>
                                          <p:spTgt spid="98"/>
                                        </p:tgtEl>
                                      </p:cBhvr>
                                    </p:animEffect>
                                  </p:childTnLst>
                                </p:cTn>
                              </p:par>
                            </p:childTnLst>
                          </p:cTn>
                        </p:par>
                        <p:par>
                          <p:cTn id="100" fill="hold">
                            <p:stCondLst>
                              <p:cond delay="12000"/>
                            </p:stCondLst>
                            <p:childTnLst>
                              <p:par>
                                <p:cTn id="101" presetID="10" presetClass="entr" presetSubtype="0" fill="hold" grpId="0" nodeType="afterEffect">
                                  <p:stCondLst>
                                    <p:cond delay="0"/>
                                  </p:stCondLst>
                                  <p:childTnLst>
                                    <p:set>
                                      <p:cBhvr>
                                        <p:cTn id="102" dur="1" fill="hold">
                                          <p:stCondLst>
                                            <p:cond delay="0"/>
                                          </p:stCondLst>
                                        </p:cTn>
                                        <p:tgtEl>
                                          <p:spTgt spid="22"/>
                                        </p:tgtEl>
                                        <p:attrNameLst>
                                          <p:attrName>style.visibility</p:attrName>
                                        </p:attrNameLst>
                                      </p:cBhvr>
                                      <p:to>
                                        <p:strVal val="visible"/>
                                      </p:to>
                                    </p:set>
                                    <p:animEffect transition="in" filter="fade">
                                      <p:cBhvr>
                                        <p:cTn id="103" dur="500"/>
                                        <p:tgtEl>
                                          <p:spTgt spid="22"/>
                                        </p:tgtEl>
                                      </p:cBhvr>
                                    </p:animEffect>
                                  </p:childTnLst>
                                </p:cTn>
                              </p:par>
                            </p:childTnLst>
                          </p:cTn>
                        </p:par>
                        <p:par>
                          <p:cTn id="104" fill="hold">
                            <p:stCondLst>
                              <p:cond delay="12500"/>
                            </p:stCondLst>
                            <p:childTnLst>
                              <p:par>
                                <p:cTn id="105" presetID="10" presetClass="entr" presetSubtype="0"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fade">
                                      <p:cBhvr>
                                        <p:cTn id="107" dur="500"/>
                                        <p:tgtEl>
                                          <p:spTgt spid="23"/>
                                        </p:tgtEl>
                                      </p:cBhvr>
                                    </p:animEffect>
                                  </p:childTnLst>
                                </p:cTn>
                              </p:par>
                            </p:childTnLst>
                          </p:cTn>
                        </p:par>
                        <p:par>
                          <p:cTn id="108" fill="hold">
                            <p:stCondLst>
                              <p:cond delay="13000"/>
                            </p:stCondLst>
                            <p:childTnLst>
                              <p:par>
                                <p:cTn id="109" presetID="10"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500"/>
                                        <p:tgtEl>
                                          <p:spTgt spid="24"/>
                                        </p:tgtEl>
                                      </p:cBhvr>
                                    </p:animEffect>
                                  </p:childTnLst>
                                </p:cTn>
                              </p:par>
                            </p:childTnLst>
                          </p:cTn>
                        </p:par>
                        <p:par>
                          <p:cTn id="112" fill="hold">
                            <p:stCondLst>
                              <p:cond delay="13500"/>
                            </p:stCondLst>
                            <p:childTnLst>
                              <p:par>
                                <p:cTn id="113" presetID="10" presetClass="entr" presetSubtype="0" fill="hold" grpId="0" nodeType="afterEffect">
                                  <p:stCondLst>
                                    <p:cond delay="0"/>
                                  </p:stCondLst>
                                  <p:childTnLst>
                                    <p:set>
                                      <p:cBhvr>
                                        <p:cTn id="114" dur="1" fill="hold">
                                          <p:stCondLst>
                                            <p:cond delay="0"/>
                                          </p:stCondLst>
                                        </p:cTn>
                                        <p:tgtEl>
                                          <p:spTgt spid="64"/>
                                        </p:tgtEl>
                                        <p:attrNameLst>
                                          <p:attrName>style.visibility</p:attrName>
                                        </p:attrNameLst>
                                      </p:cBhvr>
                                      <p:to>
                                        <p:strVal val="visible"/>
                                      </p:to>
                                    </p:set>
                                    <p:animEffect transition="in" filter="fade">
                                      <p:cBhvr>
                                        <p:cTn id="115" dur="500"/>
                                        <p:tgtEl>
                                          <p:spTgt spid="64"/>
                                        </p:tgtEl>
                                      </p:cBhvr>
                                    </p:animEffect>
                                  </p:childTnLst>
                                </p:cTn>
                              </p:par>
                            </p:childTnLst>
                          </p:cTn>
                        </p:par>
                        <p:par>
                          <p:cTn id="116" fill="hold">
                            <p:stCondLst>
                              <p:cond delay="14000"/>
                            </p:stCondLst>
                            <p:childTnLst>
                              <p:par>
                                <p:cTn id="117" presetID="10" presetClass="entr" presetSubtype="0" fill="hold" grpId="0" nodeType="afterEffect">
                                  <p:stCondLst>
                                    <p:cond delay="0"/>
                                  </p:stCondLst>
                                  <p:childTnLst>
                                    <p:set>
                                      <p:cBhvr>
                                        <p:cTn id="118" dur="1" fill="hold">
                                          <p:stCondLst>
                                            <p:cond delay="0"/>
                                          </p:stCondLst>
                                        </p:cTn>
                                        <p:tgtEl>
                                          <p:spTgt spid="25"/>
                                        </p:tgtEl>
                                        <p:attrNameLst>
                                          <p:attrName>style.visibility</p:attrName>
                                        </p:attrNameLst>
                                      </p:cBhvr>
                                      <p:to>
                                        <p:strVal val="visible"/>
                                      </p:to>
                                    </p:set>
                                    <p:animEffect transition="in" filter="fade">
                                      <p:cBhvr>
                                        <p:cTn id="119" dur="500"/>
                                        <p:tgtEl>
                                          <p:spTgt spid="25"/>
                                        </p:tgtEl>
                                      </p:cBhvr>
                                    </p:animEffect>
                                  </p:childTnLst>
                                </p:cTn>
                              </p:par>
                            </p:childTnLst>
                          </p:cTn>
                        </p:par>
                        <p:par>
                          <p:cTn id="120" fill="hold">
                            <p:stCondLst>
                              <p:cond delay="14500"/>
                            </p:stCondLst>
                            <p:childTnLst>
                              <p:par>
                                <p:cTn id="121" presetID="10" presetClass="entr" presetSubtype="0" fill="hold" grpId="0" nodeType="afterEffect">
                                  <p:stCondLst>
                                    <p:cond delay="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500"/>
                                        <p:tgtEl>
                                          <p:spTgt spid="26"/>
                                        </p:tgtEl>
                                      </p:cBhvr>
                                    </p:animEffect>
                                  </p:childTnLst>
                                </p:cTn>
                              </p:par>
                            </p:childTnLst>
                          </p:cTn>
                        </p:par>
                        <p:par>
                          <p:cTn id="124" fill="hold">
                            <p:stCondLst>
                              <p:cond delay="15000"/>
                            </p:stCondLst>
                            <p:childTnLst>
                              <p:par>
                                <p:cTn id="125" presetID="10" presetClass="entr" presetSubtype="0"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Effect transition="in" filter="fade">
                                      <p:cBhvr>
                                        <p:cTn id="127" dur="500"/>
                                        <p:tgtEl>
                                          <p:spTgt spid="27"/>
                                        </p:tgtEl>
                                      </p:cBhvr>
                                    </p:animEffect>
                                  </p:childTnLst>
                                </p:cTn>
                              </p:par>
                            </p:childTnLst>
                          </p:cTn>
                        </p:par>
                        <p:par>
                          <p:cTn id="128" fill="hold">
                            <p:stCondLst>
                              <p:cond delay="15500"/>
                            </p:stCondLst>
                            <p:childTnLst>
                              <p:par>
                                <p:cTn id="129" presetID="10" presetClass="entr" presetSubtype="0" fill="hold" grpId="0" nodeType="afterEffect">
                                  <p:stCondLst>
                                    <p:cond delay="0"/>
                                  </p:stCondLst>
                                  <p:childTnLst>
                                    <p:set>
                                      <p:cBhvr>
                                        <p:cTn id="130" dur="1" fill="hold">
                                          <p:stCondLst>
                                            <p:cond delay="0"/>
                                          </p:stCondLst>
                                        </p:cTn>
                                        <p:tgtEl>
                                          <p:spTgt spid="28"/>
                                        </p:tgtEl>
                                        <p:attrNameLst>
                                          <p:attrName>style.visibility</p:attrName>
                                        </p:attrNameLst>
                                      </p:cBhvr>
                                      <p:to>
                                        <p:strVal val="visible"/>
                                      </p:to>
                                    </p:set>
                                    <p:animEffect transition="in" filter="fade">
                                      <p:cBhvr>
                                        <p:cTn id="131" dur="500"/>
                                        <p:tgtEl>
                                          <p:spTgt spid="28"/>
                                        </p:tgtEl>
                                      </p:cBhvr>
                                    </p:animEffect>
                                  </p:childTnLst>
                                </p:cTn>
                              </p:par>
                            </p:childTnLst>
                          </p:cTn>
                        </p:par>
                        <p:par>
                          <p:cTn id="132" fill="hold">
                            <p:stCondLst>
                              <p:cond delay="16000"/>
                            </p:stCondLst>
                            <p:childTnLst>
                              <p:par>
                                <p:cTn id="133" presetID="10" presetClass="entr" presetSubtype="0" fill="hold" grpId="0" nodeType="afterEffect">
                                  <p:stCondLst>
                                    <p:cond delay="0"/>
                                  </p:stCondLst>
                                  <p:childTnLst>
                                    <p:set>
                                      <p:cBhvr>
                                        <p:cTn id="134" dur="1" fill="hold">
                                          <p:stCondLst>
                                            <p:cond delay="0"/>
                                          </p:stCondLst>
                                        </p:cTn>
                                        <p:tgtEl>
                                          <p:spTgt spid="47"/>
                                        </p:tgtEl>
                                        <p:attrNameLst>
                                          <p:attrName>style.visibility</p:attrName>
                                        </p:attrNameLst>
                                      </p:cBhvr>
                                      <p:to>
                                        <p:strVal val="visible"/>
                                      </p:to>
                                    </p:set>
                                    <p:animEffect transition="in" filter="fade">
                                      <p:cBhvr>
                                        <p:cTn id="135" dur="500"/>
                                        <p:tgtEl>
                                          <p:spTgt spid="47"/>
                                        </p:tgtEl>
                                      </p:cBhvr>
                                    </p:animEffect>
                                  </p:childTnLst>
                                </p:cTn>
                              </p:par>
                            </p:childTnLst>
                          </p:cTn>
                        </p:par>
                        <p:par>
                          <p:cTn id="136" fill="hold">
                            <p:stCondLst>
                              <p:cond delay="16500"/>
                            </p:stCondLst>
                            <p:childTnLst>
                              <p:par>
                                <p:cTn id="137" presetID="10" presetClass="entr" presetSubtype="0" fill="hold" grpId="0" nodeType="afterEffect">
                                  <p:stCondLst>
                                    <p:cond delay="0"/>
                                  </p:stCondLst>
                                  <p:childTnLst>
                                    <p:set>
                                      <p:cBhvr>
                                        <p:cTn id="138" dur="1" fill="hold">
                                          <p:stCondLst>
                                            <p:cond delay="0"/>
                                          </p:stCondLst>
                                        </p:cTn>
                                        <p:tgtEl>
                                          <p:spTgt spid="48"/>
                                        </p:tgtEl>
                                        <p:attrNameLst>
                                          <p:attrName>style.visibility</p:attrName>
                                        </p:attrNameLst>
                                      </p:cBhvr>
                                      <p:to>
                                        <p:strVal val="visible"/>
                                      </p:to>
                                    </p:set>
                                    <p:animEffect transition="in" filter="fade">
                                      <p:cBhvr>
                                        <p:cTn id="139" dur="500"/>
                                        <p:tgtEl>
                                          <p:spTgt spid="48"/>
                                        </p:tgtEl>
                                      </p:cBhvr>
                                    </p:animEffect>
                                  </p:childTnLst>
                                </p:cTn>
                              </p:par>
                            </p:childTnLst>
                          </p:cTn>
                        </p:par>
                        <p:par>
                          <p:cTn id="140" fill="hold">
                            <p:stCondLst>
                              <p:cond delay="17000"/>
                            </p:stCondLst>
                            <p:childTnLst>
                              <p:par>
                                <p:cTn id="141" presetID="10" presetClass="entr" presetSubtype="0" fill="hold" grpId="0" nodeType="afterEffect">
                                  <p:stCondLst>
                                    <p:cond delay="0"/>
                                  </p:stCondLst>
                                  <p:childTnLst>
                                    <p:set>
                                      <p:cBhvr>
                                        <p:cTn id="142" dur="1" fill="hold">
                                          <p:stCondLst>
                                            <p:cond delay="0"/>
                                          </p:stCondLst>
                                        </p:cTn>
                                        <p:tgtEl>
                                          <p:spTgt spid="49"/>
                                        </p:tgtEl>
                                        <p:attrNameLst>
                                          <p:attrName>style.visibility</p:attrName>
                                        </p:attrNameLst>
                                      </p:cBhvr>
                                      <p:to>
                                        <p:strVal val="visible"/>
                                      </p:to>
                                    </p:set>
                                    <p:animEffect transition="in" filter="fade">
                                      <p:cBhvr>
                                        <p:cTn id="143" dur="500"/>
                                        <p:tgtEl>
                                          <p:spTgt spid="49"/>
                                        </p:tgtEl>
                                      </p:cBhvr>
                                    </p:animEffect>
                                  </p:childTnLst>
                                </p:cTn>
                              </p:par>
                            </p:childTnLst>
                          </p:cTn>
                        </p:par>
                        <p:par>
                          <p:cTn id="144" fill="hold">
                            <p:stCondLst>
                              <p:cond delay="17500"/>
                            </p:stCondLst>
                            <p:childTnLst>
                              <p:par>
                                <p:cTn id="145" presetID="10" presetClass="entr" presetSubtype="0" fill="hold" grpId="0" nodeType="afterEffect">
                                  <p:stCondLst>
                                    <p:cond delay="0"/>
                                  </p:stCondLst>
                                  <p:childTnLst>
                                    <p:set>
                                      <p:cBhvr>
                                        <p:cTn id="146" dur="1" fill="hold">
                                          <p:stCondLst>
                                            <p:cond delay="0"/>
                                          </p:stCondLst>
                                        </p:cTn>
                                        <p:tgtEl>
                                          <p:spTgt spid="93"/>
                                        </p:tgtEl>
                                        <p:attrNameLst>
                                          <p:attrName>style.visibility</p:attrName>
                                        </p:attrNameLst>
                                      </p:cBhvr>
                                      <p:to>
                                        <p:strVal val="visible"/>
                                      </p:to>
                                    </p:set>
                                    <p:animEffect transition="in" filter="fade">
                                      <p:cBhvr>
                                        <p:cTn id="147" dur="500"/>
                                        <p:tgtEl>
                                          <p:spTgt spid="93"/>
                                        </p:tgtEl>
                                      </p:cBhvr>
                                    </p:animEffect>
                                  </p:childTnLst>
                                </p:cTn>
                              </p:par>
                            </p:childTnLst>
                          </p:cTn>
                        </p:par>
                        <p:par>
                          <p:cTn id="148" fill="hold">
                            <p:stCondLst>
                              <p:cond delay="18000"/>
                            </p:stCondLst>
                            <p:childTnLst>
                              <p:par>
                                <p:cTn id="149" presetID="10" presetClass="entr" presetSubtype="0" fill="hold" grpId="0" nodeType="afterEffect">
                                  <p:stCondLst>
                                    <p:cond delay="0"/>
                                  </p:stCondLst>
                                  <p:childTnLst>
                                    <p:set>
                                      <p:cBhvr>
                                        <p:cTn id="150" dur="1" fill="hold">
                                          <p:stCondLst>
                                            <p:cond delay="0"/>
                                          </p:stCondLst>
                                        </p:cTn>
                                        <p:tgtEl>
                                          <p:spTgt spid="91"/>
                                        </p:tgtEl>
                                        <p:attrNameLst>
                                          <p:attrName>style.visibility</p:attrName>
                                        </p:attrNameLst>
                                      </p:cBhvr>
                                      <p:to>
                                        <p:strVal val="visible"/>
                                      </p:to>
                                    </p:set>
                                    <p:animEffect transition="in" filter="fade">
                                      <p:cBhvr>
                                        <p:cTn id="151" dur="500"/>
                                        <p:tgtEl>
                                          <p:spTgt spid="91"/>
                                        </p:tgtEl>
                                      </p:cBhvr>
                                    </p:animEffect>
                                  </p:childTnLst>
                                </p:cTn>
                              </p:par>
                            </p:childTnLst>
                          </p:cTn>
                        </p:par>
                        <p:par>
                          <p:cTn id="152" fill="hold">
                            <p:stCondLst>
                              <p:cond delay="18500"/>
                            </p:stCondLst>
                            <p:childTnLst>
                              <p:par>
                                <p:cTn id="153" presetID="22" presetClass="entr" presetSubtype="1" fill="hold" grpId="0" nodeType="afterEffect">
                                  <p:stCondLst>
                                    <p:cond delay="0"/>
                                  </p:stCondLst>
                                  <p:childTnLst>
                                    <p:set>
                                      <p:cBhvr>
                                        <p:cTn id="154" dur="1" fill="hold">
                                          <p:stCondLst>
                                            <p:cond delay="0"/>
                                          </p:stCondLst>
                                        </p:cTn>
                                        <p:tgtEl>
                                          <p:spTgt spid="89"/>
                                        </p:tgtEl>
                                        <p:attrNameLst>
                                          <p:attrName>style.visibility</p:attrName>
                                        </p:attrNameLst>
                                      </p:cBhvr>
                                      <p:to>
                                        <p:strVal val="visible"/>
                                      </p:to>
                                    </p:set>
                                    <p:animEffect transition="in" filter="wipe(up)">
                                      <p:cBhvr>
                                        <p:cTn id="155" dur="500"/>
                                        <p:tgtEl>
                                          <p:spTgt spid="89"/>
                                        </p:tgtEl>
                                      </p:cBhvr>
                                    </p:animEffect>
                                  </p:childTnLst>
                                </p:cTn>
                              </p:par>
                            </p:childTnLst>
                          </p:cTn>
                        </p:par>
                        <p:par>
                          <p:cTn id="156" fill="hold">
                            <p:stCondLst>
                              <p:cond delay="19000"/>
                            </p:stCondLst>
                            <p:childTnLst>
                              <p:par>
                                <p:cTn id="157" presetID="10" presetClass="entr" presetSubtype="0" fill="hold" grpId="0" nodeType="afterEffect">
                                  <p:stCondLst>
                                    <p:cond delay="0"/>
                                  </p:stCondLst>
                                  <p:childTnLst>
                                    <p:set>
                                      <p:cBhvr>
                                        <p:cTn id="158" dur="1" fill="hold">
                                          <p:stCondLst>
                                            <p:cond delay="0"/>
                                          </p:stCondLst>
                                        </p:cTn>
                                        <p:tgtEl>
                                          <p:spTgt spid="90"/>
                                        </p:tgtEl>
                                        <p:attrNameLst>
                                          <p:attrName>style.visibility</p:attrName>
                                        </p:attrNameLst>
                                      </p:cBhvr>
                                      <p:to>
                                        <p:strVal val="visible"/>
                                      </p:to>
                                    </p:set>
                                    <p:animEffect transition="in" filter="fade">
                                      <p:cBhvr>
                                        <p:cTn id="159" dur="500"/>
                                        <p:tgtEl>
                                          <p:spTgt spid="90"/>
                                        </p:tgtEl>
                                      </p:cBhvr>
                                    </p:animEffect>
                                  </p:childTnLst>
                                </p:cTn>
                              </p:par>
                            </p:childTnLst>
                          </p:cTn>
                        </p:par>
                        <p:par>
                          <p:cTn id="160" fill="hold">
                            <p:stCondLst>
                              <p:cond delay="19500"/>
                            </p:stCondLst>
                            <p:childTnLst>
                              <p:par>
                                <p:cTn id="161" presetID="10" presetClass="entr" presetSubtype="0" fill="hold" grpId="0" nodeType="afterEffect">
                                  <p:stCondLst>
                                    <p:cond delay="0"/>
                                  </p:stCondLst>
                                  <p:childTnLst>
                                    <p:set>
                                      <p:cBhvr>
                                        <p:cTn id="162" dur="1" fill="hold">
                                          <p:stCondLst>
                                            <p:cond delay="0"/>
                                          </p:stCondLst>
                                        </p:cTn>
                                        <p:tgtEl>
                                          <p:spTgt spid="66">
                                            <p:graphicEl>
                                              <a:chart seriesIdx="-3" categoryIdx="-3" bldStep="gridLegend"/>
                                            </p:graphicEl>
                                          </p:spTgt>
                                        </p:tgtEl>
                                        <p:attrNameLst>
                                          <p:attrName>style.visibility</p:attrName>
                                        </p:attrNameLst>
                                      </p:cBhvr>
                                      <p:to>
                                        <p:strVal val="visible"/>
                                      </p:to>
                                    </p:set>
                                    <p:animEffect transition="in" filter="fade">
                                      <p:cBhvr>
                                        <p:cTn id="163" dur="500"/>
                                        <p:tgtEl>
                                          <p:spTgt spid="66">
                                            <p:graphicEl>
                                              <a:chart seriesIdx="-3" categoryIdx="-3" bldStep="gridLegend"/>
                                            </p:graphicEl>
                                          </p:spTgt>
                                        </p:tgtEl>
                                      </p:cBhvr>
                                    </p:animEffect>
                                  </p:childTnLst>
                                </p:cTn>
                              </p:par>
                            </p:childTnLst>
                          </p:cTn>
                        </p:par>
                        <p:par>
                          <p:cTn id="164" fill="hold">
                            <p:stCondLst>
                              <p:cond delay="20000"/>
                            </p:stCondLst>
                            <p:childTnLst>
                              <p:par>
                                <p:cTn id="165" presetID="10" presetClass="entr" presetSubtype="0" fill="hold" grpId="0" nodeType="afterEffect">
                                  <p:stCondLst>
                                    <p:cond delay="0"/>
                                  </p:stCondLst>
                                  <p:childTnLst>
                                    <p:set>
                                      <p:cBhvr>
                                        <p:cTn id="166" dur="1" fill="hold">
                                          <p:stCondLst>
                                            <p:cond delay="0"/>
                                          </p:stCondLst>
                                        </p:cTn>
                                        <p:tgtEl>
                                          <p:spTgt spid="66">
                                            <p:graphicEl>
                                              <a:chart seriesIdx="-4" categoryIdx="0" bldStep="category"/>
                                            </p:graphicEl>
                                          </p:spTgt>
                                        </p:tgtEl>
                                        <p:attrNameLst>
                                          <p:attrName>style.visibility</p:attrName>
                                        </p:attrNameLst>
                                      </p:cBhvr>
                                      <p:to>
                                        <p:strVal val="visible"/>
                                      </p:to>
                                    </p:set>
                                    <p:animEffect transition="in" filter="fade">
                                      <p:cBhvr>
                                        <p:cTn id="167" dur="500"/>
                                        <p:tgtEl>
                                          <p:spTgt spid="66">
                                            <p:graphicEl>
                                              <a:chart seriesIdx="-4" categoryIdx="0" bldStep="category"/>
                                            </p:graphicEl>
                                          </p:spTgt>
                                        </p:tgtEl>
                                      </p:cBhvr>
                                    </p:animEffect>
                                  </p:childTnLst>
                                </p:cTn>
                              </p:par>
                            </p:childTnLst>
                          </p:cTn>
                        </p:par>
                        <p:par>
                          <p:cTn id="168" fill="hold">
                            <p:stCondLst>
                              <p:cond delay="20500"/>
                            </p:stCondLst>
                            <p:childTnLst>
                              <p:par>
                                <p:cTn id="169" presetID="10" presetClass="entr" presetSubtype="0" fill="hold" grpId="0" nodeType="afterEffect">
                                  <p:stCondLst>
                                    <p:cond delay="0"/>
                                  </p:stCondLst>
                                  <p:childTnLst>
                                    <p:set>
                                      <p:cBhvr>
                                        <p:cTn id="170" dur="1" fill="hold">
                                          <p:stCondLst>
                                            <p:cond delay="0"/>
                                          </p:stCondLst>
                                        </p:cTn>
                                        <p:tgtEl>
                                          <p:spTgt spid="66">
                                            <p:graphicEl>
                                              <a:chart seriesIdx="-4" categoryIdx="1" bldStep="category"/>
                                            </p:graphicEl>
                                          </p:spTgt>
                                        </p:tgtEl>
                                        <p:attrNameLst>
                                          <p:attrName>style.visibility</p:attrName>
                                        </p:attrNameLst>
                                      </p:cBhvr>
                                      <p:to>
                                        <p:strVal val="visible"/>
                                      </p:to>
                                    </p:set>
                                    <p:animEffect transition="in" filter="fade">
                                      <p:cBhvr>
                                        <p:cTn id="171" dur="500"/>
                                        <p:tgtEl>
                                          <p:spTgt spid="66">
                                            <p:graphicEl>
                                              <a:chart seriesIdx="-4" categoryIdx="1" bldStep="category"/>
                                            </p:graphicEl>
                                          </p:spTgt>
                                        </p:tgtEl>
                                      </p:cBhvr>
                                    </p:animEffect>
                                  </p:childTnLst>
                                </p:cTn>
                              </p:par>
                            </p:childTnLst>
                          </p:cTn>
                        </p:par>
                        <p:par>
                          <p:cTn id="172" fill="hold">
                            <p:stCondLst>
                              <p:cond delay="21000"/>
                            </p:stCondLst>
                            <p:childTnLst>
                              <p:par>
                                <p:cTn id="173" presetID="10" presetClass="entr" presetSubtype="0" fill="hold" grpId="0" nodeType="afterEffect">
                                  <p:stCondLst>
                                    <p:cond delay="0"/>
                                  </p:stCondLst>
                                  <p:childTnLst>
                                    <p:set>
                                      <p:cBhvr>
                                        <p:cTn id="174" dur="1" fill="hold">
                                          <p:stCondLst>
                                            <p:cond delay="0"/>
                                          </p:stCondLst>
                                        </p:cTn>
                                        <p:tgtEl>
                                          <p:spTgt spid="66">
                                            <p:graphicEl>
                                              <a:chart seriesIdx="-4" categoryIdx="2" bldStep="category"/>
                                            </p:graphicEl>
                                          </p:spTgt>
                                        </p:tgtEl>
                                        <p:attrNameLst>
                                          <p:attrName>style.visibility</p:attrName>
                                        </p:attrNameLst>
                                      </p:cBhvr>
                                      <p:to>
                                        <p:strVal val="visible"/>
                                      </p:to>
                                    </p:set>
                                    <p:animEffect transition="in" filter="fade">
                                      <p:cBhvr>
                                        <p:cTn id="175" dur="500"/>
                                        <p:tgtEl>
                                          <p:spTgt spid="66">
                                            <p:graphicEl>
                                              <a:chart seriesIdx="-4" categoryIdx="2" bldStep="category"/>
                                            </p:graphicEl>
                                          </p:spTgt>
                                        </p:tgtEl>
                                      </p:cBhvr>
                                    </p:animEffect>
                                  </p:childTnLst>
                                </p:cTn>
                              </p:par>
                            </p:childTnLst>
                          </p:cTn>
                        </p:par>
                        <p:par>
                          <p:cTn id="176" fill="hold">
                            <p:stCondLst>
                              <p:cond delay="21500"/>
                            </p:stCondLst>
                            <p:childTnLst>
                              <p:par>
                                <p:cTn id="177" presetID="10" presetClass="entr" presetSubtype="0" fill="hold" grpId="0" nodeType="afterEffect">
                                  <p:stCondLst>
                                    <p:cond delay="0"/>
                                  </p:stCondLst>
                                  <p:childTnLst>
                                    <p:set>
                                      <p:cBhvr>
                                        <p:cTn id="178" dur="1" fill="hold">
                                          <p:stCondLst>
                                            <p:cond delay="0"/>
                                          </p:stCondLst>
                                        </p:cTn>
                                        <p:tgtEl>
                                          <p:spTgt spid="66">
                                            <p:graphicEl>
                                              <a:chart seriesIdx="-4" categoryIdx="3" bldStep="category"/>
                                            </p:graphicEl>
                                          </p:spTgt>
                                        </p:tgtEl>
                                        <p:attrNameLst>
                                          <p:attrName>style.visibility</p:attrName>
                                        </p:attrNameLst>
                                      </p:cBhvr>
                                      <p:to>
                                        <p:strVal val="visible"/>
                                      </p:to>
                                    </p:set>
                                    <p:animEffect transition="in" filter="fade">
                                      <p:cBhvr>
                                        <p:cTn id="179" dur="500"/>
                                        <p:tgtEl>
                                          <p:spTgt spid="66">
                                            <p:graphicEl>
                                              <a:chart seriesIdx="-4" categoryIdx="3" bldStep="category"/>
                                            </p:graphicEl>
                                          </p:spTgt>
                                        </p:tgtEl>
                                      </p:cBhvr>
                                    </p:animEffect>
                                  </p:childTnLst>
                                </p:cTn>
                              </p:par>
                            </p:childTnLst>
                          </p:cTn>
                        </p:par>
                        <p:par>
                          <p:cTn id="180" fill="hold">
                            <p:stCondLst>
                              <p:cond delay="22000"/>
                            </p:stCondLst>
                            <p:childTnLst>
                              <p:par>
                                <p:cTn id="181" presetID="22" presetClass="entr" presetSubtype="1" fill="hold" nodeType="afterEffect">
                                  <p:stCondLst>
                                    <p:cond delay="0"/>
                                  </p:stCondLst>
                                  <p:childTnLst>
                                    <p:set>
                                      <p:cBhvr>
                                        <p:cTn id="182" dur="1" fill="hold">
                                          <p:stCondLst>
                                            <p:cond delay="0"/>
                                          </p:stCondLst>
                                        </p:cTn>
                                        <p:tgtEl>
                                          <p:spTgt spid="102"/>
                                        </p:tgtEl>
                                        <p:attrNameLst>
                                          <p:attrName>style.visibility</p:attrName>
                                        </p:attrNameLst>
                                      </p:cBhvr>
                                      <p:to>
                                        <p:strVal val="visible"/>
                                      </p:to>
                                    </p:set>
                                    <p:animEffect transition="in" filter="wipe(up)">
                                      <p:cBhvr>
                                        <p:cTn id="183" dur="500"/>
                                        <p:tgtEl>
                                          <p:spTgt spid="102"/>
                                        </p:tgtEl>
                                      </p:cBhvr>
                                    </p:animEffect>
                                  </p:childTnLst>
                                </p:cTn>
                              </p:par>
                            </p:childTnLst>
                          </p:cTn>
                        </p:par>
                        <p:par>
                          <p:cTn id="184" fill="hold">
                            <p:stCondLst>
                              <p:cond delay="22500"/>
                            </p:stCondLst>
                            <p:childTnLst>
                              <p:par>
                                <p:cTn id="185" presetID="22" presetClass="entr" presetSubtype="2" fill="hold" nodeType="afterEffect">
                                  <p:stCondLst>
                                    <p:cond delay="0"/>
                                  </p:stCondLst>
                                  <p:childTnLst>
                                    <p:set>
                                      <p:cBhvr>
                                        <p:cTn id="186" dur="1" fill="hold">
                                          <p:stCondLst>
                                            <p:cond delay="0"/>
                                          </p:stCondLst>
                                        </p:cTn>
                                        <p:tgtEl>
                                          <p:spTgt spid="78"/>
                                        </p:tgtEl>
                                        <p:attrNameLst>
                                          <p:attrName>style.visibility</p:attrName>
                                        </p:attrNameLst>
                                      </p:cBhvr>
                                      <p:to>
                                        <p:strVal val="visible"/>
                                      </p:to>
                                    </p:set>
                                    <p:animEffect transition="in" filter="wipe(right)">
                                      <p:cBhvr>
                                        <p:cTn id="187" dur="500"/>
                                        <p:tgtEl>
                                          <p:spTgt spid="78"/>
                                        </p:tgtEl>
                                      </p:cBhvr>
                                    </p:animEffect>
                                  </p:childTnLst>
                                </p:cTn>
                              </p:par>
                            </p:childTnLst>
                          </p:cTn>
                        </p:par>
                        <p:par>
                          <p:cTn id="188" fill="hold">
                            <p:stCondLst>
                              <p:cond delay="23000"/>
                            </p:stCondLst>
                            <p:childTnLst>
                              <p:par>
                                <p:cTn id="189" presetID="22" presetClass="entr" presetSubtype="1" fill="hold" nodeType="afterEffect">
                                  <p:stCondLst>
                                    <p:cond delay="0"/>
                                  </p:stCondLst>
                                  <p:childTnLst>
                                    <p:set>
                                      <p:cBhvr>
                                        <p:cTn id="190" dur="1" fill="hold">
                                          <p:stCondLst>
                                            <p:cond delay="0"/>
                                          </p:stCondLst>
                                        </p:cTn>
                                        <p:tgtEl>
                                          <p:spTgt spid="106"/>
                                        </p:tgtEl>
                                        <p:attrNameLst>
                                          <p:attrName>style.visibility</p:attrName>
                                        </p:attrNameLst>
                                      </p:cBhvr>
                                      <p:to>
                                        <p:strVal val="visible"/>
                                      </p:to>
                                    </p:set>
                                    <p:animEffect transition="in" filter="wipe(up)">
                                      <p:cBhvr>
                                        <p:cTn id="191" dur="500"/>
                                        <p:tgtEl>
                                          <p:spTgt spid="106"/>
                                        </p:tgtEl>
                                      </p:cBhvr>
                                    </p:animEffect>
                                  </p:childTnLst>
                                </p:cTn>
                              </p:par>
                            </p:childTnLst>
                          </p:cTn>
                        </p:par>
                        <p:par>
                          <p:cTn id="192" fill="hold">
                            <p:stCondLst>
                              <p:cond delay="23500"/>
                            </p:stCondLst>
                            <p:childTnLst>
                              <p:par>
                                <p:cTn id="193" presetID="22" presetClass="entr" presetSubtype="8" fill="hold" nodeType="afterEffect">
                                  <p:stCondLst>
                                    <p:cond delay="0"/>
                                  </p:stCondLst>
                                  <p:childTnLst>
                                    <p:set>
                                      <p:cBhvr>
                                        <p:cTn id="194" dur="1" fill="hold">
                                          <p:stCondLst>
                                            <p:cond delay="0"/>
                                          </p:stCondLst>
                                        </p:cTn>
                                        <p:tgtEl>
                                          <p:spTgt spid="67"/>
                                        </p:tgtEl>
                                        <p:attrNameLst>
                                          <p:attrName>style.visibility</p:attrName>
                                        </p:attrNameLst>
                                      </p:cBhvr>
                                      <p:to>
                                        <p:strVal val="visible"/>
                                      </p:to>
                                    </p:set>
                                    <p:animEffect transition="in" filter="wipe(left)">
                                      <p:cBhvr>
                                        <p:cTn id="195" dur="500"/>
                                        <p:tgtEl>
                                          <p:spTgt spid="67"/>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11"/>
                                        </p:tgtEl>
                                        <p:attrNameLst>
                                          <p:attrName>style.visibility</p:attrName>
                                        </p:attrNameLst>
                                      </p:cBhvr>
                                      <p:to>
                                        <p:strVal val="visible"/>
                                      </p:to>
                                    </p:set>
                                    <p:animEffect transition="in" filter="fade">
                                      <p:cBhvr>
                                        <p:cTn id="19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1" grpId="0">
        <p:bldSub>
          <a:bldChart bld="category"/>
        </p:bldSub>
      </p:bldGraphic>
      <p:bldP spid="22" grpId="0" animBg="1"/>
      <p:bldP spid="23" grpId="0" animBg="1"/>
      <p:bldP spid="24" grpId="0" animBg="1"/>
      <p:bldP spid="25" grpId="0" animBg="1"/>
      <p:bldP spid="26" grpId="0" animBg="1"/>
      <p:bldP spid="27" grpId="0" animBg="1"/>
      <p:bldP spid="28"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p:bldP spid="62" grpId="0" animBg="1"/>
      <p:bldP spid="63" grpId="0" animBg="1"/>
      <p:bldP spid="64" grpId="0" animBg="1"/>
      <p:bldP spid="65" grpId="0" animBg="1"/>
      <p:bldGraphic spid="66" grpId="0">
        <p:bldSub>
          <a:bldChart bld="category"/>
        </p:bldSub>
      </p:bldGraphic>
      <p:bldP spid="89" grpId="0" animBg="1"/>
      <p:bldP spid="90" grpId="0"/>
      <p:bldP spid="91" grpId="0" animBg="1"/>
      <p:bldP spid="93" grpId="0" animBg="1"/>
      <p:bldP spid="1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BEBA8EAE-BF5A-486C-A8C5-ECC9F3942E4B}">
                <a14:imgProps xmlns:a14="http://schemas.microsoft.com/office/drawing/2010/main">
                  <a14:imgLayer r:embed="rId3">
                    <a14:imgEffect>
                      <a14:colorTemperature colorTemp="53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 y="1988820"/>
            <a:ext cx="12192001" cy="2735580"/>
          </a:xfrm>
          <a:prstGeom prst="rect">
            <a:avLst/>
          </a:prstGeom>
        </p:spPr>
      </p:pic>
      <p:pic>
        <p:nvPicPr>
          <p:cNvPr id="4" name="Picture 3"/>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flipH="1">
            <a:off x="8231569" y="151642"/>
            <a:ext cx="3960431" cy="4572758"/>
          </a:xfrm>
          <a:prstGeom prst="rect">
            <a:avLst/>
          </a:prstGeom>
          <a:effectLst>
            <a:outerShdw blurRad="190500" dist="190500" dir="10800000" algn="r" rotWithShape="0">
              <a:prstClr val="black">
                <a:alpha val="20000"/>
              </a:prstClr>
            </a:outerShdw>
          </a:effectLst>
        </p:spPr>
      </p:pic>
      <p:sp>
        <p:nvSpPr>
          <p:cNvPr id="5" name="TextBox 4"/>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FF6D6D"/>
                </a:solidFill>
                <a:latin typeface="Raleway" panose="020B0003030101060003" pitchFamily="34" charset="0"/>
              </a:rPr>
              <a:t>MOCKUP</a:t>
            </a:r>
            <a:endParaRPr lang="id-ID" sz="3200" dirty="0">
              <a:solidFill>
                <a:schemeClr val="bg1">
                  <a:lumMod val="50000"/>
                </a:schemeClr>
              </a:solidFill>
              <a:latin typeface="Raleway" panose="020B0003030101060003" pitchFamily="34" charset="0"/>
            </a:endParaRPr>
          </a:p>
        </p:txBody>
      </p:sp>
      <p:sp>
        <p:nvSpPr>
          <p:cNvPr id="6" name="Rectangle 5"/>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56000" y="760491"/>
            <a:ext cx="1440000" cy="2227153"/>
          </a:xfrm>
          <a:prstGeom prst="rect">
            <a:avLst/>
          </a:prstGeom>
        </p:spPr>
      </p:pic>
      <p:sp>
        <p:nvSpPr>
          <p:cNvPr id="24" name="TextBox 23"/>
          <p:cNvSpPr txBox="1"/>
          <p:nvPr/>
        </p:nvSpPr>
        <p:spPr>
          <a:xfrm>
            <a:off x="3253063" y="5168789"/>
            <a:ext cx="2298657"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sp>
        <p:nvSpPr>
          <p:cNvPr id="25" name="TextBox 24"/>
          <p:cNvSpPr txBox="1"/>
          <p:nvPr/>
        </p:nvSpPr>
        <p:spPr>
          <a:xfrm>
            <a:off x="777034" y="5168789"/>
            <a:ext cx="2298657"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cxnSp>
        <p:nvCxnSpPr>
          <p:cNvPr id="26" name="Straight Arrow Connector 25"/>
          <p:cNvCxnSpPr/>
          <p:nvPr/>
        </p:nvCxnSpPr>
        <p:spPr>
          <a:xfrm>
            <a:off x="3103448" y="5163421"/>
            <a:ext cx="0" cy="864096"/>
          </a:xfrm>
          <a:prstGeom prst="straightConnector1">
            <a:avLst/>
          </a:prstGeom>
          <a:ln>
            <a:solidFill>
              <a:schemeClr val="bg1">
                <a:lumMod val="85000"/>
              </a:schemeClr>
            </a:solidFill>
            <a:prstDash val="dash"/>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5669858" y="5163421"/>
            <a:ext cx="0" cy="864096"/>
          </a:xfrm>
          <a:prstGeom prst="straightConnector1">
            <a:avLst/>
          </a:prstGeom>
          <a:ln>
            <a:solidFill>
              <a:schemeClr val="bg1">
                <a:lumMod val="85000"/>
              </a:schemeClr>
            </a:solidFill>
            <a:prstDash val="dash"/>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845352" y="5168789"/>
            <a:ext cx="2298656"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sp>
        <p:nvSpPr>
          <p:cNvPr id="29" name="Oval 28"/>
          <p:cNvSpPr/>
          <p:nvPr/>
        </p:nvSpPr>
        <p:spPr>
          <a:xfrm>
            <a:off x="1250087" y="2667918"/>
            <a:ext cx="1352550" cy="1352550"/>
          </a:xfrm>
          <a:prstGeom prst="ellipse">
            <a:avLst/>
          </a:prstGeom>
          <a:solidFill>
            <a:schemeClr val="tx1">
              <a:alpha val="30000"/>
            </a:schemeClr>
          </a:solidFill>
          <a:ln w="120650">
            <a:solidFill>
              <a:schemeClr val="bg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3726116" y="2667918"/>
            <a:ext cx="1352550" cy="1352550"/>
          </a:xfrm>
          <a:prstGeom prst="ellipse">
            <a:avLst/>
          </a:prstGeom>
          <a:solidFill>
            <a:schemeClr val="tx1">
              <a:alpha val="30000"/>
            </a:schemeClr>
          </a:solidFill>
          <a:ln w="120650">
            <a:solidFill>
              <a:srgbClr val="FF6D6D">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p:nvSpPr>
        <p:spPr>
          <a:xfrm>
            <a:off x="6095999" y="2667918"/>
            <a:ext cx="1352550" cy="1352550"/>
          </a:xfrm>
          <a:prstGeom prst="ellipse">
            <a:avLst/>
          </a:prstGeom>
          <a:solidFill>
            <a:schemeClr val="tx1">
              <a:alpha val="30000"/>
            </a:schemeClr>
          </a:solidFill>
          <a:ln w="120650">
            <a:solidFill>
              <a:schemeClr val="bg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643613" y="3064250"/>
            <a:ext cx="568947" cy="559886"/>
            <a:chOff x="6297613" y="1392238"/>
            <a:chExt cx="498475" cy="490537"/>
          </a:xfrm>
          <a:solidFill>
            <a:schemeClr val="bg1">
              <a:lumMod val="95000"/>
            </a:schemeClr>
          </a:solidFill>
        </p:grpSpPr>
        <p:sp>
          <p:nvSpPr>
            <p:cNvPr id="33" name="Freeform 32"/>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8"/>
          <p:cNvSpPr>
            <a:spLocks noEditPoints="1"/>
          </p:cNvSpPr>
          <p:nvPr/>
        </p:nvSpPr>
        <p:spPr bwMode="auto">
          <a:xfrm>
            <a:off x="6491424" y="3062437"/>
            <a:ext cx="561699" cy="561699"/>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4138754" y="3076666"/>
            <a:ext cx="527273" cy="559888"/>
            <a:chOff x="6881813" y="2154238"/>
            <a:chExt cx="461963" cy="490538"/>
          </a:xfrm>
          <a:solidFill>
            <a:schemeClr val="bg1">
              <a:lumMod val="95000"/>
            </a:schemeClr>
          </a:solidFill>
        </p:grpSpPr>
        <p:sp>
          <p:nvSpPr>
            <p:cNvPr id="42"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9542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53" presetClass="entr" presetSubtype="16"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par>
                                <p:cTn id="29" presetID="22" presetClass="entr" presetSubtype="4"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53" presetClass="entr" presetSubtype="16"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500" fill="hold"/>
                                        <p:tgtEl>
                                          <p:spTgt spid="41"/>
                                        </p:tgtEl>
                                        <p:attrNameLst>
                                          <p:attrName>ppt_w</p:attrName>
                                        </p:attrNameLst>
                                      </p:cBhvr>
                                      <p:tavLst>
                                        <p:tav tm="0">
                                          <p:val>
                                            <p:fltVal val="0"/>
                                          </p:val>
                                        </p:tav>
                                        <p:tav tm="100000">
                                          <p:val>
                                            <p:strVal val="#ppt_w"/>
                                          </p:val>
                                        </p:tav>
                                      </p:tavLst>
                                    </p:anim>
                                    <p:anim calcmode="lin" valueType="num">
                                      <p:cBhvr>
                                        <p:cTn id="39" dur="500" fill="hold"/>
                                        <p:tgtEl>
                                          <p:spTgt spid="41"/>
                                        </p:tgtEl>
                                        <p:attrNameLst>
                                          <p:attrName>ppt_h</p:attrName>
                                        </p:attrNameLst>
                                      </p:cBhvr>
                                      <p:tavLst>
                                        <p:tav tm="0">
                                          <p:val>
                                            <p:fltVal val="0"/>
                                          </p:val>
                                        </p:tav>
                                        <p:tav tm="100000">
                                          <p:val>
                                            <p:strVal val="#ppt_h"/>
                                          </p:val>
                                        </p:tav>
                                      </p:tavLst>
                                    </p:anim>
                                    <p:animEffect transition="in" filter="fade">
                                      <p:cBhvr>
                                        <p:cTn id="40" dur="500"/>
                                        <p:tgtEl>
                                          <p:spTgt spid="41"/>
                                        </p:tgtEl>
                                      </p:cBhvr>
                                    </p:animEffect>
                                  </p:childTnLst>
                                </p:cTn>
                              </p:par>
                            </p:childTnLst>
                          </p:cTn>
                        </p:par>
                        <p:par>
                          <p:cTn id="41" fill="hold">
                            <p:stCondLst>
                              <p:cond delay="300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22" presetClass="entr" presetSubtype="4"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down)">
                                      <p:cBhvr>
                                        <p:cTn id="47" dur="500"/>
                                        <p:tgtEl>
                                          <p:spTgt spid="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ppt_w</p:attrName>
                                        </p:attrNameLst>
                                      </p:cBhvr>
                                      <p:tavLst>
                                        <p:tav tm="0">
                                          <p:val>
                                            <p:fltVal val="0"/>
                                          </p:val>
                                        </p:tav>
                                        <p:tav tm="100000">
                                          <p:val>
                                            <p:strVal val="#ppt_w"/>
                                          </p:val>
                                        </p:tav>
                                      </p:tavLst>
                                    </p:anim>
                                    <p:anim calcmode="lin" valueType="num">
                                      <p:cBhvr>
                                        <p:cTn id="55" dur="500" fill="hold"/>
                                        <p:tgtEl>
                                          <p:spTgt spid="40"/>
                                        </p:tgtEl>
                                        <p:attrNameLst>
                                          <p:attrName>ppt_h</p:attrName>
                                        </p:attrNameLst>
                                      </p:cBhvr>
                                      <p:tavLst>
                                        <p:tav tm="0">
                                          <p:val>
                                            <p:fltVal val="0"/>
                                          </p:val>
                                        </p:tav>
                                        <p:tav tm="100000">
                                          <p:val>
                                            <p:strVal val="#ppt_h"/>
                                          </p:val>
                                        </p:tav>
                                      </p:tavLst>
                                    </p:anim>
                                    <p:animEffect transition="in" filter="fade">
                                      <p:cBhvr>
                                        <p:cTn id="56" dur="500"/>
                                        <p:tgtEl>
                                          <p:spTgt spid="40"/>
                                        </p:tgtEl>
                                      </p:cBhvr>
                                    </p:animEffec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childTnLst>
                          </p:cTn>
                        </p:par>
                        <p:par>
                          <p:cTn id="61" fill="hold">
                            <p:stCondLst>
                              <p:cond delay="4500"/>
                            </p:stCondLst>
                            <p:childTnLst>
                              <p:par>
                                <p:cTn id="62" presetID="22" presetClass="entr" presetSubtype="4" fill="hold" nodeType="after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wipe(down)">
                                      <p:cBhvr>
                                        <p:cTn id="64" dur="500"/>
                                        <p:tgtEl>
                                          <p:spTgt spid="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4" grpId="0"/>
      <p:bldP spid="25" grpId="0"/>
      <p:bldP spid="28" grpId="0"/>
      <p:bldP spid="29" grpId="0" animBg="1"/>
      <p:bldP spid="30" grpId="0" animBg="1"/>
      <p:bldP spid="31" grpId="0" animBg="1"/>
      <p:bldP spid="4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749317" y="3748092"/>
            <a:ext cx="2693366"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ENJOY THE PRESENTATION</a:t>
            </a:r>
          </a:p>
        </p:txBody>
      </p:sp>
      <p:sp>
        <p:nvSpPr>
          <p:cNvPr id="5" name="TextBox 4"/>
          <p:cNvSpPr txBox="1"/>
          <p:nvPr/>
        </p:nvSpPr>
        <p:spPr>
          <a:xfrm>
            <a:off x="3002055" y="2865507"/>
            <a:ext cx="6187912"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Performance Lead to </a:t>
            </a:r>
            <a:r>
              <a:rPr lang="id-ID" sz="4000" dirty="0" smtClean="0">
                <a:solidFill>
                  <a:srgbClr val="FF6D6D"/>
                </a:solidFill>
                <a:latin typeface="Pacifico" panose="02000000000000000000" pitchFamily="2" charset="0"/>
              </a:rPr>
              <a:t>Success</a:t>
            </a:r>
            <a:endParaRPr lang="id-ID" sz="4000" dirty="0">
              <a:solidFill>
                <a:srgbClr val="FF6D6D"/>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30" name="Group 29"/>
          <p:cNvGrpSpPr/>
          <p:nvPr/>
        </p:nvGrpSpPr>
        <p:grpSpPr>
          <a:xfrm>
            <a:off x="5848350" y="2032335"/>
            <a:ext cx="495300" cy="490538"/>
            <a:chOff x="4763" y="0"/>
            <a:chExt cx="495300" cy="490538"/>
          </a:xfrm>
          <a:solidFill>
            <a:schemeClr val="bg1"/>
          </a:solidFill>
        </p:grpSpPr>
        <p:sp>
          <p:nvSpPr>
            <p:cNvPr id="24" name="Freeform 5"/>
            <p:cNvSpPr>
              <a:spLocks noEditPoints="1"/>
            </p:cNvSpPr>
            <p:nvPr/>
          </p:nvSpPr>
          <p:spPr bwMode="auto">
            <a:xfrm>
              <a:off x="4763" y="46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6"/>
            <p:cNvSpPr>
              <a:spLocks noEditPoints="1"/>
            </p:cNvSpPr>
            <p:nvPr/>
          </p:nvSpPr>
          <p:spPr bwMode="auto">
            <a:xfrm>
              <a:off x="223838"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7"/>
            <p:cNvSpPr>
              <a:spLocks noEditPoints="1"/>
            </p:cNvSpPr>
            <p:nvPr/>
          </p:nvSpPr>
          <p:spPr bwMode="auto">
            <a:xfrm>
              <a:off x="423863" y="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8"/>
            <p:cNvSpPr>
              <a:spLocks noEditPoints="1"/>
            </p:cNvSpPr>
            <p:nvPr/>
          </p:nvSpPr>
          <p:spPr bwMode="auto">
            <a:xfrm>
              <a:off x="131763" y="230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9"/>
            <p:cNvSpPr>
              <a:spLocks noChangeArrowheads="1"/>
            </p:cNvSpPr>
            <p:nvPr/>
          </p:nvSpPr>
          <p:spPr bwMode="auto">
            <a:xfrm>
              <a:off x="193676" y="338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10"/>
            <p:cNvSpPr>
              <a:spLocks noChangeArrowheads="1"/>
            </p:cNvSpPr>
            <p:nvPr/>
          </p:nvSpPr>
          <p:spPr bwMode="auto">
            <a:xfrm>
              <a:off x="438151" y="107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86318557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anim calcmode="lin" valueType="num">
                                      <p:cBhvr>
                                        <p:cTn id="22" dur="500" fill="hold"/>
                                        <p:tgtEl>
                                          <p:spTgt spid="3"/>
                                        </p:tgtEl>
                                        <p:attrNameLst>
                                          <p:attrName>ppt_x</p:attrName>
                                        </p:attrNameLst>
                                      </p:cBhvr>
                                      <p:tavLst>
                                        <p:tav tm="0">
                                          <p:val>
                                            <p:strVal val="#ppt_x"/>
                                          </p:val>
                                        </p:tav>
                                        <p:tav tm="100000">
                                          <p:val>
                                            <p:strVal val="#ppt_x"/>
                                          </p:val>
                                        </p:tav>
                                      </p:tavLst>
                                    </p:anim>
                                    <p:anim calcmode="lin" valueType="num">
                                      <p:cBhvr>
                                        <p:cTn id="23" dur="500" fill="hold"/>
                                        <p:tgtEl>
                                          <p:spTgt spid="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Oval 24"/>
          <p:cNvSpPr/>
          <p:nvPr/>
        </p:nvSpPr>
        <p:spPr>
          <a:xfrm flipH="1">
            <a:off x="8771517"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flipH="1">
            <a:off x="6971289" y="170757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flipH="1">
            <a:off x="7871405"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Oval 27"/>
          <p:cNvSpPr/>
          <p:nvPr/>
        </p:nvSpPr>
        <p:spPr>
          <a:xfrm flipH="1">
            <a:off x="7519414" y="1152090"/>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9" name="Oval 28"/>
          <p:cNvSpPr/>
          <p:nvPr/>
        </p:nvSpPr>
        <p:spPr>
          <a:xfrm flipH="1">
            <a:off x="9127197" y="842074"/>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0" name="Oval 29"/>
          <p:cNvSpPr/>
          <p:nvPr/>
        </p:nvSpPr>
        <p:spPr>
          <a:xfrm flipH="1">
            <a:off x="11669501" y="142555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Oval 30"/>
          <p:cNvSpPr/>
          <p:nvPr/>
        </p:nvSpPr>
        <p:spPr>
          <a:xfrm flipH="1">
            <a:off x="7476718" y="6267082"/>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Oval 32"/>
          <p:cNvSpPr/>
          <p:nvPr/>
        </p:nvSpPr>
        <p:spPr>
          <a:xfrm flipH="1">
            <a:off x="8164444" y="596298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4" name="Oval 33"/>
          <p:cNvSpPr/>
          <p:nvPr/>
        </p:nvSpPr>
        <p:spPr>
          <a:xfrm flipH="1">
            <a:off x="10611821" y="621648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Oval 34"/>
          <p:cNvSpPr/>
          <p:nvPr/>
        </p:nvSpPr>
        <p:spPr>
          <a:xfrm flipH="1">
            <a:off x="7753924" y="5884065"/>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TextBox 35"/>
          <p:cNvSpPr txBox="1"/>
          <p:nvPr/>
        </p:nvSpPr>
        <p:spPr>
          <a:xfrm>
            <a:off x="8814334" y="3154548"/>
            <a:ext cx="1849545" cy="461665"/>
          </a:xfrm>
          <a:prstGeom prst="rect">
            <a:avLst/>
          </a:prstGeom>
          <a:noFill/>
        </p:spPr>
        <p:txBody>
          <a:bodyPr wrap="none" rtlCol="0">
            <a:spAutoFit/>
          </a:bodyPr>
          <a:lstStyle/>
          <a:p>
            <a:pPr algn="ctr"/>
            <a:r>
              <a:rPr lang="id-ID" sz="2400" b="1" dirty="0" smtClean="0">
                <a:solidFill>
                  <a:schemeClr val="bg1"/>
                </a:solidFill>
                <a:latin typeface="Raleway" panose="020B0003030101060003" pitchFamily="34" charset="0"/>
              </a:rPr>
              <a:t>Our Gallery</a:t>
            </a:r>
            <a:endParaRPr lang="id-ID" sz="2400" b="1" dirty="0">
              <a:solidFill>
                <a:schemeClr val="bg1"/>
              </a:solidFill>
              <a:latin typeface="Raleway" panose="020B0003030101060003" pitchFamily="34" charset="0"/>
            </a:endParaRPr>
          </a:p>
        </p:txBody>
      </p:sp>
      <p:sp>
        <p:nvSpPr>
          <p:cNvPr id="37" name="TextBox 36"/>
          <p:cNvSpPr txBox="1"/>
          <p:nvPr/>
        </p:nvSpPr>
        <p:spPr>
          <a:xfrm>
            <a:off x="8029800"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40" name="Rectangle 39"/>
          <p:cNvSpPr/>
          <p:nvPr/>
        </p:nvSpPr>
        <p:spPr>
          <a:xfrm>
            <a:off x="9252318" y="4497099"/>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1" name="TextBox 40"/>
          <p:cNvSpPr txBox="1"/>
          <p:nvPr/>
        </p:nvSpPr>
        <p:spPr>
          <a:xfrm>
            <a:off x="9440591" y="4561556"/>
            <a:ext cx="72167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WORK</a:t>
            </a:r>
            <a:endParaRPr lang="id-ID" sz="1100" spc="300" dirty="0">
              <a:solidFill>
                <a:schemeClr val="bg1"/>
              </a:solidFill>
              <a:latin typeface="PT Sans" panose="020B0503020203020204" pitchFamily="34" charset="0"/>
            </a:endParaRPr>
          </a:p>
        </p:txBody>
      </p:sp>
      <p:grpSp>
        <p:nvGrpSpPr>
          <p:cNvPr id="12" name="Group 11"/>
          <p:cNvGrpSpPr/>
          <p:nvPr/>
        </p:nvGrpSpPr>
        <p:grpSpPr>
          <a:xfrm>
            <a:off x="7836396" y="1608421"/>
            <a:ext cx="1103091" cy="845589"/>
            <a:chOff x="-9524" y="6351"/>
            <a:chExt cx="503237" cy="385763"/>
          </a:xfrm>
          <a:solidFill>
            <a:srgbClr val="FF6D6D"/>
          </a:solidFill>
        </p:grpSpPr>
        <p:sp>
          <p:nvSpPr>
            <p:cNvPr id="5" name="Freeform 5"/>
            <p:cNvSpPr>
              <a:spLocks noEditPoints="1"/>
            </p:cNvSpPr>
            <p:nvPr/>
          </p:nvSpPr>
          <p:spPr bwMode="auto">
            <a:xfrm>
              <a:off x="55563" y="63501"/>
              <a:ext cx="314325" cy="250825"/>
            </a:xfrm>
            <a:custGeom>
              <a:avLst/>
              <a:gdLst>
                <a:gd name="T0" fmla="*/ 74 w 82"/>
                <a:gd name="T1" fmla="*/ 3 h 65"/>
                <a:gd name="T2" fmla="*/ 41 w 82"/>
                <a:gd name="T3" fmla="*/ 0 h 65"/>
                <a:gd name="T4" fmla="*/ 8 w 82"/>
                <a:gd name="T5" fmla="*/ 3 h 65"/>
                <a:gd name="T6" fmla="*/ 5 w 82"/>
                <a:gd name="T7" fmla="*/ 6 h 65"/>
                <a:gd name="T8" fmla="*/ 5 w 82"/>
                <a:gd name="T9" fmla="*/ 59 h 65"/>
                <a:gd name="T10" fmla="*/ 8 w 82"/>
                <a:gd name="T11" fmla="*/ 62 h 65"/>
                <a:gd name="T12" fmla="*/ 41 w 82"/>
                <a:gd name="T13" fmla="*/ 65 h 65"/>
                <a:gd name="T14" fmla="*/ 74 w 82"/>
                <a:gd name="T15" fmla="*/ 62 h 65"/>
                <a:gd name="T16" fmla="*/ 77 w 82"/>
                <a:gd name="T17" fmla="*/ 59 h 65"/>
                <a:gd name="T18" fmla="*/ 77 w 82"/>
                <a:gd name="T19" fmla="*/ 6 h 65"/>
                <a:gd name="T20" fmla="*/ 74 w 82"/>
                <a:gd name="T21" fmla="*/ 3 h 65"/>
                <a:gd name="T22" fmla="*/ 73 w 82"/>
                <a:gd name="T23" fmla="*/ 58 h 65"/>
                <a:gd name="T24" fmla="*/ 9 w 82"/>
                <a:gd name="T25" fmla="*/ 58 h 65"/>
                <a:gd name="T26" fmla="*/ 9 w 82"/>
                <a:gd name="T27" fmla="*/ 7 h 65"/>
                <a:gd name="T28" fmla="*/ 73 w 82"/>
                <a:gd name="T29" fmla="*/ 7 h 65"/>
                <a:gd name="T30" fmla="*/ 73 w 82"/>
                <a:gd name="T31"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65">
                  <a:moveTo>
                    <a:pt x="74" y="3"/>
                  </a:moveTo>
                  <a:cubicBezTo>
                    <a:pt x="63" y="1"/>
                    <a:pt x="52" y="0"/>
                    <a:pt x="41" y="0"/>
                  </a:cubicBezTo>
                  <a:cubicBezTo>
                    <a:pt x="30" y="0"/>
                    <a:pt x="19" y="1"/>
                    <a:pt x="8" y="3"/>
                  </a:cubicBezTo>
                  <a:cubicBezTo>
                    <a:pt x="7" y="4"/>
                    <a:pt x="6" y="5"/>
                    <a:pt x="5" y="6"/>
                  </a:cubicBezTo>
                  <a:cubicBezTo>
                    <a:pt x="0" y="24"/>
                    <a:pt x="0" y="41"/>
                    <a:pt x="5" y="59"/>
                  </a:cubicBezTo>
                  <a:cubicBezTo>
                    <a:pt x="6" y="60"/>
                    <a:pt x="7" y="61"/>
                    <a:pt x="8" y="62"/>
                  </a:cubicBezTo>
                  <a:cubicBezTo>
                    <a:pt x="19" y="64"/>
                    <a:pt x="30" y="65"/>
                    <a:pt x="41" y="65"/>
                  </a:cubicBezTo>
                  <a:cubicBezTo>
                    <a:pt x="52" y="65"/>
                    <a:pt x="63" y="64"/>
                    <a:pt x="74" y="62"/>
                  </a:cubicBezTo>
                  <a:cubicBezTo>
                    <a:pt x="75" y="61"/>
                    <a:pt x="76" y="60"/>
                    <a:pt x="77" y="59"/>
                  </a:cubicBezTo>
                  <a:cubicBezTo>
                    <a:pt x="82" y="41"/>
                    <a:pt x="82" y="24"/>
                    <a:pt x="77" y="6"/>
                  </a:cubicBezTo>
                  <a:cubicBezTo>
                    <a:pt x="76" y="5"/>
                    <a:pt x="75" y="4"/>
                    <a:pt x="74" y="3"/>
                  </a:cubicBezTo>
                  <a:close/>
                  <a:moveTo>
                    <a:pt x="73" y="58"/>
                  </a:moveTo>
                  <a:cubicBezTo>
                    <a:pt x="52" y="62"/>
                    <a:pt x="30" y="62"/>
                    <a:pt x="9" y="58"/>
                  </a:cubicBezTo>
                  <a:cubicBezTo>
                    <a:pt x="4" y="41"/>
                    <a:pt x="4" y="24"/>
                    <a:pt x="9" y="7"/>
                  </a:cubicBezTo>
                  <a:cubicBezTo>
                    <a:pt x="30" y="3"/>
                    <a:pt x="52" y="3"/>
                    <a:pt x="73" y="7"/>
                  </a:cubicBezTo>
                  <a:cubicBezTo>
                    <a:pt x="78" y="24"/>
                    <a:pt x="78" y="41"/>
                    <a:pt x="7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noEditPoints="1"/>
            </p:cNvSpPr>
            <p:nvPr/>
          </p:nvSpPr>
          <p:spPr bwMode="auto">
            <a:xfrm>
              <a:off x="-9524" y="6351"/>
              <a:ext cx="503237" cy="385763"/>
            </a:xfrm>
            <a:custGeom>
              <a:avLst/>
              <a:gdLst>
                <a:gd name="T0" fmla="*/ 125 w 131"/>
                <a:gd name="T1" fmla="*/ 9 h 100"/>
                <a:gd name="T2" fmla="*/ 119 w 131"/>
                <a:gd name="T3" fmla="*/ 3 h 100"/>
                <a:gd name="T4" fmla="*/ 66 w 131"/>
                <a:gd name="T5" fmla="*/ 0 h 100"/>
                <a:gd name="T6" fmla="*/ 13 w 131"/>
                <a:gd name="T7" fmla="*/ 3 h 100"/>
                <a:gd name="T8" fmla="*/ 7 w 131"/>
                <a:gd name="T9" fmla="*/ 9 h 100"/>
                <a:gd name="T10" fmla="*/ 7 w 131"/>
                <a:gd name="T11" fmla="*/ 87 h 100"/>
                <a:gd name="T12" fmla="*/ 13 w 131"/>
                <a:gd name="T13" fmla="*/ 93 h 100"/>
                <a:gd name="T14" fmla="*/ 39 w 131"/>
                <a:gd name="T15" fmla="*/ 95 h 100"/>
                <a:gd name="T16" fmla="*/ 38 w 131"/>
                <a:gd name="T17" fmla="*/ 96 h 100"/>
                <a:gd name="T18" fmla="*/ 66 w 131"/>
                <a:gd name="T19" fmla="*/ 100 h 100"/>
                <a:gd name="T20" fmla="*/ 94 w 131"/>
                <a:gd name="T21" fmla="*/ 96 h 100"/>
                <a:gd name="T22" fmla="*/ 93 w 131"/>
                <a:gd name="T23" fmla="*/ 95 h 100"/>
                <a:gd name="T24" fmla="*/ 119 w 131"/>
                <a:gd name="T25" fmla="*/ 93 h 100"/>
                <a:gd name="T26" fmla="*/ 125 w 131"/>
                <a:gd name="T27" fmla="*/ 87 h 100"/>
                <a:gd name="T28" fmla="*/ 125 w 131"/>
                <a:gd name="T29" fmla="*/ 9 h 100"/>
                <a:gd name="T30" fmla="*/ 118 w 131"/>
                <a:gd name="T31" fmla="*/ 85 h 100"/>
                <a:gd name="T32" fmla="*/ 14 w 131"/>
                <a:gd name="T33" fmla="*/ 85 h 100"/>
                <a:gd name="T34" fmla="*/ 14 w 131"/>
                <a:gd name="T35" fmla="*/ 11 h 100"/>
                <a:gd name="T36" fmla="*/ 118 w 131"/>
                <a:gd name="T37" fmla="*/ 11 h 100"/>
                <a:gd name="T38" fmla="*/ 118 w 131"/>
                <a:gd name="T39"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00">
                  <a:moveTo>
                    <a:pt x="125" y="9"/>
                  </a:moveTo>
                  <a:cubicBezTo>
                    <a:pt x="125" y="6"/>
                    <a:pt x="122" y="4"/>
                    <a:pt x="119" y="3"/>
                  </a:cubicBezTo>
                  <a:cubicBezTo>
                    <a:pt x="101" y="1"/>
                    <a:pt x="83" y="0"/>
                    <a:pt x="66" y="0"/>
                  </a:cubicBezTo>
                  <a:cubicBezTo>
                    <a:pt x="49" y="0"/>
                    <a:pt x="31" y="1"/>
                    <a:pt x="13" y="3"/>
                  </a:cubicBezTo>
                  <a:cubicBezTo>
                    <a:pt x="10" y="4"/>
                    <a:pt x="7" y="6"/>
                    <a:pt x="7" y="9"/>
                  </a:cubicBezTo>
                  <a:cubicBezTo>
                    <a:pt x="0" y="35"/>
                    <a:pt x="0" y="61"/>
                    <a:pt x="7" y="87"/>
                  </a:cubicBezTo>
                  <a:cubicBezTo>
                    <a:pt x="7" y="90"/>
                    <a:pt x="10" y="92"/>
                    <a:pt x="13" y="93"/>
                  </a:cubicBezTo>
                  <a:cubicBezTo>
                    <a:pt x="22" y="94"/>
                    <a:pt x="30" y="95"/>
                    <a:pt x="39" y="95"/>
                  </a:cubicBezTo>
                  <a:cubicBezTo>
                    <a:pt x="38" y="95"/>
                    <a:pt x="38" y="96"/>
                    <a:pt x="38" y="96"/>
                  </a:cubicBezTo>
                  <a:cubicBezTo>
                    <a:pt x="38" y="98"/>
                    <a:pt x="51" y="100"/>
                    <a:pt x="66" y="100"/>
                  </a:cubicBezTo>
                  <a:cubicBezTo>
                    <a:pt x="81" y="100"/>
                    <a:pt x="94" y="98"/>
                    <a:pt x="94" y="96"/>
                  </a:cubicBezTo>
                  <a:cubicBezTo>
                    <a:pt x="94" y="96"/>
                    <a:pt x="94" y="95"/>
                    <a:pt x="93" y="95"/>
                  </a:cubicBezTo>
                  <a:cubicBezTo>
                    <a:pt x="102" y="95"/>
                    <a:pt x="110" y="94"/>
                    <a:pt x="119" y="93"/>
                  </a:cubicBezTo>
                  <a:cubicBezTo>
                    <a:pt x="122" y="92"/>
                    <a:pt x="125" y="90"/>
                    <a:pt x="125" y="87"/>
                  </a:cubicBezTo>
                  <a:cubicBezTo>
                    <a:pt x="131" y="61"/>
                    <a:pt x="131" y="35"/>
                    <a:pt x="125" y="9"/>
                  </a:cubicBezTo>
                  <a:close/>
                  <a:moveTo>
                    <a:pt x="118" y="85"/>
                  </a:moveTo>
                  <a:cubicBezTo>
                    <a:pt x="83" y="89"/>
                    <a:pt x="49" y="89"/>
                    <a:pt x="14" y="85"/>
                  </a:cubicBezTo>
                  <a:cubicBezTo>
                    <a:pt x="9" y="60"/>
                    <a:pt x="9" y="36"/>
                    <a:pt x="14" y="11"/>
                  </a:cubicBezTo>
                  <a:cubicBezTo>
                    <a:pt x="49" y="7"/>
                    <a:pt x="83" y="7"/>
                    <a:pt x="118" y="11"/>
                  </a:cubicBezTo>
                  <a:cubicBezTo>
                    <a:pt x="123" y="36"/>
                    <a:pt x="123" y="60"/>
                    <a:pt x="11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82588" y="82551"/>
              <a:ext cx="46037" cy="46038"/>
            </a:xfrm>
            <a:custGeom>
              <a:avLst/>
              <a:gdLst>
                <a:gd name="T0" fmla="*/ 6 w 12"/>
                <a:gd name="T1" fmla="*/ 12 h 12"/>
                <a:gd name="T2" fmla="*/ 12 w 12"/>
                <a:gd name="T3" fmla="*/ 6 h 12"/>
                <a:gd name="T4" fmla="*/ 6 w 12"/>
                <a:gd name="T5" fmla="*/ 0 h 12"/>
                <a:gd name="T6" fmla="*/ 0 w 12"/>
                <a:gd name="T7" fmla="*/ 6 h 12"/>
                <a:gd name="T8" fmla="*/ 6 w 12"/>
                <a:gd name="T9" fmla="*/ 12 h 12"/>
                <a:gd name="T10" fmla="*/ 6 w 12"/>
                <a:gd name="T11" fmla="*/ 4 h 12"/>
                <a:gd name="T12" fmla="*/ 8 w 12"/>
                <a:gd name="T13" fmla="*/ 6 h 12"/>
                <a:gd name="T14" fmla="*/ 6 w 12"/>
                <a:gd name="T15" fmla="*/ 8 h 12"/>
                <a:gd name="T16" fmla="*/ 4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9" y="12"/>
                    <a:pt x="12" y="9"/>
                    <a:pt x="12" y="6"/>
                  </a:cubicBezTo>
                  <a:cubicBezTo>
                    <a:pt x="12" y="3"/>
                    <a:pt x="9" y="0"/>
                    <a:pt x="6" y="0"/>
                  </a:cubicBezTo>
                  <a:cubicBezTo>
                    <a:pt x="3" y="0"/>
                    <a:pt x="0" y="3"/>
                    <a:pt x="0" y="6"/>
                  </a:cubicBezTo>
                  <a:cubicBezTo>
                    <a:pt x="0" y="9"/>
                    <a:pt x="3" y="12"/>
                    <a:pt x="6" y="12"/>
                  </a:cubicBezTo>
                  <a:close/>
                  <a:moveTo>
                    <a:pt x="6" y="4"/>
                  </a:moveTo>
                  <a:cubicBezTo>
                    <a:pt x="7" y="4"/>
                    <a:pt x="8" y="5"/>
                    <a:pt x="8" y="6"/>
                  </a:cubicBezTo>
                  <a:cubicBezTo>
                    <a:pt x="8" y="7"/>
                    <a:pt x="7" y="8"/>
                    <a:pt x="6" y="8"/>
                  </a:cubicBezTo>
                  <a:cubicBezTo>
                    <a:pt x="5" y="8"/>
                    <a:pt x="4" y="7"/>
                    <a:pt x="4" y="6"/>
                  </a:cubicBezTo>
                  <a:cubicBezTo>
                    <a:pt x="4" y="5"/>
                    <a:pt x="5"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366713" y="282576"/>
              <a:ext cx="61912"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82588" y="236538"/>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382588" y="190501"/>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20650" y="125413"/>
              <a:ext cx="92075" cy="65088"/>
            </a:xfrm>
            <a:custGeom>
              <a:avLst/>
              <a:gdLst>
                <a:gd name="T0" fmla="*/ 22 w 24"/>
                <a:gd name="T1" fmla="*/ 0 h 17"/>
                <a:gd name="T2" fmla="*/ 4 w 24"/>
                <a:gd name="T3" fmla="*/ 2 h 17"/>
                <a:gd name="T4" fmla="*/ 1 w 24"/>
                <a:gd name="T5" fmla="*/ 4 h 17"/>
                <a:gd name="T6" fmla="*/ 0 w 24"/>
                <a:gd name="T7" fmla="*/ 15 h 17"/>
                <a:gd name="T8" fmla="*/ 2 w 24"/>
                <a:gd name="T9" fmla="*/ 17 h 17"/>
                <a:gd name="T10" fmla="*/ 4 w 24"/>
                <a:gd name="T11" fmla="*/ 15 h 17"/>
                <a:gd name="T12" fmla="*/ 5 w 24"/>
                <a:gd name="T13" fmla="*/ 7 h 17"/>
                <a:gd name="T14" fmla="*/ 7 w 24"/>
                <a:gd name="T15" fmla="*/ 5 h 17"/>
                <a:gd name="T16" fmla="*/ 22 w 24"/>
                <a:gd name="T17" fmla="*/ 4 h 17"/>
                <a:gd name="T18" fmla="*/ 24 w 24"/>
                <a:gd name="T19" fmla="*/ 2 h 17"/>
                <a:gd name="T20" fmla="*/ 22 w 2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7">
                  <a:moveTo>
                    <a:pt x="22" y="0"/>
                  </a:moveTo>
                  <a:cubicBezTo>
                    <a:pt x="4" y="2"/>
                    <a:pt x="4" y="2"/>
                    <a:pt x="4" y="2"/>
                  </a:cubicBezTo>
                  <a:cubicBezTo>
                    <a:pt x="3" y="2"/>
                    <a:pt x="1" y="3"/>
                    <a:pt x="1" y="4"/>
                  </a:cubicBezTo>
                  <a:cubicBezTo>
                    <a:pt x="0" y="15"/>
                    <a:pt x="0" y="15"/>
                    <a:pt x="0" y="15"/>
                  </a:cubicBezTo>
                  <a:cubicBezTo>
                    <a:pt x="0" y="16"/>
                    <a:pt x="1" y="17"/>
                    <a:pt x="2" y="17"/>
                  </a:cubicBezTo>
                  <a:cubicBezTo>
                    <a:pt x="3" y="17"/>
                    <a:pt x="4" y="16"/>
                    <a:pt x="4" y="15"/>
                  </a:cubicBezTo>
                  <a:cubicBezTo>
                    <a:pt x="5" y="7"/>
                    <a:pt x="5" y="7"/>
                    <a:pt x="5" y="7"/>
                  </a:cubicBezTo>
                  <a:cubicBezTo>
                    <a:pt x="5" y="6"/>
                    <a:pt x="6" y="5"/>
                    <a:pt x="7" y="5"/>
                  </a:cubicBezTo>
                  <a:cubicBezTo>
                    <a:pt x="22" y="4"/>
                    <a:pt x="22" y="4"/>
                    <a:pt x="22" y="4"/>
                  </a:cubicBezTo>
                  <a:cubicBezTo>
                    <a:pt x="23" y="4"/>
                    <a:pt x="24" y="3"/>
                    <a:pt x="24" y="2"/>
                  </a:cubicBezTo>
                  <a:cubicBezTo>
                    <a:pt x="24" y="1"/>
                    <a:pt x="23"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6143823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fade">
                                      <p:cBhvr>
                                        <p:cTn id="42" dur="500"/>
                                        <p:tgtEl>
                                          <p:spTgt spid="3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500"/>
                                        <p:tgtEl>
                                          <p:spTgt spid="29"/>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fade">
                                      <p:cBhvr>
                                        <p:cTn id="53" dur="500"/>
                                        <p:tgtEl>
                                          <p:spTgt spid="3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p:bldP spid="37" grpId="0"/>
      <p:bldP spid="40" grpId="0" animBg="1"/>
      <p:bldP spid="41"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1654372"/>
            <a:ext cx="2351518" cy="444730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0" y="5040086"/>
            <a:ext cx="2351517" cy="106994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51517" y="3981051"/>
            <a:ext cx="2128982" cy="2128982"/>
          </a:xfrm>
          <a:prstGeom prst="rect">
            <a:avLst/>
          </a:prstGeom>
          <a:ln>
            <a:noFill/>
          </a:ln>
        </p:spPr>
      </p:pic>
      <p:sp>
        <p:nvSpPr>
          <p:cNvPr id="19" name="Rectangle 18"/>
          <p:cNvSpPr/>
          <p:nvPr/>
        </p:nvSpPr>
        <p:spPr>
          <a:xfrm>
            <a:off x="2351517" y="1654372"/>
            <a:ext cx="2125684" cy="232667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4477201" y="1654372"/>
            <a:ext cx="2694425" cy="158692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4477201" y="3241295"/>
            <a:ext cx="3690821" cy="28770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168022" y="3241295"/>
            <a:ext cx="2811978" cy="28603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10990455" y="3241295"/>
            <a:ext cx="1198417" cy="286873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171626" y="1654372"/>
            <a:ext cx="5020374" cy="1586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3" name="Rectangle 2"/>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16" name="Rectangle 15"/>
          <p:cNvSpPr/>
          <p:nvPr/>
        </p:nvSpPr>
        <p:spPr>
          <a:xfrm>
            <a:off x="0" y="5066033"/>
            <a:ext cx="2375999" cy="1044000"/>
          </a:xfrm>
          <a:prstGeom prst="rect">
            <a:avLst/>
          </a:prstGeom>
          <a:solidFill>
            <a:srgbClr val="FF6D6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8164726" y="3274371"/>
            <a:ext cx="2825729" cy="2827309"/>
          </a:xfrm>
          <a:prstGeom prst="rect">
            <a:avLst/>
          </a:prstGeom>
          <a:solidFill>
            <a:srgbClr val="FF6D6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2375999" y="1662723"/>
            <a:ext cx="2101203" cy="2376002"/>
          </a:xfrm>
          <a:prstGeom prst="rect">
            <a:avLst/>
          </a:prstGeom>
          <a:solidFill>
            <a:srgbClr val="FF6D6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2532616" y="3097773"/>
            <a:ext cx="1441420" cy="379656"/>
          </a:xfrm>
          <a:prstGeom prst="rect">
            <a:avLst/>
          </a:prstGeom>
          <a:noFill/>
        </p:spPr>
        <p:txBody>
          <a:bodyPr wrap="none" rtlCol="0">
            <a:spAutoFit/>
          </a:bodyPr>
          <a:lstStyle/>
          <a:p>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26" name="TextBox 25"/>
          <p:cNvSpPr txBox="1"/>
          <p:nvPr/>
        </p:nvSpPr>
        <p:spPr>
          <a:xfrm>
            <a:off x="2535941" y="3396510"/>
            <a:ext cx="1766802" cy="461665"/>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30" name="Freeform 10"/>
          <p:cNvSpPr>
            <a:spLocks noEditPoints="1"/>
          </p:cNvSpPr>
          <p:nvPr/>
        </p:nvSpPr>
        <p:spPr bwMode="auto">
          <a:xfrm>
            <a:off x="3612809" y="1761171"/>
            <a:ext cx="718706" cy="686662"/>
          </a:xfrm>
          <a:custGeom>
            <a:avLst/>
            <a:gdLst>
              <a:gd name="T0" fmla="*/ 129 w 130"/>
              <a:gd name="T1" fmla="*/ 46 h 124"/>
              <a:gd name="T2" fmla="*/ 121 w 130"/>
              <a:gd name="T3" fmla="*/ 40 h 124"/>
              <a:gd name="T4" fmla="*/ 88 w 130"/>
              <a:gd name="T5" fmla="*/ 35 h 124"/>
              <a:gd name="T6" fmla="*/ 73 w 130"/>
              <a:gd name="T7" fmla="*/ 5 h 124"/>
              <a:gd name="T8" fmla="*/ 65 w 130"/>
              <a:gd name="T9" fmla="*/ 0 h 124"/>
              <a:gd name="T10" fmla="*/ 57 w 130"/>
              <a:gd name="T11" fmla="*/ 5 h 124"/>
              <a:gd name="T12" fmla="*/ 42 w 130"/>
              <a:gd name="T13" fmla="*/ 35 h 124"/>
              <a:gd name="T14" fmla="*/ 9 w 130"/>
              <a:gd name="T15" fmla="*/ 40 h 124"/>
              <a:gd name="T16" fmla="*/ 1 w 130"/>
              <a:gd name="T17" fmla="*/ 46 h 124"/>
              <a:gd name="T18" fmla="*/ 4 w 130"/>
              <a:gd name="T19" fmla="*/ 55 h 124"/>
              <a:gd name="T20" fmla="*/ 28 w 130"/>
              <a:gd name="T21" fmla="*/ 80 h 124"/>
              <a:gd name="T22" fmla="*/ 22 w 130"/>
              <a:gd name="T23" fmla="*/ 114 h 124"/>
              <a:gd name="T24" fmla="*/ 26 w 130"/>
              <a:gd name="T25" fmla="*/ 122 h 124"/>
              <a:gd name="T26" fmla="*/ 31 w 130"/>
              <a:gd name="T27" fmla="*/ 124 h 124"/>
              <a:gd name="T28" fmla="*/ 36 w 130"/>
              <a:gd name="T29" fmla="*/ 123 h 124"/>
              <a:gd name="T30" fmla="*/ 65 w 130"/>
              <a:gd name="T31" fmla="*/ 107 h 124"/>
              <a:gd name="T32" fmla="*/ 94 w 130"/>
              <a:gd name="T33" fmla="*/ 123 h 124"/>
              <a:gd name="T34" fmla="*/ 99 w 130"/>
              <a:gd name="T35" fmla="*/ 124 h 124"/>
              <a:gd name="T36" fmla="*/ 104 w 130"/>
              <a:gd name="T37" fmla="*/ 122 h 124"/>
              <a:gd name="T38" fmla="*/ 108 w 130"/>
              <a:gd name="T39" fmla="*/ 114 h 124"/>
              <a:gd name="T40" fmla="*/ 102 w 130"/>
              <a:gd name="T41" fmla="*/ 80 h 124"/>
              <a:gd name="T42" fmla="*/ 126 w 130"/>
              <a:gd name="T43" fmla="*/ 55 h 124"/>
              <a:gd name="T44" fmla="*/ 129 w 130"/>
              <a:gd name="T45" fmla="*/ 46 h 124"/>
              <a:gd name="T46" fmla="*/ 95 w 130"/>
              <a:gd name="T47" fmla="*/ 73 h 124"/>
              <a:gd name="T48" fmla="*/ 93 w 130"/>
              <a:gd name="T49" fmla="*/ 81 h 124"/>
              <a:gd name="T50" fmla="*/ 99 w 130"/>
              <a:gd name="T51" fmla="*/ 115 h 124"/>
              <a:gd name="T52" fmla="*/ 69 w 130"/>
              <a:gd name="T53" fmla="*/ 99 h 124"/>
              <a:gd name="T54" fmla="*/ 65 w 130"/>
              <a:gd name="T55" fmla="*/ 98 h 124"/>
              <a:gd name="T56" fmla="*/ 61 w 130"/>
              <a:gd name="T57" fmla="*/ 99 h 124"/>
              <a:gd name="T58" fmla="*/ 31 w 130"/>
              <a:gd name="T59" fmla="*/ 115 h 124"/>
              <a:gd name="T60" fmla="*/ 37 w 130"/>
              <a:gd name="T61" fmla="*/ 81 h 124"/>
              <a:gd name="T62" fmla="*/ 35 w 130"/>
              <a:gd name="T63" fmla="*/ 73 h 124"/>
              <a:gd name="T64" fmla="*/ 10 w 130"/>
              <a:gd name="T65" fmla="*/ 49 h 124"/>
              <a:gd name="T66" fmla="*/ 44 w 130"/>
              <a:gd name="T67" fmla="*/ 44 h 124"/>
              <a:gd name="T68" fmla="*/ 51 w 130"/>
              <a:gd name="T69" fmla="*/ 39 h 124"/>
              <a:gd name="T70" fmla="*/ 65 w 130"/>
              <a:gd name="T71" fmla="*/ 9 h 124"/>
              <a:gd name="T72" fmla="*/ 79 w 130"/>
              <a:gd name="T73" fmla="*/ 39 h 124"/>
              <a:gd name="T74" fmla="*/ 86 w 130"/>
              <a:gd name="T75" fmla="*/ 44 h 124"/>
              <a:gd name="T76" fmla="*/ 120 w 130"/>
              <a:gd name="T77" fmla="*/ 49 h 124"/>
              <a:gd name="T78" fmla="*/ 95 w 130"/>
              <a:gd name="T79" fmla="*/ 7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24">
                <a:moveTo>
                  <a:pt x="129" y="46"/>
                </a:moveTo>
                <a:cubicBezTo>
                  <a:pt x="127" y="43"/>
                  <a:pt x="125" y="41"/>
                  <a:pt x="121" y="40"/>
                </a:cubicBezTo>
                <a:cubicBezTo>
                  <a:pt x="88" y="35"/>
                  <a:pt x="88" y="35"/>
                  <a:pt x="88" y="35"/>
                </a:cubicBezTo>
                <a:cubicBezTo>
                  <a:pt x="73" y="5"/>
                  <a:pt x="73" y="5"/>
                  <a:pt x="73" y="5"/>
                </a:cubicBezTo>
                <a:cubicBezTo>
                  <a:pt x="72" y="2"/>
                  <a:pt x="69" y="0"/>
                  <a:pt x="65" y="0"/>
                </a:cubicBezTo>
                <a:cubicBezTo>
                  <a:pt x="61" y="0"/>
                  <a:pt x="58" y="2"/>
                  <a:pt x="57" y="5"/>
                </a:cubicBezTo>
                <a:cubicBezTo>
                  <a:pt x="42" y="35"/>
                  <a:pt x="42" y="35"/>
                  <a:pt x="42" y="35"/>
                </a:cubicBezTo>
                <a:cubicBezTo>
                  <a:pt x="9" y="40"/>
                  <a:pt x="9" y="40"/>
                  <a:pt x="9" y="40"/>
                </a:cubicBezTo>
                <a:cubicBezTo>
                  <a:pt x="5" y="41"/>
                  <a:pt x="3" y="43"/>
                  <a:pt x="1" y="46"/>
                </a:cubicBezTo>
                <a:cubicBezTo>
                  <a:pt x="0" y="49"/>
                  <a:pt x="1" y="53"/>
                  <a:pt x="4" y="55"/>
                </a:cubicBezTo>
                <a:cubicBezTo>
                  <a:pt x="28" y="80"/>
                  <a:pt x="28" y="80"/>
                  <a:pt x="28" y="80"/>
                </a:cubicBezTo>
                <a:cubicBezTo>
                  <a:pt x="22" y="114"/>
                  <a:pt x="22" y="114"/>
                  <a:pt x="22" y="114"/>
                </a:cubicBezTo>
                <a:cubicBezTo>
                  <a:pt x="22" y="117"/>
                  <a:pt x="23" y="120"/>
                  <a:pt x="26" y="122"/>
                </a:cubicBezTo>
                <a:cubicBezTo>
                  <a:pt x="28" y="123"/>
                  <a:pt x="30" y="124"/>
                  <a:pt x="31" y="124"/>
                </a:cubicBezTo>
                <a:cubicBezTo>
                  <a:pt x="33" y="124"/>
                  <a:pt x="35" y="124"/>
                  <a:pt x="36" y="123"/>
                </a:cubicBezTo>
                <a:cubicBezTo>
                  <a:pt x="65" y="107"/>
                  <a:pt x="65" y="107"/>
                  <a:pt x="65" y="107"/>
                </a:cubicBezTo>
                <a:cubicBezTo>
                  <a:pt x="94" y="123"/>
                  <a:pt x="94" y="123"/>
                  <a:pt x="94" y="123"/>
                </a:cubicBezTo>
                <a:cubicBezTo>
                  <a:pt x="95" y="124"/>
                  <a:pt x="97" y="124"/>
                  <a:pt x="99" y="124"/>
                </a:cubicBezTo>
                <a:cubicBezTo>
                  <a:pt x="100" y="124"/>
                  <a:pt x="102" y="123"/>
                  <a:pt x="104" y="122"/>
                </a:cubicBezTo>
                <a:cubicBezTo>
                  <a:pt x="107" y="120"/>
                  <a:pt x="108" y="117"/>
                  <a:pt x="108" y="114"/>
                </a:cubicBezTo>
                <a:cubicBezTo>
                  <a:pt x="102" y="80"/>
                  <a:pt x="102" y="80"/>
                  <a:pt x="102" y="80"/>
                </a:cubicBezTo>
                <a:cubicBezTo>
                  <a:pt x="126" y="55"/>
                  <a:pt x="126" y="55"/>
                  <a:pt x="126" y="55"/>
                </a:cubicBezTo>
                <a:cubicBezTo>
                  <a:pt x="129" y="53"/>
                  <a:pt x="130" y="49"/>
                  <a:pt x="129" y="46"/>
                </a:cubicBezTo>
                <a:close/>
                <a:moveTo>
                  <a:pt x="95" y="73"/>
                </a:moveTo>
                <a:cubicBezTo>
                  <a:pt x="93" y="75"/>
                  <a:pt x="92" y="78"/>
                  <a:pt x="93" y="81"/>
                </a:cubicBezTo>
                <a:cubicBezTo>
                  <a:pt x="99" y="115"/>
                  <a:pt x="99" y="115"/>
                  <a:pt x="99" y="115"/>
                </a:cubicBezTo>
                <a:cubicBezTo>
                  <a:pt x="69" y="99"/>
                  <a:pt x="69" y="99"/>
                  <a:pt x="69" y="99"/>
                </a:cubicBezTo>
                <a:cubicBezTo>
                  <a:pt x="68" y="99"/>
                  <a:pt x="67" y="98"/>
                  <a:pt x="65" y="98"/>
                </a:cubicBezTo>
                <a:cubicBezTo>
                  <a:pt x="63" y="98"/>
                  <a:pt x="62" y="99"/>
                  <a:pt x="61" y="99"/>
                </a:cubicBezTo>
                <a:cubicBezTo>
                  <a:pt x="31" y="115"/>
                  <a:pt x="31" y="115"/>
                  <a:pt x="31" y="115"/>
                </a:cubicBezTo>
                <a:cubicBezTo>
                  <a:pt x="37" y="81"/>
                  <a:pt x="37" y="81"/>
                  <a:pt x="37" y="81"/>
                </a:cubicBezTo>
                <a:cubicBezTo>
                  <a:pt x="38" y="78"/>
                  <a:pt x="37" y="75"/>
                  <a:pt x="35" y="73"/>
                </a:cubicBezTo>
                <a:cubicBezTo>
                  <a:pt x="10" y="49"/>
                  <a:pt x="10" y="49"/>
                  <a:pt x="10" y="49"/>
                </a:cubicBezTo>
                <a:cubicBezTo>
                  <a:pt x="44" y="44"/>
                  <a:pt x="44" y="44"/>
                  <a:pt x="44" y="44"/>
                </a:cubicBezTo>
                <a:cubicBezTo>
                  <a:pt x="47" y="44"/>
                  <a:pt x="49" y="42"/>
                  <a:pt x="51" y="39"/>
                </a:cubicBezTo>
                <a:cubicBezTo>
                  <a:pt x="65" y="9"/>
                  <a:pt x="65" y="9"/>
                  <a:pt x="65" y="9"/>
                </a:cubicBezTo>
                <a:cubicBezTo>
                  <a:pt x="79" y="39"/>
                  <a:pt x="79" y="39"/>
                  <a:pt x="79" y="39"/>
                </a:cubicBezTo>
                <a:cubicBezTo>
                  <a:pt x="81" y="42"/>
                  <a:pt x="83" y="44"/>
                  <a:pt x="86" y="44"/>
                </a:cubicBezTo>
                <a:cubicBezTo>
                  <a:pt x="120" y="49"/>
                  <a:pt x="120" y="49"/>
                  <a:pt x="120" y="49"/>
                </a:cubicBezTo>
                <a:lnTo>
                  <a:pt x="95"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TextBox 30"/>
          <p:cNvSpPr txBox="1"/>
          <p:nvPr/>
        </p:nvSpPr>
        <p:spPr>
          <a:xfrm>
            <a:off x="74326" y="5280880"/>
            <a:ext cx="1441420" cy="379656"/>
          </a:xfrm>
          <a:prstGeom prst="rect">
            <a:avLst/>
          </a:prstGeom>
          <a:noFill/>
        </p:spPr>
        <p:txBody>
          <a:bodyPr wrap="none" rtlCol="0">
            <a:spAutoFit/>
          </a:bodyPr>
          <a:lstStyle/>
          <a:p>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32" name="TextBox 31"/>
          <p:cNvSpPr txBox="1"/>
          <p:nvPr/>
        </p:nvSpPr>
        <p:spPr>
          <a:xfrm>
            <a:off x="77651" y="5579617"/>
            <a:ext cx="2198824" cy="461665"/>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grpSp>
        <p:nvGrpSpPr>
          <p:cNvPr id="39" name="Group 38"/>
          <p:cNvGrpSpPr/>
          <p:nvPr/>
        </p:nvGrpSpPr>
        <p:grpSpPr>
          <a:xfrm>
            <a:off x="1859269" y="5158927"/>
            <a:ext cx="344487" cy="344487"/>
            <a:chOff x="5827713" y="368300"/>
            <a:chExt cx="492125" cy="492125"/>
          </a:xfrm>
          <a:solidFill>
            <a:schemeClr val="bg1"/>
          </a:solidFill>
        </p:grpSpPr>
        <p:sp>
          <p:nvSpPr>
            <p:cNvPr id="36" name="Freeform 14"/>
            <p:cNvSpPr>
              <a:spLocks noEditPoints="1"/>
            </p:cNvSpPr>
            <p:nvPr/>
          </p:nvSpPr>
          <p:spPr bwMode="auto">
            <a:xfrm>
              <a:off x="5827713" y="368300"/>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5"/>
            <p:cNvSpPr>
              <a:spLocks noEditPoints="1"/>
            </p:cNvSpPr>
            <p:nvPr/>
          </p:nvSpPr>
          <p:spPr bwMode="auto">
            <a:xfrm>
              <a:off x="5967413" y="508000"/>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6"/>
            <p:cNvSpPr>
              <a:spLocks noEditPoints="1"/>
            </p:cNvSpPr>
            <p:nvPr/>
          </p:nvSpPr>
          <p:spPr bwMode="auto">
            <a:xfrm>
              <a:off x="6013451" y="554038"/>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extBox 39"/>
          <p:cNvSpPr txBox="1"/>
          <p:nvPr/>
        </p:nvSpPr>
        <p:spPr>
          <a:xfrm>
            <a:off x="8879679" y="4504757"/>
            <a:ext cx="1441420" cy="379656"/>
          </a:xfrm>
          <a:prstGeom prst="rect">
            <a:avLst/>
          </a:prstGeom>
          <a:noFill/>
        </p:spPr>
        <p:txBody>
          <a:bodyPr wrap="none" rtlCol="0">
            <a:spAutoFit/>
          </a:bodyPr>
          <a:lstStyle/>
          <a:p>
            <a:pPr algn="ctr"/>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41" name="TextBox 40"/>
          <p:cNvSpPr txBox="1"/>
          <p:nvPr/>
        </p:nvSpPr>
        <p:spPr>
          <a:xfrm>
            <a:off x="8500977" y="4803494"/>
            <a:ext cx="2198824" cy="461665"/>
          </a:xfrm>
          <a:prstGeom prst="rect">
            <a:avLst/>
          </a:prstGeom>
          <a:noFill/>
        </p:spPr>
        <p:txBody>
          <a:bodyPr wrap="square" rtlCol="0">
            <a:spAutoFit/>
          </a:bodyPr>
          <a:lstStyle/>
          <a:p>
            <a:pPr algn="ctr"/>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grpSp>
        <p:nvGrpSpPr>
          <p:cNvPr id="59" name="Group 58"/>
          <p:cNvGrpSpPr/>
          <p:nvPr/>
        </p:nvGrpSpPr>
        <p:grpSpPr>
          <a:xfrm>
            <a:off x="9354326" y="3952219"/>
            <a:ext cx="492125" cy="490538"/>
            <a:chOff x="5576888" y="366713"/>
            <a:chExt cx="492125" cy="490538"/>
          </a:xfrm>
          <a:solidFill>
            <a:schemeClr val="bg1"/>
          </a:solidFill>
        </p:grpSpPr>
        <p:sp>
          <p:nvSpPr>
            <p:cNvPr id="46" name="Freeform 20"/>
            <p:cNvSpPr>
              <a:spLocks noEditPoints="1"/>
            </p:cNvSpPr>
            <p:nvPr/>
          </p:nvSpPr>
          <p:spPr bwMode="auto">
            <a:xfrm>
              <a:off x="5576888" y="366713"/>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1"/>
            <p:cNvSpPr>
              <a:spLocks/>
            </p:cNvSpPr>
            <p:nvPr/>
          </p:nvSpPr>
          <p:spPr bwMode="auto">
            <a:xfrm>
              <a:off x="5868988" y="5508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2"/>
            <p:cNvSpPr>
              <a:spLocks/>
            </p:cNvSpPr>
            <p:nvPr/>
          </p:nvSpPr>
          <p:spPr bwMode="auto">
            <a:xfrm>
              <a:off x="5868988" y="50482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3"/>
            <p:cNvSpPr>
              <a:spLocks/>
            </p:cNvSpPr>
            <p:nvPr/>
          </p:nvSpPr>
          <p:spPr bwMode="auto">
            <a:xfrm>
              <a:off x="5868988" y="458788"/>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4"/>
            <p:cNvSpPr>
              <a:spLocks/>
            </p:cNvSpPr>
            <p:nvPr/>
          </p:nvSpPr>
          <p:spPr bwMode="auto">
            <a:xfrm>
              <a:off x="5699126" y="78105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5"/>
            <p:cNvSpPr>
              <a:spLocks/>
            </p:cNvSpPr>
            <p:nvPr/>
          </p:nvSpPr>
          <p:spPr bwMode="auto">
            <a:xfrm>
              <a:off x="5699126" y="7350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6"/>
            <p:cNvSpPr>
              <a:spLocks/>
            </p:cNvSpPr>
            <p:nvPr/>
          </p:nvSpPr>
          <p:spPr bwMode="auto">
            <a:xfrm>
              <a:off x="5699126" y="688975"/>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7"/>
            <p:cNvSpPr>
              <a:spLocks/>
            </p:cNvSpPr>
            <p:nvPr/>
          </p:nvSpPr>
          <p:spPr bwMode="auto">
            <a:xfrm>
              <a:off x="5868988" y="78105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8"/>
            <p:cNvSpPr>
              <a:spLocks/>
            </p:cNvSpPr>
            <p:nvPr/>
          </p:nvSpPr>
          <p:spPr bwMode="auto">
            <a:xfrm>
              <a:off x="5868988" y="7350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29"/>
            <p:cNvSpPr>
              <a:spLocks/>
            </p:cNvSpPr>
            <p:nvPr/>
          </p:nvSpPr>
          <p:spPr bwMode="auto">
            <a:xfrm>
              <a:off x="5868988" y="688975"/>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30"/>
            <p:cNvSpPr>
              <a:spLocks/>
            </p:cNvSpPr>
            <p:nvPr/>
          </p:nvSpPr>
          <p:spPr bwMode="auto">
            <a:xfrm>
              <a:off x="5699126" y="596900"/>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31"/>
            <p:cNvSpPr>
              <a:spLocks/>
            </p:cNvSpPr>
            <p:nvPr/>
          </p:nvSpPr>
          <p:spPr bwMode="auto">
            <a:xfrm>
              <a:off x="5699126" y="6429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32"/>
            <p:cNvSpPr>
              <a:spLocks noEditPoints="1"/>
            </p:cNvSpPr>
            <p:nvPr/>
          </p:nvSpPr>
          <p:spPr bwMode="auto">
            <a:xfrm>
              <a:off x="5699126" y="427038"/>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0" name="Diagonal Stripe 59"/>
          <p:cNvSpPr/>
          <p:nvPr/>
        </p:nvSpPr>
        <p:spPr>
          <a:xfrm>
            <a:off x="7171626" y="1654372"/>
            <a:ext cx="861846" cy="861846"/>
          </a:xfrm>
          <a:prstGeom prst="diagStrip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1" name="TextBox 60"/>
          <p:cNvSpPr txBox="1"/>
          <p:nvPr/>
        </p:nvSpPr>
        <p:spPr>
          <a:xfrm rot="18900000">
            <a:off x="7067550" y="1843087"/>
            <a:ext cx="853119" cy="246221"/>
          </a:xfrm>
          <a:prstGeom prst="rect">
            <a:avLst/>
          </a:prstGeom>
          <a:noFill/>
        </p:spPr>
        <p:txBody>
          <a:bodyPr wrap="none" rtlCol="0">
            <a:spAutoFit/>
          </a:bodyPr>
          <a:lstStyle/>
          <a:p>
            <a:r>
              <a:rPr lang="id-ID" sz="1000" b="1" dirty="0" smtClean="0">
                <a:solidFill>
                  <a:schemeClr val="bg1"/>
                </a:solidFill>
                <a:latin typeface="Raleway" panose="020B0003030101060003" pitchFamily="34" charset="0"/>
              </a:rPr>
              <a:t>FEATURED</a:t>
            </a:r>
            <a:endParaRPr lang="id-ID" sz="1000" b="1" dirty="0">
              <a:solidFill>
                <a:schemeClr val="bg1"/>
              </a:solidFill>
              <a:latin typeface="Raleway" panose="020B0003030101060003" pitchFamily="34" charset="0"/>
            </a:endParaRPr>
          </a:p>
        </p:txBody>
      </p:sp>
      <p:sp>
        <p:nvSpPr>
          <p:cNvPr id="64" name="Diagonal Stripe 63"/>
          <p:cNvSpPr/>
          <p:nvPr/>
        </p:nvSpPr>
        <p:spPr>
          <a:xfrm rot="16200000">
            <a:off x="4477201" y="5244011"/>
            <a:ext cx="861846" cy="861846"/>
          </a:xfrm>
          <a:prstGeom prst="diagStrip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5" name="TextBox 64"/>
          <p:cNvSpPr txBox="1"/>
          <p:nvPr/>
        </p:nvSpPr>
        <p:spPr>
          <a:xfrm rot="2700000">
            <a:off x="4384738" y="5661556"/>
            <a:ext cx="853119" cy="246221"/>
          </a:xfrm>
          <a:prstGeom prst="rect">
            <a:avLst/>
          </a:prstGeom>
          <a:noFill/>
        </p:spPr>
        <p:txBody>
          <a:bodyPr wrap="none" rtlCol="0">
            <a:spAutoFit/>
          </a:bodyPr>
          <a:lstStyle/>
          <a:p>
            <a:r>
              <a:rPr lang="id-ID" sz="1000" b="1" dirty="0" smtClean="0">
                <a:solidFill>
                  <a:schemeClr val="bg1"/>
                </a:solidFill>
                <a:latin typeface="Raleway" panose="020B0003030101060003" pitchFamily="34" charset="0"/>
              </a:rPr>
              <a:t>FEATURED</a:t>
            </a:r>
            <a:endParaRPr lang="id-ID" sz="10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47093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42"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anim calcmode="lin" valueType="num">
                                      <p:cBhvr>
                                        <p:cTn id="15" dur="500" fill="hold"/>
                                        <p:tgtEl>
                                          <p:spTgt spid="7"/>
                                        </p:tgtEl>
                                        <p:attrNameLst>
                                          <p:attrName>ppt_x</p:attrName>
                                        </p:attrNameLst>
                                      </p:cBhvr>
                                      <p:tavLst>
                                        <p:tav tm="0">
                                          <p:val>
                                            <p:strVal val="#ppt_x"/>
                                          </p:val>
                                        </p:tav>
                                        <p:tav tm="100000">
                                          <p:val>
                                            <p:strVal val="#ppt_x"/>
                                          </p:val>
                                        </p:tav>
                                      </p:tavLst>
                                    </p:anim>
                                    <p:anim calcmode="lin" valueType="num">
                                      <p:cBhvr>
                                        <p:cTn id="16" dur="500" fill="hold"/>
                                        <p:tgtEl>
                                          <p:spTgt spid="7"/>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500"/>
                                        <p:tgtEl>
                                          <p:spTgt spid="16"/>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500"/>
                                        <p:tgtEl>
                                          <p:spTgt spid="30"/>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fade">
                                      <p:cBhvr>
                                        <p:cTn id="56" dur="500"/>
                                        <p:tgtEl>
                                          <p:spTgt spid="40"/>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childTnLst>
                          </p:cTn>
                        </p:par>
                        <p:par>
                          <p:cTn id="61" fill="hold">
                            <p:stCondLst>
                              <p:cond delay="6500"/>
                            </p:stCondLst>
                            <p:childTnLst>
                              <p:par>
                                <p:cTn id="62" presetID="10" presetClass="entr" presetSubtype="0" fill="hold" nodeType="after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60"/>
                                        </p:tgtEl>
                                        <p:attrNameLst>
                                          <p:attrName>style.visibility</p:attrName>
                                        </p:attrNameLst>
                                      </p:cBhvr>
                                      <p:to>
                                        <p:strVal val="visible"/>
                                      </p:to>
                                    </p:set>
                                    <p:animEffect transition="in" filter="fade">
                                      <p:cBhvr>
                                        <p:cTn id="68" dur="500"/>
                                        <p:tgtEl>
                                          <p:spTgt spid="60"/>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64"/>
                                        </p:tgtEl>
                                        <p:attrNameLst>
                                          <p:attrName>style.visibility</p:attrName>
                                        </p:attrNameLst>
                                      </p:cBhvr>
                                      <p:to>
                                        <p:strVal val="visible"/>
                                      </p:to>
                                    </p:set>
                                    <p:animEffect transition="in" filter="fade">
                                      <p:cBhvr>
                                        <p:cTn id="76" dur="500"/>
                                        <p:tgtEl>
                                          <p:spTgt spid="64"/>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fade">
                                      <p:cBhvr>
                                        <p:cTn id="8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6" grpId="0" animBg="1"/>
      <p:bldP spid="17" grpId="0" animBg="1"/>
      <p:bldP spid="18" grpId="0" animBg="1"/>
      <p:bldP spid="25" grpId="0"/>
      <p:bldP spid="26" grpId="0"/>
      <p:bldP spid="30" grpId="0" animBg="1"/>
      <p:bldP spid="31" grpId="0"/>
      <p:bldP spid="32" grpId="0"/>
      <p:bldP spid="40" grpId="0"/>
      <p:bldP spid="41" grpId="0"/>
      <p:bldP spid="60" grpId="0" animBg="1"/>
      <p:bldP spid="61" grpId="0"/>
      <p:bldP spid="64" grpId="0" animBg="1"/>
      <p:bldP spid="6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1281669" y="312571"/>
            <a:ext cx="9628662" cy="6161586"/>
          </a:xfrm>
          <a:prstGeom prst="rect">
            <a:avLst/>
          </a:prstGeom>
          <a:solidFill>
            <a:schemeClr val="bg1"/>
          </a:solidFill>
          <a:ln>
            <a:noFill/>
          </a:ln>
          <a:effectLst>
            <a:outerShdw blurRad="419100" dist="139700" dir="8100000" algn="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4" name="Picture 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669" y="312571"/>
            <a:ext cx="3209553" cy="2025339"/>
          </a:xfrm>
          <a:prstGeom prst="rect">
            <a:avLst/>
          </a:prstGeom>
        </p:spPr>
      </p:pic>
      <p:pic>
        <p:nvPicPr>
          <p:cNvPr id="45" name="Picture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0777" y="3393364"/>
            <a:ext cx="3209553" cy="2025339"/>
          </a:xfrm>
          <a:prstGeom prst="rect">
            <a:avLst/>
          </a:prstGeom>
        </p:spPr>
      </p:pic>
      <p:pic>
        <p:nvPicPr>
          <p:cNvPr id="46" name="Picture 4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91223" y="3393364"/>
            <a:ext cx="3209553" cy="2025339"/>
          </a:xfrm>
          <a:prstGeom prst="rect">
            <a:avLst/>
          </a:prstGeom>
        </p:spPr>
      </p:pic>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669" y="3393364"/>
            <a:ext cx="3209553" cy="2025339"/>
          </a:xfrm>
          <a:prstGeom prst="rect">
            <a:avLst/>
          </a:prstGeom>
        </p:spPr>
      </p:pic>
      <p:pic>
        <p:nvPicPr>
          <p:cNvPr id="48" name="Picture 4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0777" y="312571"/>
            <a:ext cx="3209553" cy="2025339"/>
          </a:xfrm>
          <a:prstGeom prst="rect">
            <a:avLst/>
          </a:prstGeom>
        </p:spPr>
      </p:pic>
      <p:pic>
        <p:nvPicPr>
          <p:cNvPr id="49" name="Picture 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91223" y="312571"/>
            <a:ext cx="3209553" cy="2025339"/>
          </a:xfrm>
          <a:prstGeom prst="rect">
            <a:avLst/>
          </a:prstGeom>
        </p:spPr>
      </p:pic>
      <p:sp>
        <p:nvSpPr>
          <p:cNvPr id="50" name="Rectangle 49"/>
          <p:cNvSpPr/>
          <p:nvPr/>
        </p:nvSpPr>
        <p:spPr>
          <a:xfrm>
            <a:off x="1281669" y="5418703"/>
            <a:ext cx="9628662"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1281669" y="2337910"/>
            <a:ext cx="9628662"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1878672" y="2434702"/>
            <a:ext cx="201555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EMBROIDED </a:t>
            </a:r>
            <a:r>
              <a:rPr lang="id-ID" sz="1400" dirty="0" smtClean="0">
                <a:solidFill>
                  <a:srgbClr val="FF6D6D"/>
                </a:solidFill>
                <a:latin typeface="PT Sans" panose="020B0503020203020204" pitchFamily="34" charset="0"/>
              </a:rPr>
              <a:t>BRANDING</a:t>
            </a:r>
            <a:endParaRPr lang="id-ID" sz="1400" dirty="0">
              <a:solidFill>
                <a:srgbClr val="FF6D6D"/>
              </a:solidFill>
              <a:latin typeface="PT Sans" panose="020B0503020203020204" pitchFamily="34" charset="0"/>
            </a:endParaRPr>
          </a:p>
        </p:txBody>
      </p:sp>
      <p:sp>
        <p:nvSpPr>
          <p:cNvPr id="53" name="TextBox 52"/>
          <p:cNvSpPr txBox="1"/>
          <p:nvPr/>
        </p:nvSpPr>
        <p:spPr>
          <a:xfrm>
            <a:off x="1562839"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LOGO DESIGN</a:t>
            </a:r>
            <a:endParaRPr lang="en-US" sz="800" spc="300" dirty="0">
              <a:solidFill>
                <a:schemeClr val="bg1">
                  <a:lumMod val="65000"/>
                </a:schemeClr>
              </a:solidFill>
              <a:latin typeface="Signika Negative" pitchFamily="2" charset="0"/>
            </a:endParaRPr>
          </a:p>
        </p:txBody>
      </p:sp>
      <p:cxnSp>
        <p:nvCxnSpPr>
          <p:cNvPr id="54" name="Straight Connector 53"/>
          <p:cNvCxnSpPr/>
          <p:nvPr/>
        </p:nvCxnSpPr>
        <p:spPr>
          <a:xfrm>
            <a:off x="2624650" y="282125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4905368" y="2434702"/>
            <a:ext cx="216899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BUSINESS </a:t>
            </a:r>
            <a:r>
              <a:rPr lang="id-ID" sz="1400" dirty="0" smtClean="0">
                <a:solidFill>
                  <a:srgbClr val="FF6D6D"/>
                </a:solidFill>
                <a:latin typeface="PT Sans" panose="020B0503020203020204" pitchFamily="34" charset="0"/>
              </a:rPr>
              <a:t>CARDS</a:t>
            </a:r>
            <a:r>
              <a:rPr lang="id-ID" sz="1400" dirty="0" smtClean="0">
                <a:solidFill>
                  <a:schemeClr val="tx1">
                    <a:lumMod val="50000"/>
                    <a:lumOff val="50000"/>
                  </a:schemeClr>
                </a:solidFill>
                <a:latin typeface="PT Sans" panose="020B0503020203020204" pitchFamily="34" charset="0"/>
              </a:rPr>
              <a:t> DESIGN</a:t>
            </a:r>
            <a:endParaRPr lang="id-ID" sz="1400" dirty="0">
              <a:solidFill>
                <a:schemeClr val="tx1">
                  <a:lumMod val="50000"/>
                  <a:lumOff val="50000"/>
                </a:schemeClr>
              </a:solidFill>
              <a:latin typeface="PT Sans" panose="020B0503020203020204" pitchFamily="34" charset="0"/>
            </a:endParaRPr>
          </a:p>
        </p:txBody>
      </p:sp>
      <p:sp>
        <p:nvSpPr>
          <p:cNvPr id="56" name="TextBox 55"/>
          <p:cNvSpPr txBox="1"/>
          <p:nvPr/>
        </p:nvSpPr>
        <p:spPr>
          <a:xfrm>
            <a:off x="4666257"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57" name="Straight Connector 56"/>
          <p:cNvCxnSpPr/>
          <p:nvPr/>
        </p:nvCxnSpPr>
        <p:spPr>
          <a:xfrm>
            <a:off x="5728068" y="282125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350669" y="2434702"/>
            <a:ext cx="178606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BRANDING </a:t>
            </a:r>
            <a:r>
              <a:rPr lang="id-ID" sz="1400" dirty="0" smtClean="0">
                <a:solidFill>
                  <a:srgbClr val="FF6D6D"/>
                </a:solidFill>
                <a:latin typeface="PT Sans" panose="020B0503020203020204" pitchFamily="34" charset="0"/>
              </a:rPr>
              <a:t>IDENTITY</a:t>
            </a:r>
            <a:endParaRPr lang="id-ID" sz="1400" dirty="0">
              <a:solidFill>
                <a:srgbClr val="FF6D6D"/>
              </a:solidFill>
              <a:latin typeface="PT Sans" panose="020B0503020203020204" pitchFamily="34" charset="0"/>
            </a:endParaRPr>
          </a:p>
        </p:txBody>
      </p:sp>
      <p:sp>
        <p:nvSpPr>
          <p:cNvPr id="59" name="TextBox 58"/>
          <p:cNvSpPr txBox="1"/>
          <p:nvPr/>
        </p:nvSpPr>
        <p:spPr>
          <a:xfrm>
            <a:off x="7920096"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PHOTOGRAPHY</a:t>
            </a:r>
            <a:endParaRPr lang="en-US" sz="800" spc="300" dirty="0">
              <a:solidFill>
                <a:schemeClr val="bg1">
                  <a:lumMod val="65000"/>
                </a:schemeClr>
              </a:solidFill>
              <a:latin typeface="Signika Negative" pitchFamily="2" charset="0"/>
            </a:endParaRPr>
          </a:p>
        </p:txBody>
      </p:sp>
      <p:cxnSp>
        <p:nvCxnSpPr>
          <p:cNvPr id="60" name="Straight Connector 59"/>
          <p:cNvCxnSpPr/>
          <p:nvPr/>
        </p:nvCxnSpPr>
        <p:spPr>
          <a:xfrm>
            <a:off x="8981907" y="282125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917980" y="5548752"/>
            <a:ext cx="193694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VINYL </a:t>
            </a:r>
            <a:r>
              <a:rPr lang="id-ID" sz="1400" dirty="0" smtClean="0">
                <a:solidFill>
                  <a:srgbClr val="FF6D6D"/>
                </a:solidFill>
                <a:latin typeface="PT Sans" panose="020B0503020203020204" pitchFamily="34" charset="0"/>
              </a:rPr>
              <a:t>ALBUM</a:t>
            </a:r>
            <a:r>
              <a:rPr lang="id-ID" sz="1400" dirty="0" smtClean="0">
                <a:solidFill>
                  <a:schemeClr val="tx1">
                    <a:lumMod val="50000"/>
                    <a:lumOff val="50000"/>
                  </a:schemeClr>
                </a:solidFill>
                <a:latin typeface="PT Sans" panose="020B0503020203020204" pitchFamily="34" charset="0"/>
              </a:rPr>
              <a:t> RECORD</a:t>
            </a:r>
            <a:endParaRPr lang="id-ID" sz="1400" dirty="0">
              <a:solidFill>
                <a:schemeClr val="tx1">
                  <a:lumMod val="50000"/>
                  <a:lumOff val="50000"/>
                </a:schemeClr>
              </a:solidFill>
              <a:latin typeface="PT Sans" panose="020B0503020203020204" pitchFamily="34" charset="0"/>
            </a:endParaRPr>
          </a:p>
        </p:txBody>
      </p:sp>
      <p:sp>
        <p:nvSpPr>
          <p:cNvPr id="62" name="TextBox 61"/>
          <p:cNvSpPr txBox="1"/>
          <p:nvPr/>
        </p:nvSpPr>
        <p:spPr>
          <a:xfrm>
            <a:off x="1562839"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ILLUSTRATION</a:t>
            </a:r>
            <a:endParaRPr lang="en-US" sz="800" spc="300" dirty="0">
              <a:solidFill>
                <a:schemeClr val="bg1">
                  <a:lumMod val="65000"/>
                </a:schemeClr>
              </a:solidFill>
              <a:latin typeface="Signika Negative" pitchFamily="2" charset="0"/>
            </a:endParaRPr>
          </a:p>
        </p:txBody>
      </p:sp>
      <p:cxnSp>
        <p:nvCxnSpPr>
          <p:cNvPr id="63" name="Straight Connector 62"/>
          <p:cNvCxnSpPr/>
          <p:nvPr/>
        </p:nvCxnSpPr>
        <p:spPr>
          <a:xfrm>
            <a:off x="2624650" y="593530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5139089" y="5548752"/>
            <a:ext cx="170155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CUSTOM </a:t>
            </a:r>
            <a:r>
              <a:rPr lang="id-ID" sz="1400" dirty="0" smtClean="0">
                <a:solidFill>
                  <a:srgbClr val="FF6D6D"/>
                </a:solidFill>
                <a:latin typeface="PT Sans" panose="020B0503020203020204" pitchFamily="34" charset="0"/>
              </a:rPr>
              <a:t>LINK</a:t>
            </a:r>
            <a:r>
              <a:rPr lang="id-ID" sz="1400" dirty="0" smtClean="0">
                <a:solidFill>
                  <a:schemeClr val="tx1">
                    <a:lumMod val="50000"/>
                    <a:lumOff val="50000"/>
                  </a:schemeClr>
                </a:solidFill>
                <a:latin typeface="PT Sans" panose="020B0503020203020204" pitchFamily="34" charset="0"/>
              </a:rPr>
              <a:t> ITEM</a:t>
            </a:r>
            <a:endParaRPr lang="id-ID" sz="1400" dirty="0">
              <a:solidFill>
                <a:schemeClr val="tx1">
                  <a:lumMod val="50000"/>
                  <a:lumOff val="50000"/>
                </a:schemeClr>
              </a:solidFill>
              <a:latin typeface="PT Sans" panose="020B0503020203020204" pitchFamily="34" charset="0"/>
            </a:endParaRPr>
          </a:p>
        </p:txBody>
      </p:sp>
      <p:sp>
        <p:nvSpPr>
          <p:cNvPr id="65" name="TextBox 64"/>
          <p:cNvSpPr txBox="1"/>
          <p:nvPr/>
        </p:nvSpPr>
        <p:spPr>
          <a:xfrm>
            <a:off x="4666257"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a:t>
            </a:r>
            <a:endParaRPr lang="en-US" sz="800" spc="300" dirty="0">
              <a:solidFill>
                <a:schemeClr val="bg1">
                  <a:lumMod val="65000"/>
                </a:schemeClr>
              </a:solidFill>
              <a:latin typeface="Signika Negative" pitchFamily="2" charset="0"/>
            </a:endParaRPr>
          </a:p>
        </p:txBody>
      </p:sp>
      <p:cxnSp>
        <p:nvCxnSpPr>
          <p:cNvPr id="66" name="Straight Connector 65"/>
          <p:cNvCxnSpPr/>
          <p:nvPr/>
        </p:nvCxnSpPr>
        <p:spPr>
          <a:xfrm>
            <a:off x="5728068" y="593530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774248" y="5548752"/>
            <a:ext cx="93891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BAG </a:t>
            </a:r>
            <a:r>
              <a:rPr lang="id-ID" sz="1400" dirty="0" smtClean="0">
                <a:solidFill>
                  <a:srgbClr val="FF6D6D"/>
                </a:solidFill>
                <a:latin typeface="PT Sans" panose="020B0503020203020204" pitchFamily="34" charset="0"/>
              </a:rPr>
              <a:t>ITEM</a:t>
            </a:r>
            <a:endParaRPr lang="id-ID" sz="1400" dirty="0">
              <a:solidFill>
                <a:srgbClr val="FF6D6D"/>
              </a:solidFill>
              <a:latin typeface="PT Sans" panose="020B0503020203020204" pitchFamily="34" charset="0"/>
            </a:endParaRPr>
          </a:p>
        </p:txBody>
      </p:sp>
      <p:sp>
        <p:nvSpPr>
          <p:cNvPr id="68" name="TextBox 67"/>
          <p:cNvSpPr txBox="1"/>
          <p:nvPr/>
        </p:nvSpPr>
        <p:spPr>
          <a:xfrm>
            <a:off x="7920096"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69" name="Straight Connector 68"/>
          <p:cNvCxnSpPr/>
          <p:nvPr/>
        </p:nvCxnSpPr>
        <p:spPr>
          <a:xfrm>
            <a:off x="8981907" y="5935308"/>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15957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500"/>
                                        <p:tgtEl>
                                          <p:spTgt spid="52"/>
                                        </p:tgtEl>
                                      </p:cBhvr>
                                    </p:animEffect>
                                  </p:childTnLst>
                                </p:cTn>
                              </p:par>
                            </p:childTnLst>
                          </p:cTn>
                        </p:par>
                        <p:par>
                          <p:cTn id="23" fill="hold">
                            <p:stCondLst>
                              <p:cond delay="2000"/>
                            </p:stCondLst>
                            <p:childTnLst>
                              <p:par>
                                <p:cTn id="24" presetID="16" presetClass="entr" presetSubtype="37" fill="hold" nodeType="afterEffect">
                                  <p:stCondLst>
                                    <p:cond delay="0"/>
                                  </p:stCondLst>
                                  <p:childTnLst>
                                    <p:set>
                                      <p:cBhvr>
                                        <p:cTn id="25" dur="1" fill="hold">
                                          <p:stCondLst>
                                            <p:cond delay="0"/>
                                          </p:stCondLst>
                                        </p:cTn>
                                        <p:tgtEl>
                                          <p:spTgt spid="54"/>
                                        </p:tgtEl>
                                        <p:attrNameLst>
                                          <p:attrName>style.visibility</p:attrName>
                                        </p:attrNameLst>
                                      </p:cBhvr>
                                      <p:to>
                                        <p:strVal val="visible"/>
                                      </p:to>
                                    </p:set>
                                    <p:animEffect transition="in" filter="barn(outVertical)">
                                      <p:cBhvr>
                                        <p:cTn id="26" dur="500"/>
                                        <p:tgtEl>
                                          <p:spTgt spid="54"/>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500"/>
                                        <p:tgtEl>
                                          <p:spTgt spid="53"/>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500"/>
                                        <p:tgtEl>
                                          <p:spTgt spid="55"/>
                                        </p:tgtEl>
                                      </p:cBhvr>
                                    </p:animEffect>
                                  </p:childTnLst>
                                </p:cTn>
                              </p:par>
                            </p:childTnLst>
                          </p:cTn>
                        </p:par>
                        <p:par>
                          <p:cTn id="35" fill="hold">
                            <p:stCondLst>
                              <p:cond delay="3500"/>
                            </p:stCondLst>
                            <p:childTnLst>
                              <p:par>
                                <p:cTn id="36" presetID="16" presetClass="entr" presetSubtype="37" fill="hold" nodeType="after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barn(outVertical)">
                                      <p:cBhvr>
                                        <p:cTn id="38" dur="500"/>
                                        <p:tgtEl>
                                          <p:spTgt spid="5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fade">
                                      <p:cBhvr>
                                        <p:cTn id="42" dur="500"/>
                                        <p:tgtEl>
                                          <p:spTgt spid="56"/>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fade">
                                      <p:cBhvr>
                                        <p:cTn id="46" dur="500"/>
                                        <p:tgtEl>
                                          <p:spTgt spid="58"/>
                                        </p:tgtEl>
                                      </p:cBhvr>
                                    </p:animEffect>
                                  </p:childTnLst>
                                </p:cTn>
                              </p:par>
                            </p:childTnLst>
                          </p:cTn>
                        </p:par>
                        <p:par>
                          <p:cTn id="47" fill="hold">
                            <p:stCondLst>
                              <p:cond delay="5000"/>
                            </p:stCondLst>
                            <p:childTnLst>
                              <p:par>
                                <p:cTn id="48" presetID="16" presetClass="entr" presetSubtype="37" fill="hold"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barn(outVertical)">
                                      <p:cBhvr>
                                        <p:cTn id="50" dur="500"/>
                                        <p:tgtEl>
                                          <p:spTgt spid="60"/>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9"/>
                                        </p:tgtEl>
                                        <p:attrNameLst>
                                          <p:attrName>style.visibility</p:attrName>
                                        </p:attrNameLst>
                                      </p:cBhvr>
                                      <p:to>
                                        <p:strVal val="visible"/>
                                      </p:to>
                                    </p:set>
                                    <p:animEffect transition="in" filter="fade">
                                      <p:cBhvr>
                                        <p:cTn id="54" dur="500"/>
                                        <p:tgtEl>
                                          <p:spTgt spid="59"/>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500"/>
                                        <p:tgtEl>
                                          <p:spTgt spid="47"/>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fade">
                                      <p:cBhvr>
                                        <p:cTn id="62" dur="500"/>
                                        <p:tgtEl>
                                          <p:spTgt spid="46"/>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fade">
                                      <p:cBhvr>
                                        <p:cTn id="69" dur="500"/>
                                        <p:tgtEl>
                                          <p:spTgt spid="50"/>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par>
                          <p:cTn id="74" fill="hold">
                            <p:stCondLst>
                              <p:cond delay="8000"/>
                            </p:stCondLst>
                            <p:childTnLst>
                              <p:par>
                                <p:cTn id="75" presetID="16" presetClass="entr" presetSubtype="37" fill="hold" nodeType="after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barn(outVertical)">
                                      <p:cBhvr>
                                        <p:cTn id="77" dur="500"/>
                                        <p:tgtEl>
                                          <p:spTgt spid="63"/>
                                        </p:tgtEl>
                                      </p:cBhvr>
                                    </p:animEffect>
                                  </p:childTnLst>
                                </p:cTn>
                              </p:par>
                            </p:childTnLst>
                          </p:cTn>
                        </p:par>
                        <p:par>
                          <p:cTn id="78" fill="hold">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fade">
                                      <p:cBhvr>
                                        <p:cTn id="81" dur="500"/>
                                        <p:tgtEl>
                                          <p:spTgt spid="62"/>
                                        </p:tgtEl>
                                      </p:cBhvr>
                                    </p:animEffect>
                                  </p:childTnLst>
                                </p:cTn>
                              </p:par>
                            </p:childTnLst>
                          </p:cTn>
                        </p:par>
                        <p:par>
                          <p:cTn id="82" fill="hold">
                            <p:stCondLst>
                              <p:cond delay="9000"/>
                            </p:stCondLst>
                            <p:childTnLst>
                              <p:par>
                                <p:cTn id="83" presetID="10"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500"/>
                                        <p:tgtEl>
                                          <p:spTgt spid="64"/>
                                        </p:tgtEl>
                                      </p:cBhvr>
                                    </p:animEffect>
                                  </p:childTnLst>
                                </p:cTn>
                              </p:par>
                            </p:childTnLst>
                          </p:cTn>
                        </p:par>
                        <p:par>
                          <p:cTn id="86" fill="hold">
                            <p:stCondLst>
                              <p:cond delay="9500"/>
                            </p:stCondLst>
                            <p:childTnLst>
                              <p:par>
                                <p:cTn id="87" presetID="16" presetClass="entr" presetSubtype="37" fill="hold" nodeType="afterEffect">
                                  <p:stCondLst>
                                    <p:cond delay="0"/>
                                  </p:stCondLst>
                                  <p:childTnLst>
                                    <p:set>
                                      <p:cBhvr>
                                        <p:cTn id="88" dur="1" fill="hold">
                                          <p:stCondLst>
                                            <p:cond delay="0"/>
                                          </p:stCondLst>
                                        </p:cTn>
                                        <p:tgtEl>
                                          <p:spTgt spid="66"/>
                                        </p:tgtEl>
                                        <p:attrNameLst>
                                          <p:attrName>style.visibility</p:attrName>
                                        </p:attrNameLst>
                                      </p:cBhvr>
                                      <p:to>
                                        <p:strVal val="visible"/>
                                      </p:to>
                                    </p:set>
                                    <p:animEffect transition="in" filter="barn(outVertical)">
                                      <p:cBhvr>
                                        <p:cTn id="89" dur="500"/>
                                        <p:tgtEl>
                                          <p:spTgt spid="66"/>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500"/>
                                        <p:tgtEl>
                                          <p:spTgt spid="65"/>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67"/>
                                        </p:tgtEl>
                                        <p:attrNameLst>
                                          <p:attrName>style.visibility</p:attrName>
                                        </p:attrNameLst>
                                      </p:cBhvr>
                                      <p:to>
                                        <p:strVal val="visible"/>
                                      </p:to>
                                    </p:set>
                                    <p:animEffect transition="in" filter="fade">
                                      <p:cBhvr>
                                        <p:cTn id="97" dur="500"/>
                                        <p:tgtEl>
                                          <p:spTgt spid="67"/>
                                        </p:tgtEl>
                                      </p:cBhvr>
                                    </p:animEffect>
                                  </p:childTnLst>
                                </p:cTn>
                              </p:par>
                            </p:childTnLst>
                          </p:cTn>
                        </p:par>
                        <p:par>
                          <p:cTn id="98" fill="hold">
                            <p:stCondLst>
                              <p:cond delay="11000"/>
                            </p:stCondLst>
                            <p:childTnLst>
                              <p:par>
                                <p:cTn id="99" presetID="16" presetClass="entr" presetSubtype="37" fill="hold" nodeType="afterEffect">
                                  <p:stCondLst>
                                    <p:cond delay="0"/>
                                  </p:stCondLst>
                                  <p:childTnLst>
                                    <p:set>
                                      <p:cBhvr>
                                        <p:cTn id="100" dur="1" fill="hold">
                                          <p:stCondLst>
                                            <p:cond delay="0"/>
                                          </p:stCondLst>
                                        </p:cTn>
                                        <p:tgtEl>
                                          <p:spTgt spid="69"/>
                                        </p:tgtEl>
                                        <p:attrNameLst>
                                          <p:attrName>style.visibility</p:attrName>
                                        </p:attrNameLst>
                                      </p:cBhvr>
                                      <p:to>
                                        <p:strVal val="visible"/>
                                      </p:to>
                                    </p:set>
                                    <p:animEffect transition="in" filter="barn(outVertical)">
                                      <p:cBhvr>
                                        <p:cTn id="101" dur="500"/>
                                        <p:tgtEl>
                                          <p:spTgt spid="69"/>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68"/>
                                        </p:tgtEl>
                                        <p:attrNameLst>
                                          <p:attrName>style.visibility</p:attrName>
                                        </p:attrNameLst>
                                      </p:cBhvr>
                                      <p:to>
                                        <p:strVal val="visible"/>
                                      </p:to>
                                    </p:set>
                                    <p:animEffect transition="in" filter="fade">
                                      <p:cBhvr>
                                        <p:cTn id="105" dur="500"/>
                                        <p:tgtEl>
                                          <p:spTgt spid="6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50" grpId="0" animBg="1"/>
      <p:bldP spid="51" grpId="0" animBg="1"/>
      <p:bldP spid="52" grpId="0"/>
      <p:bldP spid="53" grpId="0"/>
      <p:bldP spid="55" grpId="0"/>
      <p:bldP spid="56" grpId="0"/>
      <p:bldP spid="58" grpId="0"/>
      <p:bldP spid="59" grpId="0"/>
      <p:bldP spid="61" grpId="0"/>
      <p:bldP spid="62" grpId="0"/>
      <p:bldP spid="64" grpId="0"/>
      <p:bldP spid="65" grpId="0"/>
      <p:bldP spid="67" grpId="0"/>
      <p:bldP spid="68"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1162919"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488021"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809924"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162919"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88021"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809924"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4488022" y="5290703"/>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7809924" y="5290703"/>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162919" y="5290703"/>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4488022" y="2109011"/>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809924" y="2109011"/>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2" name="Picture 4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62919" y="431325"/>
            <a:ext cx="3209553" cy="1662532"/>
          </a:xfrm>
          <a:prstGeom prst="rect">
            <a:avLst/>
          </a:prstGeom>
        </p:spPr>
      </p:pic>
      <p:pic>
        <p:nvPicPr>
          <p:cNvPr id="43" name="Picture 4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19527" y="3630868"/>
            <a:ext cx="3209553" cy="1662532"/>
          </a:xfrm>
          <a:prstGeom prst="rect">
            <a:avLst/>
          </a:prstGeom>
        </p:spPr>
      </p:pic>
      <p:pic>
        <p:nvPicPr>
          <p:cNvPr id="70" name="Picture 6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91223" y="3630868"/>
            <a:ext cx="3209553" cy="1662532"/>
          </a:xfrm>
          <a:prstGeom prst="rect">
            <a:avLst/>
          </a:prstGeom>
        </p:spPr>
      </p:pic>
      <p:pic>
        <p:nvPicPr>
          <p:cNvPr id="71" name="Picture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62919" y="3630868"/>
            <a:ext cx="3209553" cy="1662532"/>
          </a:xfrm>
          <a:prstGeom prst="rect">
            <a:avLst/>
          </a:prstGeom>
        </p:spPr>
      </p:pic>
      <p:pic>
        <p:nvPicPr>
          <p:cNvPr id="72" name="Picture 7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19527" y="431325"/>
            <a:ext cx="3209553" cy="1662532"/>
          </a:xfrm>
          <a:prstGeom prst="rect">
            <a:avLst/>
          </a:prstGeom>
        </p:spPr>
      </p:pic>
      <p:pic>
        <p:nvPicPr>
          <p:cNvPr id="73" name="Picture 7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91223" y="431325"/>
            <a:ext cx="3209553" cy="1662532"/>
          </a:xfrm>
          <a:prstGeom prst="rect">
            <a:avLst/>
          </a:prstGeom>
        </p:spPr>
      </p:pic>
      <p:sp>
        <p:nvSpPr>
          <p:cNvPr id="74" name="Rectangle 73"/>
          <p:cNvSpPr/>
          <p:nvPr/>
        </p:nvSpPr>
        <p:spPr>
          <a:xfrm>
            <a:off x="1162919" y="2109011"/>
            <a:ext cx="3206353" cy="1055454"/>
          </a:xfrm>
          <a:prstGeom prst="rect">
            <a:avLst/>
          </a:prstGeom>
          <a:solidFill>
            <a:srgbClr val="1114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1759922" y="2205803"/>
            <a:ext cx="201555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EMBROIDED </a:t>
            </a:r>
            <a:r>
              <a:rPr lang="id-ID" sz="1400" dirty="0" smtClean="0">
                <a:solidFill>
                  <a:srgbClr val="FF6D6D"/>
                </a:solidFill>
                <a:latin typeface="PT Sans" panose="020B0503020203020204" pitchFamily="34" charset="0"/>
              </a:rPr>
              <a:t>BRANDING</a:t>
            </a:r>
            <a:endParaRPr lang="id-ID" sz="1400" dirty="0">
              <a:solidFill>
                <a:srgbClr val="FF6D6D"/>
              </a:solidFill>
              <a:latin typeface="PT Sans" panose="020B0503020203020204" pitchFamily="34" charset="0"/>
            </a:endParaRPr>
          </a:p>
        </p:txBody>
      </p:sp>
      <p:sp>
        <p:nvSpPr>
          <p:cNvPr id="76" name="TextBox 75"/>
          <p:cNvSpPr txBox="1"/>
          <p:nvPr/>
        </p:nvSpPr>
        <p:spPr>
          <a:xfrm>
            <a:off x="1444089"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LOGO DESIGN</a:t>
            </a:r>
            <a:endParaRPr lang="en-US" sz="800" spc="300" dirty="0">
              <a:solidFill>
                <a:schemeClr val="bg1">
                  <a:lumMod val="65000"/>
                </a:schemeClr>
              </a:solidFill>
              <a:latin typeface="Signika Negative" pitchFamily="2" charset="0"/>
            </a:endParaRPr>
          </a:p>
        </p:txBody>
      </p:sp>
      <p:cxnSp>
        <p:nvCxnSpPr>
          <p:cNvPr id="77" name="Straight Connector 76"/>
          <p:cNvCxnSpPr/>
          <p:nvPr/>
        </p:nvCxnSpPr>
        <p:spPr>
          <a:xfrm>
            <a:off x="2505900" y="25923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4905368" y="2205803"/>
            <a:ext cx="216899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BUSINESS </a:t>
            </a:r>
            <a:r>
              <a:rPr lang="id-ID" sz="1400" dirty="0" smtClean="0">
                <a:solidFill>
                  <a:srgbClr val="FF6D6D"/>
                </a:solidFill>
                <a:latin typeface="PT Sans" panose="020B0503020203020204" pitchFamily="34" charset="0"/>
              </a:rPr>
              <a:t>CARDS</a:t>
            </a:r>
            <a:r>
              <a:rPr lang="id-ID" sz="1400" dirty="0" smtClean="0">
                <a:solidFill>
                  <a:schemeClr val="tx1">
                    <a:lumMod val="50000"/>
                    <a:lumOff val="50000"/>
                  </a:schemeClr>
                </a:solidFill>
                <a:latin typeface="PT Sans" panose="020B0503020203020204" pitchFamily="34" charset="0"/>
              </a:rPr>
              <a:t> DESIGN</a:t>
            </a:r>
            <a:endParaRPr lang="id-ID" sz="1400" dirty="0">
              <a:solidFill>
                <a:schemeClr val="tx1">
                  <a:lumMod val="50000"/>
                  <a:lumOff val="50000"/>
                </a:schemeClr>
              </a:solidFill>
              <a:latin typeface="PT Sans" panose="020B0503020203020204" pitchFamily="34" charset="0"/>
            </a:endParaRPr>
          </a:p>
        </p:txBody>
      </p:sp>
      <p:sp>
        <p:nvSpPr>
          <p:cNvPr id="79" name="TextBox 78"/>
          <p:cNvSpPr txBox="1"/>
          <p:nvPr/>
        </p:nvSpPr>
        <p:spPr>
          <a:xfrm>
            <a:off x="4666257"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80" name="Straight Connector 79"/>
          <p:cNvCxnSpPr/>
          <p:nvPr/>
        </p:nvCxnSpPr>
        <p:spPr>
          <a:xfrm>
            <a:off x="5728068" y="25923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8469419" y="2205803"/>
            <a:ext cx="178606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BRANDING </a:t>
            </a:r>
            <a:r>
              <a:rPr lang="id-ID" sz="1400" dirty="0" smtClean="0">
                <a:solidFill>
                  <a:srgbClr val="FF6D6D"/>
                </a:solidFill>
                <a:latin typeface="PT Sans" panose="020B0503020203020204" pitchFamily="34" charset="0"/>
              </a:rPr>
              <a:t>IDENTITY</a:t>
            </a:r>
            <a:endParaRPr lang="id-ID" sz="1400" dirty="0">
              <a:solidFill>
                <a:srgbClr val="FF6D6D"/>
              </a:solidFill>
              <a:latin typeface="PT Sans" panose="020B0503020203020204" pitchFamily="34" charset="0"/>
            </a:endParaRPr>
          </a:p>
        </p:txBody>
      </p:sp>
      <p:sp>
        <p:nvSpPr>
          <p:cNvPr id="82" name="TextBox 81"/>
          <p:cNvSpPr txBox="1"/>
          <p:nvPr/>
        </p:nvSpPr>
        <p:spPr>
          <a:xfrm>
            <a:off x="8038846"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PHOTOGRAPHY</a:t>
            </a:r>
            <a:endParaRPr lang="en-US" sz="800" spc="300" dirty="0">
              <a:solidFill>
                <a:schemeClr val="bg1">
                  <a:lumMod val="65000"/>
                </a:schemeClr>
              </a:solidFill>
              <a:latin typeface="Signika Negative" pitchFamily="2" charset="0"/>
            </a:endParaRPr>
          </a:p>
        </p:txBody>
      </p:sp>
      <p:cxnSp>
        <p:nvCxnSpPr>
          <p:cNvPr id="83" name="Straight Connector 82"/>
          <p:cNvCxnSpPr/>
          <p:nvPr/>
        </p:nvCxnSpPr>
        <p:spPr>
          <a:xfrm>
            <a:off x="9100657" y="25923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799230" y="5438603"/>
            <a:ext cx="193694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VINYL </a:t>
            </a:r>
            <a:r>
              <a:rPr lang="id-ID" sz="1400" dirty="0" smtClean="0">
                <a:solidFill>
                  <a:srgbClr val="FF6D6D"/>
                </a:solidFill>
                <a:latin typeface="PT Sans" panose="020B0503020203020204" pitchFamily="34" charset="0"/>
              </a:rPr>
              <a:t>ALBUM</a:t>
            </a:r>
            <a:r>
              <a:rPr lang="id-ID" sz="1400" dirty="0" smtClean="0">
                <a:solidFill>
                  <a:schemeClr val="tx1">
                    <a:lumMod val="50000"/>
                    <a:lumOff val="50000"/>
                  </a:schemeClr>
                </a:solidFill>
                <a:latin typeface="PT Sans" panose="020B0503020203020204" pitchFamily="34" charset="0"/>
              </a:rPr>
              <a:t> RECORD</a:t>
            </a:r>
            <a:endParaRPr lang="id-ID" sz="1400" dirty="0">
              <a:solidFill>
                <a:schemeClr val="tx1">
                  <a:lumMod val="50000"/>
                  <a:lumOff val="50000"/>
                </a:schemeClr>
              </a:solidFill>
              <a:latin typeface="PT Sans" panose="020B0503020203020204" pitchFamily="34" charset="0"/>
            </a:endParaRPr>
          </a:p>
        </p:txBody>
      </p:sp>
      <p:sp>
        <p:nvSpPr>
          <p:cNvPr id="85" name="TextBox 84"/>
          <p:cNvSpPr txBox="1"/>
          <p:nvPr/>
        </p:nvSpPr>
        <p:spPr>
          <a:xfrm>
            <a:off x="1444089"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ILLUSTRATION</a:t>
            </a:r>
            <a:endParaRPr lang="en-US" sz="800" spc="300" dirty="0">
              <a:solidFill>
                <a:schemeClr val="bg1">
                  <a:lumMod val="65000"/>
                </a:schemeClr>
              </a:solidFill>
              <a:latin typeface="Signika Negative" pitchFamily="2" charset="0"/>
            </a:endParaRPr>
          </a:p>
        </p:txBody>
      </p:sp>
      <p:cxnSp>
        <p:nvCxnSpPr>
          <p:cNvPr id="86" name="Straight Connector 85"/>
          <p:cNvCxnSpPr/>
          <p:nvPr/>
        </p:nvCxnSpPr>
        <p:spPr>
          <a:xfrm>
            <a:off x="2505900" y="58251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5139089" y="5438603"/>
            <a:ext cx="170155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CUSTOM </a:t>
            </a:r>
            <a:r>
              <a:rPr lang="id-ID" sz="1400" dirty="0" smtClean="0">
                <a:solidFill>
                  <a:srgbClr val="FF6D6D"/>
                </a:solidFill>
                <a:latin typeface="PT Sans" panose="020B0503020203020204" pitchFamily="34" charset="0"/>
              </a:rPr>
              <a:t>LINK</a:t>
            </a:r>
            <a:r>
              <a:rPr lang="id-ID" sz="1400" dirty="0" smtClean="0">
                <a:solidFill>
                  <a:schemeClr val="tx1">
                    <a:lumMod val="50000"/>
                    <a:lumOff val="50000"/>
                  </a:schemeClr>
                </a:solidFill>
                <a:latin typeface="PT Sans" panose="020B0503020203020204" pitchFamily="34" charset="0"/>
              </a:rPr>
              <a:t> ITEM</a:t>
            </a:r>
            <a:endParaRPr lang="id-ID" sz="1400" dirty="0">
              <a:solidFill>
                <a:schemeClr val="tx1">
                  <a:lumMod val="50000"/>
                  <a:lumOff val="50000"/>
                </a:schemeClr>
              </a:solidFill>
              <a:latin typeface="PT Sans" panose="020B0503020203020204" pitchFamily="34" charset="0"/>
            </a:endParaRPr>
          </a:p>
        </p:txBody>
      </p:sp>
      <p:sp>
        <p:nvSpPr>
          <p:cNvPr id="88" name="TextBox 87"/>
          <p:cNvSpPr txBox="1"/>
          <p:nvPr/>
        </p:nvSpPr>
        <p:spPr>
          <a:xfrm>
            <a:off x="4666257"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a:t>
            </a:r>
            <a:endParaRPr lang="en-US" sz="800" spc="300" dirty="0">
              <a:solidFill>
                <a:schemeClr val="bg1">
                  <a:lumMod val="65000"/>
                </a:schemeClr>
              </a:solidFill>
              <a:latin typeface="Signika Negative" pitchFamily="2" charset="0"/>
            </a:endParaRPr>
          </a:p>
        </p:txBody>
      </p:sp>
      <p:cxnSp>
        <p:nvCxnSpPr>
          <p:cNvPr id="89" name="Straight Connector 88"/>
          <p:cNvCxnSpPr/>
          <p:nvPr/>
        </p:nvCxnSpPr>
        <p:spPr>
          <a:xfrm>
            <a:off x="5728068" y="58251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8892998" y="5438603"/>
            <a:ext cx="93891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BAG </a:t>
            </a:r>
            <a:r>
              <a:rPr lang="id-ID" sz="1400" dirty="0" smtClean="0">
                <a:solidFill>
                  <a:srgbClr val="FF6D6D"/>
                </a:solidFill>
                <a:latin typeface="PT Sans" panose="020B0503020203020204" pitchFamily="34" charset="0"/>
              </a:rPr>
              <a:t>ITEM</a:t>
            </a:r>
            <a:endParaRPr lang="id-ID" sz="1400" dirty="0">
              <a:solidFill>
                <a:srgbClr val="FF6D6D"/>
              </a:solidFill>
              <a:latin typeface="PT Sans" panose="020B0503020203020204" pitchFamily="34" charset="0"/>
            </a:endParaRPr>
          </a:p>
        </p:txBody>
      </p:sp>
      <p:sp>
        <p:nvSpPr>
          <p:cNvPr id="91" name="TextBox 90"/>
          <p:cNvSpPr txBox="1"/>
          <p:nvPr/>
        </p:nvSpPr>
        <p:spPr>
          <a:xfrm>
            <a:off x="8038846"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92" name="Straight Connector 91"/>
          <p:cNvCxnSpPr/>
          <p:nvPr/>
        </p:nvCxnSpPr>
        <p:spPr>
          <a:xfrm>
            <a:off x="9100657" y="5825159"/>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34624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500"/>
                                        <p:tgtEl>
                                          <p:spTgt spid="7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Effect transition="in" filter="fade">
                                      <p:cBhvr>
                                        <p:cTn id="15" dur="500"/>
                                        <p:tgtEl>
                                          <p:spTgt spid="75"/>
                                        </p:tgtEl>
                                      </p:cBhvr>
                                    </p:animEffect>
                                  </p:childTnLst>
                                </p:cTn>
                              </p:par>
                              <p:par>
                                <p:cTn id="16" presetID="10" presetClass="entr" presetSubtype="0" fill="hold" nodeType="with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fade">
                                      <p:cBhvr>
                                        <p:cTn id="18" dur="500"/>
                                        <p:tgtEl>
                                          <p:spTgt spid="7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8"/>
                                        </p:tgtEl>
                                        <p:attrNameLst>
                                          <p:attrName>style.visibility</p:attrName>
                                        </p:attrNameLst>
                                      </p:cBhvr>
                                      <p:to>
                                        <p:strVal val="visible"/>
                                      </p:to>
                                    </p:set>
                                    <p:animEffect transition="in" filter="fade">
                                      <p:cBhvr>
                                        <p:cTn id="34" dur="500"/>
                                        <p:tgtEl>
                                          <p:spTgt spid="78"/>
                                        </p:tgtEl>
                                      </p:cBhvr>
                                    </p:animEffect>
                                  </p:childTnLst>
                                </p:cTn>
                              </p:par>
                              <p:par>
                                <p:cTn id="35" presetID="10" presetClass="entr" presetSubtype="0" fill="hold"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fade">
                                      <p:cBhvr>
                                        <p:cTn id="37" dur="500"/>
                                        <p:tgtEl>
                                          <p:spTgt spid="80"/>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fade">
                                      <p:cBhvr>
                                        <p:cTn id="41" dur="500"/>
                                        <p:tgtEl>
                                          <p:spTgt spid="79"/>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fade">
                                      <p:cBhvr>
                                        <p:cTn id="45" dur="500"/>
                                        <p:tgtEl>
                                          <p:spTgt spid="72"/>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500"/>
                                        <p:tgtEl>
                                          <p:spTgt spid="41"/>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81"/>
                                        </p:tgtEl>
                                        <p:attrNameLst>
                                          <p:attrName>style.visibility</p:attrName>
                                        </p:attrNameLst>
                                      </p:cBhvr>
                                      <p:to>
                                        <p:strVal val="visible"/>
                                      </p:to>
                                    </p:set>
                                    <p:animEffect transition="in" filter="fade">
                                      <p:cBhvr>
                                        <p:cTn id="53" dur="500"/>
                                        <p:tgtEl>
                                          <p:spTgt spid="81"/>
                                        </p:tgtEl>
                                      </p:cBhvr>
                                    </p:animEffect>
                                  </p:childTnLst>
                                </p:cTn>
                              </p:par>
                              <p:par>
                                <p:cTn id="54" presetID="10" presetClass="entr" presetSubtype="0" fill="hold" nodeType="with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fade">
                                      <p:cBhvr>
                                        <p:cTn id="56" dur="500"/>
                                        <p:tgtEl>
                                          <p:spTgt spid="83"/>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82"/>
                                        </p:tgtEl>
                                        <p:attrNameLst>
                                          <p:attrName>style.visibility</p:attrName>
                                        </p:attrNameLst>
                                      </p:cBhvr>
                                      <p:to>
                                        <p:strVal val="visible"/>
                                      </p:to>
                                    </p:set>
                                    <p:animEffect transition="in" filter="fade">
                                      <p:cBhvr>
                                        <p:cTn id="60" dur="500"/>
                                        <p:tgtEl>
                                          <p:spTgt spid="82"/>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fade">
                                      <p:cBhvr>
                                        <p:cTn id="64" dur="500"/>
                                        <p:tgtEl>
                                          <p:spTgt spid="2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500"/>
                                        <p:tgtEl>
                                          <p:spTgt spid="39"/>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84"/>
                                        </p:tgtEl>
                                        <p:attrNameLst>
                                          <p:attrName>style.visibility</p:attrName>
                                        </p:attrNameLst>
                                      </p:cBhvr>
                                      <p:to>
                                        <p:strVal val="visible"/>
                                      </p:to>
                                    </p:set>
                                    <p:animEffect transition="in" filter="fade">
                                      <p:cBhvr>
                                        <p:cTn id="82" dur="500"/>
                                        <p:tgtEl>
                                          <p:spTgt spid="84"/>
                                        </p:tgtEl>
                                      </p:cBhvr>
                                    </p:animEffect>
                                  </p:childTnLst>
                                </p:cTn>
                              </p:par>
                              <p:par>
                                <p:cTn id="83" presetID="10" presetClass="entr" presetSubtype="0" fill="hold" nodeType="withEffect">
                                  <p:stCondLst>
                                    <p:cond delay="0"/>
                                  </p:stCondLst>
                                  <p:childTnLst>
                                    <p:set>
                                      <p:cBhvr>
                                        <p:cTn id="84" dur="1" fill="hold">
                                          <p:stCondLst>
                                            <p:cond delay="0"/>
                                          </p:stCondLst>
                                        </p:cTn>
                                        <p:tgtEl>
                                          <p:spTgt spid="86"/>
                                        </p:tgtEl>
                                        <p:attrNameLst>
                                          <p:attrName>style.visibility</p:attrName>
                                        </p:attrNameLst>
                                      </p:cBhvr>
                                      <p:to>
                                        <p:strVal val="visible"/>
                                      </p:to>
                                    </p:set>
                                    <p:animEffect transition="in" filter="fade">
                                      <p:cBhvr>
                                        <p:cTn id="85" dur="500"/>
                                        <p:tgtEl>
                                          <p:spTgt spid="86"/>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fade">
                                      <p:cBhvr>
                                        <p:cTn id="89" dur="500"/>
                                        <p:tgtEl>
                                          <p:spTgt spid="85"/>
                                        </p:tgtEl>
                                      </p:cBhvr>
                                    </p:animEffect>
                                  </p:childTnLst>
                                </p:cTn>
                              </p:par>
                            </p:childTnLst>
                          </p:cTn>
                        </p:par>
                        <p:par>
                          <p:cTn id="90" fill="hold">
                            <p:stCondLst>
                              <p:cond delay="8500"/>
                            </p:stCondLst>
                            <p:childTnLst>
                              <p:par>
                                <p:cTn id="91" presetID="10" presetClass="entr" presetSubtype="0" fill="hold" nodeType="after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9000"/>
                            </p:stCondLst>
                            <p:childTnLst>
                              <p:par>
                                <p:cTn id="95" presetID="10" presetClass="entr" presetSubtype="0"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500"/>
                                        <p:tgtEl>
                                          <p:spTgt spid="37"/>
                                        </p:tgtEl>
                                      </p:cBhvr>
                                    </p:animEffect>
                                  </p:childTnLst>
                                </p:cTn>
                              </p:par>
                            </p:childTnLst>
                          </p:cTn>
                        </p:par>
                        <p:par>
                          <p:cTn id="98" fill="hold">
                            <p:stCondLst>
                              <p:cond delay="9500"/>
                            </p:stCondLst>
                            <p:childTnLst>
                              <p:par>
                                <p:cTn id="99" presetID="10" presetClass="entr" presetSubtype="0" fill="hold" grpId="0" nodeType="afterEffect">
                                  <p:stCondLst>
                                    <p:cond delay="0"/>
                                  </p:stCondLst>
                                  <p:childTnLst>
                                    <p:set>
                                      <p:cBhvr>
                                        <p:cTn id="100" dur="1" fill="hold">
                                          <p:stCondLst>
                                            <p:cond delay="0"/>
                                          </p:stCondLst>
                                        </p:cTn>
                                        <p:tgtEl>
                                          <p:spTgt spid="87"/>
                                        </p:tgtEl>
                                        <p:attrNameLst>
                                          <p:attrName>style.visibility</p:attrName>
                                        </p:attrNameLst>
                                      </p:cBhvr>
                                      <p:to>
                                        <p:strVal val="visible"/>
                                      </p:to>
                                    </p:set>
                                    <p:animEffect transition="in" filter="fade">
                                      <p:cBhvr>
                                        <p:cTn id="101" dur="500"/>
                                        <p:tgtEl>
                                          <p:spTgt spid="87"/>
                                        </p:tgtEl>
                                      </p:cBhvr>
                                    </p:animEffect>
                                  </p:childTnLst>
                                </p:cTn>
                              </p:par>
                              <p:par>
                                <p:cTn id="102" presetID="10" presetClass="entr" presetSubtype="0" fill="hold" nodeType="withEffect">
                                  <p:stCondLst>
                                    <p:cond delay="0"/>
                                  </p:stCondLst>
                                  <p:childTnLst>
                                    <p:set>
                                      <p:cBhvr>
                                        <p:cTn id="103" dur="1" fill="hold">
                                          <p:stCondLst>
                                            <p:cond delay="0"/>
                                          </p:stCondLst>
                                        </p:cTn>
                                        <p:tgtEl>
                                          <p:spTgt spid="89"/>
                                        </p:tgtEl>
                                        <p:attrNameLst>
                                          <p:attrName>style.visibility</p:attrName>
                                        </p:attrNameLst>
                                      </p:cBhvr>
                                      <p:to>
                                        <p:strVal val="visible"/>
                                      </p:to>
                                    </p:set>
                                    <p:animEffect transition="in" filter="fade">
                                      <p:cBhvr>
                                        <p:cTn id="104" dur="500"/>
                                        <p:tgtEl>
                                          <p:spTgt spid="89"/>
                                        </p:tgtEl>
                                      </p:cBhvr>
                                    </p:animEffect>
                                  </p:childTnLst>
                                </p:cTn>
                              </p:par>
                            </p:childTnLst>
                          </p:cTn>
                        </p:par>
                        <p:par>
                          <p:cTn id="105" fill="hold">
                            <p:stCondLst>
                              <p:cond delay="10000"/>
                            </p:stCondLst>
                            <p:childTnLst>
                              <p:par>
                                <p:cTn id="106" presetID="10" presetClass="entr" presetSubtype="0" fill="hold" grpId="0" nodeType="afterEffect">
                                  <p:stCondLst>
                                    <p:cond delay="0"/>
                                  </p:stCondLst>
                                  <p:childTnLst>
                                    <p:set>
                                      <p:cBhvr>
                                        <p:cTn id="107" dur="1" fill="hold">
                                          <p:stCondLst>
                                            <p:cond delay="0"/>
                                          </p:stCondLst>
                                        </p:cTn>
                                        <p:tgtEl>
                                          <p:spTgt spid="88"/>
                                        </p:tgtEl>
                                        <p:attrNameLst>
                                          <p:attrName>style.visibility</p:attrName>
                                        </p:attrNameLst>
                                      </p:cBhvr>
                                      <p:to>
                                        <p:strVal val="visible"/>
                                      </p:to>
                                    </p:set>
                                    <p:animEffect transition="in" filter="fade">
                                      <p:cBhvr>
                                        <p:cTn id="108" dur="500"/>
                                        <p:tgtEl>
                                          <p:spTgt spid="88"/>
                                        </p:tgtEl>
                                      </p:cBhvr>
                                    </p:animEffect>
                                  </p:childTnLst>
                                </p:cTn>
                              </p:par>
                            </p:childTnLst>
                          </p:cTn>
                        </p:par>
                        <p:par>
                          <p:cTn id="109" fill="hold">
                            <p:stCondLst>
                              <p:cond delay="10500"/>
                            </p:stCondLst>
                            <p:childTnLst>
                              <p:par>
                                <p:cTn id="110" presetID="10" presetClass="entr" presetSubtype="0" fill="hold" nodeType="after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fade">
                                      <p:cBhvr>
                                        <p:cTn id="112" dur="500"/>
                                        <p:tgtEl>
                                          <p:spTgt spid="43"/>
                                        </p:tgtEl>
                                      </p:cBhvr>
                                    </p:animEffect>
                                  </p:childTnLst>
                                </p:cTn>
                              </p:par>
                            </p:childTnLst>
                          </p:cTn>
                        </p:par>
                        <p:par>
                          <p:cTn id="113" fill="hold">
                            <p:stCondLst>
                              <p:cond delay="11000"/>
                            </p:stCondLst>
                            <p:childTnLst>
                              <p:par>
                                <p:cTn id="114" presetID="10" presetClass="entr" presetSubtype="0"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Effect transition="in" filter="fade">
                                      <p:cBhvr>
                                        <p:cTn id="116" dur="500"/>
                                        <p:tgtEl>
                                          <p:spTgt spid="38"/>
                                        </p:tgtEl>
                                      </p:cBhvr>
                                    </p:animEffect>
                                  </p:childTnLst>
                                </p:cTn>
                              </p:par>
                            </p:childTnLst>
                          </p:cTn>
                        </p:par>
                        <p:par>
                          <p:cTn id="117" fill="hold">
                            <p:stCondLst>
                              <p:cond delay="11500"/>
                            </p:stCondLst>
                            <p:childTnLst>
                              <p:par>
                                <p:cTn id="118" presetID="10" presetClass="entr" presetSubtype="0" fill="hold" grpId="0" nodeType="afterEffect">
                                  <p:stCondLst>
                                    <p:cond delay="0"/>
                                  </p:stCondLst>
                                  <p:childTnLst>
                                    <p:set>
                                      <p:cBhvr>
                                        <p:cTn id="119" dur="1" fill="hold">
                                          <p:stCondLst>
                                            <p:cond delay="0"/>
                                          </p:stCondLst>
                                        </p:cTn>
                                        <p:tgtEl>
                                          <p:spTgt spid="90"/>
                                        </p:tgtEl>
                                        <p:attrNameLst>
                                          <p:attrName>style.visibility</p:attrName>
                                        </p:attrNameLst>
                                      </p:cBhvr>
                                      <p:to>
                                        <p:strVal val="visible"/>
                                      </p:to>
                                    </p:set>
                                    <p:animEffect transition="in" filter="fade">
                                      <p:cBhvr>
                                        <p:cTn id="120" dur="500"/>
                                        <p:tgtEl>
                                          <p:spTgt spid="90"/>
                                        </p:tgtEl>
                                      </p:cBhvr>
                                    </p:animEffect>
                                  </p:childTnLst>
                                </p:cTn>
                              </p:par>
                              <p:par>
                                <p:cTn id="121" presetID="10" presetClass="entr" presetSubtype="0" fill="hold" nodeType="withEffect">
                                  <p:stCondLst>
                                    <p:cond delay="0"/>
                                  </p:stCondLst>
                                  <p:childTnLst>
                                    <p:set>
                                      <p:cBhvr>
                                        <p:cTn id="122" dur="1" fill="hold">
                                          <p:stCondLst>
                                            <p:cond delay="0"/>
                                          </p:stCondLst>
                                        </p:cTn>
                                        <p:tgtEl>
                                          <p:spTgt spid="92"/>
                                        </p:tgtEl>
                                        <p:attrNameLst>
                                          <p:attrName>style.visibility</p:attrName>
                                        </p:attrNameLst>
                                      </p:cBhvr>
                                      <p:to>
                                        <p:strVal val="visible"/>
                                      </p:to>
                                    </p:set>
                                    <p:animEffect transition="in" filter="fade">
                                      <p:cBhvr>
                                        <p:cTn id="123" dur="500"/>
                                        <p:tgtEl>
                                          <p:spTgt spid="92"/>
                                        </p:tgtEl>
                                      </p:cBhvr>
                                    </p:animEffect>
                                  </p:childTnLst>
                                </p:cTn>
                              </p:par>
                            </p:childTnLst>
                          </p:cTn>
                        </p:par>
                        <p:par>
                          <p:cTn id="124" fill="hold">
                            <p:stCondLst>
                              <p:cond delay="12000"/>
                            </p:stCondLst>
                            <p:childTnLst>
                              <p:par>
                                <p:cTn id="125" presetID="10" presetClass="entr" presetSubtype="0" fill="hold" grpId="0" nodeType="afterEffect">
                                  <p:stCondLst>
                                    <p:cond delay="0"/>
                                  </p:stCondLst>
                                  <p:childTnLst>
                                    <p:set>
                                      <p:cBhvr>
                                        <p:cTn id="126" dur="1" fill="hold">
                                          <p:stCondLst>
                                            <p:cond delay="0"/>
                                          </p:stCondLst>
                                        </p:cTn>
                                        <p:tgtEl>
                                          <p:spTgt spid="91"/>
                                        </p:tgtEl>
                                        <p:attrNameLst>
                                          <p:attrName>style.visibility</p:attrName>
                                        </p:attrNameLst>
                                      </p:cBhvr>
                                      <p:to>
                                        <p:strVal val="visible"/>
                                      </p:to>
                                    </p:set>
                                    <p:animEffect transition="in" filter="fade">
                                      <p:cBhvr>
                                        <p:cTn id="127" dur="500"/>
                                        <p:tgtEl>
                                          <p:spTgt spid="91"/>
                                        </p:tgtEl>
                                      </p:cBhvr>
                                    </p:animEffect>
                                  </p:childTnLst>
                                </p:cTn>
                              </p:par>
                            </p:childTnLst>
                          </p:cTn>
                        </p:par>
                        <p:par>
                          <p:cTn id="128" fill="hold">
                            <p:stCondLst>
                              <p:cond delay="12500"/>
                            </p:stCondLst>
                            <p:childTnLst>
                              <p:par>
                                <p:cTn id="129" presetID="10" presetClass="entr" presetSubtype="0" fill="hold" grpId="0" nodeType="afterEffect">
                                  <p:stCondLst>
                                    <p:cond delay="0"/>
                                  </p:stCondLst>
                                  <p:childTnLst>
                                    <p:set>
                                      <p:cBhvr>
                                        <p:cTn id="130" dur="1" fill="hold">
                                          <p:stCondLst>
                                            <p:cond delay="0"/>
                                          </p:stCondLst>
                                        </p:cTn>
                                        <p:tgtEl>
                                          <p:spTgt spid="33"/>
                                        </p:tgtEl>
                                        <p:attrNameLst>
                                          <p:attrName>style.visibility</p:attrName>
                                        </p:attrNameLst>
                                      </p:cBhvr>
                                      <p:to>
                                        <p:strVal val="visible"/>
                                      </p:to>
                                    </p:set>
                                    <p:animEffect transition="in" filter="fade">
                                      <p:cBhvr>
                                        <p:cTn id="131" dur="500"/>
                                        <p:tgtEl>
                                          <p:spTgt spid="3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34"/>
                                        </p:tgtEl>
                                        <p:attrNameLst>
                                          <p:attrName>style.visibility</p:attrName>
                                        </p:attrNameLst>
                                      </p:cBhvr>
                                      <p:to>
                                        <p:strVal val="visible"/>
                                      </p:to>
                                    </p:set>
                                    <p:animEffect transition="in" filter="fade">
                                      <p:cBhvr>
                                        <p:cTn id="134" dur="500"/>
                                        <p:tgtEl>
                                          <p:spTgt spid="34"/>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35"/>
                                        </p:tgtEl>
                                        <p:attrNameLst>
                                          <p:attrName>style.visibility</p:attrName>
                                        </p:attrNameLst>
                                      </p:cBhvr>
                                      <p:to>
                                        <p:strVal val="visible"/>
                                      </p:to>
                                    </p:set>
                                    <p:animEffect transition="in" filter="fade">
                                      <p:cBhvr>
                                        <p:cTn id="13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7" grpId="0" animBg="1"/>
      <p:bldP spid="38" grpId="0" animBg="1"/>
      <p:bldP spid="39" grpId="0" animBg="1"/>
      <p:bldP spid="40" grpId="0" animBg="1"/>
      <p:bldP spid="41" grpId="0" animBg="1"/>
      <p:bldP spid="74" grpId="0" animBg="1"/>
      <p:bldP spid="75" grpId="0"/>
      <p:bldP spid="76" grpId="0"/>
      <p:bldP spid="78" grpId="0"/>
      <p:bldP spid="79" grpId="0"/>
      <p:bldP spid="81" grpId="0"/>
      <p:bldP spid="82" grpId="0"/>
      <p:bldP spid="84" grpId="0"/>
      <p:bldP spid="85" grpId="0"/>
      <p:bldP spid="87" grpId="0"/>
      <p:bldP spid="88" grpId="0"/>
      <p:bldP spid="90" grpId="0"/>
      <p:bldP spid="91"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1E222A"/>
            </a:gs>
            <a:gs pos="100000">
              <a:srgbClr val="11141A"/>
            </a:gs>
          </a:gsLst>
          <a:lin ang="5400000" scaled="0"/>
          <a:tileRect/>
        </a:gradFill>
        <a:effectLst/>
      </p:bgPr>
    </p:bg>
    <p:spTree>
      <p:nvGrpSpPr>
        <p:cNvPr id="1" name=""/>
        <p:cNvGrpSpPr/>
        <p:nvPr/>
      </p:nvGrpSpPr>
      <p:grpSpPr>
        <a:xfrm>
          <a:off x="0" y="0"/>
          <a:ext cx="0" cy="0"/>
          <a:chOff x="0" y="0"/>
          <a:chExt cx="0" cy="0"/>
        </a:xfrm>
      </p:grpSpPr>
      <p:pic>
        <p:nvPicPr>
          <p:cNvPr id="22" name="Pictur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15782" y="0"/>
            <a:ext cx="8041090" cy="5400000"/>
          </a:xfrm>
          <a:prstGeom prst="rect">
            <a:avLst/>
          </a:prstGeom>
        </p:spPr>
      </p:pic>
      <p:grpSp>
        <p:nvGrpSpPr>
          <p:cNvPr id="23" name="Group 22"/>
          <p:cNvGrpSpPr/>
          <p:nvPr/>
        </p:nvGrpSpPr>
        <p:grpSpPr>
          <a:xfrm>
            <a:off x="3873674" y="-178130"/>
            <a:ext cx="8361064" cy="7036130"/>
            <a:chOff x="3873674" y="-178130"/>
            <a:chExt cx="8361064" cy="7036130"/>
          </a:xfrm>
          <a:solidFill>
            <a:srgbClr val="11141A"/>
          </a:solidFill>
        </p:grpSpPr>
        <p:sp>
          <p:nvSpPr>
            <p:cNvPr id="24" name="Rectangle 23"/>
            <p:cNvSpPr/>
            <p:nvPr/>
          </p:nvSpPr>
          <p:spPr>
            <a:xfrm>
              <a:off x="3876000" y="5051198"/>
              <a:ext cx="8358738" cy="2073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6232052" y="5154848"/>
              <a:ext cx="631467" cy="17031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9219571" y="5154848"/>
              <a:ext cx="631467" cy="17031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3888763" y="6735171"/>
              <a:ext cx="8303237" cy="12282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3873674" y="0"/>
              <a:ext cx="254594" cy="685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11948191" y="-178130"/>
              <a:ext cx="258898" cy="70361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extBox 30"/>
          <p:cNvSpPr txBox="1"/>
          <p:nvPr/>
        </p:nvSpPr>
        <p:spPr>
          <a:xfrm>
            <a:off x="422385" y="1129899"/>
            <a:ext cx="2396810" cy="400110"/>
          </a:xfrm>
          <a:prstGeom prst="rect">
            <a:avLst/>
          </a:prstGeom>
          <a:noFill/>
        </p:spPr>
        <p:txBody>
          <a:bodyPr wrap="none" rtlCol="0">
            <a:spAutoFit/>
          </a:bodyPr>
          <a:lstStyle/>
          <a:p>
            <a:r>
              <a:rPr lang="id-ID" sz="2000" b="1" dirty="0" smtClean="0">
                <a:solidFill>
                  <a:schemeClr val="tx1">
                    <a:lumMod val="50000"/>
                    <a:lumOff val="50000"/>
                  </a:schemeClr>
                </a:solidFill>
              </a:rPr>
              <a:t>BRANDING </a:t>
            </a:r>
            <a:r>
              <a:rPr lang="id-ID" sz="2000" b="1" dirty="0" smtClean="0">
                <a:solidFill>
                  <a:srgbClr val="FF6D6D"/>
                </a:solidFill>
              </a:rPr>
              <a:t>IDENTITY</a:t>
            </a:r>
            <a:endParaRPr lang="id-ID" sz="2000" b="1" dirty="0">
              <a:solidFill>
                <a:srgbClr val="FF6D6D"/>
              </a:solidFill>
            </a:endParaRPr>
          </a:p>
        </p:txBody>
      </p:sp>
      <p:sp>
        <p:nvSpPr>
          <p:cNvPr id="32" name="TextBox 31"/>
          <p:cNvSpPr txBox="1"/>
          <p:nvPr/>
        </p:nvSpPr>
        <p:spPr>
          <a:xfrm>
            <a:off x="446135" y="1689236"/>
            <a:ext cx="2647213" cy="215444"/>
          </a:xfrm>
          <a:prstGeom prst="rect">
            <a:avLst/>
          </a:prstGeom>
          <a:noFill/>
        </p:spPr>
        <p:txBody>
          <a:bodyPr wrap="square" rtlCol="0">
            <a:spAutoFit/>
          </a:bodyPr>
          <a:lstStyle/>
          <a:p>
            <a:r>
              <a:rPr lang="id-ID" sz="800" spc="300" dirty="0" smtClean="0">
                <a:solidFill>
                  <a:schemeClr val="bg1">
                    <a:lumMod val="65000"/>
                  </a:schemeClr>
                </a:solidFill>
              </a:rPr>
              <a:t>BRANDING /STATIONERY DESIGN</a:t>
            </a:r>
            <a:endParaRPr lang="en-US" sz="800" spc="300" dirty="0">
              <a:solidFill>
                <a:schemeClr val="bg1">
                  <a:lumMod val="65000"/>
                </a:schemeClr>
              </a:solidFill>
              <a:latin typeface="Signika Negative" pitchFamily="2" charset="0"/>
            </a:endParaRPr>
          </a:p>
        </p:txBody>
      </p:sp>
      <p:cxnSp>
        <p:nvCxnSpPr>
          <p:cNvPr id="33" name="Straight Connector 32"/>
          <p:cNvCxnSpPr/>
          <p:nvPr/>
        </p:nvCxnSpPr>
        <p:spPr>
          <a:xfrm>
            <a:off x="553011" y="1565412"/>
            <a:ext cx="523590" cy="0"/>
          </a:xfrm>
          <a:prstGeom prst="line">
            <a:avLst/>
          </a:prstGeom>
          <a:ln w="6350">
            <a:solidFill>
              <a:srgbClr val="FF6D6D"/>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22385" y="2183879"/>
            <a:ext cx="3171850" cy="2031325"/>
          </a:xfrm>
          <a:prstGeom prst="rect">
            <a:avLst/>
          </a:prstGeom>
          <a:noFill/>
        </p:spPr>
        <p:txBody>
          <a:bodyPr wrap="square" rtlCol="0">
            <a:spAutoFit/>
          </a:bodyPr>
          <a:lstStyle/>
          <a:p>
            <a:pPr algn="just"/>
            <a:r>
              <a:rPr lang="en-US" sz="1400" dirty="0">
                <a:solidFill>
                  <a:schemeClr val="bg1">
                    <a:lumMod val="65000"/>
                  </a:schemeClr>
                </a:solidFill>
              </a:rPr>
              <a:t>You will not believe all of the elements in this slide are all editable without reducing the quality, unlimited color, and unlimited size, none of which use jpg or </a:t>
            </a:r>
            <a:r>
              <a:rPr lang="en-US" sz="1400" dirty="0" err="1">
                <a:solidFill>
                  <a:schemeClr val="bg1">
                    <a:lumMod val="65000"/>
                  </a:schemeClr>
                </a:solidFill>
              </a:rPr>
              <a:t>png</a:t>
            </a:r>
            <a:r>
              <a:rPr lang="en-US" sz="1400" dirty="0">
                <a:solidFill>
                  <a:schemeClr val="bg1">
                    <a:lumMod val="65000"/>
                  </a:schemeClr>
                </a:solidFill>
              </a:rPr>
              <a:t>. pure vector of </a:t>
            </a:r>
            <a:r>
              <a:rPr lang="en-US" sz="1400" dirty="0" err="1">
                <a:solidFill>
                  <a:schemeClr val="bg1">
                    <a:lumMod val="65000"/>
                  </a:schemeClr>
                </a:solidFill>
              </a:rPr>
              <a:t>powerpoint</a:t>
            </a:r>
            <a:r>
              <a:rPr lang="en-US" sz="1400" dirty="0" smtClean="0">
                <a:solidFill>
                  <a:schemeClr val="bg1">
                    <a:lumMod val="65000"/>
                  </a:schemeClr>
                </a:solidFill>
              </a:rPr>
              <a:t>.</a:t>
            </a:r>
            <a:r>
              <a:rPr lang="id-ID" sz="1400" dirty="0" smtClean="0">
                <a:solidFill>
                  <a:schemeClr val="bg1">
                    <a:lumMod val="65000"/>
                  </a:schemeClr>
                </a:solidFill>
              </a:rPr>
              <a:t> </a:t>
            </a:r>
          </a:p>
          <a:p>
            <a:pPr algn="just"/>
            <a:endParaRPr lang="id-ID" sz="1400" dirty="0" smtClean="0">
              <a:solidFill>
                <a:schemeClr val="bg1">
                  <a:lumMod val="65000"/>
                </a:schemeClr>
              </a:solidFill>
            </a:endParaRPr>
          </a:p>
          <a:p>
            <a:pPr algn="just"/>
            <a:r>
              <a:rPr lang="id-ID" sz="1400" dirty="0" smtClean="0">
                <a:solidFill>
                  <a:schemeClr val="bg1">
                    <a:lumMod val="65000"/>
                  </a:schemeClr>
                </a:solidFill>
              </a:rPr>
              <a:t>Second Paragraph </a:t>
            </a:r>
            <a:r>
              <a:rPr lang="en-US" sz="1400" dirty="0" smtClean="0">
                <a:solidFill>
                  <a:schemeClr val="bg1">
                    <a:lumMod val="65000"/>
                  </a:schemeClr>
                </a:solidFill>
              </a:rPr>
              <a:t>Latin </a:t>
            </a:r>
            <a:r>
              <a:rPr lang="en-US" sz="1400" dirty="0">
                <a:solidFill>
                  <a:schemeClr val="bg1">
                    <a:lumMod val="65000"/>
                  </a:schemeClr>
                </a:solidFill>
              </a:rPr>
              <a:t>literature from 45 BC. It has roots in a piece of classical Latin literature </a:t>
            </a:r>
            <a:r>
              <a:rPr lang="en-US" sz="1400" dirty="0" smtClean="0">
                <a:solidFill>
                  <a:schemeClr val="bg1">
                    <a:lumMod val="65000"/>
                  </a:schemeClr>
                </a:solidFill>
              </a:rPr>
              <a:t>the </a:t>
            </a:r>
            <a:r>
              <a:rPr lang="en-US" sz="1400" dirty="0">
                <a:solidFill>
                  <a:schemeClr val="bg1">
                    <a:lumMod val="65000"/>
                  </a:schemeClr>
                </a:solidFill>
              </a:rPr>
              <a:t>quality, </a:t>
            </a:r>
            <a:r>
              <a:rPr lang="en-US" sz="1400" dirty="0" smtClean="0">
                <a:solidFill>
                  <a:schemeClr val="bg1">
                    <a:lumMod val="65000"/>
                  </a:schemeClr>
                </a:solidFill>
              </a:rPr>
              <a:t>unlimited</a:t>
            </a:r>
            <a:endParaRPr lang="id-ID" sz="1400" b="1" dirty="0">
              <a:solidFill>
                <a:schemeClr val="bg1">
                  <a:lumMod val="65000"/>
                </a:schemeClr>
              </a:solidFill>
            </a:endParaRPr>
          </a:p>
        </p:txBody>
      </p:sp>
      <p:sp>
        <p:nvSpPr>
          <p:cNvPr id="35" name="Freeform 5"/>
          <p:cNvSpPr>
            <a:spLocks noEditPoints="1"/>
          </p:cNvSpPr>
          <p:nvPr/>
        </p:nvSpPr>
        <p:spPr bwMode="auto">
          <a:xfrm>
            <a:off x="1575976" y="4820441"/>
            <a:ext cx="284261" cy="285503"/>
          </a:xfrm>
          <a:custGeom>
            <a:avLst/>
            <a:gdLst>
              <a:gd name="T0" fmla="*/ 78 w 94"/>
              <a:gd name="T1" fmla="*/ 0 h 94"/>
              <a:gd name="T2" fmla="*/ 15 w 94"/>
              <a:gd name="T3" fmla="*/ 0 h 94"/>
              <a:gd name="T4" fmla="*/ 0 w 94"/>
              <a:gd name="T5" fmla="*/ 16 h 94"/>
              <a:gd name="T6" fmla="*/ 0 w 94"/>
              <a:gd name="T7" fmla="*/ 79 h 94"/>
              <a:gd name="T8" fmla="*/ 15 w 94"/>
              <a:gd name="T9" fmla="*/ 94 h 94"/>
              <a:gd name="T10" fmla="*/ 78 w 94"/>
              <a:gd name="T11" fmla="*/ 94 h 94"/>
              <a:gd name="T12" fmla="*/ 94 w 94"/>
              <a:gd name="T13" fmla="*/ 79 h 94"/>
              <a:gd name="T14" fmla="*/ 94 w 94"/>
              <a:gd name="T15" fmla="*/ 16 h 94"/>
              <a:gd name="T16" fmla="*/ 78 w 94"/>
              <a:gd name="T17" fmla="*/ 0 h 94"/>
              <a:gd name="T18" fmla="*/ 60 w 94"/>
              <a:gd name="T19" fmla="*/ 47 h 94"/>
              <a:gd name="T20" fmla="*/ 51 w 94"/>
              <a:gd name="T21" fmla="*/ 47 h 94"/>
              <a:gd name="T22" fmla="*/ 51 w 94"/>
              <a:gd name="T23" fmla="*/ 78 h 94"/>
              <a:gd name="T24" fmla="*/ 39 w 94"/>
              <a:gd name="T25" fmla="*/ 78 h 94"/>
              <a:gd name="T26" fmla="*/ 39 w 94"/>
              <a:gd name="T27" fmla="*/ 47 h 94"/>
              <a:gd name="T28" fmla="*/ 32 w 94"/>
              <a:gd name="T29" fmla="*/ 47 h 94"/>
              <a:gd name="T30" fmla="*/ 32 w 94"/>
              <a:gd name="T31" fmla="*/ 37 h 94"/>
              <a:gd name="T32" fmla="*/ 39 w 94"/>
              <a:gd name="T33" fmla="*/ 37 h 94"/>
              <a:gd name="T34" fmla="*/ 39 w 94"/>
              <a:gd name="T35" fmla="*/ 31 h 94"/>
              <a:gd name="T36" fmla="*/ 52 w 94"/>
              <a:gd name="T37" fmla="*/ 17 h 94"/>
              <a:gd name="T38" fmla="*/ 61 w 94"/>
              <a:gd name="T39" fmla="*/ 17 h 94"/>
              <a:gd name="T40" fmla="*/ 61 w 94"/>
              <a:gd name="T41" fmla="*/ 27 h 94"/>
              <a:gd name="T42" fmla="*/ 55 w 94"/>
              <a:gd name="T43" fmla="*/ 27 h 94"/>
              <a:gd name="T44" fmla="*/ 51 w 94"/>
              <a:gd name="T45" fmla="*/ 32 h 94"/>
              <a:gd name="T46" fmla="*/ 51 w 94"/>
              <a:gd name="T47" fmla="*/ 37 h 94"/>
              <a:gd name="T48" fmla="*/ 61 w 94"/>
              <a:gd name="T49" fmla="*/ 37 h 94"/>
              <a:gd name="T50" fmla="*/ 60 w 94"/>
              <a:gd name="T51"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94">
                <a:moveTo>
                  <a:pt x="78" y="0"/>
                </a:moveTo>
                <a:cubicBezTo>
                  <a:pt x="15" y="0"/>
                  <a:pt x="15" y="0"/>
                  <a:pt x="15" y="0"/>
                </a:cubicBezTo>
                <a:cubicBezTo>
                  <a:pt x="6" y="0"/>
                  <a:pt x="0" y="7"/>
                  <a:pt x="0" y="16"/>
                </a:cubicBezTo>
                <a:cubicBezTo>
                  <a:pt x="0" y="79"/>
                  <a:pt x="0" y="79"/>
                  <a:pt x="0" y="79"/>
                </a:cubicBezTo>
                <a:cubicBezTo>
                  <a:pt x="0" y="88"/>
                  <a:pt x="6" y="94"/>
                  <a:pt x="15" y="94"/>
                </a:cubicBezTo>
                <a:cubicBezTo>
                  <a:pt x="78" y="94"/>
                  <a:pt x="78" y="94"/>
                  <a:pt x="78" y="94"/>
                </a:cubicBezTo>
                <a:cubicBezTo>
                  <a:pt x="87" y="94"/>
                  <a:pt x="94" y="88"/>
                  <a:pt x="94" y="79"/>
                </a:cubicBezTo>
                <a:cubicBezTo>
                  <a:pt x="94" y="16"/>
                  <a:pt x="94" y="16"/>
                  <a:pt x="94" y="16"/>
                </a:cubicBezTo>
                <a:cubicBezTo>
                  <a:pt x="94" y="7"/>
                  <a:pt x="87" y="0"/>
                  <a:pt x="78" y="0"/>
                </a:cubicBezTo>
                <a:close/>
                <a:moveTo>
                  <a:pt x="60" y="47"/>
                </a:moveTo>
                <a:cubicBezTo>
                  <a:pt x="51" y="47"/>
                  <a:pt x="51" y="47"/>
                  <a:pt x="51" y="47"/>
                </a:cubicBezTo>
                <a:cubicBezTo>
                  <a:pt x="51" y="78"/>
                  <a:pt x="51" y="78"/>
                  <a:pt x="51" y="78"/>
                </a:cubicBezTo>
                <a:cubicBezTo>
                  <a:pt x="39" y="78"/>
                  <a:pt x="39" y="78"/>
                  <a:pt x="39" y="78"/>
                </a:cubicBezTo>
                <a:cubicBezTo>
                  <a:pt x="39" y="47"/>
                  <a:pt x="39" y="47"/>
                  <a:pt x="39" y="47"/>
                </a:cubicBezTo>
                <a:cubicBezTo>
                  <a:pt x="32" y="47"/>
                  <a:pt x="32" y="47"/>
                  <a:pt x="32" y="47"/>
                </a:cubicBezTo>
                <a:cubicBezTo>
                  <a:pt x="32" y="37"/>
                  <a:pt x="32" y="37"/>
                  <a:pt x="32" y="37"/>
                </a:cubicBezTo>
                <a:cubicBezTo>
                  <a:pt x="39" y="37"/>
                  <a:pt x="39" y="37"/>
                  <a:pt x="39" y="37"/>
                </a:cubicBezTo>
                <a:cubicBezTo>
                  <a:pt x="39" y="31"/>
                  <a:pt x="39" y="31"/>
                  <a:pt x="39" y="31"/>
                </a:cubicBezTo>
                <a:cubicBezTo>
                  <a:pt x="39" y="22"/>
                  <a:pt x="42" y="17"/>
                  <a:pt x="52" y="17"/>
                </a:cubicBezTo>
                <a:cubicBezTo>
                  <a:pt x="61" y="17"/>
                  <a:pt x="61" y="17"/>
                  <a:pt x="61" y="17"/>
                </a:cubicBezTo>
                <a:cubicBezTo>
                  <a:pt x="61" y="27"/>
                  <a:pt x="61" y="27"/>
                  <a:pt x="61" y="27"/>
                </a:cubicBezTo>
                <a:cubicBezTo>
                  <a:pt x="55" y="27"/>
                  <a:pt x="55" y="27"/>
                  <a:pt x="55" y="27"/>
                </a:cubicBezTo>
                <a:cubicBezTo>
                  <a:pt x="52" y="27"/>
                  <a:pt x="51" y="29"/>
                  <a:pt x="51" y="32"/>
                </a:cubicBezTo>
                <a:cubicBezTo>
                  <a:pt x="51" y="37"/>
                  <a:pt x="51" y="37"/>
                  <a:pt x="51" y="37"/>
                </a:cubicBezTo>
                <a:cubicBezTo>
                  <a:pt x="61" y="37"/>
                  <a:pt x="61" y="37"/>
                  <a:pt x="61" y="37"/>
                </a:cubicBezTo>
                <a:lnTo>
                  <a:pt x="60" y="47"/>
                </a:lnTo>
                <a:close/>
              </a:path>
            </a:pathLst>
          </a:custGeom>
          <a:solidFill>
            <a:schemeClr val="bg1">
              <a:lumMod val="75000"/>
            </a:schemeClr>
          </a:solidFill>
          <a:ln>
            <a:noFill/>
          </a:ln>
          <a:effectLst/>
        </p:spPr>
        <p:txBody>
          <a:bodyPr vert="horz" wrap="square" lIns="121920" tIns="60960" rIns="121920" bIns="60960" numCol="1" anchor="t" anchorCtr="0" compatLnSpc="1">
            <a:prstTxWarp prst="textNoShape">
              <a:avLst/>
            </a:prstTxWarp>
          </a:bodyPr>
          <a:lstStyle/>
          <a:p>
            <a:endParaRPr lang="id-ID" sz="2400"/>
          </a:p>
        </p:txBody>
      </p:sp>
      <p:grpSp>
        <p:nvGrpSpPr>
          <p:cNvPr id="36" name="Group 35"/>
          <p:cNvGrpSpPr/>
          <p:nvPr/>
        </p:nvGrpSpPr>
        <p:grpSpPr>
          <a:xfrm>
            <a:off x="1093834" y="4829175"/>
            <a:ext cx="279295" cy="270607"/>
            <a:chOff x="709613" y="-3175"/>
            <a:chExt cx="357187" cy="346076"/>
          </a:xfrm>
          <a:solidFill>
            <a:schemeClr val="bg1">
              <a:lumMod val="75000"/>
            </a:schemeClr>
          </a:solidFill>
          <a:effectLst/>
        </p:grpSpPr>
        <p:sp>
          <p:nvSpPr>
            <p:cNvPr id="37" name="Oval 9"/>
            <p:cNvSpPr>
              <a:spLocks noChangeArrowheads="1"/>
            </p:cNvSpPr>
            <p:nvPr/>
          </p:nvSpPr>
          <p:spPr bwMode="auto">
            <a:xfrm>
              <a:off x="709613" y="-3175"/>
              <a:ext cx="80962" cy="80963"/>
            </a:xfrm>
            <a:prstGeom prst="ellipse">
              <a:avLst/>
            </a:pr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38" name="Freeform 10"/>
            <p:cNvSpPr>
              <a:spLocks/>
            </p:cNvSpPr>
            <p:nvPr/>
          </p:nvSpPr>
          <p:spPr bwMode="auto">
            <a:xfrm>
              <a:off x="709613" y="101600"/>
              <a:ext cx="80962" cy="241300"/>
            </a:xfrm>
            <a:custGeom>
              <a:avLst/>
              <a:gdLst>
                <a:gd name="T0" fmla="*/ 20 w 21"/>
                <a:gd name="T1" fmla="*/ 0 h 62"/>
                <a:gd name="T2" fmla="*/ 1 w 21"/>
                <a:gd name="T3" fmla="*/ 0 h 62"/>
                <a:gd name="T4" fmla="*/ 0 w 21"/>
                <a:gd name="T5" fmla="*/ 1 h 62"/>
                <a:gd name="T6" fmla="*/ 0 w 21"/>
                <a:gd name="T7" fmla="*/ 60 h 62"/>
                <a:gd name="T8" fmla="*/ 1 w 21"/>
                <a:gd name="T9" fmla="*/ 62 h 62"/>
                <a:gd name="T10" fmla="*/ 20 w 21"/>
                <a:gd name="T11" fmla="*/ 62 h 62"/>
                <a:gd name="T12" fmla="*/ 21 w 21"/>
                <a:gd name="T13" fmla="*/ 60 h 62"/>
                <a:gd name="T14" fmla="*/ 21 w 21"/>
                <a:gd name="T15" fmla="*/ 1 h 62"/>
                <a:gd name="T16" fmla="*/ 20 w 2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2">
                  <a:moveTo>
                    <a:pt x="20" y="0"/>
                  </a:moveTo>
                  <a:cubicBezTo>
                    <a:pt x="1" y="0"/>
                    <a:pt x="1" y="0"/>
                    <a:pt x="1" y="0"/>
                  </a:cubicBezTo>
                  <a:cubicBezTo>
                    <a:pt x="1" y="0"/>
                    <a:pt x="0" y="1"/>
                    <a:pt x="0" y="1"/>
                  </a:cubicBezTo>
                  <a:cubicBezTo>
                    <a:pt x="0" y="60"/>
                    <a:pt x="0" y="60"/>
                    <a:pt x="0" y="60"/>
                  </a:cubicBezTo>
                  <a:cubicBezTo>
                    <a:pt x="0" y="61"/>
                    <a:pt x="1" y="62"/>
                    <a:pt x="1" y="62"/>
                  </a:cubicBezTo>
                  <a:cubicBezTo>
                    <a:pt x="20" y="62"/>
                    <a:pt x="20" y="62"/>
                    <a:pt x="20" y="62"/>
                  </a:cubicBezTo>
                  <a:cubicBezTo>
                    <a:pt x="20" y="62"/>
                    <a:pt x="21" y="61"/>
                    <a:pt x="21" y="60"/>
                  </a:cubicBezTo>
                  <a:cubicBezTo>
                    <a:pt x="21" y="1"/>
                    <a:pt x="21" y="1"/>
                    <a:pt x="21" y="1"/>
                  </a:cubicBezTo>
                  <a:cubicBezTo>
                    <a:pt x="21" y="1"/>
                    <a:pt x="20" y="0"/>
                    <a:pt x="20" y="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39" name="Freeform 11"/>
            <p:cNvSpPr>
              <a:spLocks/>
            </p:cNvSpPr>
            <p:nvPr/>
          </p:nvSpPr>
          <p:spPr bwMode="auto">
            <a:xfrm>
              <a:off x="833438" y="96838"/>
              <a:ext cx="233362" cy="246063"/>
            </a:xfrm>
            <a:custGeom>
              <a:avLst/>
              <a:gdLst>
                <a:gd name="T0" fmla="*/ 60 w 60"/>
                <a:gd name="T1" fmla="*/ 16 h 63"/>
                <a:gd name="T2" fmla="*/ 38 w 60"/>
                <a:gd name="T3" fmla="*/ 0 h 63"/>
                <a:gd name="T4" fmla="*/ 20 w 60"/>
                <a:gd name="T5" fmla="*/ 8 h 63"/>
                <a:gd name="T6" fmla="*/ 20 w 60"/>
                <a:gd name="T7" fmla="*/ 2 h 63"/>
                <a:gd name="T8" fmla="*/ 19 w 60"/>
                <a:gd name="T9" fmla="*/ 1 h 63"/>
                <a:gd name="T10" fmla="*/ 1 w 60"/>
                <a:gd name="T11" fmla="*/ 1 h 63"/>
                <a:gd name="T12" fmla="*/ 0 w 60"/>
                <a:gd name="T13" fmla="*/ 2 h 63"/>
                <a:gd name="T14" fmla="*/ 0 w 60"/>
                <a:gd name="T15" fmla="*/ 61 h 63"/>
                <a:gd name="T16" fmla="*/ 1 w 60"/>
                <a:gd name="T17" fmla="*/ 63 h 63"/>
                <a:gd name="T18" fmla="*/ 19 w 60"/>
                <a:gd name="T19" fmla="*/ 63 h 63"/>
                <a:gd name="T20" fmla="*/ 20 w 60"/>
                <a:gd name="T21" fmla="*/ 61 h 63"/>
                <a:gd name="T22" fmla="*/ 20 w 60"/>
                <a:gd name="T23" fmla="*/ 25 h 63"/>
                <a:gd name="T24" fmla="*/ 30 w 60"/>
                <a:gd name="T25" fmla="*/ 16 h 63"/>
                <a:gd name="T26" fmla="*/ 39 w 60"/>
                <a:gd name="T27" fmla="*/ 28 h 63"/>
                <a:gd name="T28" fmla="*/ 39 w 60"/>
                <a:gd name="T29" fmla="*/ 61 h 63"/>
                <a:gd name="T30" fmla="*/ 40 w 60"/>
                <a:gd name="T31" fmla="*/ 63 h 63"/>
                <a:gd name="T32" fmla="*/ 58 w 60"/>
                <a:gd name="T33" fmla="*/ 63 h 63"/>
                <a:gd name="T34" fmla="*/ 60 w 60"/>
                <a:gd name="T35" fmla="*/ 61 h 63"/>
                <a:gd name="T36" fmla="*/ 60 w 60"/>
                <a:gd name="T37" fmla="*/ 20 h 63"/>
                <a:gd name="T38" fmla="*/ 60 w 60"/>
                <a:gd name="T39"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63">
                  <a:moveTo>
                    <a:pt x="60" y="16"/>
                  </a:moveTo>
                  <a:cubicBezTo>
                    <a:pt x="58" y="11"/>
                    <a:pt x="53" y="0"/>
                    <a:pt x="38" y="0"/>
                  </a:cubicBezTo>
                  <a:cubicBezTo>
                    <a:pt x="29" y="0"/>
                    <a:pt x="23" y="5"/>
                    <a:pt x="20" y="8"/>
                  </a:cubicBezTo>
                  <a:cubicBezTo>
                    <a:pt x="20" y="2"/>
                    <a:pt x="20" y="2"/>
                    <a:pt x="20" y="2"/>
                  </a:cubicBezTo>
                  <a:cubicBezTo>
                    <a:pt x="20" y="2"/>
                    <a:pt x="20" y="1"/>
                    <a:pt x="19" y="1"/>
                  </a:cubicBezTo>
                  <a:cubicBezTo>
                    <a:pt x="1" y="1"/>
                    <a:pt x="1" y="1"/>
                    <a:pt x="1" y="1"/>
                  </a:cubicBezTo>
                  <a:cubicBezTo>
                    <a:pt x="0" y="1"/>
                    <a:pt x="0" y="2"/>
                    <a:pt x="0" y="2"/>
                  </a:cubicBezTo>
                  <a:cubicBezTo>
                    <a:pt x="0" y="61"/>
                    <a:pt x="0" y="61"/>
                    <a:pt x="0" y="61"/>
                  </a:cubicBezTo>
                  <a:cubicBezTo>
                    <a:pt x="0" y="62"/>
                    <a:pt x="0" y="63"/>
                    <a:pt x="1" y="63"/>
                  </a:cubicBezTo>
                  <a:cubicBezTo>
                    <a:pt x="19" y="63"/>
                    <a:pt x="19" y="63"/>
                    <a:pt x="19" y="63"/>
                  </a:cubicBezTo>
                  <a:cubicBezTo>
                    <a:pt x="20" y="63"/>
                    <a:pt x="20" y="62"/>
                    <a:pt x="20" y="61"/>
                  </a:cubicBezTo>
                  <a:cubicBezTo>
                    <a:pt x="20" y="25"/>
                    <a:pt x="20" y="25"/>
                    <a:pt x="20" y="25"/>
                  </a:cubicBezTo>
                  <a:cubicBezTo>
                    <a:pt x="20" y="22"/>
                    <a:pt x="24" y="16"/>
                    <a:pt x="30" y="16"/>
                  </a:cubicBezTo>
                  <a:cubicBezTo>
                    <a:pt x="39" y="16"/>
                    <a:pt x="39" y="22"/>
                    <a:pt x="39" y="28"/>
                  </a:cubicBezTo>
                  <a:cubicBezTo>
                    <a:pt x="39" y="61"/>
                    <a:pt x="39" y="61"/>
                    <a:pt x="39" y="61"/>
                  </a:cubicBezTo>
                  <a:cubicBezTo>
                    <a:pt x="39" y="62"/>
                    <a:pt x="40" y="63"/>
                    <a:pt x="40" y="63"/>
                  </a:cubicBezTo>
                  <a:cubicBezTo>
                    <a:pt x="58" y="63"/>
                    <a:pt x="58" y="63"/>
                    <a:pt x="58" y="63"/>
                  </a:cubicBezTo>
                  <a:cubicBezTo>
                    <a:pt x="59" y="63"/>
                    <a:pt x="60" y="62"/>
                    <a:pt x="60" y="61"/>
                  </a:cubicBezTo>
                  <a:cubicBezTo>
                    <a:pt x="60" y="20"/>
                    <a:pt x="60" y="20"/>
                    <a:pt x="60" y="20"/>
                  </a:cubicBezTo>
                  <a:cubicBezTo>
                    <a:pt x="60" y="16"/>
                    <a:pt x="60" y="16"/>
                    <a:pt x="60" y="16"/>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grpSp>
      <p:sp>
        <p:nvSpPr>
          <p:cNvPr id="40" name="Freeform 15"/>
          <p:cNvSpPr>
            <a:spLocks noEditPoints="1"/>
          </p:cNvSpPr>
          <p:nvPr/>
        </p:nvSpPr>
        <p:spPr bwMode="auto">
          <a:xfrm>
            <a:off x="553011" y="4802972"/>
            <a:ext cx="321501" cy="315293"/>
          </a:xfrm>
          <a:custGeom>
            <a:avLst/>
            <a:gdLst>
              <a:gd name="T0" fmla="*/ 99 w 107"/>
              <a:gd name="T1" fmla="*/ 62 h 104"/>
              <a:gd name="T2" fmla="*/ 81 w 107"/>
              <a:gd name="T3" fmla="*/ 17 h 104"/>
              <a:gd name="T4" fmla="*/ 45 w 107"/>
              <a:gd name="T5" fmla="*/ 9 h 104"/>
              <a:gd name="T6" fmla="*/ 14 w 107"/>
              <a:gd name="T7" fmla="*/ 13 h 104"/>
              <a:gd name="T8" fmla="*/ 10 w 107"/>
              <a:gd name="T9" fmla="*/ 43 h 104"/>
              <a:gd name="T10" fmla="*/ 13 w 107"/>
              <a:gd name="T11" fmla="*/ 72 h 104"/>
              <a:gd name="T12" fmla="*/ 63 w 107"/>
              <a:gd name="T13" fmla="*/ 98 h 104"/>
              <a:gd name="T14" fmla="*/ 96 w 107"/>
              <a:gd name="T15" fmla="*/ 94 h 104"/>
              <a:gd name="T16" fmla="*/ 99 w 107"/>
              <a:gd name="T17" fmla="*/ 62 h 104"/>
              <a:gd name="T18" fmla="*/ 82 w 107"/>
              <a:gd name="T19" fmla="*/ 68 h 104"/>
              <a:gd name="T20" fmla="*/ 57 w 107"/>
              <a:gd name="T21" fmla="*/ 86 h 104"/>
              <a:gd name="T22" fmla="*/ 30 w 107"/>
              <a:gd name="T23" fmla="*/ 73 h 104"/>
              <a:gd name="T24" fmla="*/ 32 w 107"/>
              <a:gd name="T25" fmla="*/ 65 h 104"/>
              <a:gd name="T26" fmla="*/ 40 w 107"/>
              <a:gd name="T27" fmla="*/ 66 h 104"/>
              <a:gd name="T28" fmla="*/ 58 w 107"/>
              <a:gd name="T29" fmla="*/ 75 h 104"/>
              <a:gd name="T30" fmla="*/ 60 w 107"/>
              <a:gd name="T31" fmla="*/ 60 h 104"/>
              <a:gd name="T32" fmla="*/ 29 w 107"/>
              <a:gd name="T33" fmla="*/ 41 h 104"/>
              <a:gd name="T34" fmla="*/ 53 w 107"/>
              <a:gd name="T35" fmla="*/ 20 h 104"/>
              <a:gd name="T36" fmla="*/ 78 w 107"/>
              <a:gd name="T37" fmla="*/ 31 h 104"/>
              <a:gd name="T38" fmla="*/ 77 w 107"/>
              <a:gd name="T39" fmla="*/ 39 h 104"/>
              <a:gd name="T40" fmla="*/ 68 w 107"/>
              <a:gd name="T41" fmla="*/ 38 h 104"/>
              <a:gd name="T42" fmla="*/ 53 w 107"/>
              <a:gd name="T43" fmla="*/ 32 h 104"/>
              <a:gd name="T44" fmla="*/ 47 w 107"/>
              <a:gd name="T45" fmla="*/ 43 h 104"/>
              <a:gd name="T46" fmla="*/ 70 w 107"/>
              <a:gd name="T47" fmla="*/ 49 h 104"/>
              <a:gd name="T48" fmla="*/ 82 w 107"/>
              <a:gd name="T49" fmla="*/ 6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04">
                <a:moveTo>
                  <a:pt x="99" y="62"/>
                </a:moveTo>
                <a:cubicBezTo>
                  <a:pt x="101" y="44"/>
                  <a:pt x="97" y="30"/>
                  <a:pt x="81" y="17"/>
                </a:cubicBezTo>
                <a:cubicBezTo>
                  <a:pt x="66" y="4"/>
                  <a:pt x="45" y="9"/>
                  <a:pt x="45" y="9"/>
                </a:cubicBezTo>
                <a:cubicBezTo>
                  <a:pt x="45" y="9"/>
                  <a:pt x="28" y="0"/>
                  <a:pt x="14" y="13"/>
                </a:cubicBezTo>
                <a:cubicBezTo>
                  <a:pt x="0" y="26"/>
                  <a:pt x="10" y="43"/>
                  <a:pt x="10" y="43"/>
                </a:cubicBezTo>
                <a:cubicBezTo>
                  <a:pt x="10" y="43"/>
                  <a:pt x="6" y="56"/>
                  <a:pt x="13" y="72"/>
                </a:cubicBezTo>
                <a:cubicBezTo>
                  <a:pt x="28" y="103"/>
                  <a:pt x="57" y="100"/>
                  <a:pt x="63" y="98"/>
                </a:cubicBezTo>
                <a:cubicBezTo>
                  <a:pt x="71" y="102"/>
                  <a:pt x="84" y="104"/>
                  <a:pt x="96" y="94"/>
                </a:cubicBezTo>
                <a:cubicBezTo>
                  <a:pt x="107" y="84"/>
                  <a:pt x="102" y="66"/>
                  <a:pt x="99" y="62"/>
                </a:cubicBezTo>
                <a:close/>
                <a:moveTo>
                  <a:pt x="82" y="68"/>
                </a:moveTo>
                <a:cubicBezTo>
                  <a:pt x="81" y="82"/>
                  <a:pt x="64" y="86"/>
                  <a:pt x="57" y="86"/>
                </a:cubicBezTo>
                <a:cubicBezTo>
                  <a:pt x="49" y="86"/>
                  <a:pt x="36" y="84"/>
                  <a:pt x="30" y="73"/>
                </a:cubicBezTo>
                <a:cubicBezTo>
                  <a:pt x="27" y="68"/>
                  <a:pt x="30" y="66"/>
                  <a:pt x="32" y="65"/>
                </a:cubicBezTo>
                <a:cubicBezTo>
                  <a:pt x="33" y="64"/>
                  <a:pt x="37" y="63"/>
                  <a:pt x="40" y="66"/>
                </a:cubicBezTo>
                <a:cubicBezTo>
                  <a:pt x="43" y="70"/>
                  <a:pt x="48" y="76"/>
                  <a:pt x="58" y="75"/>
                </a:cubicBezTo>
                <a:cubicBezTo>
                  <a:pt x="69" y="74"/>
                  <a:pt x="70" y="62"/>
                  <a:pt x="60" y="60"/>
                </a:cubicBezTo>
                <a:cubicBezTo>
                  <a:pt x="50" y="59"/>
                  <a:pt x="31" y="55"/>
                  <a:pt x="29" y="41"/>
                </a:cubicBezTo>
                <a:cubicBezTo>
                  <a:pt x="27" y="28"/>
                  <a:pt x="41" y="20"/>
                  <a:pt x="53" y="20"/>
                </a:cubicBezTo>
                <a:cubicBezTo>
                  <a:pt x="65" y="20"/>
                  <a:pt x="74" y="25"/>
                  <a:pt x="78" y="31"/>
                </a:cubicBezTo>
                <a:cubicBezTo>
                  <a:pt x="81" y="35"/>
                  <a:pt x="78" y="39"/>
                  <a:pt x="77" y="39"/>
                </a:cubicBezTo>
                <a:cubicBezTo>
                  <a:pt x="76" y="40"/>
                  <a:pt x="71" y="42"/>
                  <a:pt x="68" y="38"/>
                </a:cubicBezTo>
                <a:cubicBezTo>
                  <a:pt x="68" y="38"/>
                  <a:pt x="63" y="31"/>
                  <a:pt x="53" y="32"/>
                </a:cubicBezTo>
                <a:cubicBezTo>
                  <a:pt x="42" y="32"/>
                  <a:pt x="41" y="41"/>
                  <a:pt x="47" y="43"/>
                </a:cubicBezTo>
                <a:cubicBezTo>
                  <a:pt x="54" y="45"/>
                  <a:pt x="65" y="48"/>
                  <a:pt x="70" y="49"/>
                </a:cubicBezTo>
                <a:cubicBezTo>
                  <a:pt x="74" y="51"/>
                  <a:pt x="83" y="54"/>
                  <a:pt x="82" y="68"/>
                </a:cubicBezTo>
                <a:close/>
              </a:path>
            </a:pathLst>
          </a:custGeom>
          <a:solidFill>
            <a:schemeClr val="bg1">
              <a:lumMod val="75000"/>
            </a:schemeClr>
          </a:solidFill>
          <a:ln>
            <a:noFill/>
          </a:ln>
          <a:effectLst/>
        </p:spPr>
        <p:txBody>
          <a:bodyPr vert="horz" wrap="square" lIns="121920" tIns="60960" rIns="121920" bIns="60960" numCol="1" anchor="t" anchorCtr="0" compatLnSpc="1">
            <a:prstTxWarp prst="textNoShape">
              <a:avLst/>
            </a:prstTxWarp>
          </a:bodyPr>
          <a:lstStyle/>
          <a:p>
            <a:endParaRPr lang="id-ID" sz="2400"/>
          </a:p>
        </p:txBody>
      </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0595" y="5249890"/>
            <a:ext cx="2353723" cy="1485281"/>
          </a:xfrm>
          <a:prstGeom prst="rect">
            <a:avLst/>
          </a:prstGeom>
        </p:spPr>
      </p:pic>
      <p:pic>
        <p:nvPicPr>
          <p:cNvPr id="42" name="Picture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98772" y="5249892"/>
            <a:ext cx="2353723" cy="1485281"/>
          </a:xfrm>
          <a:prstGeom prst="rect">
            <a:avLst/>
          </a:prstGeom>
        </p:spPr>
      </p:pic>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63520" y="5249891"/>
            <a:ext cx="2353723" cy="1485281"/>
          </a:xfrm>
          <a:prstGeom prst="rect">
            <a:avLst/>
          </a:prstGeom>
        </p:spPr>
      </p:pic>
    </p:spTree>
    <p:extLst>
      <p:ext uri="{BB962C8B-B14F-4D97-AF65-F5344CB8AC3E}">
        <p14:creationId xmlns:p14="http://schemas.microsoft.com/office/powerpoint/2010/main" val="18607268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1500"/>
                            </p:stCondLst>
                            <p:childTnLst>
                              <p:par>
                                <p:cTn id="9" presetID="16" presetClass="entr" presetSubtype="37"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500"/>
                                        <p:tgtEl>
                                          <p:spTgt spid="3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fade">
                                      <p:cBhvr>
                                        <p:cTn id="26" dur="500"/>
                                        <p:tgtEl>
                                          <p:spTgt spid="41"/>
                                        </p:tgtEl>
                                      </p:cBhvr>
                                    </p:animEffect>
                                  </p:childTnLst>
                                </p:cTn>
                              </p:par>
                            </p:childTnLst>
                          </p:cTn>
                        </p:par>
                        <p:par>
                          <p:cTn id="27" fill="hold">
                            <p:stCondLst>
                              <p:cond delay="3500"/>
                            </p:stCondLst>
                            <p:childTnLst>
                              <p:par>
                                <p:cTn id="28" presetID="10" presetClass="entr" presetSubtype="0" fill="hold" nodeType="after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p:stCondLst>
                              <p:cond delay="4000"/>
                            </p:stCondLst>
                            <p:childTnLst>
                              <p:par>
                                <p:cTn id="32" presetID="10" presetClass="entr" presetSubtype="0" fill="hold" nodeType="after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childTnLst>
                          </p:cTn>
                        </p:par>
                        <p:par>
                          <p:cTn id="39" fill="hold">
                            <p:stCondLst>
                              <p:cond delay="5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childTnLst>
                          </p:cTn>
                        </p:par>
                        <p:par>
                          <p:cTn id="43" fill="hold">
                            <p:stCondLst>
                              <p:cond delay="5500"/>
                            </p:stCondLst>
                            <p:childTnLst>
                              <p:par>
                                <p:cTn id="44" presetID="10" presetClass="entr" presetSubtype="0"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4" grpId="0"/>
      <p:bldP spid="35" grpId="0" animBg="1"/>
      <p:bldP spid="4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20056" y="1902031"/>
            <a:ext cx="1900917" cy="1900917"/>
          </a:xfrm>
          <a:prstGeom prst="ellipse">
            <a:avLst/>
          </a:prstGeom>
          <a:ln w="63500" cap="rnd" cmpd="thickThin">
            <a:solidFill>
              <a:srgbClr val="11141A"/>
            </a:solidFill>
            <a:prstDash val="solid"/>
          </a:ln>
          <a:effectLst/>
        </p:spPr>
      </p:pic>
      <p:pic>
        <p:nvPicPr>
          <p:cNvPr id="45" name="Picture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45541" y="1902031"/>
            <a:ext cx="1900917" cy="1900917"/>
          </a:xfrm>
          <a:prstGeom prst="ellipse">
            <a:avLst/>
          </a:prstGeom>
          <a:ln w="63500" cap="rnd" cmpd="thickThin">
            <a:solidFill>
              <a:srgbClr val="11141A"/>
            </a:solidFill>
            <a:prstDash val="solid"/>
          </a:ln>
          <a:effectLst/>
        </p:spPr>
      </p:pic>
      <p:pic>
        <p:nvPicPr>
          <p:cNvPr id="46" name="Picture 4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71026" y="1902031"/>
            <a:ext cx="1900917" cy="1900917"/>
          </a:xfrm>
          <a:prstGeom prst="ellipse">
            <a:avLst/>
          </a:prstGeom>
          <a:ln w="63500" cap="rnd" cmpd="thickThin">
            <a:solidFill>
              <a:srgbClr val="11141A"/>
            </a:solidFill>
            <a:prstDash val="solid"/>
          </a:ln>
          <a:effectLst/>
        </p:spPr>
      </p:pic>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82799" y="4209803"/>
            <a:ext cx="1900917" cy="1900917"/>
          </a:xfrm>
          <a:prstGeom prst="ellipse">
            <a:avLst/>
          </a:prstGeom>
          <a:ln w="63500" cap="rnd" cmpd="thickThin">
            <a:solidFill>
              <a:srgbClr val="11141A"/>
            </a:solidFill>
            <a:prstDash val="solid"/>
          </a:ln>
          <a:effectLst/>
        </p:spPr>
      </p:pic>
      <p:pic>
        <p:nvPicPr>
          <p:cNvPr id="48" name="Picture 4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7314" y="4209803"/>
            <a:ext cx="1900917" cy="1900917"/>
          </a:xfrm>
          <a:prstGeom prst="ellipse">
            <a:avLst/>
          </a:prstGeom>
          <a:ln w="63500" cap="rnd" cmpd="thickThin">
            <a:solidFill>
              <a:srgbClr val="11141A"/>
            </a:solidFill>
            <a:prstDash val="solid"/>
          </a:ln>
          <a:effectLst/>
        </p:spPr>
      </p:pic>
      <p:pic>
        <p:nvPicPr>
          <p:cNvPr id="49" name="Picture 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33769" y="4209803"/>
            <a:ext cx="1900917" cy="1900917"/>
          </a:xfrm>
          <a:prstGeom prst="ellipse">
            <a:avLst/>
          </a:prstGeom>
          <a:ln w="63500" cap="rnd" cmpd="thickThin">
            <a:solidFill>
              <a:srgbClr val="11141A"/>
            </a:solidFill>
            <a:prstDash val="solid"/>
          </a:ln>
          <a:effectLst/>
        </p:spPr>
      </p:pic>
      <p:pic>
        <p:nvPicPr>
          <p:cNvPr id="50" name="Picture 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08284" y="4209803"/>
            <a:ext cx="1900917" cy="1900917"/>
          </a:xfrm>
          <a:prstGeom prst="ellipse">
            <a:avLst/>
          </a:prstGeom>
          <a:ln w="63500" cap="rnd" cmpd="thickThin">
            <a:solidFill>
              <a:srgbClr val="11141A"/>
            </a:solidFill>
            <a:prstDash val="solid"/>
          </a:ln>
          <a:effectLst/>
        </p:spPr>
      </p:pic>
      <p:grpSp>
        <p:nvGrpSpPr>
          <p:cNvPr id="51" name="Group 50"/>
          <p:cNvGrpSpPr/>
          <p:nvPr/>
        </p:nvGrpSpPr>
        <p:grpSpPr>
          <a:xfrm>
            <a:off x="2704821" y="3709061"/>
            <a:ext cx="321408" cy="529418"/>
            <a:chOff x="2704821" y="3048000"/>
            <a:chExt cx="321408" cy="529418"/>
          </a:xfrm>
        </p:grpSpPr>
        <p:cxnSp>
          <p:nvCxnSpPr>
            <p:cNvPr id="52" name="Straight Connector 51"/>
            <p:cNvCxnSpPr/>
            <p:nvPr/>
          </p:nvCxnSpPr>
          <p:spPr>
            <a:xfrm flipH="1">
              <a:off x="2704821"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2822481" y="3274188"/>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4" name="Group 53"/>
          <p:cNvGrpSpPr/>
          <p:nvPr/>
        </p:nvGrpSpPr>
        <p:grpSpPr>
          <a:xfrm>
            <a:off x="4154862" y="3709061"/>
            <a:ext cx="321408" cy="529418"/>
            <a:chOff x="4154862" y="3048000"/>
            <a:chExt cx="321408" cy="529418"/>
          </a:xfrm>
        </p:grpSpPr>
        <p:cxnSp>
          <p:nvCxnSpPr>
            <p:cNvPr id="55" name="Straight Connector 54"/>
            <p:cNvCxnSpPr/>
            <p:nvPr/>
          </p:nvCxnSpPr>
          <p:spPr>
            <a:xfrm>
              <a:off x="4154862"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4274000" y="3277402"/>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7" name="Group 56"/>
          <p:cNvGrpSpPr/>
          <p:nvPr/>
        </p:nvGrpSpPr>
        <p:grpSpPr>
          <a:xfrm>
            <a:off x="5232626" y="3709061"/>
            <a:ext cx="321408" cy="529418"/>
            <a:chOff x="5232626" y="3048000"/>
            <a:chExt cx="321408" cy="529418"/>
          </a:xfrm>
        </p:grpSpPr>
        <p:cxnSp>
          <p:nvCxnSpPr>
            <p:cNvPr id="58" name="Straight Connector 57"/>
            <p:cNvCxnSpPr/>
            <p:nvPr/>
          </p:nvCxnSpPr>
          <p:spPr>
            <a:xfrm flipH="1">
              <a:off x="5232626"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9" name="Oval 58"/>
            <p:cNvSpPr/>
            <p:nvPr/>
          </p:nvSpPr>
          <p:spPr>
            <a:xfrm>
              <a:off x="5336356" y="3278227"/>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0" name="Group 59"/>
          <p:cNvGrpSpPr/>
          <p:nvPr/>
        </p:nvGrpSpPr>
        <p:grpSpPr>
          <a:xfrm>
            <a:off x="6682667" y="3709061"/>
            <a:ext cx="321408" cy="529418"/>
            <a:chOff x="6682667" y="3048000"/>
            <a:chExt cx="321408" cy="529418"/>
          </a:xfrm>
        </p:grpSpPr>
        <p:cxnSp>
          <p:nvCxnSpPr>
            <p:cNvPr id="61" name="Straight Connector 60"/>
            <p:cNvCxnSpPr/>
            <p:nvPr/>
          </p:nvCxnSpPr>
          <p:spPr>
            <a:xfrm>
              <a:off x="6682667"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2" name="Oval 61"/>
            <p:cNvSpPr/>
            <p:nvPr/>
          </p:nvSpPr>
          <p:spPr>
            <a:xfrm>
              <a:off x="6787875" y="3281441"/>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3" name="Group 62"/>
          <p:cNvGrpSpPr/>
          <p:nvPr/>
        </p:nvGrpSpPr>
        <p:grpSpPr>
          <a:xfrm>
            <a:off x="7800494" y="3715540"/>
            <a:ext cx="321408" cy="529418"/>
            <a:chOff x="7800494" y="3054479"/>
            <a:chExt cx="321408" cy="529418"/>
          </a:xfrm>
        </p:grpSpPr>
        <p:cxnSp>
          <p:nvCxnSpPr>
            <p:cNvPr id="64" name="Straight Connector 63"/>
            <p:cNvCxnSpPr/>
            <p:nvPr/>
          </p:nvCxnSpPr>
          <p:spPr>
            <a:xfrm flipH="1">
              <a:off x="7800494" y="3054479"/>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5" name="Oval 64"/>
            <p:cNvSpPr/>
            <p:nvPr/>
          </p:nvSpPr>
          <p:spPr>
            <a:xfrm>
              <a:off x="7930220" y="3278227"/>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6" name="Group 65"/>
          <p:cNvGrpSpPr/>
          <p:nvPr/>
        </p:nvGrpSpPr>
        <p:grpSpPr>
          <a:xfrm>
            <a:off x="9233117" y="3663286"/>
            <a:ext cx="321408" cy="529418"/>
            <a:chOff x="9233117" y="3002225"/>
            <a:chExt cx="321408" cy="529418"/>
          </a:xfrm>
        </p:grpSpPr>
        <p:cxnSp>
          <p:nvCxnSpPr>
            <p:cNvPr id="67" name="Straight Connector 66"/>
            <p:cNvCxnSpPr/>
            <p:nvPr/>
          </p:nvCxnSpPr>
          <p:spPr>
            <a:xfrm>
              <a:off x="9233117" y="3002225"/>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9381739" y="3281441"/>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9" name="Teardrop 68"/>
          <p:cNvSpPr/>
          <p:nvPr/>
        </p:nvSpPr>
        <p:spPr>
          <a:xfrm rot="8100000">
            <a:off x="2801058" y="1691710"/>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3" name="Teardrop 92"/>
          <p:cNvSpPr/>
          <p:nvPr/>
        </p:nvSpPr>
        <p:spPr>
          <a:xfrm rot="8100000">
            <a:off x="5432592" y="1691711"/>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Teardrop 93"/>
          <p:cNvSpPr/>
          <p:nvPr/>
        </p:nvSpPr>
        <p:spPr>
          <a:xfrm rot="8100000">
            <a:off x="7958074" y="1693792"/>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Teardrop 94"/>
          <p:cNvSpPr/>
          <p:nvPr/>
        </p:nvSpPr>
        <p:spPr>
          <a:xfrm rot="8100000">
            <a:off x="1203876" y="4238167"/>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ardrop 95"/>
          <p:cNvSpPr/>
          <p:nvPr/>
        </p:nvSpPr>
        <p:spPr>
          <a:xfrm rot="8100000">
            <a:off x="3835410" y="4238168"/>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Teardrop 96"/>
          <p:cNvSpPr/>
          <p:nvPr/>
        </p:nvSpPr>
        <p:spPr>
          <a:xfrm rot="8100000">
            <a:off x="6360892" y="4240249"/>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Teardrop 97"/>
          <p:cNvSpPr/>
          <p:nvPr/>
        </p:nvSpPr>
        <p:spPr>
          <a:xfrm rot="8100000">
            <a:off x="8840153" y="4238169"/>
            <a:ext cx="464674" cy="464674"/>
          </a:xfrm>
          <a:prstGeom prst="teardrop">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2843279" y="1764775"/>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01</a:t>
            </a:r>
            <a:endParaRPr lang="id-ID" b="1" dirty="0">
              <a:solidFill>
                <a:schemeClr val="bg1"/>
              </a:solidFill>
              <a:latin typeface="Bebas Neue" panose="020B0606020202050201" pitchFamily="34" charset="0"/>
            </a:endParaRPr>
          </a:p>
        </p:txBody>
      </p:sp>
      <p:sp>
        <p:nvSpPr>
          <p:cNvPr id="100" name="TextBox 99"/>
          <p:cNvSpPr txBox="1"/>
          <p:nvPr/>
        </p:nvSpPr>
        <p:spPr>
          <a:xfrm>
            <a:off x="5474813" y="1762477"/>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02</a:t>
            </a:r>
            <a:endParaRPr lang="id-ID" b="1" dirty="0">
              <a:solidFill>
                <a:schemeClr val="bg1"/>
              </a:solidFill>
              <a:latin typeface="Bebas Neue" panose="020B0606020202050201" pitchFamily="34" charset="0"/>
            </a:endParaRPr>
          </a:p>
        </p:txBody>
      </p:sp>
      <p:sp>
        <p:nvSpPr>
          <p:cNvPr id="101" name="TextBox 100"/>
          <p:cNvSpPr txBox="1"/>
          <p:nvPr/>
        </p:nvSpPr>
        <p:spPr>
          <a:xfrm>
            <a:off x="8006147" y="1762477"/>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03</a:t>
            </a:r>
            <a:endParaRPr lang="id-ID" b="1" dirty="0">
              <a:solidFill>
                <a:schemeClr val="bg1"/>
              </a:solidFill>
              <a:latin typeface="Bebas Neue" panose="020B0606020202050201" pitchFamily="34" charset="0"/>
            </a:endParaRPr>
          </a:p>
        </p:txBody>
      </p:sp>
      <p:sp>
        <p:nvSpPr>
          <p:cNvPr id="102" name="TextBox 101"/>
          <p:cNvSpPr txBox="1"/>
          <p:nvPr/>
        </p:nvSpPr>
        <p:spPr>
          <a:xfrm>
            <a:off x="1234615" y="4319098"/>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04</a:t>
            </a:r>
            <a:endParaRPr lang="id-ID" b="1" dirty="0">
              <a:solidFill>
                <a:schemeClr val="bg1"/>
              </a:solidFill>
              <a:latin typeface="Bebas Neue" panose="020B0606020202050201" pitchFamily="34" charset="0"/>
            </a:endParaRPr>
          </a:p>
        </p:txBody>
      </p:sp>
      <p:sp>
        <p:nvSpPr>
          <p:cNvPr id="103" name="TextBox 102"/>
          <p:cNvSpPr txBox="1"/>
          <p:nvPr/>
        </p:nvSpPr>
        <p:spPr>
          <a:xfrm>
            <a:off x="3866149" y="4316800"/>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05</a:t>
            </a:r>
            <a:endParaRPr lang="id-ID" b="1" dirty="0">
              <a:solidFill>
                <a:schemeClr val="bg1"/>
              </a:solidFill>
              <a:latin typeface="Bebas Neue" panose="020B0606020202050201" pitchFamily="34" charset="0"/>
            </a:endParaRPr>
          </a:p>
        </p:txBody>
      </p:sp>
      <p:sp>
        <p:nvSpPr>
          <p:cNvPr id="104" name="TextBox 103"/>
          <p:cNvSpPr txBox="1"/>
          <p:nvPr/>
        </p:nvSpPr>
        <p:spPr>
          <a:xfrm>
            <a:off x="6397483" y="4316800"/>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06</a:t>
            </a:r>
            <a:endParaRPr lang="id-ID" b="1" dirty="0">
              <a:solidFill>
                <a:schemeClr val="bg1"/>
              </a:solidFill>
              <a:latin typeface="Bebas Neue" panose="020B0606020202050201" pitchFamily="34" charset="0"/>
            </a:endParaRPr>
          </a:p>
        </p:txBody>
      </p:sp>
      <p:sp>
        <p:nvSpPr>
          <p:cNvPr id="105" name="TextBox 104"/>
          <p:cNvSpPr txBox="1"/>
          <p:nvPr/>
        </p:nvSpPr>
        <p:spPr>
          <a:xfrm>
            <a:off x="8882374" y="4325099"/>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07</a:t>
            </a:r>
            <a:endParaRPr lang="id-ID" b="1" dirty="0">
              <a:solidFill>
                <a:schemeClr val="bg1"/>
              </a:solidFill>
              <a:latin typeface="Bebas Neue" panose="020B0606020202050201" pitchFamily="34" charset="0"/>
            </a:endParaRPr>
          </a:p>
        </p:txBody>
      </p:sp>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2724791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69"/>
                                        </p:tgtEl>
                                        <p:attrNameLst>
                                          <p:attrName>style.visibility</p:attrName>
                                        </p:attrNameLst>
                                      </p:cBhvr>
                                      <p:to>
                                        <p:strVal val="visible"/>
                                      </p:to>
                                    </p:set>
                                    <p:animEffect transition="in" filter="fade">
                                      <p:cBhvr>
                                        <p:cTn id="21" dur="500"/>
                                        <p:tgtEl>
                                          <p:spTgt spid="69"/>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wipe(up)">
                                      <p:cBhvr>
                                        <p:cTn id="25" dur="500"/>
                                        <p:tgtEl>
                                          <p:spTgt spid="54"/>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500" fill="hold"/>
                                        <p:tgtEl>
                                          <p:spTgt spid="47"/>
                                        </p:tgtEl>
                                        <p:attrNameLst>
                                          <p:attrName>ppt_w</p:attrName>
                                        </p:attrNameLst>
                                      </p:cBhvr>
                                      <p:tavLst>
                                        <p:tav tm="0">
                                          <p:val>
                                            <p:fltVal val="0"/>
                                          </p:val>
                                        </p:tav>
                                        <p:tav tm="100000">
                                          <p:val>
                                            <p:strVal val="#ppt_w"/>
                                          </p:val>
                                        </p:tav>
                                      </p:tavLst>
                                    </p:anim>
                                    <p:anim calcmode="lin" valueType="num">
                                      <p:cBhvr>
                                        <p:cTn id="30" dur="500" fill="hold"/>
                                        <p:tgtEl>
                                          <p:spTgt spid="47"/>
                                        </p:tgtEl>
                                        <p:attrNameLst>
                                          <p:attrName>ppt_h</p:attrName>
                                        </p:attrNameLst>
                                      </p:cBhvr>
                                      <p:tavLst>
                                        <p:tav tm="0">
                                          <p:val>
                                            <p:fltVal val="0"/>
                                          </p:val>
                                        </p:tav>
                                        <p:tav tm="100000">
                                          <p:val>
                                            <p:strVal val="#ppt_h"/>
                                          </p:val>
                                        </p:tav>
                                      </p:tavLst>
                                    </p:anim>
                                    <p:animEffect transition="in" filter="fade">
                                      <p:cBhvr>
                                        <p:cTn id="31" dur="500"/>
                                        <p:tgtEl>
                                          <p:spTgt spid="47"/>
                                        </p:tgtEl>
                                      </p:cBhvr>
                                    </p:animEffec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wipe(down)">
                                      <p:cBhvr>
                                        <p:cTn id="35" dur="500"/>
                                        <p:tgtEl>
                                          <p:spTgt spid="57"/>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p:cTn id="39" dur="500" fill="hold"/>
                                        <p:tgtEl>
                                          <p:spTgt spid="45"/>
                                        </p:tgtEl>
                                        <p:attrNameLst>
                                          <p:attrName>ppt_w</p:attrName>
                                        </p:attrNameLst>
                                      </p:cBhvr>
                                      <p:tavLst>
                                        <p:tav tm="0">
                                          <p:val>
                                            <p:fltVal val="0"/>
                                          </p:val>
                                        </p:tav>
                                        <p:tav tm="100000">
                                          <p:val>
                                            <p:strVal val="#ppt_w"/>
                                          </p:val>
                                        </p:tav>
                                      </p:tavLst>
                                    </p:anim>
                                    <p:anim calcmode="lin" valueType="num">
                                      <p:cBhvr>
                                        <p:cTn id="40" dur="500" fill="hold"/>
                                        <p:tgtEl>
                                          <p:spTgt spid="45"/>
                                        </p:tgtEl>
                                        <p:attrNameLst>
                                          <p:attrName>ppt_h</p:attrName>
                                        </p:attrNameLst>
                                      </p:cBhvr>
                                      <p:tavLst>
                                        <p:tav tm="0">
                                          <p:val>
                                            <p:fltVal val="0"/>
                                          </p:val>
                                        </p:tav>
                                        <p:tav tm="100000">
                                          <p:val>
                                            <p:strVal val="#ppt_h"/>
                                          </p:val>
                                        </p:tav>
                                      </p:tavLst>
                                    </p:anim>
                                    <p:animEffect transition="in" filter="fade">
                                      <p:cBhvr>
                                        <p:cTn id="41" dur="500"/>
                                        <p:tgtEl>
                                          <p:spTgt spid="45"/>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fade">
                                      <p:cBhvr>
                                        <p:cTn id="45" dur="500"/>
                                        <p:tgtEl>
                                          <p:spTgt spid="93"/>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500"/>
                                        <p:tgtEl>
                                          <p:spTgt spid="60"/>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50"/>
                                        </p:tgtEl>
                                        <p:attrNameLst>
                                          <p:attrName>style.visibility</p:attrName>
                                        </p:attrNameLst>
                                      </p:cBhvr>
                                      <p:to>
                                        <p:strVal val="visible"/>
                                      </p:to>
                                    </p:set>
                                    <p:anim calcmode="lin" valueType="num">
                                      <p:cBhvr>
                                        <p:cTn id="53" dur="500" fill="hold"/>
                                        <p:tgtEl>
                                          <p:spTgt spid="50"/>
                                        </p:tgtEl>
                                        <p:attrNameLst>
                                          <p:attrName>ppt_w</p:attrName>
                                        </p:attrNameLst>
                                      </p:cBhvr>
                                      <p:tavLst>
                                        <p:tav tm="0">
                                          <p:val>
                                            <p:fltVal val="0"/>
                                          </p:val>
                                        </p:tav>
                                        <p:tav tm="100000">
                                          <p:val>
                                            <p:strVal val="#ppt_w"/>
                                          </p:val>
                                        </p:tav>
                                      </p:tavLst>
                                    </p:anim>
                                    <p:anim calcmode="lin" valueType="num">
                                      <p:cBhvr>
                                        <p:cTn id="54" dur="500" fill="hold"/>
                                        <p:tgtEl>
                                          <p:spTgt spid="50"/>
                                        </p:tgtEl>
                                        <p:attrNameLst>
                                          <p:attrName>ppt_h</p:attrName>
                                        </p:attrNameLst>
                                      </p:cBhvr>
                                      <p:tavLst>
                                        <p:tav tm="0">
                                          <p:val>
                                            <p:fltVal val="0"/>
                                          </p:val>
                                        </p:tav>
                                        <p:tav tm="100000">
                                          <p:val>
                                            <p:strVal val="#ppt_h"/>
                                          </p:val>
                                        </p:tav>
                                      </p:tavLst>
                                    </p:anim>
                                    <p:animEffect transition="in" filter="fade">
                                      <p:cBhvr>
                                        <p:cTn id="55" dur="500"/>
                                        <p:tgtEl>
                                          <p:spTgt spid="50"/>
                                        </p:tgtEl>
                                      </p:cBhvr>
                                    </p:animEffect>
                                  </p:childTnLst>
                                </p:cTn>
                              </p:par>
                            </p:childTnLst>
                          </p:cTn>
                        </p:par>
                        <p:par>
                          <p:cTn id="56" fill="hold">
                            <p:stCondLst>
                              <p:cond delay="5500"/>
                            </p:stCondLst>
                            <p:childTnLst>
                              <p:par>
                                <p:cTn id="57" presetID="22" presetClass="entr" presetSubtype="4" fill="hold" nodeType="afterEffect">
                                  <p:stCondLst>
                                    <p:cond delay="0"/>
                                  </p:stCondLst>
                                  <p:childTnLst>
                                    <p:set>
                                      <p:cBhvr>
                                        <p:cTn id="58" dur="1" fill="hold">
                                          <p:stCondLst>
                                            <p:cond delay="0"/>
                                          </p:stCondLst>
                                        </p:cTn>
                                        <p:tgtEl>
                                          <p:spTgt spid="63"/>
                                        </p:tgtEl>
                                        <p:attrNameLst>
                                          <p:attrName>style.visibility</p:attrName>
                                        </p:attrNameLst>
                                      </p:cBhvr>
                                      <p:to>
                                        <p:strVal val="visible"/>
                                      </p:to>
                                    </p:set>
                                    <p:animEffect transition="in" filter="wipe(down)">
                                      <p:cBhvr>
                                        <p:cTn id="59" dur="500"/>
                                        <p:tgtEl>
                                          <p:spTgt spid="63"/>
                                        </p:tgtEl>
                                      </p:cBhvr>
                                    </p:animEffect>
                                  </p:childTnLst>
                                </p:cTn>
                              </p:par>
                            </p:childTnLst>
                          </p:cTn>
                        </p:par>
                        <p:par>
                          <p:cTn id="60" fill="hold">
                            <p:stCondLst>
                              <p:cond delay="6000"/>
                            </p:stCondLst>
                            <p:childTnLst>
                              <p:par>
                                <p:cTn id="61" presetID="53" presetClass="entr" presetSubtype="16"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p:cTn id="63" dur="500" fill="hold"/>
                                        <p:tgtEl>
                                          <p:spTgt spid="46"/>
                                        </p:tgtEl>
                                        <p:attrNameLst>
                                          <p:attrName>ppt_w</p:attrName>
                                        </p:attrNameLst>
                                      </p:cBhvr>
                                      <p:tavLst>
                                        <p:tav tm="0">
                                          <p:val>
                                            <p:fltVal val="0"/>
                                          </p:val>
                                        </p:tav>
                                        <p:tav tm="100000">
                                          <p:val>
                                            <p:strVal val="#ppt_w"/>
                                          </p:val>
                                        </p:tav>
                                      </p:tavLst>
                                    </p:anim>
                                    <p:anim calcmode="lin" valueType="num">
                                      <p:cBhvr>
                                        <p:cTn id="64" dur="500" fill="hold"/>
                                        <p:tgtEl>
                                          <p:spTgt spid="46"/>
                                        </p:tgtEl>
                                        <p:attrNameLst>
                                          <p:attrName>ppt_h</p:attrName>
                                        </p:attrNameLst>
                                      </p:cBhvr>
                                      <p:tavLst>
                                        <p:tav tm="0">
                                          <p:val>
                                            <p:fltVal val="0"/>
                                          </p:val>
                                        </p:tav>
                                        <p:tav tm="100000">
                                          <p:val>
                                            <p:strVal val="#ppt_h"/>
                                          </p:val>
                                        </p:tav>
                                      </p:tavLst>
                                    </p:anim>
                                    <p:animEffect transition="in" filter="fade">
                                      <p:cBhvr>
                                        <p:cTn id="65" dur="500"/>
                                        <p:tgtEl>
                                          <p:spTgt spid="46"/>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fade">
                                      <p:cBhvr>
                                        <p:cTn id="69" dur="500"/>
                                        <p:tgtEl>
                                          <p:spTgt spid="94"/>
                                        </p:tgtEl>
                                      </p:cBhvr>
                                    </p:animEffect>
                                  </p:childTnLst>
                                </p:cTn>
                              </p:par>
                            </p:childTnLst>
                          </p:cTn>
                        </p:par>
                        <p:par>
                          <p:cTn id="70" fill="hold">
                            <p:stCondLst>
                              <p:cond delay="7000"/>
                            </p:stCondLst>
                            <p:childTnLst>
                              <p:par>
                                <p:cTn id="71" presetID="22" presetClass="entr" presetSubtype="1"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wipe(up)">
                                      <p:cBhvr>
                                        <p:cTn id="73" dur="500"/>
                                        <p:tgtEl>
                                          <p:spTgt spid="51"/>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Effect transition="in" filter="fade">
                                      <p:cBhvr>
                                        <p:cTn id="83" dur="500"/>
                                        <p:tgtEl>
                                          <p:spTgt spid="95"/>
                                        </p:tgtEl>
                                      </p:cBhvr>
                                    </p:animEffect>
                                  </p:childTnLst>
                                </p:cTn>
                              </p:par>
                            </p:childTnLst>
                          </p:cTn>
                        </p:par>
                        <p:par>
                          <p:cTn id="84" fill="hold">
                            <p:stCondLst>
                              <p:cond delay="8500"/>
                            </p:stCondLst>
                            <p:childTnLst>
                              <p:par>
                                <p:cTn id="85" presetID="10" presetClass="entr" presetSubtype="0" fill="hold" grpId="0" nodeType="afterEffect">
                                  <p:stCondLst>
                                    <p:cond delay="0"/>
                                  </p:stCondLst>
                                  <p:childTnLst>
                                    <p:set>
                                      <p:cBhvr>
                                        <p:cTn id="86" dur="1" fill="hold">
                                          <p:stCondLst>
                                            <p:cond delay="0"/>
                                          </p:stCondLst>
                                        </p:cTn>
                                        <p:tgtEl>
                                          <p:spTgt spid="96"/>
                                        </p:tgtEl>
                                        <p:attrNameLst>
                                          <p:attrName>style.visibility</p:attrName>
                                        </p:attrNameLst>
                                      </p:cBhvr>
                                      <p:to>
                                        <p:strVal val="visible"/>
                                      </p:to>
                                    </p:set>
                                    <p:animEffect transition="in" filter="fade">
                                      <p:cBhvr>
                                        <p:cTn id="87" dur="500"/>
                                        <p:tgtEl>
                                          <p:spTgt spid="96"/>
                                        </p:tgtEl>
                                      </p:cBhvr>
                                    </p:animEffect>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9500"/>
                            </p:stCondLst>
                            <p:childTnLst>
                              <p:par>
                                <p:cTn id="93" presetID="22" presetClass="entr" presetSubtype="1" fill="hold" nodeType="afterEffect">
                                  <p:stCondLst>
                                    <p:cond delay="0"/>
                                  </p:stCondLst>
                                  <p:childTnLst>
                                    <p:set>
                                      <p:cBhvr>
                                        <p:cTn id="94" dur="1" fill="hold">
                                          <p:stCondLst>
                                            <p:cond delay="0"/>
                                          </p:stCondLst>
                                        </p:cTn>
                                        <p:tgtEl>
                                          <p:spTgt spid="66"/>
                                        </p:tgtEl>
                                        <p:attrNameLst>
                                          <p:attrName>style.visibility</p:attrName>
                                        </p:attrNameLst>
                                      </p:cBhvr>
                                      <p:to>
                                        <p:strVal val="visible"/>
                                      </p:to>
                                    </p:set>
                                    <p:animEffect transition="in" filter="wipe(up)">
                                      <p:cBhvr>
                                        <p:cTn id="95" dur="500"/>
                                        <p:tgtEl>
                                          <p:spTgt spid="66"/>
                                        </p:tgtEl>
                                      </p:cBhvr>
                                    </p:animEffect>
                                  </p:childTnLst>
                                </p:cTn>
                              </p:par>
                            </p:childTnLst>
                          </p:cTn>
                        </p:par>
                        <p:par>
                          <p:cTn id="96" fill="hold">
                            <p:stCondLst>
                              <p:cond delay="10000"/>
                            </p:stCondLst>
                            <p:childTnLst>
                              <p:par>
                                <p:cTn id="97" presetID="53" presetClass="entr" presetSubtype="16" fill="hold" nodeType="afterEffect">
                                  <p:stCondLst>
                                    <p:cond delay="0"/>
                                  </p:stCondLst>
                                  <p:childTnLst>
                                    <p:set>
                                      <p:cBhvr>
                                        <p:cTn id="98" dur="1" fill="hold">
                                          <p:stCondLst>
                                            <p:cond delay="0"/>
                                          </p:stCondLst>
                                        </p:cTn>
                                        <p:tgtEl>
                                          <p:spTgt spid="49"/>
                                        </p:tgtEl>
                                        <p:attrNameLst>
                                          <p:attrName>style.visibility</p:attrName>
                                        </p:attrNameLst>
                                      </p:cBhvr>
                                      <p:to>
                                        <p:strVal val="visible"/>
                                      </p:to>
                                    </p:set>
                                    <p:anim calcmode="lin" valueType="num">
                                      <p:cBhvr>
                                        <p:cTn id="99" dur="500" fill="hold"/>
                                        <p:tgtEl>
                                          <p:spTgt spid="49"/>
                                        </p:tgtEl>
                                        <p:attrNameLst>
                                          <p:attrName>ppt_w</p:attrName>
                                        </p:attrNameLst>
                                      </p:cBhvr>
                                      <p:tavLst>
                                        <p:tav tm="0">
                                          <p:val>
                                            <p:fltVal val="0"/>
                                          </p:val>
                                        </p:tav>
                                        <p:tav tm="100000">
                                          <p:val>
                                            <p:strVal val="#ppt_w"/>
                                          </p:val>
                                        </p:tav>
                                      </p:tavLst>
                                    </p:anim>
                                    <p:anim calcmode="lin" valueType="num">
                                      <p:cBhvr>
                                        <p:cTn id="100" dur="500" fill="hold"/>
                                        <p:tgtEl>
                                          <p:spTgt spid="49"/>
                                        </p:tgtEl>
                                        <p:attrNameLst>
                                          <p:attrName>ppt_h</p:attrName>
                                        </p:attrNameLst>
                                      </p:cBhvr>
                                      <p:tavLst>
                                        <p:tav tm="0">
                                          <p:val>
                                            <p:fltVal val="0"/>
                                          </p:val>
                                        </p:tav>
                                        <p:tav tm="100000">
                                          <p:val>
                                            <p:strVal val="#ppt_h"/>
                                          </p:val>
                                        </p:tav>
                                      </p:tavLst>
                                    </p:anim>
                                    <p:animEffect transition="in" filter="fade">
                                      <p:cBhvr>
                                        <p:cTn id="101" dur="500"/>
                                        <p:tgtEl>
                                          <p:spTgt spid="49"/>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98"/>
                                        </p:tgtEl>
                                        <p:attrNameLst>
                                          <p:attrName>style.visibility</p:attrName>
                                        </p:attrNameLst>
                                      </p:cBhvr>
                                      <p:to>
                                        <p:strVal val="visible"/>
                                      </p:to>
                                    </p:set>
                                    <p:animEffect transition="in" filter="fade">
                                      <p:cBhvr>
                                        <p:cTn id="105"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93" grpId="0" animBg="1"/>
      <p:bldP spid="94" grpId="0" animBg="1"/>
      <p:bldP spid="95" grpId="0" animBg="1"/>
      <p:bldP spid="96" grpId="0" animBg="1"/>
      <p:bldP spid="97" grpId="0" animBg="1"/>
      <p:bldP spid="98" grpId="0" animBg="1"/>
      <p:bldP spid="106" grpId="0"/>
      <p:bldP spid="10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0" y="3072382"/>
            <a:ext cx="10309125" cy="1282576"/>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636655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COMPANY </a:t>
            </a:r>
            <a:r>
              <a:rPr lang="id-ID" sz="3200" b="1" dirty="0" smtClean="0">
                <a:solidFill>
                  <a:srgbClr val="FF6D6D"/>
                </a:solidFill>
                <a:latin typeface="Raleway" panose="020B0003030101060003" pitchFamily="34" charset="0"/>
              </a:rPr>
              <a:t>VISION </a:t>
            </a:r>
            <a:r>
              <a:rPr lang="id-ID" sz="3200" dirty="0" smtClean="0">
                <a:solidFill>
                  <a:schemeClr val="bg1">
                    <a:lumMod val="50000"/>
                  </a:schemeClr>
                </a:solidFill>
                <a:latin typeface="Raleway" panose="020B0003030101060003" pitchFamily="34" charset="0"/>
              </a:rPr>
              <a:t>PHILOSOPHY</a:t>
            </a:r>
            <a:endParaRPr lang="id-ID" sz="3200" dirty="0">
              <a:solidFill>
                <a:schemeClr val="bg1">
                  <a:lumMod val="50000"/>
                </a:schemeClr>
              </a:solidFill>
              <a:latin typeface="Raleway" panose="020B0003030101060003" pitchFamily="34" charset="0"/>
            </a:endParaRPr>
          </a:p>
        </p:txBody>
      </p:sp>
      <p:sp>
        <p:nvSpPr>
          <p:cNvPr id="4" name="TextBox 3"/>
          <p:cNvSpPr txBox="1"/>
          <p:nvPr/>
        </p:nvSpPr>
        <p:spPr>
          <a:xfrm>
            <a:off x="777034" y="1872053"/>
            <a:ext cx="4719946" cy="1200329"/>
          </a:xfrm>
          <a:prstGeom prst="rect">
            <a:avLst/>
          </a:prstGeom>
          <a:noFill/>
        </p:spPr>
        <p:txBody>
          <a:bodyPr wrap="none" rtlCol="0">
            <a:spAutoFit/>
          </a:bodyPr>
          <a:lstStyle/>
          <a:p>
            <a:pPr algn="just"/>
            <a:r>
              <a:rPr lang="en-US" sz="3600" b="1" dirty="0">
                <a:solidFill>
                  <a:srgbClr val="FF6D6D"/>
                </a:solidFill>
                <a:latin typeface="Raleway" panose="020B0003030101060003" pitchFamily="34" charset="0"/>
              </a:rPr>
              <a:t>WE ARE A COMPANY</a:t>
            </a:r>
            <a:br>
              <a:rPr lang="en-US" sz="3600" b="1" dirty="0">
                <a:solidFill>
                  <a:srgbClr val="FF6D6D"/>
                </a:solidFill>
                <a:latin typeface="Raleway" panose="020B0003030101060003" pitchFamily="34" charset="0"/>
              </a:rPr>
            </a:br>
            <a:r>
              <a:rPr lang="en-US" sz="3600" b="1" dirty="0">
                <a:solidFill>
                  <a:srgbClr val="FF6D6D"/>
                </a:solidFill>
                <a:latin typeface="Raleway" panose="020B0003030101060003" pitchFamily="34" charset="0"/>
              </a:rPr>
              <a:t>OF </a:t>
            </a:r>
            <a:r>
              <a:rPr lang="id-ID" sz="3600" b="1" dirty="0" smtClean="0">
                <a:solidFill>
                  <a:srgbClr val="FF6D6D"/>
                </a:solidFill>
                <a:latin typeface="Raleway" panose="020B0003030101060003" pitchFamily="34" charset="0"/>
              </a:rPr>
              <a:t>SERVICE.</a:t>
            </a:r>
            <a:endParaRPr lang="en-US" sz="3600" b="1" dirty="0">
              <a:solidFill>
                <a:srgbClr val="FF6D6D"/>
              </a:solidFill>
              <a:latin typeface="Raleway" panose="020B0003030101060003" pitchFamily="34" charset="0"/>
            </a:endParaRPr>
          </a:p>
        </p:txBody>
      </p:sp>
      <p:sp>
        <p:nvSpPr>
          <p:cNvPr id="5" name="TextBox 4"/>
          <p:cNvSpPr txBox="1"/>
          <p:nvPr/>
        </p:nvSpPr>
        <p:spPr>
          <a:xfrm>
            <a:off x="827589" y="3252005"/>
            <a:ext cx="5325240" cy="923330"/>
          </a:xfrm>
          <a:prstGeom prst="rect">
            <a:avLst/>
          </a:prstGeom>
          <a:noFill/>
        </p:spPr>
        <p:txBody>
          <a:bodyPr wrap="none" rtlCol="0">
            <a:spAutoFit/>
          </a:bodyPr>
          <a:lstStyle/>
          <a:p>
            <a:pPr algn="just"/>
            <a:r>
              <a:rPr lang="en-US" b="1" dirty="0">
                <a:solidFill>
                  <a:schemeClr val="bg1"/>
                </a:solidFill>
                <a:latin typeface="Hero" panose="02000506000000020004" pitchFamily="50" charset="0"/>
              </a:rPr>
              <a:t>We passionately believe that </a:t>
            </a:r>
            <a:r>
              <a:rPr lang="id-ID" b="1" dirty="0" smtClean="0">
                <a:solidFill>
                  <a:schemeClr val="bg1"/>
                </a:solidFill>
                <a:latin typeface="Hero" panose="02000506000000020004" pitchFamily="50" charset="0"/>
              </a:rPr>
              <a:t>company</a:t>
            </a:r>
            <a:r>
              <a:rPr lang="en-US" b="1" dirty="0" smtClean="0">
                <a:solidFill>
                  <a:schemeClr val="bg1"/>
                </a:solidFill>
                <a:latin typeface="Hero" panose="02000506000000020004" pitchFamily="50" charset="0"/>
              </a:rPr>
              <a:t> </a:t>
            </a:r>
            <a:endParaRPr lang="id-ID" b="1" dirty="0" smtClean="0">
              <a:solidFill>
                <a:schemeClr val="bg1"/>
              </a:solidFill>
              <a:latin typeface="Hero" panose="02000506000000020004" pitchFamily="50" charset="0"/>
            </a:endParaRPr>
          </a:p>
          <a:p>
            <a:pPr algn="just"/>
            <a:r>
              <a:rPr lang="en-US" b="1" dirty="0" smtClean="0">
                <a:solidFill>
                  <a:schemeClr val="bg1"/>
                </a:solidFill>
                <a:latin typeface="Hero" panose="02000506000000020004" pitchFamily="50" charset="0"/>
              </a:rPr>
              <a:t>quality </a:t>
            </a:r>
            <a:r>
              <a:rPr lang="id-ID" b="1" dirty="0" smtClean="0">
                <a:solidFill>
                  <a:schemeClr val="bg1"/>
                </a:solidFill>
                <a:latin typeface="Hero" panose="02000506000000020004" pitchFamily="50" charset="0"/>
              </a:rPr>
              <a:t>serve</a:t>
            </a:r>
            <a:r>
              <a:rPr lang="en-US" b="1" dirty="0" smtClean="0">
                <a:solidFill>
                  <a:schemeClr val="bg1"/>
                </a:solidFill>
                <a:latin typeface="Hero" panose="02000506000000020004" pitchFamily="50" charset="0"/>
              </a:rPr>
              <a:t> </a:t>
            </a:r>
            <a:r>
              <a:rPr lang="en-US" b="1" dirty="0">
                <a:solidFill>
                  <a:schemeClr val="bg1"/>
                </a:solidFill>
                <a:latin typeface="Hero" panose="02000506000000020004" pitchFamily="50" charset="0"/>
              </a:rPr>
              <a:t>can be made in every setting, </a:t>
            </a:r>
            <a:endParaRPr lang="id-ID" b="1" dirty="0" smtClean="0">
              <a:solidFill>
                <a:schemeClr val="bg1"/>
              </a:solidFill>
              <a:latin typeface="Hero" panose="02000506000000020004" pitchFamily="50" charset="0"/>
            </a:endParaRPr>
          </a:p>
          <a:p>
            <a:pPr algn="just"/>
            <a:r>
              <a:rPr lang="en-US" b="1" dirty="0" smtClean="0">
                <a:solidFill>
                  <a:schemeClr val="bg1"/>
                </a:solidFill>
                <a:latin typeface="Hero" panose="02000506000000020004" pitchFamily="50" charset="0"/>
              </a:rPr>
              <a:t>and </a:t>
            </a:r>
            <a:r>
              <a:rPr lang="en-US" b="1" dirty="0">
                <a:solidFill>
                  <a:schemeClr val="bg1"/>
                </a:solidFill>
                <a:latin typeface="Hero" panose="02000506000000020004" pitchFamily="50" charset="0"/>
              </a:rPr>
              <a:t>we are excited to share it with you</a:t>
            </a:r>
            <a:r>
              <a:rPr lang="en-US" b="1" dirty="0" smtClean="0">
                <a:solidFill>
                  <a:schemeClr val="bg1"/>
                </a:solidFill>
                <a:latin typeface="Hero" panose="02000506000000020004" pitchFamily="50" charset="0"/>
              </a:rPr>
              <a:t>.</a:t>
            </a:r>
            <a:endParaRPr lang="id-ID" dirty="0">
              <a:solidFill>
                <a:schemeClr val="bg1"/>
              </a:solidFill>
              <a:latin typeface="Hero" panose="02000506000000020004" pitchFamily="50" charset="0"/>
            </a:endParaRPr>
          </a:p>
        </p:txBody>
      </p:sp>
      <p:sp>
        <p:nvSpPr>
          <p:cNvPr id="6" name="Rectangle 5"/>
          <p:cNvSpPr/>
          <p:nvPr/>
        </p:nvSpPr>
        <p:spPr>
          <a:xfrm>
            <a:off x="777034" y="4539632"/>
            <a:ext cx="6366552" cy="1015663"/>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your table. A sustainable philosophy is at the heart of everything we do, and we are committed to using local produce and sustainably raised meats and fish.</a:t>
            </a:r>
            <a:endParaRPr lang="id-ID" sz="1200" dirty="0">
              <a:solidFill>
                <a:schemeClr val="bg1">
                  <a:lumMod val="65000"/>
                </a:schemeClr>
              </a:solidFill>
              <a:latin typeface="PT Sans" panose="020B0503020203020204" pitchFamily="34" charset="0"/>
            </a:endParaRPr>
          </a:p>
        </p:txBody>
      </p:sp>
      <p:pic>
        <p:nvPicPr>
          <p:cNvPr id="30" name="Picture 2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3585" y="187319"/>
            <a:ext cx="5887076" cy="6670681"/>
          </a:xfrm>
          <a:prstGeom prst="rect">
            <a:avLst/>
          </a:prstGeom>
          <a:effectLst>
            <a:outerShdw blurRad="228600" dist="127000" dir="2700000" algn="tl" rotWithShape="0">
              <a:prstClr val="black">
                <a:alpha val="25000"/>
              </a:prstClr>
            </a:outerShdw>
          </a:effectLst>
        </p:spPr>
      </p:pic>
    </p:spTree>
    <p:extLst>
      <p:ext uri="{BB962C8B-B14F-4D97-AF65-F5344CB8AC3E}">
        <p14:creationId xmlns:p14="http://schemas.microsoft.com/office/powerpoint/2010/main" val="4643975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anim calcmode="lin" valueType="num">
                                      <p:cBhvr>
                                        <p:cTn id="20" dur="500" fill="hold"/>
                                        <p:tgtEl>
                                          <p:spTgt spid="30"/>
                                        </p:tgtEl>
                                        <p:attrNameLst>
                                          <p:attrName>ppt_x</p:attrName>
                                        </p:attrNameLst>
                                      </p:cBhvr>
                                      <p:tavLst>
                                        <p:tav tm="0">
                                          <p:val>
                                            <p:strVal val="#ppt_x"/>
                                          </p:val>
                                        </p:tav>
                                        <p:tav tm="100000">
                                          <p:val>
                                            <p:strVal val="#ppt_x"/>
                                          </p:val>
                                        </p:tav>
                                      </p:tavLst>
                                    </p:anim>
                                    <p:anim calcmode="lin" valueType="num">
                                      <p:cBhvr>
                                        <p:cTn id="21" dur="500" fill="hold"/>
                                        <p:tgtEl>
                                          <p:spTgt spid="30"/>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right)">
                                      <p:cBhvr>
                                        <p:cTn id="25" dur="500"/>
                                        <p:tgtEl>
                                          <p:spTgt spid="31"/>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p:bldP spid="3" grpId="0"/>
      <p:bldP spid="4" grpId="0"/>
      <p:bldP spid="5" grpId="0"/>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3" name="Rectangle 42"/>
          <p:cNvSpPr/>
          <p:nvPr/>
        </p:nvSpPr>
        <p:spPr>
          <a:xfrm>
            <a:off x="890971" y="1421485"/>
            <a:ext cx="3485660" cy="4897921"/>
          </a:xfrm>
          <a:prstGeom prst="rect">
            <a:avLst/>
          </a:prstGeom>
          <a:solidFill>
            <a:srgbClr val="11141A"/>
          </a:solidFill>
          <a:ln w="47625">
            <a:solidFill>
              <a:srgbClr val="11141A">
                <a:alpha val="60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0" name="Group 69"/>
          <p:cNvGrpSpPr/>
          <p:nvPr/>
        </p:nvGrpSpPr>
        <p:grpSpPr>
          <a:xfrm>
            <a:off x="4975900" y="2958639"/>
            <a:ext cx="2253303" cy="90000"/>
            <a:chOff x="1415055" y="5218622"/>
            <a:chExt cx="2253303" cy="90000"/>
          </a:xfrm>
        </p:grpSpPr>
        <p:cxnSp>
          <p:nvCxnSpPr>
            <p:cNvPr id="71" name="Straight Connector 70"/>
            <p:cNvCxnSpPr/>
            <p:nvPr/>
          </p:nvCxnSpPr>
          <p:spPr>
            <a:xfrm>
              <a:off x="1458099" y="5263622"/>
              <a:ext cx="2210259" cy="0"/>
            </a:xfrm>
            <a:prstGeom prst="line">
              <a:avLst/>
            </a:prstGeom>
            <a:ln w="19050">
              <a:solidFill>
                <a:srgbClr val="11141A"/>
              </a:solidFill>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415055" y="5218622"/>
              <a:ext cx="86087" cy="90000"/>
            </a:xfrm>
            <a:prstGeom prst="ellipse">
              <a:avLst/>
            </a:prstGeom>
            <a:solidFill>
              <a:schemeClr val="bg1"/>
            </a:solidFill>
            <a:ln w="254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73" name="Picture 7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6572" y="1530035"/>
            <a:ext cx="3254458" cy="4653481"/>
          </a:xfrm>
          <a:prstGeom prst="rect">
            <a:avLst/>
          </a:prstGeom>
        </p:spPr>
      </p:pic>
      <p:sp>
        <p:nvSpPr>
          <p:cNvPr id="74" name="Rectangle 73"/>
          <p:cNvSpPr/>
          <p:nvPr/>
        </p:nvSpPr>
        <p:spPr>
          <a:xfrm>
            <a:off x="4869230" y="1594785"/>
            <a:ext cx="5167441" cy="1323439"/>
          </a:xfrm>
          <a:prstGeom prst="rect">
            <a:avLst/>
          </a:prstGeom>
        </p:spPr>
        <p:txBody>
          <a:bodyPr wrap="square">
            <a:spAutoFit/>
          </a:bodyPr>
          <a:lstStyle/>
          <a:p>
            <a:pPr algn="just"/>
            <a:r>
              <a:rPr lang="id-ID" sz="1600" dirty="0" smtClean="0">
                <a:solidFill>
                  <a:schemeClr val="bg1">
                    <a:lumMod val="50000"/>
                  </a:schemeClr>
                </a:solidFill>
                <a:latin typeface="PT Sans" panose="020B0503020203020204" pitchFamily="34" charset="0"/>
              </a:rPr>
              <a:t>At </a:t>
            </a:r>
            <a:r>
              <a:rPr lang="id-ID" sz="1600" dirty="0">
                <a:solidFill>
                  <a:schemeClr val="bg1">
                    <a:lumMod val="50000"/>
                  </a:schemeClr>
                </a:solidFill>
                <a:latin typeface="PT Sans" panose="020B0503020203020204" pitchFamily="34" charset="0"/>
              </a:rPr>
              <a:t>vero eos et accusamus et iusto odio dignissimos ducimus qui</a:t>
            </a:r>
            <a:r>
              <a:rPr lang="id-ID" sz="1600" b="1" dirty="0">
                <a:solidFill>
                  <a:srgbClr val="FF6D6D"/>
                </a:solidFill>
                <a:latin typeface="PT Sans" panose="020B0503020203020204" pitchFamily="34" charset="0"/>
              </a:rPr>
              <a:t> blanditiis praesentium voluptatum</a:t>
            </a:r>
            <a:r>
              <a:rPr lang="id-ID" sz="1600" dirty="0">
                <a:solidFill>
                  <a:schemeClr val="bg1">
                    <a:lumMod val="50000"/>
                  </a:schemeClr>
                </a:solidFill>
                <a:latin typeface="PT Sans" panose="020B0503020203020204" pitchFamily="34" charset="0"/>
              </a:rPr>
              <a:t> deleniti atque corrupti quos dolores et quas molestias excepturi sint occaecati cupiditate non provident, similique sunt in </a:t>
            </a:r>
            <a:r>
              <a:rPr lang="id-ID" sz="1600" dirty="0" smtClean="0">
                <a:solidFill>
                  <a:schemeClr val="bg1">
                    <a:lumMod val="50000"/>
                  </a:schemeClr>
                </a:solidFill>
                <a:latin typeface="PT Sans" panose="020B0503020203020204" pitchFamily="34" charset="0"/>
              </a:rPr>
              <a:t>culpa</a:t>
            </a:r>
            <a:endParaRPr lang="id-ID" sz="1600" dirty="0">
              <a:solidFill>
                <a:schemeClr val="bg1">
                  <a:lumMod val="50000"/>
                </a:schemeClr>
              </a:solidFill>
              <a:latin typeface="PT Sans" panose="020B0503020203020204" pitchFamily="34" charset="0"/>
            </a:endParaRPr>
          </a:p>
        </p:txBody>
      </p:sp>
      <p:pic>
        <p:nvPicPr>
          <p:cNvPr id="75" name="Picture 7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4815148" y="3450527"/>
            <a:ext cx="1373933" cy="1373933"/>
          </a:xfrm>
          <a:prstGeom prst="rect">
            <a:avLst/>
          </a:prstGeom>
          <a:solidFill>
            <a:srgbClr val="FFFFFF">
              <a:shade val="85000"/>
            </a:srgbClr>
          </a:solidFill>
          <a:ln w="190500" cap="sq">
            <a:solidFill>
              <a:srgbClr val="11141A"/>
            </a:solidFill>
            <a:miter lim="800000"/>
          </a:ln>
          <a:effectLst>
            <a:outerShdw blurRad="65000" dist="50800" dir="12900000" kx="195000" ky="145000" algn="tl" rotWithShape="0">
              <a:srgbClr val="000000">
                <a:alpha val="30000"/>
              </a:srgbClr>
            </a:outerShdw>
          </a:effectLst>
        </p:spPr>
      </p:pic>
      <p:pic>
        <p:nvPicPr>
          <p:cNvPr id="76" name="Picture 7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8918961" y="3462536"/>
            <a:ext cx="1373933" cy="1373933"/>
          </a:xfrm>
          <a:prstGeom prst="rect">
            <a:avLst/>
          </a:prstGeom>
          <a:solidFill>
            <a:srgbClr val="FFFFFF">
              <a:shade val="85000"/>
            </a:srgbClr>
          </a:solidFill>
          <a:ln w="190500" cap="sq">
            <a:solidFill>
              <a:srgbClr val="11141A"/>
            </a:solidFill>
            <a:miter lim="800000"/>
          </a:ln>
          <a:effectLst>
            <a:outerShdw blurRad="65000" dist="50800" dir="12900000" kx="195000" ky="145000" algn="tl" rotWithShape="0">
              <a:srgbClr val="000000">
                <a:alpha val="30000"/>
              </a:srgbClr>
            </a:outerShdw>
          </a:effectLst>
        </p:spPr>
      </p:pic>
      <p:pic>
        <p:nvPicPr>
          <p:cNvPr id="77" name="Picture 7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6867055" y="3428853"/>
            <a:ext cx="1373933" cy="1373933"/>
          </a:xfrm>
          <a:prstGeom prst="rect">
            <a:avLst/>
          </a:prstGeom>
          <a:solidFill>
            <a:srgbClr val="FFFFFF">
              <a:shade val="85000"/>
            </a:srgbClr>
          </a:solidFill>
          <a:ln w="190500" cap="sq">
            <a:solidFill>
              <a:srgbClr val="11141A"/>
            </a:solidFill>
            <a:miter lim="800000"/>
          </a:ln>
          <a:effectLst>
            <a:outerShdw blurRad="65000" dist="50800" dir="12900000" kx="195000" ky="145000" algn="tl" rotWithShape="0">
              <a:srgbClr val="000000">
                <a:alpha val="30000"/>
              </a:srgbClr>
            </a:outerShdw>
          </a:effectLst>
        </p:spPr>
      </p:pic>
      <p:sp>
        <p:nvSpPr>
          <p:cNvPr id="78" name="Rectangle 77"/>
          <p:cNvSpPr/>
          <p:nvPr/>
        </p:nvSpPr>
        <p:spPr>
          <a:xfrm>
            <a:off x="4813902" y="5305030"/>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
        <p:nvSpPr>
          <p:cNvPr id="79" name="Rectangle 78"/>
          <p:cNvSpPr/>
          <p:nvPr/>
        </p:nvSpPr>
        <p:spPr>
          <a:xfrm>
            <a:off x="6906725" y="5305029"/>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
        <p:nvSpPr>
          <p:cNvPr id="80" name="Rectangle 79"/>
          <p:cNvSpPr/>
          <p:nvPr/>
        </p:nvSpPr>
        <p:spPr>
          <a:xfrm>
            <a:off x="8999548" y="5305030"/>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Tree>
    <p:extLst>
      <p:ext uri="{BB962C8B-B14F-4D97-AF65-F5344CB8AC3E}">
        <p14:creationId xmlns:p14="http://schemas.microsoft.com/office/powerpoint/2010/main" val="37651705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500"/>
                                        <p:tgtEl>
                                          <p:spTgt spid="7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500"/>
                                        <p:tgtEl>
                                          <p:spTgt spid="7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left)">
                                      <p:cBhvr>
                                        <p:cTn id="27" dur="500"/>
                                        <p:tgtEl>
                                          <p:spTgt spid="7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Effect transition="in" filter="fade">
                                      <p:cBhvr>
                                        <p:cTn id="35" dur="500"/>
                                        <p:tgtEl>
                                          <p:spTgt spid="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500"/>
                                        <p:tgtEl>
                                          <p:spTgt spid="7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79"/>
                                        </p:tgtEl>
                                        <p:attrNameLst>
                                          <p:attrName>style.visibility</p:attrName>
                                        </p:attrNameLst>
                                      </p:cBhvr>
                                      <p:to>
                                        <p:strVal val="visible"/>
                                      </p:to>
                                    </p:set>
                                    <p:animEffect transition="in" filter="fade">
                                      <p:cBhvr>
                                        <p:cTn id="47" dur="500"/>
                                        <p:tgtEl>
                                          <p:spTgt spid="79"/>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80"/>
                                        </p:tgtEl>
                                        <p:attrNameLst>
                                          <p:attrName>style.visibility</p:attrName>
                                        </p:attrNameLst>
                                      </p:cBhvr>
                                      <p:to>
                                        <p:strVal val="visible"/>
                                      </p:to>
                                    </p:set>
                                    <p:animEffect transition="in" filter="fade">
                                      <p:cBhvr>
                                        <p:cTn id="51"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43" grpId="0" animBg="1"/>
      <p:bldP spid="74" grpId="0"/>
      <p:bldP spid="78" grpId="0"/>
      <p:bldP spid="79" grpId="0"/>
      <p:bldP spid="80"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pic>
        <p:nvPicPr>
          <p:cNvPr id="16" name="Picture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36956" y="655129"/>
            <a:ext cx="3411638" cy="6857999"/>
          </a:xfrm>
          <a:prstGeom prst="rect">
            <a:avLst/>
          </a:prstGeom>
          <a:effectLst>
            <a:outerShdw blurRad="114300" dist="177800" dir="2700000" algn="tl" rotWithShape="0">
              <a:prstClr val="black">
                <a:alpha val="20000"/>
              </a:prstClr>
            </a:outerShdw>
          </a:effectLst>
        </p:spPr>
      </p:pic>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47112" y="1774479"/>
            <a:ext cx="2783306" cy="4237022"/>
          </a:xfrm>
          <a:prstGeom prst="rect">
            <a:avLst/>
          </a:prstGeom>
        </p:spPr>
      </p:pic>
      <p:sp>
        <p:nvSpPr>
          <p:cNvPr id="18" name="TextBox 17"/>
          <p:cNvSpPr txBox="1"/>
          <p:nvPr/>
        </p:nvSpPr>
        <p:spPr>
          <a:xfrm>
            <a:off x="834180" y="2802815"/>
            <a:ext cx="6560871" cy="2031325"/>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FF6D6D"/>
                </a:solidFill>
              </a:rPr>
              <a:t>veritatis et quasi architecto</a:t>
            </a:r>
            <a:r>
              <a:rPr lang="id-ID" dirty="0">
                <a:solidFill>
                  <a:srgbClr val="FF6D6D"/>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9" name="TextBox 18"/>
          <p:cNvSpPr txBox="1"/>
          <p:nvPr/>
        </p:nvSpPr>
        <p:spPr>
          <a:xfrm>
            <a:off x="1376085" y="1966794"/>
            <a:ext cx="5833162" cy="923330"/>
          </a:xfrm>
          <a:prstGeom prst="rect">
            <a:avLst/>
          </a:prstGeom>
          <a:noFill/>
        </p:spPr>
        <p:txBody>
          <a:bodyPr wrap="square" rtlCol="0">
            <a:spAutoFit/>
          </a:bodyPr>
          <a:lstStyle/>
          <a:p>
            <a:r>
              <a:rPr lang="id-ID" b="1" i="1" dirty="0" smtClean="0">
                <a:solidFill>
                  <a:srgbClr val="FF6D6D"/>
                </a:solidFill>
              </a:rPr>
              <a:t>Etiam eget mi enim, non ultricies nisi voluptatem, illo inventore veritatis et quasi architecto beatae vitae dicta sunt explicabo nemo enim ipsam voluptatem</a:t>
            </a:r>
            <a:endParaRPr lang="id-ID" i="1" dirty="0">
              <a:solidFill>
                <a:srgbClr val="FF6D6D"/>
              </a:solidFill>
            </a:endParaRPr>
          </a:p>
        </p:txBody>
      </p:sp>
      <p:sp>
        <p:nvSpPr>
          <p:cNvPr id="20" name="TextBox 19"/>
          <p:cNvSpPr txBox="1"/>
          <p:nvPr/>
        </p:nvSpPr>
        <p:spPr>
          <a:xfrm>
            <a:off x="777034" y="1707027"/>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spTree>
    <p:extLst>
      <p:ext uri="{BB962C8B-B14F-4D97-AF65-F5344CB8AC3E}">
        <p14:creationId xmlns:p14="http://schemas.microsoft.com/office/powerpoint/2010/main" val="41857518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anim calcmode="lin" valueType="num">
                                      <p:cBhvr>
                                        <p:cTn id="16" dur="500" fill="hold"/>
                                        <p:tgtEl>
                                          <p:spTgt spid="16"/>
                                        </p:tgtEl>
                                        <p:attrNameLst>
                                          <p:attrName>ppt_x</p:attrName>
                                        </p:attrNameLst>
                                      </p:cBhvr>
                                      <p:tavLst>
                                        <p:tav tm="0">
                                          <p:val>
                                            <p:strVal val="#ppt_x"/>
                                          </p:val>
                                        </p:tav>
                                        <p:tav tm="100000">
                                          <p:val>
                                            <p:strVal val="#ppt_x"/>
                                          </p:val>
                                        </p:tav>
                                      </p:tavLst>
                                    </p:anim>
                                    <p:anim calcmode="lin" valueType="num">
                                      <p:cBhvr>
                                        <p:cTn id="17" dur="5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8" grpId="0"/>
      <p:bldP spid="19" grpId="0"/>
      <p:bldP spid="20"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919820" y="2780383"/>
            <a:ext cx="6560871" cy="2031325"/>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FF6D6D"/>
                </a:solidFill>
              </a:rPr>
              <a:t>veritatis et quasi architecto</a:t>
            </a:r>
            <a:r>
              <a:rPr lang="id-ID" dirty="0">
                <a:solidFill>
                  <a:srgbClr val="FF6D6D"/>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0" name="TextBox 9"/>
          <p:cNvSpPr txBox="1"/>
          <p:nvPr/>
        </p:nvSpPr>
        <p:spPr>
          <a:xfrm>
            <a:off x="1461725" y="1944362"/>
            <a:ext cx="5833162" cy="923330"/>
          </a:xfrm>
          <a:prstGeom prst="rect">
            <a:avLst/>
          </a:prstGeom>
          <a:noFill/>
        </p:spPr>
        <p:txBody>
          <a:bodyPr wrap="square" rtlCol="0">
            <a:spAutoFit/>
          </a:bodyPr>
          <a:lstStyle/>
          <a:p>
            <a:r>
              <a:rPr lang="id-ID" b="1" i="1" dirty="0" smtClean="0">
                <a:solidFill>
                  <a:srgbClr val="FF6D6D"/>
                </a:solidFill>
              </a:rPr>
              <a:t>Etiam eget mi enim, non ultricies nisi voluptatem, illo inventore veritatis et quasi architecto beatae vitae dicta sunt explicabo nemo enim ipsam voluptatem</a:t>
            </a:r>
            <a:endParaRPr lang="id-ID" i="1" dirty="0">
              <a:solidFill>
                <a:srgbClr val="FF6D6D"/>
              </a:solidFill>
            </a:endParaRPr>
          </a:p>
        </p:txBody>
      </p:sp>
      <p:sp>
        <p:nvSpPr>
          <p:cNvPr id="11" name="TextBox 10"/>
          <p:cNvSpPr txBox="1"/>
          <p:nvPr/>
        </p:nvSpPr>
        <p:spPr>
          <a:xfrm>
            <a:off x="862674" y="1684595"/>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570860" flipH="1">
            <a:off x="7501543" y="642146"/>
            <a:ext cx="5990089" cy="6857999"/>
          </a:xfrm>
          <a:prstGeom prst="rect">
            <a:avLst/>
          </a:prstGeom>
          <a:effectLst>
            <a:outerShdw blurRad="457200" dist="50800" dir="13500000" sy="23000" kx="1200000" algn="br" rotWithShape="0">
              <a:schemeClr val="bg1">
                <a:lumMod val="50000"/>
                <a:alpha val="10000"/>
              </a:schemeClr>
            </a:outerShdw>
          </a:effectLst>
        </p:spPr>
      </p:pic>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70860">
            <a:off x="8644397" y="1466524"/>
            <a:ext cx="3939389" cy="5243120"/>
          </a:xfrm>
          <a:prstGeom prst="rect">
            <a:avLst/>
          </a:prstGeom>
        </p:spPr>
      </p:pic>
    </p:spTree>
    <p:extLst>
      <p:ext uri="{BB962C8B-B14F-4D97-AF65-F5344CB8AC3E}">
        <p14:creationId xmlns:p14="http://schemas.microsoft.com/office/powerpoint/2010/main" val="26584286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2" presetClass="entr" presetSubtype="9"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9" grpId="0"/>
      <p:bldP spid="10" grpId="0"/>
      <p:bldP spid="11"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RESULT</a:t>
            </a:r>
            <a:endParaRPr lang="id-ID" sz="3200" dirty="0">
              <a:solidFill>
                <a:schemeClr val="bg1">
                  <a:lumMod val="50000"/>
                </a:schemeClr>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pic>
        <p:nvPicPr>
          <p:cNvPr id="15" name="Picture 14"/>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6649689" y="978660"/>
            <a:ext cx="7344749" cy="4139060"/>
          </a:xfrm>
          <a:prstGeom prst="rect">
            <a:avLst/>
          </a:prstGeom>
        </p:spPr>
      </p:pic>
      <p:pic>
        <p:nvPicPr>
          <p:cNvPr id="16" name="Picture 15"/>
          <p:cNvPicPr>
            <a:picLocks noChangeAspect="1"/>
          </p:cNvPicPr>
          <p:nvPr/>
        </p:nvPicPr>
        <p:blipFill>
          <a:blip r:embed="rId4" cstate="print">
            <a:extLst>
              <a:ext uri="{BEBA8EAE-BF5A-486C-A8C5-ECC9F3942E4B}">
                <a14:imgProps xmlns:a14="http://schemas.microsoft.com/office/drawing/2010/main">
                  <a14:imgLayer r:embed="rId5">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865225" y="1743339"/>
            <a:ext cx="3275781" cy="3750412"/>
          </a:xfrm>
          <a:prstGeom prst="rect">
            <a:avLst/>
          </a:prstGeom>
          <a:effectLst>
            <a:outerShdw blurRad="50800" dist="76200" dir="5400000" algn="t" rotWithShape="0">
              <a:prstClr val="black">
                <a:alpha val="76000"/>
              </a:prstClr>
            </a:outerShdw>
          </a:effectLst>
        </p:spPr>
      </p:pic>
      <p:pic>
        <p:nvPicPr>
          <p:cNvPr id="17" name="Picture 16"/>
          <p:cNvPicPr>
            <a:picLocks noChangeAspect="1"/>
          </p:cNvPicPr>
          <p:nvPr/>
        </p:nvPicPr>
        <p:blipFill>
          <a:blip r:embed="rId6" cstate="print">
            <a:extLst>
              <a:ext uri="{BEBA8EAE-BF5A-486C-A8C5-ECC9F3942E4B}">
                <a14:imgProps xmlns:a14="http://schemas.microsoft.com/office/drawing/2010/main">
                  <a14:imgLayer r:embed="rId7">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899650" y="2802315"/>
            <a:ext cx="1610053" cy="3236495"/>
          </a:xfrm>
          <a:prstGeom prst="rect">
            <a:avLst/>
          </a:prstGeom>
        </p:spPr>
      </p:pic>
      <p:sp>
        <p:nvSpPr>
          <p:cNvPr id="18" name="TextBox 17"/>
          <p:cNvSpPr txBox="1"/>
          <p:nvPr/>
        </p:nvSpPr>
        <p:spPr>
          <a:xfrm>
            <a:off x="835041" y="2715006"/>
            <a:ext cx="4972107" cy="2585323"/>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FF6D6D"/>
                </a:solidFill>
              </a:rPr>
              <a:t>veritatis et quasi architecto</a:t>
            </a:r>
            <a:r>
              <a:rPr lang="id-ID" dirty="0">
                <a:solidFill>
                  <a:srgbClr val="FF6D6D"/>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9" name="TextBox 18"/>
          <p:cNvSpPr txBox="1"/>
          <p:nvPr/>
        </p:nvSpPr>
        <p:spPr>
          <a:xfrm>
            <a:off x="1281829" y="1878985"/>
            <a:ext cx="4769005" cy="923330"/>
          </a:xfrm>
          <a:prstGeom prst="rect">
            <a:avLst/>
          </a:prstGeom>
          <a:noFill/>
        </p:spPr>
        <p:txBody>
          <a:bodyPr wrap="square" rtlCol="0">
            <a:spAutoFit/>
          </a:bodyPr>
          <a:lstStyle/>
          <a:p>
            <a:r>
              <a:rPr lang="id-ID" b="1" i="1" dirty="0" smtClean="0">
                <a:solidFill>
                  <a:srgbClr val="FF6D6D"/>
                </a:solidFill>
              </a:rPr>
              <a:t>Etiam eget mi enim, non ultricies nisi voluptatem, illo inventore veritatis et quasi architecto beatae vitae dicta sunt</a:t>
            </a:r>
            <a:endParaRPr lang="id-ID" i="1" dirty="0">
              <a:solidFill>
                <a:srgbClr val="FF6D6D"/>
              </a:solidFill>
            </a:endParaRPr>
          </a:p>
        </p:txBody>
      </p:sp>
      <p:sp>
        <p:nvSpPr>
          <p:cNvPr id="20" name="TextBox 19"/>
          <p:cNvSpPr txBox="1"/>
          <p:nvPr/>
        </p:nvSpPr>
        <p:spPr>
          <a:xfrm>
            <a:off x="682778" y="1619218"/>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spTree>
    <p:extLst>
      <p:ext uri="{BB962C8B-B14F-4D97-AF65-F5344CB8AC3E}">
        <p14:creationId xmlns:p14="http://schemas.microsoft.com/office/powerpoint/2010/main" val="8570077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2" presetClass="entr" presetSubtype="3"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1+#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2" presetClass="entr" presetSubtype="3"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1+#ppt_w/2"/>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2" presetClass="entr" presetSubtype="3"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1+#ppt_w/2"/>
                                          </p:val>
                                        </p:tav>
                                        <p:tav tm="100000">
                                          <p:val>
                                            <p:strVal val="#ppt_x"/>
                                          </p:val>
                                        </p:tav>
                                      </p:tavLst>
                                    </p:anim>
                                    <p:anim calcmode="lin" valueType="num">
                                      <p:cBhvr additive="base">
                                        <p:cTn id="26" dur="500" fill="hold"/>
                                        <p:tgtEl>
                                          <p:spTgt spid="17"/>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8" grpId="0"/>
      <p:bldP spid="19" grpId="0"/>
      <p:bldP spid="20"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882367" y="3748089"/>
            <a:ext cx="2427268"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THANKS FOR WATCHING</a:t>
            </a:r>
            <a:endParaRPr lang="id-ID" sz="1100" spc="300" dirty="0">
              <a:solidFill>
                <a:schemeClr val="bg1"/>
              </a:solidFill>
              <a:latin typeface="PT Sans" panose="020B0503020203020204" pitchFamily="34" charset="0"/>
            </a:endParaRPr>
          </a:p>
        </p:txBody>
      </p:sp>
      <p:sp>
        <p:nvSpPr>
          <p:cNvPr id="5" name="TextBox 4"/>
          <p:cNvSpPr txBox="1"/>
          <p:nvPr/>
        </p:nvSpPr>
        <p:spPr>
          <a:xfrm>
            <a:off x="2965188" y="2865507"/>
            <a:ext cx="6261651"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Presentation Lead to </a:t>
            </a:r>
            <a:r>
              <a:rPr lang="id-ID" sz="4000" dirty="0" smtClean="0">
                <a:solidFill>
                  <a:srgbClr val="FF6D6D"/>
                </a:solidFill>
                <a:latin typeface="Pacifico" panose="02000000000000000000" pitchFamily="2" charset="0"/>
              </a:rPr>
              <a:t>Success</a:t>
            </a:r>
            <a:endParaRPr lang="id-ID" sz="4000" dirty="0">
              <a:solidFill>
                <a:srgbClr val="FF6D6D"/>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 name="Freeform 5"/>
          <p:cNvSpPr>
            <a:spLocks noEditPoints="1"/>
          </p:cNvSpPr>
          <p:nvPr/>
        </p:nvSpPr>
        <p:spPr bwMode="auto">
          <a:xfrm>
            <a:off x="5777490" y="2032335"/>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84581486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anim calcmode="lin" valueType="num">
                                      <p:cBhvr>
                                        <p:cTn id="22" dur="500" fill="hold"/>
                                        <p:tgtEl>
                                          <p:spTgt spid="3"/>
                                        </p:tgtEl>
                                        <p:attrNameLst>
                                          <p:attrName>ppt_x</p:attrName>
                                        </p:attrNameLst>
                                      </p:cBhvr>
                                      <p:tavLst>
                                        <p:tav tm="0">
                                          <p:val>
                                            <p:strVal val="#ppt_x"/>
                                          </p:val>
                                        </p:tav>
                                        <p:tav tm="100000">
                                          <p:val>
                                            <p:strVal val="#ppt_x"/>
                                          </p:val>
                                        </p:tav>
                                      </p:tavLst>
                                    </p:anim>
                                    <p:anim calcmode="lin" valueType="num">
                                      <p:cBhvr>
                                        <p:cTn id="23" dur="500" fill="hold"/>
                                        <p:tgtEl>
                                          <p:spTgt spid="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P spid="1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5174708" y="177346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6974936" y="1773463"/>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6074820" y="177346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7095441" y="3009034"/>
            <a:ext cx="2473626" cy="830997"/>
          </a:xfrm>
          <a:prstGeom prst="rect">
            <a:avLst/>
          </a:prstGeom>
          <a:noFill/>
        </p:spPr>
        <p:txBody>
          <a:bodyPr wrap="none" rtlCol="0">
            <a:spAutoFit/>
          </a:bodyPr>
          <a:lstStyle/>
          <a:p>
            <a:pPr algn="ctr"/>
            <a:r>
              <a:rPr lang="id-ID" sz="2400" b="1" dirty="0">
                <a:solidFill>
                  <a:schemeClr val="bg1"/>
                </a:solidFill>
                <a:latin typeface="Raleway" panose="020B0003030101060003" pitchFamily="34" charset="0"/>
              </a:rPr>
              <a:t>THE MOST </a:t>
            </a:r>
          </a:p>
          <a:p>
            <a:pPr algn="ctr"/>
            <a:r>
              <a:rPr lang="id-ID" sz="2400" b="1" dirty="0">
                <a:solidFill>
                  <a:schemeClr val="bg1"/>
                </a:solidFill>
                <a:latin typeface="Raleway" panose="020B0003030101060003" pitchFamily="34" charset="0"/>
              </a:rPr>
              <a:t>PRESENTATION</a:t>
            </a:r>
          </a:p>
        </p:txBody>
      </p:sp>
      <p:sp>
        <p:nvSpPr>
          <p:cNvPr id="51" name="TextBox 50"/>
          <p:cNvSpPr txBox="1"/>
          <p:nvPr/>
        </p:nvSpPr>
        <p:spPr>
          <a:xfrm>
            <a:off x="6622950" y="3811814"/>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54" name="Rectangle 53"/>
          <p:cNvSpPr/>
          <p:nvPr/>
        </p:nvSpPr>
        <p:spPr>
          <a:xfrm>
            <a:off x="7917914" y="4618403"/>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7927046" y="4682859"/>
            <a:ext cx="835485" cy="261610"/>
          </a:xfrm>
          <a:prstGeom prst="rect">
            <a:avLst/>
          </a:prstGeom>
          <a:noFill/>
        </p:spPr>
        <p:txBody>
          <a:bodyPr wrap="none" rtlCol="0">
            <a:spAutoFit/>
          </a:bodyPr>
          <a:lstStyle/>
          <a:p>
            <a:r>
              <a:rPr lang="id-ID" sz="1100" spc="300" dirty="0" smtClean="0">
                <a:solidFill>
                  <a:schemeClr val="bg1"/>
                </a:solidFill>
                <a:latin typeface="PT Sans" panose="020B0503020203020204" pitchFamily="34" charset="0"/>
              </a:rPr>
              <a:t>FINISH</a:t>
            </a:r>
            <a:endParaRPr lang="id-ID" sz="1100" spc="300" dirty="0">
              <a:solidFill>
                <a:schemeClr val="bg1"/>
              </a:solidFill>
              <a:latin typeface="PT Sans" panose="020B0503020203020204" pitchFamily="34" charset="0"/>
            </a:endParaRPr>
          </a:p>
        </p:txBody>
      </p:sp>
      <p:sp>
        <p:nvSpPr>
          <p:cNvPr id="61" name="Oval 60"/>
          <p:cNvSpPr/>
          <p:nvPr/>
        </p:nvSpPr>
        <p:spPr>
          <a:xfrm>
            <a:off x="9122387" y="1217976"/>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8520660" y="907960"/>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6500516" y="1491440"/>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10531587" y="6332968"/>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9467499" y="6028867"/>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7558196" y="6282372"/>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10466691" y="5949951"/>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Freeform 5"/>
          <p:cNvSpPr>
            <a:spLocks noEditPoints="1"/>
          </p:cNvSpPr>
          <p:nvPr/>
        </p:nvSpPr>
        <p:spPr bwMode="auto">
          <a:xfrm>
            <a:off x="9517240" y="1516368"/>
            <a:ext cx="1108961" cy="1108961"/>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98585190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P spid="5"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2691685" y="3709115"/>
            <a:ext cx="4914230" cy="369332"/>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5860700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8" name="Rectangle 7"/>
          <p:cNvSpPr/>
          <p:nvPr/>
        </p:nvSpPr>
        <p:spPr>
          <a:xfrm>
            <a:off x="777034" y="1016819"/>
            <a:ext cx="3585212"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Vertical timeline that pairs moments</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602857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COMPANY </a:t>
            </a:r>
            <a:r>
              <a:rPr lang="id-ID" sz="3200" b="1" dirty="0" smtClean="0">
                <a:solidFill>
                  <a:srgbClr val="FF6D6D"/>
                </a:solidFill>
                <a:latin typeface="Raleway" panose="020B0003030101060003" pitchFamily="34" charset="0"/>
              </a:rPr>
              <a:t>HISTORY </a:t>
            </a:r>
            <a:r>
              <a:rPr lang="id-ID" sz="3200" dirty="0" smtClean="0">
                <a:solidFill>
                  <a:schemeClr val="bg1">
                    <a:lumMod val="50000"/>
                  </a:schemeClr>
                </a:solidFill>
                <a:latin typeface="Raleway" panose="020B0003030101060003" pitchFamily="34" charset="0"/>
              </a:rPr>
              <a:t>TIMELINE</a:t>
            </a:r>
            <a:endParaRPr lang="id-ID" sz="3200" dirty="0">
              <a:solidFill>
                <a:schemeClr val="bg1">
                  <a:lumMod val="50000"/>
                </a:schemeClr>
              </a:solidFill>
              <a:latin typeface="Raleway" panose="020B0003030101060003" pitchFamily="34" charset="0"/>
            </a:endParaRPr>
          </a:p>
        </p:txBody>
      </p:sp>
      <p:grpSp>
        <p:nvGrpSpPr>
          <p:cNvPr id="48" name="Group 47"/>
          <p:cNvGrpSpPr/>
          <p:nvPr/>
        </p:nvGrpSpPr>
        <p:grpSpPr>
          <a:xfrm>
            <a:off x="6483694" y="1845493"/>
            <a:ext cx="1528528" cy="423073"/>
            <a:chOff x="6444712" y="1862312"/>
            <a:chExt cx="1528528" cy="423073"/>
          </a:xfrm>
        </p:grpSpPr>
        <p:sp>
          <p:nvSpPr>
            <p:cNvPr id="7" name="TextBox 6"/>
            <p:cNvSpPr txBox="1"/>
            <p:nvPr/>
          </p:nvSpPr>
          <p:spPr>
            <a:xfrm>
              <a:off x="6746852" y="1862312"/>
              <a:ext cx="1226388" cy="389436"/>
            </a:xfrm>
            <a:prstGeom prst="rect">
              <a:avLst/>
            </a:prstGeom>
            <a:noFill/>
          </p:spPr>
          <p:txBody>
            <a:bodyPr wrap="square" rtlCol="0">
              <a:spAutoFit/>
            </a:bodyPr>
            <a:lstStyle/>
            <a:p>
              <a:r>
                <a:rPr lang="id-ID" sz="2800" dirty="0">
                  <a:solidFill>
                    <a:schemeClr val="bg1">
                      <a:lumMod val="50000"/>
                    </a:schemeClr>
                  </a:solidFill>
                  <a:latin typeface="Raleway" panose="020B0003030101060003" pitchFamily="34" charset="0"/>
                </a:rPr>
                <a:t>MOST</a:t>
              </a:r>
            </a:p>
          </p:txBody>
        </p:sp>
        <p:grpSp>
          <p:nvGrpSpPr>
            <p:cNvPr id="10" name="Group 9"/>
            <p:cNvGrpSpPr/>
            <p:nvPr/>
          </p:nvGrpSpPr>
          <p:grpSpPr>
            <a:xfrm>
              <a:off x="6444712" y="1915119"/>
              <a:ext cx="354686" cy="370266"/>
              <a:chOff x="4573232" y="2256703"/>
              <a:chExt cx="838558" cy="875393"/>
            </a:xfrm>
          </p:grpSpPr>
          <p:sp>
            <p:nvSpPr>
              <p:cNvPr id="11" name="Oval 10"/>
              <p:cNvSpPr/>
              <p:nvPr/>
            </p:nvSpPr>
            <p:spPr>
              <a:xfrm>
                <a:off x="4573232"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12" name="Oval 11"/>
              <p:cNvSpPr/>
              <p:nvPr/>
            </p:nvSpPr>
            <p:spPr>
              <a:xfrm>
                <a:off x="4821694" y="2542000"/>
                <a:ext cx="590096" cy="590096"/>
              </a:xfrm>
              <a:prstGeom prst="ellipse">
                <a:avLst/>
              </a:prstGeom>
              <a:solidFill>
                <a:srgbClr val="FF6D6D">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13" name="Oval 12"/>
              <p:cNvSpPr/>
              <p:nvPr/>
            </p:nvSpPr>
            <p:spPr>
              <a:xfrm>
                <a:off x="4697463" y="2256703"/>
                <a:ext cx="590096" cy="590096"/>
              </a:xfrm>
              <a:prstGeom prst="ellipse">
                <a:avLst/>
              </a:prstGeom>
              <a:solidFill>
                <a:srgbClr val="FF4343">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grpSp>
      </p:grpSp>
      <p:sp>
        <p:nvSpPr>
          <p:cNvPr id="17" name="Oval 16"/>
          <p:cNvSpPr/>
          <p:nvPr/>
        </p:nvSpPr>
        <p:spPr>
          <a:xfrm>
            <a:off x="6027906" y="3661256"/>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2108487"/>
            <a:ext cx="36214" cy="1552769"/>
            <a:chOff x="6077893" y="2108487"/>
            <a:chExt cx="36214" cy="1552769"/>
          </a:xfrm>
        </p:grpSpPr>
        <p:cxnSp>
          <p:nvCxnSpPr>
            <p:cNvPr id="15" name="Straight Connector 14"/>
            <p:cNvCxnSpPr/>
            <p:nvPr/>
          </p:nvCxnSpPr>
          <p:spPr>
            <a:xfrm>
              <a:off x="6114107" y="2108487"/>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2108487"/>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6077893" y="3797444"/>
            <a:ext cx="36214" cy="1371599"/>
            <a:chOff x="6077893" y="3797444"/>
            <a:chExt cx="36214" cy="1371599"/>
          </a:xfrm>
        </p:grpSpPr>
        <p:cxnSp>
          <p:nvCxnSpPr>
            <p:cNvPr id="20" name="Straight Connector 19"/>
            <p:cNvCxnSpPr/>
            <p:nvPr/>
          </p:nvCxnSpPr>
          <p:spPr>
            <a:xfrm>
              <a:off x="6114107" y="3797444"/>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797444"/>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5305231"/>
            <a:ext cx="36214" cy="1552769"/>
            <a:chOff x="6077893" y="5305231"/>
            <a:chExt cx="36214" cy="1552769"/>
          </a:xfrm>
        </p:grpSpPr>
        <p:cxnSp>
          <p:nvCxnSpPr>
            <p:cNvPr id="22" name="Straight Connector 21"/>
            <p:cNvCxnSpPr/>
            <p:nvPr/>
          </p:nvCxnSpPr>
          <p:spPr>
            <a:xfrm>
              <a:off x="6114107" y="5305231"/>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077893" y="5305231"/>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981528"/>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5168558"/>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5830215" y="1605657"/>
            <a:ext cx="567784"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2015</a:t>
            </a:r>
            <a:endParaRPr lang="id-ID" sz="1400" dirty="0">
              <a:solidFill>
                <a:schemeClr val="bg1">
                  <a:lumMod val="65000"/>
                </a:schemeClr>
              </a:solidFill>
              <a:latin typeface="Raleway" panose="020B0003030101060003" pitchFamily="34" charset="0"/>
            </a:endParaRPr>
          </a:p>
        </p:txBody>
      </p:sp>
      <p:sp>
        <p:nvSpPr>
          <p:cNvPr id="46" name="Isosceles Triangle 45"/>
          <p:cNvSpPr/>
          <p:nvPr/>
        </p:nvSpPr>
        <p:spPr>
          <a:xfrm rot="5400000">
            <a:off x="6235216" y="1998925"/>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TextBox 46"/>
          <p:cNvSpPr txBox="1"/>
          <p:nvPr/>
        </p:nvSpPr>
        <p:spPr>
          <a:xfrm>
            <a:off x="6397999" y="2341019"/>
            <a:ext cx="2357973"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Lorem Ipsum is not simply random text</a:t>
            </a:r>
            <a:r>
              <a:rPr lang="en-US" sz="1100" dirty="0" smtClean="0">
                <a:solidFill>
                  <a:schemeClr val="bg1">
                    <a:lumMod val="65000"/>
                  </a:schemeClr>
                </a:solidFill>
                <a:latin typeface="Raleway" panose="020B0003030101060003" pitchFamily="34" charset="0"/>
              </a:rPr>
              <a:t>.</a:t>
            </a:r>
            <a:endParaRPr lang="en-US" sz="1100" b="1" dirty="0">
              <a:solidFill>
                <a:schemeClr val="bg1">
                  <a:lumMod val="65000"/>
                </a:schemeClr>
              </a:solidFill>
              <a:latin typeface="Raleway" panose="020B0003030101060003" pitchFamily="34" charset="0"/>
            </a:endParaRPr>
          </a:p>
        </p:txBody>
      </p:sp>
      <p:sp>
        <p:nvSpPr>
          <p:cNvPr id="49" name="Isosceles Triangle 48"/>
          <p:cNvSpPr/>
          <p:nvPr/>
        </p:nvSpPr>
        <p:spPr>
          <a:xfrm rot="16200000" flipH="1">
            <a:off x="5903268" y="3671246"/>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2577830" y="2639367"/>
            <a:ext cx="3216172" cy="2597285"/>
          </a:xfrm>
          <a:prstGeom prst="rect">
            <a:avLst/>
          </a:prstGeom>
          <a:solidFill>
            <a:srgbClr val="FF6D6D"/>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5226389" y="2638009"/>
            <a:ext cx="567784"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2014</a:t>
            </a:r>
            <a:endParaRPr lang="id-ID" sz="1400" dirty="0">
              <a:solidFill>
                <a:schemeClr val="bg1"/>
              </a:solidFill>
              <a:latin typeface="Raleway" panose="020B0003030101060003" pitchFamily="34" charset="0"/>
            </a:endParaRPr>
          </a:p>
        </p:txBody>
      </p:sp>
      <p:sp>
        <p:nvSpPr>
          <p:cNvPr id="58" name="Oval 57"/>
          <p:cNvSpPr/>
          <p:nvPr/>
        </p:nvSpPr>
        <p:spPr>
          <a:xfrm>
            <a:off x="2253907" y="2268566"/>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p:nvGrpSpPr>
        <p:grpSpPr>
          <a:xfrm>
            <a:off x="2510436" y="2505458"/>
            <a:ext cx="403138" cy="377863"/>
            <a:chOff x="10280549" y="2492063"/>
            <a:chExt cx="506412" cy="474662"/>
          </a:xfrm>
          <a:solidFill>
            <a:srgbClr val="FF6D6D"/>
          </a:solidFill>
        </p:grpSpPr>
        <p:sp>
          <p:nvSpPr>
            <p:cNvPr id="55" name="Oval 5"/>
            <p:cNvSpPr>
              <a:spLocks noChangeArrowheads="1"/>
            </p:cNvSpPr>
            <p:nvPr/>
          </p:nvSpPr>
          <p:spPr bwMode="auto">
            <a:xfrm>
              <a:off x="10526611" y="2752413"/>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6"/>
            <p:cNvSpPr>
              <a:spLocks noEditPoints="1"/>
            </p:cNvSpPr>
            <p:nvPr/>
          </p:nvSpPr>
          <p:spPr bwMode="auto">
            <a:xfrm>
              <a:off x="10280549" y="2492063"/>
              <a:ext cx="506412" cy="474662"/>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TextBox 65"/>
          <p:cNvSpPr txBox="1"/>
          <p:nvPr/>
        </p:nvSpPr>
        <p:spPr>
          <a:xfrm>
            <a:off x="2664207" y="3252206"/>
            <a:ext cx="3073640" cy="1754326"/>
          </a:xfrm>
          <a:prstGeom prst="rect">
            <a:avLst/>
          </a:prstGeom>
          <a:noFill/>
        </p:spPr>
        <p:txBody>
          <a:bodyPr wrap="square" rtlCol="0">
            <a:spAutoFit/>
          </a:bodyPr>
          <a:lstStyle/>
          <a:p>
            <a:pPr algn="ctr"/>
            <a:r>
              <a:rPr lang="en-US" sz="1200" b="1" dirty="0">
                <a:solidFill>
                  <a:schemeClr val="tx1">
                    <a:lumMod val="75000"/>
                    <a:lumOff val="25000"/>
                  </a:schemeClr>
                </a:solidFill>
              </a:rPr>
              <a:t>You will not believe </a:t>
            </a:r>
            <a:r>
              <a:rPr lang="en-US" sz="1200" dirty="0">
                <a:solidFill>
                  <a:schemeClr val="bg1"/>
                </a:solidFill>
              </a:rPr>
              <a:t>all of the elements in this slide are all editable without reducing the quality, unlimited color, and unlimited size, none of which use jpg or </a:t>
            </a:r>
            <a:r>
              <a:rPr lang="en-US" sz="1200" dirty="0" err="1">
                <a:solidFill>
                  <a:schemeClr val="bg1"/>
                </a:solidFill>
              </a:rPr>
              <a:t>png</a:t>
            </a:r>
            <a:r>
              <a:rPr lang="en-US" sz="1200" dirty="0">
                <a:solidFill>
                  <a:schemeClr val="bg1"/>
                </a:solidFill>
              </a:rPr>
              <a:t>. pure vector of </a:t>
            </a:r>
            <a:r>
              <a:rPr lang="en-US" sz="1200" dirty="0" err="1">
                <a:solidFill>
                  <a:schemeClr val="bg1"/>
                </a:solidFill>
              </a:rPr>
              <a:t>powerpoint</a:t>
            </a:r>
            <a:r>
              <a:rPr lang="en-US" sz="1200" dirty="0" smtClean="0">
                <a:solidFill>
                  <a:schemeClr val="bg1"/>
                </a:solidFill>
              </a:rPr>
              <a:t>.</a:t>
            </a:r>
            <a:r>
              <a:rPr lang="id-ID" sz="1200" dirty="0" smtClean="0">
                <a:solidFill>
                  <a:schemeClr val="bg1"/>
                </a:solidFill>
              </a:rPr>
              <a:t> </a:t>
            </a:r>
          </a:p>
          <a:p>
            <a:pPr algn="ctr"/>
            <a:endParaRPr lang="id-ID" sz="1200" dirty="0" smtClean="0">
              <a:solidFill>
                <a:schemeClr val="tx1">
                  <a:lumMod val="65000"/>
                  <a:lumOff val="35000"/>
                </a:schemeClr>
              </a:solidFill>
            </a:endParaRPr>
          </a:p>
          <a:p>
            <a:pPr algn="ctr"/>
            <a:r>
              <a:rPr lang="id-ID" sz="1200" b="1" dirty="0" smtClean="0">
                <a:solidFill>
                  <a:schemeClr val="tx1">
                    <a:lumMod val="75000"/>
                    <a:lumOff val="25000"/>
                  </a:schemeClr>
                </a:solidFill>
              </a:rPr>
              <a:t>Second</a:t>
            </a:r>
            <a:r>
              <a:rPr lang="id-ID" sz="1200"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69" name="TextBox 68"/>
          <p:cNvSpPr txBox="1"/>
          <p:nvPr/>
        </p:nvSpPr>
        <p:spPr>
          <a:xfrm>
            <a:off x="3211878" y="2824061"/>
            <a:ext cx="1978298" cy="307777"/>
          </a:xfrm>
          <a:prstGeom prst="rect">
            <a:avLst/>
          </a:prstGeom>
          <a:noFill/>
        </p:spPr>
        <p:txBody>
          <a:bodyPr wrap="none" rtlCol="0">
            <a:spAutoFit/>
          </a:bodyPr>
          <a:lstStyle/>
          <a:p>
            <a:r>
              <a:rPr lang="id-ID" sz="1400" b="1" dirty="0">
                <a:solidFill>
                  <a:schemeClr val="bg1"/>
                </a:solidFill>
                <a:latin typeface="Raleway" panose="020B0003030101060003" pitchFamily="34" charset="0"/>
              </a:rPr>
              <a:t>Financial </a:t>
            </a:r>
            <a:r>
              <a:rPr lang="id-ID" sz="1400" b="1" dirty="0" smtClean="0">
                <a:solidFill>
                  <a:schemeClr val="bg1"/>
                </a:solidFill>
                <a:latin typeface="Raleway" panose="020B0003030101060003" pitchFamily="34" charset="0"/>
              </a:rPr>
              <a:t>Accounting</a:t>
            </a:r>
            <a:endParaRPr lang="id-ID" sz="1400" b="1" dirty="0">
              <a:solidFill>
                <a:schemeClr val="bg1"/>
              </a:solidFill>
              <a:latin typeface="Raleway" panose="020B0003030101060003" pitchFamily="34" charset="0"/>
            </a:endParaRPr>
          </a:p>
        </p:txBody>
      </p:sp>
      <p:sp>
        <p:nvSpPr>
          <p:cNvPr id="70" name="Isosceles Triangle 69"/>
          <p:cNvSpPr/>
          <p:nvPr/>
        </p:nvSpPr>
        <p:spPr>
          <a:xfrm rot="5400000">
            <a:off x="6235216" y="5178547"/>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6483694" y="3120216"/>
            <a:ext cx="3216172" cy="3183308"/>
          </a:xfrm>
          <a:prstGeom prst="rect">
            <a:avLst/>
          </a:prstGeom>
          <a:solidFill>
            <a:srgbClr val="FF6D6D"/>
          </a:solidFill>
          <a:ln>
            <a:noFill/>
          </a:ln>
          <a:effectLst>
            <a:outerShdw blurRad="177800" dist="63500" dir="2700000" algn="tl"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9274041" y="2749414"/>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9" name="Group 78"/>
          <p:cNvGrpSpPr/>
          <p:nvPr/>
        </p:nvGrpSpPr>
        <p:grpSpPr>
          <a:xfrm>
            <a:off x="9507349" y="2965621"/>
            <a:ext cx="385031" cy="410257"/>
            <a:chOff x="6350" y="4763"/>
            <a:chExt cx="460375" cy="490537"/>
          </a:xfrm>
          <a:solidFill>
            <a:srgbClr val="FF6D6D"/>
          </a:solidFill>
        </p:grpSpPr>
        <p:sp>
          <p:nvSpPr>
            <p:cNvPr id="76" name="Freeform 10"/>
            <p:cNvSpPr>
              <a:spLocks noEditPoints="1"/>
            </p:cNvSpPr>
            <p:nvPr/>
          </p:nvSpPr>
          <p:spPr bwMode="auto">
            <a:xfrm>
              <a:off x="6350" y="4763"/>
              <a:ext cx="460375" cy="490537"/>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1"/>
            <p:cNvSpPr>
              <a:spLocks noEditPoints="1"/>
            </p:cNvSpPr>
            <p:nvPr/>
          </p:nvSpPr>
          <p:spPr bwMode="auto">
            <a:xfrm>
              <a:off x="68263" y="66675"/>
              <a:ext cx="338138" cy="306387"/>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2"/>
            <p:cNvSpPr>
              <a:spLocks noEditPoints="1"/>
            </p:cNvSpPr>
            <p:nvPr/>
          </p:nvSpPr>
          <p:spPr bwMode="auto">
            <a:xfrm>
              <a:off x="252413" y="112713"/>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0" name="TextBox 79"/>
          <p:cNvSpPr txBox="1"/>
          <p:nvPr/>
        </p:nvSpPr>
        <p:spPr>
          <a:xfrm>
            <a:off x="6536240" y="3133116"/>
            <a:ext cx="564578"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2013</a:t>
            </a:r>
            <a:endParaRPr lang="id-ID" sz="1400" dirty="0">
              <a:solidFill>
                <a:schemeClr val="bg1"/>
              </a:solidFill>
              <a:latin typeface="Raleway" panose="020B0003030101060003" pitchFamily="34" charset="0"/>
            </a:endParaRPr>
          </a:p>
        </p:txBody>
      </p:sp>
      <p:sp>
        <p:nvSpPr>
          <p:cNvPr id="83" name="TextBox 82"/>
          <p:cNvSpPr txBox="1"/>
          <p:nvPr/>
        </p:nvSpPr>
        <p:spPr>
          <a:xfrm>
            <a:off x="6583254" y="3572401"/>
            <a:ext cx="3073640"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84" name="TextBox 83"/>
          <p:cNvSpPr txBox="1"/>
          <p:nvPr/>
        </p:nvSpPr>
        <p:spPr>
          <a:xfrm>
            <a:off x="7361088" y="3260992"/>
            <a:ext cx="1517980" cy="307777"/>
          </a:xfrm>
          <a:prstGeom prst="rect">
            <a:avLst/>
          </a:prstGeom>
          <a:noFill/>
        </p:spPr>
        <p:txBody>
          <a:bodyPr wrap="none" rtlCol="0">
            <a:spAutoFit/>
          </a:bodyPr>
          <a:lstStyle/>
          <a:p>
            <a:pPr algn="ctr"/>
            <a:r>
              <a:rPr lang="id-ID" sz="1400" b="1" dirty="0" smtClean="0">
                <a:solidFill>
                  <a:schemeClr val="bg1"/>
                </a:solidFill>
                <a:latin typeface="Raleway" panose="020B0003030101060003" pitchFamily="34" charset="0"/>
              </a:rPr>
              <a:t>Documentation</a:t>
            </a:r>
            <a:endParaRPr lang="id-ID" sz="1400" b="1" dirty="0">
              <a:solidFill>
                <a:schemeClr val="bg1"/>
              </a:solidFill>
              <a:latin typeface="Raleway" panose="020B0003030101060003" pitchFamily="34" charset="0"/>
            </a:endParaRPr>
          </a:p>
        </p:txBody>
      </p:sp>
      <p:pic>
        <p:nvPicPr>
          <p:cNvPr id="86" name="Picture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03881" y="4270164"/>
            <a:ext cx="2983582" cy="1924411"/>
          </a:xfrm>
          <a:prstGeom prst="rect">
            <a:avLst/>
          </a:prstGeom>
        </p:spPr>
      </p:pic>
    </p:spTree>
    <p:extLst>
      <p:ext uri="{BB962C8B-B14F-4D97-AF65-F5344CB8AC3E}">
        <p14:creationId xmlns:p14="http://schemas.microsoft.com/office/powerpoint/2010/main" val="12718735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p:cTn id="15" dur="500" fill="hold"/>
                                        <p:tgtEl>
                                          <p:spTgt spid="41"/>
                                        </p:tgtEl>
                                        <p:attrNameLst>
                                          <p:attrName>ppt_w</p:attrName>
                                        </p:attrNameLst>
                                      </p:cBhvr>
                                      <p:tavLst>
                                        <p:tav tm="0">
                                          <p:val>
                                            <p:fltVal val="0"/>
                                          </p:val>
                                        </p:tav>
                                        <p:tav tm="100000">
                                          <p:val>
                                            <p:strVal val="#ppt_w"/>
                                          </p:val>
                                        </p:tav>
                                      </p:tavLst>
                                    </p:anim>
                                    <p:anim calcmode="lin" valueType="num">
                                      <p:cBhvr>
                                        <p:cTn id="16" dur="500" fill="hold"/>
                                        <p:tgtEl>
                                          <p:spTgt spid="41"/>
                                        </p:tgtEl>
                                        <p:attrNameLst>
                                          <p:attrName>ppt_h</p:attrName>
                                        </p:attrNameLst>
                                      </p:cBhvr>
                                      <p:tavLst>
                                        <p:tav tm="0">
                                          <p:val>
                                            <p:fltVal val="0"/>
                                          </p:val>
                                        </p:tav>
                                        <p:tav tm="100000">
                                          <p:val>
                                            <p:strVal val="#ppt_h"/>
                                          </p:val>
                                        </p:tav>
                                      </p:tavLst>
                                    </p:anim>
                                    <p:animEffect transition="in" filter="fade">
                                      <p:cBhvr>
                                        <p:cTn id="17" dur="500"/>
                                        <p:tgtEl>
                                          <p:spTgt spid="4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500"/>
                                        <p:tgtEl>
                                          <p:spTgt spid="46"/>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500"/>
                                        <p:tgtEl>
                                          <p:spTgt spid="45"/>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up)">
                                      <p:cBhvr>
                                        <p:cTn id="35" dur="500"/>
                                        <p:tgtEl>
                                          <p:spTgt spid="2"/>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fade">
                                      <p:cBhvr>
                                        <p:cTn id="44" dur="500"/>
                                        <p:tgtEl>
                                          <p:spTgt spid="49"/>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fade">
                                      <p:cBhvr>
                                        <p:cTn id="48" dur="500"/>
                                        <p:tgtEl>
                                          <p:spTgt spid="51"/>
                                        </p:tgtEl>
                                      </p:cBhvr>
                                    </p:animEffect>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58"/>
                                        </p:tgtEl>
                                        <p:attrNameLst>
                                          <p:attrName>style.visibility</p:attrName>
                                        </p:attrNameLst>
                                      </p:cBhvr>
                                      <p:to>
                                        <p:strVal val="visible"/>
                                      </p:to>
                                    </p:set>
                                    <p:anim calcmode="lin" valueType="num">
                                      <p:cBhvr>
                                        <p:cTn id="52" dur="500" fill="hold"/>
                                        <p:tgtEl>
                                          <p:spTgt spid="58"/>
                                        </p:tgtEl>
                                        <p:attrNameLst>
                                          <p:attrName>ppt_w</p:attrName>
                                        </p:attrNameLst>
                                      </p:cBhvr>
                                      <p:tavLst>
                                        <p:tav tm="0">
                                          <p:val>
                                            <p:fltVal val="0"/>
                                          </p:val>
                                        </p:tav>
                                        <p:tav tm="100000">
                                          <p:val>
                                            <p:strVal val="#ppt_w"/>
                                          </p:val>
                                        </p:tav>
                                      </p:tavLst>
                                    </p:anim>
                                    <p:anim calcmode="lin" valueType="num">
                                      <p:cBhvr>
                                        <p:cTn id="53" dur="500" fill="hold"/>
                                        <p:tgtEl>
                                          <p:spTgt spid="58"/>
                                        </p:tgtEl>
                                        <p:attrNameLst>
                                          <p:attrName>ppt_h</p:attrName>
                                        </p:attrNameLst>
                                      </p:cBhvr>
                                      <p:tavLst>
                                        <p:tav tm="0">
                                          <p:val>
                                            <p:fltVal val="0"/>
                                          </p:val>
                                        </p:tav>
                                        <p:tav tm="100000">
                                          <p:val>
                                            <p:strVal val="#ppt_h"/>
                                          </p:val>
                                        </p:tav>
                                      </p:tavLst>
                                    </p:anim>
                                    <p:animEffect transition="in" filter="fade">
                                      <p:cBhvr>
                                        <p:cTn id="54" dur="500"/>
                                        <p:tgtEl>
                                          <p:spTgt spid="58"/>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500"/>
                                        <p:tgtEl>
                                          <p:spTgt spid="57"/>
                                        </p:tgtEl>
                                      </p:cBhvr>
                                    </p:animEffect>
                                  </p:childTnLst>
                                </p:cTn>
                              </p:par>
                            </p:childTnLst>
                          </p:cTn>
                        </p:par>
                        <p:par>
                          <p:cTn id="59" fill="hold">
                            <p:stCondLst>
                              <p:cond delay="5000"/>
                            </p:stCondLst>
                            <p:childTnLst>
                              <p:par>
                                <p:cTn id="60" presetID="22" presetClass="entr" presetSubtype="1" fill="hold" grpId="0"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up)">
                                      <p:cBhvr>
                                        <p:cTn id="62" dur="500"/>
                                        <p:tgtEl>
                                          <p:spTgt spid="5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69"/>
                                        </p:tgtEl>
                                        <p:attrNameLst>
                                          <p:attrName>style.visibility</p:attrName>
                                        </p:attrNameLst>
                                      </p:cBhvr>
                                      <p:to>
                                        <p:strVal val="visible"/>
                                      </p:to>
                                    </p:set>
                                    <p:animEffect transition="in" filter="fade">
                                      <p:cBhvr>
                                        <p:cTn id="66" dur="500"/>
                                        <p:tgtEl>
                                          <p:spTgt spid="6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animEffect transition="in" filter="fade">
                                      <p:cBhvr>
                                        <p:cTn id="69" dur="500"/>
                                        <p:tgtEl>
                                          <p:spTgt spid="66"/>
                                        </p:tgtEl>
                                      </p:cBhvr>
                                    </p:animEffect>
                                  </p:childTnLst>
                                </p:cTn>
                              </p:par>
                            </p:childTnLst>
                          </p:cTn>
                        </p:par>
                        <p:par>
                          <p:cTn id="70" fill="hold">
                            <p:stCondLst>
                              <p:cond delay="6000"/>
                            </p:stCondLst>
                            <p:childTnLst>
                              <p:par>
                                <p:cTn id="71" presetID="22" presetClass="entr" presetSubtype="1" fill="hold" nodeType="afterEffect">
                                  <p:stCondLst>
                                    <p:cond delay="0"/>
                                  </p:stCondLst>
                                  <p:childTnLst>
                                    <p:set>
                                      <p:cBhvr>
                                        <p:cTn id="72" dur="1" fill="hold">
                                          <p:stCondLst>
                                            <p:cond delay="0"/>
                                          </p:stCondLst>
                                        </p:cTn>
                                        <p:tgtEl>
                                          <p:spTgt spid="3"/>
                                        </p:tgtEl>
                                        <p:attrNameLst>
                                          <p:attrName>style.visibility</p:attrName>
                                        </p:attrNameLst>
                                      </p:cBhvr>
                                      <p:to>
                                        <p:strVal val="visible"/>
                                      </p:to>
                                    </p:set>
                                    <p:animEffect transition="in" filter="wipe(up)">
                                      <p:cBhvr>
                                        <p:cTn id="73" dur="500"/>
                                        <p:tgtEl>
                                          <p:spTgt spid="3"/>
                                        </p:tgtEl>
                                      </p:cBhvr>
                                    </p:animEffect>
                                  </p:childTnLst>
                                </p:cTn>
                              </p:par>
                            </p:childTnLst>
                          </p:cTn>
                        </p:par>
                        <p:par>
                          <p:cTn id="74" fill="hold">
                            <p:stCondLst>
                              <p:cond delay="6500"/>
                            </p:stCondLst>
                            <p:childTnLst>
                              <p:par>
                                <p:cTn id="75" presetID="53" presetClass="entr" presetSubtype="16"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p:cTn id="77" dur="500" fill="hold"/>
                                        <p:tgtEl>
                                          <p:spTgt spid="42"/>
                                        </p:tgtEl>
                                        <p:attrNameLst>
                                          <p:attrName>ppt_w</p:attrName>
                                        </p:attrNameLst>
                                      </p:cBhvr>
                                      <p:tavLst>
                                        <p:tav tm="0">
                                          <p:val>
                                            <p:fltVal val="0"/>
                                          </p:val>
                                        </p:tav>
                                        <p:tav tm="100000">
                                          <p:val>
                                            <p:strVal val="#ppt_w"/>
                                          </p:val>
                                        </p:tav>
                                      </p:tavLst>
                                    </p:anim>
                                    <p:anim calcmode="lin" valueType="num">
                                      <p:cBhvr>
                                        <p:cTn id="78" dur="500" fill="hold"/>
                                        <p:tgtEl>
                                          <p:spTgt spid="42"/>
                                        </p:tgtEl>
                                        <p:attrNameLst>
                                          <p:attrName>ppt_h</p:attrName>
                                        </p:attrNameLst>
                                      </p:cBhvr>
                                      <p:tavLst>
                                        <p:tav tm="0">
                                          <p:val>
                                            <p:fltVal val="0"/>
                                          </p:val>
                                        </p:tav>
                                        <p:tav tm="100000">
                                          <p:val>
                                            <p:strVal val="#ppt_h"/>
                                          </p:val>
                                        </p:tav>
                                      </p:tavLst>
                                    </p:anim>
                                    <p:animEffect transition="in" filter="fade">
                                      <p:cBhvr>
                                        <p:cTn id="79" dur="500"/>
                                        <p:tgtEl>
                                          <p:spTgt spid="4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500"/>
                                        <p:tgtEl>
                                          <p:spTgt spid="70"/>
                                        </p:tgtEl>
                                      </p:cBhvr>
                                    </p:animEffect>
                                  </p:childTnLst>
                                </p:cTn>
                              </p:par>
                            </p:childTnLst>
                          </p:cTn>
                        </p:par>
                        <p:par>
                          <p:cTn id="83" fill="hold">
                            <p:stCondLst>
                              <p:cond delay="7000"/>
                            </p:stCondLst>
                            <p:childTnLst>
                              <p:par>
                                <p:cTn id="84" presetID="53" presetClass="entr" presetSubtype="16" fill="hold" grpId="0" nodeType="afterEffect">
                                  <p:stCondLst>
                                    <p:cond delay="0"/>
                                  </p:stCondLst>
                                  <p:childTnLst>
                                    <p:set>
                                      <p:cBhvr>
                                        <p:cTn id="85" dur="1" fill="hold">
                                          <p:stCondLst>
                                            <p:cond delay="0"/>
                                          </p:stCondLst>
                                        </p:cTn>
                                        <p:tgtEl>
                                          <p:spTgt spid="72"/>
                                        </p:tgtEl>
                                        <p:attrNameLst>
                                          <p:attrName>style.visibility</p:attrName>
                                        </p:attrNameLst>
                                      </p:cBhvr>
                                      <p:to>
                                        <p:strVal val="visible"/>
                                      </p:to>
                                    </p:set>
                                    <p:anim calcmode="lin" valueType="num">
                                      <p:cBhvr>
                                        <p:cTn id="86" dur="500" fill="hold"/>
                                        <p:tgtEl>
                                          <p:spTgt spid="72"/>
                                        </p:tgtEl>
                                        <p:attrNameLst>
                                          <p:attrName>ppt_w</p:attrName>
                                        </p:attrNameLst>
                                      </p:cBhvr>
                                      <p:tavLst>
                                        <p:tav tm="0">
                                          <p:val>
                                            <p:fltVal val="0"/>
                                          </p:val>
                                        </p:tav>
                                        <p:tav tm="100000">
                                          <p:val>
                                            <p:strVal val="#ppt_w"/>
                                          </p:val>
                                        </p:tav>
                                      </p:tavLst>
                                    </p:anim>
                                    <p:anim calcmode="lin" valueType="num">
                                      <p:cBhvr>
                                        <p:cTn id="87" dur="500" fill="hold"/>
                                        <p:tgtEl>
                                          <p:spTgt spid="72"/>
                                        </p:tgtEl>
                                        <p:attrNameLst>
                                          <p:attrName>ppt_h</p:attrName>
                                        </p:attrNameLst>
                                      </p:cBhvr>
                                      <p:tavLst>
                                        <p:tav tm="0">
                                          <p:val>
                                            <p:fltVal val="0"/>
                                          </p:val>
                                        </p:tav>
                                        <p:tav tm="100000">
                                          <p:val>
                                            <p:strVal val="#ppt_h"/>
                                          </p:val>
                                        </p:tav>
                                      </p:tavLst>
                                    </p:anim>
                                    <p:animEffect transition="in" filter="fade">
                                      <p:cBhvr>
                                        <p:cTn id="88" dur="500"/>
                                        <p:tgtEl>
                                          <p:spTgt spid="72"/>
                                        </p:tgtEl>
                                      </p:cBhvr>
                                    </p:animEffect>
                                  </p:childTnLst>
                                </p:cTn>
                              </p:par>
                            </p:childTnLst>
                          </p:cTn>
                        </p:par>
                        <p:par>
                          <p:cTn id="89" fill="hold">
                            <p:stCondLst>
                              <p:cond delay="7500"/>
                            </p:stCondLst>
                            <p:childTnLst>
                              <p:par>
                                <p:cTn id="90" presetID="10" presetClass="entr" presetSubtype="0" fill="hold" nodeType="afterEffect">
                                  <p:stCondLst>
                                    <p:cond delay="0"/>
                                  </p:stCondLst>
                                  <p:childTnLst>
                                    <p:set>
                                      <p:cBhvr>
                                        <p:cTn id="91" dur="1" fill="hold">
                                          <p:stCondLst>
                                            <p:cond delay="0"/>
                                          </p:stCondLst>
                                        </p:cTn>
                                        <p:tgtEl>
                                          <p:spTgt spid="79"/>
                                        </p:tgtEl>
                                        <p:attrNameLst>
                                          <p:attrName>style.visibility</p:attrName>
                                        </p:attrNameLst>
                                      </p:cBhvr>
                                      <p:to>
                                        <p:strVal val="visible"/>
                                      </p:to>
                                    </p:set>
                                    <p:animEffect transition="in" filter="fade">
                                      <p:cBhvr>
                                        <p:cTn id="92" dur="500"/>
                                        <p:tgtEl>
                                          <p:spTgt spid="79"/>
                                        </p:tgtEl>
                                      </p:cBhvr>
                                    </p:animEffect>
                                  </p:childTnLst>
                                </p:cTn>
                              </p:par>
                            </p:childTnLst>
                          </p:cTn>
                        </p:par>
                        <p:par>
                          <p:cTn id="93" fill="hold">
                            <p:stCondLst>
                              <p:cond delay="8000"/>
                            </p:stCondLst>
                            <p:childTnLst>
                              <p:par>
                                <p:cTn id="94" presetID="22" presetClass="entr" presetSubtype="1" fill="hold" grpId="0" nodeType="afterEffect">
                                  <p:stCondLst>
                                    <p:cond delay="0"/>
                                  </p:stCondLst>
                                  <p:childTnLst>
                                    <p:set>
                                      <p:cBhvr>
                                        <p:cTn id="95" dur="1" fill="hold">
                                          <p:stCondLst>
                                            <p:cond delay="0"/>
                                          </p:stCondLst>
                                        </p:cTn>
                                        <p:tgtEl>
                                          <p:spTgt spid="71"/>
                                        </p:tgtEl>
                                        <p:attrNameLst>
                                          <p:attrName>style.visibility</p:attrName>
                                        </p:attrNameLst>
                                      </p:cBhvr>
                                      <p:to>
                                        <p:strVal val="visible"/>
                                      </p:to>
                                    </p:set>
                                    <p:animEffect transition="in" filter="wipe(up)">
                                      <p:cBhvr>
                                        <p:cTn id="96" dur="500"/>
                                        <p:tgtEl>
                                          <p:spTgt spid="71"/>
                                        </p:tgtEl>
                                      </p:cBhvr>
                                    </p:animEffect>
                                  </p:childTnLst>
                                </p:cTn>
                              </p:par>
                            </p:childTnLst>
                          </p:cTn>
                        </p:par>
                        <p:par>
                          <p:cTn id="97" fill="hold">
                            <p:stCondLst>
                              <p:cond delay="8500"/>
                            </p:stCondLst>
                            <p:childTnLst>
                              <p:par>
                                <p:cTn id="98" presetID="10" presetClass="entr" presetSubtype="0"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Effect transition="in" filter="fade">
                                      <p:cBhvr>
                                        <p:cTn id="100" dur="500"/>
                                        <p:tgtEl>
                                          <p:spTgt spid="80"/>
                                        </p:tgtEl>
                                      </p:cBhvr>
                                    </p:animEffect>
                                  </p:childTnLst>
                                </p:cTn>
                              </p:par>
                            </p:childTnLst>
                          </p:cTn>
                        </p:par>
                        <p:par>
                          <p:cTn id="101" fill="hold">
                            <p:stCondLst>
                              <p:cond delay="9000"/>
                            </p:stCondLst>
                            <p:childTnLst>
                              <p:par>
                                <p:cTn id="102" presetID="10" presetClass="entr" presetSubtype="0" fill="hold" grpId="0" nodeType="afterEffect">
                                  <p:stCondLst>
                                    <p:cond delay="0"/>
                                  </p:stCondLst>
                                  <p:childTnLst>
                                    <p:set>
                                      <p:cBhvr>
                                        <p:cTn id="103" dur="1" fill="hold">
                                          <p:stCondLst>
                                            <p:cond delay="0"/>
                                          </p:stCondLst>
                                        </p:cTn>
                                        <p:tgtEl>
                                          <p:spTgt spid="84"/>
                                        </p:tgtEl>
                                        <p:attrNameLst>
                                          <p:attrName>style.visibility</p:attrName>
                                        </p:attrNameLst>
                                      </p:cBhvr>
                                      <p:to>
                                        <p:strVal val="visible"/>
                                      </p:to>
                                    </p:set>
                                    <p:animEffect transition="in" filter="fade">
                                      <p:cBhvr>
                                        <p:cTn id="104" dur="500"/>
                                        <p:tgtEl>
                                          <p:spTgt spid="84"/>
                                        </p:tgtEl>
                                      </p:cBhvr>
                                    </p:animEffect>
                                  </p:childTnLst>
                                </p:cTn>
                              </p:par>
                            </p:childTnLst>
                          </p:cTn>
                        </p:par>
                        <p:par>
                          <p:cTn id="105" fill="hold">
                            <p:stCondLst>
                              <p:cond delay="9500"/>
                            </p:stCondLst>
                            <p:childTnLst>
                              <p:par>
                                <p:cTn id="106" presetID="10" presetClass="entr" presetSubtype="0" fill="hold" grpId="0" nodeType="afterEffect">
                                  <p:stCondLst>
                                    <p:cond delay="0"/>
                                  </p:stCondLst>
                                  <p:childTnLst>
                                    <p:set>
                                      <p:cBhvr>
                                        <p:cTn id="107" dur="1" fill="hold">
                                          <p:stCondLst>
                                            <p:cond delay="0"/>
                                          </p:stCondLst>
                                        </p:cTn>
                                        <p:tgtEl>
                                          <p:spTgt spid="83"/>
                                        </p:tgtEl>
                                        <p:attrNameLst>
                                          <p:attrName>style.visibility</p:attrName>
                                        </p:attrNameLst>
                                      </p:cBhvr>
                                      <p:to>
                                        <p:strVal val="visible"/>
                                      </p:to>
                                    </p:set>
                                    <p:animEffect transition="in" filter="fade">
                                      <p:cBhvr>
                                        <p:cTn id="108" dur="500"/>
                                        <p:tgtEl>
                                          <p:spTgt spid="83"/>
                                        </p:tgtEl>
                                      </p:cBhvr>
                                    </p:animEffect>
                                  </p:childTnLst>
                                </p:cTn>
                              </p:par>
                              <p:par>
                                <p:cTn id="109" presetID="10" presetClass="entr" presetSubtype="0" fill="hold" nodeType="withEffect">
                                  <p:stCondLst>
                                    <p:cond delay="0"/>
                                  </p:stCondLst>
                                  <p:childTnLst>
                                    <p:set>
                                      <p:cBhvr>
                                        <p:cTn id="110" dur="1" fill="hold">
                                          <p:stCondLst>
                                            <p:cond delay="0"/>
                                          </p:stCondLst>
                                        </p:cTn>
                                        <p:tgtEl>
                                          <p:spTgt spid="86"/>
                                        </p:tgtEl>
                                        <p:attrNameLst>
                                          <p:attrName>style.visibility</p:attrName>
                                        </p:attrNameLst>
                                      </p:cBhvr>
                                      <p:to>
                                        <p:strVal val="visible"/>
                                      </p:to>
                                    </p:set>
                                    <p:animEffect transition="in" filter="fade">
                                      <p:cBhvr>
                                        <p:cTn id="111" dur="500"/>
                                        <p:tgtEl>
                                          <p:spTgt spid="86"/>
                                        </p:tgtEl>
                                      </p:cBhvr>
                                    </p:animEffect>
                                  </p:childTnLst>
                                </p:cTn>
                              </p:par>
                            </p:childTnLst>
                          </p:cTn>
                        </p:par>
                        <p:par>
                          <p:cTn id="112" fill="hold">
                            <p:stCondLst>
                              <p:cond delay="10000"/>
                            </p:stCondLst>
                            <p:childTnLst>
                              <p:par>
                                <p:cTn id="113" presetID="22" presetClass="entr" presetSubtype="1" fill="hold" nodeType="afterEffect">
                                  <p:stCondLst>
                                    <p:cond delay="0"/>
                                  </p:stCondLst>
                                  <p:childTnLst>
                                    <p:set>
                                      <p:cBhvr>
                                        <p:cTn id="114" dur="1" fill="hold">
                                          <p:stCondLst>
                                            <p:cond delay="0"/>
                                          </p:stCondLst>
                                        </p:cTn>
                                        <p:tgtEl>
                                          <p:spTgt spid="4"/>
                                        </p:tgtEl>
                                        <p:attrNameLst>
                                          <p:attrName>style.visibility</p:attrName>
                                        </p:attrNameLst>
                                      </p:cBhvr>
                                      <p:to>
                                        <p:strVal val="visible"/>
                                      </p:to>
                                    </p:set>
                                    <p:animEffect transition="in" filter="wipe(up)">
                                      <p:cBhvr>
                                        <p:cTn id="1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7" grpId="0" animBg="1"/>
      <p:bldP spid="41" grpId="0" animBg="1"/>
      <p:bldP spid="42" grpId="0" animBg="1"/>
      <p:bldP spid="45" grpId="0"/>
      <p:bldP spid="46" grpId="0" animBg="1"/>
      <p:bldP spid="47" grpId="0"/>
      <p:bldP spid="49" grpId="0" animBg="1"/>
      <p:bldP spid="50" grpId="0" animBg="1"/>
      <p:bldP spid="51" grpId="0"/>
      <p:bldP spid="58" grpId="0" animBg="1"/>
      <p:bldP spid="66" grpId="0"/>
      <p:bldP spid="69" grpId="0"/>
      <p:bldP spid="70" grpId="0" animBg="1"/>
      <p:bldP spid="71" grpId="0" animBg="1"/>
      <p:bldP spid="72" grpId="0" animBg="1"/>
      <p:bldP spid="80" grpId="0"/>
      <p:bldP spid="83" grpId="0"/>
      <p:bldP spid="8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grpSp>
        <p:nvGrpSpPr>
          <p:cNvPr id="5" name="Group 4"/>
          <p:cNvGrpSpPr/>
          <p:nvPr/>
        </p:nvGrpSpPr>
        <p:grpSpPr>
          <a:xfrm>
            <a:off x="6077893" y="5090609"/>
            <a:ext cx="36214" cy="1767391"/>
            <a:chOff x="6077893" y="5090609"/>
            <a:chExt cx="36214" cy="1767391"/>
          </a:xfrm>
        </p:grpSpPr>
        <p:cxnSp>
          <p:nvCxnSpPr>
            <p:cNvPr id="22" name="Straight Connector 21"/>
            <p:cNvCxnSpPr/>
            <p:nvPr/>
          </p:nvCxnSpPr>
          <p:spPr>
            <a:xfrm>
              <a:off x="6114107" y="5090609"/>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077893" y="5090609"/>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6027906" y="3447119"/>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077893" y="1894350"/>
            <a:ext cx="36214" cy="1552769"/>
            <a:chOff x="6077893" y="1894350"/>
            <a:chExt cx="36214" cy="1552769"/>
          </a:xfrm>
        </p:grpSpPr>
        <p:cxnSp>
          <p:nvCxnSpPr>
            <p:cNvPr id="15" name="Straight Connector 14"/>
            <p:cNvCxnSpPr/>
            <p:nvPr/>
          </p:nvCxnSpPr>
          <p:spPr>
            <a:xfrm>
              <a:off x="6114107" y="1894350"/>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1894350"/>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3583307"/>
            <a:ext cx="36214" cy="1371599"/>
            <a:chOff x="6077893" y="3583307"/>
            <a:chExt cx="36214" cy="1371599"/>
          </a:xfrm>
        </p:grpSpPr>
        <p:cxnSp>
          <p:nvCxnSpPr>
            <p:cNvPr id="20" name="Straight Connector 19"/>
            <p:cNvCxnSpPr/>
            <p:nvPr/>
          </p:nvCxnSpPr>
          <p:spPr>
            <a:xfrm>
              <a:off x="6114107" y="3583307"/>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583307"/>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767391"/>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4954421"/>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0"/>
            <a:ext cx="36214" cy="1767391"/>
            <a:chOff x="6077893" y="0"/>
            <a:chExt cx="36214" cy="1767391"/>
          </a:xfrm>
        </p:grpSpPr>
        <p:cxnSp>
          <p:nvCxnSpPr>
            <p:cNvPr id="44" name="Straight Connector 43"/>
            <p:cNvCxnSpPr/>
            <p:nvPr/>
          </p:nvCxnSpPr>
          <p:spPr>
            <a:xfrm>
              <a:off x="6114107" y="0"/>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6077893" y="0"/>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59" name="Isosceles Triangle 58"/>
          <p:cNvSpPr/>
          <p:nvPr/>
        </p:nvSpPr>
        <p:spPr>
          <a:xfrm rot="16200000" flipH="1">
            <a:off x="5903269" y="1782160"/>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Isosceles Triangle 59"/>
          <p:cNvSpPr/>
          <p:nvPr/>
        </p:nvSpPr>
        <p:spPr>
          <a:xfrm rot="5400000">
            <a:off x="6235217" y="3454481"/>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Isosceles Triangle 60"/>
          <p:cNvSpPr/>
          <p:nvPr/>
        </p:nvSpPr>
        <p:spPr>
          <a:xfrm rot="16200000" flipH="1">
            <a:off x="5903269" y="4961782"/>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38" name="Chart 37"/>
          <p:cNvGraphicFramePr/>
          <p:nvPr>
            <p:extLst>
              <p:ext uri="{D42A27DB-BD31-4B8C-83A1-F6EECF244321}">
                <p14:modId xmlns:p14="http://schemas.microsoft.com/office/powerpoint/2010/main" val="1748334922"/>
              </p:ext>
            </p:extLst>
          </p:nvPr>
        </p:nvGraphicFramePr>
        <p:xfrm>
          <a:off x="6409447" y="2836431"/>
          <a:ext cx="4748179" cy="2397050"/>
        </p:xfrm>
        <a:graphic>
          <a:graphicData uri="http://schemas.openxmlformats.org/drawingml/2006/chart">
            <c:chart xmlns:c="http://schemas.openxmlformats.org/drawingml/2006/chart" xmlns:r="http://schemas.openxmlformats.org/officeDocument/2006/relationships" r:id="rId2"/>
          </a:graphicData>
        </a:graphic>
      </p:graphicFrame>
      <p:sp>
        <p:nvSpPr>
          <p:cNvPr id="73" name="TextBox 72"/>
          <p:cNvSpPr txBox="1"/>
          <p:nvPr/>
        </p:nvSpPr>
        <p:spPr>
          <a:xfrm>
            <a:off x="6573097" y="2379929"/>
            <a:ext cx="4448341"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Lorem Ipsum is not simply random text</a:t>
            </a:r>
            <a:r>
              <a:rPr lang="en-US" sz="1100" dirty="0" smtClean="0">
                <a:solidFill>
                  <a:schemeClr val="bg1">
                    <a:lumMod val="65000"/>
                  </a:schemeClr>
                </a:solidFill>
                <a:latin typeface="Raleway" panose="020B0003030101060003" pitchFamily="34" charset="0"/>
              </a:rPr>
              <a:t>.</a:t>
            </a:r>
            <a:r>
              <a:rPr lang="id-ID" sz="1100" dirty="0" smtClean="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Lorem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Lorem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a:t>
            </a:r>
            <a:endParaRPr lang="en-US" sz="1100" b="1" dirty="0">
              <a:solidFill>
                <a:schemeClr val="bg1">
                  <a:lumMod val="65000"/>
                </a:schemeClr>
              </a:solidFill>
              <a:latin typeface="Raleway" panose="020B0003030101060003" pitchFamily="34" charset="0"/>
            </a:endParaRPr>
          </a:p>
        </p:txBody>
      </p:sp>
      <p:sp>
        <p:nvSpPr>
          <p:cNvPr id="74" name="TextBox 73"/>
          <p:cNvSpPr txBox="1"/>
          <p:nvPr/>
        </p:nvSpPr>
        <p:spPr>
          <a:xfrm>
            <a:off x="6573097" y="2071674"/>
            <a:ext cx="2704908" cy="307777"/>
          </a:xfrm>
          <a:prstGeom prst="rect">
            <a:avLst/>
          </a:prstGeom>
          <a:noFill/>
        </p:spPr>
        <p:txBody>
          <a:bodyPr wrap="none" rtlCol="0">
            <a:spAutoFit/>
          </a:bodyPr>
          <a:lstStyle/>
          <a:p>
            <a:r>
              <a:rPr lang="id-ID" sz="1400" b="1" dirty="0" smtClean="0">
                <a:solidFill>
                  <a:schemeClr val="bg1">
                    <a:lumMod val="50000"/>
                  </a:schemeClr>
                </a:solidFill>
                <a:latin typeface="Raleway" panose="020B0003030101060003" pitchFamily="34" charset="0"/>
              </a:rPr>
              <a:t>Chart For Sample Infographic</a:t>
            </a:r>
            <a:endParaRPr lang="id-ID" sz="1400" b="1" dirty="0">
              <a:solidFill>
                <a:schemeClr val="bg1">
                  <a:lumMod val="50000"/>
                </a:schemeClr>
              </a:solidFill>
              <a:latin typeface="Raleway" panose="020B0003030101060003" pitchFamily="34" charset="0"/>
            </a:endParaRPr>
          </a:p>
        </p:txBody>
      </p:sp>
      <p:sp>
        <p:nvSpPr>
          <p:cNvPr id="75" name="Rectangle 74"/>
          <p:cNvSpPr/>
          <p:nvPr/>
        </p:nvSpPr>
        <p:spPr>
          <a:xfrm>
            <a:off x="2438775" y="506992"/>
            <a:ext cx="3216172" cy="2597285"/>
          </a:xfrm>
          <a:prstGeom prst="rect">
            <a:avLst/>
          </a:prstGeom>
          <a:solidFill>
            <a:srgbClr val="FF6D6D"/>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TextBox 80"/>
          <p:cNvSpPr txBox="1"/>
          <p:nvPr/>
        </p:nvSpPr>
        <p:spPr>
          <a:xfrm>
            <a:off x="5087334" y="505634"/>
            <a:ext cx="564578"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2012</a:t>
            </a:r>
            <a:endParaRPr lang="id-ID" sz="1400" dirty="0">
              <a:solidFill>
                <a:schemeClr val="bg1"/>
              </a:solidFill>
              <a:latin typeface="Raleway" panose="020B0003030101060003" pitchFamily="34" charset="0"/>
            </a:endParaRPr>
          </a:p>
        </p:txBody>
      </p:sp>
      <p:sp>
        <p:nvSpPr>
          <p:cNvPr id="82" name="Oval 81"/>
          <p:cNvSpPr/>
          <p:nvPr/>
        </p:nvSpPr>
        <p:spPr>
          <a:xfrm>
            <a:off x="2114852" y="136191"/>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TextBox 84"/>
          <p:cNvSpPr txBox="1"/>
          <p:nvPr/>
        </p:nvSpPr>
        <p:spPr>
          <a:xfrm>
            <a:off x="2525152" y="1119831"/>
            <a:ext cx="3073640" cy="1754326"/>
          </a:xfrm>
          <a:prstGeom prst="rect">
            <a:avLst/>
          </a:prstGeom>
          <a:noFill/>
        </p:spPr>
        <p:txBody>
          <a:bodyPr wrap="square" rtlCol="0">
            <a:spAutoFit/>
          </a:bodyPr>
          <a:lstStyle/>
          <a:p>
            <a:pPr algn="ctr"/>
            <a:r>
              <a:rPr lang="en-US" sz="1200" b="1" dirty="0">
                <a:solidFill>
                  <a:schemeClr val="tx1">
                    <a:lumMod val="75000"/>
                    <a:lumOff val="25000"/>
                  </a:schemeClr>
                </a:solidFill>
              </a:rPr>
              <a:t>You will not believe </a:t>
            </a:r>
            <a:r>
              <a:rPr lang="en-US" sz="1200" dirty="0">
                <a:solidFill>
                  <a:schemeClr val="bg1"/>
                </a:solidFill>
              </a:rPr>
              <a:t>all of the elements in this slide are all editable without reducing the quality, unlimited color, and unlimited size, none of which use jpg or </a:t>
            </a:r>
            <a:r>
              <a:rPr lang="en-US" sz="1200" dirty="0" err="1">
                <a:solidFill>
                  <a:schemeClr val="bg1"/>
                </a:solidFill>
              </a:rPr>
              <a:t>png</a:t>
            </a:r>
            <a:r>
              <a:rPr lang="en-US" sz="1200" dirty="0">
                <a:solidFill>
                  <a:schemeClr val="bg1"/>
                </a:solidFill>
              </a:rPr>
              <a:t>. pure vector of </a:t>
            </a:r>
            <a:r>
              <a:rPr lang="en-US" sz="1200" dirty="0" err="1">
                <a:solidFill>
                  <a:schemeClr val="bg1"/>
                </a:solidFill>
              </a:rPr>
              <a:t>powerpoint</a:t>
            </a:r>
            <a:r>
              <a:rPr lang="en-US" sz="1200" dirty="0" smtClean="0">
                <a:solidFill>
                  <a:schemeClr val="bg1"/>
                </a:solidFill>
              </a:rPr>
              <a:t>.</a:t>
            </a:r>
            <a:r>
              <a:rPr lang="id-ID" sz="1200" dirty="0" smtClean="0">
                <a:solidFill>
                  <a:schemeClr val="bg1"/>
                </a:solidFill>
              </a:rPr>
              <a:t> </a:t>
            </a:r>
          </a:p>
          <a:p>
            <a:pPr algn="ctr"/>
            <a:endParaRPr lang="id-ID" sz="1200" dirty="0" smtClean="0">
              <a:solidFill>
                <a:schemeClr val="tx1">
                  <a:lumMod val="65000"/>
                  <a:lumOff val="35000"/>
                </a:schemeClr>
              </a:solidFill>
            </a:endParaRPr>
          </a:p>
          <a:p>
            <a:pPr algn="ctr"/>
            <a:r>
              <a:rPr lang="id-ID" sz="1200" b="1" dirty="0" smtClean="0">
                <a:solidFill>
                  <a:schemeClr val="tx1">
                    <a:lumMod val="75000"/>
                    <a:lumOff val="25000"/>
                  </a:schemeClr>
                </a:solidFill>
              </a:rPr>
              <a:t>Second</a:t>
            </a:r>
            <a:r>
              <a:rPr lang="id-ID" sz="1200"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87" name="TextBox 86"/>
          <p:cNvSpPr txBox="1"/>
          <p:nvPr/>
        </p:nvSpPr>
        <p:spPr>
          <a:xfrm>
            <a:off x="3072823" y="691686"/>
            <a:ext cx="202504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Advertising Company</a:t>
            </a:r>
            <a:endParaRPr lang="id-ID" sz="1400" b="1" dirty="0">
              <a:solidFill>
                <a:schemeClr val="bg1"/>
              </a:solidFill>
              <a:latin typeface="Raleway" panose="020B0003030101060003" pitchFamily="34" charset="0"/>
            </a:endParaRPr>
          </a:p>
        </p:txBody>
      </p:sp>
      <p:sp>
        <p:nvSpPr>
          <p:cNvPr id="88" name="TextBox 87"/>
          <p:cNvSpPr txBox="1"/>
          <p:nvPr/>
        </p:nvSpPr>
        <p:spPr>
          <a:xfrm>
            <a:off x="6573097" y="1805634"/>
            <a:ext cx="545342"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2011</a:t>
            </a:r>
            <a:endParaRPr lang="id-ID" sz="1400" dirty="0">
              <a:solidFill>
                <a:schemeClr val="bg1">
                  <a:lumMod val="65000"/>
                </a:schemeClr>
              </a:solidFill>
              <a:latin typeface="Raleway" panose="020B0003030101060003" pitchFamily="34" charset="0"/>
            </a:endParaRPr>
          </a:p>
        </p:txBody>
      </p:sp>
      <p:sp>
        <p:nvSpPr>
          <p:cNvPr id="54" name="Freeform 5"/>
          <p:cNvSpPr>
            <a:spLocks noEditPoints="1"/>
          </p:cNvSpPr>
          <p:nvPr/>
        </p:nvSpPr>
        <p:spPr bwMode="auto">
          <a:xfrm>
            <a:off x="2312024" y="324462"/>
            <a:ext cx="490537" cy="488950"/>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Rectangle 88"/>
          <p:cNvSpPr/>
          <p:nvPr/>
        </p:nvSpPr>
        <p:spPr>
          <a:xfrm>
            <a:off x="1274323" y="4847417"/>
            <a:ext cx="4380624" cy="1246294"/>
          </a:xfrm>
          <a:prstGeom prst="rect">
            <a:avLst/>
          </a:prstGeom>
          <a:solidFill>
            <a:srgbClr val="FF6D6D"/>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4" name="Picture 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1894" y="3031863"/>
            <a:ext cx="2033258" cy="3061847"/>
          </a:xfrm>
          <a:prstGeom prst="rect">
            <a:avLst/>
          </a:prstGeom>
          <a:effectLst>
            <a:outerShdw blurRad="177800" dist="63500" dir="8100000" algn="tr" rotWithShape="0">
              <a:prstClr val="black">
                <a:alpha val="19000"/>
              </a:prstClr>
            </a:outerShdw>
          </a:effectLst>
        </p:spPr>
      </p:pic>
      <p:sp>
        <p:nvSpPr>
          <p:cNvPr id="91" name="TextBox 90"/>
          <p:cNvSpPr txBox="1"/>
          <p:nvPr/>
        </p:nvSpPr>
        <p:spPr>
          <a:xfrm>
            <a:off x="5087334" y="4831368"/>
            <a:ext cx="579005"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2010</a:t>
            </a:r>
            <a:endParaRPr lang="id-ID" sz="1400" dirty="0">
              <a:solidFill>
                <a:schemeClr val="bg1"/>
              </a:solidFill>
              <a:latin typeface="Raleway" panose="020B0003030101060003" pitchFamily="34" charset="0"/>
            </a:endParaRPr>
          </a:p>
        </p:txBody>
      </p:sp>
      <p:sp>
        <p:nvSpPr>
          <p:cNvPr id="92" name="Oval 91"/>
          <p:cNvSpPr/>
          <p:nvPr/>
        </p:nvSpPr>
        <p:spPr>
          <a:xfrm>
            <a:off x="1780230" y="4421592"/>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6" name="Group 105"/>
          <p:cNvGrpSpPr/>
          <p:nvPr/>
        </p:nvGrpSpPr>
        <p:grpSpPr>
          <a:xfrm>
            <a:off x="2005829" y="4647837"/>
            <a:ext cx="400449" cy="399158"/>
            <a:chOff x="0" y="6351"/>
            <a:chExt cx="492125" cy="490538"/>
          </a:xfrm>
          <a:solidFill>
            <a:srgbClr val="FF6D6D"/>
          </a:solidFill>
        </p:grpSpPr>
        <p:sp>
          <p:nvSpPr>
            <p:cNvPr id="93" name="Freeform 9"/>
            <p:cNvSpPr>
              <a:spLocks noEditPoints="1"/>
            </p:cNvSpPr>
            <p:nvPr/>
          </p:nvSpPr>
          <p:spPr bwMode="auto">
            <a:xfrm>
              <a:off x="0" y="6351"/>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0"/>
            <p:cNvSpPr>
              <a:spLocks/>
            </p:cNvSpPr>
            <p:nvPr/>
          </p:nvSpPr>
          <p:spPr bwMode="auto">
            <a:xfrm>
              <a:off x="292100" y="190501"/>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1"/>
            <p:cNvSpPr>
              <a:spLocks/>
            </p:cNvSpPr>
            <p:nvPr/>
          </p:nvSpPr>
          <p:spPr bwMode="auto">
            <a:xfrm>
              <a:off x="292100" y="1444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2"/>
            <p:cNvSpPr>
              <a:spLocks/>
            </p:cNvSpPr>
            <p:nvPr/>
          </p:nvSpPr>
          <p:spPr bwMode="auto">
            <a:xfrm>
              <a:off x="292100" y="98426"/>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3"/>
            <p:cNvSpPr>
              <a:spLocks/>
            </p:cNvSpPr>
            <p:nvPr/>
          </p:nvSpPr>
          <p:spPr bwMode="auto">
            <a:xfrm>
              <a:off x="122238"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4"/>
            <p:cNvSpPr>
              <a:spLocks/>
            </p:cNvSpPr>
            <p:nvPr/>
          </p:nvSpPr>
          <p:spPr bwMode="auto">
            <a:xfrm>
              <a:off x="122238"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5"/>
            <p:cNvSpPr>
              <a:spLocks/>
            </p:cNvSpPr>
            <p:nvPr/>
          </p:nvSpPr>
          <p:spPr bwMode="auto">
            <a:xfrm>
              <a:off x="122238"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
            <p:cNvSpPr>
              <a:spLocks/>
            </p:cNvSpPr>
            <p:nvPr/>
          </p:nvSpPr>
          <p:spPr bwMode="auto">
            <a:xfrm>
              <a:off x="292100"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7"/>
            <p:cNvSpPr>
              <a:spLocks/>
            </p:cNvSpPr>
            <p:nvPr/>
          </p:nvSpPr>
          <p:spPr bwMode="auto">
            <a:xfrm>
              <a:off x="292100"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8"/>
            <p:cNvSpPr>
              <a:spLocks/>
            </p:cNvSpPr>
            <p:nvPr/>
          </p:nvSpPr>
          <p:spPr bwMode="auto">
            <a:xfrm>
              <a:off x="292100"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9"/>
            <p:cNvSpPr>
              <a:spLocks/>
            </p:cNvSpPr>
            <p:nvPr/>
          </p:nvSpPr>
          <p:spPr bwMode="auto">
            <a:xfrm>
              <a:off x="122238" y="2365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0"/>
            <p:cNvSpPr>
              <a:spLocks/>
            </p:cNvSpPr>
            <p:nvPr/>
          </p:nvSpPr>
          <p:spPr bwMode="auto">
            <a:xfrm>
              <a:off x="122238" y="282576"/>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1"/>
            <p:cNvSpPr>
              <a:spLocks noEditPoints="1"/>
            </p:cNvSpPr>
            <p:nvPr/>
          </p:nvSpPr>
          <p:spPr bwMode="auto">
            <a:xfrm>
              <a:off x="122238" y="66676"/>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7" name="TextBox 106"/>
          <p:cNvSpPr txBox="1"/>
          <p:nvPr/>
        </p:nvSpPr>
        <p:spPr>
          <a:xfrm>
            <a:off x="2809560" y="4957670"/>
            <a:ext cx="211769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Recruiting for Success</a:t>
            </a:r>
            <a:endParaRPr lang="id-ID" sz="1400" b="1" dirty="0">
              <a:solidFill>
                <a:schemeClr val="bg1"/>
              </a:solidFill>
              <a:latin typeface="Raleway" panose="020B0003030101060003" pitchFamily="34" charset="0"/>
            </a:endParaRPr>
          </a:p>
        </p:txBody>
      </p:sp>
      <p:sp>
        <p:nvSpPr>
          <p:cNvPr id="108" name="TextBox 107"/>
          <p:cNvSpPr txBox="1"/>
          <p:nvPr/>
        </p:nvSpPr>
        <p:spPr>
          <a:xfrm>
            <a:off x="2295983" y="5310056"/>
            <a:ext cx="3073640"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Tree>
    <p:extLst>
      <p:ext uri="{BB962C8B-B14F-4D97-AF65-F5344CB8AC3E}">
        <p14:creationId xmlns:p14="http://schemas.microsoft.com/office/powerpoint/2010/main" val="3956715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82"/>
                                        </p:tgtEl>
                                        <p:attrNameLst>
                                          <p:attrName>style.visibility</p:attrName>
                                        </p:attrNameLst>
                                      </p:cBhvr>
                                      <p:to>
                                        <p:strVal val="visible"/>
                                      </p:to>
                                    </p:set>
                                    <p:anim calcmode="lin" valueType="num">
                                      <p:cBhvr>
                                        <p:cTn id="16" dur="500" fill="hold"/>
                                        <p:tgtEl>
                                          <p:spTgt spid="82"/>
                                        </p:tgtEl>
                                        <p:attrNameLst>
                                          <p:attrName>ppt_w</p:attrName>
                                        </p:attrNameLst>
                                      </p:cBhvr>
                                      <p:tavLst>
                                        <p:tav tm="0">
                                          <p:val>
                                            <p:fltVal val="0"/>
                                          </p:val>
                                        </p:tav>
                                        <p:tav tm="100000">
                                          <p:val>
                                            <p:strVal val="#ppt_w"/>
                                          </p:val>
                                        </p:tav>
                                      </p:tavLst>
                                    </p:anim>
                                    <p:anim calcmode="lin" valueType="num">
                                      <p:cBhvr>
                                        <p:cTn id="17" dur="500" fill="hold"/>
                                        <p:tgtEl>
                                          <p:spTgt spid="82"/>
                                        </p:tgtEl>
                                        <p:attrNameLst>
                                          <p:attrName>ppt_h</p:attrName>
                                        </p:attrNameLst>
                                      </p:cBhvr>
                                      <p:tavLst>
                                        <p:tav tm="0">
                                          <p:val>
                                            <p:fltVal val="0"/>
                                          </p:val>
                                        </p:tav>
                                        <p:tav tm="100000">
                                          <p:val>
                                            <p:strVal val="#ppt_h"/>
                                          </p:val>
                                        </p:tav>
                                      </p:tavLst>
                                    </p:anim>
                                    <p:animEffect transition="in" filter="fade">
                                      <p:cBhvr>
                                        <p:cTn id="18" dur="500"/>
                                        <p:tgtEl>
                                          <p:spTgt spid="82"/>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500"/>
                                        <p:tgtEl>
                                          <p:spTgt spid="81"/>
                                        </p:tgtEl>
                                      </p:cBhvr>
                                    </p:animEffect>
                                  </p:childTnLst>
                                </p:cTn>
                              </p:par>
                            </p:childTnLst>
                          </p:cTn>
                        </p:par>
                        <p:par>
                          <p:cTn id="27" fill="hold">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up)">
                                      <p:cBhvr>
                                        <p:cTn id="30" dur="500"/>
                                        <p:tgtEl>
                                          <p:spTgt spid="7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fade">
                                      <p:cBhvr>
                                        <p:cTn id="37" dur="500"/>
                                        <p:tgtEl>
                                          <p:spTgt spid="85"/>
                                        </p:tgtEl>
                                      </p:cBhvr>
                                    </p:animEffect>
                                  </p:childTnLst>
                                </p:cTn>
                              </p:par>
                            </p:childTnLst>
                          </p:cTn>
                        </p:par>
                        <p:par>
                          <p:cTn id="38" fill="hold">
                            <p:stCondLst>
                              <p:cond delay="3000"/>
                            </p:stCondLst>
                            <p:childTnLst>
                              <p:par>
                                <p:cTn id="39" presetID="22" presetClass="entr" presetSubtype="1"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up)">
                                      <p:cBhvr>
                                        <p:cTn id="41" dur="500"/>
                                        <p:tgtEl>
                                          <p:spTgt spid="3"/>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p:cTn id="45" dur="500" fill="hold"/>
                                        <p:tgtEl>
                                          <p:spTgt spid="17"/>
                                        </p:tgtEl>
                                        <p:attrNameLst>
                                          <p:attrName>ppt_w</p:attrName>
                                        </p:attrNameLst>
                                      </p:cBhvr>
                                      <p:tavLst>
                                        <p:tav tm="0">
                                          <p:val>
                                            <p:fltVal val="0"/>
                                          </p:val>
                                        </p:tav>
                                        <p:tav tm="100000">
                                          <p:val>
                                            <p:strVal val="#ppt_w"/>
                                          </p:val>
                                        </p:tav>
                                      </p:tavLst>
                                    </p:anim>
                                    <p:anim calcmode="lin" valueType="num">
                                      <p:cBhvr>
                                        <p:cTn id="46" dur="500" fill="hold"/>
                                        <p:tgtEl>
                                          <p:spTgt spid="17"/>
                                        </p:tgtEl>
                                        <p:attrNameLst>
                                          <p:attrName>ppt_h</p:attrName>
                                        </p:attrNameLst>
                                      </p:cBhvr>
                                      <p:tavLst>
                                        <p:tav tm="0">
                                          <p:val>
                                            <p:fltVal val="0"/>
                                          </p:val>
                                        </p:tav>
                                        <p:tav tm="100000">
                                          <p:val>
                                            <p:strVal val="#ppt_h"/>
                                          </p:val>
                                        </p:tav>
                                      </p:tavLst>
                                    </p:anim>
                                    <p:animEffect transition="in" filter="fade">
                                      <p:cBhvr>
                                        <p:cTn id="47" dur="500"/>
                                        <p:tgtEl>
                                          <p:spTgt spid="1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500"/>
                                        <p:tgtEl>
                                          <p:spTgt spid="60"/>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fade">
                                      <p:cBhvr>
                                        <p:cTn id="54" dur="500"/>
                                        <p:tgtEl>
                                          <p:spTgt spid="88"/>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74"/>
                                        </p:tgtEl>
                                        <p:attrNameLst>
                                          <p:attrName>style.visibility</p:attrName>
                                        </p:attrNameLst>
                                      </p:cBhvr>
                                      <p:to>
                                        <p:strVal val="visible"/>
                                      </p:to>
                                    </p:set>
                                    <p:animEffect transition="in" filter="fade">
                                      <p:cBhvr>
                                        <p:cTn id="58" dur="500"/>
                                        <p:tgtEl>
                                          <p:spTgt spid="7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3"/>
                                        </p:tgtEl>
                                        <p:attrNameLst>
                                          <p:attrName>style.visibility</p:attrName>
                                        </p:attrNameLst>
                                      </p:cBhvr>
                                      <p:to>
                                        <p:strVal val="visible"/>
                                      </p:to>
                                    </p:set>
                                    <p:animEffect transition="in" filter="fade">
                                      <p:cBhvr>
                                        <p:cTn id="61" dur="500"/>
                                        <p:tgtEl>
                                          <p:spTgt spid="73"/>
                                        </p:tgtEl>
                                      </p:cBhvr>
                                    </p:animEffect>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fade">
                                      <p:cBhvr>
                                        <p:cTn id="65" dur="500"/>
                                        <p:tgtEl>
                                          <p:spTgt spid="38">
                                            <p:graphicEl>
                                              <a:chart seriesIdx="-3" categoryIdx="-3" bldStep="gridLegend"/>
                                            </p:graphicEl>
                                          </p:spTgt>
                                        </p:tgtEl>
                                      </p:cBhvr>
                                    </p:animEffect>
                                    <p:anim calcmode="lin" valueType="num">
                                      <p:cBhvr>
                                        <p:cTn id="66" dur="500" fill="hold"/>
                                        <p:tgtEl>
                                          <p:spTgt spid="3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67" dur="500" fill="hold"/>
                                        <p:tgtEl>
                                          <p:spTgt spid="38">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38">
                                            <p:graphicEl>
                                              <a:chart seriesIdx="0" categoryIdx="-4" bldStep="series"/>
                                            </p:graphicEl>
                                          </p:spTgt>
                                        </p:tgtEl>
                                        <p:attrNameLst>
                                          <p:attrName>style.visibility</p:attrName>
                                        </p:attrNameLst>
                                      </p:cBhvr>
                                      <p:to>
                                        <p:strVal val="visible"/>
                                      </p:to>
                                    </p:set>
                                    <p:animEffect transition="in" filter="fade">
                                      <p:cBhvr>
                                        <p:cTn id="71" dur="500"/>
                                        <p:tgtEl>
                                          <p:spTgt spid="38">
                                            <p:graphicEl>
                                              <a:chart seriesIdx="0" categoryIdx="-4" bldStep="series"/>
                                            </p:graphicEl>
                                          </p:spTgt>
                                        </p:tgtEl>
                                      </p:cBhvr>
                                    </p:animEffect>
                                    <p:anim calcmode="lin" valueType="num">
                                      <p:cBhvr>
                                        <p:cTn id="72" dur="500" fill="hold"/>
                                        <p:tgtEl>
                                          <p:spTgt spid="38">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73" dur="500" fill="hold"/>
                                        <p:tgtEl>
                                          <p:spTgt spid="38">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42" presetClass="entr" presetSubtype="0" fill="hold" grpId="0" nodeType="afterEffect">
                                  <p:stCondLst>
                                    <p:cond delay="0"/>
                                  </p:stCondLst>
                                  <p:childTnLst>
                                    <p:set>
                                      <p:cBhvr>
                                        <p:cTn id="76" dur="1" fill="hold">
                                          <p:stCondLst>
                                            <p:cond delay="0"/>
                                          </p:stCondLst>
                                        </p:cTn>
                                        <p:tgtEl>
                                          <p:spTgt spid="38">
                                            <p:graphicEl>
                                              <a:chart seriesIdx="1" categoryIdx="-4" bldStep="series"/>
                                            </p:graphicEl>
                                          </p:spTgt>
                                        </p:tgtEl>
                                        <p:attrNameLst>
                                          <p:attrName>style.visibility</p:attrName>
                                        </p:attrNameLst>
                                      </p:cBhvr>
                                      <p:to>
                                        <p:strVal val="visible"/>
                                      </p:to>
                                    </p:set>
                                    <p:animEffect transition="in" filter="fade">
                                      <p:cBhvr>
                                        <p:cTn id="77" dur="500"/>
                                        <p:tgtEl>
                                          <p:spTgt spid="38">
                                            <p:graphicEl>
                                              <a:chart seriesIdx="1" categoryIdx="-4" bldStep="series"/>
                                            </p:graphicEl>
                                          </p:spTgt>
                                        </p:tgtEl>
                                      </p:cBhvr>
                                    </p:animEffect>
                                    <p:anim calcmode="lin" valueType="num">
                                      <p:cBhvr>
                                        <p:cTn id="78" dur="500" fill="hold"/>
                                        <p:tgtEl>
                                          <p:spTgt spid="38">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79" dur="500" fill="hold"/>
                                        <p:tgtEl>
                                          <p:spTgt spid="38">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80" fill="hold">
                            <p:stCondLst>
                              <p:cond delay="6500"/>
                            </p:stCondLst>
                            <p:childTnLst>
                              <p:par>
                                <p:cTn id="81" presetID="42" presetClass="entr" presetSubtype="0" fill="hold" grpId="0" nodeType="afterEffect">
                                  <p:stCondLst>
                                    <p:cond delay="0"/>
                                  </p:stCondLst>
                                  <p:childTnLst>
                                    <p:set>
                                      <p:cBhvr>
                                        <p:cTn id="82" dur="1" fill="hold">
                                          <p:stCondLst>
                                            <p:cond delay="0"/>
                                          </p:stCondLst>
                                        </p:cTn>
                                        <p:tgtEl>
                                          <p:spTgt spid="38">
                                            <p:graphicEl>
                                              <a:chart seriesIdx="2" categoryIdx="-4" bldStep="series"/>
                                            </p:graphicEl>
                                          </p:spTgt>
                                        </p:tgtEl>
                                        <p:attrNameLst>
                                          <p:attrName>style.visibility</p:attrName>
                                        </p:attrNameLst>
                                      </p:cBhvr>
                                      <p:to>
                                        <p:strVal val="visible"/>
                                      </p:to>
                                    </p:set>
                                    <p:animEffect transition="in" filter="fade">
                                      <p:cBhvr>
                                        <p:cTn id="83" dur="500"/>
                                        <p:tgtEl>
                                          <p:spTgt spid="38">
                                            <p:graphicEl>
                                              <a:chart seriesIdx="2" categoryIdx="-4" bldStep="series"/>
                                            </p:graphicEl>
                                          </p:spTgt>
                                        </p:tgtEl>
                                      </p:cBhvr>
                                    </p:animEffect>
                                    <p:anim calcmode="lin" valueType="num">
                                      <p:cBhvr>
                                        <p:cTn id="84" dur="500" fill="hold"/>
                                        <p:tgtEl>
                                          <p:spTgt spid="38">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85" dur="500" fill="hold"/>
                                        <p:tgtEl>
                                          <p:spTgt spid="38">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86" fill="hold">
                            <p:stCondLst>
                              <p:cond delay="7000"/>
                            </p:stCondLst>
                            <p:childTnLst>
                              <p:par>
                                <p:cTn id="87" presetID="22" presetClass="entr" presetSubtype="1" fill="hold" nodeType="afterEffect">
                                  <p:stCondLst>
                                    <p:cond delay="0"/>
                                  </p:stCondLst>
                                  <p:childTnLst>
                                    <p:set>
                                      <p:cBhvr>
                                        <p:cTn id="88" dur="1" fill="hold">
                                          <p:stCondLst>
                                            <p:cond delay="0"/>
                                          </p:stCondLst>
                                        </p:cTn>
                                        <p:tgtEl>
                                          <p:spTgt spid="4"/>
                                        </p:tgtEl>
                                        <p:attrNameLst>
                                          <p:attrName>style.visibility</p:attrName>
                                        </p:attrNameLst>
                                      </p:cBhvr>
                                      <p:to>
                                        <p:strVal val="visible"/>
                                      </p:to>
                                    </p:set>
                                    <p:animEffect transition="in" filter="wipe(up)">
                                      <p:cBhvr>
                                        <p:cTn id="89" dur="500"/>
                                        <p:tgtEl>
                                          <p:spTgt spid="4"/>
                                        </p:tgtEl>
                                      </p:cBhvr>
                                    </p:animEffect>
                                  </p:childTnLst>
                                </p:cTn>
                              </p:par>
                            </p:childTnLst>
                          </p:cTn>
                        </p:par>
                        <p:par>
                          <p:cTn id="90" fill="hold">
                            <p:stCondLst>
                              <p:cond delay="7500"/>
                            </p:stCondLst>
                            <p:childTnLst>
                              <p:par>
                                <p:cTn id="91" presetID="53" presetClass="entr" presetSubtype="16" fill="hold" grpId="0" nodeType="afterEffect">
                                  <p:stCondLst>
                                    <p:cond delay="0"/>
                                  </p:stCondLst>
                                  <p:childTnLst>
                                    <p:set>
                                      <p:cBhvr>
                                        <p:cTn id="92" dur="1" fill="hold">
                                          <p:stCondLst>
                                            <p:cond delay="0"/>
                                          </p:stCondLst>
                                        </p:cTn>
                                        <p:tgtEl>
                                          <p:spTgt spid="42"/>
                                        </p:tgtEl>
                                        <p:attrNameLst>
                                          <p:attrName>style.visibility</p:attrName>
                                        </p:attrNameLst>
                                      </p:cBhvr>
                                      <p:to>
                                        <p:strVal val="visible"/>
                                      </p:to>
                                    </p:set>
                                    <p:anim calcmode="lin" valueType="num">
                                      <p:cBhvr>
                                        <p:cTn id="93" dur="500" fill="hold"/>
                                        <p:tgtEl>
                                          <p:spTgt spid="42"/>
                                        </p:tgtEl>
                                        <p:attrNameLst>
                                          <p:attrName>ppt_w</p:attrName>
                                        </p:attrNameLst>
                                      </p:cBhvr>
                                      <p:tavLst>
                                        <p:tav tm="0">
                                          <p:val>
                                            <p:fltVal val="0"/>
                                          </p:val>
                                        </p:tav>
                                        <p:tav tm="100000">
                                          <p:val>
                                            <p:strVal val="#ppt_w"/>
                                          </p:val>
                                        </p:tav>
                                      </p:tavLst>
                                    </p:anim>
                                    <p:anim calcmode="lin" valueType="num">
                                      <p:cBhvr>
                                        <p:cTn id="94" dur="500" fill="hold"/>
                                        <p:tgtEl>
                                          <p:spTgt spid="42"/>
                                        </p:tgtEl>
                                        <p:attrNameLst>
                                          <p:attrName>ppt_h</p:attrName>
                                        </p:attrNameLst>
                                      </p:cBhvr>
                                      <p:tavLst>
                                        <p:tav tm="0">
                                          <p:val>
                                            <p:fltVal val="0"/>
                                          </p:val>
                                        </p:tav>
                                        <p:tav tm="100000">
                                          <p:val>
                                            <p:strVal val="#ppt_h"/>
                                          </p:val>
                                        </p:tav>
                                      </p:tavLst>
                                    </p:anim>
                                    <p:animEffect transition="in" filter="fade">
                                      <p:cBhvr>
                                        <p:cTn id="95" dur="500"/>
                                        <p:tgtEl>
                                          <p:spTgt spid="4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Effect transition="in" filter="fade">
                                      <p:cBhvr>
                                        <p:cTn id="98" dur="500"/>
                                        <p:tgtEl>
                                          <p:spTgt spid="61"/>
                                        </p:tgtEl>
                                      </p:cBhvr>
                                    </p:animEffect>
                                  </p:childTnLst>
                                </p:cTn>
                              </p:par>
                            </p:childTnLst>
                          </p:cTn>
                        </p:par>
                        <p:par>
                          <p:cTn id="99" fill="hold">
                            <p:stCondLst>
                              <p:cond delay="8000"/>
                            </p:stCondLst>
                            <p:childTnLst>
                              <p:par>
                                <p:cTn id="100" presetID="22" presetClass="entr" presetSubtype="2" fill="hold" grpId="0" nodeType="afterEffect">
                                  <p:stCondLst>
                                    <p:cond delay="0"/>
                                  </p:stCondLst>
                                  <p:childTnLst>
                                    <p:set>
                                      <p:cBhvr>
                                        <p:cTn id="101" dur="1" fill="hold">
                                          <p:stCondLst>
                                            <p:cond delay="0"/>
                                          </p:stCondLst>
                                        </p:cTn>
                                        <p:tgtEl>
                                          <p:spTgt spid="89"/>
                                        </p:tgtEl>
                                        <p:attrNameLst>
                                          <p:attrName>style.visibility</p:attrName>
                                        </p:attrNameLst>
                                      </p:cBhvr>
                                      <p:to>
                                        <p:strVal val="visible"/>
                                      </p:to>
                                    </p:set>
                                    <p:animEffect transition="in" filter="wipe(right)">
                                      <p:cBhvr>
                                        <p:cTn id="102" dur="500"/>
                                        <p:tgtEl>
                                          <p:spTgt spid="89"/>
                                        </p:tgtEl>
                                      </p:cBhvr>
                                    </p:animEffect>
                                  </p:childTnLst>
                                </p:cTn>
                              </p:par>
                            </p:childTnLst>
                          </p:cTn>
                        </p:par>
                        <p:par>
                          <p:cTn id="103" fill="hold">
                            <p:stCondLst>
                              <p:cond delay="8500"/>
                            </p:stCondLst>
                            <p:childTnLst>
                              <p:par>
                                <p:cTn id="104" presetID="10" presetClass="entr" presetSubtype="0" fill="hold" grpId="0" nodeType="afterEffect">
                                  <p:stCondLst>
                                    <p:cond delay="0"/>
                                  </p:stCondLst>
                                  <p:childTnLst>
                                    <p:set>
                                      <p:cBhvr>
                                        <p:cTn id="105" dur="1" fill="hold">
                                          <p:stCondLst>
                                            <p:cond delay="0"/>
                                          </p:stCondLst>
                                        </p:cTn>
                                        <p:tgtEl>
                                          <p:spTgt spid="91"/>
                                        </p:tgtEl>
                                        <p:attrNameLst>
                                          <p:attrName>style.visibility</p:attrName>
                                        </p:attrNameLst>
                                      </p:cBhvr>
                                      <p:to>
                                        <p:strVal val="visible"/>
                                      </p:to>
                                    </p:set>
                                    <p:animEffect transition="in" filter="fade">
                                      <p:cBhvr>
                                        <p:cTn id="106" dur="500"/>
                                        <p:tgtEl>
                                          <p:spTgt spid="91"/>
                                        </p:tgtEl>
                                      </p:cBhvr>
                                    </p:animEffect>
                                  </p:childTnLst>
                                </p:cTn>
                              </p:par>
                            </p:childTnLst>
                          </p:cTn>
                        </p:par>
                        <p:par>
                          <p:cTn id="107" fill="hold">
                            <p:stCondLst>
                              <p:cond delay="9000"/>
                            </p:stCondLst>
                            <p:childTnLst>
                              <p:par>
                                <p:cTn id="108" presetID="53" presetClass="entr" presetSubtype="16"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 calcmode="lin" valueType="num">
                                      <p:cBhvr>
                                        <p:cTn id="110" dur="500" fill="hold"/>
                                        <p:tgtEl>
                                          <p:spTgt spid="92"/>
                                        </p:tgtEl>
                                        <p:attrNameLst>
                                          <p:attrName>ppt_w</p:attrName>
                                        </p:attrNameLst>
                                      </p:cBhvr>
                                      <p:tavLst>
                                        <p:tav tm="0">
                                          <p:val>
                                            <p:fltVal val="0"/>
                                          </p:val>
                                        </p:tav>
                                        <p:tav tm="100000">
                                          <p:val>
                                            <p:strVal val="#ppt_w"/>
                                          </p:val>
                                        </p:tav>
                                      </p:tavLst>
                                    </p:anim>
                                    <p:anim calcmode="lin" valueType="num">
                                      <p:cBhvr>
                                        <p:cTn id="111" dur="500" fill="hold"/>
                                        <p:tgtEl>
                                          <p:spTgt spid="92"/>
                                        </p:tgtEl>
                                        <p:attrNameLst>
                                          <p:attrName>ppt_h</p:attrName>
                                        </p:attrNameLst>
                                      </p:cBhvr>
                                      <p:tavLst>
                                        <p:tav tm="0">
                                          <p:val>
                                            <p:fltVal val="0"/>
                                          </p:val>
                                        </p:tav>
                                        <p:tav tm="100000">
                                          <p:val>
                                            <p:strVal val="#ppt_h"/>
                                          </p:val>
                                        </p:tav>
                                      </p:tavLst>
                                    </p:anim>
                                    <p:animEffect transition="in" filter="fade">
                                      <p:cBhvr>
                                        <p:cTn id="112" dur="500"/>
                                        <p:tgtEl>
                                          <p:spTgt spid="92"/>
                                        </p:tgtEl>
                                      </p:cBhvr>
                                    </p:animEffect>
                                  </p:childTnLst>
                                </p:cTn>
                              </p:par>
                            </p:childTnLst>
                          </p:cTn>
                        </p:par>
                        <p:par>
                          <p:cTn id="113" fill="hold">
                            <p:stCondLst>
                              <p:cond delay="9500"/>
                            </p:stCondLst>
                            <p:childTnLst>
                              <p:par>
                                <p:cTn id="114" presetID="10"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Effect transition="in" filter="fade">
                                      <p:cBhvr>
                                        <p:cTn id="116" dur="500"/>
                                        <p:tgtEl>
                                          <p:spTgt spid="106"/>
                                        </p:tgtEl>
                                      </p:cBhvr>
                                    </p:animEffect>
                                  </p:childTnLst>
                                </p:cTn>
                              </p:par>
                              <p:par>
                                <p:cTn id="117" presetID="22" presetClass="entr" presetSubtype="4" fill="hold" nodeType="withEffect">
                                  <p:stCondLst>
                                    <p:cond delay="0"/>
                                  </p:stCondLst>
                                  <p:childTnLst>
                                    <p:set>
                                      <p:cBhvr>
                                        <p:cTn id="118" dur="1" fill="hold">
                                          <p:stCondLst>
                                            <p:cond delay="0"/>
                                          </p:stCondLst>
                                        </p:cTn>
                                        <p:tgtEl>
                                          <p:spTgt spid="64"/>
                                        </p:tgtEl>
                                        <p:attrNameLst>
                                          <p:attrName>style.visibility</p:attrName>
                                        </p:attrNameLst>
                                      </p:cBhvr>
                                      <p:to>
                                        <p:strVal val="visible"/>
                                      </p:to>
                                    </p:set>
                                    <p:animEffect transition="in" filter="wipe(down)">
                                      <p:cBhvr>
                                        <p:cTn id="119" dur="500"/>
                                        <p:tgtEl>
                                          <p:spTgt spid="64"/>
                                        </p:tgtEl>
                                      </p:cBhvr>
                                    </p:animEffect>
                                  </p:childTnLst>
                                </p:cTn>
                              </p:par>
                            </p:childTnLst>
                          </p:cTn>
                        </p:par>
                        <p:par>
                          <p:cTn id="120" fill="hold">
                            <p:stCondLst>
                              <p:cond delay="10000"/>
                            </p:stCondLst>
                            <p:childTnLst>
                              <p:par>
                                <p:cTn id="121" presetID="10" presetClass="entr" presetSubtype="0" fill="hold" grpId="0" nodeType="afterEffect">
                                  <p:stCondLst>
                                    <p:cond delay="0"/>
                                  </p:stCondLst>
                                  <p:childTnLst>
                                    <p:set>
                                      <p:cBhvr>
                                        <p:cTn id="122" dur="1" fill="hold">
                                          <p:stCondLst>
                                            <p:cond delay="0"/>
                                          </p:stCondLst>
                                        </p:cTn>
                                        <p:tgtEl>
                                          <p:spTgt spid="107"/>
                                        </p:tgtEl>
                                        <p:attrNameLst>
                                          <p:attrName>style.visibility</p:attrName>
                                        </p:attrNameLst>
                                      </p:cBhvr>
                                      <p:to>
                                        <p:strVal val="visible"/>
                                      </p:to>
                                    </p:set>
                                    <p:animEffect transition="in" filter="fade">
                                      <p:cBhvr>
                                        <p:cTn id="123" dur="500"/>
                                        <p:tgtEl>
                                          <p:spTgt spid="10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08"/>
                                        </p:tgtEl>
                                        <p:attrNameLst>
                                          <p:attrName>style.visibility</p:attrName>
                                        </p:attrNameLst>
                                      </p:cBhvr>
                                      <p:to>
                                        <p:strVal val="visible"/>
                                      </p:to>
                                    </p:set>
                                    <p:animEffect transition="in" filter="fade">
                                      <p:cBhvr>
                                        <p:cTn id="126" dur="500"/>
                                        <p:tgtEl>
                                          <p:spTgt spid="108"/>
                                        </p:tgtEl>
                                      </p:cBhvr>
                                    </p:animEffect>
                                  </p:childTnLst>
                                </p:cTn>
                              </p:par>
                            </p:childTnLst>
                          </p:cTn>
                        </p:par>
                        <p:par>
                          <p:cTn id="127" fill="hold">
                            <p:stCondLst>
                              <p:cond delay="10500"/>
                            </p:stCondLst>
                            <p:childTnLst>
                              <p:par>
                                <p:cTn id="128" presetID="22" presetClass="entr" presetSubtype="1" fill="hold" nodeType="afterEffect">
                                  <p:stCondLst>
                                    <p:cond delay="0"/>
                                  </p:stCondLst>
                                  <p:childTnLst>
                                    <p:set>
                                      <p:cBhvr>
                                        <p:cTn id="129" dur="1" fill="hold">
                                          <p:stCondLst>
                                            <p:cond delay="0"/>
                                          </p:stCondLst>
                                        </p:cTn>
                                        <p:tgtEl>
                                          <p:spTgt spid="5"/>
                                        </p:tgtEl>
                                        <p:attrNameLst>
                                          <p:attrName>style.visibility</p:attrName>
                                        </p:attrNameLst>
                                      </p:cBhvr>
                                      <p:to>
                                        <p:strVal val="visible"/>
                                      </p:to>
                                    </p:set>
                                    <p:animEffect transition="in" filter="wipe(up)">
                                      <p:cBhvr>
                                        <p:cTn id="1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1" grpId="0" animBg="1"/>
      <p:bldP spid="42" grpId="0" animBg="1"/>
      <p:bldP spid="59" grpId="0" animBg="1"/>
      <p:bldP spid="60" grpId="0" animBg="1"/>
      <p:bldP spid="61" grpId="0" animBg="1"/>
      <p:bldGraphic spid="38" grpId="0">
        <p:bldSub>
          <a:bldChart bld="series"/>
        </p:bldSub>
      </p:bldGraphic>
      <p:bldP spid="73" grpId="0"/>
      <p:bldP spid="74" grpId="0"/>
      <p:bldP spid="75" grpId="0" animBg="1"/>
      <p:bldP spid="81" grpId="0"/>
      <p:bldP spid="82" grpId="0" animBg="1"/>
      <p:bldP spid="85" grpId="0"/>
      <p:bldP spid="87" grpId="0"/>
      <p:bldP spid="88" grpId="0"/>
      <p:bldP spid="54" grpId="0" animBg="1"/>
      <p:bldP spid="89" grpId="0" animBg="1"/>
      <p:bldP spid="91" grpId="0"/>
      <p:bldP spid="92" grpId="0" animBg="1"/>
      <p:bldP spid="107" grpId="0"/>
      <p:bldP spid="108"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17" name="Oval 16"/>
          <p:cNvSpPr/>
          <p:nvPr/>
        </p:nvSpPr>
        <p:spPr>
          <a:xfrm>
            <a:off x="6027906" y="3447119"/>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077893" y="1894350"/>
            <a:ext cx="36214" cy="1552769"/>
            <a:chOff x="6077893" y="1894350"/>
            <a:chExt cx="36214" cy="1552769"/>
          </a:xfrm>
        </p:grpSpPr>
        <p:cxnSp>
          <p:nvCxnSpPr>
            <p:cNvPr id="15" name="Straight Connector 14"/>
            <p:cNvCxnSpPr/>
            <p:nvPr/>
          </p:nvCxnSpPr>
          <p:spPr>
            <a:xfrm>
              <a:off x="6114107" y="1894350"/>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1894350"/>
              <a:ext cx="0" cy="155276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3583307"/>
            <a:ext cx="36214" cy="1371599"/>
            <a:chOff x="6077893" y="3583307"/>
            <a:chExt cx="36214" cy="1371599"/>
          </a:xfrm>
        </p:grpSpPr>
        <p:cxnSp>
          <p:nvCxnSpPr>
            <p:cNvPr id="20" name="Straight Connector 19"/>
            <p:cNvCxnSpPr/>
            <p:nvPr/>
          </p:nvCxnSpPr>
          <p:spPr>
            <a:xfrm>
              <a:off x="6114107" y="3583307"/>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583307"/>
              <a:ext cx="0" cy="1371599"/>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767391"/>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4954421"/>
            <a:ext cx="136188" cy="136188"/>
          </a:xfrm>
          <a:prstGeom prst="ellipse">
            <a:avLst/>
          </a:prstGeom>
          <a:no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0"/>
            <a:ext cx="36214" cy="1767391"/>
            <a:chOff x="6077893" y="0"/>
            <a:chExt cx="36214" cy="1767391"/>
          </a:xfrm>
        </p:grpSpPr>
        <p:cxnSp>
          <p:nvCxnSpPr>
            <p:cNvPr id="44" name="Straight Connector 43"/>
            <p:cNvCxnSpPr/>
            <p:nvPr/>
          </p:nvCxnSpPr>
          <p:spPr>
            <a:xfrm>
              <a:off x="6114107" y="0"/>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6077893" y="0"/>
              <a:ext cx="0" cy="1767391"/>
            </a:xfrm>
            <a:prstGeom prst="line">
              <a:avLst/>
            </a:prstGeom>
            <a:ln w="9525" cmpd="sng">
              <a:solidFill>
                <a:srgbClr val="FF6D6D"/>
              </a:solidFill>
              <a:prstDash val="solid"/>
            </a:ln>
          </p:spPr>
          <p:style>
            <a:lnRef idx="1">
              <a:schemeClr val="accent1"/>
            </a:lnRef>
            <a:fillRef idx="0">
              <a:schemeClr val="accent1"/>
            </a:fillRef>
            <a:effectRef idx="0">
              <a:schemeClr val="accent1"/>
            </a:effectRef>
            <a:fontRef idx="minor">
              <a:schemeClr val="tx1"/>
            </a:fontRef>
          </p:style>
        </p:cxnSp>
      </p:grpSp>
      <p:sp>
        <p:nvSpPr>
          <p:cNvPr id="59" name="Isosceles Triangle 58"/>
          <p:cNvSpPr/>
          <p:nvPr/>
        </p:nvSpPr>
        <p:spPr>
          <a:xfrm rot="5400000">
            <a:off x="6235218" y="1782160"/>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Isosceles Triangle 59"/>
          <p:cNvSpPr/>
          <p:nvPr/>
        </p:nvSpPr>
        <p:spPr>
          <a:xfrm rot="16200000" flipH="1">
            <a:off x="5903270" y="3454481"/>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Isosceles Triangle 60"/>
          <p:cNvSpPr/>
          <p:nvPr/>
        </p:nvSpPr>
        <p:spPr>
          <a:xfrm rot="5400000">
            <a:off x="6235218" y="4961782"/>
            <a:ext cx="69259" cy="116210"/>
          </a:xfrm>
          <a:prstGeom prst="triangl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8" name="Picture 4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70068" y="1271202"/>
            <a:ext cx="1166146" cy="1166146"/>
          </a:xfrm>
          <a:prstGeom prst="ellipse">
            <a:avLst/>
          </a:prstGeom>
          <a:ln w="44450" cap="rnd">
            <a:solidFill>
              <a:srgbClr val="FF6D6D">
                <a:alpha val="20000"/>
              </a:srgbClr>
            </a:solidFill>
          </a:ln>
          <a:effectLst/>
        </p:spPr>
      </p:pic>
      <p:pic>
        <p:nvPicPr>
          <p:cNvPr id="49" name="Picture 4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78329" y="1271202"/>
            <a:ext cx="1166146" cy="1166146"/>
          </a:xfrm>
          <a:prstGeom prst="ellipse">
            <a:avLst/>
          </a:prstGeom>
          <a:ln w="44450" cap="rnd">
            <a:solidFill>
              <a:srgbClr val="FF6D6D">
                <a:alpha val="60000"/>
              </a:srgbClr>
            </a:solidFill>
          </a:ln>
          <a:effectLst/>
        </p:spPr>
      </p:pic>
      <p:pic>
        <p:nvPicPr>
          <p:cNvPr id="50" name="Picture 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086590" y="1271202"/>
            <a:ext cx="1166146" cy="1166146"/>
          </a:xfrm>
          <a:prstGeom prst="ellipse">
            <a:avLst/>
          </a:prstGeom>
          <a:ln w="44450" cap="rnd">
            <a:solidFill>
              <a:srgbClr val="FF6D6D"/>
            </a:solidFill>
          </a:ln>
          <a:effectLst/>
        </p:spPr>
      </p:pic>
      <p:sp>
        <p:nvSpPr>
          <p:cNvPr id="51" name="TextBox 50"/>
          <p:cNvSpPr txBox="1"/>
          <p:nvPr/>
        </p:nvSpPr>
        <p:spPr>
          <a:xfrm>
            <a:off x="6470068" y="628084"/>
            <a:ext cx="607859"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2009</a:t>
            </a:r>
            <a:endParaRPr lang="id-ID" sz="1400" dirty="0">
              <a:solidFill>
                <a:schemeClr val="bg1">
                  <a:lumMod val="65000"/>
                </a:schemeClr>
              </a:solidFill>
              <a:latin typeface="Raleway" panose="020B0003030101060003" pitchFamily="34" charset="0"/>
            </a:endParaRPr>
          </a:p>
        </p:txBody>
      </p:sp>
      <p:sp>
        <p:nvSpPr>
          <p:cNvPr id="53" name="TextBox 52"/>
          <p:cNvSpPr txBox="1"/>
          <p:nvPr/>
        </p:nvSpPr>
        <p:spPr>
          <a:xfrm>
            <a:off x="6470068" y="893423"/>
            <a:ext cx="2091598" cy="307777"/>
          </a:xfrm>
          <a:prstGeom prst="rect">
            <a:avLst/>
          </a:prstGeom>
          <a:noFill/>
        </p:spPr>
        <p:txBody>
          <a:bodyPr wrap="none" rtlCol="0">
            <a:spAutoFit/>
          </a:bodyPr>
          <a:lstStyle/>
          <a:p>
            <a:r>
              <a:rPr lang="id-ID" sz="1400" b="1" dirty="0" smtClean="0">
                <a:solidFill>
                  <a:schemeClr val="bg1">
                    <a:lumMod val="50000"/>
                  </a:schemeClr>
                </a:solidFill>
                <a:latin typeface="Raleway" panose="020B0003030101060003" pitchFamily="34" charset="0"/>
              </a:rPr>
              <a:t>Award-Winning Team </a:t>
            </a:r>
            <a:endParaRPr lang="id-ID" sz="1400" b="1" dirty="0">
              <a:solidFill>
                <a:schemeClr val="bg1">
                  <a:lumMod val="50000"/>
                </a:schemeClr>
              </a:solidFill>
              <a:latin typeface="Raleway" panose="020B0003030101060003" pitchFamily="34" charset="0"/>
            </a:endParaRPr>
          </a:p>
        </p:txBody>
      </p:sp>
      <p:sp>
        <p:nvSpPr>
          <p:cNvPr id="55" name="TextBox 54"/>
          <p:cNvSpPr txBox="1"/>
          <p:nvPr/>
        </p:nvSpPr>
        <p:spPr>
          <a:xfrm>
            <a:off x="6470068" y="2580180"/>
            <a:ext cx="3938528" cy="646331"/>
          </a:xfrm>
          <a:prstGeom prst="rect">
            <a:avLst/>
          </a:prstGeom>
          <a:noFill/>
        </p:spPr>
        <p:txBody>
          <a:bodyPr wrap="square" rtlCol="0">
            <a:spAutoFit/>
          </a:bodyPr>
          <a:lstStyle/>
          <a:p>
            <a:pPr algn="just"/>
            <a:r>
              <a:rPr lang="id-ID" sz="1200" b="1" dirty="0" smtClean="0">
                <a:solidFill>
                  <a:schemeClr val="bg1">
                    <a:lumMod val="65000"/>
                  </a:schemeClr>
                </a:solidFill>
              </a:rPr>
              <a:t>You will not believe </a:t>
            </a:r>
            <a:r>
              <a:rPr lang="id-ID" sz="1200" dirty="0" smtClean="0">
                <a:solidFill>
                  <a:schemeClr val="bg1">
                    <a:lumMod val="65000"/>
                  </a:schemeClr>
                </a:solidFill>
              </a:rPr>
              <a:t>Paragraph </a:t>
            </a:r>
            <a:r>
              <a:rPr lang="en-US" sz="1200" dirty="0" smtClean="0">
                <a:solidFill>
                  <a:schemeClr val="bg1">
                    <a:lumMod val="65000"/>
                  </a:schemeClr>
                </a:solidFill>
              </a:rPr>
              <a:t>Latin </a:t>
            </a:r>
            <a:r>
              <a:rPr lang="en-US" sz="1200" dirty="0">
                <a:solidFill>
                  <a:schemeClr val="bg1">
                    <a:lumMod val="65000"/>
                  </a:schemeClr>
                </a:solidFill>
              </a:rPr>
              <a:t>literature from 45 BC. It has roots in a piece of classical Latin literature </a:t>
            </a:r>
            <a:r>
              <a:rPr lang="en-US" sz="1200" dirty="0" smtClean="0">
                <a:solidFill>
                  <a:schemeClr val="bg1">
                    <a:lumMod val="65000"/>
                  </a:schemeClr>
                </a:solidFill>
              </a:rPr>
              <a:t>the </a:t>
            </a:r>
            <a:r>
              <a:rPr lang="en-US" sz="1200" dirty="0">
                <a:solidFill>
                  <a:schemeClr val="bg1">
                    <a:lumMod val="65000"/>
                  </a:schemeClr>
                </a:solidFill>
              </a:rPr>
              <a:t>quality, </a:t>
            </a:r>
            <a:r>
              <a:rPr lang="en-US" sz="1200" dirty="0" smtClean="0">
                <a:solidFill>
                  <a:schemeClr val="bg1">
                    <a:lumMod val="65000"/>
                  </a:schemeClr>
                </a:solidFill>
              </a:rPr>
              <a:t>unlimited</a:t>
            </a:r>
            <a:endParaRPr lang="id-ID" sz="1200" b="1" dirty="0">
              <a:solidFill>
                <a:schemeClr val="bg1">
                  <a:lumMod val="65000"/>
                </a:schemeClr>
              </a:solidFill>
            </a:endParaRPr>
          </a:p>
        </p:txBody>
      </p:sp>
      <p:sp>
        <p:nvSpPr>
          <p:cNvPr id="57" name="Freeform 5"/>
          <p:cNvSpPr>
            <a:spLocks/>
          </p:cNvSpPr>
          <p:nvPr/>
        </p:nvSpPr>
        <p:spPr bwMode="auto">
          <a:xfrm>
            <a:off x="1768069" y="3405077"/>
            <a:ext cx="2736724" cy="77795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6"/>
          <p:cNvSpPr>
            <a:spLocks/>
          </p:cNvSpPr>
          <p:nvPr/>
        </p:nvSpPr>
        <p:spPr bwMode="auto">
          <a:xfrm>
            <a:off x="2136207" y="2645648"/>
            <a:ext cx="2001605" cy="764060"/>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7"/>
          <p:cNvSpPr>
            <a:spLocks/>
          </p:cNvSpPr>
          <p:nvPr/>
        </p:nvSpPr>
        <p:spPr bwMode="auto">
          <a:xfrm>
            <a:off x="3136431" y="1296967"/>
            <a:ext cx="957390" cy="2015497"/>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8"/>
          <p:cNvSpPr>
            <a:spLocks/>
          </p:cNvSpPr>
          <p:nvPr/>
        </p:nvSpPr>
        <p:spPr bwMode="auto">
          <a:xfrm>
            <a:off x="2179041" y="1296967"/>
            <a:ext cx="957390" cy="2015497"/>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9"/>
          <p:cNvSpPr>
            <a:spLocks/>
          </p:cNvSpPr>
          <p:nvPr/>
        </p:nvSpPr>
        <p:spPr bwMode="auto">
          <a:xfrm>
            <a:off x="3136431" y="3689863"/>
            <a:ext cx="1736500" cy="1261857"/>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rgbClr val="BABABA"/>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10"/>
          <p:cNvSpPr>
            <a:spLocks/>
          </p:cNvSpPr>
          <p:nvPr/>
        </p:nvSpPr>
        <p:spPr bwMode="auto">
          <a:xfrm>
            <a:off x="1401089" y="3689863"/>
            <a:ext cx="1735342" cy="1261857"/>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1"/>
          <p:cNvSpPr>
            <a:spLocks/>
          </p:cNvSpPr>
          <p:nvPr/>
        </p:nvSpPr>
        <p:spPr bwMode="auto">
          <a:xfrm>
            <a:off x="3136431" y="3051990"/>
            <a:ext cx="1325528" cy="103495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
          <p:cNvSpPr>
            <a:spLocks/>
          </p:cNvSpPr>
          <p:nvPr/>
        </p:nvSpPr>
        <p:spPr bwMode="auto">
          <a:xfrm>
            <a:off x="1812060" y="3051990"/>
            <a:ext cx="1324371" cy="103495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rot="20251316">
            <a:off x="3766137" y="4094992"/>
            <a:ext cx="361288" cy="361287"/>
            <a:chOff x="4033838" y="4086226"/>
            <a:chExt cx="881063" cy="881062"/>
          </a:xfrm>
          <a:noFill/>
        </p:grpSpPr>
        <p:sp>
          <p:nvSpPr>
            <p:cNvPr id="70"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1"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2" name="Oval 38"/>
            <p:cNvSpPr>
              <a:spLocks noChangeArrowheads="1"/>
            </p:cNvSpPr>
            <p:nvPr/>
          </p:nvSpPr>
          <p:spPr bwMode="auto">
            <a:xfrm>
              <a:off x="4352925" y="4176713"/>
              <a:ext cx="242888" cy="244475"/>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6" name="Oval 39"/>
            <p:cNvSpPr>
              <a:spLocks noChangeArrowheads="1"/>
            </p:cNvSpPr>
            <p:nvPr/>
          </p:nvSpPr>
          <p:spPr bwMode="auto">
            <a:xfrm>
              <a:off x="4216400" y="4405313"/>
              <a:ext cx="30163" cy="30163"/>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7" name="Rectangle 40"/>
            <p:cNvSpPr>
              <a:spLocks noChangeArrowheads="1"/>
            </p:cNvSpPr>
            <p:nvPr/>
          </p:nvSpPr>
          <p:spPr bwMode="auto">
            <a:xfrm>
              <a:off x="4672013" y="4176713"/>
              <a:ext cx="90488" cy="92075"/>
            </a:xfrm>
            <a:prstGeom prst="rect">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8" name="Line 41"/>
            <p:cNvSpPr>
              <a:spLocks noChangeShapeType="1"/>
            </p:cNvSpPr>
            <p:nvPr/>
          </p:nvSpPr>
          <p:spPr bwMode="auto">
            <a:xfrm flipV="1">
              <a:off x="4429125"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9" name="Line 42"/>
            <p:cNvSpPr>
              <a:spLocks noChangeShapeType="1"/>
            </p:cNvSpPr>
            <p:nvPr/>
          </p:nvSpPr>
          <p:spPr bwMode="auto">
            <a:xfrm flipV="1">
              <a:off x="4519613"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0" name="Line 43"/>
            <p:cNvSpPr>
              <a:spLocks noChangeShapeType="1"/>
            </p:cNvSpPr>
            <p:nvPr/>
          </p:nvSpPr>
          <p:spPr bwMode="auto">
            <a:xfrm flipV="1">
              <a:off x="4429125"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3" name="Line 44"/>
            <p:cNvSpPr>
              <a:spLocks noChangeShapeType="1"/>
            </p:cNvSpPr>
            <p:nvPr/>
          </p:nvSpPr>
          <p:spPr bwMode="auto">
            <a:xfrm flipV="1">
              <a:off x="4519613"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4" name="Line 45"/>
            <p:cNvSpPr>
              <a:spLocks noChangeShapeType="1"/>
            </p:cNvSpPr>
            <p:nvPr/>
          </p:nvSpPr>
          <p:spPr bwMode="auto">
            <a:xfrm>
              <a:off x="4094163" y="4541838"/>
              <a:ext cx="76041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6" name="Line 46"/>
            <p:cNvSpPr>
              <a:spLocks noChangeShapeType="1"/>
            </p:cNvSpPr>
            <p:nvPr/>
          </p:nvSpPr>
          <p:spPr bwMode="auto">
            <a:xfrm>
              <a:off x="4033838" y="4621213"/>
              <a:ext cx="881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0" name="Line 47"/>
            <p:cNvSpPr>
              <a:spLocks noChangeShapeType="1"/>
            </p:cNvSpPr>
            <p:nvPr/>
          </p:nvSpPr>
          <p:spPr bwMode="auto">
            <a:xfrm>
              <a:off x="4079875" y="4694238"/>
              <a:ext cx="788988"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9" name="Line 48"/>
            <p:cNvSpPr>
              <a:spLocks noChangeShapeType="1"/>
            </p:cNvSpPr>
            <p:nvPr/>
          </p:nvSpPr>
          <p:spPr bwMode="auto">
            <a:xfrm>
              <a:off x="4159250" y="4906963"/>
              <a:ext cx="627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0" name="Group 109"/>
          <p:cNvGrpSpPr/>
          <p:nvPr/>
        </p:nvGrpSpPr>
        <p:grpSpPr>
          <a:xfrm rot="20444854">
            <a:off x="3556158" y="3366516"/>
            <a:ext cx="341584" cy="341584"/>
            <a:chOff x="3263900" y="4037013"/>
            <a:chExt cx="879475" cy="879475"/>
          </a:xfrm>
        </p:grpSpPr>
        <p:sp>
          <p:nvSpPr>
            <p:cNvPr id="111" name="Rectangle 20"/>
            <p:cNvSpPr>
              <a:spLocks noChangeArrowheads="1"/>
            </p:cNvSpPr>
            <p:nvPr/>
          </p:nvSpPr>
          <p:spPr bwMode="auto">
            <a:xfrm>
              <a:off x="3263900" y="4037013"/>
              <a:ext cx="879475" cy="87947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21"/>
            <p:cNvSpPr>
              <a:spLocks noChangeShapeType="1"/>
            </p:cNvSpPr>
            <p:nvPr/>
          </p:nvSpPr>
          <p:spPr bwMode="auto">
            <a:xfrm flipV="1">
              <a:off x="3719513" y="4310063"/>
              <a:ext cx="0" cy="2619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Line 22"/>
            <p:cNvSpPr>
              <a:spLocks noChangeShapeType="1"/>
            </p:cNvSpPr>
            <p:nvPr/>
          </p:nvSpPr>
          <p:spPr bwMode="auto">
            <a:xfrm flipV="1">
              <a:off x="3900488" y="4492626"/>
              <a:ext cx="0" cy="7937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Line 23"/>
            <p:cNvSpPr>
              <a:spLocks noChangeShapeType="1"/>
            </p:cNvSpPr>
            <p:nvPr/>
          </p:nvSpPr>
          <p:spPr bwMode="auto">
            <a:xfrm flipV="1">
              <a:off x="3506788" y="4149726"/>
              <a:ext cx="0" cy="2206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4"/>
            <p:cNvSpPr>
              <a:spLocks noChangeShapeType="1"/>
            </p:cNvSpPr>
            <p:nvPr/>
          </p:nvSpPr>
          <p:spPr bwMode="auto">
            <a:xfrm flipV="1">
              <a:off x="3506788" y="4430713"/>
              <a:ext cx="0" cy="141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25"/>
            <p:cNvSpPr>
              <a:spLocks noChangeShapeType="1"/>
            </p:cNvSpPr>
            <p:nvPr/>
          </p:nvSpPr>
          <p:spPr bwMode="auto">
            <a:xfrm flipV="1">
              <a:off x="3900488" y="4149726"/>
              <a:ext cx="0" cy="2809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26"/>
            <p:cNvSpPr>
              <a:spLocks noChangeShapeType="1"/>
            </p:cNvSpPr>
            <p:nvPr/>
          </p:nvSpPr>
          <p:spPr bwMode="auto">
            <a:xfrm flipV="1">
              <a:off x="3719513" y="4149726"/>
              <a:ext cx="0" cy="984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Rectangle 27"/>
            <p:cNvSpPr>
              <a:spLocks noChangeArrowheads="1"/>
            </p:cNvSpPr>
            <p:nvPr/>
          </p:nvSpPr>
          <p:spPr bwMode="auto">
            <a:xfrm>
              <a:off x="3840163" y="4430713"/>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Rectangle 28"/>
            <p:cNvSpPr>
              <a:spLocks noChangeArrowheads="1"/>
            </p:cNvSpPr>
            <p:nvPr/>
          </p:nvSpPr>
          <p:spPr bwMode="auto">
            <a:xfrm>
              <a:off x="3657600" y="4248151"/>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0" name="Rectangle 29"/>
            <p:cNvSpPr>
              <a:spLocks noChangeArrowheads="1"/>
            </p:cNvSpPr>
            <p:nvPr/>
          </p:nvSpPr>
          <p:spPr bwMode="auto">
            <a:xfrm>
              <a:off x="3444875" y="4370388"/>
              <a:ext cx="122238" cy="6032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Oval 30"/>
            <p:cNvSpPr>
              <a:spLocks noChangeArrowheads="1"/>
            </p:cNvSpPr>
            <p:nvPr/>
          </p:nvSpPr>
          <p:spPr bwMode="auto">
            <a:xfrm>
              <a:off x="3840163"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Oval 31"/>
            <p:cNvSpPr>
              <a:spLocks noChangeArrowheads="1"/>
            </p:cNvSpPr>
            <p:nvPr/>
          </p:nvSpPr>
          <p:spPr bwMode="auto">
            <a:xfrm>
              <a:off x="3657600"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3" name="Oval 32"/>
            <p:cNvSpPr>
              <a:spLocks noChangeArrowheads="1"/>
            </p:cNvSpPr>
            <p:nvPr/>
          </p:nvSpPr>
          <p:spPr bwMode="auto">
            <a:xfrm>
              <a:off x="3444875"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4" name="Group 123"/>
          <p:cNvGrpSpPr/>
          <p:nvPr/>
        </p:nvGrpSpPr>
        <p:grpSpPr>
          <a:xfrm rot="20332437">
            <a:off x="3340561" y="2641284"/>
            <a:ext cx="351350" cy="345008"/>
            <a:chOff x="1614488" y="3721100"/>
            <a:chExt cx="879475" cy="863601"/>
          </a:xfrm>
        </p:grpSpPr>
        <p:sp>
          <p:nvSpPr>
            <p:cNvPr id="125"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Rectangle 11"/>
            <p:cNvSpPr>
              <a:spLocks noChangeArrowheads="1"/>
            </p:cNvSpPr>
            <p:nvPr/>
          </p:nvSpPr>
          <p:spPr bwMode="auto">
            <a:xfrm>
              <a:off x="1614488" y="3887788"/>
              <a:ext cx="879475" cy="69691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7" name="Rectangle 12"/>
            <p:cNvSpPr>
              <a:spLocks noChangeArrowheads="1"/>
            </p:cNvSpPr>
            <p:nvPr/>
          </p:nvSpPr>
          <p:spPr bwMode="auto">
            <a:xfrm>
              <a:off x="1704976" y="3978275"/>
              <a:ext cx="698500" cy="515938"/>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8"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Line 14"/>
            <p:cNvSpPr>
              <a:spLocks noChangeShapeType="1"/>
            </p:cNvSpPr>
            <p:nvPr/>
          </p:nvSpPr>
          <p:spPr bwMode="auto">
            <a:xfrm>
              <a:off x="1849438" y="4373563"/>
              <a:ext cx="182563"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1"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32" name="TextBox 131"/>
          <p:cNvSpPr txBox="1"/>
          <p:nvPr/>
        </p:nvSpPr>
        <p:spPr>
          <a:xfrm rot="1237517">
            <a:off x="2464123" y="2779434"/>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45%</a:t>
            </a:r>
            <a:endParaRPr lang="id-ID" sz="1400" b="1" dirty="0">
              <a:solidFill>
                <a:schemeClr val="bg1"/>
              </a:solidFill>
              <a:latin typeface="PT Sans" panose="020B0503020203020204" pitchFamily="34" charset="0"/>
            </a:endParaRPr>
          </a:p>
        </p:txBody>
      </p:sp>
      <p:sp>
        <p:nvSpPr>
          <p:cNvPr id="133" name="TextBox 132"/>
          <p:cNvSpPr txBox="1"/>
          <p:nvPr/>
        </p:nvSpPr>
        <p:spPr>
          <a:xfrm rot="1237517">
            <a:off x="2261749" y="3495218"/>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30%</a:t>
            </a:r>
            <a:endParaRPr lang="id-ID" sz="1400" b="1" dirty="0">
              <a:solidFill>
                <a:schemeClr val="bg1"/>
              </a:solidFill>
              <a:latin typeface="PT Sans" panose="020B0503020203020204" pitchFamily="34" charset="0"/>
            </a:endParaRPr>
          </a:p>
        </p:txBody>
      </p:sp>
      <p:sp>
        <p:nvSpPr>
          <p:cNvPr id="134" name="TextBox 133"/>
          <p:cNvSpPr txBox="1"/>
          <p:nvPr/>
        </p:nvSpPr>
        <p:spPr>
          <a:xfrm rot="1237517">
            <a:off x="2027678" y="4260153"/>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25%</a:t>
            </a:r>
            <a:endParaRPr lang="id-ID" sz="1400" b="1" dirty="0">
              <a:solidFill>
                <a:schemeClr val="bg1"/>
              </a:solidFill>
              <a:latin typeface="PT Sans" panose="020B0503020203020204" pitchFamily="34" charset="0"/>
            </a:endParaRPr>
          </a:p>
        </p:txBody>
      </p:sp>
      <p:cxnSp>
        <p:nvCxnSpPr>
          <p:cNvPr id="141" name="Straight Connector 140"/>
          <p:cNvCxnSpPr/>
          <p:nvPr/>
        </p:nvCxnSpPr>
        <p:spPr>
          <a:xfrm>
            <a:off x="3666960" y="2063157"/>
            <a:ext cx="1714514"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3627044" y="1201428"/>
            <a:ext cx="1645474" cy="338554"/>
          </a:xfrm>
          <a:prstGeom prst="rect">
            <a:avLst/>
          </a:prstGeom>
          <a:noFill/>
        </p:spPr>
        <p:txBody>
          <a:bodyPr wrap="square" rtlCol="0">
            <a:spAutoFit/>
          </a:bodyPr>
          <a:lstStyle/>
          <a:p>
            <a:r>
              <a:rPr lang="id-ID" sz="1600" b="1" dirty="0" smtClean="0">
                <a:solidFill>
                  <a:srgbClr val="FF6D6D"/>
                </a:solidFill>
                <a:latin typeface="Raleway" panose="020B0003030101060003" pitchFamily="34" charset="0"/>
              </a:rPr>
              <a:t>TEXT</a:t>
            </a:r>
            <a:r>
              <a:rPr lang="id-ID" sz="1000" dirty="0" smtClean="0">
                <a:solidFill>
                  <a:srgbClr val="FF6D6D"/>
                </a:solidFill>
                <a:latin typeface="Raleway" panose="020B0003030101060003" pitchFamily="34" charset="0"/>
              </a:rPr>
              <a:t>CONTENT</a:t>
            </a:r>
            <a:endParaRPr lang="id-ID" sz="1000" b="1" dirty="0">
              <a:solidFill>
                <a:srgbClr val="FF6D6D"/>
              </a:solidFill>
              <a:latin typeface="Raleway" panose="020B0003030101060003" pitchFamily="34" charset="0"/>
            </a:endParaRPr>
          </a:p>
        </p:txBody>
      </p:sp>
      <p:sp>
        <p:nvSpPr>
          <p:cNvPr id="143" name="TextBox 142"/>
          <p:cNvSpPr txBox="1"/>
          <p:nvPr/>
        </p:nvSpPr>
        <p:spPr>
          <a:xfrm>
            <a:off x="3631952" y="1489672"/>
            <a:ext cx="1749522" cy="507831"/>
          </a:xfrm>
          <a:prstGeom prst="rect">
            <a:avLst/>
          </a:prstGeom>
          <a:noFill/>
        </p:spPr>
        <p:txBody>
          <a:bodyPr wrap="square" rtlCol="0">
            <a:spAutoFit/>
          </a:bodyPr>
          <a:lstStyle/>
          <a:p>
            <a:pPr algn="just"/>
            <a:r>
              <a:rPr lang="id-ID" sz="900" dirty="0">
                <a:solidFill>
                  <a:schemeClr val="bg1">
                    <a:lumMod val="65000"/>
                  </a:schemeClr>
                </a:solidFill>
                <a:latin typeface="Raleway" panose="020B0003030101060003" pitchFamily="34" charset="0"/>
              </a:rPr>
              <a:t>Suitable for all category</a:t>
            </a:r>
            <a:r>
              <a:rPr lang="en-US" sz="900" dirty="0">
                <a:solidFill>
                  <a:schemeClr val="bg1">
                    <a:lumMod val="65000"/>
                  </a:schemeClr>
                </a:solidFill>
                <a:latin typeface="Raleway" panose="020B0003030101060003" pitchFamily="34" charset="0"/>
              </a:rPr>
              <a:t>, Lorem Ipsum is not simply random text</a:t>
            </a:r>
            <a:r>
              <a:rPr lang="en-US" sz="900" dirty="0" smtClean="0">
                <a:solidFill>
                  <a:schemeClr val="bg1">
                    <a:lumMod val="65000"/>
                  </a:schemeClr>
                </a:solidFill>
                <a:latin typeface="Raleway" panose="020B0003030101060003" pitchFamily="34" charset="0"/>
              </a:rPr>
              <a:t>.</a:t>
            </a:r>
            <a:r>
              <a:rPr lang="id-ID" sz="900" dirty="0">
                <a:solidFill>
                  <a:schemeClr val="bg1">
                    <a:lumMod val="65000"/>
                  </a:schemeClr>
                </a:solidFill>
                <a:latin typeface="Raleway" panose="020B0003030101060003" pitchFamily="34" charset="0"/>
              </a:rPr>
              <a:t> </a:t>
            </a:r>
            <a:endParaRPr lang="en-US" sz="900" b="1" dirty="0">
              <a:solidFill>
                <a:schemeClr val="bg1">
                  <a:lumMod val="65000"/>
                </a:schemeClr>
              </a:solidFill>
              <a:latin typeface="Raleway" panose="020B0003030101060003" pitchFamily="34" charset="0"/>
            </a:endParaRPr>
          </a:p>
        </p:txBody>
      </p:sp>
      <p:cxnSp>
        <p:nvCxnSpPr>
          <p:cNvPr id="144" name="Straight Connector 143"/>
          <p:cNvCxnSpPr/>
          <p:nvPr/>
        </p:nvCxnSpPr>
        <p:spPr>
          <a:xfrm>
            <a:off x="192889" y="3238729"/>
            <a:ext cx="1747588"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272162" y="2052782"/>
            <a:ext cx="1345240" cy="338554"/>
          </a:xfrm>
          <a:prstGeom prst="rect">
            <a:avLst/>
          </a:prstGeom>
          <a:noFill/>
        </p:spPr>
        <p:txBody>
          <a:bodyPr wrap="none" rtlCol="0">
            <a:spAutoFit/>
          </a:bodyPr>
          <a:lstStyle/>
          <a:p>
            <a:r>
              <a:rPr lang="id-ID" sz="1600" b="1" dirty="0" smtClean="0">
                <a:solidFill>
                  <a:srgbClr val="FF6D6D"/>
                </a:solidFill>
                <a:latin typeface="Raleway" panose="020B0003030101060003" pitchFamily="34" charset="0"/>
              </a:rPr>
              <a:t>TEXT</a:t>
            </a:r>
            <a:r>
              <a:rPr lang="id-ID" sz="1000" dirty="0" smtClean="0">
                <a:solidFill>
                  <a:srgbClr val="FF6D6D"/>
                </a:solidFill>
                <a:latin typeface="Raleway" panose="020B0003030101060003" pitchFamily="34" charset="0"/>
              </a:rPr>
              <a:t>CONTENT</a:t>
            </a:r>
            <a:endParaRPr lang="id-ID" sz="1000" b="1" dirty="0">
              <a:solidFill>
                <a:srgbClr val="FF6D6D"/>
              </a:solidFill>
              <a:latin typeface="Raleway" panose="020B0003030101060003" pitchFamily="34" charset="0"/>
            </a:endParaRPr>
          </a:p>
        </p:txBody>
      </p:sp>
      <p:sp>
        <p:nvSpPr>
          <p:cNvPr id="146" name="TextBox 145"/>
          <p:cNvSpPr txBox="1"/>
          <p:nvPr/>
        </p:nvSpPr>
        <p:spPr>
          <a:xfrm>
            <a:off x="304062" y="2344104"/>
            <a:ext cx="1352285" cy="707886"/>
          </a:xfrm>
          <a:prstGeom prst="rect">
            <a:avLst/>
          </a:prstGeom>
          <a:noFill/>
        </p:spPr>
        <p:txBody>
          <a:bodyPr wrap="square" rtlCol="0">
            <a:spAutoFit/>
          </a:bodyPr>
          <a:lstStyle/>
          <a:p>
            <a:pPr algn="just"/>
            <a:r>
              <a:rPr lang="id-ID" sz="800" dirty="0">
                <a:solidFill>
                  <a:schemeClr val="bg1">
                    <a:lumMod val="65000"/>
                  </a:schemeClr>
                </a:solidFill>
                <a:latin typeface="Raleway" panose="020B0003030101060003" pitchFamily="34" charset="0"/>
              </a:rPr>
              <a:t>Suitable for all category</a:t>
            </a:r>
            <a:r>
              <a:rPr lang="en-US" sz="800" dirty="0">
                <a:solidFill>
                  <a:schemeClr val="bg1">
                    <a:lumMod val="65000"/>
                  </a:schemeClr>
                </a:solidFill>
                <a:latin typeface="Raleway" panose="020B0003030101060003" pitchFamily="34" charset="0"/>
              </a:rPr>
              <a:t>, Lorem Ipsum is not simply random text</a:t>
            </a:r>
            <a:r>
              <a:rPr lang="en-US" sz="800" dirty="0" smtClean="0">
                <a:solidFill>
                  <a:schemeClr val="bg1">
                    <a:lumMod val="65000"/>
                  </a:schemeClr>
                </a:solidFill>
                <a:latin typeface="Raleway" panose="020B0003030101060003" pitchFamily="34" charset="0"/>
              </a:rPr>
              <a:t>.</a:t>
            </a:r>
            <a:r>
              <a:rPr lang="id-ID" sz="800" dirty="0">
                <a:solidFill>
                  <a:schemeClr val="bg1">
                    <a:lumMod val="65000"/>
                  </a:schemeClr>
                </a:solidFill>
                <a:latin typeface="Raleway" panose="020B0003030101060003" pitchFamily="34" charset="0"/>
              </a:rPr>
              <a:t> Suitable for all category</a:t>
            </a:r>
            <a:r>
              <a:rPr lang="en-US" sz="800" dirty="0">
                <a:solidFill>
                  <a:schemeClr val="bg1">
                    <a:lumMod val="65000"/>
                  </a:schemeClr>
                </a:solidFill>
                <a:latin typeface="Raleway" panose="020B0003030101060003" pitchFamily="34" charset="0"/>
              </a:rPr>
              <a:t>, </a:t>
            </a:r>
            <a:r>
              <a:rPr lang="en-US" sz="800" dirty="0" err="1">
                <a:solidFill>
                  <a:schemeClr val="bg1">
                    <a:lumMod val="65000"/>
                  </a:schemeClr>
                </a:solidFill>
                <a:latin typeface="Raleway" panose="020B0003030101060003" pitchFamily="34" charset="0"/>
              </a:rPr>
              <a:t>Lorem</a:t>
            </a:r>
            <a:r>
              <a:rPr lang="en-US" sz="800" dirty="0">
                <a:solidFill>
                  <a:schemeClr val="bg1">
                    <a:lumMod val="65000"/>
                  </a:schemeClr>
                </a:solidFill>
                <a:latin typeface="Raleway" panose="020B0003030101060003" pitchFamily="34" charset="0"/>
              </a:rPr>
              <a:t> </a:t>
            </a:r>
            <a:r>
              <a:rPr lang="en-US" sz="800" dirty="0" err="1" smtClean="0">
                <a:solidFill>
                  <a:schemeClr val="bg1">
                    <a:lumMod val="65000"/>
                  </a:schemeClr>
                </a:solidFill>
                <a:latin typeface="Raleway" panose="020B0003030101060003" pitchFamily="34" charset="0"/>
              </a:rPr>
              <a:t>Ipsum</a:t>
            </a:r>
            <a:endParaRPr lang="en-US" sz="800" b="1" dirty="0">
              <a:solidFill>
                <a:schemeClr val="bg1">
                  <a:lumMod val="65000"/>
                </a:schemeClr>
              </a:solidFill>
              <a:latin typeface="Raleway" panose="020B0003030101060003" pitchFamily="34" charset="0"/>
            </a:endParaRPr>
          </a:p>
        </p:txBody>
      </p:sp>
      <p:cxnSp>
        <p:nvCxnSpPr>
          <p:cNvPr id="147" name="Straight Connector 146"/>
          <p:cNvCxnSpPr/>
          <p:nvPr/>
        </p:nvCxnSpPr>
        <p:spPr>
          <a:xfrm flipV="1">
            <a:off x="192889" y="2147551"/>
            <a:ext cx="0" cy="1058377"/>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50" name="TextBox 149"/>
          <p:cNvSpPr txBox="1"/>
          <p:nvPr/>
        </p:nvSpPr>
        <p:spPr>
          <a:xfrm>
            <a:off x="5200755" y="3330090"/>
            <a:ext cx="609462"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2008</a:t>
            </a:r>
            <a:endParaRPr lang="id-ID" sz="1400" dirty="0">
              <a:solidFill>
                <a:schemeClr val="bg1">
                  <a:lumMod val="65000"/>
                </a:schemeClr>
              </a:solidFill>
              <a:latin typeface="Raleway" panose="020B0003030101060003" pitchFamily="34" charset="0"/>
            </a:endParaRPr>
          </a:p>
        </p:txBody>
      </p:sp>
      <p:sp>
        <p:nvSpPr>
          <p:cNvPr id="156" name="Rectangle 155"/>
          <p:cNvSpPr/>
          <p:nvPr/>
        </p:nvSpPr>
        <p:spPr>
          <a:xfrm>
            <a:off x="6537581" y="4312328"/>
            <a:ext cx="4123933" cy="1452617"/>
          </a:xfrm>
          <a:prstGeom prst="rect">
            <a:avLst/>
          </a:prstGeom>
          <a:solidFill>
            <a:srgbClr val="FF6D6D"/>
          </a:solidFill>
          <a:ln>
            <a:noFill/>
          </a:ln>
          <a:effectLst>
            <a:outerShdw blurRad="177800" dist="63500" dir="2700000" algn="tl"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7" name="Oval 156"/>
          <p:cNvSpPr/>
          <p:nvPr/>
        </p:nvSpPr>
        <p:spPr>
          <a:xfrm>
            <a:off x="10183352" y="3941526"/>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8" name="TextBox 157"/>
          <p:cNvSpPr txBox="1"/>
          <p:nvPr/>
        </p:nvSpPr>
        <p:spPr>
          <a:xfrm>
            <a:off x="6590128" y="4325228"/>
            <a:ext cx="598947"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2007</a:t>
            </a:r>
            <a:endParaRPr lang="id-ID" sz="1400" dirty="0">
              <a:solidFill>
                <a:schemeClr val="bg1"/>
              </a:solidFill>
              <a:latin typeface="Raleway" panose="020B0003030101060003" pitchFamily="34" charset="0"/>
            </a:endParaRPr>
          </a:p>
        </p:txBody>
      </p:sp>
      <p:sp>
        <p:nvSpPr>
          <p:cNvPr id="159" name="TextBox 158"/>
          <p:cNvSpPr txBox="1"/>
          <p:nvPr/>
        </p:nvSpPr>
        <p:spPr>
          <a:xfrm>
            <a:off x="6637141" y="4832860"/>
            <a:ext cx="3907641"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160" name="TextBox 159"/>
          <p:cNvSpPr txBox="1"/>
          <p:nvPr/>
        </p:nvSpPr>
        <p:spPr>
          <a:xfrm>
            <a:off x="7788052" y="4453104"/>
            <a:ext cx="1605825" cy="307777"/>
          </a:xfrm>
          <a:prstGeom prst="rect">
            <a:avLst/>
          </a:prstGeom>
          <a:noFill/>
        </p:spPr>
        <p:txBody>
          <a:bodyPr wrap="none" rtlCol="0">
            <a:spAutoFit/>
          </a:bodyPr>
          <a:lstStyle/>
          <a:p>
            <a:pPr algn="ctr"/>
            <a:r>
              <a:rPr lang="id-ID" sz="1400" b="1" dirty="0" smtClean="0">
                <a:solidFill>
                  <a:schemeClr val="bg1"/>
                </a:solidFill>
                <a:latin typeface="Raleway" panose="020B0003030101060003" pitchFamily="34" charset="0"/>
              </a:rPr>
              <a:t>Start to be Great</a:t>
            </a:r>
            <a:endParaRPr lang="id-ID" sz="1400" b="1" dirty="0">
              <a:solidFill>
                <a:schemeClr val="bg1"/>
              </a:solidFill>
              <a:latin typeface="Raleway" panose="020B0003030101060003" pitchFamily="34" charset="0"/>
            </a:endParaRPr>
          </a:p>
        </p:txBody>
      </p:sp>
      <p:grpSp>
        <p:nvGrpSpPr>
          <p:cNvPr id="18" name="Group 17"/>
          <p:cNvGrpSpPr/>
          <p:nvPr/>
        </p:nvGrpSpPr>
        <p:grpSpPr>
          <a:xfrm>
            <a:off x="10380605" y="4099534"/>
            <a:ext cx="490537" cy="492125"/>
            <a:chOff x="9336088" y="3449638"/>
            <a:chExt cx="490537" cy="492125"/>
          </a:xfrm>
        </p:grpSpPr>
        <p:sp>
          <p:nvSpPr>
            <p:cNvPr id="13" name="Freeform 5"/>
            <p:cNvSpPr>
              <a:spLocks noEditPoints="1"/>
            </p:cNvSpPr>
            <p:nvPr/>
          </p:nvSpPr>
          <p:spPr bwMode="auto">
            <a:xfrm>
              <a:off x="9336088" y="3449638"/>
              <a:ext cx="490537"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6"/>
            <p:cNvSpPr>
              <a:spLocks noEditPoints="1"/>
            </p:cNvSpPr>
            <p:nvPr/>
          </p:nvSpPr>
          <p:spPr bwMode="auto">
            <a:xfrm>
              <a:off x="9474200" y="3589338"/>
              <a:ext cx="214312"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7"/>
            <p:cNvSpPr>
              <a:spLocks noEditPoints="1"/>
            </p:cNvSpPr>
            <p:nvPr/>
          </p:nvSpPr>
          <p:spPr bwMode="auto">
            <a:xfrm>
              <a:off x="9520238" y="3635376"/>
              <a:ext cx="122237"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161" name="Straight Connector 160"/>
          <p:cNvCxnSpPr/>
          <p:nvPr/>
        </p:nvCxnSpPr>
        <p:spPr>
          <a:xfrm>
            <a:off x="1527170" y="5763833"/>
            <a:ext cx="1754430"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a:xfrm>
            <a:off x="1527170" y="4902104"/>
            <a:ext cx="1645474" cy="338554"/>
          </a:xfrm>
          <a:prstGeom prst="rect">
            <a:avLst/>
          </a:prstGeom>
          <a:noFill/>
        </p:spPr>
        <p:txBody>
          <a:bodyPr wrap="square" rtlCol="0">
            <a:spAutoFit/>
          </a:bodyPr>
          <a:lstStyle/>
          <a:p>
            <a:r>
              <a:rPr lang="id-ID" sz="1600" b="1" dirty="0" smtClean="0">
                <a:solidFill>
                  <a:srgbClr val="FF6D6D"/>
                </a:solidFill>
                <a:latin typeface="Raleway" panose="020B0003030101060003" pitchFamily="34" charset="0"/>
              </a:rPr>
              <a:t>TEXT</a:t>
            </a:r>
            <a:r>
              <a:rPr lang="id-ID" sz="1000" dirty="0" smtClean="0">
                <a:solidFill>
                  <a:srgbClr val="FF6D6D"/>
                </a:solidFill>
                <a:latin typeface="Raleway" panose="020B0003030101060003" pitchFamily="34" charset="0"/>
              </a:rPr>
              <a:t>CONTENT</a:t>
            </a:r>
            <a:endParaRPr lang="id-ID" sz="1000" b="1" dirty="0">
              <a:solidFill>
                <a:srgbClr val="FF6D6D"/>
              </a:solidFill>
              <a:latin typeface="Raleway" panose="020B0003030101060003" pitchFamily="34" charset="0"/>
            </a:endParaRPr>
          </a:p>
        </p:txBody>
      </p:sp>
      <p:sp>
        <p:nvSpPr>
          <p:cNvPr id="163" name="TextBox 162"/>
          <p:cNvSpPr txBox="1"/>
          <p:nvPr/>
        </p:nvSpPr>
        <p:spPr>
          <a:xfrm>
            <a:off x="1532078" y="5190348"/>
            <a:ext cx="1749522" cy="507831"/>
          </a:xfrm>
          <a:prstGeom prst="rect">
            <a:avLst/>
          </a:prstGeom>
          <a:noFill/>
        </p:spPr>
        <p:txBody>
          <a:bodyPr wrap="square" rtlCol="0">
            <a:spAutoFit/>
          </a:bodyPr>
          <a:lstStyle/>
          <a:p>
            <a:pPr algn="just"/>
            <a:r>
              <a:rPr lang="id-ID" sz="900" dirty="0">
                <a:solidFill>
                  <a:schemeClr val="bg1">
                    <a:lumMod val="65000"/>
                  </a:schemeClr>
                </a:solidFill>
                <a:latin typeface="Raleway" panose="020B0003030101060003" pitchFamily="34" charset="0"/>
              </a:rPr>
              <a:t>Suitable for all category</a:t>
            </a:r>
            <a:r>
              <a:rPr lang="en-US" sz="900" dirty="0">
                <a:solidFill>
                  <a:schemeClr val="bg1">
                    <a:lumMod val="65000"/>
                  </a:schemeClr>
                </a:solidFill>
                <a:latin typeface="Raleway" panose="020B0003030101060003" pitchFamily="34" charset="0"/>
              </a:rPr>
              <a:t>, Lorem Ipsum is not simply random text</a:t>
            </a:r>
            <a:r>
              <a:rPr lang="en-US" sz="900" dirty="0" smtClean="0">
                <a:solidFill>
                  <a:schemeClr val="bg1">
                    <a:lumMod val="65000"/>
                  </a:schemeClr>
                </a:solidFill>
                <a:latin typeface="Raleway" panose="020B0003030101060003" pitchFamily="34" charset="0"/>
              </a:rPr>
              <a:t>.</a:t>
            </a:r>
            <a:r>
              <a:rPr lang="id-ID" sz="900" dirty="0">
                <a:solidFill>
                  <a:schemeClr val="bg1">
                    <a:lumMod val="65000"/>
                  </a:schemeClr>
                </a:solidFill>
                <a:latin typeface="Raleway" panose="020B0003030101060003" pitchFamily="34" charset="0"/>
              </a:rPr>
              <a:t> </a:t>
            </a:r>
            <a:endParaRPr lang="en-US" sz="900" b="1" dirty="0">
              <a:solidFill>
                <a:schemeClr val="bg1">
                  <a:lumMod val="65000"/>
                </a:schemeClr>
              </a:solidFill>
              <a:latin typeface="Raleway" panose="020B0003030101060003" pitchFamily="34" charset="0"/>
            </a:endParaRPr>
          </a:p>
        </p:txBody>
      </p:sp>
      <p:cxnSp>
        <p:nvCxnSpPr>
          <p:cNvPr id="164" name="Straight Connector 163"/>
          <p:cNvCxnSpPr/>
          <p:nvPr/>
        </p:nvCxnSpPr>
        <p:spPr>
          <a:xfrm flipV="1">
            <a:off x="1527170" y="4503259"/>
            <a:ext cx="0" cy="1266588"/>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8399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51"/>
                                        </p:tgtEl>
                                        <p:attrNameLst>
                                          <p:attrName>style.visibility</p:attrName>
                                        </p:attrNameLst>
                                      </p:cBhvr>
                                      <p:to>
                                        <p:strVal val="visible"/>
                                      </p:to>
                                    </p:set>
                                    <p:anim calcmode="lin" valueType="num">
                                      <p:cBhvr>
                                        <p:cTn id="16" dur="500" fill="hold"/>
                                        <p:tgtEl>
                                          <p:spTgt spid="51"/>
                                        </p:tgtEl>
                                        <p:attrNameLst>
                                          <p:attrName>ppt_w</p:attrName>
                                        </p:attrNameLst>
                                      </p:cBhvr>
                                      <p:tavLst>
                                        <p:tav tm="0">
                                          <p:val>
                                            <p:fltVal val="0"/>
                                          </p:val>
                                        </p:tav>
                                        <p:tav tm="100000">
                                          <p:val>
                                            <p:strVal val="#ppt_w"/>
                                          </p:val>
                                        </p:tav>
                                      </p:tavLst>
                                    </p:anim>
                                    <p:anim calcmode="lin" valueType="num">
                                      <p:cBhvr>
                                        <p:cTn id="17" dur="500" fill="hold"/>
                                        <p:tgtEl>
                                          <p:spTgt spid="51"/>
                                        </p:tgtEl>
                                        <p:attrNameLst>
                                          <p:attrName>ppt_h</p:attrName>
                                        </p:attrNameLst>
                                      </p:cBhvr>
                                      <p:tavLst>
                                        <p:tav tm="0">
                                          <p:val>
                                            <p:fltVal val="0"/>
                                          </p:val>
                                        </p:tav>
                                        <p:tav tm="100000">
                                          <p:val>
                                            <p:strVal val="#ppt_h"/>
                                          </p:val>
                                        </p:tav>
                                      </p:tavLst>
                                    </p:anim>
                                    <p:animEffect transition="in" filter="fade">
                                      <p:cBhvr>
                                        <p:cTn id="18" dur="500"/>
                                        <p:tgtEl>
                                          <p:spTgt spid="51"/>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fade">
                                      <p:cBhvr>
                                        <p:cTn id="22" dur="500"/>
                                        <p:tgtEl>
                                          <p:spTgt spid="53"/>
                                        </p:tgtEl>
                                      </p:cBhvr>
                                    </p:animEffect>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48"/>
                                        </p:tgtEl>
                                        <p:attrNameLst>
                                          <p:attrName>style.visibility</p:attrName>
                                        </p:attrNameLst>
                                      </p:cBhvr>
                                      <p:to>
                                        <p:strVal val="visible"/>
                                      </p:to>
                                    </p:set>
                                    <p:anim calcmode="lin" valueType="num">
                                      <p:cBhvr>
                                        <p:cTn id="26" dur="500" fill="hold"/>
                                        <p:tgtEl>
                                          <p:spTgt spid="48"/>
                                        </p:tgtEl>
                                        <p:attrNameLst>
                                          <p:attrName>ppt_w</p:attrName>
                                        </p:attrNameLst>
                                      </p:cBhvr>
                                      <p:tavLst>
                                        <p:tav tm="0">
                                          <p:val>
                                            <p:fltVal val="0"/>
                                          </p:val>
                                        </p:tav>
                                        <p:tav tm="100000">
                                          <p:val>
                                            <p:strVal val="#ppt_w"/>
                                          </p:val>
                                        </p:tav>
                                      </p:tavLst>
                                    </p:anim>
                                    <p:anim calcmode="lin" valueType="num">
                                      <p:cBhvr>
                                        <p:cTn id="27" dur="500" fill="hold"/>
                                        <p:tgtEl>
                                          <p:spTgt spid="48"/>
                                        </p:tgtEl>
                                        <p:attrNameLst>
                                          <p:attrName>ppt_h</p:attrName>
                                        </p:attrNameLst>
                                      </p:cBhvr>
                                      <p:tavLst>
                                        <p:tav tm="0">
                                          <p:val>
                                            <p:fltVal val="0"/>
                                          </p:val>
                                        </p:tav>
                                        <p:tav tm="100000">
                                          <p:val>
                                            <p:strVal val="#ppt_h"/>
                                          </p:val>
                                        </p:tav>
                                      </p:tavLst>
                                    </p:anim>
                                    <p:animEffect transition="in" filter="fade">
                                      <p:cBhvr>
                                        <p:cTn id="28" dur="500"/>
                                        <p:tgtEl>
                                          <p:spTgt spid="48"/>
                                        </p:tgtEl>
                                      </p:cBhvr>
                                    </p:animEffect>
                                  </p:childTnLst>
                                </p:cTn>
                              </p:par>
                            </p:childTnLst>
                          </p:cTn>
                        </p:par>
                        <p:par>
                          <p:cTn id="29" fill="hold">
                            <p:stCondLst>
                              <p:cond delay="2000"/>
                            </p:stCondLst>
                            <p:childTnLst>
                              <p:par>
                                <p:cTn id="30" presetID="53" presetClass="entr" presetSubtype="16"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 calcmode="lin" valueType="num">
                                      <p:cBhvr>
                                        <p:cTn id="32" dur="500" fill="hold"/>
                                        <p:tgtEl>
                                          <p:spTgt spid="49"/>
                                        </p:tgtEl>
                                        <p:attrNameLst>
                                          <p:attrName>ppt_w</p:attrName>
                                        </p:attrNameLst>
                                      </p:cBhvr>
                                      <p:tavLst>
                                        <p:tav tm="0">
                                          <p:val>
                                            <p:fltVal val="0"/>
                                          </p:val>
                                        </p:tav>
                                        <p:tav tm="100000">
                                          <p:val>
                                            <p:strVal val="#ppt_w"/>
                                          </p:val>
                                        </p:tav>
                                      </p:tavLst>
                                    </p:anim>
                                    <p:anim calcmode="lin" valueType="num">
                                      <p:cBhvr>
                                        <p:cTn id="33" dur="500" fill="hold"/>
                                        <p:tgtEl>
                                          <p:spTgt spid="49"/>
                                        </p:tgtEl>
                                        <p:attrNameLst>
                                          <p:attrName>ppt_h</p:attrName>
                                        </p:attrNameLst>
                                      </p:cBhvr>
                                      <p:tavLst>
                                        <p:tav tm="0">
                                          <p:val>
                                            <p:fltVal val="0"/>
                                          </p:val>
                                        </p:tav>
                                        <p:tav tm="100000">
                                          <p:val>
                                            <p:strVal val="#ppt_h"/>
                                          </p:val>
                                        </p:tav>
                                      </p:tavLst>
                                    </p:anim>
                                    <p:animEffect transition="in" filter="fade">
                                      <p:cBhvr>
                                        <p:cTn id="34" dur="500"/>
                                        <p:tgtEl>
                                          <p:spTgt spid="49"/>
                                        </p:tgtEl>
                                      </p:cBhvr>
                                    </p:animEffect>
                                  </p:childTnLst>
                                </p:cTn>
                              </p:par>
                            </p:childTnLst>
                          </p:cTn>
                        </p:par>
                        <p:par>
                          <p:cTn id="35" fill="hold">
                            <p:stCondLst>
                              <p:cond delay="2500"/>
                            </p:stCondLst>
                            <p:childTnLst>
                              <p:par>
                                <p:cTn id="36" presetID="53" presetClass="entr" presetSubtype="16"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fltVal val="0"/>
                                          </p:val>
                                        </p:tav>
                                        <p:tav tm="100000">
                                          <p:val>
                                            <p:strVal val="#ppt_h"/>
                                          </p:val>
                                        </p:tav>
                                      </p:tavLst>
                                    </p:anim>
                                    <p:animEffect transition="in" filter="fade">
                                      <p:cBhvr>
                                        <p:cTn id="40" dur="500"/>
                                        <p:tgtEl>
                                          <p:spTgt spid="5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childTnLst>
                          </p:cTn>
                        </p:par>
                        <p:par>
                          <p:cTn id="44" fill="hold">
                            <p:stCondLst>
                              <p:cond delay="3000"/>
                            </p:stCondLst>
                            <p:childTnLst>
                              <p:par>
                                <p:cTn id="45" presetID="22" presetClass="entr" presetSubtype="1"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up)">
                                      <p:cBhvr>
                                        <p:cTn id="47" dur="500"/>
                                        <p:tgtEl>
                                          <p:spTgt spid="3"/>
                                        </p:tgtEl>
                                      </p:cBhvr>
                                    </p:animEffect>
                                  </p:childTnLst>
                                </p:cTn>
                              </p:par>
                            </p:childTnLst>
                          </p:cTn>
                        </p:par>
                        <p:par>
                          <p:cTn id="48" fill="hold">
                            <p:stCondLst>
                              <p:cond delay="3500"/>
                            </p:stCondLst>
                            <p:childTnLst>
                              <p:par>
                                <p:cTn id="49" presetID="53" presetClass="entr" presetSubtype="16"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0"/>
                                        </p:tgtEl>
                                        <p:attrNameLst>
                                          <p:attrName>style.visibility</p:attrName>
                                        </p:attrNameLst>
                                      </p:cBhvr>
                                      <p:to>
                                        <p:strVal val="visible"/>
                                      </p:to>
                                    </p:set>
                                    <p:animEffect transition="in" filter="fade">
                                      <p:cBhvr>
                                        <p:cTn id="56" dur="500"/>
                                        <p:tgtEl>
                                          <p:spTgt spid="60"/>
                                        </p:tgtEl>
                                      </p:cBhvr>
                                    </p:animEffec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150"/>
                                        </p:tgtEl>
                                        <p:attrNameLst>
                                          <p:attrName>style.visibility</p:attrName>
                                        </p:attrNameLst>
                                      </p:cBhvr>
                                      <p:to>
                                        <p:strVal val="visible"/>
                                      </p:to>
                                    </p:set>
                                    <p:animEffect transition="in" filter="fade">
                                      <p:cBhvr>
                                        <p:cTn id="60" dur="500"/>
                                        <p:tgtEl>
                                          <p:spTgt spid="150"/>
                                        </p:tgtEl>
                                      </p:cBhvr>
                                    </p:animEffect>
                                  </p:childTnLst>
                                </p:cTn>
                              </p:par>
                            </p:childTnLst>
                          </p:cTn>
                        </p:par>
                        <p:par>
                          <p:cTn id="61" fill="hold">
                            <p:stCondLst>
                              <p:cond delay="4500"/>
                            </p:stCondLst>
                            <p:childTnLst>
                              <p:par>
                                <p:cTn id="62" presetID="42" presetClass="entr" presetSubtype="0" fill="hold" grpId="0" nodeType="afterEffect">
                                  <p:stCondLst>
                                    <p:cond delay="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anim calcmode="lin" valueType="num">
                                      <p:cBhvr>
                                        <p:cTn id="65" dur="500" fill="hold"/>
                                        <p:tgtEl>
                                          <p:spTgt spid="62"/>
                                        </p:tgtEl>
                                        <p:attrNameLst>
                                          <p:attrName>ppt_x</p:attrName>
                                        </p:attrNameLst>
                                      </p:cBhvr>
                                      <p:tavLst>
                                        <p:tav tm="0">
                                          <p:val>
                                            <p:strVal val="#ppt_x"/>
                                          </p:val>
                                        </p:tav>
                                        <p:tav tm="100000">
                                          <p:val>
                                            <p:strVal val="#ppt_x"/>
                                          </p:val>
                                        </p:tav>
                                      </p:tavLst>
                                    </p:anim>
                                    <p:anim calcmode="lin" valueType="num">
                                      <p:cBhvr>
                                        <p:cTn id="66" dur="500" fill="hold"/>
                                        <p:tgtEl>
                                          <p:spTgt spid="62"/>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3"/>
                                        </p:tgtEl>
                                        <p:attrNameLst>
                                          <p:attrName>style.visibility</p:attrName>
                                        </p:attrNameLst>
                                      </p:cBhvr>
                                      <p:to>
                                        <p:strVal val="visible"/>
                                      </p:to>
                                    </p:set>
                                    <p:animEffect transition="in" filter="fade">
                                      <p:cBhvr>
                                        <p:cTn id="69" dur="500"/>
                                        <p:tgtEl>
                                          <p:spTgt spid="63"/>
                                        </p:tgtEl>
                                      </p:cBhvr>
                                    </p:animEffect>
                                    <p:anim calcmode="lin" valueType="num">
                                      <p:cBhvr>
                                        <p:cTn id="70" dur="500" fill="hold"/>
                                        <p:tgtEl>
                                          <p:spTgt spid="63"/>
                                        </p:tgtEl>
                                        <p:attrNameLst>
                                          <p:attrName>ppt_x</p:attrName>
                                        </p:attrNameLst>
                                      </p:cBhvr>
                                      <p:tavLst>
                                        <p:tav tm="0">
                                          <p:val>
                                            <p:strVal val="#ppt_x"/>
                                          </p:val>
                                        </p:tav>
                                        <p:tav tm="100000">
                                          <p:val>
                                            <p:strVal val="#ppt_x"/>
                                          </p:val>
                                        </p:tav>
                                      </p:tavLst>
                                    </p:anim>
                                    <p:anim calcmode="lin" valueType="num">
                                      <p:cBhvr>
                                        <p:cTn id="71" dur="500" fill="hold"/>
                                        <p:tgtEl>
                                          <p:spTgt spid="63"/>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2" presetClass="entr" presetSubtype="0" fill="hold" grpId="0" nodeType="after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anim calcmode="lin" valueType="num">
                                      <p:cBhvr>
                                        <p:cTn id="76" dur="500" fill="hold"/>
                                        <p:tgtEl>
                                          <p:spTgt spid="58"/>
                                        </p:tgtEl>
                                        <p:attrNameLst>
                                          <p:attrName>ppt_x</p:attrName>
                                        </p:attrNameLst>
                                      </p:cBhvr>
                                      <p:tavLst>
                                        <p:tav tm="0">
                                          <p:val>
                                            <p:strVal val="#ppt_x"/>
                                          </p:val>
                                        </p:tav>
                                        <p:tav tm="100000">
                                          <p:val>
                                            <p:strVal val="#ppt_x"/>
                                          </p:val>
                                        </p:tav>
                                      </p:tavLst>
                                    </p:anim>
                                    <p:anim calcmode="lin" valueType="num">
                                      <p:cBhvr>
                                        <p:cTn id="77" dur="500" fill="hold"/>
                                        <p:tgtEl>
                                          <p:spTgt spid="58"/>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fade">
                                      <p:cBhvr>
                                        <p:cTn id="80" dur="500"/>
                                        <p:tgtEl>
                                          <p:spTgt spid="67"/>
                                        </p:tgtEl>
                                      </p:cBhvr>
                                    </p:animEffect>
                                    <p:anim calcmode="lin" valueType="num">
                                      <p:cBhvr>
                                        <p:cTn id="81" dur="500" fill="hold"/>
                                        <p:tgtEl>
                                          <p:spTgt spid="67"/>
                                        </p:tgtEl>
                                        <p:attrNameLst>
                                          <p:attrName>ppt_x</p:attrName>
                                        </p:attrNameLst>
                                      </p:cBhvr>
                                      <p:tavLst>
                                        <p:tav tm="0">
                                          <p:val>
                                            <p:strVal val="#ppt_x"/>
                                          </p:val>
                                        </p:tav>
                                        <p:tav tm="100000">
                                          <p:val>
                                            <p:strVal val="#ppt_x"/>
                                          </p:val>
                                        </p:tav>
                                      </p:tavLst>
                                    </p:anim>
                                    <p:anim calcmode="lin" valueType="num">
                                      <p:cBhvr>
                                        <p:cTn id="82" dur="500" fill="hold"/>
                                        <p:tgtEl>
                                          <p:spTgt spid="67"/>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anim calcmode="lin" valueType="num">
                                      <p:cBhvr>
                                        <p:cTn id="86" dur="500" fill="hold"/>
                                        <p:tgtEl>
                                          <p:spTgt spid="68"/>
                                        </p:tgtEl>
                                        <p:attrNameLst>
                                          <p:attrName>ppt_x</p:attrName>
                                        </p:attrNameLst>
                                      </p:cBhvr>
                                      <p:tavLst>
                                        <p:tav tm="0">
                                          <p:val>
                                            <p:strVal val="#ppt_x"/>
                                          </p:val>
                                        </p:tav>
                                        <p:tav tm="100000">
                                          <p:val>
                                            <p:strVal val="#ppt_x"/>
                                          </p:val>
                                        </p:tav>
                                      </p:tavLst>
                                    </p:anim>
                                    <p:anim calcmode="lin" valueType="num">
                                      <p:cBhvr>
                                        <p:cTn id="87" dur="500" fill="hold"/>
                                        <p:tgtEl>
                                          <p:spTgt spid="68"/>
                                        </p:tgtEl>
                                        <p:attrNameLst>
                                          <p:attrName>ppt_y</p:attrName>
                                        </p:attrNameLst>
                                      </p:cBhvr>
                                      <p:tavLst>
                                        <p:tav tm="0">
                                          <p:val>
                                            <p:strVal val="#ppt_y+.1"/>
                                          </p:val>
                                        </p:tav>
                                        <p:tav tm="100000">
                                          <p:val>
                                            <p:strVal val="#ppt_y"/>
                                          </p:val>
                                        </p:tav>
                                      </p:tavLst>
                                    </p:anim>
                                  </p:childTnLst>
                                </p:cTn>
                              </p:par>
                            </p:childTnLst>
                          </p:cTn>
                        </p:par>
                        <p:par>
                          <p:cTn id="88" fill="hold">
                            <p:stCondLst>
                              <p:cond delay="5500"/>
                            </p:stCondLst>
                            <p:childTnLst>
                              <p:par>
                                <p:cTn id="89" presetID="42" presetClass="entr" presetSubtype="0" fill="hold" grpId="0" nodeType="after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anim calcmode="lin" valueType="num">
                                      <p:cBhvr>
                                        <p:cTn id="92" dur="500" fill="hold"/>
                                        <p:tgtEl>
                                          <p:spTgt spid="57"/>
                                        </p:tgtEl>
                                        <p:attrNameLst>
                                          <p:attrName>ppt_x</p:attrName>
                                        </p:attrNameLst>
                                      </p:cBhvr>
                                      <p:tavLst>
                                        <p:tav tm="0">
                                          <p:val>
                                            <p:strVal val="#ppt_x"/>
                                          </p:val>
                                        </p:tav>
                                        <p:tav tm="100000">
                                          <p:val>
                                            <p:strVal val="#ppt_x"/>
                                          </p:val>
                                        </p:tav>
                                      </p:tavLst>
                                    </p:anim>
                                    <p:anim calcmode="lin" valueType="num">
                                      <p:cBhvr>
                                        <p:cTn id="93" dur="500" fill="hold"/>
                                        <p:tgtEl>
                                          <p:spTgt spid="57"/>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500"/>
                                        <p:tgtEl>
                                          <p:spTgt spid="65"/>
                                        </p:tgtEl>
                                      </p:cBhvr>
                                    </p:animEffect>
                                    <p:anim calcmode="lin" valueType="num">
                                      <p:cBhvr>
                                        <p:cTn id="97" dur="500" fill="hold"/>
                                        <p:tgtEl>
                                          <p:spTgt spid="65"/>
                                        </p:tgtEl>
                                        <p:attrNameLst>
                                          <p:attrName>ppt_x</p:attrName>
                                        </p:attrNameLst>
                                      </p:cBhvr>
                                      <p:tavLst>
                                        <p:tav tm="0">
                                          <p:val>
                                            <p:strVal val="#ppt_x"/>
                                          </p:val>
                                        </p:tav>
                                        <p:tav tm="100000">
                                          <p:val>
                                            <p:strVal val="#ppt_x"/>
                                          </p:val>
                                        </p:tav>
                                      </p:tavLst>
                                    </p:anim>
                                    <p:anim calcmode="lin" valueType="num">
                                      <p:cBhvr>
                                        <p:cTn id="98" dur="500" fill="hold"/>
                                        <p:tgtEl>
                                          <p:spTgt spid="6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66"/>
                                        </p:tgtEl>
                                        <p:attrNameLst>
                                          <p:attrName>style.visibility</p:attrName>
                                        </p:attrNameLst>
                                      </p:cBhvr>
                                      <p:to>
                                        <p:strVal val="visible"/>
                                      </p:to>
                                    </p:set>
                                    <p:animEffect transition="in" filter="fade">
                                      <p:cBhvr>
                                        <p:cTn id="101" dur="500"/>
                                        <p:tgtEl>
                                          <p:spTgt spid="66"/>
                                        </p:tgtEl>
                                      </p:cBhvr>
                                    </p:animEffect>
                                    <p:anim calcmode="lin" valueType="num">
                                      <p:cBhvr>
                                        <p:cTn id="102" dur="500" fill="hold"/>
                                        <p:tgtEl>
                                          <p:spTgt spid="66"/>
                                        </p:tgtEl>
                                        <p:attrNameLst>
                                          <p:attrName>ppt_x</p:attrName>
                                        </p:attrNameLst>
                                      </p:cBhvr>
                                      <p:tavLst>
                                        <p:tav tm="0">
                                          <p:val>
                                            <p:strVal val="#ppt_x"/>
                                          </p:val>
                                        </p:tav>
                                        <p:tav tm="100000">
                                          <p:val>
                                            <p:strVal val="#ppt_x"/>
                                          </p:val>
                                        </p:tav>
                                      </p:tavLst>
                                    </p:anim>
                                    <p:anim calcmode="lin" valueType="num">
                                      <p:cBhvr>
                                        <p:cTn id="103" dur="500" fill="hold"/>
                                        <p:tgtEl>
                                          <p:spTgt spid="66"/>
                                        </p:tgtEl>
                                        <p:attrNameLst>
                                          <p:attrName>ppt_y</p:attrName>
                                        </p:attrNameLst>
                                      </p:cBhvr>
                                      <p:tavLst>
                                        <p:tav tm="0">
                                          <p:val>
                                            <p:strVal val="#ppt_y+.1"/>
                                          </p:val>
                                        </p:tav>
                                        <p:tav tm="100000">
                                          <p:val>
                                            <p:strVal val="#ppt_y"/>
                                          </p:val>
                                        </p:tav>
                                      </p:tavLst>
                                    </p:anim>
                                  </p:childTnLst>
                                </p:cTn>
                              </p:par>
                            </p:childTnLst>
                          </p:cTn>
                        </p:par>
                        <p:par>
                          <p:cTn id="104" fill="hold">
                            <p:stCondLst>
                              <p:cond delay="6000"/>
                            </p:stCondLst>
                            <p:childTnLst>
                              <p:par>
                                <p:cTn id="105" presetID="10" presetClass="entr" presetSubtype="0" fill="hold" nodeType="afterEffect">
                                  <p:stCondLst>
                                    <p:cond delay="0"/>
                                  </p:stCondLst>
                                  <p:childTnLst>
                                    <p:set>
                                      <p:cBhvr>
                                        <p:cTn id="106" dur="1" fill="hold">
                                          <p:stCondLst>
                                            <p:cond delay="0"/>
                                          </p:stCondLst>
                                        </p:cTn>
                                        <p:tgtEl>
                                          <p:spTgt spid="124"/>
                                        </p:tgtEl>
                                        <p:attrNameLst>
                                          <p:attrName>style.visibility</p:attrName>
                                        </p:attrNameLst>
                                      </p:cBhvr>
                                      <p:to>
                                        <p:strVal val="visible"/>
                                      </p:to>
                                    </p:set>
                                    <p:animEffect transition="in" filter="fade">
                                      <p:cBhvr>
                                        <p:cTn id="107" dur="500"/>
                                        <p:tgtEl>
                                          <p:spTgt spid="12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32"/>
                                        </p:tgtEl>
                                        <p:attrNameLst>
                                          <p:attrName>style.visibility</p:attrName>
                                        </p:attrNameLst>
                                      </p:cBhvr>
                                      <p:to>
                                        <p:strVal val="visible"/>
                                      </p:to>
                                    </p:set>
                                    <p:animEffect transition="in" filter="fade">
                                      <p:cBhvr>
                                        <p:cTn id="110" dur="500"/>
                                        <p:tgtEl>
                                          <p:spTgt spid="132"/>
                                        </p:tgtEl>
                                      </p:cBhvr>
                                    </p:animEffect>
                                  </p:childTnLst>
                                </p:cTn>
                              </p:par>
                            </p:childTnLst>
                          </p:cTn>
                        </p:par>
                        <p:par>
                          <p:cTn id="111" fill="hold">
                            <p:stCondLst>
                              <p:cond delay="6500"/>
                            </p:stCondLst>
                            <p:childTnLst>
                              <p:par>
                                <p:cTn id="112" presetID="10" presetClass="entr" presetSubtype="0" fill="hold" nodeType="afterEffect">
                                  <p:stCondLst>
                                    <p:cond delay="0"/>
                                  </p:stCondLst>
                                  <p:childTnLst>
                                    <p:set>
                                      <p:cBhvr>
                                        <p:cTn id="113" dur="1" fill="hold">
                                          <p:stCondLst>
                                            <p:cond delay="0"/>
                                          </p:stCondLst>
                                        </p:cTn>
                                        <p:tgtEl>
                                          <p:spTgt spid="110"/>
                                        </p:tgtEl>
                                        <p:attrNameLst>
                                          <p:attrName>style.visibility</p:attrName>
                                        </p:attrNameLst>
                                      </p:cBhvr>
                                      <p:to>
                                        <p:strVal val="visible"/>
                                      </p:to>
                                    </p:set>
                                    <p:animEffect transition="in" filter="fade">
                                      <p:cBhvr>
                                        <p:cTn id="114" dur="500"/>
                                        <p:tgtEl>
                                          <p:spTgt spid="110"/>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33"/>
                                        </p:tgtEl>
                                        <p:attrNameLst>
                                          <p:attrName>style.visibility</p:attrName>
                                        </p:attrNameLst>
                                      </p:cBhvr>
                                      <p:to>
                                        <p:strVal val="visible"/>
                                      </p:to>
                                    </p:set>
                                    <p:animEffect transition="in" filter="fade">
                                      <p:cBhvr>
                                        <p:cTn id="117" dur="500"/>
                                        <p:tgtEl>
                                          <p:spTgt spid="133"/>
                                        </p:tgtEl>
                                      </p:cBhvr>
                                    </p:animEffect>
                                  </p:childTnLst>
                                </p:cTn>
                              </p:par>
                            </p:childTnLst>
                          </p:cTn>
                        </p:par>
                        <p:par>
                          <p:cTn id="118" fill="hold">
                            <p:stCondLst>
                              <p:cond delay="7000"/>
                            </p:stCondLst>
                            <p:childTnLst>
                              <p:par>
                                <p:cTn id="119" presetID="10" presetClass="entr" presetSubtype="0" fill="hold"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500"/>
                                        <p:tgtEl>
                                          <p:spTgt spid="6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34"/>
                                        </p:tgtEl>
                                        <p:attrNameLst>
                                          <p:attrName>style.visibility</p:attrName>
                                        </p:attrNameLst>
                                      </p:cBhvr>
                                      <p:to>
                                        <p:strVal val="visible"/>
                                      </p:to>
                                    </p:set>
                                    <p:animEffect transition="in" filter="fade">
                                      <p:cBhvr>
                                        <p:cTn id="124" dur="500"/>
                                        <p:tgtEl>
                                          <p:spTgt spid="134"/>
                                        </p:tgtEl>
                                      </p:cBhvr>
                                    </p:animEffect>
                                  </p:childTnLst>
                                </p:cTn>
                              </p:par>
                            </p:childTnLst>
                          </p:cTn>
                        </p:par>
                        <p:par>
                          <p:cTn id="125" fill="hold">
                            <p:stCondLst>
                              <p:cond delay="7500"/>
                            </p:stCondLst>
                            <p:childTnLst>
                              <p:par>
                                <p:cTn id="126" presetID="22" presetClass="entr" presetSubtype="8" fill="hold" nodeType="afterEffect">
                                  <p:stCondLst>
                                    <p:cond delay="0"/>
                                  </p:stCondLst>
                                  <p:childTnLst>
                                    <p:set>
                                      <p:cBhvr>
                                        <p:cTn id="127" dur="1" fill="hold">
                                          <p:stCondLst>
                                            <p:cond delay="0"/>
                                          </p:stCondLst>
                                        </p:cTn>
                                        <p:tgtEl>
                                          <p:spTgt spid="141"/>
                                        </p:tgtEl>
                                        <p:attrNameLst>
                                          <p:attrName>style.visibility</p:attrName>
                                        </p:attrNameLst>
                                      </p:cBhvr>
                                      <p:to>
                                        <p:strVal val="visible"/>
                                      </p:to>
                                    </p:set>
                                    <p:animEffect transition="in" filter="wipe(left)">
                                      <p:cBhvr>
                                        <p:cTn id="128" dur="500"/>
                                        <p:tgtEl>
                                          <p:spTgt spid="141"/>
                                        </p:tgtEl>
                                      </p:cBhvr>
                                    </p:animEffect>
                                  </p:childTnLst>
                                </p:cTn>
                              </p:par>
                            </p:childTnLst>
                          </p:cTn>
                        </p:par>
                        <p:par>
                          <p:cTn id="129" fill="hold">
                            <p:stCondLst>
                              <p:cond delay="8000"/>
                            </p:stCondLst>
                            <p:childTnLst>
                              <p:par>
                                <p:cTn id="130" presetID="22" presetClass="entr" presetSubtype="2" fill="hold" nodeType="afterEffect">
                                  <p:stCondLst>
                                    <p:cond delay="0"/>
                                  </p:stCondLst>
                                  <p:childTnLst>
                                    <p:set>
                                      <p:cBhvr>
                                        <p:cTn id="131" dur="1" fill="hold">
                                          <p:stCondLst>
                                            <p:cond delay="0"/>
                                          </p:stCondLst>
                                        </p:cTn>
                                        <p:tgtEl>
                                          <p:spTgt spid="144"/>
                                        </p:tgtEl>
                                        <p:attrNameLst>
                                          <p:attrName>style.visibility</p:attrName>
                                        </p:attrNameLst>
                                      </p:cBhvr>
                                      <p:to>
                                        <p:strVal val="visible"/>
                                      </p:to>
                                    </p:set>
                                    <p:animEffect transition="in" filter="wipe(right)">
                                      <p:cBhvr>
                                        <p:cTn id="132" dur="500"/>
                                        <p:tgtEl>
                                          <p:spTgt spid="144"/>
                                        </p:tgtEl>
                                      </p:cBhvr>
                                    </p:animEffect>
                                  </p:childTnLst>
                                </p:cTn>
                              </p:par>
                            </p:childTnLst>
                          </p:cTn>
                        </p:par>
                        <p:par>
                          <p:cTn id="133" fill="hold">
                            <p:stCondLst>
                              <p:cond delay="8500"/>
                            </p:stCondLst>
                            <p:childTnLst>
                              <p:par>
                                <p:cTn id="134" presetID="22" presetClass="entr" presetSubtype="8" fill="hold" nodeType="afterEffect">
                                  <p:stCondLst>
                                    <p:cond delay="0"/>
                                  </p:stCondLst>
                                  <p:childTnLst>
                                    <p:set>
                                      <p:cBhvr>
                                        <p:cTn id="135" dur="1" fill="hold">
                                          <p:stCondLst>
                                            <p:cond delay="0"/>
                                          </p:stCondLst>
                                        </p:cTn>
                                        <p:tgtEl>
                                          <p:spTgt spid="161"/>
                                        </p:tgtEl>
                                        <p:attrNameLst>
                                          <p:attrName>style.visibility</p:attrName>
                                        </p:attrNameLst>
                                      </p:cBhvr>
                                      <p:to>
                                        <p:strVal val="visible"/>
                                      </p:to>
                                    </p:set>
                                    <p:animEffect transition="in" filter="wipe(left)">
                                      <p:cBhvr>
                                        <p:cTn id="136" dur="500"/>
                                        <p:tgtEl>
                                          <p:spTgt spid="161"/>
                                        </p:tgtEl>
                                      </p:cBhvr>
                                    </p:animEffect>
                                  </p:childTnLst>
                                </p:cTn>
                              </p:par>
                            </p:childTnLst>
                          </p:cTn>
                        </p:par>
                        <p:par>
                          <p:cTn id="137" fill="hold">
                            <p:stCondLst>
                              <p:cond delay="9000"/>
                            </p:stCondLst>
                            <p:childTnLst>
                              <p:par>
                                <p:cTn id="138" presetID="22" presetClass="entr" presetSubtype="1" fill="hold" nodeType="afterEffect">
                                  <p:stCondLst>
                                    <p:cond delay="0"/>
                                  </p:stCondLst>
                                  <p:childTnLst>
                                    <p:set>
                                      <p:cBhvr>
                                        <p:cTn id="139" dur="1" fill="hold">
                                          <p:stCondLst>
                                            <p:cond delay="0"/>
                                          </p:stCondLst>
                                        </p:cTn>
                                        <p:tgtEl>
                                          <p:spTgt spid="164"/>
                                        </p:tgtEl>
                                        <p:attrNameLst>
                                          <p:attrName>style.visibility</p:attrName>
                                        </p:attrNameLst>
                                      </p:cBhvr>
                                      <p:to>
                                        <p:strVal val="visible"/>
                                      </p:to>
                                    </p:set>
                                    <p:animEffect transition="in" filter="wipe(up)">
                                      <p:cBhvr>
                                        <p:cTn id="140" dur="500"/>
                                        <p:tgtEl>
                                          <p:spTgt spid="164"/>
                                        </p:tgtEl>
                                      </p:cBhvr>
                                    </p:animEffect>
                                  </p:childTnLst>
                                </p:cTn>
                              </p:par>
                            </p:childTnLst>
                          </p:cTn>
                        </p:par>
                        <p:par>
                          <p:cTn id="141" fill="hold">
                            <p:stCondLst>
                              <p:cond delay="9500"/>
                            </p:stCondLst>
                            <p:childTnLst>
                              <p:par>
                                <p:cTn id="142" presetID="10" presetClass="entr" presetSubtype="0" fill="hold" grpId="0" nodeType="afterEffect">
                                  <p:stCondLst>
                                    <p:cond delay="0"/>
                                  </p:stCondLst>
                                  <p:childTnLst>
                                    <p:set>
                                      <p:cBhvr>
                                        <p:cTn id="143" dur="1" fill="hold">
                                          <p:stCondLst>
                                            <p:cond delay="0"/>
                                          </p:stCondLst>
                                        </p:cTn>
                                        <p:tgtEl>
                                          <p:spTgt spid="142"/>
                                        </p:tgtEl>
                                        <p:attrNameLst>
                                          <p:attrName>style.visibility</p:attrName>
                                        </p:attrNameLst>
                                      </p:cBhvr>
                                      <p:to>
                                        <p:strVal val="visible"/>
                                      </p:to>
                                    </p:set>
                                    <p:animEffect transition="in" filter="fade">
                                      <p:cBhvr>
                                        <p:cTn id="144" dur="500"/>
                                        <p:tgtEl>
                                          <p:spTgt spid="142"/>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43"/>
                                        </p:tgtEl>
                                        <p:attrNameLst>
                                          <p:attrName>style.visibility</p:attrName>
                                        </p:attrNameLst>
                                      </p:cBhvr>
                                      <p:to>
                                        <p:strVal val="visible"/>
                                      </p:to>
                                    </p:set>
                                    <p:animEffect transition="in" filter="fade">
                                      <p:cBhvr>
                                        <p:cTn id="147" dur="500"/>
                                        <p:tgtEl>
                                          <p:spTgt spid="143"/>
                                        </p:tgtEl>
                                      </p:cBhvr>
                                    </p:animEffect>
                                  </p:childTnLst>
                                </p:cTn>
                              </p:par>
                            </p:childTnLst>
                          </p:cTn>
                        </p:par>
                        <p:par>
                          <p:cTn id="148" fill="hold">
                            <p:stCondLst>
                              <p:cond delay="10000"/>
                            </p:stCondLst>
                            <p:childTnLst>
                              <p:par>
                                <p:cTn id="149" presetID="22" presetClass="entr" presetSubtype="4" fill="hold" nodeType="afterEffect">
                                  <p:stCondLst>
                                    <p:cond delay="0"/>
                                  </p:stCondLst>
                                  <p:childTnLst>
                                    <p:set>
                                      <p:cBhvr>
                                        <p:cTn id="150" dur="1" fill="hold">
                                          <p:stCondLst>
                                            <p:cond delay="0"/>
                                          </p:stCondLst>
                                        </p:cTn>
                                        <p:tgtEl>
                                          <p:spTgt spid="147"/>
                                        </p:tgtEl>
                                        <p:attrNameLst>
                                          <p:attrName>style.visibility</p:attrName>
                                        </p:attrNameLst>
                                      </p:cBhvr>
                                      <p:to>
                                        <p:strVal val="visible"/>
                                      </p:to>
                                    </p:set>
                                    <p:animEffect transition="in" filter="wipe(down)">
                                      <p:cBhvr>
                                        <p:cTn id="151" dur="500"/>
                                        <p:tgtEl>
                                          <p:spTgt spid="147"/>
                                        </p:tgtEl>
                                      </p:cBhvr>
                                    </p:animEffect>
                                  </p:childTnLst>
                                </p:cTn>
                              </p:par>
                            </p:childTnLst>
                          </p:cTn>
                        </p:par>
                        <p:par>
                          <p:cTn id="152" fill="hold">
                            <p:stCondLst>
                              <p:cond delay="10500"/>
                            </p:stCondLst>
                            <p:childTnLst>
                              <p:par>
                                <p:cTn id="153" presetID="10" presetClass="entr" presetSubtype="0" fill="hold" grpId="0" nodeType="afterEffect">
                                  <p:stCondLst>
                                    <p:cond delay="0"/>
                                  </p:stCondLst>
                                  <p:childTnLst>
                                    <p:set>
                                      <p:cBhvr>
                                        <p:cTn id="154" dur="1" fill="hold">
                                          <p:stCondLst>
                                            <p:cond delay="0"/>
                                          </p:stCondLst>
                                        </p:cTn>
                                        <p:tgtEl>
                                          <p:spTgt spid="145"/>
                                        </p:tgtEl>
                                        <p:attrNameLst>
                                          <p:attrName>style.visibility</p:attrName>
                                        </p:attrNameLst>
                                      </p:cBhvr>
                                      <p:to>
                                        <p:strVal val="visible"/>
                                      </p:to>
                                    </p:set>
                                    <p:animEffect transition="in" filter="fade">
                                      <p:cBhvr>
                                        <p:cTn id="155" dur="500"/>
                                        <p:tgtEl>
                                          <p:spTgt spid="14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46"/>
                                        </p:tgtEl>
                                        <p:attrNameLst>
                                          <p:attrName>style.visibility</p:attrName>
                                        </p:attrNameLst>
                                      </p:cBhvr>
                                      <p:to>
                                        <p:strVal val="visible"/>
                                      </p:to>
                                    </p:set>
                                    <p:animEffect transition="in" filter="fade">
                                      <p:cBhvr>
                                        <p:cTn id="158" dur="500"/>
                                        <p:tgtEl>
                                          <p:spTgt spid="146"/>
                                        </p:tgtEl>
                                      </p:cBhvr>
                                    </p:animEffect>
                                  </p:childTnLst>
                                </p:cTn>
                              </p:par>
                            </p:childTnLst>
                          </p:cTn>
                        </p:par>
                        <p:par>
                          <p:cTn id="159" fill="hold">
                            <p:stCondLst>
                              <p:cond delay="11000"/>
                            </p:stCondLst>
                            <p:childTnLst>
                              <p:par>
                                <p:cTn id="160" presetID="10" presetClass="entr" presetSubtype="0" fill="hold" grpId="0" nodeType="afterEffect">
                                  <p:stCondLst>
                                    <p:cond delay="0"/>
                                  </p:stCondLst>
                                  <p:childTnLst>
                                    <p:set>
                                      <p:cBhvr>
                                        <p:cTn id="161" dur="1" fill="hold">
                                          <p:stCondLst>
                                            <p:cond delay="0"/>
                                          </p:stCondLst>
                                        </p:cTn>
                                        <p:tgtEl>
                                          <p:spTgt spid="162"/>
                                        </p:tgtEl>
                                        <p:attrNameLst>
                                          <p:attrName>style.visibility</p:attrName>
                                        </p:attrNameLst>
                                      </p:cBhvr>
                                      <p:to>
                                        <p:strVal val="visible"/>
                                      </p:to>
                                    </p:set>
                                    <p:animEffect transition="in" filter="fade">
                                      <p:cBhvr>
                                        <p:cTn id="162" dur="500"/>
                                        <p:tgtEl>
                                          <p:spTgt spid="16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63"/>
                                        </p:tgtEl>
                                        <p:attrNameLst>
                                          <p:attrName>style.visibility</p:attrName>
                                        </p:attrNameLst>
                                      </p:cBhvr>
                                      <p:to>
                                        <p:strVal val="visible"/>
                                      </p:to>
                                    </p:set>
                                    <p:animEffect transition="in" filter="fade">
                                      <p:cBhvr>
                                        <p:cTn id="165" dur="500"/>
                                        <p:tgtEl>
                                          <p:spTgt spid="163"/>
                                        </p:tgtEl>
                                      </p:cBhvr>
                                    </p:animEffect>
                                  </p:childTnLst>
                                </p:cTn>
                              </p:par>
                            </p:childTnLst>
                          </p:cTn>
                        </p:par>
                        <p:par>
                          <p:cTn id="166" fill="hold">
                            <p:stCondLst>
                              <p:cond delay="11500"/>
                            </p:stCondLst>
                            <p:childTnLst>
                              <p:par>
                                <p:cTn id="167" presetID="22" presetClass="entr" presetSubtype="1" fill="hold" nodeType="afterEffect">
                                  <p:stCondLst>
                                    <p:cond delay="0"/>
                                  </p:stCondLst>
                                  <p:childTnLst>
                                    <p:set>
                                      <p:cBhvr>
                                        <p:cTn id="168" dur="1" fill="hold">
                                          <p:stCondLst>
                                            <p:cond delay="0"/>
                                          </p:stCondLst>
                                        </p:cTn>
                                        <p:tgtEl>
                                          <p:spTgt spid="4"/>
                                        </p:tgtEl>
                                        <p:attrNameLst>
                                          <p:attrName>style.visibility</p:attrName>
                                        </p:attrNameLst>
                                      </p:cBhvr>
                                      <p:to>
                                        <p:strVal val="visible"/>
                                      </p:to>
                                    </p:set>
                                    <p:animEffect transition="in" filter="wipe(up)">
                                      <p:cBhvr>
                                        <p:cTn id="169" dur="500"/>
                                        <p:tgtEl>
                                          <p:spTgt spid="4"/>
                                        </p:tgtEl>
                                      </p:cBhvr>
                                    </p:animEffect>
                                  </p:childTnLst>
                                </p:cTn>
                              </p:par>
                            </p:childTnLst>
                          </p:cTn>
                        </p:par>
                        <p:par>
                          <p:cTn id="170" fill="hold">
                            <p:stCondLst>
                              <p:cond delay="12000"/>
                            </p:stCondLst>
                            <p:childTnLst>
                              <p:par>
                                <p:cTn id="171" presetID="53" presetClass="entr" presetSubtype="16" fill="hold" grpId="0" nodeType="afterEffect">
                                  <p:stCondLst>
                                    <p:cond delay="0"/>
                                  </p:stCondLst>
                                  <p:childTnLst>
                                    <p:set>
                                      <p:cBhvr>
                                        <p:cTn id="172" dur="1" fill="hold">
                                          <p:stCondLst>
                                            <p:cond delay="0"/>
                                          </p:stCondLst>
                                        </p:cTn>
                                        <p:tgtEl>
                                          <p:spTgt spid="42"/>
                                        </p:tgtEl>
                                        <p:attrNameLst>
                                          <p:attrName>style.visibility</p:attrName>
                                        </p:attrNameLst>
                                      </p:cBhvr>
                                      <p:to>
                                        <p:strVal val="visible"/>
                                      </p:to>
                                    </p:set>
                                    <p:anim calcmode="lin" valueType="num">
                                      <p:cBhvr>
                                        <p:cTn id="173" dur="500" fill="hold"/>
                                        <p:tgtEl>
                                          <p:spTgt spid="42"/>
                                        </p:tgtEl>
                                        <p:attrNameLst>
                                          <p:attrName>ppt_w</p:attrName>
                                        </p:attrNameLst>
                                      </p:cBhvr>
                                      <p:tavLst>
                                        <p:tav tm="0">
                                          <p:val>
                                            <p:fltVal val="0"/>
                                          </p:val>
                                        </p:tav>
                                        <p:tav tm="100000">
                                          <p:val>
                                            <p:strVal val="#ppt_w"/>
                                          </p:val>
                                        </p:tav>
                                      </p:tavLst>
                                    </p:anim>
                                    <p:anim calcmode="lin" valueType="num">
                                      <p:cBhvr>
                                        <p:cTn id="174" dur="500" fill="hold"/>
                                        <p:tgtEl>
                                          <p:spTgt spid="42"/>
                                        </p:tgtEl>
                                        <p:attrNameLst>
                                          <p:attrName>ppt_h</p:attrName>
                                        </p:attrNameLst>
                                      </p:cBhvr>
                                      <p:tavLst>
                                        <p:tav tm="0">
                                          <p:val>
                                            <p:fltVal val="0"/>
                                          </p:val>
                                        </p:tav>
                                        <p:tav tm="100000">
                                          <p:val>
                                            <p:strVal val="#ppt_h"/>
                                          </p:val>
                                        </p:tav>
                                      </p:tavLst>
                                    </p:anim>
                                    <p:animEffect transition="in" filter="fade">
                                      <p:cBhvr>
                                        <p:cTn id="175" dur="500"/>
                                        <p:tgtEl>
                                          <p:spTgt spid="42"/>
                                        </p:tgtEl>
                                      </p:cBhvr>
                                    </p:animEffect>
                                  </p:childTnLst>
                                </p:cTn>
                              </p:par>
                            </p:childTnLst>
                          </p:cTn>
                        </p:par>
                        <p:par>
                          <p:cTn id="176" fill="hold">
                            <p:stCondLst>
                              <p:cond delay="12500"/>
                            </p:stCondLst>
                            <p:childTnLst>
                              <p:par>
                                <p:cTn id="177" presetID="10" presetClass="entr" presetSubtype="0" fill="hold" grpId="0" nodeType="afterEffect">
                                  <p:stCondLst>
                                    <p:cond delay="0"/>
                                  </p:stCondLst>
                                  <p:childTnLst>
                                    <p:set>
                                      <p:cBhvr>
                                        <p:cTn id="178" dur="1" fill="hold">
                                          <p:stCondLst>
                                            <p:cond delay="0"/>
                                          </p:stCondLst>
                                        </p:cTn>
                                        <p:tgtEl>
                                          <p:spTgt spid="61"/>
                                        </p:tgtEl>
                                        <p:attrNameLst>
                                          <p:attrName>style.visibility</p:attrName>
                                        </p:attrNameLst>
                                      </p:cBhvr>
                                      <p:to>
                                        <p:strVal val="visible"/>
                                      </p:to>
                                    </p:set>
                                    <p:animEffect transition="in" filter="fade">
                                      <p:cBhvr>
                                        <p:cTn id="179" dur="500"/>
                                        <p:tgtEl>
                                          <p:spTgt spid="61"/>
                                        </p:tgtEl>
                                      </p:cBhvr>
                                    </p:animEffect>
                                  </p:childTnLst>
                                </p:cTn>
                              </p:par>
                            </p:childTnLst>
                          </p:cTn>
                        </p:par>
                        <p:par>
                          <p:cTn id="180" fill="hold">
                            <p:stCondLst>
                              <p:cond delay="13000"/>
                            </p:stCondLst>
                            <p:childTnLst>
                              <p:par>
                                <p:cTn id="181" presetID="22" presetClass="entr" presetSubtype="8" fill="hold" grpId="0" nodeType="afterEffect">
                                  <p:stCondLst>
                                    <p:cond delay="0"/>
                                  </p:stCondLst>
                                  <p:childTnLst>
                                    <p:set>
                                      <p:cBhvr>
                                        <p:cTn id="182" dur="1" fill="hold">
                                          <p:stCondLst>
                                            <p:cond delay="0"/>
                                          </p:stCondLst>
                                        </p:cTn>
                                        <p:tgtEl>
                                          <p:spTgt spid="156"/>
                                        </p:tgtEl>
                                        <p:attrNameLst>
                                          <p:attrName>style.visibility</p:attrName>
                                        </p:attrNameLst>
                                      </p:cBhvr>
                                      <p:to>
                                        <p:strVal val="visible"/>
                                      </p:to>
                                    </p:set>
                                    <p:animEffect transition="in" filter="wipe(left)">
                                      <p:cBhvr>
                                        <p:cTn id="183" dur="500"/>
                                        <p:tgtEl>
                                          <p:spTgt spid="156"/>
                                        </p:tgtEl>
                                      </p:cBhvr>
                                    </p:animEffect>
                                  </p:childTnLst>
                                </p:cTn>
                              </p:par>
                            </p:childTnLst>
                          </p:cTn>
                        </p:par>
                        <p:par>
                          <p:cTn id="184" fill="hold">
                            <p:stCondLst>
                              <p:cond delay="13500"/>
                            </p:stCondLst>
                            <p:childTnLst>
                              <p:par>
                                <p:cTn id="185" presetID="53" presetClass="entr" presetSubtype="16" fill="hold" grpId="0" nodeType="afterEffect">
                                  <p:stCondLst>
                                    <p:cond delay="0"/>
                                  </p:stCondLst>
                                  <p:childTnLst>
                                    <p:set>
                                      <p:cBhvr>
                                        <p:cTn id="186" dur="1" fill="hold">
                                          <p:stCondLst>
                                            <p:cond delay="0"/>
                                          </p:stCondLst>
                                        </p:cTn>
                                        <p:tgtEl>
                                          <p:spTgt spid="158"/>
                                        </p:tgtEl>
                                        <p:attrNameLst>
                                          <p:attrName>style.visibility</p:attrName>
                                        </p:attrNameLst>
                                      </p:cBhvr>
                                      <p:to>
                                        <p:strVal val="visible"/>
                                      </p:to>
                                    </p:set>
                                    <p:anim calcmode="lin" valueType="num">
                                      <p:cBhvr>
                                        <p:cTn id="187" dur="500" fill="hold"/>
                                        <p:tgtEl>
                                          <p:spTgt spid="158"/>
                                        </p:tgtEl>
                                        <p:attrNameLst>
                                          <p:attrName>ppt_w</p:attrName>
                                        </p:attrNameLst>
                                      </p:cBhvr>
                                      <p:tavLst>
                                        <p:tav tm="0">
                                          <p:val>
                                            <p:fltVal val="0"/>
                                          </p:val>
                                        </p:tav>
                                        <p:tav tm="100000">
                                          <p:val>
                                            <p:strVal val="#ppt_w"/>
                                          </p:val>
                                        </p:tav>
                                      </p:tavLst>
                                    </p:anim>
                                    <p:anim calcmode="lin" valueType="num">
                                      <p:cBhvr>
                                        <p:cTn id="188" dur="500" fill="hold"/>
                                        <p:tgtEl>
                                          <p:spTgt spid="158"/>
                                        </p:tgtEl>
                                        <p:attrNameLst>
                                          <p:attrName>ppt_h</p:attrName>
                                        </p:attrNameLst>
                                      </p:cBhvr>
                                      <p:tavLst>
                                        <p:tav tm="0">
                                          <p:val>
                                            <p:fltVal val="0"/>
                                          </p:val>
                                        </p:tav>
                                        <p:tav tm="100000">
                                          <p:val>
                                            <p:strVal val="#ppt_h"/>
                                          </p:val>
                                        </p:tav>
                                      </p:tavLst>
                                    </p:anim>
                                    <p:animEffect transition="in" filter="fade">
                                      <p:cBhvr>
                                        <p:cTn id="189" dur="500"/>
                                        <p:tgtEl>
                                          <p:spTgt spid="158"/>
                                        </p:tgtEl>
                                      </p:cBhvr>
                                    </p:animEffect>
                                  </p:childTnLst>
                                </p:cTn>
                              </p:par>
                            </p:childTnLst>
                          </p:cTn>
                        </p:par>
                        <p:par>
                          <p:cTn id="190" fill="hold">
                            <p:stCondLst>
                              <p:cond delay="14000"/>
                            </p:stCondLst>
                            <p:childTnLst>
                              <p:par>
                                <p:cTn id="191" presetID="53" presetClass="entr" presetSubtype="16" fill="hold" grpId="0" nodeType="afterEffect">
                                  <p:stCondLst>
                                    <p:cond delay="0"/>
                                  </p:stCondLst>
                                  <p:childTnLst>
                                    <p:set>
                                      <p:cBhvr>
                                        <p:cTn id="192" dur="1" fill="hold">
                                          <p:stCondLst>
                                            <p:cond delay="0"/>
                                          </p:stCondLst>
                                        </p:cTn>
                                        <p:tgtEl>
                                          <p:spTgt spid="157"/>
                                        </p:tgtEl>
                                        <p:attrNameLst>
                                          <p:attrName>style.visibility</p:attrName>
                                        </p:attrNameLst>
                                      </p:cBhvr>
                                      <p:to>
                                        <p:strVal val="visible"/>
                                      </p:to>
                                    </p:set>
                                    <p:anim calcmode="lin" valueType="num">
                                      <p:cBhvr>
                                        <p:cTn id="193" dur="500" fill="hold"/>
                                        <p:tgtEl>
                                          <p:spTgt spid="157"/>
                                        </p:tgtEl>
                                        <p:attrNameLst>
                                          <p:attrName>ppt_w</p:attrName>
                                        </p:attrNameLst>
                                      </p:cBhvr>
                                      <p:tavLst>
                                        <p:tav tm="0">
                                          <p:val>
                                            <p:fltVal val="0"/>
                                          </p:val>
                                        </p:tav>
                                        <p:tav tm="100000">
                                          <p:val>
                                            <p:strVal val="#ppt_w"/>
                                          </p:val>
                                        </p:tav>
                                      </p:tavLst>
                                    </p:anim>
                                    <p:anim calcmode="lin" valueType="num">
                                      <p:cBhvr>
                                        <p:cTn id="194" dur="500" fill="hold"/>
                                        <p:tgtEl>
                                          <p:spTgt spid="157"/>
                                        </p:tgtEl>
                                        <p:attrNameLst>
                                          <p:attrName>ppt_h</p:attrName>
                                        </p:attrNameLst>
                                      </p:cBhvr>
                                      <p:tavLst>
                                        <p:tav tm="0">
                                          <p:val>
                                            <p:fltVal val="0"/>
                                          </p:val>
                                        </p:tav>
                                        <p:tav tm="100000">
                                          <p:val>
                                            <p:strVal val="#ppt_h"/>
                                          </p:val>
                                        </p:tav>
                                      </p:tavLst>
                                    </p:anim>
                                    <p:animEffect transition="in" filter="fade">
                                      <p:cBhvr>
                                        <p:cTn id="195" dur="500"/>
                                        <p:tgtEl>
                                          <p:spTgt spid="157"/>
                                        </p:tgtEl>
                                      </p:cBhvr>
                                    </p:animEffect>
                                  </p:childTnLst>
                                </p:cTn>
                              </p:par>
                            </p:childTnLst>
                          </p:cTn>
                        </p:par>
                        <p:par>
                          <p:cTn id="196" fill="hold">
                            <p:stCondLst>
                              <p:cond delay="14500"/>
                            </p:stCondLst>
                            <p:childTnLst>
                              <p:par>
                                <p:cTn id="197" presetID="10" presetClass="entr" presetSubtype="0" fill="hold" nodeType="afterEffect">
                                  <p:stCondLst>
                                    <p:cond delay="0"/>
                                  </p:stCondLst>
                                  <p:childTnLst>
                                    <p:set>
                                      <p:cBhvr>
                                        <p:cTn id="198" dur="1" fill="hold">
                                          <p:stCondLst>
                                            <p:cond delay="0"/>
                                          </p:stCondLst>
                                        </p:cTn>
                                        <p:tgtEl>
                                          <p:spTgt spid="18"/>
                                        </p:tgtEl>
                                        <p:attrNameLst>
                                          <p:attrName>style.visibility</p:attrName>
                                        </p:attrNameLst>
                                      </p:cBhvr>
                                      <p:to>
                                        <p:strVal val="visible"/>
                                      </p:to>
                                    </p:set>
                                    <p:animEffect transition="in" filter="fade">
                                      <p:cBhvr>
                                        <p:cTn id="199" dur="500"/>
                                        <p:tgtEl>
                                          <p:spTgt spid="18"/>
                                        </p:tgtEl>
                                      </p:cBhvr>
                                    </p:animEffect>
                                  </p:childTnLst>
                                </p:cTn>
                              </p:par>
                            </p:childTnLst>
                          </p:cTn>
                        </p:par>
                        <p:par>
                          <p:cTn id="200" fill="hold">
                            <p:stCondLst>
                              <p:cond delay="15000"/>
                            </p:stCondLst>
                            <p:childTnLst>
                              <p:par>
                                <p:cTn id="201" presetID="10" presetClass="entr" presetSubtype="0" fill="hold" grpId="0" nodeType="afterEffect">
                                  <p:stCondLst>
                                    <p:cond delay="0"/>
                                  </p:stCondLst>
                                  <p:childTnLst>
                                    <p:set>
                                      <p:cBhvr>
                                        <p:cTn id="202" dur="1" fill="hold">
                                          <p:stCondLst>
                                            <p:cond delay="0"/>
                                          </p:stCondLst>
                                        </p:cTn>
                                        <p:tgtEl>
                                          <p:spTgt spid="160"/>
                                        </p:tgtEl>
                                        <p:attrNameLst>
                                          <p:attrName>style.visibility</p:attrName>
                                        </p:attrNameLst>
                                      </p:cBhvr>
                                      <p:to>
                                        <p:strVal val="visible"/>
                                      </p:to>
                                    </p:set>
                                    <p:animEffect transition="in" filter="fade">
                                      <p:cBhvr>
                                        <p:cTn id="203" dur="500"/>
                                        <p:tgtEl>
                                          <p:spTgt spid="160"/>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159"/>
                                        </p:tgtEl>
                                        <p:attrNameLst>
                                          <p:attrName>style.visibility</p:attrName>
                                        </p:attrNameLst>
                                      </p:cBhvr>
                                      <p:to>
                                        <p:strVal val="visible"/>
                                      </p:to>
                                    </p:set>
                                    <p:animEffect transition="in" filter="fade">
                                      <p:cBhvr>
                                        <p:cTn id="206"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1" grpId="0" animBg="1"/>
      <p:bldP spid="42" grpId="0" animBg="1"/>
      <p:bldP spid="59" grpId="0" animBg="1"/>
      <p:bldP spid="60" grpId="0" animBg="1"/>
      <p:bldP spid="61" grpId="0" animBg="1"/>
      <p:bldP spid="51" grpId="0"/>
      <p:bldP spid="53" grpId="0"/>
      <p:bldP spid="55" grpId="0"/>
      <p:bldP spid="57" grpId="0" animBg="1"/>
      <p:bldP spid="58" grpId="0" animBg="1"/>
      <p:bldP spid="62" grpId="0" animBg="1"/>
      <p:bldP spid="63" grpId="0" animBg="1"/>
      <p:bldP spid="65" grpId="0" animBg="1"/>
      <p:bldP spid="66" grpId="0" animBg="1"/>
      <p:bldP spid="67" grpId="0" animBg="1"/>
      <p:bldP spid="68" grpId="0" animBg="1"/>
      <p:bldP spid="132" grpId="0"/>
      <p:bldP spid="133" grpId="0"/>
      <p:bldP spid="134" grpId="0"/>
      <p:bldP spid="142" grpId="0"/>
      <p:bldP spid="143" grpId="0"/>
      <p:bldP spid="145" grpId="0"/>
      <p:bldP spid="146" grpId="0"/>
      <p:bldP spid="150" grpId="0"/>
      <p:bldP spid="156" grpId="0" animBg="1"/>
      <p:bldP spid="157" grpId="0" animBg="1"/>
      <p:bldP spid="158" grpId="0"/>
      <p:bldP spid="159" grpId="0"/>
      <p:bldP spid="160" grpId="0"/>
      <p:bldP spid="162" grpId="0"/>
      <p:bldP spid="1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40128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ROYAL </a:t>
            </a:r>
            <a:r>
              <a:rPr lang="id-ID" sz="3200" dirty="0" smtClean="0">
                <a:solidFill>
                  <a:schemeClr val="bg1">
                    <a:lumMod val="50000"/>
                  </a:schemeClr>
                </a:solidFill>
                <a:latin typeface="Raleway" panose="020B0003030101060003" pitchFamily="34" charset="0"/>
              </a:rPr>
              <a:t>OFFICE</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762" y="1505418"/>
            <a:ext cx="12213524" cy="3286625"/>
          </a:xfrm>
          <a:prstGeom prst="rect">
            <a:avLst/>
          </a:prstGeom>
        </p:spPr>
      </p:pic>
      <p:sp>
        <p:nvSpPr>
          <p:cNvPr id="5" name="TextBox 34"/>
          <p:cNvSpPr txBox="1"/>
          <p:nvPr/>
        </p:nvSpPr>
        <p:spPr>
          <a:xfrm>
            <a:off x="777034" y="4942089"/>
            <a:ext cx="10513818" cy="830997"/>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r>
              <a:rPr lang="id-ID" sz="1600" dirty="0">
                <a:solidFill>
                  <a:schemeClr val="bg1">
                    <a:lumMod val="65000"/>
                  </a:schemeClr>
                </a:solidFill>
                <a:latin typeface="Raleway" panose="020B0003030101060003" pitchFamily="34" charset="0"/>
              </a:rPr>
              <a:t>Suitable for all categories business and personal presentation</a:t>
            </a:r>
            <a:r>
              <a:rPr lang="id-ID" sz="1600" b="1" dirty="0">
                <a:solidFill>
                  <a:schemeClr val="bg1">
                    <a:lumMod val="65000"/>
                  </a:schemeClr>
                </a:solidFill>
                <a:latin typeface="Raleway" panose="020B0003030101060003" pitchFamily="34" charset="0"/>
              </a:rPr>
              <a:t>,</a:t>
            </a:r>
            <a:r>
              <a:rPr lang="id-ID" sz="1600" dirty="0">
                <a:solidFill>
                  <a:schemeClr val="bg1">
                    <a:lumMod val="65000"/>
                  </a:schemeClr>
                </a:solidFill>
                <a:latin typeface="Raleway" panose="020B0003030101060003" pitchFamily="34" charset="0"/>
              </a:rPr>
              <a:t> eaque ipsa quae ab illo inventore veritatis et quasi architecto beatae vitae dicta sunt explicabo. Suitable for all categories </a:t>
            </a:r>
            <a:r>
              <a:rPr lang="id-ID" sz="1600" b="1" dirty="0">
                <a:solidFill>
                  <a:schemeClr val="bg1">
                    <a:lumMod val="65000"/>
                  </a:schemeClr>
                </a:solidFill>
                <a:latin typeface="Raleway" panose="020B0003030101060003" pitchFamily="34" charset="0"/>
              </a:rPr>
              <a:t>business</a:t>
            </a:r>
            <a:r>
              <a:rPr lang="id-ID" sz="1600" dirty="0">
                <a:solidFill>
                  <a:schemeClr val="bg1">
                    <a:lumMod val="65000"/>
                  </a:schemeClr>
                </a:solidFill>
                <a:latin typeface="Raleway" panose="020B0003030101060003" pitchFamily="34" charset="0"/>
              </a:rPr>
              <a:t> and </a:t>
            </a:r>
            <a:r>
              <a:rPr lang="id-ID" sz="1600" b="1" dirty="0">
                <a:solidFill>
                  <a:schemeClr val="bg1">
                    <a:lumMod val="65000"/>
                  </a:schemeClr>
                </a:solidFill>
                <a:latin typeface="Raleway" panose="020B0003030101060003" pitchFamily="34" charset="0"/>
              </a:rPr>
              <a:t>personal presentation,</a:t>
            </a:r>
            <a:r>
              <a:rPr lang="id-ID" sz="1600" dirty="0">
                <a:solidFill>
                  <a:schemeClr val="bg1">
                    <a:lumMod val="65000"/>
                  </a:schemeClr>
                </a:solidFill>
                <a:latin typeface="Raleway" panose="020B0003030101060003" pitchFamily="34" charset="0"/>
              </a:rPr>
              <a:t> eaque ipsa quae ab illo</a:t>
            </a:r>
            <a:endParaRPr lang="en-US" sz="16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79370991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4" presetClass="entr" presetSubtype="5"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vertical)">
                                      <p:cBhvr>
                                        <p:cTn id="15" dur="500"/>
                                        <p:tgtEl>
                                          <p:spTgt spid="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p:cNvSpPr/>
          <p:nvPr/>
        </p:nvSpPr>
        <p:spPr>
          <a:xfrm>
            <a:off x="6808787" y="1502880"/>
            <a:ext cx="3936852" cy="3936852"/>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297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QUICK </a:t>
            </a:r>
            <a:r>
              <a:rPr lang="id-ID" sz="3200" dirty="0" smtClean="0">
                <a:solidFill>
                  <a:schemeClr val="bg1">
                    <a:lumMod val="50000"/>
                  </a:schemeClr>
                </a:solidFill>
                <a:latin typeface="Raleway" panose="020B0003030101060003" pitchFamily="34" charset="0"/>
              </a:rPr>
              <a:t>VIEW</a:t>
            </a:r>
            <a:endParaRPr lang="id-ID" sz="3200" dirty="0">
              <a:solidFill>
                <a:schemeClr val="bg1">
                  <a:lumMod val="50000"/>
                </a:schemeClr>
              </a:solidFill>
              <a:latin typeface="Raleway" panose="020B0003030101060003" pitchFamily="34" charset="0"/>
            </a:endParaRPr>
          </a:p>
        </p:txBody>
      </p:sp>
      <p:sp>
        <p:nvSpPr>
          <p:cNvPr id="7" name="Rectangle 6"/>
          <p:cNvSpPr/>
          <p:nvPr/>
        </p:nvSpPr>
        <p:spPr>
          <a:xfrm>
            <a:off x="784883" y="2170948"/>
            <a:ext cx="5631125" cy="210509"/>
          </a:xfrm>
          <a:prstGeom prst="rect">
            <a:avLst/>
          </a:prstGeom>
          <a:pattFill prst="dkDnDiag">
            <a:fgClr>
              <a:schemeClr val="tx1">
                <a:lumMod val="65000"/>
                <a:lumOff val="35000"/>
              </a:schemeClr>
            </a:fgClr>
            <a:bgClr>
              <a:srgbClr val="11141A"/>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8" name="Rectangle 7"/>
          <p:cNvSpPr/>
          <p:nvPr/>
        </p:nvSpPr>
        <p:spPr>
          <a:xfrm>
            <a:off x="784884" y="2170948"/>
            <a:ext cx="3862993" cy="210509"/>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9" name="Freeform 8"/>
          <p:cNvSpPr>
            <a:spLocks noEditPoints="1"/>
          </p:cNvSpPr>
          <p:nvPr/>
        </p:nvSpPr>
        <p:spPr bwMode="auto">
          <a:xfrm>
            <a:off x="784883" y="1839161"/>
            <a:ext cx="248015" cy="242559"/>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10" name="TextBox 10"/>
          <p:cNvSpPr txBox="1"/>
          <p:nvPr/>
        </p:nvSpPr>
        <p:spPr>
          <a:xfrm>
            <a:off x="1030081" y="1810856"/>
            <a:ext cx="1007135"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RESEARCH</a:t>
            </a:r>
          </a:p>
        </p:txBody>
      </p:sp>
      <p:sp>
        <p:nvSpPr>
          <p:cNvPr id="11" name="TextBox 34"/>
          <p:cNvSpPr txBox="1"/>
          <p:nvPr/>
        </p:nvSpPr>
        <p:spPr>
          <a:xfrm>
            <a:off x="5989500" y="1810856"/>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70%</a:t>
            </a:r>
          </a:p>
        </p:txBody>
      </p:sp>
      <p:sp>
        <p:nvSpPr>
          <p:cNvPr id="12" name="Rectangle 11"/>
          <p:cNvSpPr/>
          <p:nvPr/>
        </p:nvSpPr>
        <p:spPr>
          <a:xfrm>
            <a:off x="784883" y="3051256"/>
            <a:ext cx="5631125" cy="210509"/>
          </a:xfrm>
          <a:prstGeom prst="rect">
            <a:avLst/>
          </a:prstGeom>
          <a:pattFill prst="dkDnDiag">
            <a:fgClr>
              <a:schemeClr val="tx1">
                <a:lumMod val="65000"/>
                <a:lumOff val="35000"/>
              </a:schemeClr>
            </a:fgClr>
            <a:bgClr>
              <a:srgbClr val="11141A"/>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3" name="Rectangle 12"/>
          <p:cNvSpPr/>
          <p:nvPr/>
        </p:nvSpPr>
        <p:spPr>
          <a:xfrm>
            <a:off x="784883" y="3049257"/>
            <a:ext cx="5336559" cy="212507"/>
          </a:xfrm>
          <a:prstGeom prst="rect">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4" name="TextBox 38"/>
          <p:cNvSpPr txBox="1"/>
          <p:nvPr/>
        </p:nvSpPr>
        <p:spPr>
          <a:xfrm>
            <a:off x="1030079" y="2691162"/>
            <a:ext cx="1512915"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GRAPHIC DESIGN</a:t>
            </a:r>
          </a:p>
        </p:txBody>
      </p:sp>
      <p:sp>
        <p:nvSpPr>
          <p:cNvPr id="15" name="TextBox 39"/>
          <p:cNvSpPr txBox="1"/>
          <p:nvPr/>
        </p:nvSpPr>
        <p:spPr>
          <a:xfrm>
            <a:off x="5989499" y="2691162"/>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92%</a:t>
            </a:r>
          </a:p>
        </p:txBody>
      </p:sp>
      <p:sp>
        <p:nvSpPr>
          <p:cNvPr id="16" name="Rectangle 15"/>
          <p:cNvSpPr/>
          <p:nvPr/>
        </p:nvSpPr>
        <p:spPr>
          <a:xfrm>
            <a:off x="784883" y="3931563"/>
            <a:ext cx="5631125" cy="210509"/>
          </a:xfrm>
          <a:prstGeom prst="rect">
            <a:avLst/>
          </a:prstGeom>
          <a:pattFill prst="dkDnDiag">
            <a:fgClr>
              <a:schemeClr val="tx1">
                <a:lumMod val="65000"/>
                <a:lumOff val="35000"/>
              </a:schemeClr>
            </a:fgClr>
            <a:bgClr>
              <a:srgbClr val="11141A"/>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7" name="Rectangle 16"/>
          <p:cNvSpPr/>
          <p:nvPr/>
        </p:nvSpPr>
        <p:spPr>
          <a:xfrm>
            <a:off x="784881" y="3929565"/>
            <a:ext cx="4757067" cy="212507"/>
          </a:xfrm>
          <a:prstGeom prst="rect">
            <a:avLst/>
          </a:prstGeom>
          <a:solidFill>
            <a:srgbClr val="FF3B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8" name="TextBox 43"/>
          <p:cNvSpPr txBox="1"/>
          <p:nvPr/>
        </p:nvSpPr>
        <p:spPr>
          <a:xfrm>
            <a:off x="1030079" y="3571469"/>
            <a:ext cx="1758174"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WEB DEVELOPMENT</a:t>
            </a:r>
          </a:p>
        </p:txBody>
      </p:sp>
      <p:sp>
        <p:nvSpPr>
          <p:cNvPr id="19" name="TextBox 44"/>
          <p:cNvSpPr txBox="1"/>
          <p:nvPr/>
        </p:nvSpPr>
        <p:spPr>
          <a:xfrm>
            <a:off x="5989499" y="3571469"/>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87%</a:t>
            </a:r>
          </a:p>
        </p:txBody>
      </p:sp>
      <p:sp>
        <p:nvSpPr>
          <p:cNvPr id="20" name="Rectangle 19"/>
          <p:cNvSpPr/>
          <p:nvPr/>
        </p:nvSpPr>
        <p:spPr>
          <a:xfrm>
            <a:off x="784883" y="4811868"/>
            <a:ext cx="5631125" cy="210509"/>
          </a:xfrm>
          <a:prstGeom prst="rect">
            <a:avLst/>
          </a:prstGeom>
          <a:pattFill prst="dkDnDiag">
            <a:fgClr>
              <a:schemeClr val="tx1">
                <a:lumMod val="65000"/>
                <a:lumOff val="35000"/>
              </a:schemeClr>
            </a:fgClr>
            <a:bgClr>
              <a:srgbClr val="11141A"/>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21" name="Rectangle 20"/>
          <p:cNvSpPr/>
          <p:nvPr/>
        </p:nvSpPr>
        <p:spPr>
          <a:xfrm>
            <a:off x="784884" y="4809872"/>
            <a:ext cx="2915701" cy="212507"/>
          </a:xfrm>
          <a:prstGeom prst="rect">
            <a:avLst/>
          </a:prstGeom>
          <a:solidFill>
            <a:srgbClr val="F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22" name="TextBox 48"/>
          <p:cNvSpPr txBox="1"/>
          <p:nvPr/>
        </p:nvSpPr>
        <p:spPr>
          <a:xfrm>
            <a:off x="1030081" y="4451776"/>
            <a:ext cx="919867"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IDENTITY</a:t>
            </a:r>
          </a:p>
        </p:txBody>
      </p:sp>
      <p:sp>
        <p:nvSpPr>
          <p:cNvPr id="23" name="TextBox 49"/>
          <p:cNvSpPr txBox="1"/>
          <p:nvPr/>
        </p:nvSpPr>
        <p:spPr>
          <a:xfrm>
            <a:off x="5989499" y="4451776"/>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52%</a:t>
            </a:r>
          </a:p>
        </p:txBody>
      </p:sp>
      <p:grpSp>
        <p:nvGrpSpPr>
          <p:cNvPr id="24" name="Group 23"/>
          <p:cNvGrpSpPr/>
          <p:nvPr/>
        </p:nvGrpSpPr>
        <p:grpSpPr>
          <a:xfrm>
            <a:off x="821953" y="2696784"/>
            <a:ext cx="173873" cy="265360"/>
            <a:chOff x="6553" y="1835403"/>
            <a:chExt cx="576263" cy="879476"/>
          </a:xfrm>
          <a:solidFill>
            <a:schemeClr val="bg1">
              <a:lumMod val="50000"/>
            </a:schemeClr>
          </a:solidFill>
        </p:grpSpPr>
        <p:sp>
          <p:nvSpPr>
            <p:cNvPr id="31" name="Freeform 3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2" name="Freeform 3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3"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4" name="Oval 3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grpSp>
      <p:grpSp>
        <p:nvGrpSpPr>
          <p:cNvPr id="25" name="Group 24"/>
          <p:cNvGrpSpPr/>
          <p:nvPr/>
        </p:nvGrpSpPr>
        <p:grpSpPr>
          <a:xfrm>
            <a:off x="777034" y="3576247"/>
            <a:ext cx="253047" cy="246533"/>
            <a:chOff x="-58217" y="2261763"/>
            <a:chExt cx="801688" cy="781051"/>
          </a:xfrm>
          <a:solidFill>
            <a:schemeClr val="bg1">
              <a:lumMod val="50000"/>
            </a:schemeClr>
          </a:solidFill>
        </p:grpSpPr>
        <p:sp>
          <p:nvSpPr>
            <p:cNvPr id="29" name="Freeform 28"/>
            <p:cNvSpPr>
              <a:spLocks/>
            </p:cNvSpPr>
            <p:nvPr/>
          </p:nvSpPr>
          <p:spPr bwMode="auto">
            <a:xfrm>
              <a:off x="-58217" y="2323676"/>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0" name="Freeform 29"/>
            <p:cNvSpPr>
              <a:spLocks/>
            </p:cNvSpPr>
            <p:nvPr/>
          </p:nvSpPr>
          <p:spPr bwMode="auto">
            <a:xfrm>
              <a:off x="383108" y="2261763"/>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grpSp>
      <p:sp>
        <p:nvSpPr>
          <p:cNvPr id="26" name="Freeform 25"/>
          <p:cNvSpPr>
            <a:spLocks noEditPoints="1"/>
          </p:cNvSpPr>
          <p:nvPr/>
        </p:nvSpPr>
        <p:spPr bwMode="auto">
          <a:xfrm>
            <a:off x="803485" y="4522609"/>
            <a:ext cx="225699" cy="196887"/>
          </a:xfrm>
          <a:custGeom>
            <a:avLst/>
            <a:gdLst>
              <a:gd name="T0" fmla="*/ 36 w 216"/>
              <a:gd name="T1" fmla="*/ 19 h 188"/>
              <a:gd name="T2" fmla="*/ 10 w 216"/>
              <a:gd name="T3" fmla="*/ 3 h 188"/>
              <a:gd name="T4" fmla="*/ 0 w 216"/>
              <a:gd name="T5" fmla="*/ 8 h 188"/>
              <a:gd name="T6" fmla="*/ 0 w 216"/>
              <a:gd name="T7" fmla="*/ 42 h 188"/>
              <a:gd name="T8" fmla="*/ 10 w 216"/>
              <a:gd name="T9" fmla="*/ 48 h 188"/>
              <a:gd name="T10" fmla="*/ 36 w 216"/>
              <a:gd name="T11" fmla="*/ 31 h 188"/>
              <a:gd name="T12" fmla="*/ 36 w 216"/>
              <a:gd name="T13" fmla="*/ 19 h 188"/>
              <a:gd name="T14" fmla="*/ 205 w 216"/>
              <a:gd name="T15" fmla="*/ 8 h 188"/>
              <a:gd name="T16" fmla="*/ 68 w 216"/>
              <a:gd name="T17" fmla="*/ 8 h 188"/>
              <a:gd name="T18" fmla="*/ 57 w 216"/>
              <a:gd name="T19" fmla="*/ 20 h 188"/>
              <a:gd name="T20" fmla="*/ 57 w 216"/>
              <a:gd name="T21" fmla="*/ 31 h 188"/>
              <a:gd name="T22" fmla="*/ 68 w 216"/>
              <a:gd name="T23" fmla="*/ 42 h 188"/>
              <a:gd name="T24" fmla="*/ 205 w 216"/>
              <a:gd name="T25" fmla="*/ 42 h 188"/>
              <a:gd name="T26" fmla="*/ 216 w 216"/>
              <a:gd name="T27" fmla="*/ 31 h 188"/>
              <a:gd name="T28" fmla="*/ 216 w 216"/>
              <a:gd name="T29" fmla="*/ 20 h 188"/>
              <a:gd name="T30" fmla="*/ 205 w 216"/>
              <a:gd name="T31" fmla="*/ 8 h 188"/>
              <a:gd name="T32" fmla="*/ 10 w 216"/>
              <a:gd name="T33" fmla="*/ 116 h 188"/>
              <a:gd name="T34" fmla="*/ 36 w 216"/>
              <a:gd name="T35" fmla="*/ 100 h 188"/>
              <a:gd name="T36" fmla="*/ 35 w 216"/>
              <a:gd name="T37" fmla="*/ 89 h 188"/>
              <a:gd name="T38" fmla="*/ 10 w 216"/>
              <a:gd name="T39" fmla="*/ 76 h 188"/>
              <a:gd name="T40" fmla="*/ 0 w 216"/>
              <a:gd name="T41" fmla="*/ 82 h 188"/>
              <a:gd name="T42" fmla="*/ 0 w 216"/>
              <a:gd name="T43" fmla="*/ 111 h 188"/>
              <a:gd name="T44" fmla="*/ 10 w 216"/>
              <a:gd name="T45" fmla="*/ 116 h 188"/>
              <a:gd name="T46" fmla="*/ 205 w 216"/>
              <a:gd name="T47" fmla="*/ 77 h 188"/>
              <a:gd name="T48" fmla="*/ 68 w 216"/>
              <a:gd name="T49" fmla="*/ 77 h 188"/>
              <a:gd name="T50" fmla="*/ 57 w 216"/>
              <a:gd name="T51" fmla="*/ 88 h 188"/>
              <a:gd name="T52" fmla="*/ 57 w 216"/>
              <a:gd name="T53" fmla="*/ 99 h 188"/>
              <a:gd name="T54" fmla="*/ 68 w 216"/>
              <a:gd name="T55" fmla="*/ 111 h 188"/>
              <a:gd name="T56" fmla="*/ 205 w 216"/>
              <a:gd name="T57" fmla="*/ 111 h 188"/>
              <a:gd name="T58" fmla="*/ 216 w 216"/>
              <a:gd name="T59" fmla="*/ 99 h 188"/>
              <a:gd name="T60" fmla="*/ 216 w 216"/>
              <a:gd name="T61" fmla="*/ 88 h 188"/>
              <a:gd name="T62" fmla="*/ 205 w 216"/>
              <a:gd name="T63" fmla="*/ 77 h 188"/>
              <a:gd name="T64" fmla="*/ 36 w 216"/>
              <a:gd name="T65" fmla="*/ 156 h 188"/>
              <a:gd name="T66" fmla="*/ 10 w 216"/>
              <a:gd name="T67" fmla="*/ 139 h 188"/>
              <a:gd name="T68" fmla="*/ 0 w 216"/>
              <a:gd name="T69" fmla="*/ 145 h 188"/>
              <a:gd name="T70" fmla="*/ 0 w 216"/>
              <a:gd name="T71" fmla="*/ 179 h 188"/>
              <a:gd name="T72" fmla="*/ 10 w 216"/>
              <a:gd name="T73" fmla="*/ 184 h 188"/>
              <a:gd name="T74" fmla="*/ 36 w 216"/>
              <a:gd name="T75" fmla="*/ 168 h 188"/>
              <a:gd name="T76" fmla="*/ 36 w 216"/>
              <a:gd name="T77" fmla="*/ 156 h 188"/>
              <a:gd name="T78" fmla="*/ 205 w 216"/>
              <a:gd name="T79" fmla="*/ 145 h 188"/>
              <a:gd name="T80" fmla="*/ 68 w 216"/>
              <a:gd name="T81" fmla="*/ 145 h 188"/>
              <a:gd name="T82" fmla="*/ 57 w 216"/>
              <a:gd name="T83" fmla="*/ 156 h 188"/>
              <a:gd name="T84" fmla="*/ 57 w 216"/>
              <a:gd name="T85" fmla="*/ 167 h 188"/>
              <a:gd name="T86" fmla="*/ 68 w 216"/>
              <a:gd name="T87" fmla="*/ 179 h 188"/>
              <a:gd name="T88" fmla="*/ 205 w 216"/>
              <a:gd name="T89" fmla="*/ 179 h 188"/>
              <a:gd name="T90" fmla="*/ 216 w 216"/>
              <a:gd name="T91" fmla="*/ 167 h 188"/>
              <a:gd name="T92" fmla="*/ 216 w 216"/>
              <a:gd name="T93" fmla="*/ 156 h 188"/>
              <a:gd name="T94" fmla="*/ 205 w 216"/>
              <a:gd name="T95" fmla="*/ 14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8">
                <a:moveTo>
                  <a:pt x="36" y="19"/>
                </a:moveTo>
                <a:cubicBezTo>
                  <a:pt x="10" y="3"/>
                  <a:pt x="10" y="3"/>
                  <a:pt x="10" y="3"/>
                </a:cubicBezTo>
                <a:cubicBezTo>
                  <a:pt x="4" y="0"/>
                  <a:pt x="0" y="2"/>
                  <a:pt x="0" y="8"/>
                </a:cubicBezTo>
                <a:cubicBezTo>
                  <a:pt x="0" y="42"/>
                  <a:pt x="0" y="42"/>
                  <a:pt x="0" y="42"/>
                </a:cubicBezTo>
                <a:cubicBezTo>
                  <a:pt x="0" y="49"/>
                  <a:pt x="4" y="51"/>
                  <a:pt x="10" y="48"/>
                </a:cubicBezTo>
                <a:cubicBezTo>
                  <a:pt x="36" y="31"/>
                  <a:pt x="36" y="31"/>
                  <a:pt x="36" y="31"/>
                </a:cubicBezTo>
                <a:cubicBezTo>
                  <a:pt x="41" y="28"/>
                  <a:pt x="41" y="23"/>
                  <a:pt x="36" y="19"/>
                </a:cubicBezTo>
                <a:moveTo>
                  <a:pt x="205" y="8"/>
                </a:moveTo>
                <a:cubicBezTo>
                  <a:pt x="68" y="8"/>
                  <a:pt x="68" y="8"/>
                  <a:pt x="68" y="8"/>
                </a:cubicBezTo>
                <a:cubicBezTo>
                  <a:pt x="62" y="8"/>
                  <a:pt x="57" y="13"/>
                  <a:pt x="57" y="20"/>
                </a:cubicBezTo>
                <a:cubicBezTo>
                  <a:pt x="57" y="31"/>
                  <a:pt x="57" y="31"/>
                  <a:pt x="57" y="31"/>
                </a:cubicBezTo>
                <a:cubicBezTo>
                  <a:pt x="57" y="37"/>
                  <a:pt x="62" y="42"/>
                  <a:pt x="68" y="42"/>
                </a:cubicBezTo>
                <a:cubicBezTo>
                  <a:pt x="205" y="42"/>
                  <a:pt x="205" y="42"/>
                  <a:pt x="205" y="42"/>
                </a:cubicBezTo>
                <a:cubicBezTo>
                  <a:pt x="211" y="42"/>
                  <a:pt x="216" y="37"/>
                  <a:pt x="216" y="31"/>
                </a:cubicBezTo>
                <a:cubicBezTo>
                  <a:pt x="216" y="20"/>
                  <a:pt x="216" y="20"/>
                  <a:pt x="216" y="20"/>
                </a:cubicBezTo>
                <a:cubicBezTo>
                  <a:pt x="216" y="13"/>
                  <a:pt x="211" y="8"/>
                  <a:pt x="205" y="8"/>
                </a:cubicBezTo>
                <a:moveTo>
                  <a:pt x="10" y="116"/>
                </a:moveTo>
                <a:cubicBezTo>
                  <a:pt x="36" y="100"/>
                  <a:pt x="36" y="100"/>
                  <a:pt x="36" y="100"/>
                </a:cubicBezTo>
                <a:cubicBezTo>
                  <a:pt x="41" y="96"/>
                  <a:pt x="41" y="91"/>
                  <a:pt x="35" y="89"/>
                </a:cubicBezTo>
                <a:cubicBezTo>
                  <a:pt x="10" y="76"/>
                  <a:pt x="10" y="76"/>
                  <a:pt x="10" y="76"/>
                </a:cubicBezTo>
                <a:cubicBezTo>
                  <a:pt x="5" y="73"/>
                  <a:pt x="0" y="76"/>
                  <a:pt x="0" y="82"/>
                </a:cubicBezTo>
                <a:cubicBezTo>
                  <a:pt x="0" y="111"/>
                  <a:pt x="0" y="111"/>
                  <a:pt x="0" y="111"/>
                </a:cubicBezTo>
                <a:cubicBezTo>
                  <a:pt x="0" y="117"/>
                  <a:pt x="4" y="119"/>
                  <a:pt x="10" y="116"/>
                </a:cubicBezTo>
                <a:moveTo>
                  <a:pt x="205" y="77"/>
                </a:moveTo>
                <a:cubicBezTo>
                  <a:pt x="68" y="77"/>
                  <a:pt x="68" y="77"/>
                  <a:pt x="68" y="77"/>
                </a:cubicBezTo>
                <a:cubicBezTo>
                  <a:pt x="62" y="77"/>
                  <a:pt x="57" y="82"/>
                  <a:pt x="57" y="88"/>
                </a:cubicBezTo>
                <a:cubicBezTo>
                  <a:pt x="57" y="99"/>
                  <a:pt x="57" y="99"/>
                  <a:pt x="57" y="99"/>
                </a:cubicBezTo>
                <a:cubicBezTo>
                  <a:pt x="57" y="106"/>
                  <a:pt x="62" y="111"/>
                  <a:pt x="68" y="111"/>
                </a:cubicBezTo>
                <a:cubicBezTo>
                  <a:pt x="205" y="111"/>
                  <a:pt x="205" y="111"/>
                  <a:pt x="205" y="111"/>
                </a:cubicBezTo>
                <a:cubicBezTo>
                  <a:pt x="211" y="111"/>
                  <a:pt x="216" y="106"/>
                  <a:pt x="216" y="99"/>
                </a:cubicBezTo>
                <a:cubicBezTo>
                  <a:pt x="216" y="88"/>
                  <a:pt x="216" y="88"/>
                  <a:pt x="216" y="88"/>
                </a:cubicBezTo>
                <a:cubicBezTo>
                  <a:pt x="216" y="82"/>
                  <a:pt x="211" y="77"/>
                  <a:pt x="205" y="77"/>
                </a:cubicBezTo>
                <a:moveTo>
                  <a:pt x="36" y="156"/>
                </a:moveTo>
                <a:cubicBezTo>
                  <a:pt x="10" y="139"/>
                  <a:pt x="10" y="139"/>
                  <a:pt x="10" y="139"/>
                </a:cubicBezTo>
                <a:cubicBezTo>
                  <a:pt x="4" y="136"/>
                  <a:pt x="0" y="138"/>
                  <a:pt x="0" y="145"/>
                </a:cubicBezTo>
                <a:cubicBezTo>
                  <a:pt x="0" y="179"/>
                  <a:pt x="0" y="179"/>
                  <a:pt x="0" y="179"/>
                </a:cubicBezTo>
                <a:cubicBezTo>
                  <a:pt x="0" y="185"/>
                  <a:pt x="4" y="188"/>
                  <a:pt x="10" y="184"/>
                </a:cubicBezTo>
                <a:cubicBezTo>
                  <a:pt x="36" y="168"/>
                  <a:pt x="36" y="168"/>
                  <a:pt x="36" y="168"/>
                </a:cubicBezTo>
                <a:cubicBezTo>
                  <a:pt x="41" y="165"/>
                  <a:pt x="41" y="159"/>
                  <a:pt x="36" y="156"/>
                </a:cubicBezTo>
                <a:moveTo>
                  <a:pt x="205" y="145"/>
                </a:moveTo>
                <a:cubicBezTo>
                  <a:pt x="68" y="145"/>
                  <a:pt x="68" y="145"/>
                  <a:pt x="68" y="145"/>
                </a:cubicBezTo>
                <a:cubicBezTo>
                  <a:pt x="62" y="145"/>
                  <a:pt x="57" y="150"/>
                  <a:pt x="57" y="156"/>
                </a:cubicBezTo>
                <a:cubicBezTo>
                  <a:pt x="57" y="167"/>
                  <a:pt x="57" y="167"/>
                  <a:pt x="57" y="167"/>
                </a:cubicBezTo>
                <a:cubicBezTo>
                  <a:pt x="57" y="174"/>
                  <a:pt x="62" y="179"/>
                  <a:pt x="68" y="179"/>
                </a:cubicBezTo>
                <a:cubicBezTo>
                  <a:pt x="205" y="179"/>
                  <a:pt x="205" y="179"/>
                  <a:pt x="205" y="179"/>
                </a:cubicBezTo>
                <a:cubicBezTo>
                  <a:pt x="211" y="179"/>
                  <a:pt x="216" y="174"/>
                  <a:pt x="216" y="167"/>
                </a:cubicBezTo>
                <a:cubicBezTo>
                  <a:pt x="216" y="156"/>
                  <a:pt x="216" y="156"/>
                  <a:pt x="216" y="156"/>
                </a:cubicBezTo>
                <a:cubicBezTo>
                  <a:pt x="216" y="150"/>
                  <a:pt x="211" y="145"/>
                  <a:pt x="205" y="14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27" name="Rectangle 26"/>
          <p:cNvSpPr/>
          <p:nvPr/>
        </p:nvSpPr>
        <p:spPr>
          <a:xfrm>
            <a:off x="6946374" y="2230724"/>
            <a:ext cx="3638017" cy="2585323"/>
          </a:xfrm>
          <a:prstGeom prst="rect">
            <a:avLst/>
          </a:prstGeom>
        </p:spPr>
        <p:txBody>
          <a:bodyPr wrap="square">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b="1" dirty="0">
                <a:solidFill>
                  <a:schemeClr val="bg1"/>
                </a:solidFill>
              </a:rPr>
              <a:t>You will not believe </a:t>
            </a:r>
            <a:r>
              <a:rPr lang="en-US" dirty="0">
                <a:solidFill>
                  <a:schemeClr val="bg1"/>
                </a:solidFill>
              </a:rPr>
              <a:t>all of the elements in this slide are all editable without reducing the quality, unlimited color, and unlimited size, none of which use jpg or </a:t>
            </a:r>
            <a:r>
              <a:rPr lang="en-US" dirty="0" err="1">
                <a:solidFill>
                  <a:schemeClr val="bg1"/>
                </a:solidFill>
              </a:rPr>
              <a:t>png</a:t>
            </a:r>
            <a:r>
              <a:rPr lang="en-US" dirty="0">
                <a:solidFill>
                  <a:schemeClr val="bg1"/>
                </a:solidFill>
              </a:rPr>
              <a:t>. pure vector of </a:t>
            </a:r>
            <a:r>
              <a:rPr lang="en-US" dirty="0" err="1">
                <a:solidFill>
                  <a:schemeClr val="bg1"/>
                </a:solidFill>
              </a:rPr>
              <a:t>powerpoint</a:t>
            </a:r>
            <a:r>
              <a:rPr lang="en-US" dirty="0">
                <a:solidFill>
                  <a:schemeClr val="bg1"/>
                </a:solidFill>
              </a:rPr>
              <a:t>.</a:t>
            </a:r>
            <a:endParaRPr lang="id-ID" b="1" dirty="0">
              <a:solidFill>
                <a:schemeClr val="bg1"/>
              </a:solidFill>
            </a:endParaRPr>
          </a:p>
          <a:p>
            <a:pPr algn="ctr"/>
            <a:r>
              <a:rPr lang="en-US" dirty="0">
                <a:solidFill>
                  <a:schemeClr val="bg1"/>
                </a:solidFill>
              </a:rPr>
              <a:t> I am alone, and feel the charm of existence in this spot, which was created for the bliss</a:t>
            </a:r>
            <a:endParaRPr lang="id-ID" dirty="0">
              <a:solidFill>
                <a:schemeClr val="bg1"/>
              </a:solidFill>
            </a:endParaRPr>
          </a:p>
        </p:txBody>
      </p:sp>
      <p:sp>
        <p:nvSpPr>
          <p:cNvPr id="28" name="Freeform 27"/>
          <p:cNvSpPr>
            <a:spLocks noEditPoints="1"/>
          </p:cNvSpPr>
          <p:nvPr/>
        </p:nvSpPr>
        <p:spPr bwMode="auto">
          <a:xfrm>
            <a:off x="9601200" y="3677413"/>
            <a:ext cx="2670313" cy="3180587"/>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rgbClr val="FF6D6D"/>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Tree>
    <p:extLst>
      <p:ext uri="{BB962C8B-B14F-4D97-AF65-F5344CB8AC3E}">
        <p14:creationId xmlns:p14="http://schemas.microsoft.com/office/powerpoint/2010/main" val="76144913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left)">
                                      <p:cBhvr>
                                        <p:cTn id="24" dur="500"/>
                                        <p:tgtEl>
                                          <p:spTgt spid="7"/>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left)">
                                      <p:cBhvr>
                                        <p:cTn id="45" dur="500"/>
                                        <p:tgtEl>
                                          <p:spTgt spid="12"/>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500"/>
                                        <p:tgtEl>
                                          <p:spTgt spid="15"/>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p:cTn id="57" dur="500" fill="hold"/>
                                        <p:tgtEl>
                                          <p:spTgt spid="25"/>
                                        </p:tgtEl>
                                        <p:attrNameLst>
                                          <p:attrName>ppt_w</p:attrName>
                                        </p:attrNameLst>
                                      </p:cBhvr>
                                      <p:tavLst>
                                        <p:tav tm="0">
                                          <p:val>
                                            <p:fltVal val="0"/>
                                          </p:val>
                                        </p:tav>
                                        <p:tav tm="100000">
                                          <p:val>
                                            <p:strVal val="#ppt_w"/>
                                          </p:val>
                                        </p:tav>
                                      </p:tavLst>
                                    </p:anim>
                                    <p:anim calcmode="lin" valueType="num">
                                      <p:cBhvr>
                                        <p:cTn id="58" dur="500" fill="hold"/>
                                        <p:tgtEl>
                                          <p:spTgt spid="25"/>
                                        </p:tgtEl>
                                        <p:attrNameLst>
                                          <p:attrName>ppt_h</p:attrName>
                                        </p:attrNameLst>
                                      </p:cBhvr>
                                      <p:tavLst>
                                        <p:tav tm="0">
                                          <p:val>
                                            <p:fltVal val="0"/>
                                          </p:val>
                                        </p:tav>
                                        <p:tav tm="100000">
                                          <p:val>
                                            <p:strVal val="#ppt_h"/>
                                          </p:val>
                                        </p:tav>
                                      </p:tavLst>
                                    </p:anim>
                                    <p:animEffect transition="in" filter="fade">
                                      <p:cBhvr>
                                        <p:cTn id="59" dur="500"/>
                                        <p:tgtEl>
                                          <p:spTgt spid="2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500"/>
                                        <p:tgtEl>
                                          <p:spTgt spid="18"/>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left)">
                                      <p:cBhvr>
                                        <p:cTn id="66" dur="500"/>
                                        <p:tgtEl>
                                          <p:spTgt spid="16"/>
                                        </p:tgtEl>
                                      </p:cBhvr>
                                    </p:animEffect>
                                  </p:childTnLst>
                                </p:cTn>
                              </p:par>
                            </p:childTnLst>
                          </p:cTn>
                        </p:par>
                        <p:par>
                          <p:cTn id="67" fill="hold">
                            <p:stCondLst>
                              <p:cond delay="6000"/>
                            </p:stCondLst>
                            <p:childTnLst>
                              <p:par>
                                <p:cTn id="68" presetID="22" presetClass="entr" presetSubtype="8" fill="hold" grpId="0"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fade">
                                      <p:cBhvr>
                                        <p:cTn id="74" dur="500"/>
                                        <p:tgtEl>
                                          <p:spTgt spid="19"/>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 calcmode="lin" valueType="num">
                                      <p:cBhvr>
                                        <p:cTn id="78" dur="500" fill="hold"/>
                                        <p:tgtEl>
                                          <p:spTgt spid="26"/>
                                        </p:tgtEl>
                                        <p:attrNameLst>
                                          <p:attrName>ppt_w</p:attrName>
                                        </p:attrNameLst>
                                      </p:cBhvr>
                                      <p:tavLst>
                                        <p:tav tm="0">
                                          <p:val>
                                            <p:fltVal val="0"/>
                                          </p:val>
                                        </p:tav>
                                        <p:tav tm="100000">
                                          <p:val>
                                            <p:strVal val="#ppt_w"/>
                                          </p:val>
                                        </p:tav>
                                      </p:tavLst>
                                    </p:anim>
                                    <p:anim calcmode="lin" valueType="num">
                                      <p:cBhvr>
                                        <p:cTn id="79" dur="500" fill="hold"/>
                                        <p:tgtEl>
                                          <p:spTgt spid="26"/>
                                        </p:tgtEl>
                                        <p:attrNameLst>
                                          <p:attrName>ppt_h</p:attrName>
                                        </p:attrNameLst>
                                      </p:cBhvr>
                                      <p:tavLst>
                                        <p:tav tm="0">
                                          <p:val>
                                            <p:fltVal val="0"/>
                                          </p:val>
                                        </p:tav>
                                        <p:tav tm="100000">
                                          <p:val>
                                            <p:strVal val="#ppt_h"/>
                                          </p:val>
                                        </p:tav>
                                      </p:tavLst>
                                    </p:anim>
                                    <p:animEffect transition="in" filter="fade">
                                      <p:cBhvr>
                                        <p:cTn id="80" dur="500"/>
                                        <p:tgtEl>
                                          <p:spTgt spid="2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animEffect transition="in" filter="fade">
                                      <p:cBhvr>
                                        <p:cTn id="83" dur="500"/>
                                        <p:tgtEl>
                                          <p:spTgt spid="22"/>
                                        </p:tgtEl>
                                      </p:cBhvr>
                                    </p:animEffect>
                                  </p:childTnLst>
                                </p:cTn>
                              </p:par>
                            </p:childTnLst>
                          </p:cTn>
                        </p:par>
                        <p:par>
                          <p:cTn id="84" fill="hold">
                            <p:stCondLst>
                              <p:cond delay="7500"/>
                            </p:stCondLst>
                            <p:childTnLst>
                              <p:par>
                                <p:cTn id="85" presetID="22" presetClass="entr" presetSubtype="8"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wipe(left)">
                                      <p:cBhvr>
                                        <p:cTn id="87" dur="500"/>
                                        <p:tgtEl>
                                          <p:spTgt spid="20"/>
                                        </p:tgtEl>
                                      </p:cBhvr>
                                    </p:animEffect>
                                  </p:childTnLst>
                                </p:cTn>
                              </p:par>
                            </p:childTnLst>
                          </p:cTn>
                        </p:par>
                        <p:par>
                          <p:cTn id="88" fill="hold">
                            <p:stCondLst>
                              <p:cond delay="8000"/>
                            </p:stCondLst>
                            <p:childTnLst>
                              <p:par>
                                <p:cTn id="89" presetID="22" presetClass="entr" presetSubtype="8"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wipe(left)">
                                      <p:cBhvr>
                                        <p:cTn id="91" dur="500"/>
                                        <p:tgtEl>
                                          <p:spTgt spid="21"/>
                                        </p:tgtEl>
                                      </p:cBhvr>
                                    </p:animEffect>
                                  </p:childTnLst>
                                </p:cTn>
                              </p:par>
                            </p:childTnLst>
                          </p:cTn>
                        </p:par>
                        <p:par>
                          <p:cTn id="92" fill="hold">
                            <p:stCondLst>
                              <p:cond delay="8500"/>
                            </p:stCondLst>
                            <p:childTnLst>
                              <p:par>
                                <p:cTn id="93" presetID="10" presetClass="entr" presetSubtype="0"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fade">
                                      <p:cBhvr>
                                        <p:cTn id="95" dur="500"/>
                                        <p:tgtEl>
                                          <p:spTgt spid="23"/>
                                        </p:tgtEl>
                                      </p:cBhvr>
                                    </p:animEffect>
                                  </p:childTnLst>
                                </p:cTn>
                              </p:par>
                            </p:childTnLst>
                          </p:cTn>
                        </p:par>
                        <p:par>
                          <p:cTn id="96" fill="hold">
                            <p:stCondLst>
                              <p:cond delay="9000"/>
                            </p:stCondLst>
                            <p:childTnLst>
                              <p:par>
                                <p:cTn id="97" presetID="42" presetClass="entr" presetSubtype="0" fill="hold" grpId="0" nodeType="after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fade">
                                      <p:cBhvr>
                                        <p:cTn id="99" dur="500"/>
                                        <p:tgtEl>
                                          <p:spTgt spid="28"/>
                                        </p:tgtEl>
                                      </p:cBhvr>
                                    </p:animEffect>
                                    <p:anim calcmode="lin" valueType="num">
                                      <p:cBhvr>
                                        <p:cTn id="100" dur="500" fill="hold"/>
                                        <p:tgtEl>
                                          <p:spTgt spid="28"/>
                                        </p:tgtEl>
                                        <p:attrNameLst>
                                          <p:attrName>ppt_x</p:attrName>
                                        </p:attrNameLst>
                                      </p:cBhvr>
                                      <p:tavLst>
                                        <p:tav tm="0">
                                          <p:val>
                                            <p:strVal val="#ppt_x"/>
                                          </p:val>
                                        </p:tav>
                                        <p:tav tm="100000">
                                          <p:val>
                                            <p:strVal val="#ppt_x"/>
                                          </p:val>
                                        </p:tav>
                                      </p:tavLst>
                                    </p:anim>
                                    <p:anim calcmode="lin" valueType="num">
                                      <p:cBhvr>
                                        <p:cTn id="101" dur="500" fill="hold"/>
                                        <p:tgtEl>
                                          <p:spTgt spid="28"/>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2" presetClass="entr" presetSubtype="6" fill="hold" grpId="0" nodeType="after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1+#ppt_h/2"/>
                                          </p:val>
                                        </p:tav>
                                        <p:tav tm="100000">
                                          <p:val>
                                            <p:strVal val="#ppt_y"/>
                                          </p:val>
                                        </p:tav>
                                      </p:tavLst>
                                    </p:anim>
                                  </p:childTnLst>
                                </p:cTn>
                              </p:par>
                            </p:childTnLst>
                          </p:cTn>
                        </p:par>
                        <p:par>
                          <p:cTn id="107" fill="hold">
                            <p:stCondLst>
                              <p:cond delay="10000"/>
                            </p:stCondLst>
                            <p:childTnLst>
                              <p:par>
                                <p:cTn id="108" presetID="10" presetClass="entr" presetSubtype="0" fill="hold" grpId="0" nodeType="afterEffect">
                                  <p:stCondLst>
                                    <p:cond delay="0"/>
                                  </p:stCondLst>
                                  <p:childTnLst>
                                    <p:set>
                                      <p:cBhvr>
                                        <p:cTn id="109" dur="1" fill="hold">
                                          <p:stCondLst>
                                            <p:cond delay="0"/>
                                          </p:stCondLst>
                                        </p:cTn>
                                        <p:tgtEl>
                                          <p:spTgt spid="27"/>
                                        </p:tgtEl>
                                        <p:attrNameLst>
                                          <p:attrName>style.visibility</p:attrName>
                                        </p:attrNameLst>
                                      </p:cBhvr>
                                      <p:to>
                                        <p:strVal val="visible"/>
                                      </p:to>
                                    </p:set>
                                    <p:animEffect transition="in" filter="fade">
                                      <p:cBhvr>
                                        <p:cTn id="11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2" grpId="0"/>
      <p:bldP spid="3" grpId="0"/>
      <p:bldP spid="7" grpId="0" animBg="1"/>
      <p:bldP spid="8" grpId="0" animBg="1"/>
      <p:bldP spid="9" grpId="0" animBg="1"/>
      <p:bldP spid="10" grpId="0"/>
      <p:bldP spid="11" grpId="0"/>
      <p:bldP spid="12" grpId="0" animBg="1"/>
      <p:bldP spid="13" grpId="0" animBg="1"/>
      <p:bldP spid="14" grpId="0"/>
      <p:bldP spid="15" grpId="0"/>
      <p:bldP spid="16" grpId="0" animBg="1"/>
      <p:bldP spid="17" grpId="0" animBg="1"/>
      <p:bldP spid="18" grpId="0"/>
      <p:bldP spid="19" grpId="0"/>
      <p:bldP spid="20" grpId="0" animBg="1"/>
      <p:bldP spid="21" grpId="0" animBg="1"/>
      <p:bldP spid="22" grpId="0"/>
      <p:bldP spid="23" grpId="0"/>
      <p:bldP spid="26" grpId="0" animBg="1"/>
      <p:bldP spid="27" grpId="0"/>
      <p:bldP spid="2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77034" y="500139"/>
            <a:ext cx="5588068" cy="584775"/>
          </a:xfrm>
          <a:prstGeom prst="rect">
            <a:avLst/>
          </a:prstGeom>
          <a:noFill/>
        </p:spPr>
        <p:txBody>
          <a:bodyPr wrap="none" rtlCol="0">
            <a:spAutoFit/>
          </a:bodyPr>
          <a:lstStyle/>
          <a:p>
            <a:r>
              <a:rPr lang="id-ID" sz="3200" dirty="0" smtClean="0">
                <a:solidFill>
                  <a:schemeClr val="bg1"/>
                </a:solidFill>
                <a:latin typeface="Raleway" panose="020B0003030101060003" pitchFamily="34" charset="0"/>
              </a:rPr>
              <a:t>TIMELINE</a:t>
            </a:r>
            <a:r>
              <a:rPr lang="id-ID" sz="3200" dirty="0" smtClean="0">
                <a:solidFill>
                  <a:schemeClr val="bg1">
                    <a:lumMod val="50000"/>
                  </a:schemeClr>
                </a:solidFill>
                <a:latin typeface="Raleway" panose="020B0003030101060003" pitchFamily="34" charset="0"/>
              </a:rPr>
              <a:t> </a:t>
            </a:r>
            <a:r>
              <a:rPr lang="id-ID" sz="3200" b="1" dirty="0" smtClean="0">
                <a:solidFill>
                  <a:schemeClr val="tx1">
                    <a:lumMod val="75000"/>
                    <a:lumOff val="25000"/>
                  </a:schemeClr>
                </a:solidFill>
                <a:latin typeface="Raleway" panose="020B0003030101060003" pitchFamily="34" charset="0"/>
              </a:rPr>
              <a:t>COMPANY</a:t>
            </a:r>
            <a:r>
              <a:rPr lang="id-ID" sz="3200" b="1" dirty="0" smtClean="0">
                <a:solidFill>
                  <a:srgbClr val="FF6D6D"/>
                </a:solidFill>
                <a:latin typeface="Raleway" panose="020B0003030101060003" pitchFamily="34" charset="0"/>
              </a:rPr>
              <a:t> </a:t>
            </a:r>
            <a:r>
              <a:rPr lang="id-ID" sz="3200" dirty="0" smtClean="0">
                <a:solidFill>
                  <a:schemeClr val="bg1"/>
                </a:solidFill>
                <a:latin typeface="Raleway" panose="020B0003030101060003" pitchFamily="34" charset="0"/>
              </a:rPr>
              <a:t>STORY</a:t>
            </a:r>
            <a:endParaRPr lang="id-ID" sz="3200" dirty="0">
              <a:solidFill>
                <a:schemeClr val="bg1"/>
              </a:solidFill>
              <a:latin typeface="Raleway" panose="020B0003030101060003" pitchFamily="34" charset="0"/>
            </a:endParaRPr>
          </a:p>
        </p:txBody>
      </p:sp>
      <p:sp>
        <p:nvSpPr>
          <p:cNvPr id="4" name="Rectangle 3"/>
          <p:cNvSpPr/>
          <p:nvPr/>
        </p:nvSpPr>
        <p:spPr>
          <a:xfrm>
            <a:off x="777034" y="1016819"/>
            <a:ext cx="3585212" cy="338554"/>
          </a:xfrm>
          <a:prstGeom prst="rect">
            <a:avLst/>
          </a:prstGeom>
        </p:spPr>
        <p:txBody>
          <a:bodyPr wrap="none">
            <a:spAutoFit/>
          </a:bodyPr>
          <a:lstStyle/>
          <a:p>
            <a:r>
              <a:rPr lang="id-ID" sz="1600" dirty="0" smtClean="0">
                <a:solidFill>
                  <a:schemeClr val="bg1">
                    <a:lumMod val="95000"/>
                  </a:schemeClr>
                </a:solidFill>
                <a:latin typeface="Raleway" panose="020B0003030101060003" pitchFamily="34" charset="0"/>
              </a:rPr>
              <a:t>Vertical timeline that pairs moments</a:t>
            </a:r>
            <a:endParaRPr lang="id-ID" sz="1600" dirty="0">
              <a:solidFill>
                <a:schemeClr val="bg1">
                  <a:lumMod val="95000"/>
                </a:schemeClr>
              </a:solidFill>
              <a:latin typeface="Raleway" panose="020B0003030101060003" pitchFamily="34" charset="0"/>
            </a:endParaRPr>
          </a:p>
        </p:txBody>
      </p:sp>
      <p:sp>
        <p:nvSpPr>
          <p:cNvPr id="6" name="Rectangle 5"/>
          <p:cNvSpPr/>
          <p:nvPr/>
        </p:nvSpPr>
        <p:spPr>
          <a:xfrm>
            <a:off x="5948262" y="2346036"/>
            <a:ext cx="295476" cy="4511964"/>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5" name="Group 44"/>
          <p:cNvGrpSpPr/>
          <p:nvPr/>
        </p:nvGrpSpPr>
        <p:grpSpPr>
          <a:xfrm>
            <a:off x="6045200" y="2436309"/>
            <a:ext cx="101600" cy="1410333"/>
            <a:chOff x="2955636" y="2798618"/>
            <a:chExt cx="101600" cy="1410333"/>
          </a:xfrm>
          <a:effectLst>
            <a:outerShdw blurRad="25400" dist="25400" dir="2700000" algn="tl" rotWithShape="0">
              <a:prstClr val="black">
                <a:alpha val="70000"/>
              </a:prstClr>
            </a:outerShdw>
          </a:effectLst>
        </p:grpSpPr>
        <p:cxnSp>
          <p:nvCxnSpPr>
            <p:cNvPr id="10" name="Straight Connector 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5890465" y="3866922"/>
            <a:ext cx="428322"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2014</a:t>
            </a:r>
            <a:endParaRPr lang="id-ID" sz="900" dirty="0">
              <a:solidFill>
                <a:schemeClr val="bg1"/>
              </a:solidFill>
              <a:latin typeface="Raleway" panose="020B0003030101060003" pitchFamily="34" charset="0"/>
            </a:endParaRPr>
          </a:p>
        </p:txBody>
      </p:sp>
      <p:sp>
        <p:nvSpPr>
          <p:cNvPr id="114" name="Oval 113"/>
          <p:cNvSpPr/>
          <p:nvPr/>
        </p:nvSpPr>
        <p:spPr>
          <a:xfrm>
            <a:off x="5785691" y="1819052"/>
            <a:ext cx="620617" cy="620617"/>
          </a:xfrm>
          <a:prstGeom prst="ellipse">
            <a:avLst/>
          </a:prstGeom>
          <a:solidFill>
            <a:schemeClr val="tx1">
              <a:lumMod val="75000"/>
              <a:lumOff val="25000"/>
            </a:schemeClr>
          </a:solidFill>
          <a:ln w="79375">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p:nvSpPr>
        <p:spPr>
          <a:xfrm>
            <a:off x="5763216" y="1997721"/>
            <a:ext cx="665567" cy="261610"/>
          </a:xfrm>
          <a:prstGeom prst="rect">
            <a:avLst/>
          </a:prstGeom>
          <a:noFill/>
        </p:spPr>
        <p:txBody>
          <a:bodyPr wrap="none" rtlCol="0">
            <a:spAutoFit/>
          </a:bodyPr>
          <a:lstStyle/>
          <a:p>
            <a:pPr algn="ctr"/>
            <a:r>
              <a:rPr lang="id-ID" sz="1100" dirty="0" smtClean="0">
                <a:solidFill>
                  <a:schemeClr val="bg1"/>
                </a:solidFill>
                <a:latin typeface="Raleway" panose="020B0003030101060003" pitchFamily="34" charset="0"/>
              </a:rPr>
              <a:t>TODAY</a:t>
            </a:r>
            <a:endParaRPr lang="id-ID" sz="1100" dirty="0">
              <a:solidFill>
                <a:schemeClr val="bg1"/>
              </a:solidFill>
              <a:latin typeface="Raleway" panose="020B0003030101060003" pitchFamily="34" charset="0"/>
            </a:endParaRPr>
          </a:p>
        </p:txBody>
      </p:sp>
      <p:sp>
        <p:nvSpPr>
          <p:cNvPr id="117" name="Rectangle 116"/>
          <p:cNvSpPr/>
          <p:nvPr/>
        </p:nvSpPr>
        <p:spPr>
          <a:xfrm rot="2700000">
            <a:off x="6210407" y="2798914"/>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Rectangle 117"/>
          <p:cNvSpPr/>
          <p:nvPr/>
        </p:nvSpPr>
        <p:spPr>
          <a:xfrm rot="2700000">
            <a:off x="5909883" y="3295238"/>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19" name="Picture 1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77144" y="2192442"/>
            <a:ext cx="1491515" cy="1491515"/>
          </a:xfrm>
          <a:prstGeom prst="ellipse">
            <a:avLst/>
          </a:prstGeom>
          <a:ln w="57150" cap="rnd">
            <a:solidFill>
              <a:schemeClr val="bg1"/>
            </a:solidFill>
          </a:ln>
          <a:effectLst/>
        </p:spPr>
      </p:pic>
      <p:sp>
        <p:nvSpPr>
          <p:cNvPr id="120" name="TextBox 119"/>
          <p:cNvSpPr txBox="1"/>
          <p:nvPr/>
        </p:nvSpPr>
        <p:spPr>
          <a:xfrm>
            <a:off x="8525244" y="2805610"/>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We exceed 1000 Project! and Our Family Continues Grow</a:t>
            </a:r>
          </a:p>
          <a:p>
            <a:endParaRPr lang="en-US" sz="1100" b="1" dirty="0">
              <a:solidFill>
                <a:schemeClr val="bg1"/>
              </a:solidFill>
              <a:latin typeface="Raleway" panose="020B0003030101060003" pitchFamily="34" charset="0"/>
            </a:endParaRPr>
          </a:p>
        </p:txBody>
      </p:sp>
      <p:sp>
        <p:nvSpPr>
          <p:cNvPr id="121" name="TextBox 120"/>
          <p:cNvSpPr txBox="1"/>
          <p:nvPr/>
        </p:nvSpPr>
        <p:spPr>
          <a:xfrm>
            <a:off x="8525243" y="2558925"/>
            <a:ext cx="152759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December 2014</a:t>
            </a:r>
            <a:endParaRPr lang="id-ID" sz="1400" b="1" dirty="0">
              <a:solidFill>
                <a:schemeClr val="bg1"/>
              </a:solidFill>
              <a:latin typeface="Raleway" panose="020B0003030101060003" pitchFamily="34" charset="0"/>
            </a:endParaRPr>
          </a:p>
        </p:txBody>
      </p:sp>
      <p:pic>
        <p:nvPicPr>
          <p:cNvPr id="122" name="Picture 1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99043" y="2765563"/>
            <a:ext cx="1166146" cy="1166146"/>
          </a:xfrm>
          <a:prstGeom prst="ellipse">
            <a:avLst/>
          </a:prstGeom>
          <a:ln w="57150" cap="rnd">
            <a:solidFill>
              <a:schemeClr val="bg1"/>
            </a:solidFill>
          </a:ln>
          <a:effectLst/>
        </p:spPr>
      </p:pic>
      <p:sp>
        <p:nvSpPr>
          <p:cNvPr id="123" name="TextBox 122"/>
          <p:cNvSpPr txBox="1"/>
          <p:nvPr/>
        </p:nvSpPr>
        <p:spPr>
          <a:xfrm>
            <a:off x="1281184" y="3055818"/>
            <a:ext cx="2781946"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124" name="TextBox 123"/>
          <p:cNvSpPr txBox="1"/>
          <p:nvPr/>
        </p:nvSpPr>
        <p:spPr>
          <a:xfrm>
            <a:off x="1281183" y="2809133"/>
            <a:ext cx="104458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June 2014</a:t>
            </a:r>
            <a:endParaRPr lang="id-ID" sz="1400" b="1" dirty="0">
              <a:solidFill>
                <a:schemeClr val="bg1"/>
              </a:solidFill>
              <a:latin typeface="Raleway" panose="020B0003030101060003" pitchFamily="34" charset="0"/>
            </a:endParaRPr>
          </a:p>
        </p:txBody>
      </p:sp>
      <p:sp>
        <p:nvSpPr>
          <p:cNvPr id="125" name="Rectangle 124"/>
          <p:cNvSpPr/>
          <p:nvPr/>
        </p:nvSpPr>
        <p:spPr>
          <a:xfrm rot="2700000">
            <a:off x="5909883" y="5026284"/>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26" name="Picture 12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183" y="4388809"/>
            <a:ext cx="1769101" cy="1769101"/>
          </a:xfrm>
          <a:prstGeom prst="ellipse">
            <a:avLst/>
          </a:prstGeom>
          <a:ln w="57150" cap="rnd">
            <a:solidFill>
              <a:schemeClr val="bg1"/>
            </a:solidFill>
          </a:ln>
          <a:effectLst/>
        </p:spPr>
      </p:pic>
      <p:sp>
        <p:nvSpPr>
          <p:cNvPr id="127" name="TextBox 126"/>
          <p:cNvSpPr txBox="1"/>
          <p:nvPr/>
        </p:nvSpPr>
        <p:spPr>
          <a:xfrm>
            <a:off x="3212856" y="4839286"/>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128" name="TextBox 127"/>
          <p:cNvSpPr txBox="1"/>
          <p:nvPr/>
        </p:nvSpPr>
        <p:spPr>
          <a:xfrm>
            <a:off x="3212855" y="4592601"/>
            <a:ext cx="12481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August 2013</a:t>
            </a:r>
            <a:endParaRPr lang="id-ID" sz="1400" b="1" dirty="0">
              <a:solidFill>
                <a:schemeClr val="bg1"/>
              </a:solidFill>
              <a:latin typeface="Raleway" panose="020B0003030101060003" pitchFamily="34" charset="0"/>
            </a:endParaRPr>
          </a:p>
        </p:txBody>
      </p:sp>
      <p:grpSp>
        <p:nvGrpSpPr>
          <p:cNvPr id="166" name="Group 165"/>
          <p:cNvGrpSpPr/>
          <p:nvPr/>
        </p:nvGrpSpPr>
        <p:grpSpPr>
          <a:xfrm>
            <a:off x="6045200" y="4158222"/>
            <a:ext cx="101600" cy="2870192"/>
            <a:chOff x="6045200" y="4158222"/>
            <a:chExt cx="101600" cy="2870192"/>
          </a:xfrm>
        </p:grpSpPr>
        <p:grpSp>
          <p:nvGrpSpPr>
            <p:cNvPr id="48" name="Group 47"/>
            <p:cNvGrpSpPr/>
            <p:nvPr/>
          </p:nvGrpSpPr>
          <p:grpSpPr>
            <a:xfrm>
              <a:off x="6045200" y="4158222"/>
              <a:ext cx="101600" cy="1410333"/>
              <a:chOff x="2955636" y="2798618"/>
              <a:chExt cx="101600" cy="1410333"/>
            </a:xfrm>
            <a:effectLst>
              <a:outerShdw blurRad="25400" dist="25400" dir="2700000" algn="tl" rotWithShape="0">
                <a:prstClr val="black">
                  <a:alpha val="70000"/>
                </a:prstClr>
              </a:outerShdw>
            </a:effectLst>
          </p:grpSpPr>
          <p:cxnSp>
            <p:nvCxnSpPr>
              <p:cNvPr id="49" name="Straight Connector 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6045200" y="5618081"/>
              <a:ext cx="101600" cy="1410333"/>
              <a:chOff x="2955636" y="2798618"/>
              <a:chExt cx="101600" cy="1410333"/>
            </a:xfrm>
            <a:effectLst>
              <a:outerShdw blurRad="25400" dist="25400" dir="2700000" algn="tl" rotWithShape="0">
                <a:prstClr val="black">
                  <a:alpha val="70000"/>
                </a:prstClr>
              </a:outerShdw>
            </a:effectLst>
          </p:grpSpPr>
          <p:cxnSp>
            <p:nvCxnSpPr>
              <p:cNvPr id="130" name="Straight Connector 12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162" name="Rectangle 161"/>
          <p:cNvSpPr/>
          <p:nvPr/>
        </p:nvSpPr>
        <p:spPr>
          <a:xfrm rot="2700000">
            <a:off x="6210407" y="5744455"/>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63" name="Picture 16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79459" y="5213718"/>
            <a:ext cx="1166146" cy="1166146"/>
          </a:xfrm>
          <a:prstGeom prst="ellipse">
            <a:avLst/>
          </a:prstGeom>
          <a:ln w="57150" cap="rnd">
            <a:solidFill>
              <a:schemeClr val="bg1"/>
            </a:solidFill>
          </a:ln>
          <a:effectLst/>
        </p:spPr>
      </p:pic>
      <p:sp>
        <p:nvSpPr>
          <p:cNvPr id="164" name="TextBox 163"/>
          <p:cNvSpPr txBox="1"/>
          <p:nvPr/>
        </p:nvSpPr>
        <p:spPr>
          <a:xfrm>
            <a:off x="8207192" y="5676726"/>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All of the females in the MOST  folow the Selfie Contest</a:t>
            </a:r>
          </a:p>
          <a:p>
            <a:endParaRPr lang="en-US" sz="1100" b="1" dirty="0">
              <a:solidFill>
                <a:schemeClr val="bg1"/>
              </a:solidFill>
              <a:latin typeface="Raleway" panose="020B0003030101060003" pitchFamily="34" charset="0"/>
            </a:endParaRPr>
          </a:p>
        </p:txBody>
      </p:sp>
      <p:sp>
        <p:nvSpPr>
          <p:cNvPr id="165" name="TextBox 164"/>
          <p:cNvSpPr txBox="1"/>
          <p:nvPr/>
        </p:nvSpPr>
        <p:spPr>
          <a:xfrm>
            <a:off x="8207191" y="5430041"/>
            <a:ext cx="116730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2013</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31777631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p:cTn id="15" dur="500" fill="hold"/>
                                        <p:tgtEl>
                                          <p:spTgt spid="114"/>
                                        </p:tgtEl>
                                        <p:attrNameLst>
                                          <p:attrName>ppt_w</p:attrName>
                                        </p:attrNameLst>
                                      </p:cBhvr>
                                      <p:tavLst>
                                        <p:tav tm="0">
                                          <p:val>
                                            <p:fltVal val="0"/>
                                          </p:val>
                                        </p:tav>
                                        <p:tav tm="100000">
                                          <p:val>
                                            <p:strVal val="#ppt_w"/>
                                          </p:val>
                                        </p:tav>
                                      </p:tavLst>
                                    </p:anim>
                                    <p:anim calcmode="lin" valueType="num">
                                      <p:cBhvr>
                                        <p:cTn id="16" dur="500" fill="hold"/>
                                        <p:tgtEl>
                                          <p:spTgt spid="114"/>
                                        </p:tgtEl>
                                        <p:attrNameLst>
                                          <p:attrName>ppt_h</p:attrName>
                                        </p:attrNameLst>
                                      </p:cBhvr>
                                      <p:tavLst>
                                        <p:tav tm="0">
                                          <p:val>
                                            <p:fltVal val="0"/>
                                          </p:val>
                                        </p:tav>
                                        <p:tav tm="100000">
                                          <p:val>
                                            <p:strVal val="#ppt_h"/>
                                          </p:val>
                                        </p:tav>
                                      </p:tavLst>
                                    </p:anim>
                                    <p:animEffect transition="in" filter="fade">
                                      <p:cBhvr>
                                        <p:cTn id="17" dur="500"/>
                                        <p:tgtEl>
                                          <p:spTgt spid="11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up)">
                                      <p:cBhvr>
                                        <p:cTn id="25" dur="500"/>
                                        <p:tgtEl>
                                          <p:spTgt spid="6"/>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p:cTn id="33" dur="500" fill="hold"/>
                                        <p:tgtEl>
                                          <p:spTgt spid="46"/>
                                        </p:tgtEl>
                                        <p:attrNameLst>
                                          <p:attrName>ppt_w</p:attrName>
                                        </p:attrNameLst>
                                      </p:cBhvr>
                                      <p:tavLst>
                                        <p:tav tm="0">
                                          <p:val>
                                            <p:fltVal val="0"/>
                                          </p:val>
                                        </p:tav>
                                        <p:tav tm="100000">
                                          <p:val>
                                            <p:strVal val="#ppt_w"/>
                                          </p:val>
                                        </p:tav>
                                      </p:tavLst>
                                    </p:anim>
                                    <p:anim calcmode="lin" valueType="num">
                                      <p:cBhvr>
                                        <p:cTn id="34" dur="500" fill="hold"/>
                                        <p:tgtEl>
                                          <p:spTgt spid="46"/>
                                        </p:tgtEl>
                                        <p:attrNameLst>
                                          <p:attrName>ppt_h</p:attrName>
                                        </p:attrNameLst>
                                      </p:cBhvr>
                                      <p:tavLst>
                                        <p:tav tm="0">
                                          <p:val>
                                            <p:fltVal val="0"/>
                                          </p:val>
                                        </p:tav>
                                        <p:tav tm="100000">
                                          <p:val>
                                            <p:strVal val="#ppt_h"/>
                                          </p:val>
                                        </p:tav>
                                      </p:tavLst>
                                    </p:anim>
                                    <p:animEffect transition="in" filter="fade">
                                      <p:cBhvr>
                                        <p:cTn id="35" dur="500"/>
                                        <p:tgtEl>
                                          <p:spTgt spid="46"/>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fade">
                                      <p:cBhvr>
                                        <p:cTn id="39" dur="500"/>
                                        <p:tgtEl>
                                          <p:spTgt spid="117"/>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121"/>
                                        </p:tgtEl>
                                        <p:attrNameLst>
                                          <p:attrName>style.visibility</p:attrName>
                                        </p:attrNameLst>
                                      </p:cBhvr>
                                      <p:to>
                                        <p:strVal val="visible"/>
                                      </p:to>
                                    </p:set>
                                    <p:animEffect transition="in" filter="fade">
                                      <p:cBhvr>
                                        <p:cTn id="48" dur="500"/>
                                        <p:tgtEl>
                                          <p:spTgt spid="12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gtEl>
                                        <p:attrNameLst>
                                          <p:attrName>style.visibility</p:attrName>
                                        </p:attrNameLst>
                                      </p:cBhvr>
                                      <p:to>
                                        <p:strVal val="visible"/>
                                      </p:to>
                                    </p:set>
                                    <p:animEffect transition="in" filter="fade">
                                      <p:cBhvr>
                                        <p:cTn id="51" dur="500"/>
                                        <p:tgtEl>
                                          <p:spTgt spid="120"/>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53" presetClass="entr" presetSubtype="16" fill="hold" nodeType="withEffect">
                                  <p:stCondLst>
                                    <p:cond delay="0"/>
                                  </p:stCondLst>
                                  <p:childTnLst>
                                    <p:set>
                                      <p:cBhvr>
                                        <p:cTn id="57" dur="1" fill="hold">
                                          <p:stCondLst>
                                            <p:cond delay="0"/>
                                          </p:stCondLst>
                                        </p:cTn>
                                        <p:tgtEl>
                                          <p:spTgt spid="122"/>
                                        </p:tgtEl>
                                        <p:attrNameLst>
                                          <p:attrName>style.visibility</p:attrName>
                                        </p:attrNameLst>
                                      </p:cBhvr>
                                      <p:to>
                                        <p:strVal val="visible"/>
                                      </p:to>
                                    </p:set>
                                    <p:anim calcmode="lin" valueType="num">
                                      <p:cBhvr>
                                        <p:cTn id="58" dur="500" fill="hold"/>
                                        <p:tgtEl>
                                          <p:spTgt spid="122"/>
                                        </p:tgtEl>
                                        <p:attrNameLst>
                                          <p:attrName>ppt_w</p:attrName>
                                        </p:attrNameLst>
                                      </p:cBhvr>
                                      <p:tavLst>
                                        <p:tav tm="0">
                                          <p:val>
                                            <p:fltVal val="0"/>
                                          </p:val>
                                        </p:tav>
                                        <p:tav tm="100000">
                                          <p:val>
                                            <p:strVal val="#ppt_w"/>
                                          </p:val>
                                        </p:tav>
                                      </p:tavLst>
                                    </p:anim>
                                    <p:anim calcmode="lin" valueType="num">
                                      <p:cBhvr>
                                        <p:cTn id="59" dur="500" fill="hold"/>
                                        <p:tgtEl>
                                          <p:spTgt spid="122"/>
                                        </p:tgtEl>
                                        <p:attrNameLst>
                                          <p:attrName>ppt_h</p:attrName>
                                        </p:attrNameLst>
                                      </p:cBhvr>
                                      <p:tavLst>
                                        <p:tav tm="0">
                                          <p:val>
                                            <p:fltVal val="0"/>
                                          </p:val>
                                        </p:tav>
                                        <p:tav tm="100000">
                                          <p:val>
                                            <p:strVal val="#ppt_h"/>
                                          </p:val>
                                        </p:tav>
                                      </p:tavLst>
                                    </p:anim>
                                    <p:animEffect transition="in" filter="fade">
                                      <p:cBhvr>
                                        <p:cTn id="60" dur="500"/>
                                        <p:tgtEl>
                                          <p:spTgt spid="122"/>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fade">
                                      <p:cBhvr>
                                        <p:cTn id="64" dur="500"/>
                                        <p:tgtEl>
                                          <p:spTgt spid="12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3"/>
                                        </p:tgtEl>
                                        <p:attrNameLst>
                                          <p:attrName>style.visibility</p:attrName>
                                        </p:attrNameLst>
                                      </p:cBhvr>
                                      <p:to>
                                        <p:strVal val="visible"/>
                                      </p:to>
                                    </p:set>
                                    <p:animEffect transition="in" filter="fade">
                                      <p:cBhvr>
                                        <p:cTn id="67" dur="500"/>
                                        <p:tgtEl>
                                          <p:spTgt spid="123"/>
                                        </p:tgtEl>
                                      </p:cBhvr>
                                    </p:animEffect>
                                  </p:childTnLst>
                                </p:cTn>
                              </p:par>
                            </p:childTnLst>
                          </p:cTn>
                        </p:par>
                        <p:par>
                          <p:cTn id="68" fill="hold">
                            <p:stCondLst>
                              <p:cond delay="5500"/>
                            </p:stCondLst>
                            <p:childTnLst>
                              <p:par>
                                <p:cTn id="69" presetID="22" presetClass="entr" presetSubtype="1" fill="hold" nodeType="afterEffect">
                                  <p:stCondLst>
                                    <p:cond delay="0"/>
                                  </p:stCondLst>
                                  <p:childTnLst>
                                    <p:set>
                                      <p:cBhvr>
                                        <p:cTn id="70" dur="1" fill="hold">
                                          <p:stCondLst>
                                            <p:cond delay="0"/>
                                          </p:stCondLst>
                                        </p:cTn>
                                        <p:tgtEl>
                                          <p:spTgt spid="166"/>
                                        </p:tgtEl>
                                        <p:attrNameLst>
                                          <p:attrName>style.visibility</p:attrName>
                                        </p:attrNameLst>
                                      </p:cBhvr>
                                      <p:to>
                                        <p:strVal val="visible"/>
                                      </p:to>
                                    </p:set>
                                    <p:animEffect transition="in" filter="wipe(up)">
                                      <p:cBhvr>
                                        <p:cTn id="71" dur="500"/>
                                        <p:tgtEl>
                                          <p:spTgt spid="166"/>
                                        </p:tgtEl>
                                      </p:cBhvr>
                                    </p:animEffect>
                                  </p:childTnLst>
                                </p:cTn>
                              </p:par>
                            </p:childTnLst>
                          </p:cTn>
                        </p:par>
                        <p:par>
                          <p:cTn id="72" fill="hold">
                            <p:stCondLst>
                              <p:cond delay="6000"/>
                            </p:stCondLst>
                            <p:childTnLst>
                              <p:par>
                                <p:cTn id="73" presetID="10" presetClass="entr" presetSubtype="0" fill="hold" grpId="0" nodeType="afterEffect">
                                  <p:stCondLst>
                                    <p:cond delay="0"/>
                                  </p:stCondLst>
                                  <p:childTnLst>
                                    <p:set>
                                      <p:cBhvr>
                                        <p:cTn id="74" dur="1" fill="hold">
                                          <p:stCondLst>
                                            <p:cond delay="0"/>
                                          </p:stCondLst>
                                        </p:cTn>
                                        <p:tgtEl>
                                          <p:spTgt spid="125"/>
                                        </p:tgtEl>
                                        <p:attrNameLst>
                                          <p:attrName>style.visibility</p:attrName>
                                        </p:attrNameLst>
                                      </p:cBhvr>
                                      <p:to>
                                        <p:strVal val="visible"/>
                                      </p:to>
                                    </p:set>
                                    <p:animEffect transition="in" filter="fade">
                                      <p:cBhvr>
                                        <p:cTn id="75" dur="500"/>
                                        <p:tgtEl>
                                          <p:spTgt spid="125"/>
                                        </p:tgtEl>
                                      </p:cBhvr>
                                    </p:animEffect>
                                  </p:childTnLst>
                                </p:cTn>
                              </p:par>
                              <p:par>
                                <p:cTn id="76" presetID="53" presetClass="entr" presetSubtype="16" fill="hold" nodeType="withEffect">
                                  <p:stCondLst>
                                    <p:cond delay="0"/>
                                  </p:stCondLst>
                                  <p:childTnLst>
                                    <p:set>
                                      <p:cBhvr>
                                        <p:cTn id="77" dur="1" fill="hold">
                                          <p:stCondLst>
                                            <p:cond delay="0"/>
                                          </p:stCondLst>
                                        </p:cTn>
                                        <p:tgtEl>
                                          <p:spTgt spid="126"/>
                                        </p:tgtEl>
                                        <p:attrNameLst>
                                          <p:attrName>style.visibility</p:attrName>
                                        </p:attrNameLst>
                                      </p:cBhvr>
                                      <p:to>
                                        <p:strVal val="visible"/>
                                      </p:to>
                                    </p:set>
                                    <p:anim calcmode="lin" valueType="num">
                                      <p:cBhvr>
                                        <p:cTn id="78" dur="500" fill="hold"/>
                                        <p:tgtEl>
                                          <p:spTgt spid="126"/>
                                        </p:tgtEl>
                                        <p:attrNameLst>
                                          <p:attrName>ppt_w</p:attrName>
                                        </p:attrNameLst>
                                      </p:cBhvr>
                                      <p:tavLst>
                                        <p:tav tm="0">
                                          <p:val>
                                            <p:fltVal val="0"/>
                                          </p:val>
                                        </p:tav>
                                        <p:tav tm="100000">
                                          <p:val>
                                            <p:strVal val="#ppt_w"/>
                                          </p:val>
                                        </p:tav>
                                      </p:tavLst>
                                    </p:anim>
                                    <p:anim calcmode="lin" valueType="num">
                                      <p:cBhvr>
                                        <p:cTn id="79" dur="500" fill="hold"/>
                                        <p:tgtEl>
                                          <p:spTgt spid="126"/>
                                        </p:tgtEl>
                                        <p:attrNameLst>
                                          <p:attrName>ppt_h</p:attrName>
                                        </p:attrNameLst>
                                      </p:cBhvr>
                                      <p:tavLst>
                                        <p:tav tm="0">
                                          <p:val>
                                            <p:fltVal val="0"/>
                                          </p:val>
                                        </p:tav>
                                        <p:tav tm="100000">
                                          <p:val>
                                            <p:strVal val="#ppt_h"/>
                                          </p:val>
                                        </p:tav>
                                      </p:tavLst>
                                    </p:anim>
                                    <p:animEffect transition="in" filter="fade">
                                      <p:cBhvr>
                                        <p:cTn id="80" dur="500"/>
                                        <p:tgtEl>
                                          <p:spTgt spid="126"/>
                                        </p:tgtEl>
                                      </p:cBhvr>
                                    </p:animEffect>
                                  </p:childTnLst>
                                </p:cTn>
                              </p:par>
                            </p:childTnLst>
                          </p:cTn>
                        </p:par>
                        <p:par>
                          <p:cTn id="81" fill="hold">
                            <p:stCondLst>
                              <p:cond delay="6500"/>
                            </p:stCondLst>
                            <p:childTnLst>
                              <p:par>
                                <p:cTn id="82" presetID="10" presetClass="entr" presetSubtype="0" fill="hold" grpId="0" nodeType="afterEffect">
                                  <p:stCondLst>
                                    <p:cond delay="0"/>
                                  </p:stCondLst>
                                  <p:childTnLst>
                                    <p:set>
                                      <p:cBhvr>
                                        <p:cTn id="83" dur="1" fill="hold">
                                          <p:stCondLst>
                                            <p:cond delay="0"/>
                                          </p:stCondLst>
                                        </p:cTn>
                                        <p:tgtEl>
                                          <p:spTgt spid="128"/>
                                        </p:tgtEl>
                                        <p:attrNameLst>
                                          <p:attrName>style.visibility</p:attrName>
                                        </p:attrNameLst>
                                      </p:cBhvr>
                                      <p:to>
                                        <p:strVal val="visible"/>
                                      </p:to>
                                    </p:set>
                                    <p:animEffect transition="in" filter="fade">
                                      <p:cBhvr>
                                        <p:cTn id="84" dur="500"/>
                                        <p:tgtEl>
                                          <p:spTgt spid="1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27"/>
                                        </p:tgtEl>
                                        <p:attrNameLst>
                                          <p:attrName>style.visibility</p:attrName>
                                        </p:attrNameLst>
                                      </p:cBhvr>
                                      <p:to>
                                        <p:strVal val="visible"/>
                                      </p:to>
                                    </p:set>
                                    <p:animEffect transition="in" filter="fade">
                                      <p:cBhvr>
                                        <p:cTn id="87" dur="500"/>
                                        <p:tgtEl>
                                          <p:spTgt spid="127"/>
                                        </p:tgtEl>
                                      </p:cBhvr>
                                    </p:animEffect>
                                  </p:childTnLst>
                                </p:cTn>
                              </p:par>
                            </p:childTnLst>
                          </p:cTn>
                        </p:par>
                        <p:par>
                          <p:cTn id="88" fill="hold">
                            <p:stCondLst>
                              <p:cond delay="7000"/>
                            </p:stCondLst>
                            <p:childTnLst>
                              <p:par>
                                <p:cTn id="89" presetID="10" presetClass="entr" presetSubtype="0" fill="hold" grpId="0"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500"/>
                                        <p:tgtEl>
                                          <p:spTgt spid="162"/>
                                        </p:tgtEl>
                                      </p:cBhvr>
                                    </p:animEffect>
                                  </p:childTnLst>
                                </p:cTn>
                              </p:par>
                              <p:par>
                                <p:cTn id="92" presetID="53" presetClass="entr" presetSubtype="16" fill="hold" nodeType="withEffect">
                                  <p:stCondLst>
                                    <p:cond delay="0"/>
                                  </p:stCondLst>
                                  <p:childTnLst>
                                    <p:set>
                                      <p:cBhvr>
                                        <p:cTn id="93" dur="1" fill="hold">
                                          <p:stCondLst>
                                            <p:cond delay="0"/>
                                          </p:stCondLst>
                                        </p:cTn>
                                        <p:tgtEl>
                                          <p:spTgt spid="163"/>
                                        </p:tgtEl>
                                        <p:attrNameLst>
                                          <p:attrName>style.visibility</p:attrName>
                                        </p:attrNameLst>
                                      </p:cBhvr>
                                      <p:to>
                                        <p:strVal val="visible"/>
                                      </p:to>
                                    </p:set>
                                    <p:anim calcmode="lin" valueType="num">
                                      <p:cBhvr>
                                        <p:cTn id="94" dur="500" fill="hold"/>
                                        <p:tgtEl>
                                          <p:spTgt spid="163"/>
                                        </p:tgtEl>
                                        <p:attrNameLst>
                                          <p:attrName>ppt_w</p:attrName>
                                        </p:attrNameLst>
                                      </p:cBhvr>
                                      <p:tavLst>
                                        <p:tav tm="0">
                                          <p:val>
                                            <p:fltVal val="0"/>
                                          </p:val>
                                        </p:tav>
                                        <p:tav tm="100000">
                                          <p:val>
                                            <p:strVal val="#ppt_w"/>
                                          </p:val>
                                        </p:tav>
                                      </p:tavLst>
                                    </p:anim>
                                    <p:anim calcmode="lin" valueType="num">
                                      <p:cBhvr>
                                        <p:cTn id="95" dur="500" fill="hold"/>
                                        <p:tgtEl>
                                          <p:spTgt spid="163"/>
                                        </p:tgtEl>
                                        <p:attrNameLst>
                                          <p:attrName>ppt_h</p:attrName>
                                        </p:attrNameLst>
                                      </p:cBhvr>
                                      <p:tavLst>
                                        <p:tav tm="0">
                                          <p:val>
                                            <p:fltVal val="0"/>
                                          </p:val>
                                        </p:tav>
                                        <p:tav tm="100000">
                                          <p:val>
                                            <p:strVal val="#ppt_h"/>
                                          </p:val>
                                        </p:tav>
                                      </p:tavLst>
                                    </p:anim>
                                    <p:animEffect transition="in" filter="fade">
                                      <p:cBhvr>
                                        <p:cTn id="96" dur="500"/>
                                        <p:tgtEl>
                                          <p:spTgt spid="163"/>
                                        </p:tgtEl>
                                      </p:cBhvr>
                                    </p:animEffect>
                                  </p:childTnLst>
                                </p:cTn>
                              </p:par>
                            </p:childTnLst>
                          </p:cTn>
                        </p:par>
                        <p:par>
                          <p:cTn id="97" fill="hold">
                            <p:stCondLst>
                              <p:cond delay="7500"/>
                            </p:stCondLst>
                            <p:childTnLst>
                              <p:par>
                                <p:cTn id="98" presetID="10" presetClass="entr" presetSubtype="0" fill="hold" grpId="0" nodeType="afterEffect">
                                  <p:stCondLst>
                                    <p:cond delay="0"/>
                                  </p:stCondLst>
                                  <p:childTnLst>
                                    <p:set>
                                      <p:cBhvr>
                                        <p:cTn id="99" dur="1" fill="hold">
                                          <p:stCondLst>
                                            <p:cond delay="0"/>
                                          </p:stCondLst>
                                        </p:cTn>
                                        <p:tgtEl>
                                          <p:spTgt spid="165"/>
                                        </p:tgtEl>
                                        <p:attrNameLst>
                                          <p:attrName>style.visibility</p:attrName>
                                        </p:attrNameLst>
                                      </p:cBhvr>
                                      <p:to>
                                        <p:strVal val="visible"/>
                                      </p:to>
                                    </p:set>
                                    <p:animEffect transition="in" filter="fade">
                                      <p:cBhvr>
                                        <p:cTn id="100" dur="500"/>
                                        <p:tgtEl>
                                          <p:spTgt spid="165"/>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64"/>
                                        </p:tgtEl>
                                        <p:attrNameLst>
                                          <p:attrName>style.visibility</p:attrName>
                                        </p:attrNameLst>
                                      </p:cBhvr>
                                      <p:to>
                                        <p:strVal val="visible"/>
                                      </p:to>
                                    </p:set>
                                    <p:animEffect transition="in" filter="fade">
                                      <p:cBhvr>
                                        <p:cTn id="103"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animBg="1"/>
      <p:bldP spid="46" grpId="0"/>
      <p:bldP spid="114" grpId="0" animBg="1"/>
      <p:bldP spid="5" grpId="0"/>
      <p:bldP spid="117" grpId="0" animBg="1"/>
      <p:bldP spid="118" grpId="0" animBg="1"/>
      <p:bldP spid="120" grpId="0"/>
      <p:bldP spid="121" grpId="0"/>
      <p:bldP spid="123" grpId="0"/>
      <p:bldP spid="124" grpId="0"/>
      <p:bldP spid="125" grpId="0" animBg="1"/>
      <p:bldP spid="127" grpId="0"/>
      <p:bldP spid="128" grpId="0"/>
      <p:bldP spid="162" grpId="0" animBg="1"/>
      <p:bldP spid="164" grpId="0"/>
      <p:bldP spid="16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948262" y="-30846"/>
            <a:ext cx="295476" cy="6888845"/>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5" name="Group 44"/>
          <p:cNvGrpSpPr/>
          <p:nvPr/>
        </p:nvGrpSpPr>
        <p:grpSpPr>
          <a:xfrm>
            <a:off x="6045200" y="-56561"/>
            <a:ext cx="101600" cy="224891"/>
            <a:chOff x="2955636" y="3984060"/>
            <a:chExt cx="101600" cy="224891"/>
          </a:xfrm>
          <a:effectLst>
            <a:outerShdw blurRad="25400" dist="25400" dir="2700000" algn="tl" rotWithShape="0">
              <a:prstClr val="black">
                <a:alpha val="70000"/>
              </a:prstClr>
            </a:outerShdw>
          </a:effectLst>
        </p:grpSpPr>
        <p:cxnSp>
          <p:nvCxnSpPr>
            <p:cNvPr id="39" name="Straight Connector 38"/>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5890465" y="188610"/>
            <a:ext cx="428322"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2013</a:t>
            </a:r>
            <a:endParaRPr lang="id-ID" sz="900" dirty="0">
              <a:solidFill>
                <a:schemeClr val="bg1"/>
              </a:solidFill>
              <a:latin typeface="Raleway" panose="020B0003030101060003" pitchFamily="34" charset="0"/>
            </a:endParaRPr>
          </a:p>
        </p:txBody>
      </p:sp>
      <p:sp>
        <p:nvSpPr>
          <p:cNvPr id="117" name="Rectangle 116"/>
          <p:cNvSpPr/>
          <p:nvPr/>
        </p:nvSpPr>
        <p:spPr>
          <a:xfrm rot="2700000">
            <a:off x="6210407" y="1685762"/>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Rectangle 117"/>
          <p:cNvSpPr/>
          <p:nvPr/>
        </p:nvSpPr>
        <p:spPr>
          <a:xfrm rot="2700000">
            <a:off x="5909883" y="828083"/>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rot="2700000">
            <a:off x="5909883" y="2559129"/>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45200" y="479910"/>
            <a:ext cx="101600" cy="2870192"/>
            <a:chOff x="6045200" y="479910"/>
            <a:chExt cx="101600" cy="2870192"/>
          </a:xfrm>
        </p:grpSpPr>
        <p:grpSp>
          <p:nvGrpSpPr>
            <p:cNvPr id="48" name="Group 47"/>
            <p:cNvGrpSpPr/>
            <p:nvPr/>
          </p:nvGrpSpPr>
          <p:grpSpPr>
            <a:xfrm>
              <a:off x="6045200" y="479910"/>
              <a:ext cx="101600" cy="1410333"/>
              <a:chOff x="2955636" y="2798618"/>
              <a:chExt cx="101600" cy="1410333"/>
            </a:xfrm>
            <a:effectLst>
              <a:outerShdw blurRad="25400" dist="25400" dir="2700000" algn="tl" rotWithShape="0">
                <a:prstClr val="black">
                  <a:alpha val="70000"/>
                </a:prstClr>
              </a:outerShdw>
            </a:effectLst>
          </p:grpSpPr>
          <p:cxnSp>
            <p:nvCxnSpPr>
              <p:cNvPr id="49" name="Straight Connector 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6045200" y="1939769"/>
              <a:ext cx="101600" cy="1410333"/>
              <a:chOff x="2955636" y="2798618"/>
              <a:chExt cx="101600" cy="1410333"/>
            </a:xfrm>
            <a:effectLst>
              <a:outerShdw blurRad="25400" dist="25400" dir="2700000" algn="tl" rotWithShape="0">
                <a:prstClr val="black">
                  <a:alpha val="70000"/>
                </a:prstClr>
              </a:outerShdw>
            </a:effectLst>
          </p:grpSpPr>
          <p:cxnSp>
            <p:nvCxnSpPr>
              <p:cNvPr id="130" name="Straight Connector 12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162" name="Rectangle 161"/>
          <p:cNvSpPr/>
          <p:nvPr/>
        </p:nvSpPr>
        <p:spPr>
          <a:xfrm rot="2700000">
            <a:off x="6210407" y="3933666"/>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6" name="TextBox 165"/>
          <p:cNvSpPr txBox="1"/>
          <p:nvPr/>
        </p:nvSpPr>
        <p:spPr>
          <a:xfrm>
            <a:off x="5891266" y="3356008"/>
            <a:ext cx="426720"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2012</a:t>
            </a:r>
            <a:endParaRPr lang="id-ID" sz="900" dirty="0">
              <a:solidFill>
                <a:schemeClr val="bg1"/>
              </a:solidFill>
              <a:latin typeface="Raleway" panose="020B0003030101060003" pitchFamily="34" charset="0"/>
            </a:endParaRPr>
          </a:p>
        </p:txBody>
      </p:sp>
      <p:grpSp>
        <p:nvGrpSpPr>
          <p:cNvPr id="167" name="Group 166"/>
          <p:cNvGrpSpPr/>
          <p:nvPr/>
        </p:nvGrpSpPr>
        <p:grpSpPr>
          <a:xfrm>
            <a:off x="6045200" y="3619709"/>
            <a:ext cx="101600" cy="1410333"/>
            <a:chOff x="2955636" y="2798618"/>
            <a:chExt cx="101600" cy="1410333"/>
          </a:xfrm>
          <a:effectLst>
            <a:outerShdw blurRad="25400" dist="25400" dir="2700000" algn="tl" rotWithShape="0">
              <a:prstClr val="black">
                <a:alpha val="70000"/>
              </a:prstClr>
            </a:outerShdw>
          </a:effectLst>
        </p:grpSpPr>
        <p:cxnSp>
          <p:nvCxnSpPr>
            <p:cNvPr id="168" name="Straight Connector 167"/>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00" name="TextBox 199"/>
          <p:cNvSpPr txBox="1"/>
          <p:nvPr/>
        </p:nvSpPr>
        <p:spPr>
          <a:xfrm>
            <a:off x="5896877" y="5049488"/>
            <a:ext cx="415498"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2011</a:t>
            </a:r>
            <a:endParaRPr lang="id-ID" sz="900" dirty="0">
              <a:solidFill>
                <a:schemeClr val="bg1"/>
              </a:solidFill>
              <a:latin typeface="Raleway" panose="020B0003030101060003" pitchFamily="34" charset="0"/>
            </a:endParaRPr>
          </a:p>
        </p:txBody>
      </p:sp>
      <p:grpSp>
        <p:nvGrpSpPr>
          <p:cNvPr id="234" name="Group 233"/>
          <p:cNvGrpSpPr/>
          <p:nvPr/>
        </p:nvGrpSpPr>
        <p:grpSpPr>
          <a:xfrm>
            <a:off x="6045200" y="5311129"/>
            <a:ext cx="101600" cy="1552192"/>
            <a:chOff x="6045200" y="479910"/>
            <a:chExt cx="101600" cy="1552192"/>
          </a:xfrm>
        </p:grpSpPr>
        <p:grpSp>
          <p:nvGrpSpPr>
            <p:cNvPr id="235" name="Group 234"/>
            <p:cNvGrpSpPr/>
            <p:nvPr/>
          </p:nvGrpSpPr>
          <p:grpSpPr>
            <a:xfrm>
              <a:off x="6045200" y="479910"/>
              <a:ext cx="101600" cy="1410333"/>
              <a:chOff x="2955636" y="2798618"/>
              <a:chExt cx="101600" cy="1410333"/>
            </a:xfrm>
            <a:effectLst>
              <a:outerShdw blurRad="25400" dist="25400" dir="2700000" algn="tl" rotWithShape="0">
                <a:prstClr val="black">
                  <a:alpha val="70000"/>
                </a:prstClr>
              </a:outerShdw>
            </a:effectLst>
          </p:grpSpPr>
          <p:cxnSp>
            <p:nvCxnSpPr>
              <p:cNvPr id="269" name="Straight Connector 26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236" name="Group 235"/>
            <p:cNvGrpSpPr/>
            <p:nvPr/>
          </p:nvGrpSpPr>
          <p:grpSpPr>
            <a:xfrm>
              <a:off x="6045200" y="1939769"/>
              <a:ext cx="101600" cy="92333"/>
              <a:chOff x="2955636" y="2798618"/>
              <a:chExt cx="101600" cy="92333"/>
            </a:xfrm>
            <a:effectLst>
              <a:outerShdw blurRad="25400" dist="25400" dir="2700000" algn="tl" rotWithShape="0">
                <a:prstClr val="black">
                  <a:alpha val="70000"/>
                </a:prstClr>
              </a:outerShdw>
            </a:effectLst>
          </p:grpSpPr>
          <p:cxnSp>
            <p:nvCxnSpPr>
              <p:cNvPr id="237" name="Straight Connector 236"/>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301" name="Rectangle 300"/>
          <p:cNvSpPr/>
          <p:nvPr/>
        </p:nvSpPr>
        <p:spPr>
          <a:xfrm rot="2700000">
            <a:off x="5909883" y="4659070"/>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2" name="Rectangle 301"/>
          <p:cNvSpPr/>
          <p:nvPr/>
        </p:nvSpPr>
        <p:spPr>
          <a:xfrm rot="2700000">
            <a:off x="6210407" y="5841051"/>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03" name="Picture 30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4262" y="1005971"/>
            <a:ext cx="1491515" cy="1491515"/>
          </a:xfrm>
          <a:prstGeom prst="ellipse">
            <a:avLst/>
          </a:prstGeom>
          <a:ln w="57150" cap="rnd">
            <a:solidFill>
              <a:schemeClr val="bg1"/>
            </a:solidFill>
          </a:ln>
          <a:effectLst/>
        </p:spPr>
      </p:pic>
      <p:sp>
        <p:nvSpPr>
          <p:cNvPr id="304" name="TextBox 303"/>
          <p:cNvSpPr txBox="1"/>
          <p:nvPr/>
        </p:nvSpPr>
        <p:spPr>
          <a:xfrm>
            <a:off x="8192362" y="1619139"/>
            <a:ext cx="2185090"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Theme continues more rapid growth, SEOmost exceeds 15,000</a:t>
            </a:r>
          </a:p>
          <a:p>
            <a:endParaRPr lang="en-US" sz="1100" b="1" dirty="0">
              <a:solidFill>
                <a:schemeClr val="bg1"/>
              </a:solidFill>
              <a:latin typeface="Raleway" panose="020B0003030101060003" pitchFamily="34" charset="0"/>
            </a:endParaRPr>
          </a:p>
        </p:txBody>
      </p:sp>
      <p:sp>
        <p:nvSpPr>
          <p:cNvPr id="305" name="TextBox 304"/>
          <p:cNvSpPr txBox="1"/>
          <p:nvPr/>
        </p:nvSpPr>
        <p:spPr>
          <a:xfrm>
            <a:off x="8192361" y="1372454"/>
            <a:ext cx="97770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July 2012</a:t>
            </a:r>
            <a:endParaRPr lang="id-ID" sz="1400" b="1" dirty="0">
              <a:solidFill>
                <a:schemeClr val="bg1"/>
              </a:solidFill>
              <a:latin typeface="Raleway" panose="020B0003030101060003" pitchFamily="34" charset="0"/>
            </a:endParaRPr>
          </a:p>
        </p:txBody>
      </p:sp>
      <p:pic>
        <p:nvPicPr>
          <p:cNvPr id="306" name="Picture 30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24184" y="5344540"/>
            <a:ext cx="1166146" cy="1166146"/>
          </a:xfrm>
          <a:prstGeom prst="ellipse">
            <a:avLst/>
          </a:prstGeom>
          <a:ln w="57150" cap="rnd">
            <a:solidFill>
              <a:schemeClr val="bg1"/>
            </a:solidFill>
          </a:ln>
          <a:effectLst/>
        </p:spPr>
      </p:pic>
      <p:sp>
        <p:nvSpPr>
          <p:cNvPr id="307" name="TextBox 306"/>
          <p:cNvSpPr txBox="1"/>
          <p:nvPr/>
        </p:nvSpPr>
        <p:spPr>
          <a:xfrm>
            <a:off x="8051917" y="5807548"/>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All of the females in the MOST  folow the Selfie Contest</a:t>
            </a:r>
          </a:p>
          <a:p>
            <a:endParaRPr lang="en-US" sz="1100" b="1" dirty="0">
              <a:solidFill>
                <a:schemeClr val="bg1"/>
              </a:solidFill>
              <a:latin typeface="Raleway" panose="020B0003030101060003" pitchFamily="34" charset="0"/>
            </a:endParaRPr>
          </a:p>
        </p:txBody>
      </p:sp>
      <p:sp>
        <p:nvSpPr>
          <p:cNvPr id="308" name="TextBox 307"/>
          <p:cNvSpPr txBox="1"/>
          <p:nvPr/>
        </p:nvSpPr>
        <p:spPr>
          <a:xfrm>
            <a:off x="8051916" y="5560863"/>
            <a:ext cx="160133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September 2010</a:t>
            </a:r>
            <a:endParaRPr lang="id-ID" sz="1400" b="1" dirty="0">
              <a:solidFill>
                <a:schemeClr val="bg1"/>
              </a:solidFill>
              <a:latin typeface="Raleway" panose="020B0003030101060003" pitchFamily="34" charset="0"/>
            </a:endParaRPr>
          </a:p>
        </p:txBody>
      </p:sp>
      <p:sp>
        <p:nvSpPr>
          <p:cNvPr id="309" name="TextBox 308"/>
          <p:cNvSpPr txBox="1"/>
          <p:nvPr/>
        </p:nvSpPr>
        <p:spPr>
          <a:xfrm>
            <a:off x="6491032" y="3745753"/>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10" name="TextBox 309"/>
          <p:cNvSpPr txBox="1"/>
          <p:nvPr/>
        </p:nvSpPr>
        <p:spPr>
          <a:xfrm>
            <a:off x="6491031" y="3499068"/>
            <a:ext cx="131459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October 2011</a:t>
            </a:r>
            <a:endParaRPr lang="id-ID" sz="1400" b="1" dirty="0">
              <a:solidFill>
                <a:schemeClr val="bg1"/>
              </a:solidFill>
              <a:latin typeface="Raleway" panose="020B0003030101060003" pitchFamily="34" charset="0"/>
            </a:endParaRPr>
          </a:p>
        </p:txBody>
      </p:sp>
      <p:pic>
        <p:nvPicPr>
          <p:cNvPr id="311" name="Picture 3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28112" y="3139998"/>
            <a:ext cx="1769101" cy="1769101"/>
          </a:xfrm>
          <a:prstGeom prst="ellipse">
            <a:avLst/>
          </a:prstGeom>
          <a:ln w="57150" cap="rnd">
            <a:solidFill>
              <a:schemeClr val="bg1"/>
            </a:solidFill>
          </a:ln>
          <a:effectLst/>
        </p:spPr>
      </p:pic>
      <p:sp>
        <p:nvSpPr>
          <p:cNvPr id="312" name="TextBox 311"/>
          <p:cNvSpPr txBox="1"/>
          <p:nvPr/>
        </p:nvSpPr>
        <p:spPr>
          <a:xfrm>
            <a:off x="3666234" y="751416"/>
            <a:ext cx="2185090" cy="1107996"/>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Foundry Group Leads an $100 milion series B investment in MOST, with ignition Partners also participating</a:t>
            </a:r>
          </a:p>
          <a:p>
            <a:endParaRPr lang="en-US" sz="1100" b="1" dirty="0">
              <a:solidFill>
                <a:schemeClr val="bg1"/>
              </a:solidFill>
              <a:latin typeface="Raleway" panose="020B0003030101060003" pitchFamily="34" charset="0"/>
            </a:endParaRPr>
          </a:p>
        </p:txBody>
      </p:sp>
      <p:sp>
        <p:nvSpPr>
          <p:cNvPr id="313" name="TextBox 312"/>
          <p:cNvSpPr txBox="1"/>
          <p:nvPr/>
        </p:nvSpPr>
        <p:spPr>
          <a:xfrm>
            <a:off x="3666233" y="504731"/>
            <a:ext cx="153272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November 2012</a:t>
            </a:r>
            <a:endParaRPr lang="id-ID" sz="1400" b="1" dirty="0">
              <a:solidFill>
                <a:schemeClr val="bg1"/>
              </a:solidFill>
              <a:latin typeface="Raleway" panose="020B0003030101060003" pitchFamily="34" charset="0"/>
            </a:endParaRPr>
          </a:p>
        </p:txBody>
      </p:sp>
      <p:pic>
        <p:nvPicPr>
          <p:cNvPr id="314" name="Picture 3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49825" y="540701"/>
            <a:ext cx="1166146" cy="1166146"/>
          </a:xfrm>
          <a:prstGeom prst="ellipse">
            <a:avLst/>
          </a:prstGeom>
          <a:ln w="57150" cap="rnd">
            <a:solidFill>
              <a:schemeClr val="bg1"/>
            </a:solidFill>
          </a:ln>
          <a:effectLst/>
        </p:spPr>
      </p:pic>
      <p:pic>
        <p:nvPicPr>
          <p:cNvPr id="315" name="Picture 3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76447" y="3966781"/>
            <a:ext cx="1769101" cy="1769101"/>
          </a:xfrm>
          <a:prstGeom prst="ellipse">
            <a:avLst/>
          </a:prstGeom>
          <a:ln w="57150" cap="rnd">
            <a:solidFill>
              <a:schemeClr val="bg1"/>
            </a:solidFill>
          </a:ln>
          <a:effectLst/>
        </p:spPr>
      </p:pic>
      <p:sp>
        <p:nvSpPr>
          <p:cNvPr id="316" name="TextBox 315"/>
          <p:cNvSpPr txBox="1"/>
          <p:nvPr/>
        </p:nvSpPr>
        <p:spPr>
          <a:xfrm>
            <a:off x="3508120" y="4417258"/>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17" name="TextBox 316"/>
          <p:cNvSpPr txBox="1"/>
          <p:nvPr/>
        </p:nvSpPr>
        <p:spPr>
          <a:xfrm>
            <a:off x="3508119" y="4170573"/>
            <a:ext cx="102034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April 2011</a:t>
            </a:r>
            <a:endParaRPr lang="id-ID" sz="1400" b="1" dirty="0">
              <a:solidFill>
                <a:schemeClr val="bg1"/>
              </a:solidFill>
              <a:latin typeface="Raleway" panose="020B0003030101060003" pitchFamily="34" charset="0"/>
            </a:endParaRPr>
          </a:p>
        </p:txBody>
      </p:sp>
      <p:pic>
        <p:nvPicPr>
          <p:cNvPr id="318" name="Picture 3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41958" y="2078283"/>
            <a:ext cx="1166146" cy="1166146"/>
          </a:xfrm>
          <a:prstGeom prst="ellipse">
            <a:avLst/>
          </a:prstGeom>
          <a:ln w="57150" cap="rnd">
            <a:solidFill>
              <a:schemeClr val="bg1"/>
            </a:solidFill>
          </a:ln>
          <a:effectLst/>
        </p:spPr>
      </p:pic>
      <p:sp>
        <p:nvSpPr>
          <p:cNvPr id="319" name="TextBox 318"/>
          <p:cNvSpPr txBox="1"/>
          <p:nvPr/>
        </p:nvSpPr>
        <p:spPr>
          <a:xfrm>
            <a:off x="1524099" y="2368538"/>
            <a:ext cx="2781946" cy="600164"/>
          </a:xfrm>
          <a:prstGeom prst="rect">
            <a:avLst/>
          </a:prstGeom>
          <a:noFill/>
        </p:spPr>
        <p:txBody>
          <a:bodyPr wrap="square" rtlCol="0">
            <a:spAutoFit/>
          </a:bodyPr>
          <a:lstStyle/>
          <a:p>
            <a:r>
              <a:rPr lang="id-ID" sz="1100" dirty="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20" name="TextBox 319"/>
          <p:cNvSpPr txBox="1"/>
          <p:nvPr/>
        </p:nvSpPr>
        <p:spPr>
          <a:xfrm>
            <a:off x="1524098" y="2121853"/>
            <a:ext cx="116891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2012</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27452567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50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166"/>
                                        </p:tgtEl>
                                        <p:attrNameLst>
                                          <p:attrName>style.visibility</p:attrName>
                                        </p:attrNameLst>
                                      </p:cBhvr>
                                      <p:to>
                                        <p:strVal val="visible"/>
                                      </p:to>
                                    </p:set>
                                    <p:anim calcmode="lin" valueType="num">
                                      <p:cBhvr>
                                        <p:cTn id="11" dur="500" fill="hold"/>
                                        <p:tgtEl>
                                          <p:spTgt spid="166"/>
                                        </p:tgtEl>
                                        <p:attrNameLst>
                                          <p:attrName>ppt_w</p:attrName>
                                        </p:attrNameLst>
                                      </p:cBhvr>
                                      <p:tavLst>
                                        <p:tav tm="0">
                                          <p:val>
                                            <p:fltVal val="0"/>
                                          </p:val>
                                        </p:tav>
                                        <p:tav tm="100000">
                                          <p:val>
                                            <p:strVal val="#ppt_w"/>
                                          </p:val>
                                        </p:tav>
                                      </p:tavLst>
                                    </p:anim>
                                    <p:anim calcmode="lin" valueType="num">
                                      <p:cBhvr>
                                        <p:cTn id="12" dur="500" fill="hold"/>
                                        <p:tgtEl>
                                          <p:spTgt spid="166"/>
                                        </p:tgtEl>
                                        <p:attrNameLst>
                                          <p:attrName>ppt_h</p:attrName>
                                        </p:attrNameLst>
                                      </p:cBhvr>
                                      <p:tavLst>
                                        <p:tav tm="0">
                                          <p:val>
                                            <p:fltVal val="0"/>
                                          </p:val>
                                        </p:tav>
                                        <p:tav tm="100000">
                                          <p:val>
                                            <p:strVal val="#ppt_h"/>
                                          </p:val>
                                        </p:tav>
                                      </p:tavLst>
                                    </p:anim>
                                    <p:animEffect transition="in" filter="fade">
                                      <p:cBhvr>
                                        <p:cTn id="13" dur="500"/>
                                        <p:tgtEl>
                                          <p:spTgt spid="166"/>
                                        </p:tgtEl>
                                      </p:cBhvr>
                                    </p:animEffect>
                                  </p:childTnLst>
                                </p:cTn>
                              </p:par>
                            </p:childTnLst>
                          </p:cTn>
                        </p:par>
                        <p:par>
                          <p:cTn id="14" fill="hold">
                            <p:stCondLst>
                              <p:cond delay="2500"/>
                            </p:stCondLst>
                            <p:childTnLst>
                              <p:par>
                                <p:cTn id="15" presetID="10" presetClass="entr" presetSubtype="0" fill="hold" grpId="0"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par>
                                <p:cTn id="18" presetID="53" presetClass="entr" presetSubtype="16" fill="hold" nodeType="withEffect">
                                  <p:stCondLst>
                                    <p:cond delay="0"/>
                                  </p:stCondLst>
                                  <p:childTnLst>
                                    <p:set>
                                      <p:cBhvr>
                                        <p:cTn id="19" dur="1" fill="hold">
                                          <p:stCondLst>
                                            <p:cond delay="0"/>
                                          </p:stCondLst>
                                        </p:cTn>
                                        <p:tgtEl>
                                          <p:spTgt spid="314"/>
                                        </p:tgtEl>
                                        <p:attrNameLst>
                                          <p:attrName>style.visibility</p:attrName>
                                        </p:attrNameLst>
                                      </p:cBhvr>
                                      <p:to>
                                        <p:strVal val="visible"/>
                                      </p:to>
                                    </p:set>
                                    <p:anim calcmode="lin" valueType="num">
                                      <p:cBhvr>
                                        <p:cTn id="20" dur="500" fill="hold"/>
                                        <p:tgtEl>
                                          <p:spTgt spid="314"/>
                                        </p:tgtEl>
                                        <p:attrNameLst>
                                          <p:attrName>ppt_w</p:attrName>
                                        </p:attrNameLst>
                                      </p:cBhvr>
                                      <p:tavLst>
                                        <p:tav tm="0">
                                          <p:val>
                                            <p:fltVal val="0"/>
                                          </p:val>
                                        </p:tav>
                                        <p:tav tm="100000">
                                          <p:val>
                                            <p:strVal val="#ppt_w"/>
                                          </p:val>
                                        </p:tav>
                                      </p:tavLst>
                                    </p:anim>
                                    <p:anim calcmode="lin" valueType="num">
                                      <p:cBhvr>
                                        <p:cTn id="21" dur="500" fill="hold"/>
                                        <p:tgtEl>
                                          <p:spTgt spid="314"/>
                                        </p:tgtEl>
                                        <p:attrNameLst>
                                          <p:attrName>ppt_h</p:attrName>
                                        </p:attrNameLst>
                                      </p:cBhvr>
                                      <p:tavLst>
                                        <p:tav tm="0">
                                          <p:val>
                                            <p:fltVal val="0"/>
                                          </p:val>
                                        </p:tav>
                                        <p:tav tm="100000">
                                          <p:val>
                                            <p:strVal val="#ppt_h"/>
                                          </p:val>
                                        </p:tav>
                                      </p:tavLst>
                                    </p:anim>
                                    <p:animEffect transition="in" filter="fade">
                                      <p:cBhvr>
                                        <p:cTn id="22" dur="500"/>
                                        <p:tgtEl>
                                          <p:spTgt spid="314"/>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313"/>
                                        </p:tgtEl>
                                        <p:attrNameLst>
                                          <p:attrName>style.visibility</p:attrName>
                                        </p:attrNameLst>
                                      </p:cBhvr>
                                      <p:to>
                                        <p:strVal val="visible"/>
                                      </p:to>
                                    </p:set>
                                    <p:animEffect transition="in" filter="fade">
                                      <p:cBhvr>
                                        <p:cTn id="26" dur="500"/>
                                        <p:tgtEl>
                                          <p:spTgt spid="3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2"/>
                                        </p:tgtEl>
                                        <p:attrNameLst>
                                          <p:attrName>style.visibility</p:attrName>
                                        </p:attrNameLst>
                                      </p:cBhvr>
                                      <p:to>
                                        <p:strVal val="visible"/>
                                      </p:to>
                                    </p:set>
                                    <p:animEffect transition="in" filter="fade">
                                      <p:cBhvr>
                                        <p:cTn id="29" dur="500"/>
                                        <p:tgtEl>
                                          <p:spTgt spid="312"/>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17"/>
                                        </p:tgtEl>
                                        <p:attrNameLst>
                                          <p:attrName>style.visibility</p:attrName>
                                        </p:attrNameLst>
                                      </p:cBhvr>
                                      <p:to>
                                        <p:strVal val="visible"/>
                                      </p:to>
                                    </p:set>
                                    <p:animEffect transition="in" filter="fade">
                                      <p:cBhvr>
                                        <p:cTn id="33" dur="500"/>
                                        <p:tgtEl>
                                          <p:spTgt spid="117"/>
                                        </p:tgtEl>
                                      </p:cBhvr>
                                    </p:animEffect>
                                  </p:childTnLst>
                                </p:cTn>
                              </p:par>
                              <p:par>
                                <p:cTn id="34" presetID="53" presetClass="entr" presetSubtype="16" fill="hold" nodeType="withEffect">
                                  <p:stCondLst>
                                    <p:cond delay="0"/>
                                  </p:stCondLst>
                                  <p:childTnLst>
                                    <p:set>
                                      <p:cBhvr>
                                        <p:cTn id="35" dur="1" fill="hold">
                                          <p:stCondLst>
                                            <p:cond delay="0"/>
                                          </p:stCondLst>
                                        </p:cTn>
                                        <p:tgtEl>
                                          <p:spTgt spid="303"/>
                                        </p:tgtEl>
                                        <p:attrNameLst>
                                          <p:attrName>style.visibility</p:attrName>
                                        </p:attrNameLst>
                                      </p:cBhvr>
                                      <p:to>
                                        <p:strVal val="visible"/>
                                      </p:to>
                                    </p:set>
                                    <p:anim calcmode="lin" valueType="num">
                                      <p:cBhvr>
                                        <p:cTn id="36" dur="500" fill="hold"/>
                                        <p:tgtEl>
                                          <p:spTgt spid="303"/>
                                        </p:tgtEl>
                                        <p:attrNameLst>
                                          <p:attrName>ppt_w</p:attrName>
                                        </p:attrNameLst>
                                      </p:cBhvr>
                                      <p:tavLst>
                                        <p:tav tm="0">
                                          <p:val>
                                            <p:fltVal val="0"/>
                                          </p:val>
                                        </p:tav>
                                        <p:tav tm="100000">
                                          <p:val>
                                            <p:strVal val="#ppt_w"/>
                                          </p:val>
                                        </p:tav>
                                      </p:tavLst>
                                    </p:anim>
                                    <p:anim calcmode="lin" valueType="num">
                                      <p:cBhvr>
                                        <p:cTn id="37" dur="500" fill="hold"/>
                                        <p:tgtEl>
                                          <p:spTgt spid="303"/>
                                        </p:tgtEl>
                                        <p:attrNameLst>
                                          <p:attrName>ppt_h</p:attrName>
                                        </p:attrNameLst>
                                      </p:cBhvr>
                                      <p:tavLst>
                                        <p:tav tm="0">
                                          <p:val>
                                            <p:fltVal val="0"/>
                                          </p:val>
                                        </p:tav>
                                        <p:tav tm="100000">
                                          <p:val>
                                            <p:strVal val="#ppt_h"/>
                                          </p:val>
                                        </p:tav>
                                      </p:tavLst>
                                    </p:anim>
                                    <p:animEffect transition="in" filter="fade">
                                      <p:cBhvr>
                                        <p:cTn id="38" dur="500"/>
                                        <p:tgtEl>
                                          <p:spTgt spid="3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305"/>
                                        </p:tgtEl>
                                        <p:attrNameLst>
                                          <p:attrName>style.visibility</p:attrName>
                                        </p:attrNameLst>
                                      </p:cBhvr>
                                      <p:to>
                                        <p:strVal val="visible"/>
                                      </p:to>
                                    </p:set>
                                    <p:animEffect transition="in" filter="fade">
                                      <p:cBhvr>
                                        <p:cTn id="42" dur="500"/>
                                        <p:tgtEl>
                                          <p:spTgt spid="30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04"/>
                                        </p:tgtEl>
                                        <p:attrNameLst>
                                          <p:attrName>style.visibility</p:attrName>
                                        </p:attrNameLst>
                                      </p:cBhvr>
                                      <p:to>
                                        <p:strVal val="visible"/>
                                      </p:to>
                                    </p:set>
                                    <p:animEffect transition="in" filter="fade">
                                      <p:cBhvr>
                                        <p:cTn id="45" dur="500"/>
                                        <p:tgtEl>
                                          <p:spTgt spid="304"/>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25"/>
                                        </p:tgtEl>
                                        <p:attrNameLst>
                                          <p:attrName>style.visibility</p:attrName>
                                        </p:attrNameLst>
                                      </p:cBhvr>
                                      <p:to>
                                        <p:strVal val="visible"/>
                                      </p:to>
                                    </p:set>
                                    <p:animEffect transition="in" filter="fade">
                                      <p:cBhvr>
                                        <p:cTn id="49" dur="500"/>
                                        <p:tgtEl>
                                          <p:spTgt spid="125"/>
                                        </p:tgtEl>
                                      </p:cBhvr>
                                    </p:animEffect>
                                  </p:childTnLst>
                                </p:cTn>
                              </p:par>
                              <p:par>
                                <p:cTn id="50" presetID="53" presetClass="entr" presetSubtype="16" fill="hold" nodeType="withEffect">
                                  <p:stCondLst>
                                    <p:cond delay="0"/>
                                  </p:stCondLst>
                                  <p:childTnLst>
                                    <p:set>
                                      <p:cBhvr>
                                        <p:cTn id="51" dur="1" fill="hold">
                                          <p:stCondLst>
                                            <p:cond delay="0"/>
                                          </p:stCondLst>
                                        </p:cTn>
                                        <p:tgtEl>
                                          <p:spTgt spid="318"/>
                                        </p:tgtEl>
                                        <p:attrNameLst>
                                          <p:attrName>style.visibility</p:attrName>
                                        </p:attrNameLst>
                                      </p:cBhvr>
                                      <p:to>
                                        <p:strVal val="visible"/>
                                      </p:to>
                                    </p:set>
                                    <p:anim calcmode="lin" valueType="num">
                                      <p:cBhvr>
                                        <p:cTn id="52" dur="500" fill="hold"/>
                                        <p:tgtEl>
                                          <p:spTgt spid="318"/>
                                        </p:tgtEl>
                                        <p:attrNameLst>
                                          <p:attrName>ppt_w</p:attrName>
                                        </p:attrNameLst>
                                      </p:cBhvr>
                                      <p:tavLst>
                                        <p:tav tm="0">
                                          <p:val>
                                            <p:fltVal val="0"/>
                                          </p:val>
                                        </p:tav>
                                        <p:tav tm="100000">
                                          <p:val>
                                            <p:strVal val="#ppt_w"/>
                                          </p:val>
                                        </p:tav>
                                      </p:tavLst>
                                    </p:anim>
                                    <p:anim calcmode="lin" valueType="num">
                                      <p:cBhvr>
                                        <p:cTn id="53" dur="500" fill="hold"/>
                                        <p:tgtEl>
                                          <p:spTgt spid="318"/>
                                        </p:tgtEl>
                                        <p:attrNameLst>
                                          <p:attrName>ppt_h</p:attrName>
                                        </p:attrNameLst>
                                      </p:cBhvr>
                                      <p:tavLst>
                                        <p:tav tm="0">
                                          <p:val>
                                            <p:fltVal val="0"/>
                                          </p:val>
                                        </p:tav>
                                        <p:tav tm="100000">
                                          <p:val>
                                            <p:strVal val="#ppt_h"/>
                                          </p:val>
                                        </p:tav>
                                      </p:tavLst>
                                    </p:anim>
                                    <p:animEffect transition="in" filter="fade">
                                      <p:cBhvr>
                                        <p:cTn id="54" dur="500"/>
                                        <p:tgtEl>
                                          <p:spTgt spid="318"/>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320"/>
                                        </p:tgtEl>
                                        <p:attrNameLst>
                                          <p:attrName>style.visibility</p:attrName>
                                        </p:attrNameLst>
                                      </p:cBhvr>
                                      <p:to>
                                        <p:strVal val="visible"/>
                                      </p:to>
                                    </p:set>
                                    <p:animEffect transition="in" filter="fade">
                                      <p:cBhvr>
                                        <p:cTn id="58" dur="500"/>
                                        <p:tgtEl>
                                          <p:spTgt spid="3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19"/>
                                        </p:tgtEl>
                                        <p:attrNameLst>
                                          <p:attrName>style.visibility</p:attrName>
                                        </p:attrNameLst>
                                      </p:cBhvr>
                                      <p:to>
                                        <p:strVal val="visible"/>
                                      </p:to>
                                    </p:set>
                                    <p:animEffect transition="in" filter="fade">
                                      <p:cBhvr>
                                        <p:cTn id="61" dur="500"/>
                                        <p:tgtEl>
                                          <p:spTgt spid="319"/>
                                        </p:tgtEl>
                                      </p:cBhvr>
                                    </p:animEffect>
                                  </p:childTnLst>
                                </p:cTn>
                              </p:par>
                            </p:childTnLst>
                          </p:cTn>
                        </p:par>
                        <p:par>
                          <p:cTn id="62" fill="hold">
                            <p:stCondLst>
                              <p:cond delay="5500"/>
                            </p:stCondLst>
                            <p:childTnLst>
                              <p:par>
                                <p:cTn id="63" presetID="22" presetClass="entr" presetSubtype="1" fill="hold" nodeType="afterEffect">
                                  <p:stCondLst>
                                    <p:cond delay="0"/>
                                  </p:stCondLst>
                                  <p:childTnLst>
                                    <p:set>
                                      <p:cBhvr>
                                        <p:cTn id="64" dur="1" fill="hold">
                                          <p:stCondLst>
                                            <p:cond delay="0"/>
                                          </p:stCondLst>
                                        </p:cTn>
                                        <p:tgtEl>
                                          <p:spTgt spid="167"/>
                                        </p:tgtEl>
                                        <p:attrNameLst>
                                          <p:attrName>style.visibility</p:attrName>
                                        </p:attrNameLst>
                                      </p:cBhvr>
                                      <p:to>
                                        <p:strVal val="visible"/>
                                      </p:to>
                                    </p:set>
                                    <p:animEffect transition="in" filter="wipe(up)">
                                      <p:cBhvr>
                                        <p:cTn id="65" dur="500"/>
                                        <p:tgtEl>
                                          <p:spTgt spid="167"/>
                                        </p:tgtEl>
                                      </p:cBhvr>
                                    </p:animEffect>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 calcmode="lin" valueType="num">
                                      <p:cBhvr>
                                        <p:cTn id="69" dur="500" fill="hold"/>
                                        <p:tgtEl>
                                          <p:spTgt spid="200"/>
                                        </p:tgtEl>
                                        <p:attrNameLst>
                                          <p:attrName>ppt_w</p:attrName>
                                        </p:attrNameLst>
                                      </p:cBhvr>
                                      <p:tavLst>
                                        <p:tav tm="0">
                                          <p:val>
                                            <p:fltVal val="0"/>
                                          </p:val>
                                        </p:tav>
                                        <p:tav tm="100000">
                                          <p:val>
                                            <p:strVal val="#ppt_w"/>
                                          </p:val>
                                        </p:tav>
                                      </p:tavLst>
                                    </p:anim>
                                    <p:anim calcmode="lin" valueType="num">
                                      <p:cBhvr>
                                        <p:cTn id="70" dur="500" fill="hold"/>
                                        <p:tgtEl>
                                          <p:spTgt spid="200"/>
                                        </p:tgtEl>
                                        <p:attrNameLst>
                                          <p:attrName>ppt_h</p:attrName>
                                        </p:attrNameLst>
                                      </p:cBhvr>
                                      <p:tavLst>
                                        <p:tav tm="0">
                                          <p:val>
                                            <p:fltVal val="0"/>
                                          </p:val>
                                        </p:tav>
                                        <p:tav tm="100000">
                                          <p:val>
                                            <p:strVal val="#ppt_h"/>
                                          </p:val>
                                        </p:tav>
                                      </p:tavLst>
                                    </p:anim>
                                    <p:animEffect transition="in" filter="fade">
                                      <p:cBhvr>
                                        <p:cTn id="71" dur="500"/>
                                        <p:tgtEl>
                                          <p:spTgt spid="200"/>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62"/>
                                        </p:tgtEl>
                                        <p:attrNameLst>
                                          <p:attrName>style.visibility</p:attrName>
                                        </p:attrNameLst>
                                      </p:cBhvr>
                                      <p:to>
                                        <p:strVal val="visible"/>
                                      </p:to>
                                    </p:set>
                                    <p:animEffect transition="in" filter="fade">
                                      <p:cBhvr>
                                        <p:cTn id="75" dur="500"/>
                                        <p:tgtEl>
                                          <p:spTgt spid="162"/>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310"/>
                                        </p:tgtEl>
                                        <p:attrNameLst>
                                          <p:attrName>style.visibility</p:attrName>
                                        </p:attrNameLst>
                                      </p:cBhvr>
                                      <p:to>
                                        <p:strVal val="visible"/>
                                      </p:to>
                                    </p:set>
                                    <p:animEffect transition="in" filter="fade">
                                      <p:cBhvr>
                                        <p:cTn id="79" dur="500"/>
                                        <p:tgtEl>
                                          <p:spTgt spid="310"/>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9"/>
                                        </p:tgtEl>
                                        <p:attrNameLst>
                                          <p:attrName>style.visibility</p:attrName>
                                        </p:attrNameLst>
                                      </p:cBhvr>
                                      <p:to>
                                        <p:strVal val="visible"/>
                                      </p:to>
                                    </p:set>
                                    <p:animEffect transition="in" filter="fade">
                                      <p:cBhvr>
                                        <p:cTn id="82" dur="500"/>
                                        <p:tgtEl>
                                          <p:spTgt spid="309"/>
                                        </p:tgtEl>
                                      </p:cBhvr>
                                    </p:animEffect>
                                  </p:childTnLst>
                                </p:cTn>
                              </p:par>
                              <p:par>
                                <p:cTn id="83" presetID="53" presetClass="entr" presetSubtype="16" fill="hold" nodeType="withEffect">
                                  <p:stCondLst>
                                    <p:cond delay="0"/>
                                  </p:stCondLst>
                                  <p:childTnLst>
                                    <p:set>
                                      <p:cBhvr>
                                        <p:cTn id="84" dur="1" fill="hold">
                                          <p:stCondLst>
                                            <p:cond delay="0"/>
                                          </p:stCondLst>
                                        </p:cTn>
                                        <p:tgtEl>
                                          <p:spTgt spid="311"/>
                                        </p:tgtEl>
                                        <p:attrNameLst>
                                          <p:attrName>style.visibility</p:attrName>
                                        </p:attrNameLst>
                                      </p:cBhvr>
                                      <p:to>
                                        <p:strVal val="visible"/>
                                      </p:to>
                                    </p:set>
                                    <p:anim calcmode="lin" valueType="num">
                                      <p:cBhvr>
                                        <p:cTn id="85" dur="500" fill="hold"/>
                                        <p:tgtEl>
                                          <p:spTgt spid="311"/>
                                        </p:tgtEl>
                                        <p:attrNameLst>
                                          <p:attrName>ppt_w</p:attrName>
                                        </p:attrNameLst>
                                      </p:cBhvr>
                                      <p:tavLst>
                                        <p:tav tm="0">
                                          <p:val>
                                            <p:fltVal val="0"/>
                                          </p:val>
                                        </p:tav>
                                        <p:tav tm="100000">
                                          <p:val>
                                            <p:strVal val="#ppt_w"/>
                                          </p:val>
                                        </p:tav>
                                      </p:tavLst>
                                    </p:anim>
                                    <p:anim calcmode="lin" valueType="num">
                                      <p:cBhvr>
                                        <p:cTn id="86" dur="500" fill="hold"/>
                                        <p:tgtEl>
                                          <p:spTgt spid="311"/>
                                        </p:tgtEl>
                                        <p:attrNameLst>
                                          <p:attrName>ppt_h</p:attrName>
                                        </p:attrNameLst>
                                      </p:cBhvr>
                                      <p:tavLst>
                                        <p:tav tm="0">
                                          <p:val>
                                            <p:fltVal val="0"/>
                                          </p:val>
                                        </p:tav>
                                        <p:tav tm="100000">
                                          <p:val>
                                            <p:strVal val="#ppt_h"/>
                                          </p:val>
                                        </p:tav>
                                      </p:tavLst>
                                    </p:anim>
                                    <p:animEffect transition="in" filter="fade">
                                      <p:cBhvr>
                                        <p:cTn id="87" dur="500"/>
                                        <p:tgtEl>
                                          <p:spTgt spid="311"/>
                                        </p:tgtEl>
                                      </p:cBhvr>
                                    </p:animEffect>
                                  </p:childTnLst>
                                </p:cTn>
                              </p:par>
                            </p:childTnLst>
                          </p:cTn>
                        </p:par>
                        <p:par>
                          <p:cTn id="88" fill="hold">
                            <p:stCondLst>
                              <p:cond delay="7500"/>
                            </p:stCondLst>
                            <p:childTnLst>
                              <p:par>
                                <p:cTn id="89" presetID="10" presetClass="entr" presetSubtype="0" fill="hold" grpId="0" nodeType="afterEffect">
                                  <p:stCondLst>
                                    <p:cond delay="0"/>
                                  </p:stCondLst>
                                  <p:childTnLst>
                                    <p:set>
                                      <p:cBhvr>
                                        <p:cTn id="90" dur="1" fill="hold">
                                          <p:stCondLst>
                                            <p:cond delay="0"/>
                                          </p:stCondLst>
                                        </p:cTn>
                                        <p:tgtEl>
                                          <p:spTgt spid="301"/>
                                        </p:tgtEl>
                                        <p:attrNameLst>
                                          <p:attrName>style.visibility</p:attrName>
                                        </p:attrNameLst>
                                      </p:cBhvr>
                                      <p:to>
                                        <p:strVal val="visible"/>
                                      </p:to>
                                    </p:set>
                                    <p:animEffect transition="in" filter="fade">
                                      <p:cBhvr>
                                        <p:cTn id="91" dur="500"/>
                                        <p:tgtEl>
                                          <p:spTgt spid="301"/>
                                        </p:tgtEl>
                                      </p:cBhvr>
                                    </p:animEffect>
                                  </p:childTnLst>
                                </p:cTn>
                              </p:par>
                            </p:childTnLst>
                          </p:cTn>
                        </p:par>
                        <p:par>
                          <p:cTn id="92" fill="hold">
                            <p:stCondLst>
                              <p:cond delay="8000"/>
                            </p:stCondLst>
                            <p:childTnLst>
                              <p:par>
                                <p:cTn id="93" presetID="10" presetClass="entr" presetSubtype="0" fill="hold" grpId="0" nodeType="afterEffect">
                                  <p:stCondLst>
                                    <p:cond delay="0"/>
                                  </p:stCondLst>
                                  <p:childTnLst>
                                    <p:set>
                                      <p:cBhvr>
                                        <p:cTn id="94" dur="1" fill="hold">
                                          <p:stCondLst>
                                            <p:cond delay="0"/>
                                          </p:stCondLst>
                                        </p:cTn>
                                        <p:tgtEl>
                                          <p:spTgt spid="317"/>
                                        </p:tgtEl>
                                        <p:attrNameLst>
                                          <p:attrName>style.visibility</p:attrName>
                                        </p:attrNameLst>
                                      </p:cBhvr>
                                      <p:to>
                                        <p:strVal val="visible"/>
                                      </p:to>
                                    </p:set>
                                    <p:animEffect transition="in" filter="fade">
                                      <p:cBhvr>
                                        <p:cTn id="95" dur="500"/>
                                        <p:tgtEl>
                                          <p:spTgt spid="31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16"/>
                                        </p:tgtEl>
                                        <p:attrNameLst>
                                          <p:attrName>style.visibility</p:attrName>
                                        </p:attrNameLst>
                                      </p:cBhvr>
                                      <p:to>
                                        <p:strVal val="visible"/>
                                      </p:to>
                                    </p:set>
                                    <p:animEffect transition="in" filter="fade">
                                      <p:cBhvr>
                                        <p:cTn id="98" dur="500"/>
                                        <p:tgtEl>
                                          <p:spTgt spid="316"/>
                                        </p:tgtEl>
                                      </p:cBhvr>
                                    </p:animEffect>
                                  </p:childTnLst>
                                </p:cTn>
                              </p:par>
                              <p:par>
                                <p:cTn id="99" presetID="53" presetClass="entr" presetSubtype="16" fill="hold" nodeType="withEffect">
                                  <p:stCondLst>
                                    <p:cond delay="0"/>
                                  </p:stCondLst>
                                  <p:childTnLst>
                                    <p:set>
                                      <p:cBhvr>
                                        <p:cTn id="100" dur="1" fill="hold">
                                          <p:stCondLst>
                                            <p:cond delay="0"/>
                                          </p:stCondLst>
                                        </p:cTn>
                                        <p:tgtEl>
                                          <p:spTgt spid="315"/>
                                        </p:tgtEl>
                                        <p:attrNameLst>
                                          <p:attrName>style.visibility</p:attrName>
                                        </p:attrNameLst>
                                      </p:cBhvr>
                                      <p:to>
                                        <p:strVal val="visible"/>
                                      </p:to>
                                    </p:set>
                                    <p:anim calcmode="lin" valueType="num">
                                      <p:cBhvr>
                                        <p:cTn id="101" dur="500" fill="hold"/>
                                        <p:tgtEl>
                                          <p:spTgt spid="315"/>
                                        </p:tgtEl>
                                        <p:attrNameLst>
                                          <p:attrName>ppt_w</p:attrName>
                                        </p:attrNameLst>
                                      </p:cBhvr>
                                      <p:tavLst>
                                        <p:tav tm="0">
                                          <p:val>
                                            <p:fltVal val="0"/>
                                          </p:val>
                                        </p:tav>
                                        <p:tav tm="100000">
                                          <p:val>
                                            <p:strVal val="#ppt_w"/>
                                          </p:val>
                                        </p:tav>
                                      </p:tavLst>
                                    </p:anim>
                                    <p:anim calcmode="lin" valueType="num">
                                      <p:cBhvr>
                                        <p:cTn id="102" dur="500" fill="hold"/>
                                        <p:tgtEl>
                                          <p:spTgt spid="315"/>
                                        </p:tgtEl>
                                        <p:attrNameLst>
                                          <p:attrName>ppt_h</p:attrName>
                                        </p:attrNameLst>
                                      </p:cBhvr>
                                      <p:tavLst>
                                        <p:tav tm="0">
                                          <p:val>
                                            <p:fltVal val="0"/>
                                          </p:val>
                                        </p:tav>
                                        <p:tav tm="100000">
                                          <p:val>
                                            <p:strVal val="#ppt_h"/>
                                          </p:val>
                                        </p:tav>
                                      </p:tavLst>
                                    </p:anim>
                                    <p:animEffect transition="in" filter="fade">
                                      <p:cBhvr>
                                        <p:cTn id="103" dur="500"/>
                                        <p:tgtEl>
                                          <p:spTgt spid="315"/>
                                        </p:tgtEl>
                                      </p:cBhvr>
                                    </p:animEffect>
                                  </p:childTnLst>
                                </p:cTn>
                              </p:par>
                            </p:childTnLst>
                          </p:cTn>
                        </p:par>
                        <p:par>
                          <p:cTn id="104" fill="hold">
                            <p:stCondLst>
                              <p:cond delay="8500"/>
                            </p:stCondLst>
                            <p:childTnLst>
                              <p:par>
                                <p:cTn id="105" presetID="22" presetClass="entr" presetSubtype="1" fill="hold" nodeType="afterEffect">
                                  <p:stCondLst>
                                    <p:cond delay="0"/>
                                  </p:stCondLst>
                                  <p:childTnLst>
                                    <p:set>
                                      <p:cBhvr>
                                        <p:cTn id="106" dur="1" fill="hold">
                                          <p:stCondLst>
                                            <p:cond delay="0"/>
                                          </p:stCondLst>
                                        </p:cTn>
                                        <p:tgtEl>
                                          <p:spTgt spid="234"/>
                                        </p:tgtEl>
                                        <p:attrNameLst>
                                          <p:attrName>style.visibility</p:attrName>
                                        </p:attrNameLst>
                                      </p:cBhvr>
                                      <p:to>
                                        <p:strVal val="visible"/>
                                      </p:to>
                                    </p:set>
                                    <p:animEffect transition="in" filter="wipe(up)">
                                      <p:cBhvr>
                                        <p:cTn id="107" dur="500"/>
                                        <p:tgtEl>
                                          <p:spTgt spid="234"/>
                                        </p:tgtEl>
                                      </p:cBhvr>
                                    </p:animEffect>
                                  </p:childTnLst>
                                </p:cTn>
                              </p:par>
                            </p:childTnLst>
                          </p:cTn>
                        </p:par>
                        <p:par>
                          <p:cTn id="108" fill="hold">
                            <p:stCondLst>
                              <p:cond delay="9000"/>
                            </p:stCondLst>
                            <p:childTnLst>
                              <p:par>
                                <p:cTn id="109" presetID="10" presetClass="entr" presetSubtype="0" fill="hold" grpId="0" nodeType="afterEffect">
                                  <p:stCondLst>
                                    <p:cond delay="0"/>
                                  </p:stCondLst>
                                  <p:childTnLst>
                                    <p:set>
                                      <p:cBhvr>
                                        <p:cTn id="110" dur="1" fill="hold">
                                          <p:stCondLst>
                                            <p:cond delay="0"/>
                                          </p:stCondLst>
                                        </p:cTn>
                                        <p:tgtEl>
                                          <p:spTgt spid="302"/>
                                        </p:tgtEl>
                                        <p:attrNameLst>
                                          <p:attrName>style.visibility</p:attrName>
                                        </p:attrNameLst>
                                      </p:cBhvr>
                                      <p:to>
                                        <p:strVal val="visible"/>
                                      </p:to>
                                    </p:set>
                                    <p:animEffect transition="in" filter="fade">
                                      <p:cBhvr>
                                        <p:cTn id="111" dur="500"/>
                                        <p:tgtEl>
                                          <p:spTgt spid="302"/>
                                        </p:tgtEl>
                                      </p:cBhvr>
                                    </p:animEffect>
                                  </p:childTnLst>
                                </p:cTn>
                              </p:par>
                              <p:par>
                                <p:cTn id="112" presetID="53" presetClass="entr" presetSubtype="16" fill="hold" nodeType="withEffect">
                                  <p:stCondLst>
                                    <p:cond delay="0"/>
                                  </p:stCondLst>
                                  <p:childTnLst>
                                    <p:set>
                                      <p:cBhvr>
                                        <p:cTn id="113" dur="1" fill="hold">
                                          <p:stCondLst>
                                            <p:cond delay="0"/>
                                          </p:stCondLst>
                                        </p:cTn>
                                        <p:tgtEl>
                                          <p:spTgt spid="306"/>
                                        </p:tgtEl>
                                        <p:attrNameLst>
                                          <p:attrName>style.visibility</p:attrName>
                                        </p:attrNameLst>
                                      </p:cBhvr>
                                      <p:to>
                                        <p:strVal val="visible"/>
                                      </p:to>
                                    </p:set>
                                    <p:anim calcmode="lin" valueType="num">
                                      <p:cBhvr>
                                        <p:cTn id="114" dur="500" fill="hold"/>
                                        <p:tgtEl>
                                          <p:spTgt spid="306"/>
                                        </p:tgtEl>
                                        <p:attrNameLst>
                                          <p:attrName>ppt_w</p:attrName>
                                        </p:attrNameLst>
                                      </p:cBhvr>
                                      <p:tavLst>
                                        <p:tav tm="0">
                                          <p:val>
                                            <p:fltVal val="0"/>
                                          </p:val>
                                        </p:tav>
                                        <p:tav tm="100000">
                                          <p:val>
                                            <p:strVal val="#ppt_w"/>
                                          </p:val>
                                        </p:tav>
                                      </p:tavLst>
                                    </p:anim>
                                    <p:anim calcmode="lin" valueType="num">
                                      <p:cBhvr>
                                        <p:cTn id="115" dur="500" fill="hold"/>
                                        <p:tgtEl>
                                          <p:spTgt spid="306"/>
                                        </p:tgtEl>
                                        <p:attrNameLst>
                                          <p:attrName>ppt_h</p:attrName>
                                        </p:attrNameLst>
                                      </p:cBhvr>
                                      <p:tavLst>
                                        <p:tav tm="0">
                                          <p:val>
                                            <p:fltVal val="0"/>
                                          </p:val>
                                        </p:tav>
                                        <p:tav tm="100000">
                                          <p:val>
                                            <p:strVal val="#ppt_h"/>
                                          </p:val>
                                        </p:tav>
                                      </p:tavLst>
                                    </p:anim>
                                    <p:animEffect transition="in" filter="fade">
                                      <p:cBhvr>
                                        <p:cTn id="116" dur="500"/>
                                        <p:tgtEl>
                                          <p:spTgt spid="306"/>
                                        </p:tgtEl>
                                      </p:cBhvr>
                                    </p:animEffect>
                                  </p:childTnLst>
                                </p:cTn>
                              </p:par>
                            </p:childTnLst>
                          </p:cTn>
                        </p:par>
                        <p:par>
                          <p:cTn id="117" fill="hold">
                            <p:stCondLst>
                              <p:cond delay="9500"/>
                            </p:stCondLst>
                            <p:childTnLst>
                              <p:par>
                                <p:cTn id="118" presetID="10" presetClass="entr" presetSubtype="0" fill="hold" grpId="0" nodeType="afterEffect">
                                  <p:stCondLst>
                                    <p:cond delay="0"/>
                                  </p:stCondLst>
                                  <p:childTnLst>
                                    <p:set>
                                      <p:cBhvr>
                                        <p:cTn id="119" dur="1" fill="hold">
                                          <p:stCondLst>
                                            <p:cond delay="0"/>
                                          </p:stCondLst>
                                        </p:cTn>
                                        <p:tgtEl>
                                          <p:spTgt spid="308"/>
                                        </p:tgtEl>
                                        <p:attrNameLst>
                                          <p:attrName>style.visibility</p:attrName>
                                        </p:attrNameLst>
                                      </p:cBhvr>
                                      <p:to>
                                        <p:strVal val="visible"/>
                                      </p:to>
                                    </p:set>
                                    <p:animEffect transition="in" filter="fade">
                                      <p:cBhvr>
                                        <p:cTn id="120" dur="500"/>
                                        <p:tgtEl>
                                          <p:spTgt spid="308"/>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07"/>
                                        </p:tgtEl>
                                        <p:attrNameLst>
                                          <p:attrName>style.visibility</p:attrName>
                                        </p:attrNameLst>
                                      </p:cBhvr>
                                      <p:to>
                                        <p:strVal val="visible"/>
                                      </p:to>
                                    </p:set>
                                    <p:animEffect transition="in" filter="fade">
                                      <p:cBhvr>
                                        <p:cTn id="123" dur="500"/>
                                        <p:tgtEl>
                                          <p:spTgt spid="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P spid="118" grpId="0" animBg="1"/>
      <p:bldP spid="125" grpId="0" animBg="1"/>
      <p:bldP spid="162" grpId="0" animBg="1"/>
      <p:bldP spid="166" grpId="0"/>
      <p:bldP spid="200" grpId="0"/>
      <p:bldP spid="301" grpId="0" animBg="1"/>
      <p:bldP spid="302" grpId="0" animBg="1"/>
      <p:bldP spid="304" grpId="0"/>
      <p:bldP spid="305" grpId="0"/>
      <p:bldP spid="307" grpId="0"/>
      <p:bldP spid="308" grpId="0"/>
      <p:bldP spid="309" grpId="0"/>
      <p:bldP spid="310" grpId="0"/>
      <p:bldP spid="312" grpId="0"/>
      <p:bldP spid="313" grpId="0"/>
      <p:bldP spid="316" grpId="0"/>
      <p:bldP spid="317" grpId="0"/>
      <p:bldP spid="319" grpId="0"/>
      <p:bldP spid="32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948262" y="-30845"/>
            <a:ext cx="295476" cy="4676664"/>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1" name="Group 200"/>
          <p:cNvGrpSpPr/>
          <p:nvPr/>
        </p:nvGrpSpPr>
        <p:grpSpPr>
          <a:xfrm>
            <a:off x="6045200" y="-56561"/>
            <a:ext cx="101600" cy="224891"/>
            <a:chOff x="2955636" y="3984060"/>
            <a:chExt cx="101600" cy="224891"/>
          </a:xfrm>
          <a:effectLst>
            <a:outerShdw blurRad="25400" dist="25400" dir="2700000" algn="tl" rotWithShape="0">
              <a:prstClr val="black">
                <a:alpha val="70000"/>
              </a:prstClr>
            </a:outerShdw>
          </a:effectLst>
        </p:grpSpPr>
        <p:cxnSp>
          <p:nvCxnSpPr>
            <p:cNvPr id="202" name="Straight Connector 201"/>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07" name="TextBox 206"/>
          <p:cNvSpPr txBox="1"/>
          <p:nvPr/>
        </p:nvSpPr>
        <p:spPr>
          <a:xfrm>
            <a:off x="5886457" y="188610"/>
            <a:ext cx="436338"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2010</a:t>
            </a:r>
            <a:endParaRPr lang="id-ID" sz="900" dirty="0">
              <a:solidFill>
                <a:schemeClr val="bg1"/>
              </a:solidFill>
              <a:latin typeface="Raleway" panose="020B0003030101060003" pitchFamily="34" charset="0"/>
            </a:endParaRPr>
          </a:p>
        </p:txBody>
      </p:sp>
      <p:grpSp>
        <p:nvGrpSpPr>
          <p:cNvPr id="208" name="Group 207"/>
          <p:cNvGrpSpPr/>
          <p:nvPr/>
        </p:nvGrpSpPr>
        <p:grpSpPr>
          <a:xfrm>
            <a:off x="6045200" y="485902"/>
            <a:ext cx="101600" cy="1410333"/>
            <a:chOff x="2955636" y="2798618"/>
            <a:chExt cx="101600" cy="1410333"/>
          </a:xfrm>
          <a:effectLst>
            <a:outerShdw blurRad="25400" dist="25400" dir="2700000" algn="tl" rotWithShape="0">
              <a:prstClr val="black">
                <a:alpha val="70000"/>
              </a:prstClr>
            </a:outerShdw>
          </a:effectLst>
        </p:grpSpPr>
        <p:cxnSp>
          <p:nvCxnSpPr>
            <p:cNvPr id="209" name="Straight Connector 20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47" name="TextBox 246"/>
          <p:cNvSpPr txBox="1"/>
          <p:nvPr/>
        </p:nvSpPr>
        <p:spPr>
          <a:xfrm>
            <a:off x="5877641" y="1905001"/>
            <a:ext cx="453971"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2009</a:t>
            </a:r>
            <a:endParaRPr lang="id-ID" sz="900" dirty="0">
              <a:solidFill>
                <a:schemeClr val="bg1"/>
              </a:solidFill>
              <a:latin typeface="Raleway" panose="020B0003030101060003" pitchFamily="34" charset="0"/>
            </a:endParaRPr>
          </a:p>
        </p:txBody>
      </p:sp>
      <p:grpSp>
        <p:nvGrpSpPr>
          <p:cNvPr id="248" name="Group 247"/>
          <p:cNvGrpSpPr/>
          <p:nvPr/>
        </p:nvGrpSpPr>
        <p:grpSpPr>
          <a:xfrm>
            <a:off x="6045200" y="2152500"/>
            <a:ext cx="101600" cy="1410333"/>
            <a:chOff x="2955636" y="2798618"/>
            <a:chExt cx="101600" cy="1410333"/>
          </a:xfrm>
          <a:effectLst>
            <a:outerShdw blurRad="25400" dist="25400" dir="2700000" algn="tl" rotWithShape="0">
              <a:prstClr val="black">
                <a:alpha val="70000"/>
              </a:prstClr>
            </a:outerShdw>
          </a:effectLst>
        </p:grpSpPr>
        <p:cxnSp>
          <p:nvCxnSpPr>
            <p:cNvPr id="249" name="Straight Connector 2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339" name="Group 338"/>
          <p:cNvGrpSpPr/>
          <p:nvPr/>
        </p:nvGrpSpPr>
        <p:grpSpPr>
          <a:xfrm>
            <a:off x="6045200" y="3839779"/>
            <a:ext cx="101600" cy="224891"/>
            <a:chOff x="2955636" y="3984060"/>
            <a:chExt cx="101600" cy="224891"/>
          </a:xfrm>
          <a:effectLst>
            <a:outerShdw blurRad="25400" dist="25400" dir="2700000" algn="tl" rotWithShape="0">
              <a:prstClr val="black">
                <a:alpha val="70000"/>
              </a:prstClr>
            </a:outerShdw>
          </a:effectLst>
        </p:grpSpPr>
        <p:cxnSp>
          <p:nvCxnSpPr>
            <p:cNvPr id="340" name="Straight Connector 339"/>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a:off x="2955636" y="40323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345" name="TextBox 344"/>
          <p:cNvSpPr txBox="1"/>
          <p:nvPr/>
        </p:nvSpPr>
        <p:spPr>
          <a:xfrm>
            <a:off x="5876839" y="3585890"/>
            <a:ext cx="455574"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2008</a:t>
            </a:r>
            <a:endParaRPr lang="id-ID" sz="900" dirty="0">
              <a:solidFill>
                <a:schemeClr val="bg1"/>
              </a:solidFill>
              <a:latin typeface="Raleway" panose="020B0003030101060003" pitchFamily="34" charset="0"/>
            </a:endParaRPr>
          </a:p>
        </p:txBody>
      </p:sp>
      <p:sp>
        <p:nvSpPr>
          <p:cNvPr id="353" name="TextBox 352"/>
          <p:cNvSpPr txBox="1"/>
          <p:nvPr/>
        </p:nvSpPr>
        <p:spPr>
          <a:xfrm>
            <a:off x="5879244" y="4092112"/>
            <a:ext cx="450765"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2007</a:t>
            </a:r>
            <a:endParaRPr lang="id-ID" sz="900" dirty="0">
              <a:solidFill>
                <a:schemeClr val="bg1"/>
              </a:solidFill>
              <a:latin typeface="Raleway" panose="020B0003030101060003" pitchFamily="34" charset="0"/>
            </a:endParaRPr>
          </a:p>
        </p:txBody>
      </p:sp>
      <p:grpSp>
        <p:nvGrpSpPr>
          <p:cNvPr id="354" name="Group 353"/>
          <p:cNvGrpSpPr/>
          <p:nvPr/>
        </p:nvGrpSpPr>
        <p:grpSpPr>
          <a:xfrm>
            <a:off x="6045200" y="4347772"/>
            <a:ext cx="101600" cy="224891"/>
            <a:chOff x="2955636" y="3984060"/>
            <a:chExt cx="101600" cy="224891"/>
          </a:xfrm>
          <a:effectLst>
            <a:outerShdw blurRad="25400" dist="25400" dir="2700000" algn="tl" rotWithShape="0">
              <a:prstClr val="black">
                <a:alpha val="70000"/>
              </a:prstClr>
            </a:outerShdw>
          </a:effectLst>
        </p:grpSpPr>
        <p:cxnSp>
          <p:nvCxnSpPr>
            <p:cNvPr id="355" name="Straight Connector 35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2955636" y="40323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361" name="Oval 360"/>
          <p:cNvSpPr/>
          <p:nvPr/>
        </p:nvSpPr>
        <p:spPr>
          <a:xfrm>
            <a:off x="5785691" y="4562803"/>
            <a:ext cx="620617" cy="620617"/>
          </a:xfrm>
          <a:prstGeom prst="ellipse">
            <a:avLst/>
          </a:prstGeom>
          <a:solidFill>
            <a:schemeClr val="tx1">
              <a:lumMod val="75000"/>
              <a:lumOff val="25000"/>
            </a:schemeClr>
          </a:solidFill>
          <a:ln w="79375">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2" name="TextBox 361"/>
          <p:cNvSpPr txBox="1"/>
          <p:nvPr/>
        </p:nvSpPr>
        <p:spPr>
          <a:xfrm>
            <a:off x="5779246" y="4741472"/>
            <a:ext cx="633507" cy="261610"/>
          </a:xfrm>
          <a:prstGeom prst="rect">
            <a:avLst/>
          </a:prstGeom>
          <a:noFill/>
        </p:spPr>
        <p:txBody>
          <a:bodyPr wrap="none" rtlCol="0">
            <a:spAutoFit/>
          </a:bodyPr>
          <a:lstStyle/>
          <a:p>
            <a:pPr algn="ctr"/>
            <a:r>
              <a:rPr lang="id-ID" sz="1100" dirty="0" smtClean="0">
                <a:solidFill>
                  <a:schemeClr val="bg1"/>
                </a:solidFill>
                <a:latin typeface="Raleway" panose="020B0003030101060003" pitchFamily="34" charset="0"/>
              </a:rPr>
              <a:t>START</a:t>
            </a:r>
            <a:endParaRPr lang="id-ID" sz="1100" dirty="0">
              <a:solidFill>
                <a:schemeClr val="bg1"/>
              </a:solidFill>
              <a:latin typeface="Raleway" panose="020B0003030101060003" pitchFamily="34" charset="0"/>
            </a:endParaRPr>
          </a:p>
        </p:txBody>
      </p:sp>
      <p:sp>
        <p:nvSpPr>
          <p:cNvPr id="363" name="Rectangle 362"/>
          <p:cNvSpPr/>
          <p:nvPr/>
        </p:nvSpPr>
        <p:spPr>
          <a:xfrm rot="2700000">
            <a:off x="6210407" y="1685762"/>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4" name="Rectangle 363"/>
          <p:cNvSpPr/>
          <p:nvPr/>
        </p:nvSpPr>
        <p:spPr>
          <a:xfrm rot="2700000">
            <a:off x="5909883" y="828083"/>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5" name="Rectangle 364"/>
          <p:cNvSpPr/>
          <p:nvPr/>
        </p:nvSpPr>
        <p:spPr>
          <a:xfrm rot="2700000">
            <a:off x="5909883" y="2559129"/>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6" name="Rectangle 365"/>
          <p:cNvSpPr/>
          <p:nvPr/>
        </p:nvSpPr>
        <p:spPr>
          <a:xfrm rot="2700000">
            <a:off x="6210407" y="3933666"/>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68" name="Picture 36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4262" y="1005971"/>
            <a:ext cx="1491515" cy="1491515"/>
          </a:xfrm>
          <a:prstGeom prst="ellipse">
            <a:avLst/>
          </a:prstGeom>
          <a:ln w="57150" cap="rnd">
            <a:solidFill>
              <a:schemeClr val="bg1"/>
            </a:solidFill>
          </a:ln>
          <a:effectLst/>
        </p:spPr>
      </p:pic>
      <p:sp>
        <p:nvSpPr>
          <p:cNvPr id="369" name="TextBox 368"/>
          <p:cNvSpPr txBox="1"/>
          <p:nvPr/>
        </p:nvSpPr>
        <p:spPr>
          <a:xfrm>
            <a:off x="8192362" y="1619139"/>
            <a:ext cx="2185090"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Theme continues more rapid growth, SEOmost exceeds 15,000</a:t>
            </a:r>
          </a:p>
          <a:p>
            <a:endParaRPr lang="en-US" sz="1100" b="1" dirty="0">
              <a:solidFill>
                <a:schemeClr val="bg1"/>
              </a:solidFill>
              <a:latin typeface="Raleway" panose="020B0003030101060003" pitchFamily="34" charset="0"/>
            </a:endParaRPr>
          </a:p>
        </p:txBody>
      </p:sp>
      <p:sp>
        <p:nvSpPr>
          <p:cNvPr id="370" name="TextBox 369"/>
          <p:cNvSpPr txBox="1"/>
          <p:nvPr/>
        </p:nvSpPr>
        <p:spPr>
          <a:xfrm>
            <a:off x="8192361" y="1372454"/>
            <a:ext cx="97770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July 2012</a:t>
            </a:r>
            <a:endParaRPr lang="id-ID" sz="1400" b="1" dirty="0">
              <a:solidFill>
                <a:schemeClr val="bg1"/>
              </a:solidFill>
              <a:latin typeface="Raleway" panose="020B0003030101060003" pitchFamily="34" charset="0"/>
            </a:endParaRPr>
          </a:p>
        </p:txBody>
      </p:sp>
      <p:sp>
        <p:nvSpPr>
          <p:cNvPr id="371" name="TextBox 370"/>
          <p:cNvSpPr txBox="1"/>
          <p:nvPr/>
        </p:nvSpPr>
        <p:spPr>
          <a:xfrm>
            <a:off x="6491032" y="3745753"/>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72" name="TextBox 371"/>
          <p:cNvSpPr txBox="1"/>
          <p:nvPr/>
        </p:nvSpPr>
        <p:spPr>
          <a:xfrm>
            <a:off x="6491031" y="3499068"/>
            <a:ext cx="131459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October 2011</a:t>
            </a:r>
            <a:endParaRPr lang="id-ID" sz="1400" b="1" dirty="0">
              <a:solidFill>
                <a:schemeClr val="bg1"/>
              </a:solidFill>
              <a:latin typeface="Raleway" panose="020B0003030101060003" pitchFamily="34" charset="0"/>
            </a:endParaRPr>
          </a:p>
        </p:txBody>
      </p:sp>
      <p:pic>
        <p:nvPicPr>
          <p:cNvPr id="373" name="Picture 37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28112" y="3139998"/>
            <a:ext cx="1769101" cy="1769101"/>
          </a:xfrm>
          <a:prstGeom prst="ellipse">
            <a:avLst/>
          </a:prstGeom>
          <a:ln w="57150" cap="rnd">
            <a:solidFill>
              <a:schemeClr val="bg1"/>
            </a:solidFill>
          </a:ln>
          <a:effectLst/>
        </p:spPr>
      </p:pic>
      <p:sp>
        <p:nvSpPr>
          <p:cNvPr id="374" name="TextBox 373"/>
          <p:cNvSpPr txBox="1"/>
          <p:nvPr/>
        </p:nvSpPr>
        <p:spPr>
          <a:xfrm>
            <a:off x="3666234" y="751416"/>
            <a:ext cx="2185090" cy="1107996"/>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Foundry Group Leads an $100 milion series B investment in MOST, with ignition Partners also participating</a:t>
            </a:r>
          </a:p>
          <a:p>
            <a:endParaRPr lang="en-US" sz="1100" b="1" dirty="0">
              <a:solidFill>
                <a:schemeClr val="bg1"/>
              </a:solidFill>
              <a:latin typeface="Raleway" panose="020B0003030101060003" pitchFamily="34" charset="0"/>
            </a:endParaRPr>
          </a:p>
        </p:txBody>
      </p:sp>
      <p:sp>
        <p:nvSpPr>
          <p:cNvPr id="375" name="TextBox 374"/>
          <p:cNvSpPr txBox="1"/>
          <p:nvPr/>
        </p:nvSpPr>
        <p:spPr>
          <a:xfrm>
            <a:off x="3666233" y="504731"/>
            <a:ext cx="153272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November 2012</a:t>
            </a:r>
            <a:endParaRPr lang="id-ID" sz="1400" b="1" dirty="0">
              <a:solidFill>
                <a:schemeClr val="bg1"/>
              </a:solidFill>
              <a:latin typeface="Raleway" panose="020B0003030101060003" pitchFamily="34" charset="0"/>
            </a:endParaRPr>
          </a:p>
        </p:txBody>
      </p:sp>
      <p:pic>
        <p:nvPicPr>
          <p:cNvPr id="376" name="Picture 37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49825" y="540701"/>
            <a:ext cx="1166146" cy="1166146"/>
          </a:xfrm>
          <a:prstGeom prst="ellipse">
            <a:avLst/>
          </a:prstGeom>
          <a:ln w="57150" cap="rnd">
            <a:solidFill>
              <a:schemeClr val="bg1"/>
            </a:solidFill>
          </a:ln>
          <a:effectLst/>
        </p:spPr>
      </p:pic>
      <p:pic>
        <p:nvPicPr>
          <p:cNvPr id="377" name="Picture 37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41958" y="2078283"/>
            <a:ext cx="1166146" cy="1166146"/>
          </a:xfrm>
          <a:prstGeom prst="ellipse">
            <a:avLst/>
          </a:prstGeom>
          <a:ln w="57150" cap="rnd">
            <a:solidFill>
              <a:schemeClr val="bg1"/>
            </a:solidFill>
          </a:ln>
          <a:effectLst/>
        </p:spPr>
      </p:pic>
      <p:sp>
        <p:nvSpPr>
          <p:cNvPr id="378" name="TextBox 377"/>
          <p:cNvSpPr txBox="1"/>
          <p:nvPr/>
        </p:nvSpPr>
        <p:spPr>
          <a:xfrm>
            <a:off x="1524099" y="2368538"/>
            <a:ext cx="2781946" cy="600164"/>
          </a:xfrm>
          <a:prstGeom prst="rect">
            <a:avLst/>
          </a:prstGeom>
          <a:noFill/>
        </p:spPr>
        <p:txBody>
          <a:bodyPr wrap="square" rtlCol="0">
            <a:spAutoFit/>
          </a:bodyPr>
          <a:lstStyle/>
          <a:p>
            <a:r>
              <a:rPr lang="id-ID" sz="1100" dirty="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79" name="TextBox 378"/>
          <p:cNvSpPr txBox="1"/>
          <p:nvPr/>
        </p:nvSpPr>
        <p:spPr>
          <a:xfrm>
            <a:off x="1524098" y="2121853"/>
            <a:ext cx="116891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2012</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34566641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2" presetClass="entr" presetSubtype="1" fill="hold" nodeType="afterEffect">
                                  <p:stCondLst>
                                    <p:cond delay="0"/>
                                  </p:stCondLst>
                                  <p:childTnLst>
                                    <p:set>
                                      <p:cBhvr>
                                        <p:cTn id="6" dur="1" fill="hold">
                                          <p:stCondLst>
                                            <p:cond delay="0"/>
                                          </p:stCondLst>
                                        </p:cTn>
                                        <p:tgtEl>
                                          <p:spTgt spid="208"/>
                                        </p:tgtEl>
                                        <p:attrNameLst>
                                          <p:attrName>style.visibility</p:attrName>
                                        </p:attrNameLst>
                                      </p:cBhvr>
                                      <p:to>
                                        <p:strVal val="visible"/>
                                      </p:to>
                                    </p:set>
                                    <p:animEffect transition="in" filter="wipe(up)">
                                      <p:cBhvr>
                                        <p:cTn id="7" dur="500"/>
                                        <p:tgtEl>
                                          <p:spTgt spid="20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247"/>
                                        </p:tgtEl>
                                        <p:attrNameLst>
                                          <p:attrName>style.visibility</p:attrName>
                                        </p:attrNameLst>
                                      </p:cBhvr>
                                      <p:to>
                                        <p:strVal val="visible"/>
                                      </p:to>
                                    </p:set>
                                    <p:anim calcmode="lin" valueType="num">
                                      <p:cBhvr>
                                        <p:cTn id="11" dur="500" fill="hold"/>
                                        <p:tgtEl>
                                          <p:spTgt spid="247"/>
                                        </p:tgtEl>
                                        <p:attrNameLst>
                                          <p:attrName>ppt_w</p:attrName>
                                        </p:attrNameLst>
                                      </p:cBhvr>
                                      <p:tavLst>
                                        <p:tav tm="0">
                                          <p:val>
                                            <p:fltVal val="0"/>
                                          </p:val>
                                        </p:tav>
                                        <p:tav tm="100000">
                                          <p:val>
                                            <p:strVal val="#ppt_w"/>
                                          </p:val>
                                        </p:tav>
                                      </p:tavLst>
                                    </p:anim>
                                    <p:anim calcmode="lin" valueType="num">
                                      <p:cBhvr>
                                        <p:cTn id="12" dur="500" fill="hold"/>
                                        <p:tgtEl>
                                          <p:spTgt spid="247"/>
                                        </p:tgtEl>
                                        <p:attrNameLst>
                                          <p:attrName>ppt_h</p:attrName>
                                        </p:attrNameLst>
                                      </p:cBhvr>
                                      <p:tavLst>
                                        <p:tav tm="0">
                                          <p:val>
                                            <p:fltVal val="0"/>
                                          </p:val>
                                        </p:tav>
                                        <p:tav tm="100000">
                                          <p:val>
                                            <p:strVal val="#ppt_h"/>
                                          </p:val>
                                        </p:tav>
                                      </p:tavLst>
                                    </p:anim>
                                    <p:animEffect transition="in" filter="fade">
                                      <p:cBhvr>
                                        <p:cTn id="13" dur="500"/>
                                        <p:tgtEl>
                                          <p:spTgt spid="247"/>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64"/>
                                        </p:tgtEl>
                                        <p:attrNameLst>
                                          <p:attrName>style.visibility</p:attrName>
                                        </p:attrNameLst>
                                      </p:cBhvr>
                                      <p:to>
                                        <p:strVal val="visible"/>
                                      </p:to>
                                    </p:set>
                                    <p:animEffect transition="in" filter="fade">
                                      <p:cBhvr>
                                        <p:cTn id="17" dur="500"/>
                                        <p:tgtEl>
                                          <p:spTgt spid="36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75"/>
                                        </p:tgtEl>
                                        <p:attrNameLst>
                                          <p:attrName>style.visibility</p:attrName>
                                        </p:attrNameLst>
                                      </p:cBhvr>
                                      <p:to>
                                        <p:strVal val="visible"/>
                                      </p:to>
                                    </p:set>
                                    <p:animEffect transition="in" filter="fade">
                                      <p:cBhvr>
                                        <p:cTn id="21" dur="500"/>
                                        <p:tgtEl>
                                          <p:spTgt spid="37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74"/>
                                        </p:tgtEl>
                                        <p:attrNameLst>
                                          <p:attrName>style.visibility</p:attrName>
                                        </p:attrNameLst>
                                      </p:cBhvr>
                                      <p:to>
                                        <p:strVal val="visible"/>
                                      </p:to>
                                    </p:set>
                                    <p:animEffect transition="in" filter="fade">
                                      <p:cBhvr>
                                        <p:cTn id="24" dur="500"/>
                                        <p:tgtEl>
                                          <p:spTgt spid="374"/>
                                        </p:tgtEl>
                                      </p:cBhvr>
                                    </p:animEffect>
                                  </p:childTnLst>
                                </p:cTn>
                              </p:par>
                              <p:par>
                                <p:cTn id="25" presetID="53" presetClass="entr" presetSubtype="16" fill="hold" nodeType="withEffect">
                                  <p:stCondLst>
                                    <p:cond delay="0"/>
                                  </p:stCondLst>
                                  <p:childTnLst>
                                    <p:set>
                                      <p:cBhvr>
                                        <p:cTn id="26" dur="1" fill="hold">
                                          <p:stCondLst>
                                            <p:cond delay="0"/>
                                          </p:stCondLst>
                                        </p:cTn>
                                        <p:tgtEl>
                                          <p:spTgt spid="376"/>
                                        </p:tgtEl>
                                        <p:attrNameLst>
                                          <p:attrName>style.visibility</p:attrName>
                                        </p:attrNameLst>
                                      </p:cBhvr>
                                      <p:to>
                                        <p:strVal val="visible"/>
                                      </p:to>
                                    </p:set>
                                    <p:anim calcmode="lin" valueType="num">
                                      <p:cBhvr>
                                        <p:cTn id="27" dur="500" fill="hold"/>
                                        <p:tgtEl>
                                          <p:spTgt spid="376"/>
                                        </p:tgtEl>
                                        <p:attrNameLst>
                                          <p:attrName>ppt_w</p:attrName>
                                        </p:attrNameLst>
                                      </p:cBhvr>
                                      <p:tavLst>
                                        <p:tav tm="0">
                                          <p:val>
                                            <p:fltVal val="0"/>
                                          </p:val>
                                        </p:tav>
                                        <p:tav tm="100000">
                                          <p:val>
                                            <p:strVal val="#ppt_w"/>
                                          </p:val>
                                        </p:tav>
                                      </p:tavLst>
                                    </p:anim>
                                    <p:anim calcmode="lin" valueType="num">
                                      <p:cBhvr>
                                        <p:cTn id="28" dur="500" fill="hold"/>
                                        <p:tgtEl>
                                          <p:spTgt spid="376"/>
                                        </p:tgtEl>
                                        <p:attrNameLst>
                                          <p:attrName>ppt_h</p:attrName>
                                        </p:attrNameLst>
                                      </p:cBhvr>
                                      <p:tavLst>
                                        <p:tav tm="0">
                                          <p:val>
                                            <p:fltVal val="0"/>
                                          </p:val>
                                        </p:tav>
                                        <p:tav tm="100000">
                                          <p:val>
                                            <p:strVal val="#ppt_h"/>
                                          </p:val>
                                        </p:tav>
                                      </p:tavLst>
                                    </p:anim>
                                    <p:animEffect transition="in" filter="fade">
                                      <p:cBhvr>
                                        <p:cTn id="29" dur="500"/>
                                        <p:tgtEl>
                                          <p:spTgt spid="376"/>
                                        </p:tgtEl>
                                      </p:cBhvr>
                                    </p:animEffect>
                                  </p:childTnLst>
                                </p:cTn>
                              </p:par>
                            </p:childTnLst>
                          </p:cTn>
                        </p:par>
                        <p:par>
                          <p:cTn id="30" fill="hold">
                            <p:stCondLst>
                              <p:cond delay="2500"/>
                            </p:stCondLst>
                            <p:childTnLst>
                              <p:par>
                                <p:cTn id="31" presetID="22" presetClass="entr" presetSubtype="4" fill="hold" grpId="0" nodeType="afterEffect">
                                  <p:stCondLst>
                                    <p:cond delay="0"/>
                                  </p:stCondLst>
                                  <p:childTnLst>
                                    <p:set>
                                      <p:cBhvr>
                                        <p:cTn id="32" dur="1" fill="hold">
                                          <p:stCondLst>
                                            <p:cond delay="0"/>
                                          </p:stCondLst>
                                        </p:cTn>
                                        <p:tgtEl>
                                          <p:spTgt spid="363"/>
                                        </p:tgtEl>
                                        <p:attrNameLst>
                                          <p:attrName>style.visibility</p:attrName>
                                        </p:attrNameLst>
                                      </p:cBhvr>
                                      <p:to>
                                        <p:strVal val="visible"/>
                                      </p:to>
                                    </p:set>
                                    <p:animEffect transition="in" filter="wipe(down)">
                                      <p:cBhvr>
                                        <p:cTn id="33" dur="500"/>
                                        <p:tgtEl>
                                          <p:spTgt spid="363"/>
                                        </p:tgtEl>
                                      </p:cBhvr>
                                    </p:animEffect>
                                  </p:childTnLst>
                                </p:cTn>
                              </p:par>
                              <p:par>
                                <p:cTn id="34" presetID="53" presetClass="entr" presetSubtype="16" fill="hold" nodeType="withEffect">
                                  <p:stCondLst>
                                    <p:cond delay="0"/>
                                  </p:stCondLst>
                                  <p:childTnLst>
                                    <p:set>
                                      <p:cBhvr>
                                        <p:cTn id="35" dur="1" fill="hold">
                                          <p:stCondLst>
                                            <p:cond delay="0"/>
                                          </p:stCondLst>
                                        </p:cTn>
                                        <p:tgtEl>
                                          <p:spTgt spid="368"/>
                                        </p:tgtEl>
                                        <p:attrNameLst>
                                          <p:attrName>style.visibility</p:attrName>
                                        </p:attrNameLst>
                                      </p:cBhvr>
                                      <p:to>
                                        <p:strVal val="visible"/>
                                      </p:to>
                                    </p:set>
                                    <p:anim calcmode="lin" valueType="num">
                                      <p:cBhvr>
                                        <p:cTn id="36" dur="500" fill="hold"/>
                                        <p:tgtEl>
                                          <p:spTgt spid="368"/>
                                        </p:tgtEl>
                                        <p:attrNameLst>
                                          <p:attrName>ppt_w</p:attrName>
                                        </p:attrNameLst>
                                      </p:cBhvr>
                                      <p:tavLst>
                                        <p:tav tm="0">
                                          <p:val>
                                            <p:fltVal val="0"/>
                                          </p:val>
                                        </p:tav>
                                        <p:tav tm="100000">
                                          <p:val>
                                            <p:strVal val="#ppt_w"/>
                                          </p:val>
                                        </p:tav>
                                      </p:tavLst>
                                    </p:anim>
                                    <p:anim calcmode="lin" valueType="num">
                                      <p:cBhvr>
                                        <p:cTn id="37" dur="500" fill="hold"/>
                                        <p:tgtEl>
                                          <p:spTgt spid="368"/>
                                        </p:tgtEl>
                                        <p:attrNameLst>
                                          <p:attrName>ppt_h</p:attrName>
                                        </p:attrNameLst>
                                      </p:cBhvr>
                                      <p:tavLst>
                                        <p:tav tm="0">
                                          <p:val>
                                            <p:fltVal val="0"/>
                                          </p:val>
                                        </p:tav>
                                        <p:tav tm="100000">
                                          <p:val>
                                            <p:strVal val="#ppt_h"/>
                                          </p:val>
                                        </p:tav>
                                      </p:tavLst>
                                    </p:anim>
                                    <p:animEffect transition="in" filter="fade">
                                      <p:cBhvr>
                                        <p:cTn id="38" dur="500"/>
                                        <p:tgtEl>
                                          <p:spTgt spid="368"/>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370"/>
                                        </p:tgtEl>
                                        <p:attrNameLst>
                                          <p:attrName>style.visibility</p:attrName>
                                        </p:attrNameLst>
                                      </p:cBhvr>
                                      <p:to>
                                        <p:strVal val="visible"/>
                                      </p:to>
                                    </p:set>
                                    <p:animEffect transition="in" filter="fade">
                                      <p:cBhvr>
                                        <p:cTn id="42" dur="500"/>
                                        <p:tgtEl>
                                          <p:spTgt spid="37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69"/>
                                        </p:tgtEl>
                                        <p:attrNameLst>
                                          <p:attrName>style.visibility</p:attrName>
                                        </p:attrNameLst>
                                      </p:cBhvr>
                                      <p:to>
                                        <p:strVal val="visible"/>
                                      </p:to>
                                    </p:set>
                                    <p:animEffect transition="in" filter="fade">
                                      <p:cBhvr>
                                        <p:cTn id="45" dur="500"/>
                                        <p:tgtEl>
                                          <p:spTgt spid="369"/>
                                        </p:tgtEl>
                                      </p:cBhvr>
                                    </p:animEffect>
                                  </p:childTnLst>
                                </p:cTn>
                              </p:par>
                            </p:childTnLst>
                          </p:cTn>
                        </p:par>
                        <p:par>
                          <p:cTn id="46" fill="hold">
                            <p:stCondLst>
                              <p:cond delay="3500"/>
                            </p:stCondLst>
                            <p:childTnLst>
                              <p:par>
                                <p:cTn id="47" presetID="22" presetClass="entr" presetSubtype="1" fill="hold" nodeType="afterEffect">
                                  <p:stCondLst>
                                    <p:cond delay="0"/>
                                  </p:stCondLst>
                                  <p:childTnLst>
                                    <p:set>
                                      <p:cBhvr>
                                        <p:cTn id="48" dur="1" fill="hold">
                                          <p:stCondLst>
                                            <p:cond delay="0"/>
                                          </p:stCondLst>
                                        </p:cTn>
                                        <p:tgtEl>
                                          <p:spTgt spid="248"/>
                                        </p:tgtEl>
                                        <p:attrNameLst>
                                          <p:attrName>style.visibility</p:attrName>
                                        </p:attrNameLst>
                                      </p:cBhvr>
                                      <p:to>
                                        <p:strVal val="visible"/>
                                      </p:to>
                                    </p:set>
                                    <p:animEffect transition="in" filter="wipe(up)">
                                      <p:cBhvr>
                                        <p:cTn id="49" dur="500"/>
                                        <p:tgtEl>
                                          <p:spTgt spid="24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345"/>
                                        </p:tgtEl>
                                        <p:attrNameLst>
                                          <p:attrName>style.visibility</p:attrName>
                                        </p:attrNameLst>
                                      </p:cBhvr>
                                      <p:to>
                                        <p:strVal val="visible"/>
                                      </p:to>
                                    </p:set>
                                    <p:anim calcmode="lin" valueType="num">
                                      <p:cBhvr>
                                        <p:cTn id="53" dur="500" fill="hold"/>
                                        <p:tgtEl>
                                          <p:spTgt spid="345"/>
                                        </p:tgtEl>
                                        <p:attrNameLst>
                                          <p:attrName>ppt_w</p:attrName>
                                        </p:attrNameLst>
                                      </p:cBhvr>
                                      <p:tavLst>
                                        <p:tav tm="0">
                                          <p:val>
                                            <p:fltVal val="0"/>
                                          </p:val>
                                        </p:tav>
                                        <p:tav tm="100000">
                                          <p:val>
                                            <p:strVal val="#ppt_w"/>
                                          </p:val>
                                        </p:tav>
                                      </p:tavLst>
                                    </p:anim>
                                    <p:anim calcmode="lin" valueType="num">
                                      <p:cBhvr>
                                        <p:cTn id="54" dur="500" fill="hold"/>
                                        <p:tgtEl>
                                          <p:spTgt spid="345"/>
                                        </p:tgtEl>
                                        <p:attrNameLst>
                                          <p:attrName>ppt_h</p:attrName>
                                        </p:attrNameLst>
                                      </p:cBhvr>
                                      <p:tavLst>
                                        <p:tav tm="0">
                                          <p:val>
                                            <p:fltVal val="0"/>
                                          </p:val>
                                        </p:tav>
                                        <p:tav tm="100000">
                                          <p:val>
                                            <p:strVal val="#ppt_h"/>
                                          </p:val>
                                        </p:tav>
                                      </p:tavLst>
                                    </p:anim>
                                    <p:animEffect transition="in" filter="fade">
                                      <p:cBhvr>
                                        <p:cTn id="55" dur="500"/>
                                        <p:tgtEl>
                                          <p:spTgt spid="345"/>
                                        </p:tgtEl>
                                      </p:cBhvr>
                                    </p:animEffect>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365"/>
                                        </p:tgtEl>
                                        <p:attrNameLst>
                                          <p:attrName>style.visibility</p:attrName>
                                        </p:attrNameLst>
                                      </p:cBhvr>
                                      <p:to>
                                        <p:strVal val="visible"/>
                                      </p:to>
                                    </p:set>
                                    <p:animEffect transition="in" filter="fade">
                                      <p:cBhvr>
                                        <p:cTn id="59" dur="500"/>
                                        <p:tgtEl>
                                          <p:spTgt spid="365"/>
                                        </p:tgtEl>
                                      </p:cBhvr>
                                    </p:animEffect>
                                  </p:childTnLst>
                                </p:cTn>
                              </p:par>
                              <p:par>
                                <p:cTn id="60" presetID="53" presetClass="entr" presetSubtype="16" fill="hold" nodeType="withEffect">
                                  <p:stCondLst>
                                    <p:cond delay="0"/>
                                  </p:stCondLst>
                                  <p:childTnLst>
                                    <p:set>
                                      <p:cBhvr>
                                        <p:cTn id="61" dur="1" fill="hold">
                                          <p:stCondLst>
                                            <p:cond delay="0"/>
                                          </p:stCondLst>
                                        </p:cTn>
                                        <p:tgtEl>
                                          <p:spTgt spid="377"/>
                                        </p:tgtEl>
                                        <p:attrNameLst>
                                          <p:attrName>style.visibility</p:attrName>
                                        </p:attrNameLst>
                                      </p:cBhvr>
                                      <p:to>
                                        <p:strVal val="visible"/>
                                      </p:to>
                                    </p:set>
                                    <p:anim calcmode="lin" valueType="num">
                                      <p:cBhvr>
                                        <p:cTn id="62" dur="500" fill="hold"/>
                                        <p:tgtEl>
                                          <p:spTgt spid="377"/>
                                        </p:tgtEl>
                                        <p:attrNameLst>
                                          <p:attrName>ppt_w</p:attrName>
                                        </p:attrNameLst>
                                      </p:cBhvr>
                                      <p:tavLst>
                                        <p:tav tm="0">
                                          <p:val>
                                            <p:fltVal val="0"/>
                                          </p:val>
                                        </p:tav>
                                        <p:tav tm="100000">
                                          <p:val>
                                            <p:strVal val="#ppt_w"/>
                                          </p:val>
                                        </p:tav>
                                      </p:tavLst>
                                    </p:anim>
                                    <p:anim calcmode="lin" valueType="num">
                                      <p:cBhvr>
                                        <p:cTn id="63" dur="500" fill="hold"/>
                                        <p:tgtEl>
                                          <p:spTgt spid="377"/>
                                        </p:tgtEl>
                                        <p:attrNameLst>
                                          <p:attrName>ppt_h</p:attrName>
                                        </p:attrNameLst>
                                      </p:cBhvr>
                                      <p:tavLst>
                                        <p:tav tm="0">
                                          <p:val>
                                            <p:fltVal val="0"/>
                                          </p:val>
                                        </p:tav>
                                        <p:tav tm="100000">
                                          <p:val>
                                            <p:strVal val="#ppt_h"/>
                                          </p:val>
                                        </p:tav>
                                      </p:tavLst>
                                    </p:anim>
                                    <p:animEffect transition="in" filter="fade">
                                      <p:cBhvr>
                                        <p:cTn id="64" dur="500"/>
                                        <p:tgtEl>
                                          <p:spTgt spid="377"/>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379"/>
                                        </p:tgtEl>
                                        <p:attrNameLst>
                                          <p:attrName>style.visibility</p:attrName>
                                        </p:attrNameLst>
                                      </p:cBhvr>
                                      <p:to>
                                        <p:strVal val="visible"/>
                                      </p:to>
                                    </p:set>
                                    <p:animEffect transition="in" filter="fade">
                                      <p:cBhvr>
                                        <p:cTn id="68" dur="500"/>
                                        <p:tgtEl>
                                          <p:spTgt spid="37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78"/>
                                        </p:tgtEl>
                                        <p:attrNameLst>
                                          <p:attrName>style.visibility</p:attrName>
                                        </p:attrNameLst>
                                      </p:cBhvr>
                                      <p:to>
                                        <p:strVal val="visible"/>
                                      </p:to>
                                    </p:set>
                                    <p:animEffect transition="in" filter="fade">
                                      <p:cBhvr>
                                        <p:cTn id="71" dur="500"/>
                                        <p:tgtEl>
                                          <p:spTgt spid="378"/>
                                        </p:tgtEl>
                                      </p:cBhvr>
                                    </p:animEffect>
                                  </p:childTnLst>
                                </p:cTn>
                              </p:par>
                            </p:childTnLst>
                          </p:cTn>
                        </p:par>
                        <p:par>
                          <p:cTn id="72" fill="hold">
                            <p:stCondLst>
                              <p:cond delay="5500"/>
                            </p:stCondLst>
                            <p:childTnLst>
                              <p:par>
                                <p:cTn id="73" presetID="22" presetClass="entr" presetSubtype="1" fill="hold" nodeType="afterEffect">
                                  <p:stCondLst>
                                    <p:cond delay="0"/>
                                  </p:stCondLst>
                                  <p:childTnLst>
                                    <p:set>
                                      <p:cBhvr>
                                        <p:cTn id="74" dur="1" fill="hold">
                                          <p:stCondLst>
                                            <p:cond delay="0"/>
                                          </p:stCondLst>
                                        </p:cTn>
                                        <p:tgtEl>
                                          <p:spTgt spid="339"/>
                                        </p:tgtEl>
                                        <p:attrNameLst>
                                          <p:attrName>style.visibility</p:attrName>
                                        </p:attrNameLst>
                                      </p:cBhvr>
                                      <p:to>
                                        <p:strVal val="visible"/>
                                      </p:to>
                                    </p:set>
                                    <p:animEffect transition="in" filter="wipe(up)">
                                      <p:cBhvr>
                                        <p:cTn id="75" dur="500"/>
                                        <p:tgtEl>
                                          <p:spTgt spid="339"/>
                                        </p:tgtEl>
                                      </p:cBhvr>
                                    </p:animEffect>
                                  </p:childTnLst>
                                </p:cTn>
                              </p:par>
                            </p:childTnLst>
                          </p:cTn>
                        </p:par>
                        <p:par>
                          <p:cTn id="76" fill="hold">
                            <p:stCondLst>
                              <p:cond delay="6000"/>
                            </p:stCondLst>
                            <p:childTnLst>
                              <p:par>
                                <p:cTn id="77" presetID="53" presetClass="entr" presetSubtype="16" fill="hold" grpId="0" nodeType="afterEffect">
                                  <p:stCondLst>
                                    <p:cond delay="0"/>
                                  </p:stCondLst>
                                  <p:childTnLst>
                                    <p:set>
                                      <p:cBhvr>
                                        <p:cTn id="78" dur="1" fill="hold">
                                          <p:stCondLst>
                                            <p:cond delay="0"/>
                                          </p:stCondLst>
                                        </p:cTn>
                                        <p:tgtEl>
                                          <p:spTgt spid="353"/>
                                        </p:tgtEl>
                                        <p:attrNameLst>
                                          <p:attrName>style.visibility</p:attrName>
                                        </p:attrNameLst>
                                      </p:cBhvr>
                                      <p:to>
                                        <p:strVal val="visible"/>
                                      </p:to>
                                    </p:set>
                                    <p:anim calcmode="lin" valueType="num">
                                      <p:cBhvr>
                                        <p:cTn id="79" dur="500" fill="hold"/>
                                        <p:tgtEl>
                                          <p:spTgt spid="353"/>
                                        </p:tgtEl>
                                        <p:attrNameLst>
                                          <p:attrName>ppt_w</p:attrName>
                                        </p:attrNameLst>
                                      </p:cBhvr>
                                      <p:tavLst>
                                        <p:tav tm="0">
                                          <p:val>
                                            <p:fltVal val="0"/>
                                          </p:val>
                                        </p:tav>
                                        <p:tav tm="100000">
                                          <p:val>
                                            <p:strVal val="#ppt_w"/>
                                          </p:val>
                                        </p:tav>
                                      </p:tavLst>
                                    </p:anim>
                                    <p:anim calcmode="lin" valueType="num">
                                      <p:cBhvr>
                                        <p:cTn id="80" dur="500" fill="hold"/>
                                        <p:tgtEl>
                                          <p:spTgt spid="353"/>
                                        </p:tgtEl>
                                        <p:attrNameLst>
                                          <p:attrName>ppt_h</p:attrName>
                                        </p:attrNameLst>
                                      </p:cBhvr>
                                      <p:tavLst>
                                        <p:tav tm="0">
                                          <p:val>
                                            <p:fltVal val="0"/>
                                          </p:val>
                                        </p:tav>
                                        <p:tav tm="100000">
                                          <p:val>
                                            <p:strVal val="#ppt_h"/>
                                          </p:val>
                                        </p:tav>
                                      </p:tavLst>
                                    </p:anim>
                                    <p:animEffect transition="in" filter="fade">
                                      <p:cBhvr>
                                        <p:cTn id="81" dur="500"/>
                                        <p:tgtEl>
                                          <p:spTgt spid="353"/>
                                        </p:tgtEl>
                                      </p:cBhvr>
                                    </p:animEffect>
                                  </p:childTnLst>
                                </p:cTn>
                              </p:par>
                            </p:childTnLst>
                          </p:cTn>
                        </p:par>
                        <p:par>
                          <p:cTn id="82" fill="hold">
                            <p:stCondLst>
                              <p:cond delay="6500"/>
                            </p:stCondLst>
                            <p:childTnLst>
                              <p:par>
                                <p:cTn id="83" presetID="10" presetClass="entr" presetSubtype="0" fill="hold" grpId="0" nodeType="afterEffect">
                                  <p:stCondLst>
                                    <p:cond delay="0"/>
                                  </p:stCondLst>
                                  <p:childTnLst>
                                    <p:set>
                                      <p:cBhvr>
                                        <p:cTn id="84" dur="1" fill="hold">
                                          <p:stCondLst>
                                            <p:cond delay="0"/>
                                          </p:stCondLst>
                                        </p:cTn>
                                        <p:tgtEl>
                                          <p:spTgt spid="366"/>
                                        </p:tgtEl>
                                        <p:attrNameLst>
                                          <p:attrName>style.visibility</p:attrName>
                                        </p:attrNameLst>
                                      </p:cBhvr>
                                      <p:to>
                                        <p:strVal val="visible"/>
                                      </p:to>
                                    </p:set>
                                    <p:animEffect transition="in" filter="fade">
                                      <p:cBhvr>
                                        <p:cTn id="85" dur="500"/>
                                        <p:tgtEl>
                                          <p:spTgt spid="366"/>
                                        </p:tgtEl>
                                      </p:cBhvr>
                                    </p:animEffect>
                                  </p:childTnLst>
                                </p:cTn>
                              </p:par>
                            </p:childTnLst>
                          </p:cTn>
                        </p:par>
                        <p:par>
                          <p:cTn id="86" fill="hold">
                            <p:stCondLst>
                              <p:cond delay="7000"/>
                            </p:stCondLst>
                            <p:childTnLst>
                              <p:par>
                                <p:cTn id="87" presetID="10" presetClass="entr" presetSubtype="0" fill="hold" grpId="0" nodeType="afterEffect">
                                  <p:stCondLst>
                                    <p:cond delay="0"/>
                                  </p:stCondLst>
                                  <p:childTnLst>
                                    <p:set>
                                      <p:cBhvr>
                                        <p:cTn id="88" dur="1" fill="hold">
                                          <p:stCondLst>
                                            <p:cond delay="0"/>
                                          </p:stCondLst>
                                        </p:cTn>
                                        <p:tgtEl>
                                          <p:spTgt spid="372"/>
                                        </p:tgtEl>
                                        <p:attrNameLst>
                                          <p:attrName>style.visibility</p:attrName>
                                        </p:attrNameLst>
                                      </p:cBhvr>
                                      <p:to>
                                        <p:strVal val="visible"/>
                                      </p:to>
                                    </p:set>
                                    <p:animEffect transition="in" filter="fade">
                                      <p:cBhvr>
                                        <p:cTn id="89" dur="500"/>
                                        <p:tgtEl>
                                          <p:spTgt spid="37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71"/>
                                        </p:tgtEl>
                                        <p:attrNameLst>
                                          <p:attrName>style.visibility</p:attrName>
                                        </p:attrNameLst>
                                      </p:cBhvr>
                                      <p:to>
                                        <p:strVal val="visible"/>
                                      </p:to>
                                    </p:set>
                                    <p:animEffect transition="in" filter="fade">
                                      <p:cBhvr>
                                        <p:cTn id="92" dur="500"/>
                                        <p:tgtEl>
                                          <p:spTgt spid="371"/>
                                        </p:tgtEl>
                                      </p:cBhvr>
                                    </p:animEffect>
                                  </p:childTnLst>
                                </p:cTn>
                              </p:par>
                              <p:par>
                                <p:cTn id="93" presetID="53" presetClass="entr" presetSubtype="16" fill="hold" nodeType="withEffect">
                                  <p:stCondLst>
                                    <p:cond delay="0"/>
                                  </p:stCondLst>
                                  <p:childTnLst>
                                    <p:set>
                                      <p:cBhvr>
                                        <p:cTn id="94" dur="1" fill="hold">
                                          <p:stCondLst>
                                            <p:cond delay="0"/>
                                          </p:stCondLst>
                                        </p:cTn>
                                        <p:tgtEl>
                                          <p:spTgt spid="373"/>
                                        </p:tgtEl>
                                        <p:attrNameLst>
                                          <p:attrName>style.visibility</p:attrName>
                                        </p:attrNameLst>
                                      </p:cBhvr>
                                      <p:to>
                                        <p:strVal val="visible"/>
                                      </p:to>
                                    </p:set>
                                    <p:anim calcmode="lin" valueType="num">
                                      <p:cBhvr>
                                        <p:cTn id="95" dur="500" fill="hold"/>
                                        <p:tgtEl>
                                          <p:spTgt spid="373"/>
                                        </p:tgtEl>
                                        <p:attrNameLst>
                                          <p:attrName>ppt_w</p:attrName>
                                        </p:attrNameLst>
                                      </p:cBhvr>
                                      <p:tavLst>
                                        <p:tav tm="0">
                                          <p:val>
                                            <p:fltVal val="0"/>
                                          </p:val>
                                        </p:tav>
                                        <p:tav tm="100000">
                                          <p:val>
                                            <p:strVal val="#ppt_w"/>
                                          </p:val>
                                        </p:tav>
                                      </p:tavLst>
                                    </p:anim>
                                    <p:anim calcmode="lin" valueType="num">
                                      <p:cBhvr>
                                        <p:cTn id="96" dur="500" fill="hold"/>
                                        <p:tgtEl>
                                          <p:spTgt spid="373"/>
                                        </p:tgtEl>
                                        <p:attrNameLst>
                                          <p:attrName>ppt_h</p:attrName>
                                        </p:attrNameLst>
                                      </p:cBhvr>
                                      <p:tavLst>
                                        <p:tav tm="0">
                                          <p:val>
                                            <p:fltVal val="0"/>
                                          </p:val>
                                        </p:tav>
                                        <p:tav tm="100000">
                                          <p:val>
                                            <p:strVal val="#ppt_h"/>
                                          </p:val>
                                        </p:tav>
                                      </p:tavLst>
                                    </p:anim>
                                    <p:animEffect transition="in" filter="fade">
                                      <p:cBhvr>
                                        <p:cTn id="97" dur="500"/>
                                        <p:tgtEl>
                                          <p:spTgt spid="373"/>
                                        </p:tgtEl>
                                      </p:cBhvr>
                                    </p:animEffect>
                                  </p:childTnLst>
                                </p:cTn>
                              </p:par>
                            </p:childTnLst>
                          </p:cTn>
                        </p:par>
                        <p:par>
                          <p:cTn id="98" fill="hold">
                            <p:stCondLst>
                              <p:cond delay="7500"/>
                            </p:stCondLst>
                            <p:childTnLst>
                              <p:par>
                                <p:cTn id="99" presetID="22" presetClass="entr" presetSubtype="1" fill="hold" nodeType="afterEffect">
                                  <p:stCondLst>
                                    <p:cond delay="0"/>
                                  </p:stCondLst>
                                  <p:childTnLst>
                                    <p:set>
                                      <p:cBhvr>
                                        <p:cTn id="100" dur="1" fill="hold">
                                          <p:stCondLst>
                                            <p:cond delay="0"/>
                                          </p:stCondLst>
                                        </p:cTn>
                                        <p:tgtEl>
                                          <p:spTgt spid="354"/>
                                        </p:tgtEl>
                                        <p:attrNameLst>
                                          <p:attrName>style.visibility</p:attrName>
                                        </p:attrNameLst>
                                      </p:cBhvr>
                                      <p:to>
                                        <p:strVal val="visible"/>
                                      </p:to>
                                    </p:set>
                                    <p:animEffect transition="in" filter="wipe(up)">
                                      <p:cBhvr>
                                        <p:cTn id="101" dur="500"/>
                                        <p:tgtEl>
                                          <p:spTgt spid="354"/>
                                        </p:tgtEl>
                                      </p:cBhvr>
                                    </p:animEffect>
                                  </p:childTnLst>
                                </p:cTn>
                              </p:par>
                            </p:childTnLst>
                          </p:cTn>
                        </p:par>
                        <p:par>
                          <p:cTn id="102" fill="hold">
                            <p:stCondLst>
                              <p:cond delay="8000"/>
                            </p:stCondLst>
                            <p:childTnLst>
                              <p:par>
                                <p:cTn id="103" presetID="10" presetClass="entr" presetSubtype="0" fill="hold" grpId="0" nodeType="afterEffect">
                                  <p:stCondLst>
                                    <p:cond delay="0"/>
                                  </p:stCondLst>
                                  <p:childTnLst>
                                    <p:set>
                                      <p:cBhvr>
                                        <p:cTn id="104" dur="1" fill="hold">
                                          <p:stCondLst>
                                            <p:cond delay="0"/>
                                          </p:stCondLst>
                                        </p:cTn>
                                        <p:tgtEl>
                                          <p:spTgt spid="361"/>
                                        </p:tgtEl>
                                        <p:attrNameLst>
                                          <p:attrName>style.visibility</p:attrName>
                                        </p:attrNameLst>
                                      </p:cBhvr>
                                      <p:to>
                                        <p:strVal val="visible"/>
                                      </p:to>
                                    </p:set>
                                    <p:animEffect transition="in" filter="fade">
                                      <p:cBhvr>
                                        <p:cTn id="105" dur="500"/>
                                        <p:tgtEl>
                                          <p:spTgt spid="361"/>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362"/>
                                        </p:tgtEl>
                                        <p:attrNameLst>
                                          <p:attrName>style.visibility</p:attrName>
                                        </p:attrNameLst>
                                      </p:cBhvr>
                                      <p:to>
                                        <p:strVal val="visible"/>
                                      </p:to>
                                    </p:set>
                                    <p:anim calcmode="lin" valueType="num">
                                      <p:cBhvr>
                                        <p:cTn id="108" dur="500" fill="hold"/>
                                        <p:tgtEl>
                                          <p:spTgt spid="362"/>
                                        </p:tgtEl>
                                        <p:attrNameLst>
                                          <p:attrName>ppt_w</p:attrName>
                                        </p:attrNameLst>
                                      </p:cBhvr>
                                      <p:tavLst>
                                        <p:tav tm="0">
                                          <p:val>
                                            <p:fltVal val="0"/>
                                          </p:val>
                                        </p:tav>
                                        <p:tav tm="100000">
                                          <p:val>
                                            <p:strVal val="#ppt_w"/>
                                          </p:val>
                                        </p:tav>
                                      </p:tavLst>
                                    </p:anim>
                                    <p:anim calcmode="lin" valueType="num">
                                      <p:cBhvr>
                                        <p:cTn id="109" dur="500" fill="hold"/>
                                        <p:tgtEl>
                                          <p:spTgt spid="362"/>
                                        </p:tgtEl>
                                        <p:attrNameLst>
                                          <p:attrName>ppt_h</p:attrName>
                                        </p:attrNameLst>
                                      </p:cBhvr>
                                      <p:tavLst>
                                        <p:tav tm="0">
                                          <p:val>
                                            <p:fltVal val="0"/>
                                          </p:val>
                                        </p:tav>
                                        <p:tav tm="100000">
                                          <p:val>
                                            <p:strVal val="#ppt_h"/>
                                          </p:val>
                                        </p:tav>
                                      </p:tavLst>
                                    </p:anim>
                                    <p:animEffect transition="in" filter="fade">
                                      <p:cBhvr>
                                        <p:cTn id="110" dur="500"/>
                                        <p:tgtEl>
                                          <p:spTgt spid="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P spid="345" grpId="0"/>
      <p:bldP spid="353" grpId="0"/>
      <p:bldP spid="361" grpId="0" animBg="1"/>
      <p:bldP spid="362" grpId="0"/>
      <p:bldP spid="363" grpId="0" animBg="1"/>
      <p:bldP spid="364" grpId="0" animBg="1"/>
      <p:bldP spid="365" grpId="0" animBg="1"/>
      <p:bldP spid="366" grpId="0" animBg="1"/>
      <p:bldP spid="369" grpId="0"/>
      <p:bldP spid="370" grpId="0"/>
      <p:bldP spid="371" grpId="0"/>
      <p:bldP spid="372" grpId="0"/>
      <p:bldP spid="374" grpId="0"/>
      <p:bldP spid="375" grpId="0"/>
      <p:bldP spid="378" grpId="0"/>
      <p:bldP spid="3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119766" y="1652156"/>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680462" y="165215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19654" y="1652156"/>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800967" y="2887730"/>
            <a:ext cx="2473626" cy="830997"/>
          </a:xfrm>
          <a:prstGeom prst="rect">
            <a:avLst/>
          </a:prstGeom>
          <a:noFill/>
        </p:spPr>
        <p:txBody>
          <a:bodyPr wrap="none" rtlCol="0">
            <a:spAutoFit/>
          </a:bodyPr>
          <a:lstStyle/>
          <a:p>
            <a:pPr algn="ctr"/>
            <a:r>
              <a:rPr lang="id-ID" sz="2400" b="1" dirty="0">
                <a:solidFill>
                  <a:schemeClr val="bg1"/>
                </a:solidFill>
                <a:latin typeface="Raleway" panose="020B0003030101060003" pitchFamily="34" charset="0"/>
              </a:rPr>
              <a:t>THE MOST </a:t>
            </a:r>
          </a:p>
          <a:p>
            <a:pPr algn="ctr"/>
            <a:r>
              <a:rPr lang="id-ID" sz="2400" b="1" dirty="0">
                <a:solidFill>
                  <a:schemeClr val="bg1"/>
                </a:solidFill>
                <a:latin typeface="Raleway" panose="020B0003030101060003" pitchFamily="34" charset="0"/>
              </a:rPr>
              <a:t>PRESENTATION</a:t>
            </a:r>
          </a:p>
        </p:txBody>
      </p:sp>
      <p:sp>
        <p:nvSpPr>
          <p:cNvPr id="51" name="TextBox 50"/>
          <p:cNvSpPr txBox="1"/>
          <p:nvPr/>
        </p:nvSpPr>
        <p:spPr>
          <a:xfrm>
            <a:off x="328476"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54" name="Rectangle 53"/>
          <p:cNvSpPr/>
          <p:nvPr/>
        </p:nvSpPr>
        <p:spPr>
          <a:xfrm>
            <a:off x="1623440" y="4497099"/>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664471" y="4561555"/>
            <a:ext cx="774571"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START</a:t>
            </a:r>
          </a:p>
        </p:txBody>
      </p:sp>
      <p:sp>
        <p:nvSpPr>
          <p:cNvPr id="61" name="Oval 60"/>
          <p:cNvSpPr/>
          <p:nvPr/>
        </p:nvSpPr>
        <p:spPr>
          <a:xfrm>
            <a:off x="2827913" y="1096672"/>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65" name="Group 64"/>
          <p:cNvGrpSpPr/>
          <p:nvPr/>
        </p:nvGrpSpPr>
        <p:grpSpPr>
          <a:xfrm>
            <a:off x="3250897" y="1547596"/>
            <a:ext cx="973296" cy="749161"/>
            <a:chOff x="-7938" y="3175"/>
            <a:chExt cx="503238" cy="387350"/>
          </a:xfrm>
          <a:solidFill>
            <a:srgbClr val="FF6D6D"/>
          </a:solidFill>
        </p:grpSpPr>
        <p:sp>
          <p:nvSpPr>
            <p:cNvPr id="43" name="Freeform 13"/>
            <p:cNvSpPr>
              <a:spLocks noEditPoints="1"/>
            </p:cNvSpPr>
            <p:nvPr/>
          </p:nvSpPr>
          <p:spPr bwMode="auto">
            <a:xfrm>
              <a:off x="57150" y="61913"/>
              <a:ext cx="314325" cy="252413"/>
            </a:xfrm>
            <a:custGeom>
              <a:avLst/>
              <a:gdLst>
                <a:gd name="T0" fmla="*/ 74 w 82"/>
                <a:gd name="T1" fmla="*/ 3 h 65"/>
                <a:gd name="T2" fmla="*/ 41 w 82"/>
                <a:gd name="T3" fmla="*/ 0 h 65"/>
                <a:gd name="T4" fmla="*/ 8 w 82"/>
                <a:gd name="T5" fmla="*/ 3 h 65"/>
                <a:gd name="T6" fmla="*/ 5 w 82"/>
                <a:gd name="T7" fmla="*/ 6 h 65"/>
                <a:gd name="T8" fmla="*/ 5 w 82"/>
                <a:gd name="T9" fmla="*/ 59 h 65"/>
                <a:gd name="T10" fmla="*/ 8 w 82"/>
                <a:gd name="T11" fmla="*/ 62 h 65"/>
                <a:gd name="T12" fmla="*/ 41 w 82"/>
                <a:gd name="T13" fmla="*/ 65 h 65"/>
                <a:gd name="T14" fmla="*/ 74 w 82"/>
                <a:gd name="T15" fmla="*/ 62 h 65"/>
                <a:gd name="T16" fmla="*/ 77 w 82"/>
                <a:gd name="T17" fmla="*/ 59 h 65"/>
                <a:gd name="T18" fmla="*/ 77 w 82"/>
                <a:gd name="T19" fmla="*/ 6 h 65"/>
                <a:gd name="T20" fmla="*/ 74 w 82"/>
                <a:gd name="T21" fmla="*/ 3 h 65"/>
                <a:gd name="T22" fmla="*/ 73 w 82"/>
                <a:gd name="T23" fmla="*/ 58 h 65"/>
                <a:gd name="T24" fmla="*/ 9 w 82"/>
                <a:gd name="T25" fmla="*/ 58 h 65"/>
                <a:gd name="T26" fmla="*/ 9 w 82"/>
                <a:gd name="T27" fmla="*/ 7 h 65"/>
                <a:gd name="T28" fmla="*/ 73 w 82"/>
                <a:gd name="T29" fmla="*/ 7 h 65"/>
                <a:gd name="T30" fmla="*/ 73 w 82"/>
                <a:gd name="T31"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65">
                  <a:moveTo>
                    <a:pt x="74" y="3"/>
                  </a:moveTo>
                  <a:cubicBezTo>
                    <a:pt x="63" y="1"/>
                    <a:pt x="52" y="0"/>
                    <a:pt x="41" y="0"/>
                  </a:cubicBezTo>
                  <a:cubicBezTo>
                    <a:pt x="30" y="0"/>
                    <a:pt x="19" y="1"/>
                    <a:pt x="8" y="3"/>
                  </a:cubicBezTo>
                  <a:cubicBezTo>
                    <a:pt x="7" y="4"/>
                    <a:pt x="6" y="5"/>
                    <a:pt x="5" y="6"/>
                  </a:cubicBezTo>
                  <a:cubicBezTo>
                    <a:pt x="0" y="24"/>
                    <a:pt x="0" y="41"/>
                    <a:pt x="5" y="59"/>
                  </a:cubicBezTo>
                  <a:cubicBezTo>
                    <a:pt x="6" y="60"/>
                    <a:pt x="7" y="61"/>
                    <a:pt x="8" y="62"/>
                  </a:cubicBezTo>
                  <a:cubicBezTo>
                    <a:pt x="19" y="64"/>
                    <a:pt x="30" y="65"/>
                    <a:pt x="41" y="65"/>
                  </a:cubicBezTo>
                  <a:cubicBezTo>
                    <a:pt x="52" y="65"/>
                    <a:pt x="63" y="64"/>
                    <a:pt x="74" y="62"/>
                  </a:cubicBezTo>
                  <a:cubicBezTo>
                    <a:pt x="75" y="61"/>
                    <a:pt x="76" y="60"/>
                    <a:pt x="77" y="59"/>
                  </a:cubicBezTo>
                  <a:cubicBezTo>
                    <a:pt x="82" y="41"/>
                    <a:pt x="82" y="24"/>
                    <a:pt x="77" y="6"/>
                  </a:cubicBezTo>
                  <a:cubicBezTo>
                    <a:pt x="76" y="5"/>
                    <a:pt x="75" y="4"/>
                    <a:pt x="74" y="3"/>
                  </a:cubicBezTo>
                  <a:close/>
                  <a:moveTo>
                    <a:pt x="73" y="58"/>
                  </a:moveTo>
                  <a:cubicBezTo>
                    <a:pt x="52" y="62"/>
                    <a:pt x="30" y="62"/>
                    <a:pt x="9" y="58"/>
                  </a:cubicBezTo>
                  <a:cubicBezTo>
                    <a:pt x="4" y="41"/>
                    <a:pt x="4" y="24"/>
                    <a:pt x="9" y="7"/>
                  </a:cubicBezTo>
                  <a:cubicBezTo>
                    <a:pt x="30" y="3"/>
                    <a:pt x="52" y="3"/>
                    <a:pt x="73" y="7"/>
                  </a:cubicBezTo>
                  <a:cubicBezTo>
                    <a:pt x="78" y="24"/>
                    <a:pt x="78" y="41"/>
                    <a:pt x="7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
            <p:cNvSpPr>
              <a:spLocks noEditPoints="1"/>
            </p:cNvSpPr>
            <p:nvPr/>
          </p:nvSpPr>
          <p:spPr bwMode="auto">
            <a:xfrm>
              <a:off x="-7938" y="3175"/>
              <a:ext cx="503238" cy="387350"/>
            </a:xfrm>
            <a:custGeom>
              <a:avLst/>
              <a:gdLst>
                <a:gd name="T0" fmla="*/ 125 w 131"/>
                <a:gd name="T1" fmla="*/ 9 h 100"/>
                <a:gd name="T2" fmla="*/ 119 w 131"/>
                <a:gd name="T3" fmla="*/ 3 h 100"/>
                <a:gd name="T4" fmla="*/ 66 w 131"/>
                <a:gd name="T5" fmla="*/ 0 h 100"/>
                <a:gd name="T6" fmla="*/ 13 w 131"/>
                <a:gd name="T7" fmla="*/ 3 h 100"/>
                <a:gd name="T8" fmla="*/ 7 w 131"/>
                <a:gd name="T9" fmla="*/ 9 h 100"/>
                <a:gd name="T10" fmla="*/ 7 w 131"/>
                <a:gd name="T11" fmla="*/ 87 h 100"/>
                <a:gd name="T12" fmla="*/ 13 w 131"/>
                <a:gd name="T13" fmla="*/ 93 h 100"/>
                <a:gd name="T14" fmla="*/ 39 w 131"/>
                <a:gd name="T15" fmla="*/ 95 h 100"/>
                <a:gd name="T16" fmla="*/ 38 w 131"/>
                <a:gd name="T17" fmla="*/ 96 h 100"/>
                <a:gd name="T18" fmla="*/ 66 w 131"/>
                <a:gd name="T19" fmla="*/ 100 h 100"/>
                <a:gd name="T20" fmla="*/ 94 w 131"/>
                <a:gd name="T21" fmla="*/ 96 h 100"/>
                <a:gd name="T22" fmla="*/ 93 w 131"/>
                <a:gd name="T23" fmla="*/ 95 h 100"/>
                <a:gd name="T24" fmla="*/ 119 w 131"/>
                <a:gd name="T25" fmla="*/ 93 h 100"/>
                <a:gd name="T26" fmla="*/ 125 w 131"/>
                <a:gd name="T27" fmla="*/ 87 h 100"/>
                <a:gd name="T28" fmla="*/ 125 w 131"/>
                <a:gd name="T29" fmla="*/ 9 h 100"/>
                <a:gd name="T30" fmla="*/ 118 w 131"/>
                <a:gd name="T31" fmla="*/ 85 h 100"/>
                <a:gd name="T32" fmla="*/ 14 w 131"/>
                <a:gd name="T33" fmla="*/ 85 h 100"/>
                <a:gd name="T34" fmla="*/ 14 w 131"/>
                <a:gd name="T35" fmla="*/ 11 h 100"/>
                <a:gd name="T36" fmla="*/ 118 w 131"/>
                <a:gd name="T37" fmla="*/ 11 h 100"/>
                <a:gd name="T38" fmla="*/ 118 w 131"/>
                <a:gd name="T39"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00">
                  <a:moveTo>
                    <a:pt x="125" y="9"/>
                  </a:moveTo>
                  <a:cubicBezTo>
                    <a:pt x="125" y="6"/>
                    <a:pt x="122" y="4"/>
                    <a:pt x="119" y="3"/>
                  </a:cubicBezTo>
                  <a:cubicBezTo>
                    <a:pt x="101" y="1"/>
                    <a:pt x="83" y="0"/>
                    <a:pt x="66" y="0"/>
                  </a:cubicBezTo>
                  <a:cubicBezTo>
                    <a:pt x="49" y="0"/>
                    <a:pt x="31" y="1"/>
                    <a:pt x="13" y="3"/>
                  </a:cubicBezTo>
                  <a:cubicBezTo>
                    <a:pt x="10" y="4"/>
                    <a:pt x="7" y="6"/>
                    <a:pt x="7" y="9"/>
                  </a:cubicBezTo>
                  <a:cubicBezTo>
                    <a:pt x="0" y="35"/>
                    <a:pt x="0" y="61"/>
                    <a:pt x="7" y="87"/>
                  </a:cubicBezTo>
                  <a:cubicBezTo>
                    <a:pt x="7" y="90"/>
                    <a:pt x="10" y="92"/>
                    <a:pt x="13" y="93"/>
                  </a:cubicBezTo>
                  <a:cubicBezTo>
                    <a:pt x="22" y="94"/>
                    <a:pt x="30" y="95"/>
                    <a:pt x="39" y="95"/>
                  </a:cubicBezTo>
                  <a:cubicBezTo>
                    <a:pt x="38" y="95"/>
                    <a:pt x="38" y="96"/>
                    <a:pt x="38" y="96"/>
                  </a:cubicBezTo>
                  <a:cubicBezTo>
                    <a:pt x="38" y="98"/>
                    <a:pt x="51" y="100"/>
                    <a:pt x="66" y="100"/>
                  </a:cubicBezTo>
                  <a:cubicBezTo>
                    <a:pt x="81" y="100"/>
                    <a:pt x="94" y="98"/>
                    <a:pt x="94" y="96"/>
                  </a:cubicBezTo>
                  <a:cubicBezTo>
                    <a:pt x="94" y="96"/>
                    <a:pt x="94" y="95"/>
                    <a:pt x="93" y="95"/>
                  </a:cubicBezTo>
                  <a:cubicBezTo>
                    <a:pt x="102" y="95"/>
                    <a:pt x="110" y="94"/>
                    <a:pt x="119" y="93"/>
                  </a:cubicBezTo>
                  <a:cubicBezTo>
                    <a:pt x="122" y="92"/>
                    <a:pt x="125" y="90"/>
                    <a:pt x="125" y="87"/>
                  </a:cubicBezTo>
                  <a:cubicBezTo>
                    <a:pt x="131" y="61"/>
                    <a:pt x="131" y="35"/>
                    <a:pt x="125" y="9"/>
                  </a:cubicBezTo>
                  <a:close/>
                  <a:moveTo>
                    <a:pt x="118" y="85"/>
                  </a:moveTo>
                  <a:cubicBezTo>
                    <a:pt x="83" y="89"/>
                    <a:pt x="49" y="89"/>
                    <a:pt x="14" y="85"/>
                  </a:cubicBezTo>
                  <a:cubicBezTo>
                    <a:pt x="9" y="60"/>
                    <a:pt x="9" y="36"/>
                    <a:pt x="14" y="11"/>
                  </a:cubicBezTo>
                  <a:cubicBezTo>
                    <a:pt x="49" y="7"/>
                    <a:pt x="83" y="7"/>
                    <a:pt x="118" y="11"/>
                  </a:cubicBezTo>
                  <a:cubicBezTo>
                    <a:pt x="123" y="36"/>
                    <a:pt x="123" y="60"/>
                    <a:pt x="11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5"/>
            <p:cNvSpPr>
              <a:spLocks noEditPoints="1"/>
            </p:cNvSpPr>
            <p:nvPr/>
          </p:nvSpPr>
          <p:spPr bwMode="auto">
            <a:xfrm>
              <a:off x="384175" y="80963"/>
              <a:ext cx="46038" cy="47625"/>
            </a:xfrm>
            <a:custGeom>
              <a:avLst/>
              <a:gdLst>
                <a:gd name="T0" fmla="*/ 6 w 12"/>
                <a:gd name="T1" fmla="*/ 12 h 12"/>
                <a:gd name="T2" fmla="*/ 12 w 12"/>
                <a:gd name="T3" fmla="*/ 6 h 12"/>
                <a:gd name="T4" fmla="*/ 6 w 12"/>
                <a:gd name="T5" fmla="*/ 0 h 12"/>
                <a:gd name="T6" fmla="*/ 0 w 12"/>
                <a:gd name="T7" fmla="*/ 6 h 12"/>
                <a:gd name="T8" fmla="*/ 6 w 12"/>
                <a:gd name="T9" fmla="*/ 12 h 12"/>
                <a:gd name="T10" fmla="*/ 6 w 12"/>
                <a:gd name="T11" fmla="*/ 4 h 12"/>
                <a:gd name="T12" fmla="*/ 8 w 12"/>
                <a:gd name="T13" fmla="*/ 6 h 12"/>
                <a:gd name="T14" fmla="*/ 6 w 12"/>
                <a:gd name="T15" fmla="*/ 8 h 12"/>
                <a:gd name="T16" fmla="*/ 4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9" y="12"/>
                    <a:pt x="12" y="9"/>
                    <a:pt x="12" y="6"/>
                  </a:cubicBezTo>
                  <a:cubicBezTo>
                    <a:pt x="12" y="3"/>
                    <a:pt x="9" y="0"/>
                    <a:pt x="6" y="0"/>
                  </a:cubicBezTo>
                  <a:cubicBezTo>
                    <a:pt x="3" y="0"/>
                    <a:pt x="0" y="3"/>
                    <a:pt x="0" y="6"/>
                  </a:cubicBezTo>
                  <a:cubicBezTo>
                    <a:pt x="0" y="9"/>
                    <a:pt x="3" y="12"/>
                    <a:pt x="6" y="12"/>
                  </a:cubicBezTo>
                  <a:close/>
                  <a:moveTo>
                    <a:pt x="6" y="4"/>
                  </a:moveTo>
                  <a:cubicBezTo>
                    <a:pt x="7" y="4"/>
                    <a:pt x="8" y="5"/>
                    <a:pt x="8" y="6"/>
                  </a:cubicBezTo>
                  <a:cubicBezTo>
                    <a:pt x="8" y="7"/>
                    <a:pt x="7" y="8"/>
                    <a:pt x="6" y="8"/>
                  </a:cubicBezTo>
                  <a:cubicBezTo>
                    <a:pt x="5" y="8"/>
                    <a:pt x="4" y="7"/>
                    <a:pt x="4" y="6"/>
                  </a:cubicBezTo>
                  <a:cubicBezTo>
                    <a:pt x="4" y="5"/>
                    <a:pt x="5"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6"/>
            <p:cNvSpPr>
              <a:spLocks/>
            </p:cNvSpPr>
            <p:nvPr/>
          </p:nvSpPr>
          <p:spPr bwMode="auto">
            <a:xfrm>
              <a:off x="368300" y="282575"/>
              <a:ext cx="61913"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7"/>
            <p:cNvSpPr>
              <a:spLocks/>
            </p:cNvSpPr>
            <p:nvPr/>
          </p:nvSpPr>
          <p:spPr bwMode="auto">
            <a:xfrm>
              <a:off x="384175" y="236538"/>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18"/>
            <p:cNvSpPr>
              <a:spLocks/>
            </p:cNvSpPr>
            <p:nvPr/>
          </p:nvSpPr>
          <p:spPr bwMode="auto">
            <a:xfrm>
              <a:off x="384175" y="190500"/>
              <a:ext cx="60325" cy="14288"/>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9"/>
            <p:cNvSpPr>
              <a:spLocks/>
            </p:cNvSpPr>
            <p:nvPr/>
          </p:nvSpPr>
          <p:spPr bwMode="auto">
            <a:xfrm>
              <a:off x="122238" y="123825"/>
              <a:ext cx="92075" cy="66675"/>
            </a:xfrm>
            <a:custGeom>
              <a:avLst/>
              <a:gdLst>
                <a:gd name="T0" fmla="*/ 22 w 24"/>
                <a:gd name="T1" fmla="*/ 0 h 17"/>
                <a:gd name="T2" fmla="*/ 4 w 24"/>
                <a:gd name="T3" fmla="*/ 2 h 17"/>
                <a:gd name="T4" fmla="*/ 1 w 24"/>
                <a:gd name="T5" fmla="*/ 4 h 17"/>
                <a:gd name="T6" fmla="*/ 0 w 24"/>
                <a:gd name="T7" fmla="*/ 15 h 17"/>
                <a:gd name="T8" fmla="*/ 2 w 24"/>
                <a:gd name="T9" fmla="*/ 17 h 17"/>
                <a:gd name="T10" fmla="*/ 4 w 24"/>
                <a:gd name="T11" fmla="*/ 15 h 17"/>
                <a:gd name="T12" fmla="*/ 5 w 24"/>
                <a:gd name="T13" fmla="*/ 7 h 17"/>
                <a:gd name="T14" fmla="*/ 7 w 24"/>
                <a:gd name="T15" fmla="*/ 5 h 17"/>
                <a:gd name="T16" fmla="*/ 22 w 24"/>
                <a:gd name="T17" fmla="*/ 4 h 17"/>
                <a:gd name="T18" fmla="*/ 24 w 24"/>
                <a:gd name="T19" fmla="*/ 2 h 17"/>
                <a:gd name="T20" fmla="*/ 22 w 2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7">
                  <a:moveTo>
                    <a:pt x="22" y="0"/>
                  </a:moveTo>
                  <a:cubicBezTo>
                    <a:pt x="4" y="2"/>
                    <a:pt x="4" y="2"/>
                    <a:pt x="4" y="2"/>
                  </a:cubicBezTo>
                  <a:cubicBezTo>
                    <a:pt x="3" y="2"/>
                    <a:pt x="1" y="3"/>
                    <a:pt x="1" y="4"/>
                  </a:cubicBezTo>
                  <a:cubicBezTo>
                    <a:pt x="0" y="15"/>
                    <a:pt x="0" y="15"/>
                    <a:pt x="0" y="15"/>
                  </a:cubicBezTo>
                  <a:cubicBezTo>
                    <a:pt x="0" y="16"/>
                    <a:pt x="1" y="17"/>
                    <a:pt x="2" y="17"/>
                  </a:cubicBezTo>
                  <a:cubicBezTo>
                    <a:pt x="3" y="17"/>
                    <a:pt x="4" y="16"/>
                    <a:pt x="4" y="15"/>
                  </a:cubicBezTo>
                  <a:cubicBezTo>
                    <a:pt x="5" y="7"/>
                    <a:pt x="5" y="7"/>
                    <a:pt x="5" y="7"/>
                  </a:cubicBezTo>
                  <a:cubicBezTo>
                    <a:pt x="5" y="6"/>
                    <a:pt x="6" y="5"/>
                    <a:pt x="7" y="5"/>
                  </a:cubicBezTo>
                  <a:cubicBezTo>
                    <a:pt x="22" y="4"/>
                    <a:pt x="22" y="4"/>
                    <a:pt x="22" y="4"/>
                  </a:cubicBezTo>
                  <a:cubicBezTo>
                    <a:pt x="23" y="4"/>
                    <a:pt x="24" y="3"/>
                    <a:pt x="24" y="2"/>
                  </a:cubicBezTo>
                  <a:cubicBezTo>
                    <a:pt x="24" y="1"/>
                    <a:pt x="23"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Oval 65"/>
          <p:cNvSpPr/>
          <p:nvPr/>
        </p:nvSpPr>
        <p:spPr>
          <a:xfrm>
            <a:off x="2226186" y="786656"/>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06042" y="137013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237113" y="6211664"/>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3173025" y="5907563"/>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1263722" y="6161068"/>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172217" y="582864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35850395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par>
                                <p:cTn id="46" presetID="53" presetClass="entr" presetSubtype="16" fill="hold" nodeType="withEffect">
                                  <p:stCondLst>
                                    <p:cond delay="0"/>
                                  </p:stCondLst>
                                  <p:childTnLst>
                                    <p:set>
                                      <p:cBhvr>
                                        <p:cTn id="47" dur="1" fill="hold">
                                          <p:stCondLst>
                                            <p:cond delay="0"/>
                                          </p:stCondLst>
                                        </p:cTn>
                                        <p:tgtEl>
                                          <p:spTgt spid="65"/>
                                        </p:tgtEl>
                                        <p:attrNameLst>
                                          <p:attrName>style.visibility</p:attrName>
                                        </p:attrNameLst>
                                      </p:cBhvr>
                                      <p:to>
                                        <p:strVal val="visible"/>
                                      </p:to>
                                    </p:set>
                                    <p:anim calcmode="lin" valueType="num">
                                      <p:cBhvr>
                                        <p:cTn id="48" dur="500" fill="hold"/>
                                        <p:tgtEl>
                                          <p:spTgt spid="65"/>
                                        </p:tgtEl>
                                        <p:attrNameLst>
                                          <p:attrName>ppt_w</p:attrName>
                                        </p:attrNameLst>
                                      </p:cBhvr>
                                      <p:tavLst>
                                        <p:tav tm="0">
                                          <p:val>
                                            <p:fltVal val="0"/>
                                          </p:val>
                                        </p:tav>
                                        <p:tav tm="100000">
                                          <p:val>
                                            <p:strVal val="#ppt_w"/>
                                          </p:val>
                                        </p:tav>
                                      </p:tavLst>
                                    </p:anim>
                                    <p:anim calcmode="lin" valueType="num">
                                      <p:cBhvr>
                                        <p:cTn id="49" dur="500" fill="hold"/>
                                        <p:tgtEl>
                                          <p:spTgt spid="65"/>
                                        </p:tgtEl>
                                        <p:attrNameLst>
                                          <p:attrName>ppt_h</p:attrName>
                                        </p:attrNameLst>
                                      </p:cBhvr>
                                      <p:tavLst>
                                        <p:tav tm="0">
                                          <p:val>
                                            <p:fltVal val="0"/>
                                          </p:val>
                                        </p:tav>
                                        <p:tav tm="100000">
                                          <p:val>
                                            <p:strVal val="#ppt_h"/>
                                          </p:val>
                                        </p:tav>
                                      </p:tavLst>
                                    </p:anim>
                                    <p:animEffect transition="in" filter="fade">
                                      <p:cBhvr>
                                        <p:cTn id="50" dur="500"/>
                                        <p:tgtEl>
                                          <p:spTgt spid="65"/>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500"/>
                                        <p:tgtEl>
                                          <p:spTgt spid="5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4"/>
                                        </p:tgtEl>
                                        <p:attrNameLst>
                                          <p:attrName>style.visibility</p:attrName>
                                        </p:attrNameLst>
                                      </p:cBhvr>
                                      <p:to>
                                        <p:strVal val="visible"/>
                                      </p:to>
                                    </p:set>
                                    <p:anim calcmode="lin" valueType="num">
                                      <p:cBhvr>
                                        <p:cTn id="61" dur="500" fill="hold"/>
                                        <p:tgtEl>
                                          <p:spTgt spid="54"/>
                                        </p:tgtEl>
                                        <p:attrNameLst>
                                          <p:attrName>ppt_w</p:attrName>
                                        </p:attrNameLst>
                                      </p:cBhvr>
                                      <p:tavLst>
                                        <p:tav tm="0">
                                          <p:val>
                                            <p:fltVal val="0"/>
                                          </p:val>
                                        </p:tav>
                                        <p:tav tm="100000">
                                          <p:val>
                                            <p:strVal val="#ppt_w"/>
                                          </p:val>
                                        </p:tav>
                                      </p:tavLst>
                                    </p:anim>
                                    <p:anim calcmode="lin" valueType="num">
                                      <p:cBhvr>
                                        <p:cTn id="62" dur="500" fill="hold"/>
                                        <p:tgtEl>
                                          <p:spTgt spid="54"/>
                                        </p:tgtEl>
                                        <p:attrNameLst>
                                          <p:attrName>ppt_h</p:attrName>
                                        </p:attrNameLst>
                                      </p:cBhvr>
                                      <p:tavLst>
                                        <p:tav tm="0">
                                          <p:val>
                                            <p:fltVal val="0"/>
                                          </p:val>
                                        </p:tav>
                                        <p:tav tm="100000">
                                          <p:val>
                                            <p:strVal val="#ppt_h"/>
                                          </p:val>
                                        </p:tav>
                                      </p:tavLst>
                                    </p:anim>
                                    <p:animEffect transition="in" filter="fade">
                                      <p:cBhvr>
                                        <p:cTn id="63" dur="500"/>
                                        <p:tgtEl>
                                          <p:spTgt spid="5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60"/>
                                        </p:tgtEl>
                                        <p:attrNameLst>
                                          <p:attrName>style.visibility</p:attrName>
                                        </p:attrNameLst>
                                      </p:cBhvr>
                                      <p:to>
                                        <p:strVal val="visible"/>
                                      </p:to>
                                    </p:set>
                                    <p:anim calcmode="lin" valueType="num">
                                      <p:cBhvr>
                                        <p:cTn id="66" dur="500" fill="hold"/>
                                        <p:tgtEl>
                                          <p:spTgt spid="60"/>
                                        </p:tgtEl>
                                        <p:attrNameLst>
                                          <p:attrName>ppt_w</p:attrName>
                                        </p:attrNameLst>
                                      </p:cBhvr>
                                      <p:tavLst>
                                        <p:tav tm="0">
                                          <p:val>
                                            <p:fltVal val="0"/>
                                          </p:val>
                                        </p:tav>
                                        <p:tav tm="100000">
                                          <p:val>
                                            <p:strVal val="#ppt_w"/>
                                          </p:val>
                                        </p:tav>
                                      </p:tavLst>
                                    </p:anim>
                                    <p:anim calcmode="lin" valueType="num">
                                      <p:cBhvr>
                                        <p:cTn id="67" dur="500" fill="hold"/>
                                        <p:tgtEl>
                                          <p:spTgt spid="60"/>
                                        </p:tgtEl>
                                        <p:attrNameLst>
                                          <p:attrName>ppt_h</p:attrName>
                                        </p:attrNameLst>
                                      </p:cBhvr>
                                      <p:tavLst>
                                        <p:tav tm="0">
                                          <p:val>
                                            <p:fltVal val="0"/>
                                          </p:val>
                                        </p:tav>
                                        <p:tav tm="100000">
                                          <p:val>
                                            <p:strVal val="#ppt_h"/>
                                          </p:val>
                                        </p:tav>
                                      </p:tavLst>
                                    </p:anim>
                                    <p:animEffect transition="in" filter="fade">
                                      <p:cBhvr>
                                        <p:cTn id="68"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332202"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468026" y="271434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432090"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385109" y="3766356"/>
            <a:ext cx="2880469" cy="954107"/>
          </a:xfrm>
          <a:prstGeom prst="rect">
            <a:avLst/>
          </a:prstGeom>
          <a:noFill/>
        </p:spPr>
        <p:txBody>
          <a:bodyPr wrap="none" rtlCol="0">
            <a:spAutoFit/>
          </a:bodyPr>
          <a:lstStyle/>
          <a:p>
            <a:pPr algn="ctr"/>
            <a:r>
              <a:rPr lang="id-ID" sz="2800" b="1" dirty="0">
                <a:solidFill>
                  <a:schemeClr val="bg1"/>
                </a:solidFill>
                <a:latin typeface="Raleway" panose="020B0003030101060003" pitchFamily="34" charset="0"/>
              </a:rPr>
              <a:t>THE </a:t>
            </a:r>
            <a:endParaRPr lang="id-ID" sz="2800" b="1" dirty="0" smtClean="0">
              <a:solidFill>
                <a:schemeClr val="bg1"/>
              </a:solidFill>
              <a:latin typeface="Raleway" panose="020B0003030101060003" pitchFamily="34" charset="0"/>
            </a:endParaRPr>
          </a:p>
          <a:p>
            <a:pPr algn="ctr"/>
            <a:r>
              <a:rPr lang="id-ID" sz="2800" b="1" dirty="0" smtClean="0">
                <a:solidFill>
                  <a:schemeClr val="bg1"/>
                </a:solidFill>
                <a:latin typeface="Raleway" panose="020B0003030101060003" pitchFamily="34" charset="0"/>
              </a:rPr>
              <a:t>SUCCESS TEAM</a:t>
            </a:r>
            <a:endParaRPr lang="id-ID" sz="2800" b="1" dirty="0">
              <a:solidFill>
                <a:schemeClr val="bg1"/>
              </a:solidFill>
              <a:latin typeface="Raleway" panose="020B0003030101060003" pitchFamily="34" charset="0"/>
            </a:endParaRPr>
          </a:p>
        </p:txBody>
      </p:sp>
      <p:sp>
        <p:nvSpPr>
          <p:cNvPr id="51" name="TextBox 50"/>
          <p:cNvSpPr txBox="1"/>
          <p:nvPr/>
        </p:nvSpPr>
        <p:spPr>
          <a:xfrm>
            <a:off x="116040" y="4752691"/>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54" name="Rectangle 53"/>
          <p:cNvSpPr/>
          <p:nvPr/>
        </p:nvSpPr>
        <p:spPr>
          <a:xfrm>
            <a:off x="1411004" y="5559280"/>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477871" y="5623736"/>
            <a:ext cx="67358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NEXT</a:t>
            </a:r>
            <a:endParaRPr lang="id-ID" sz="1100" spc="300" dirty="0">
              <a:solidFill>
                <a:schemeClr val="bg1"/>
              </a:solidFill>
              <a:latin typeface="PT Sans" panose="020B0503020203020204" pitchFamily="34" charset="0"/>
            </a:endParaRPr>
          </a:p>
        </p:txBody>
      </p:sp>
      <p:sp>
        <p:nvSpPr>
          <p:cNvPr id="61" name="Oval 60"/>
          <p:cNvSpPr/>
          <p:nvPr/>
        </p:nvSpPr>
        <p:spPr>
          <a:xfrm>
            <a:off x="3747946" y="3256218"/>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2021561" y="193923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883143" y="260692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774128" y="5885346"/>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4445916" y="2834736"/>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5276162" y="5643907"/>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240538" y="2594106"/>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8" name="Group 7"/>
          <p:cNvGrpSpPr/>
          <p:nvPr/>
        </p:nvGrpSpPr>
        <p:grpSpPr>
          <a:xfrm>
            <a:off x="4275579" y="3784103"/>
            <a:ext cx="764007" cy="764007"/>
            <a:chOff x="7938" y="-3175"/>
            <a:chExt cx="490538" cy="490538"/>
          </a:xfrm>
          <a:solidFill>
            <a:srgbClr val="FF6D6D"/>
          </a:solidFill>
        </p:grpSpPr>
        <p:sp>
          <p:nvSpPr>
            <p:cNvPr id="5" name="Freeform 5"/>
            <p:cNvSpPr>
              <a:spLocks noEditPoints="1"/>
            </p:cNvSpPr>
            <p:nvPr/>
          </p:nvSpPr>
          <p:spPr bwMode="auto">
            <a:xfrm>
              <a:off x="7938" y="-3175"/>
              <a:ext cx="152400" cy="490538"/>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noEditPoints="1"/>
            </p:cNvSpPr>
            <p:nvPr/>
          </p:nvSpPr>
          <p:spPr bwMode="auto">
            <a:xfrm>
              <a:off x="344488" y="-3175"/>
              <a:ext cx="153988" cy="490538"/>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176213" y="-3175"/>
              <a:ext cx="153988" cy="490538"/>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07558708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475345"/>
            <a:ext cx="3131127"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3129861" y="2475345"/>
            <a:ext cx="3131127" cy="119149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6259723" y="2475345"/>
            <a:ext cx="3131127" cy="119149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9390850" y="2475345"/>
            <a:ext cx="2801150"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FF6D6D"/>
                </a:solidFill>
                <a:latin typeface="Raleway" panose="020B0003030101060003" pitchFamily="34" charset="0"/>
              </a:rPr>
              <a:t>OUR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70075" y="1872053"/>
            <a:ext cx="2319573" cy="2319573"/>
          </a:xfrm>
          <a:prstGeom prst="ellipse">
            <a:avLst/>
          </a:prstGeom>
          <a:ln w="177800" cmpd="thickThin">
            <a:solidFill>
              <a:srgbClr val="FF6D6D"/>
            </a:solidFill>
          </a:ln>
        </p:spPr>
      </p:pic>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6214" y="1872053"/>
            <a:ext cx="2319573" cy="2319573"/>
          </a:xfrm>
          <a:prstGeom prst="ellipse">
            <a:avLst/>
          </a:prstGeom>
          <a:ln w="177800" cmpd="thickThin">
            <a:solidFill>
              <a:schemeClr val="bg1">
                <a:lumMod val="65000"/>
              </a:schemeClr>
            </a:solidFill>
          </a:ln>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02353" y="1872053"/>
            <a:ext cx="2319573" cy="2319573"/>
          </a:xfrm>
          <a:prstGeom prst="ellipse">
            <a:avLst/>
          </a:prstGeom>
          <a:ln w="177800" cmpd="thickThin">
            <a:solidFill>
              <a:srgbClr val="FF6D6D"/>
            </a:solidFill>
          </a:ln>
        </p:spPr>
      </p:pic>
      <p:grpSp>
        <p:nvGrpSpPr>
          <p:cNvPr id="16" name="Group 15"/>
          <p:cNvGrpSpPr/>
          <p:nvPr/>
        </p:nvGrpSpPr>
        <p:grpSpPr>
          <a:xfrm>
            <a:off x="2743019" y="5191233"/>
            <a:ext cx="773681" cy="67506"/>
            <a:chOff x="5800526" y="4057907"/>
            <a:chExt cx="773681" cy="67506"/>
          </a:xfrm>
        </p:grpSpPr>
        <p:sp>
          <p:nvSpPr>
            <p:cNvPr id="17" name="Oval 16"/>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7" name="TextBox 11"/>
          <p:cNvSpPr txBox="1"/>
          <p:nvPr/>
        </p:nvSpPr>
        <p:spPr>
          <a:xfrm>
            <a:off x="2278345" y="4497166"/>
            <a:ext cx="1703031"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65000"/>
                    <a:lumOff val="35000"/>
                  </a:schemeClr>
                </a:solidFill>
                <a:latin typeface="Raleway" panose="020B0003030101060003" pitchFamily="34" charset="0"/>
              </a:rPr>
              <a:t>ASEP SUNARYA</a:t>
            </a:r>
          </a:p>
        </p:txBody>
      </p:sp>
      <p:sp>
        <p:nvSpPr>
          <p:cNvPr id="28" name="TextBox 63"/>
          <p:cNvSpPr txBox="1"/>
          <p:nvPr/>
        </p:nvSpPr>
        <p:spPr>
          <a:xfrm>
            <a:off x="2489301" y="4798923"/>
            <a:ext cx="1281121"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smtClean="0">
                <a:solidFill>
                  <a:schemeClr val="tx1">
                    <a:lumMod val="50000"/>
                    <a:lumOff val="50000"/>
                  </a:schemeClr>
                </a:solidFill>
                <a:latin typeface="Raleway" panose="020B0003030101060003" pitchFamily="34" charset="0"/>
              </a:rPr>
              <a:t>General Manager</a:t>
            </a:r>
            <a:endParaRPr lang="id-ID" sz="1067" dirty="0">
              <a:solidFill>
                <a:schemeClr val="tx1">
                  <a:lumMod val="50000"/>
                  <a:lumOff val="50000"/>
                </a:schemeClr>
              </a:solidFill>
              <a:latin typeface="Raleway" panose="020B0003030101060003" pitchFamily="34" charset="0"/>
            </a:endParaRPr>
          </a:p>
        </p:txBody>
      </p:sp>
      <p:grpSp>
        <p:nvGrpSpPr>
          <p:cNvPr id="29" name="Group 28"/>
          <p:cNvGrpSpPr/>
          <p:nvPr/>
        </p:nvGrpSpPr>
        <p:grpSpPr>
          <a:xfrm>
            <a:off x="5709159" y="5191233"/>
            <a:ext cx="773681" cy="67506"/>
            <a:chOff x="5800526" y="4057907"/>
            <a:chExt cx="773681" cy="67506"/>
          </a:xfrm>
        </p:grpSpPr>
        <p:sp>
          <p:nvSpPr>
            <p:cNvPr id="30" name="Oval 29"/>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0" name="Group 39"/>
          <p:cNvGrpSpPr/>
          <p:nvPr/>
        </p:nvGrpSpPr>
        <p:grpSpPr>
          <a:xfrm>
            <a:off x="8675298" y="5191233"/>
            <a:ext cx="773681" cy="67506"/>
            <a:chOff x="5800526" y="4057907"/>
            <a:chExt cx="773681" cy="67506"/>
          </a:xfrm>
        </p:grpSpPr>
        <p:sp>
          <p:nvSpPr>
            <p:cNvPr id="41" name="Oval 40"/>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extBox 57"/>
          <p:cNvSpPr txBox="1"/>
          <p:nvPr/>
        </p:nvSpPr>
        <p:spPr>
          <a:xfrm>
            <a:off x="5276166" y="4497166"/>
            <a:ext cx="1781706"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65000"/>
                    <a:lumOff val="35000"/>
                  </a:schemeClr>
                </a:solidFill>
                <a:latin typeface="Raleway" panose="020B0003030101060003" pitchFamily="34" charset="0"/>
              </a:rPr>
              <a:t>EUIS KOMARIAH</a:t>
            </a:r>
          </a:p>
        </p:txBody>
      </p:sp>
      <p:sp>
        <p:nvSpPr>
          <p:cNvPr id="52" name="TextBox 64"/>
          <p:cNvSpPr txBox="1"/>
          <p:nvPr/>
        </p:nvSpPr>
        <p:spPr>
          <a:xfrm>
            <a:off x="5392613" y="4798923"/>
            <a:ext cx="1548822"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50000"/>
                    <a:lumOff val="50000"/>
                  </a:schemeClr>
                </a:solidFill>
                <a:latin typeface="Raleway" panose="020B0003030101060003" pitchFamily="34" charset="0"/>
              </a:rPr>
              <a:t>Chief Excutive Officer</a:t>
            </a:r>
          </a:p>
        </p:txBody>
      </p:sp>
      <p:sp>
        <p:nvSpPr>
          <p:cNvPr id="53" name="TextBox 11"/>
          <p:cNvSpPr txBox="1"/>
          <p:nvPr/>
        </p:nvSpPr>
        <p:spPr>
          <a:xfrm>
            <a:off x="8214756" y="4497166"/>
            <a:ext cx="1757212"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tx1">
                    <a:lumMod val="65000"/>
                    <a:lumOff val="35000"/>
                  </a:schemeClr>
                </a:solidFill>
                <a:latin typeface="Raleway" panose="020B0003030101060003" pitchFamily="34" charset="0"/>
              </a:rPr>
              <a:t>SULE PERMANA</a:t>
            </a:r>
            <a:endParaRPr lang="id-ID" sz="1600" b="1" dirty="0">
              <a:solidFill>
                <a:schemeClr val="tx1">
                  <a:lumMod val="65000"/>
                  <a:lumOff val="35000"/>
                </a:schemeClr>
              </a:solidFill>
              <a:latin typeface="Raleway" panose="020B0003030101060003" pitchFamily="34" charset="0"/>
            </a:endParaRPr>
          </a:p>
        </p:txBody>
      </p:sp>
      <p:sp>
        <p:nvSpPr>
          <p:cNvPr id="54" name="TextBox 63"/>
          <p:cNvSpPr txBox="1"/>
          <p:nvPr/>
        </p:nvSpPr>
        <p:spPr>
          <a:xfrm>
            <a:off x="8468831" y="4798923"/>
            <a:ext cx="1249061"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smtClean="0">
                <a:solidFill>
                  <a:schemeClr val="tx1">
                    <a:lumMod val="50000"/>
                    <a:lumOff val="50000"/>
                  </a:schemeClr>
                </a:solidFill>
                <a:latin typeface="Raleway" panose="020B0003030101060003" pitchFamily="34" charset="0"/>
              </a:rPr>
              <a:t>Creative Director</a:t>
            </a:r>
            <a:endParaRPr lang="id-ID" sz="1067" dirty="0">
              <a:solidFill>
                <a:schemeClr val="tx1">
                  <a:lumMod val="50000"/>
                  <a:lumOff val="50000"/>
                </a:schemeClr>
              </a:solidFill>
              <a:latin typeface="Raleway" panose="020B0003030101060003" pitchFamily="34" charset="0"/>
            </a:endParaRPr>
          </a:p>
        </p:txBody>
      </p:sp>
      <p:sp>
        <p:nvSpPr>
          <p:cNvPr id="58" name="Freeform 5"/>
          <p:cNvSpPr>
            <a:spLocks/>
          </p:cNvSpPr>
          <p:nvPr/>
        </p:nvSpPr>
        <p:spPr bwMode="auto">
          <a:xfrm>
            <a:off x="2643856" y="5471013"/>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9"/>
          <p:cNvSpPr>
            <a:spLocks noEditPoints="1"/>
          </p:cNvSpPr>
          <p:nvPr/>
        </p:nvSpPr>
        <p:spPr bwMode="auto">
          <a:xfrm>
            <a:off x="3036193" y="5470754"/>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13"/>
          <p:cNvSpPr>
            <a:spLocks noEditPoints="1"/>
          </p:cNvSpPr>
          <p:nvPr/>
        </p:nvSpPr>
        <p:spPr bwMode="auto">
          <a:xfrm>
            <a:off x="3432634" y="5470754"/>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17"/>
          <p:cNvSpPr>
            <a:spLocks noEditPoints="1"/>
          </p:cNvSpPr>
          <p:nvPr/>
        </p:nvSpPr>
        <p:spPr bwMode="auto">
          <a:xfrm>
            <a:off x="5631458" y="5482689"/>
            <a:ext cx="224162" cy="210671"/>
          </a:xfrm>
          <a:custGeom>
            <a:avLst/>
            <a:gdLst>
              <a:gd name="T0" fmla="*/ 61 w 363"/>
              <a:gd name="T1" fmla="*/ 2 h 341"/>
              <a:gd name="T2" fmla="*/ 112 w 363"/>
              <a:gd name="T3" fmla="*/ 1 h 341"/>
              <a:gd name="T4" fmla="*/ 77 w 363"/>
              <a:gd name="T5" fmla="*/ 75 h 341"/>
              <a:gd name="T6" fmla="*/ 128 w 363"/>
              <a:gd name="T7" fmla="*/ 187 h 341"/>
              <a:gd name="T8" fmla="*/ 133 w 363"/>
              <a:gd name="T9" fmla="*/ 211 h 341"/>
              <a:gd name="T10" fmla="*/ 126 w 363"/>
              <a:gd name="T11" fmla="*/ 273 h 341"/>
              <a:gd name="T12" fmla="*/ 202 w 363"/>
              <a:gd name="T13" fmla="*/ 224 h 341"/>
              <a:gd name="T14" fmla="*/ 362 w 363"/>
              <a:gd name="T15" fmla="*/ 198 h 341"/>
              <a:gd name="T16" fmla="*/ 362 w 363"/>
              <a:gd name="T17" fmla="*/ 270 h 341"/>
              <a:gd name="T18" fmla="*/ 321 w 363"/>
              <a:gd name="T19" fmla="*/ 334 h 341"/>
              <a:gd name="T20" fmla="*/ 284 w 363"/>
              <a:gd name="T21" fmla="*/ 341 h 341"/>
              <a:gd name="T22" fmla="*/ 69 w 363"/>
              <a:gd name="T23" fmla="*/ 341 h 341"/>
              <a:gd name="T24" fmla="*/ 2 w 363"/>
              <a:gd name="T25" fmla="*/ 273 h 341"/>
              <a:gd name="T26" fmla="*/ 2 w 363"/>
              <a:gd name="T27" fmla="*/ 75 h 341"/>
              <a:gd name="T28" fmla="*/ 61 w 363"/>
              <a:gd name="T29" fmla="*/ 2 h 341"/>
              <a:gd name="T30" fmla="*/ 155 w 363"/>
              <a:gd name="T31" fmla="*/ 48 h 341"/>
              <a:gd name="T32" fmla="*/ 134 w 363"/>
              <a:gd name="T33" fmla="*/ 95 h 341"/>
              <a:gd name="T34" fmla="*/ 165 w 363"/>
              <a:gd name="T35" fmla="*/ 156 h 341"/>
              <a:gd name="T36" fmla="*/ 304 w 363"/>
              <a:gd name="T37" fmla="*/ 164 h 341"/>
              <a:gd name="T38" fmla="*/ 348 w 363"/>
              <a:gd name="T39" fmla="*/ 99 h 341"/>
              <a:gd name="T40" fmla="*/ 314 w 363"/>
              <a:gd name="T41" fmla="*/ 37 h 341"/>
              <a:gd name="T42" fmla="*/ 237 w 363"/>
              <a:gd name="T43" fmla="*/ 14 h 341"/>
              <a:gd name="T44" fmla="*/ 155 w 363"/>
              <a:gd name="T45" fmla="*/ 4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341">
                <a:moveTo>
                  <a:pt x="61" y="2"/>
                </a:moveTo>
                <a:cubicBezTo>
                  <a:pt x="78" y="0"/>
                  <a:pt x="95" y="1"/>
                  <a:pt x="112" y="1"/>
                </a:cubicBezTo>
                <a:cubicBezTo>
                  <a:pt x="94" y="23"/>
                  <a:pt x="79" y="47"/>
                  <a:pt x="77" y="75"/>
                </a:cubicBezTo>
                <a:cubicBezTo>
                  <a:pt x="72" y="118"/>
                  <a:pt x="94" y="161"/>
                  <a:pt x="128" y="187"/>
                </a:cubicBezTo>
                <a:cubicBezTo>
                  <a:pt x="136" y="192"/>
                  <a:pt x="133" y="203"/>
                  <a:pt x="133" y="211"/>
                </a:cubicBezTo>
                <a:cubicBezTo>
                  <a:pt x="131" y="232"/>
                  <a:pt x="128" y="252"/>
                  <a:pt x="126" y="273"/>
                </a:cubicBezTo>
                <a:cubicBezTo>
                  <a:pt x="152" y="258"/>
                  <a:pt x="176" y="238"/>
                  <a:pt x="202" y="224"/>
                </a:cubicBezTo>
                <a:cubicBezTo>
                  <a:pt x="256" y="235"/>
                  <a:pt x="315" y="228"/>
                  <a:pt x="362" y="198"/>
                </a:cubicBezTo>
                <a:cubicBezTo>
                  <a:pt x="362" y="222"/>
                  <a:pt x="362" y="246"/>
                  <a:pt x="362" y="270"/>
                </a:cubicBezTo>
                <a:cubicBezTo>
                  <a:pt x="363" y="297"/>
                  <a:pt x="346" y="323"/>
                  <a:pt x="321" y="334"/>
                </a:cubicBezTo>
                <a:cubicBezTo>
                  <a:pt x="310" y="340"/>
                  <a:pt x="296" y="341"/>
                  <a:pt x="284" y="341"/>
                </a:cubicBezTo>
                <a:cubicBezTo>
                  <a:pt x="212" y="341"/>
                  <a:pt x="141" y="341"/>
                  <a:pt x="69" y="341"/>
                </a:cubicBezTo>
                <a:cubicBezTo>
                  <a:pt x="34" y="341"/>
                  <a:pt x="2" y="308"/>
                  <a:pt x="2" y="273"/>
                </a:cubicBezTo>
                <a:cubicBezTo>
                  <a:pt x="2" y="207"/>
                  <a:pt x="2" y="141"/>
                  <a:pt x="2" y="75"/>
                </a:cubicBezTo>
                <a:cubicBezTo>
                  <a:pt x="0" y="41"/>
                  <a:pt x="27" y="8"/>
                  <a:pt x="61" y="2"/>
                </a:cubicBezTo>
                <a:close/>
                <a:moveTo>
                  <a:pt x="155" y="48"/>
                </a:moveTo>
                <a:cubicBezTo>
                  <a:pt x="143" y="61"/>
                  <a:pt x="134" y="77"/>
                  <a:pt x="134" y="95"/>
                </a:cubicBezTo>
                <a:cubicBezTo>
                  <a:pt x="133" y="119"/>
                  <a:pt x="146" y="142"/>
                  <a:pt x="165" y="156"/>
                </a:cubicBezTo>
                <a:cubicBezTo>
                  <a:pt x="204" y="186"/>
                  <a:pt x="262" y="188"/>
                  <a:pt x="304" y="164"/>
                </a:cubicBezTo>
                <a:cubicBezTo>
                  <a:pt x="328" y="151"/>
                  <a:pt x="347" y="127"/>
                  <a:pt x="348" y="99"/>
                </a:cubicBezTo>
                <a:cubicBezTo>
                  <a:pt x="349" y="74"/>
                  <a:pt x="334" y="51"/>
                  <a:pt x="314" y="37"/>
                </a:cubicBezTo>
                <a:cubicBezTo>
                  <a:pt x="292" y="20"/>
                  <a:pt x="264" y="13"/>
                  <a:pt x="237" y="14"/>
                </a:cubicBezTo>
                <a:cubicBezTo>
                  <a:pt x="207" y="15"/>
                  <a:pt x="176" y="26"/>
                  <a:pt x="155" y="48"/>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21"/>
          <p:cNvSpPr>
            <a:spLocks noEditPoints="1"/>
          </p:cNvSpPr>
          <p:nvPr/>
        </p:nvSpPr>
        <p:spPr bwMode="auto">
          <a:xfrm>
            <a:off x="6032752" y="5471013"/>
            <a:ext cx="185765" cy="222347"/>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25"/>
          <p:cNvSpPr>
            <a:spLocks noEditPoints="1"/>
          </p:cNvSpPr>
          <p:nvPr/>
        </p:nvSpPr>
        <p:spPr bwMode="auto">
          <a:xfrm>
            <a:off x="6388672" y="5470754"/>
            <a:ext cx="222347" cy="222606"/>
          </a:xfrm>
          <a:custGeom>
            <a:avLst/>
            <a:gdLst>
              <a:gd name="T0" fmla="*/ 106 w 360"/>
              <a:gd name="T1" fmla="*/ 259 h 360"/>
              <a:gd name="T2" fmla="*/ 342 w 360"/>
              <a:gd name="T3" fmla="*/ 259 h 360"/>
              <a:gd name="T4" fmla="*/ 197 w 360"/>
              <a:gd name="T5" fmla="*/ 360 h 360"/>
              <a:gd name="T6" fmla="*/ 164 w 360"/>
              <a:gd name="T7" fmla="*/ 360 h 360"/>
              <a:gd name="T8" fmla="*/ 106 w 360"/>
              <a:gd name="T9" fmla="*/ 345 h 360"/>
              <a:gd name="T10" fmla="*/ 106 w 360"/>
              <a:gd name="T11" fmla="*/ 259 h 360"/>
              <a:gd name="T12" fmla="*/ 254 w 360"/>
              <a:gd name="T13" fmla="*/ 16 h 360"/>
              <a:gd name="T14" fmla="*/ 180 w 360"/>
              <a:gd name="T15" fmla="*/ 0 h 360"/>
              <a:gd name="T16" fmla="*/ 117 w 360"/>
              <a:gd name="T17" fmla="*/ 12 h 360"/>
              <a:gd name="T18" fmla="*/ 254 w 360"/>
              <a:gd name="T19" fmla="*/ 136 h 360"/>
              <a:gd name="T20" fmla="*/ 254 w 360"/>
              <a:gd name="T21" fmla="*/ 16 h 360"/>
              <a:gd name="T22" fmla="*/ 98 w 360"/>
              <a:gd name="T23" fmla="*/ 20 h 360"/>
              <a:gd name="T24" fmla="*/ 0 w 360"/>
              <a:gd name="T25" fmla="*/ 180 h 360"/>
              <a:gd name="T26" fmla="*/ 7 w 360"/>
              <a:gd name="T27" fmla="*/ 227 h 360"/>
              <a:gd name="T28" fmla="*/ 166 w 360"/>
              <a:gd name="T29" fmla="*/ 82 h 360"/>
              <a:gd name="T30" fmla="*/ 98 w 360"/>
              <a:gd name="T31" fmla="*/ 20 h 360"/>
              <a:gd name="T32" fmla="*/ 87 w 360"/>
              <a:gd name="T33" fmla="*/ 334 h 360"/>
              <a:gd name="T34" fmla="*/ 87 w 360"/>
              <a:gd name="T35" fmla="*/ 179 h 360"/>
              <a:gd name="T36" fmla="*/ 13 w 360"/>
              <a:gd name="T37" fmla="*/ 247 h 360"/>
              <a:gd name="T38" fmla="*/ 87 w 360"/>
              <a:gd name="T39" fmla="*/ 334 h 360"/>
              <a:gd name="T40" fmla="*/ 273 w 360"/>
              <a:gd name="T41" fmla="*/ 27 h 360"/>
              <a:gd name="T42" fmla="*/ 273 w 360"/>
              <a:gd name="T43" fmla="*/ 240 h 360"/>
              <a:gd name="T44" fmla="*/ 350 w 360"/>
              <a:gd name="T45" fmla="*/ 240 h 360"/>
              <a:gd name="T46" fmla="*/ 360 w 360"/>
              <a:gd name="T47" fmla="*/ 180 h 360"/>
              <a:gd name="T48" fmla="*/ 273 w 360"/>
              <a:gd name="T49" fmla="*/ 2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106" y="259"/>
                </a:moveTo>
                <a:cubicBezTo>
                  <a:pt x="110" y="259"/>
                  <a:pt x="335" y="259"/>
                  <a:pt x="342" y="259"/>
                </a:cubicBezTo>
                <a:cubicBezTo>
                  <a:pt x="314" y="316"/>
                  <a:pt x="259" y="354"/>
                  <a:pt x="197" y="360"/>
                </a:cubicBezTo>
                <a:cubicBezTo>
                  <a:pt x="164" y="360"/>
                  <a:pt x="164" y="360"/>
                  <a:pt x="164" y="360"/>
                </a:cubicBezTo>
                <a:cubicBezTo>
                  <a:pt x="144" y="358"/>
                  <a:pt x="125" y="353"/>
                  <a:pt x="106" y="345"/>
                </a:cubicBezTo>
                <a:cubicBezTo>
                  <a:pt x="106" y="342"/>
                  <a:pt x="106" y="263"/>
                  <a:pt x="106" y="259"/>
                </a:cubicBezTo>
                <a:close/>
                <a:moveTo>
                  <a:pt x="254" y="16"/>
                </a:moveTo>
                <a:cubicBezTo>
                  <a:pt x="231" y="5"/>
                  <a:pt x="206" y="0"/>
                  <a:pt x="180" y="0"/>
                </a:cubicBezTo>
                <a:cubicBezTo>
                  <a:pt x="159" y="0"/>
                  <a:pt x="138" y="4"/>
                  <a:pt x="117" y="12"/>
                </a:cubicBezTo>
                <a:cubicBezTo>
                  <a:pt x="122" y="16"/>
                  <a:pt x="248" y="131"/>
                  <a:pt x="254" y="136"/>
                </a:cubicBezTo>
                <a:cubicBezTo>
                  <a:pt x="254" y="128"/>
                  <a:pt x="254" y="19"/>
                  <a:pt x="254" y="16"/>
                </a:cubicBezTo>
                <a:close/>
                <a:moveTo>
                  <a:pt x="98" y="20"/>
                </a:moveTo>
                <a:cubicBezTo>
                  <a:pt x="38" y="51"/>
                  <a:pt x="0" y="112"/>
                  <a:pt x="0" y="180"/>
                </a:cubicBezTo>
                <a:cubicBezTo>
                  <a:pt x="0" y="196"/>
                  <a:pt x="2" y="212"/>
                  <a:pt x="7" y="227"/>
                </a:cubicBezTo>
                <a:cubicBezTo>
                  <a:pt x="12" y="223"/>
                  <a:pt x="163" y="85"/>
                  <a:pt x="166" y="82"/>
                </a:cubicBezTo>
                <a:cubicBezTo>
                  <a:pt x="163" y="79"/>
                  <a:pt x="100" y="22"/>
                  <a:pt x="98" y="20"/>
                </a:cubicBezTo>
                <a:close/>
                <a:moveTo>
                  <a:pt x="87" y="334"/>
                </a:moveTo>
                <a:cubicBezTo>
                  <a:pt x="87" y="327"/>
                  <a:pt x="87" y="188"/>
                  <a:pt x="87" y="179"/>
                </a:cubicBezTo>
                <a:cubicBezTo>
                  <a:pt x="81" y="185"/>
                  <a:pt x="15" y="245"/>
                  <a:pt x="13" y="247"/>
                </a:cubicBezTo>
                <a:cubicBezTo>
                  <a:pt x="28" y="283"/>
                  <a:pt x="54" y="314"/>
                  <a:pt x="87" y="334"/>
                </a:cubicBezTo>
                <a:close/>
                <a:moveTo>
                  <a:pt x="273" y="27"/>
                </a:moveTo>
                <a:cubicBezTo>
                  <a:pt x="273" y="34"/>
                  <a:pt x="273" y="236"/>
                  <a:pt x="273" y="240"/>
                </a:cubicBezTo>
                <a:cubicBezTo>
                  <a:pt x="277" y="240"/>
                  <a:pt x="347" y="240"/>
                  <a:pt x="350" y="240"/>
                </a:cubicBezTo>
                <a:cubicBezTo>
                  <a:pt x="357" y="221"/>
                  <a:pt x="360" y="201"/>
                  <a:pt x="360" y="180"/>
                </a:cubicBezTo>
                <a:cubicBezTo>
                  <a:pt x="360" y="118"/>
                  <a:pt x="327" y="59"/>
                  <a:pt x="273" y="27"/>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29"/>
          <p:cNvSpPr>
            <a:spLocks/>
          </p:cNvSpPr>
          <p:nvPr/>
        </p:nvSpPr>
        <p:spPr bwMode="auto">
          <a:xfrm>
            <a:off x="8619428" y="5477930"/>
            <a:ext cx="257136" cy="215430"/>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33"/>
          <p:cNvSpPr>
            <a:spLocks noEditPoints="1"/>
          </p:cNvSpPr>
          <p:nvPr/>
        </p:nvSpPr>
        <p:spPr bwMode="auto">
          <a:xfrm>
            <a:off x="8980336" y="5470754"/>
            <a:ext cx="222347" cy="222606"/>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290 w 360"/>
              <a:gd name="T11" fmla="*/ 93 h 360"/>
              <a:gd name="T12" fmla="*/ 320 w 360"/>
              <a:gd name="T13" fmla="*/ 173 h 360"/>
              <a:gd name="T14" fmla="*/ 263 w 360"/>
              <a:gd name="T15" fmla="*/ 167 h 360"/>
              <a:gd name="T16" fmla="*/ 263 w 360"/>
              <a:gd name="T17" fmla="*/ 167 h 360"/>
              <a:gd name="T18" fmla="*/ 263 w 360"/>
              <a:gd name="T19" fmla="*/ 167 h 360"/>
              <a:gd name="T20" fmla="*/ 222 w 360"/>
              <a:gd name="T21" fmla="*/ 170 h 360"/>
              <a:gd name="T22" fmla="*/ 213 w 360"/>
              <a:gd name="T23" fmla="*/ 148 h 360"/>
              <a:gd name="T24" fmla="*/ 290 w 360"/>
              <a:gd name="T25" fmla="*/ 93 h 360"/>
              <a:gd name="T26" fmla="*/ 180 w 360"/>
              <a:gd name="T27" fmla="*/ 39 h 360"/>
              <a:gd name="T28" fmla="*/ 268 w 360"/>
              <a:gd name="T29" fmla="*/ 70 h 360"/>
              <a:gd name="T30" fmla="*/ 199 w 360"/>
              <a:gd name="T31" fmla="*/ 119 h 360"/>
              <a:gd name="T32" fmla="*/ 150 w 360"/>
              <a:gd name="T33" fmla="*/ 42 h 360"/>
              <a:gd name="T34" fmla="*/ 180 w 360"/>
              <a:gd name="T35" fmla="*/ 39 h 360"/>
              <a:gd name="T36" fmla="*/ 118 w 360"/>
              <a:gd name="T37" fmla="*/ 54 h 360"/>
              <a:gd name="T38" fmla="*/ 168 w 360"/>
              <a:gd name="T39" fmla="*/ 130 h 360"/>
              <a:gd name="T40" fmla="*/ 57 w 360"/>
              <a:gd name="T41" fmla="*/ 146 h 360"/>
              <a:gd name="T42" fmla="*/ 55 w 360"/>
              <a:gd name="T43" fmla="*/ 146 h 360"/>
              <a:gd name="T44" fmla="*/ 55 w 360"/>
              <a:gd name="T45" fmla="*/ 146 h 360"/>
              <a:gd name="T46" fmla="*/ 44 w 360"/>
              <a:gd name="T47" fmla="*/ 146 h 360"/>
              <a:gd name="T48" fmla="*/ 118 w 360"/>
              <a:gd name="T49" fmla="*/ 54 h 360"/>
              <a:gd name="T50" fmla="*/ 40 w 360"/>
              <a:gd name="T51" fmla="*/ 180 h 360"/>
              <a:gd name="T52" fmla="*/ 40 w 360"/>
              <a:gd name="T53" fmla="*/ 178 h 360"/>
              <a:gd name="T54" fmla="*/ 55 w 360"/>
              <a:gd name="T55" fmla="*/ 178 h 360"/>
              <a:gd name="T56" fmla="*/ 55 w 360"/>
              <a:gd name="T57" fmla="*/ 178 h 360"/>
              <a:gd name="T58" fmla="*/ 182 w 360"/>
              <a:gd name="T59" fmla="*/ 159 h 360"/>
              <a:gd name="T60" fmla="*/ 191 w 360"/>
              <a:gd name="T61" fmla="*/ 178 h 360"/>
              <a:gd name="T62" fmla="*/ 111 w 360"/>
              <a:gd name="T63" fmla="*/ 225 h 360"/>
              <a:gd name="T64" fmla="*/ 73 w 360"/>
              <a:gd name="T65" fmla="*/ 270 h 360"/>
              <a:gd name="T66" fmla="*/ 40 w 360"/>
              <a:gd name="T67" fmla="*/ 180 h 360"/>
              <a:gd name="T68" fmla="*/ 180 w 360"/>
              <a:gd name="T69" fmla="*/ 320 h 360"/>
              <a:gd name="T70" fmla="*/ 97 w 360"/>
              <a:gd name="T71" fmla="*/ 292 h 360"/>
              <a:gd name="T72" fmla="*/ 129 w 360"/>
              <a:gd name="T73" fmla="*/ 252 h 360"/>
              <a:gd name="T74" fmla="*/ 202 w 360"/>
              <a:gd name="T75" fmla="*/ 208 h 360"/>
              <a:gd name="T76" fmla="*/ 230 w 360"/>
              <a:gd name="T77" fmla="*/ 311 h 360"/>
              <a:gd name="T78" fmla="*/ 180 w 360"/>
              <a:gd name="T79" fmla="*/ 320 h 360"/>
              <a:gd name="T80" fmla="*/ 259 w 360"/>
              <a:gd name="T81" fmla="*/ 295 h 360"/>
              <a:gd name="T82" fmla="*/ 234 w 360"/>
              <a:gd name="T83" fmla="*/ 201 h 360"/>
              <a:gd name="T84" fmla="*/ 262 w 360"/>
              <a:gd name="T85" fmla="*/ 199 h 360"/>
              <a:gd name="T86" fmla="*/ 263 w 360"/>
              <a:gd name="T87" fmla="*/ 199 h 360"/>
              <a:gd name="T88" fmla="*/ 263 w 360"/>
              <a:gd name="T89" fmla="*/ 199 h 360"/>
              <a:gd name="T90" fmla="*/ 263 w 360"/>
              <a:gd name="T91" fmla="*/ 199 h 360"/>
              <a:gd name="T92" fmla="*/ 318 w 360"/>
              <a:gd name="T93" fmla="*/ 205 h 360"/>
              <a:gd name="T94" fmla="*/ 259 w 360"/>
              <a:gd name="T95" fmla="*/ 2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0" h="360">
                <a:moveTo>
                  <a:pt x="180" y="0"/>
                </a:moveTo>
                <a:cubicBezTo>
                  <a:pt x="81" y="0"/>
                  <a:pt x="0" y="80"/>
                  <a:pt x="0" y="180"/>
                </a:cubicBezTo>
                <a:cubicBezTo>
                  <a:pt x="0" y="279"/>
                  <a:pt x="81" y="360"/>
                  <a:pt x="180" y="360"/>
                </a:cubicBezTo>
                <a:cubicBezTo>
                  <a:pt x="279" y="360"/>
                  <a:pt x="360" y="279"/>
                  <a:pt x="360" y="180"/>
                </a:cubicBezTo>
                <a:cubicBezTo>
                  <a:pt x="360" y="80"/>
                  <a:pt x="279" y="0"/>
                  <a:pt x="180" y="0"/>
                </a:cubicBezTo>
                <a:close/>
                <a:moveTo>
                  <a:pt x="290" y="93"/>
                </a:moveTo>
                <a:cubicBezTo>
                  <a:pt x="308" y="115"/>
                  <a:pt x="319" y="143"/>
                  <a:pt x="320" y="173"/>
                </a:cubicBezTo>
                <a:cubicBezTo>
                  <a:pt x="300" y="169"/>
                  <a:pt x="281" y="167"/>
                  <a:pt x="263" y="167"/>
                </a:cubicBezTo>
                <a:cubicBezTo>
                  <a:pt x="263" y="167"/>
                  <a:pt x="263" y="167"/>
                  <a:pt x="263" y="167"/>
                </a:cubicBezTo>
                <a:cubicBezTo>
                  <a:pt x="263" y="167"/>
                  <a:pt x="263" y="167"/>
                  <a:pt x="263" y="167"/>
                </a:cubicBezTo>
                <a:cubicBezTo>
                  <a:pt x="248" y="167"/>
                  <a:pt x="235" y="168"/>
                  <a:pt x="222" y="170"/>
                </a:cubicBezTo>
                <a:cubicBezTo>
                  <a:pt x="219" y="163"/>
                  <a:pt x="216" y="155"/>
                  <a:pt x="213" y="148"/>
                </a:cubicBezTo>
                <a:cubicBezTo>
                  <a:pt x="241" y="136"/>
                  <a:pt x="268" y="118"/>
                  <a:pt x="290" y="93"/>
                </a:cubicBezTo>
                <a:close/>
                <a:moveTo>
                  <a:pt x="180" y="39"/>
                </a:moveTo>
                <a:cubicBezTo>
                  <a:pt x="213" y="39"/>
                  <a:pt x="244" y="51"/>
                  <a:pt x="268" y="70"/>
                </a:cubicBezTo>
                <a:cubicBezTo>
                  <a:pt x="249" y="92"/>
                  <a:pt x="225" y="108"/>
                  <a:pt x="199" y="119"/>
                </a:cubicBezTo>
                <a:cubicBezTo>
                  <a:pt x="180" y="84"/>
                  <a:pt x="162" y="58"/>
                  <a:pt x="150" y="42"/>
                </a:cubicBezTo>
                <a:cubicBezTo>
                  <a:pt x="160" y="40"/>
                  <a:pt x="170" y="39"/>
                  <a:pt x="180" y="39"/>
                </a:cubicBezTo>
                <a:close/>
                <a:moveTo>
                  <a:pt x="118" y="54"/>
                </a:moveTo>
                <a:cubicBezTo>
                  <a:pt x="128" y="65"/>
                  <a:pt x="147" y="91"/>
                  <a:pt x="168" y="130"/>
                </a:cubicBezTo>
                <a:cubicBezTo>
                  <a:pt x="126" y="143"/>
                  <a:pt x="83" y="146"/>
                  <a:pt x="57" y="146"/>
                </a:cubicBezTo>
                <a:cubicBezTo>
                  <a:pt x="56" y="146"/>
                  <a:pt x="56" y="146"/>
                  <a:pt x="55" y="146"/>
                </a:cubicBezTo>
                <a:cubicBezTo>
                  <a:pt x="55" y="146"/>
                  <a:pt x="55" y="146"/>
                  <a:pt x="55" y="146"/>
                </a:cubicBezTo>
                <a:cubicBezTo>
                  <a:pt x="51" y="146"/>
                  <a:pt x="47" y="146"/>
                  <a:pt x="44" y="146"/>
                </a:cubicBezTo>
                <a:cubicBezTo>
                  <a:pt x="54" y="105"/>
                  <a:pt x="81" y="72"/>
                  <a:pt x="118" y="54"/>
                </a:cubicBezTo>
                <a:close/>
                <a:moveTo>
                  <a:pt x="40" y="180"/>
                </a:moveTo>
                <a:cubicBezTo>
                  <a:pt x="40" y="179"/>
                  <a:pt x="40" y="178"/>
                  <a:pt x="40" y="178"/>
                </a:cubicBezTo>
                <a:cubicBezTo>
                  <a:pt x="44" y="178"/>
                  <a:pt x="49" y="178"/>
                  <a:pt x="55" y="178"/>
                </a:cubicBezTo>
                <a:cubicBezTo>
                  <a:pt x="55" y="178"/>
                  <a:pt x="55" y="178"/>
                  <a:pt x="55" y="178"/>
                </a:cubicBezTo>
                <a:cubicBezTo>
                  <a:pt x="83" y="178"/>
                  <a:pt x="133" y="175"/>
                  <a:pt x="182" y="159"/>
                </a:cubicBezTo>
                <a:cubicBezTo>
                  <a:pt x="185" y="165"/>
                  <a:pt x="188" y="172"/>
                  <a:pt x="191" y="178"/>
                </a:cubicBezTo>
                <a:cubicBezTo>
                  <a:pt x="157" y="189"/>
                  <a:pt x="131" y="207"/>
                  <a:pt x="111" y="225"/>
                </a:cubicBezTo>
                <a:cubicBezTo>
                  <a:pt x="93" y="242"/>
                  <a:pt x="80" y="259"/>
                  <a:pt x="73" y="270"/>
                </a:cubicBezTo>
                <a:cubicBezTo>
                  <a:pt x="52" y="245"/>
                  <a:pt x="40" y="214"/>
                  <a:pt x="40" y="180"/>
                </a:cubicBezTo>
                <a:close/>
                <a:moveTo>
                  <a:pt x="180" y="320"/>
                </a:moveTo>
                <a:cubicBezTo>
                  <a:pt x="149" y="320"/>
                  <a:pt x="120" y="310"/>
                  <a:pt x="97" y="292"/>
                </a:cubicBezTo>
                <a:cubicBezTo>
                  <a:pt x="102" y="284"/>
                  <a:pt x="112" y="268"/>
                  <a:pt x="129" y="252"/>
                </a:cubicBezTo>
                <a:cubicBezTo>
                  <a:pt x="147" y="235"/>
                  <a:pt x="171" y="218"/>
                  <a:pt x="202" y="208"/>
                </a:cubicBezTo>
                <a:cubicBezTo>
                  <a:pt x="213" y="238"/>
                  <a:pt x="222" y="272"/>
                  <a:pt x="230" y="311"/>
                </a:cubicBezTo>
                <a:cubicBezTo>
                  <a:pt x="214" y="317"/>
                  <a:pt x="198" y="320"/>
                  <a:pt x="180" y="320"/>
                </a:cubicBezTo>
                <a:close/>
                <a:moveTo>
                  <a:pt x="259" y="295"/>
                </a:moveTo>
                <a:cubicBezTo>
                  <a:pt x="252" y="260"/>
                  <a:pt x="243" y="229"/>
                  <a:pt x="234" y="201"/>
                </a:cubicBezTo>
                <a:cubicBezTo>
                  <a:pt x="243" y="199"/>
                  <a:pt x="252" y="199"/>
                  <a:pt x="262" y="199"/>
                </a:cubicBezTo>
                <a:cubicBezTo>
                  <a:pt x="263" y="199"/>
                  <a:pt x="263" y="199"/>
                  <a:pt x="263" y="199"/>
                </a:cubicBezTo>
                <a:cubicBezTo>
                  <a:pt x="263" y="199"/>
                  <a:pt x="263" y="199"/>
                  <a:pt x="263" y="199"/>
                </a:cubicBezTo>
                <a:cubicBezTo>
                  <a:pt x="263" y="199"/>
                  <a:pt x="263" y="199"/>
                  <a:pt x="263" y="199"/>
                </a:cubicBezTo>
                <a:cubicBezTo>
                  <a:pt x="280" y="199"/>
                  <a:pt x="298" y="201"/>
                  <a:pt x="318" y="205"/>
                </a:cubicBezTo>
                <a:cubicBezTo>
                  <a:pt x="311" y="242"/>
                  <a:pt x="289" y="274"/>
                  <a:pt x="259" y="29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37"/>
          <p:cNvSpPr>
            <a:spLocks noEditPoints="1"/>
          </p:cNvSpPr>
          <p:nvPr/>
        </p:nvSpPr>
        <p:spPr bwMode="auto">
          <a:xfrm>
            <a:off x="9306455" y="5470754"/>
            <a:ext cx="222347" cy="222606"/>
          </a:xfrm>
          <a:custGeom>
            <a:avLst/>
            <a:gdLst>
              <a:gd name="T0" fmla="*/ 245 w 360"/>
              <a:gd name="T1" fmla="*/ 360 h 360"/>
              <a:gd name="T2" fmla="*/ 359 w 360"/>
              <a:gd name="T3" fmla="*/ 246 h 360"/>
              <a:gd name="T4" fmla="*/ 360 w 360"/>
              <a:gd name="T5" fmla="*/ 155 h 360"/>
              <a:gd name="T6" fmla="*/ 359 w 360"/>
              <a:gd name="T7" fmla="*/ 150 h 360"/>
              <a:gd name="T8" fmla="*/ 356 w 360"/>
              <a:gd name="T9" fmla="*/ 143 h 360"/>
              <a:gd name="T10" fmla="*/ 351 w 360"/>
              <a:gd name="T11" fmla="*/ 139 h 360"/>
              <a:gd name="T12" fmla="*/ 302 w 360"/>
              <a:gd name="T13" fmla="*/ 131 h 360"/>
              <a:gd name="T14" fmla="*/ 292 w 360"/>
              <a:gd name="T15" fmla="*/ 101 h 360"/>
              <a:gd name="T16" fmla="*/ 282 w 360"/>
              <a:gd name="T17" fmla="*/ 62 h 360"/>
              <a:gd name="T18" fmla="*/ 194 w 360"/>
              <a:gd name="T19" fmla="*/ 0 h 360"/>
              <a:gd name="T20" fmla="*/ 114 w 360"/>
              <a:gd name="T21" fmla="*/ 0 h 360"/>
              <a:gd name="T22" fmla="*/ 0 w 360"/>
              <a:gd name="T23" fmla="*/ 114 h 360"/>
              <a:gd name="T24" fmla="*/ 0 w 360"/>
              <a:gd name="T25" fmla="*/ 246 h 360"/>
              <a:gd name="T26" fmla="*/ 114 w 360"/>
              <a:gd name="T27" fmla="*/ 360 h 360"/>
              <a:gd name="T28" fmla="*/ 245 w 360"/>
              <a:gd name="T29" fmla="*/ 360 h 360"/>
              <a:gd name="T30" fmla="*/ 116 w 360"/>
              <a:gd name="T31" fmla="*/ 93 h 360"/>
              <a:gd name="T32" fmla="*/ 179 w 360"/>
              <a:gd name="T33" fmla="*/ 93 h 360"/>
              <a:gd name="T34" fmla="*/ 201 w 360"/>
              <a:gd name="T35" fmla="*/ 115 h 360"/>
              <a:gd name="T36" fmla="*/ 179 w 360"/>
              <a:gd name="T37" fmla="*/ 136 h 360"/>
              <a:gd name="T38" fmla="*/ 116 w 360"/>
              <a:gd name="T39" fmla="*/ 136 h 360"/>
              <a:gd name="T40" fmla="*/ 94 w 360"/>
              <a:gd name="T41" fmla="*/ 115 h 360"/>
              <a:gd name="T42" fmla="*/ 116 w 360"/>
              <a:gd name="T43" fmla="*/ 93 h 360"/>
              <a:gd name="T44" fmla="*/ 94 w 360"/>
              <a:gd name="T45" fmla="*/ 245 h 360"/>
              <a:gd name="T46" fmla="*/ 116 w 360"/>
              <a:gd name="T47" fmla="*/ 223 h 360"/>
              <a:gd name="T48" fmla="*/ 244 w 360"/>
              <a:gd name="T49" fmla="*/ 223 h 360"/>
              <a:gd name="T50" fmla="*/ 266 w 360"/>
              <a:gd name="T51" fmla="*/ 245 h 360"/>
              <a:gd name="T52" fmla="*/ 244 w 360"/>
              <a:gd name="T53" fmla="*/ 266 h 360"/>
              <a:gd name="T54" fmla="*/ 116 w 360"/>
              <a:gd name="T55" fmla="*/ 266 h 360"/>
              <a:gd name="T56" fmla="*/ 94 w 360"/>
              <a:gd name="T57" fmla="*/ 24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0" h="360">
                <a:moveTo>
                  <a:pt x="245" y="360"/>
                </a:moveTo>
                <a:cubicBezTo>
                  <a:pt x="308" y="360"/>
                  <a:pt x="359" y="309"/>
                  <a:pt x="359" y="246"/>
                </a:cubicBezTo>
                <a:cubicBezTo>
                  <a:pt x="360" y="155"/>
                  <a:pt x="360" y="155"/>
                  <a:pt x="360" y="155"/>
                </a:cubicBezTo>
                <a:cubicBezTo>
                  <a:pt x="359" y="150"/>
                  <a:pt x="359" y="150"/>
                  <a:pt x="359" y="150"/>
                </a:cubicBezTo>
                <a:cubicBezTo>
                  <a:pt x="356" y="143"/>
                  <a:pt x="356" y="143"/>
                  <a:pt x="356" y="143"/>
                </a:cubicBezTo>
                <a:cubicBezTo>
                  <a:pt x="351" y="139"/>
                  <a:pt x="351" y="139"/>
                  <a:pt x="351" y="139"/>
                </a:cubicBezTo>
                <a:cubicBezTo>
                  <a:pt x="344" y="134"/>
                  <a:pt x="311" y="140"/>
                  <a:pt x="302" y="131"/>
                </a:cubicBezTo>
                <a:cubicBezTo>
                  <a:pt x="295" y="126"/>
                  <a:pt x="294" y="115"/>
                  <a:pt x="292" y="101"/>
                </a:cubicBezTo>
                <a:cubicBezTo>
                  <a:pt x="289" y="73"/>
                  <a:pt x="286" y="71"/>
                  <a:pt x="282" y="62"/>
                </a:cubicBezTo>
                <a:cubicBezTo>
                  <a:pt x="266" y="29"/>
                  <a:pt x="223" y="3"/>
                  <a:pt x="194" y="0"/>
                </a:cubicBezTo>
                <a:cubicBezTo>
                  <a:pt x="114" y="0"/>
                  <a:pt x="114" y="0"/>
                  <a:pt x="114" y="0"/>
                </a:cubicBezTo>
                <a:cubicBezTo>
                  <a:pt x="51" y="0"/>
                  <a:pt x="0" y="51"/>
                  <a:pt x="0" y="114"/>
                </a:cubicBezTo>
                <a:cubicBezTo>
                  <a:pt x="0" y="246"/>
                  <a:pt x="0" y="246"/>
                  <a:pt x="0" y="246"/>
                </a:cubicBezTo>
                <a:cubicBezTo>
                  <a:pt x="0" y="309"/>
                  <a:pt x="51" y="360"/>
                  <a:pt x="114" y="360"/>
                </a:cubicBezTo>
                <a:lnTo>
                  <a:pt x="245" y="360"/>
                </a:lnTo>
                <a:close/>
                <a:moveTo>
                  <a:pt x="116" y="93"/>
                </a:moveTo>
                <a:cubicBezTo>
                  <a:pt x="179" y="93"/>
                  <a:pt x="179" y="93"/>
                  <a:pt x="179" y="93"/>
                </a:cubicBezTo>
                <a:cubicBezTo>
                  <a:pt x="191" y="93"/>
                  <a:pt x="201" y="103"/>
                  <a:pt x="201" y="115"/>
                </a:cubicBezTo>
                <a:cubicBezTo>
                  <a:pt x="201" y="127"/>
                  <a:pt x="191" y="136"/>
                  <a:pt x="179" y="136"/>
                </a:cubicBezTo>
                <a:cubicBezTo>
                  <a:pt x="116" y="136"/>
                  <a:pt x="116" y="136"/>
                  <a:pt x="116" y="136"/>
                </a:cubicBezTo>
                <a:cubicBezTo>
                  <a:pt x="103" y="136"/>
                  <a:pt x="94" y="127"/>
                  <a:pt x="94" y="115"/>
                </a:cubicBezTo>
                <a:cubicBezTo>
                  <a:pt x="94" y="103"/>
                  <a:pt x="103" y="93"/>
                  <a:pt x="116" y="93"/>
                </a:cubicBezTo>
                <a:close/>
                <a:moveTo>
                  <a:pt x="94" y="245"/>
                </a:moveTo>
                <a:cubicBezTo>
                  <a:pt x="94" y="233"/>
                  <a:pt x="103" y="223"/>
                  <a:pt x="116" y="223"/>
                </a:cubicBezTo>
                <a:cubicBezTo>
                  <a:pt x="244" y="223"/>
                  <a:pt x="244" y="223"/>
                  <a:pt x="244" y="223"/>
                </a:cubicBezTo>
                <a:cubicBezTo>
                  <a:pt x="256" y="223"/>
                  <a:pt x="266" y="233"/>
                  <a:pt x="266" y="245"/>
                </a:cubicBezTo>
                <a:cubicBezTo>
                  <a:pt x="266" y="257"/>
                  <a:pt x="256" y="266"/>
                  <a:pt x="244" y="266"/>
                </a:cubicBezTo>
                <a:cubicBezTo>
                  <a:pt x="116" y="266"/>
                  <a:pt x="116" y="266"/>
                  <a:pt x="116" y="266"/>
                </a:cubicBezTo>
                <a:cubicBezTo>
                  <a:pt x="103" y="266"/>
                  <a:pt x="94" y="257"/>
                  <a:pt x="94" y="24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8965826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58"/>
                                        </p:tgtEl>
                                        <p:attrNameLst>
                                          <p:attrName>style.visibility</p:attrName>
                                        </p:attrNameLst>
                                      </p:cBhvr>
                                      <p:to>
                                        <p:strVal val="visible"/>
                                      </p:to>
                                    </p:set>
                                    <p:anim calcmode="lin" valueType="num">
                                      <p:cBhvr>
                                        <p:cTn id="33" dur="500" fill="hold"/>
                                        <p:tgtEl>
                                          <p:spTgt spid="58"/>
                                        </p:tgtEl>
                                        <p:attrNameLst>
                                          <p:attrName>ppt_w</p:attrName>
                                        </p:attrNameLst>
                                      </p:cBhvr>
                                      <p:tavLst>
                                        <p:tav tm="0">
                                          <p:val>
                                            <p:fltVal val="0"/>
                                          </p:val>
                                        </p:tav>
                                        <p:tav tm="100000">
                                          <p:val>
                                            <p:strVal val="#ppt_w"/>
                                          </p:val>
                                        </p:tav>
                                      </p:tavLst>
                                    </p:anim>
                                    <p:anim calcmode="lin" valueType="num">
                                      <p:cBhvr>
                                        <p:cTn id="34" dur="500" fill="hold"/>
                                        <p:tgtEl>
                                          <p:spTgt spid="58"/>
                                        </p:tgtEl>
                                        <p:attrNameLst>
                                          <p:attrName>ppt_h</p:attrName>
                                        </p:attrNameLst>
                                      </p:cBhvr>
                                      <p:tavLst>
                                        <p:tav tm="0">
                                          <p:val>
                                            <p:fltVal val="0"/>
                                          </p:val>
                                        </p:tav>
                                        <p:tav tm="100000">
                                          <p:val>
                                            <p:strVal val="#ppt_h"/>
                                          </p:val>
                                        </p:tav>
                                      </p:tavLst>
                                    </p:anim>
                                    <p:animEffect transition="in" filter="fade">
                                      <p:cBhvr>
                                        <p:cTn id="35" dur="500"/>
                                        <p:tgtEl>
                                          <p:spTgt spid="5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62"/>
                                        </p:tgtEl>
                                        <p:attrNameLst>
                                          <p:attrName>style.visibility</p:attrName>
                                        </p:attrNameLst>
                                      </p:cBhvr>
                                      <p:to>
                                        <p:strVal val="visible"/>
                                      </p:to>
                                    </p:set>
                                    <p:anim calcmode="lin" valueType="num">
                                      <p:cBhvr>
                                        <p:cTn id="38" dur="500" fill="hold"/>
                                        <p:tgtEl>
                                          <p:spTgt spid="62"/>
                                        </p:tgtEl>
                                        <p:attrNameLst>
                                          <p:attrName>ppt_w</p:attrName>
                                        </p:attrNameLst>
                                      </p:cBhvr>
                                      <p:tavLst>
                                        <p:tav tm="0">
                                          <p:val>
                                            <p:fltVal val="0"/>
                                          </p:val>
                                        </p:tav>
                                        <p:tav tm="100000">
                                          <p:val>
                                            <p:strVal val="#ppt_w"/>
                                          </p:val>
                                        </p:tav>
                                      </p:tavLst>
                                    </p:anim>
                                    <p:anim calcmode="lin" valueType="num">
                                      <p:cBhvr>
                                        <p:cTn id="39" dur="500" fill="hold"/>
                                        <p:tgtEl>
                                          <p:spTgt spid="62"/>
                                        </p:tgtEl>
                                        <p:attrNameLst>
                                          <p:attrName>ppt_h</p:attrName>
                                        </p:attrNameLst>
                                      </p:cBhvr>
                                      <p:tavLst>
                                        <p:tav tm="0">
                                          <p:val>
                                            <p:fltVal val="0"/>
                                          </p:val>
                                        </p:tav>
                                        <p:tav tm="100000">
                                          <p:val>
                                            <p:strVal val="#ppt_h"/>
                                          </p:val>
                                        </p:tav>
                                      </p:tavLst>
                                    </p:anim>
                                    <p:animEffect transition="in" filter="fade">
                                      <p:cBhvr>
                                        <p:cTn id="40" dur="500"/>
                                        <p:tgtEl>
                                          <p:spTgt spid="62"/>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p:cTn id="43" dur="500" fill="hold"/>
                                        <p:tgtEl>
                                          <p:spTgt spid="66"/>
                                        </p:tgtEl>
                                        <p:attrNameLst>
                                          <p:attrName>ppt_w</p:attrName>
                                        </p:attrNameLst>
                                      </p:cBhvr>
                                      <p:tavLst>
                                        <p:tav tm="0">
                                          <p:val>
                                            <p:fltVal val="0"/>
                                          </p:val>
                                        </p:tav>
                                        <p:tav tm="100000">
                                          <p:val>
                                            <p:strVal val="#ppt_w"/>
                                          </p:val>
                                        </p:tav>
                                      </p:tavLst>
                                    </p:anim>
                                    <p:anim calcmode="lin" valueType="num">
                                      <p:cBhvr>
                                        <p:cTn id="44" dur="500" fill="hold"/>
                                        <p:tgtEl>
                                          <p:spTgt spid="66"/>
                                        </p:tgtEl>
                                        <p:attrNameLst>
                                          <p:attrName>ppt_h</p:attrName>
                                        </p:attrNameLst>
                                      </p:cBhvr>
                                      <p:tavLst>
                                        <p:tav tm="0">
                                          <p:val>
                                            <p:fltVal val="0"/>
                                          </p:val>
                                        </p:tav>
                                        <p:tav tm="100000">
                                          <p:val>
                                            <p:strVal val="#ppt_h"/>
                                          </p:val>
                                        </p:tav>
                                      </p:tavLst>
                                    </p:anim>
                                    <p:animEffect transition="in" filter="fade">
                                      <p:cBhvr>
                                        <p:cTn id="45" dur="500"/>
                                        <p:tgtEl>
                                          <p:spTgt spid="66"/>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500"/>
                                        <p:tgtEl>
                                          <p:spTgt spid="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fade">
                                      <p:cBhvr>
                                        <p:cTn id="56" dur="500"/>
                                        <p:tgtEl>
                                          <p:spTgt spid="5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2"/>
                                        </p:tgtEl>
                                        <p:attrNameLst>
                                          <p:attrName>style.visibility</p:attrName>
                                        </p:attrNameLst>
                                      </p:cBhvr>
                                      <p:to>
                                        <p:strVal val="visible"/>
                                      </p:to>
                                    </p:set>
                                    <p:animEffect transition="in" filter="fade">
                                      <p:cBhvr>
                                        <p:cTn id="59" dur="500"/>
                                        <p:tgtEl>
                                          <p:spTgt spid="52"/>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wipe(left)">
                                      <p:cBhvr>
                                        <p:cTn id="63" dur="500"/>
                                        <p:tgtEl>
                                          <p:spTgt spid="29"/>
                                        </p:tgtEl>
                                      </p:cBhvr>
                                    </p:animEffect>
                                  </p:childTnLst>
                                </p:cTn>
                              </p:par>
                            </p:childTnLst>
                          </p:cTn>
                        </p:par>
                        <p:par>
                          <p:cTn id="64" fill="hold">
                            <p:stCondLst>
                              <p:cond delay="4500"/>
                            </p:stCondLst>
                            <p:childTnLst>
                              <p:par>
                                <p:cTn id="65" presetID="53" presetClass="entr" presetSubtype="16" fill="hold" grpId="0" nodeType="afterEffect">
                                  <p:stCondLst>
                                    <p:cond delay="0"/>
                                  </p:stCondLst>
                                  <p:childTnLst>
                                    <p:set>
                                      <p:cBhvr>
                                        <p:cTn id="66" dur="1" fill="hold">
                                          <p:stCondLst>
                                            <p:cond delay="0"/>
                                          </p:stCondLst>
                                        </p:cTn>
                                        <p:tgtEl>
                                          <p:spTgt spid="70"/>
                                        </p:tgtEl>
                                        <p:attrNameLst>
                                          <p:attrName>style.visibility</p:attrName>
                                        </p:attrNameLst>
                                      </p:cBhvr>
                                      <p:to>
                                        <p:strVal val="visible"/>
                                      </p:to>
                                    </p:set>
                                    <p:anim calcmode="lin" valueType="num">
                                      <p:cBhvr>
                                        <p:cTn id="67" dur="500" fill="hold"/>
                                        <p:tgtEl>
                                          <p:spTgt spid="70"/>
                                        </p:tgtEl>
                                        <p:attrNameLst>
                                          <p:attrName>ppt_w</p:attrName>
                                        </p:attrNameLst>
                                      </p:cBhvr>
                                      <p:tavLst>
                                        <p:tav tm="0">
                                          <p:val>
                                            <p:fltVal val="0"/>
                                          </p:val>
                                        </p:tav>
                                        <p:tav tm="100000">
                                          <p:val>
                                            <p:strVal val="#ppt_w"/>
                                          </p:val>
                                        </p:tav>
                                      </p:tavLst>
                                    </p:anim>
                                    <p:anim calcmode="lin" valueType="num">
                                      <p:cBhvr>
                                        <p:cTn id="68" dur="500" fill="hold"/>
                                        <p:tgtEl>
                                          <p:spTgt spid="70"/>
                                        </p:tgtEl>
                                        <p:attrNameLst>
                                          <p:attrName>ppt_h</p:attrName>
                                        </p:attrNameLst>
                                      </p:cBhvr>
                                      <p:tavLst>
                                        <p:tav tm="0">
                                          <p:val>
                                            <p:fltVal val="0"/>
                                          </p:val>
                                        </p:tav>
                                        <p:tav tm="100000">
                                          <p:val>
                                            <p:strVal val="#ppt_h"/>
                                          </p:val>
                                        </p:tav>
                                      </p:tavLst>
                                    </p:anim>
                                    <p:animEffect transition="in" filter="fade">
                                      <p:cBhvr>
                                        <p:cTn id="69" dur="500"/>
                                        <p:tgtEl>
                                          <p:spTgt spid="70"/>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74"/>
                                        </p:tgtEl>
                                        <p:attrNameLst>
                                          <p:attrName>style.visibility</p:attrName>
                                        </p:attrNameLst>
                                      </p:cBhvr>
                                      <p:to>
                                        <p:strVal val="visible"/>
                                      </p:to>
                                    </p:set>
                                    <p:anim calcmode="lin" valueType="num">
                                      <p:cBhvr>
                                        <p:cTn id="72" dur="500" fill="hold"/>
                                        <p:tgtEl>
                                          <p:spTgt spid="74"/>
                                        </p:tgtEl>
                                        <p:attrNameLst>
                                          <p:attrName>ppt_w</p:attrName>
                                        </p:attrNameLst>
                                      </p:cBhvr>
                                      <p:tavLst>
                                        <p:tav tm="0">
                                          <p:val>
                                            <p:fltVal val="0"/>
                                          </p:val>
                                        </p:tav>
                                        <p:tav tm="100000">
                                          <p:val>
                                            <p:strVal val="#ppt_w"/>
                                          </p:val>
                                        </p:tav>
                                      </p:tavLst>
                                    </p:anim>
                                    <p:anim calcmode="lin" valueType="num">
                                      <p:cBhvr>
                                        <p:cTn id="73" dur="500" fill="hold"/>
                                        <p:tgtEl>
                                          <p:spTgt spid="74"/>
                                        </p:tgtEl>
                                        <p:attrNameLst>
                                          <p:attrName>ppt_h</p:attrName>
                                        </p:attrNameLst>
                                      </p:cBhvr>
                                      <p:tavLst>
                                        <p:tav tm="0">
                                          <p:val>
                                            <p:fltVal val="0"/>
                                          </p:val>
                                        </p:tav>
                                        <p:tav tm="100000">
                                          <p:val>
                                            <p:strVal val="#ppt_h"/>
                                          </p:val>
                                        </p:tav>
                                      </p:tavLst>
                                    </p:anim>
                                    <p:animEffect transition="in" filter="fade">
                                      <p:cBhvr>
                                        <p:cTn id="74" dur="500"/>
                                        <p:tgtEl>
                                          <p:spTgt spid="74"/>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78"/>
                                        </p:tgtEl>
                                        <p:attrNameLst>
                                          <p:attrName>style.visibility</p:attrName>
                                        </p:attrNameLst>
                                      </p:cBhvr>
                                      <p:to>
                                        <p:strVal val="visible"/>
                                      </p:to>
                                    </p:set>
                                    <p:anim calcmode="lin" valueType="num">
                                      <p:cBhvr>
                                        <p:cTn id="77" dur="500" fill="hold"/>
                                        <p:tgtEl>
                                          <p:spTgt spid="78"/>
                                        </p:tgtEl>
                                        <p:attrNameLst>
                                          <p:attrName>ppt_w</p:attrName>
                                        </p:attrNameLst>
                                      </p:cBhvr>
                                      <p:tavLst>
                                        <p:tav tm="0">
                                          <p:val>
                                            <p:fltVal val="0"/>
                                          </p:val>
                                        </p:tav>
                                        <p:tav tm="100000">
                                          <p:val>
                                            <p:strVal val="#ppt_w"/>
                                          </p:val>
                                        </p:tav>
                                      </p:tavLst>
                                    </p:anim>
                                    <p:anim calcmode="lin" valueType="num">
                                      <p:cBhvr>
                                        <p:cTn id="78" dur="500" fill="hold"/>
                                        <p:tgtEl>
                                          <p:spTgt spid="78"/>
                                        </p:tgtEl>
                                        <p:attrNameLst>
                                          <p:attrName>ppt_h</p:attrName>
                                        </p:attrNameLst>
                                      </p:cBhvr>
                                      <p:tavLst>
                                        <p:tav tm="0">
                                          <p:val>
                                            <p:fltVal val="0"/>
                                          </p:val>
                                        </p:tav>
                                        <p:tav tm="100000">
                                          <p:val>
                                            <p:strVal val="#ppt_h"/>
                                          </p:val>
                                        </p:tav>
                                      </p:tavLst>
                                    </p:anim>
                                    <p:animEffect transition="in" filter="fade">
                                      <p:cBhvr>
                                        <p:cTn id="79" dur="500"/>
                                        <p:tgtEl>
                                          <p:spTgt spid="78"/>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wipe(left)">
                                      <p:cBhvr>
                                        <p:cTn id="83" dur="500"/>
                                        <p:tgtEl>
                                          <p:spTgt spid="14"/>
                                        </p:tgtEl>
                                      </p:cBhvr>
                                    </p:animEffect>
                                  </p:childTnLst>
                                </p:cTn>
                              </p:par>
                              <p:par>
                                <p:cTn id="84" presetID="10" presetClass="entr" presetSubtype="0" fill="hold" nodeType="withEffect">
                                  <p:stCondLst>
                                    <p:cond delay="0"/>
                                  </p:stCondLst>
                                  <p:childTnLst>
                                    <p:set>
                                      <p:cBhvr>
                                        <p:cTn id="85" dur="1" fill="hold">
                                          <p:stCondLst>
                                            <p:cond delay="0"/>
                                          </p:stCondLst>
                                        </p:cTn>
                                        <p:tgtEl>
                                          <p:spTgt spid="10"/>
                                        </p:tgtEl>
                                        <p:attrNameLst>
                                          <p:attrName>style.visibility</p:attrName>
                                        </p:attrNameLst>
                                      </p:cBhvr>
                                      <p:to>
                                        <p:strVal val="visible"/>
                                      </p:to>
                                    </p:set>
                                    <p:animEffect transition="in" filter="fade">
                                      <p:cBhvr>
                                        <p:cTn id="86" dur="500"/>
                                        <p:tgtEl>
                                          <p:spTgt spid="10"/>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53"/>
                                        </p:tgtEl>
                                        <p:attrNameLst>
                                          <p:attrName>style.visibility</p:attrName>
                                        </p:attrNameLst>
                                      </p:cBhvr>
                                      <p:to>
                                        <p:strVal val="visible"/>
                                      </p:to>
                                    </p:set>
                                    <p:animEffect transition="in" filter="fade">
                                      <p:cBhvr>
                                        <p:cTn id="90" dur="500"/>
                                        <p:tgtEl>
                                          <p:spTgt spid="5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4"/>
                                        </p:tgtEl>
                                        <p:attrNameLst>
                                          <p:attrName>style.visibility</p:attrName>
                                        </p:attrNameLst>
                                      </p:cBhvr>
                                      <p:to>
                                        <p:strVal val="visible"/>
                                      </p:to>
                                    </p:set>
                                    <p:animEffect transition="in" filter="fade">
                                      <p:cBhvr>
                                        <p:cTn id="93" dur="500"/>
                                        <p:tgtEl>
                                          <p:spTgt spid="54"/>
                                        </p:tgtEl>
                                      </p:cBhvr>
                                    </p:animEffect>
                                  </p:childTnLst>
                                </p:cTn>
                              </p:par>
                              <p:par>
                                <p:cTn id="94" presetID="22" presetClass="entr" presetSubtype="8" fill="hold" grpId="0" nodeType="with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wipe(left)">
                                      <p:cBhvr>
                                        <p:cTn id="96" dur="500"/>
                                        <p:tgtEl>
                                          <p:spTgt spid="15"/>
                                        </p:tgtEl>
                                      </p:cBhvr>
                                    </p:animEffect>
                                  </p:childTnLst>
                                </p:cTn>
                              </p:par>
                            </p:childTnLst>
                          </p:cTn>
                        </p:par>
                        <p:par>
                          <p:cTn id="97" fill="hold">
                            <p:stCondLst>
                              <p:cond delay="6000"/>
                            </p:stCondLst>
                            <p:childTnLst>
                              <p:par>
                                <p:cTn id="98" presetID="22" presetClass="entr" presetSubtype="8" fill="hold" nodeType="afterEffect">
                                  <p:stCondLst>
                                    <p:cond delay="0"/>
                                  </p:stCondLst>
                                  <p:childTnLst>
                                    <p:set>
                                      <p:cBhvr>
                                        <p:cTn id="99" dur="1" fill="hold">
                                          <p:stCondLst>
                                            <p:cond delay="0"/>
                                          </p:stCondLst>
                                        </p:cTn>
                                        <p:tgtEl>
                                          <p:spTgt spid="40"/>
                                        </p:tgtEl>
                                        <p:attrNameLst>
                                          <p:attrName>style.visibility</p:attrName>
                                        </p:attrNameLst>
                                      </p:cBhvr>
                                      <p:to>
                                        <p:strVal val="visible"/>
                                      </p:to>
                                    </p:set>
                                    <p:animEffect transition="in" filter="wipe(left)">
                                      <p:cBhvr>
                                        <p:cTn id="100" dur="500"/>
                                        <p:tgtEl>
                                          <p:spTgt spid="40"/>
                                        </p:tgtEl>
                                      </p:cBhvr>
                                    </p:animEffect>
                                  </p:childTnLst>
                                </p:cTn>
                              </p:par>
                            </p:childTnLst>
                          </p:cTn>
                        </p:par>
                        <p:par>
                          <p:cTn id="101" fill="hold">
                            <p:stCondLst>
                              <p:cond delay="6500"/>
                            </p:stCondLst>
                            <p:childTnLst>
                              <p:par>
                                <p:cTn id="102" presetID="53" presetClass="entr" presetSubtype="16" fill="hold" grpId="0" nodeType="afterEffect">
                                  <p:stCondLst>
                                    <p:cond delay="0"/>
                                  </p:stCondLst>
                                  <p:childTnLst>
                                    <p:set>
                                      <p:cBhvr>
                                        <p:cTn id="103" dur="1" fill="hold">
                                          <p:stCondLst>
                                            <p:cond delay="0"/>
                                          </p:stCondLst>
                                        </p:cTn>
                                        <p:tgtEl>
                                          <p:spTgt spid="82"/>
                                        </p:tgtEl>
                                        <p:attrNameLst>
                                          <p:attrName>style.visibility</p:attrName>
                                        </p:attrNameLst>
                                      </p:cBhvr>
                                      <p:to>
                                        <p:strVal val="visible"/>
                                      </p:to>
                                    </p:set>
                                    <p:anim calcmode="lin" valueType="num">
                                      <p:cBhvr>
                                        <p:cTn id="104" dur="500" fill="hold"/>
                                        <p:tgtEl>
                                          <p:spTgt spid="82"/>
                                        </p:tgtEl>
                                        <p:attrNameLst>
                                          <p:attrName>ppt_w</p:attrName>
                                        </p:attrNameLst>
                                      </p:cBhvr>
                                      <p:tavLst>
                                        <p:tav tm="0">
                                          <p:val>
                                            <p:fltVal val="0"/>
                                          </p:val>
                                        </p:tav>
                                        <p:tav tm="100000">
                                          <p:val>
                                            <p:strVal val="#ppt_w"/>
                                          </p:val>
                                        </p:tav>
                                      </p:tavLst>
                                    </p:anim>
                                    <p:anim calcmode="lin" valueType="num">
                                      <p:cBhvr>
                                        <p:cTn id="105" dur="500" fill="hold"/>
                                        <p:tgtEl>
                                          <p:spTgt spid="82"/>
                                        </p:tgtEl>
                                        <p:attrNameLst>
                                          <p:attrName>ppt_h</p:attrName>
                                        </p:attrNameLst>
                                      </p:cBhvr>
                                      <p:tavLst>
                                        <p:tav tm="0">
                                          <p:val>
                                            <p:fltVal val="0"/>
                                          </p:val>
                                        </p:tav>
                                        <p:tav tm="100000">
                                          <p:val>
                                            <p:strVal val="#ppt_h"/>
                                          </p:val>
                                        </p:tav>
                                      </p:tavLst>
                                    </p:anim>
                                    <p:animEffect transition="in" filter="fade">
                                      <p:cBhvr>
                                        <p:cTn id="106" dur="500"/>
                                        <p:tgtEl>
                                          <p:spTgt spid="82"/>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86"/>
                                        </p:tgtEl>
                                        <p:attrNameLst>
                                          <p:attrName>style.visibility</p:attrName>
                                        </p:attrNameLst>
                                      </p:cBhvr>
                                      <p:to>
                                        <p:strVal val="visible"/>
                                      </p:to>
                                    </p:set>
                                    <p:anim calcmode="lin" valueType="num">
                                      <p:cBhvr>
                                        <p:cTn id="109" dur="500" fill="hold"/>
                                        <p:tgtEl>
                                          <p:spTgt spid="86"/>
                                        </p:tgtEl>
                                        <p:attrNameLst>
                                          <p:attrName>ppt_w</p:attrName>
                                        </p:attrNameLst>
                                      </p:cBhvr>
                                      <p:tavLst>
                                        <p:tav tm="0">
                                          <p:val>
                                            <p:fltVal val="0"/>
                                          </p:val>
                                        </p:tav>
                                        <p:tav tm="100000">
                                          <p:val>
                                            <p:strVal val="#ppt_w"/>
                                          </p:val>
                                        </p:tav>
                                      </p:tavLst>
                                    </p:anim>
                                    <p:anim calcmode="lin" valueType="num">
                                      <p:cBhvr>
                                        <p:cTn id="110" dur="500" fill="hold"/>
                                        <p:tgtEl>
                                          <p:spTgt spid="86"/>
                                        </p:tgtEl>
                                        <p:attrNameLst>
                                          <p:attrName>ppt_h</p:attrName>
                                        </p:attrNameLst>
                                      </p:cBhvr>
                                      <p:tavLst>
                                        <p:tav tm="0">
                                          <p:val>
                                            <p:fltVal val="0"/>
                                          </p:val>
                                        </p:tav>
                                        <p:tav tm="100000">
                                          <p:val>
                                            <p:strVal val="#ppt_h"/>
                                          </p:val>
                                        </p:tav>
                                      </p:tavLst>
                                    </p:anim>
                                    <p:animEffect transition="in" filter="fade">
                                      <p:cBhvr>
                                        <p:cTn id="111" dur="500"/>
                                        <p:tgtEl>
                                          <p:spTgt spid="8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90"/>
                                        </p:tgtEl>
                                        <p:attrNameLst>
                                          <p:attrName>style.visibility</p:attrName>
                                        </p:attrNameLst>
                                      </p:cBhvr>
                                      <p:to>
                                        <p:strVal val="visible"/>
                                      </p:to>
                                    </p:set>
                                    <p:anim calcmode="lin" valueType="num">
                                      <p:cBhvr>
                                        <p:cTn id="114" dur="500" fill="hold"/>
                                        <p:tgtEl>
                                          <p:spTgt spid="90"/>
                                        </p:tgtEl>
                                        <p:attrNameLst>
                                          <p:attrName>ppt_w</p:attrName>
                                        </p:attrNameLst>
                                      </p:cBhvr>
                                      <p:tavLst>
                                        <p:tav tm="0">
                                          <p:val>
                                            <p:fltVal val="0"/>
                                          </p:val>
                                        </p:tav>
                                        <p:tav tm="100000">
                                          <p:val>
                                            <p:strVal val="#ppt_w"/>
                                          </p:val>
                                        </p:tav>
                                      </p:tavLst>
                                    </p:anim>
                                    <p:anim calcmode="lin" valueType="num">
                                      <p:cBhvr>
                                        <p:cTn id="115" dur="500" fill="hold"/>
                                        <p:tgtEl>
                                          <p:spTgt spid="90"/>
                                        </p:tgtEl>
                                        <p:attrNameLst>
                                          <p:attrName>ppt_h</p:attrName>
                                        </p:attrNameLst>
                                      </p:cBhvr>
                                      <p:tavLst>
                                        <p:tav tm="0">
                                          <p:val>
                                            <p:fltVal val="0"/>
                                          </p:val>
                                        </p:tav>
                                        <p:tav tm="100000">
                                          <p:val>
                                            <p:strVal val="#ppt_h"/>
                                          </p:val>
                                        </p:tav>
                                      </p:tavLst>
                                    </p:anim>
                                    <p:animEffect transition="in" filter="fade">
                                      <p:cBhvr>
                                        <p:cTn id="116"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P spid="15" grpId="0" animBg="1"/>
      <p:bldP spid="2" grpId="0"/>
      <p:bldP spid="3" grpId="0"/>
      <p:bldP spid="27" grpId="0"/>
      <p:bldP spid="28" grpId="0"/>
      <p:bldP spid="51" grpId="0"/>
      <p:bldP spid="52" grpId="0"/>
      <p:bldP spid="53" grpId="0"/>
      <p:bldP spid="54" grpId="0"/>
      <p:bldP spid="58" grpId="0" animBg="1"/>
      <p:bldP spid="62" grpId="0" animBg="1"/>
      <p:bldP spid="66" grpId="0" animBg="1"/>
      <p:bldP spid="70" grpId="0" animBg="1"/>
      <p:bldP spid="74" grpId="0" animBg="1"/>
      <p:bldP spid="78" grpId="0" animBg="1"/>
      <p:bldP spid="82" grpId="0" animBg="1"/>
      <p:bldP spid="86" grpId="0" animBg="1"/>
      <p:bldP spid="9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8943760" y="2988511"/>
            <a:ext cx="3248240" cy="1095109"/>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10264463" y="4076914"/>
            <a:ext cx="1927537" cy="10951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FF6D6D"/>
                </a:solidFill>
                <a:latin typeface="Raleway" panose="020B0003030101060003" pitchFamily="34" charset="0"/>
              </a:rPr>
              <a:t>OUR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89803" y="902683"/>
            <a:ext cx="2731604" cy="2731604"/>
          </a:xfrm>
          <a:prstGeom prst="ellipse">
            <a:avLst/>
          </a:prstGeom>
          <a:ln w="127000" cmpd="sng">
            <a:solidFill>
              <a:srgbClr val="FF6D6D"/>
            </a:solidFill>
          </a:ln>
        </p:spPr>
      </p:pic>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16219" y="1499927"/>
            <a:ext cx="1537113" cy="1537113"/>
          </a:xfrm>
          <a:prstGeom prst="ellipse">
            <a:avLst/>
          </a:prstGeom>
          <a:ln w="88900" cmpd="sng">
            <a:solidFill>
              <a:schemeClr val="bg1">
                <a:lumMod val="75000"/>
              </a:schemeClr>
            </a:solidFill>
          </a:ln>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69497" y="3037040"/>
            <a:ext cx="2731604" cy="2731604"/>
          </a:xfrm>
          <a:prstGeom prst="ellipse">
            <a:avLst/>
          </a:prstGeom>
          <a:ln w="127000" cmpd="sng">
            <a:solidFill>
              <a:srgbClr val="FF6D6D"/>
            </a:solidFill>
          </a:ln>
        </p:spPr>
      </p:pic>
      <p:pic>
        <p:nvPicPr>
          <p:cNvPr id="59" name="Picture 5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04972" y="2769174"/>
            <a:ext cx="1537113" cy="1537113"/>
          </a:xfrm>
          <a:prstGeom prst="ellipse">
            <a:avLst/>
          </a:prstGeom>
          <a:ln w="88900" cmpd="sng">
            <a:solidFill>
              <a:schemeClr val="bg1">
                <a:lumMod val="75000"/>
              </a:schemeClr>
            </a:solidFill>
          </a:ln>
        </p:spPr>
      </p:pic>
      <p:pic>
        <p:nvPicPr>
          <p:cNvPr id="61" name="Picture 6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94544" y="3437843"/>
            <a:ext cx="2731604" cy="2731604"/>
          </a:xfrm>
          <a:prstGeom prst="ellipse">
            <a:avLst/>
          </a:prstGeom>
          <a:ln w="127000" cmpd="sng">
            <a:solidFill>
              <a:schemeClr val="bg1">
                <a:lumMod val="75000"/>
              </a:schemeClr>
            </a:solidFill>
          </a:ln>
        </p:spPr>
      </p:pic>
      <p:pic>
        <p:nvPicPr>
          <p:cNvPr id="63" name="Picture 6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35873" y="2097171"/>
            <a:ext cx="1537113" cy="1537113"/>
          </a:xfrm>
          <a:prstGeom prst="ellipse">
            <a:avLst/>
          </a:prstGeom>
          <a:ln w="88900" cmpd="sng">
            <a:solidFill>
              <a:srgbClr val="FF6D6D"/>
            </a:solidFill>
          </a:ln>
        </p:spPr>
      </p:pic>
      <p:pic>
        <p:nvPicPr>
          <p:cNvPr id="60" name="Picture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57900" y="4389847"/>
            <a:ext cx="1537113" cy="1537113"/>
          </a:xfrm>
          <a:prstGeom prst="ellipse">
            <a:avLst/>
          </a:prstGeom>
          <a:ln w="88900" cmpd="sng">
            <a:solidFill>
              <a:srgbClr val="FF6D6D"/>
            </a:solidFill>
          </a:ln>
        </p:spPr>
      </p:pic>
      <p:sp>
        <p:nvSpPr>
          <p:cNvPr id="7" name="Oval 6"/>
          <p:cNvSpPr/>
          <p:nvPr/>
        </p:nvSpPr>
        <p:spPr>
          <a:xfrm>
            <a:off x="8971272" y="1038915"/>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8795012" y="2397965"/>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p:nvPr/>
        </p:nvSpPr>
        <p:spPr>
          <a:xfrm>
            <a:off x="5570435" y="3048608"/>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8446135" y="4384571"/>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10783415" y="5540704"/>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5467361" y="1504122"/>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8744158" y="3043234"/>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8969041" y="1068045"/>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81" name="TextBox 80"/>
          <p:cNvSpPr txBox="1"/>
          <p:nvPr/>
        </p:nvSpPr>
        <p:spPr>
          <a:xfrm>
            <a:off x="5559894" y="307943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83" name="TextBox 82"/>
          <p:cNvSpPr txBox="1"/>
          <p:nvPr/>
        </p:nvSpPr>
        <p:spPr>
          <a:xfrm>
            <a:off x="10768372" y="5561703"/>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84" name="TextBox 83"/>
          <p:cNvSpPr txBox="1"/>
          <p:nvPr/>
        </p:nvSpPr>
        <p:spPr>
          <a:xfrm>
            <a:off x="8742483" y="3078966"/>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85" name="TextBox 84"/>
          <p:cNvSpPr txBox="1"/>
          <p:nvPr/>
        </p:nvSpPr>
        <p:spPr>
          <a:xfrm>
            <a:off x="8430084" y="4403912"/>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87" name="TextBox 86"/>
          <p:cNvSpPr txBox="1"/>
          <p:nvPr/>
        </p:nvSpPr>
        <p:spPr>
          <a:xfrm>
            <a:off x="5439480" y="1554958"/>
            <a:ext cx="40427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06</a:t>
            </a:r>
            <a:endParaRPr lang="id-ID" sz="1400" b="1" dirty="0">
              <a:solidFill>
                <a:schemeClr val="bg1"/>
              </a:solidFill>
              <a:latin typeface="Raleway" panose="020B0003030101060003" pitchFamily="34" charset="0"/>
            </a:endParaRPr>
          </a:p>
        </p:txBody>
      </p:sp>
      <p:sp>
        <p:nvSpPr>
          <p:cNvPr id="88" name="TextBox 87"/>
          <p:cNvSpPr txBox="1"/>
          <p:nvPr/>
        </p:nvSpPr>
        <p:spPr>
          <a:xfrm>
            <a:off x="8776684" y="2418478"/>
            <a:ext cx="396583"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07</a:t>
            </a:r>
            <a:endParaRPr lang="id-ID" sz="1400" b="1" dirty="0">
              <a:solidFill>
                <a:schemeClr val="bg1"/>
              </a:solidFill>
              <a:latin typeface="Raleway" panose="020B0003030101060003" pitchFamily="34" charset="0"/>
            </a:endParaRPr>
          </a:p>
        </p:txBody>
      </p:sp>
      <p:sp>
        <p:nvSpPr>
          <p:cNvPr id="112" name="Oval 111"/>
          <p:cNvSpPr/>
          <p:nvPr/>
        </p:nvSpPr>
        <p:spPr>
          <a:xfrm>
            <a:off x="909930" y="2081571"/>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TextBox 112"/>
          <p:cNvSpPr txBox="1"/>
          <p:nvPr/>
        </p:nvSpPr>
        <p:spPr>
          <a:xfrm>
            <a:off x="907699" y="2110701"/>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16" name="Oval 115"/>
          <p:cNvSpPr/>
          <p:nvPr/>
        </p:nvSpPr>
        <p:spPr>
          <a:xfrm>
            <a:off x="909930" y="2586155"/>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907699" y="2615285"/>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18" name="Oval 117"/>
          <p:cNvSpPr/>
          <p:nvPr/>
        </p:nvSpPr>
        <p:spPr>
          <a:xfrm>
            <a:off x="909930" y="3092583"/>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907699" y="312171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120" name="Oval 119"/>
          <p:cNvSpPr/>
          <p:nvPr/>
        </p:nvSpPr>
        <p:spPr>
          <a:xfrm>
            <a:off x="909930" y="3599011"/>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TextBox 120"/>
          <p:cNvSpPr txBox="1"/>
          <p:nvPr/>
        </p:nvSpPr>
        <p:spPr>
          <a:xfrm>
            <a:off x="907699" y="3628141"/>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122" name="Oval 121"/>
          <p:cNvSpPr/>
          <p:nvPr/>
        </p:nvSpPr>
        <p:spPr>
          <a:xfrm>
            <a:off x="909930" y="4103595"/>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TextBox 122"/>
          <p:cNvSpPr txBox="1"/>
          <p:nvPr/>
        </p:nvSpPr>
        <p:spPr>
          <a:xfrm>
            <a:off x="907699" y="4132725"/>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124" name="Oval 123"/>
          <p:cNvSpPr/>
          <p:nvPr/>
        </p:nvSpPr>
        <p:spPr>
          <a:xfrm>
            <a:off x="909930" y="4610023"/>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TextBox 124"/>
          <p:cNvSpPr txBox="1"/>
          <p:nvPr/>
        </p:nvSpPr>
        <p:spPr>
          <a:xfrm>
            <a:off x="907699" y="4639153"/>
            <a:ext cx="40427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06</a:t>
            </a:r>
            <a:endParaRPr lang="id-ID" sz="1400" b="1" dirty="0">
              <a:solidFill>
                <a:schemeClr val="bg1"/>
              </a:solidFill>
              <a:latin typeface="Raleway" panose="020B0003030101060003" pitchFamily="34" charset="0"/>
            </a:endParaRPr>
          </a:p>
        </p:txBody>
      </p:sp>
      <p:sp>
        <p:nvSpPr>
          <p:cNvPr id="126" name="Oval 125"/>
          <p:cNvSpPr/>
          <p:nvPr/>
        </p:nvSpPr>
        <p:spPr>
          <a:xfrm>
            <a:off x="909930" y="5116451"/>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TextBox 126"/>
          <p:cNvSpPr txBox="1"/>
          <p:nvPr/>
        </p:nvSpPr>
        <p:spPr>
          <a:xfrm>
            <a:off x="907699" y="5145581"/>
            <a:ext cx="396583"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07</a:t>
            </a:r>
            <a:endParaRPr lang="id-ID" sz="1400" b="1" dirty="0">
              <a:solidFill>
                <a:schemeClr val="bg1"/>
              </a:solidFill>
              <a:latin typeface="Raleway" panose="020B0003030101060003" pitchFamily="34" charset="0"/>
            </a:endParaRPr>
          </a:p>
        </p:txBody>
      </p:sp>
      <p:cxnSp>
        <p:nvCxnSpPr>
          <p:cNvPr id="57" name="Straight Connector 56"/>
          <p:cNvCxnSpPr>
            <a:stCxn id="112" idx="4"/>
          </p:cNvCxnSpPr>
          <p:nvPr/>
        </p:nvCxnSpPr>
        <p:spPr>
          <a:xfrm>
            <a:off x="1103057" y="2467827"/>
            <a:ext cx="3843043" cy="0"/>
          </a:xfrm>
          <a:prstGeom prst="line">
            <a:avLst/>
          </a:prstGeom>
          <a:ln w="3175" cmpd="sng">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103057" y="2972411"/>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1103057" y="3486377"/>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1103057" y="3985267"/>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1103057" y="4489851"/>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1103057" y="4996279"/>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1103057" y="5498946"/>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35" name="TextBox 11"/>
          <p:cNvSpPr txBox="1"/>
          <p:nvPr/>
        </p:nvSpPr>
        <p:spPr>
          <a:xfrm>
            <a:off x="1339995" y="2143894"/>
            <a:ext cx="2398413"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ASEP SUNARYA - </a:t>
            </a:r>
            <a:r>
              <a:rPr lang="id-ID" sz="1000" dirty="0">
                <a:solidFill>
                  <a:schemeClr val="tx1">
                    <a:lumMod val="50000"/>
                    <a:lumOff val="50000"/>
                  </a:schemeClr>
                </a:solidFill>
                <a:latin typeface="Raleway" panose="020B0003030101060003" pitchFamily="34" charset="0"/>
              </a:rPr>
              <a:t>General </a:t>
            </a:r>
            <a:r>
              <a:rPr lang="id-ID" sz="1000" dirty="0" smtClean="0">
                <a:solidFill>
                  <a:schemeClr val="tx1">
                    <a:lumMod val="50000"/>
                    <a:lumOff val="50000"/>
                  </a:schemeClr>
                </a:solidFill>
                <a:latin typeface="Raleway" panose="020B0003030101060003" pitchFamily="34" charset="0"/>
              </a:rPr>
              <a:t>Manager</a:t>
            </a:r>
            <a:endParaRPr lang="id-ID" sz="1100" dirty="0">
              <a:solidFill>
                <a:schemeClr val="tx1">
                  <a:lumMod val="50000"/>
                  <a:lumOff val="50000"/>
                </a:schemeClr>
              </a:solidFill>
              <a:latin typeface="Raleway" panose="020B0003030101060003" pitchFamily="34" charset="0"/>
            </a:endParaRPr>
          </a:p>
        </p:txBody>
      </p:sp>
      <p:sp>
        <p:nvSpPr>
          <p:cNvPr id="137" name="TextBox 11"/>
          <p:cNvSpPr txBox="1"/>
          <p:nvPr/>
        </p:nvSpPr>
        <p:spPr>
          <a:xfrm>
            <a:off x="1339995" y="2650321"/>
            <a:ext cx="2031325"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EUIS KOMARIAH - </a:t>
            </a:r>
            <a:r>
              <a:rPr lang="id-ID" sz="1000" dirty="0" smtClean="0">
                <a:solidFill>
                  <a:schemeClr val="tx1">
                    <a:lumMod val="50000"/>
                    <a:lumOff val="50000"/>
                  </a:schemeClr>
                </a:solidFill>
                <a:latin typeface="Raleway" panose="020B0003030101060003" pitchFamily="34" charset="0"/>
              </a:rPr>
              <a:t>Developer</a:t>
            </a:r>
            <a:endParaRPr lang="id-ID" sz="1100" dirty="0">
              <a:solidFill>
                <a:schemeClr val="tx1">
                  <a:lumMod val="50000"/>
                  <a:lumOff val="50000"/>
                </a:schemeClr>
              </a:solidFill>
              <a:latin typeface="Raleway" panose="020B0003030101060003" pitchFamily="34" charset="0"/>
            </a:endParaRPr>
          </a:p>
        </p:txBody>
      </p:sp>
      <p:sp>
        <p:nvSpPr>
          <p:cNvPr id="138" name="TextBox 11"/>
          <p:cNvSpPr txBox="1"/>
          <p:nvPr/>
        </p:nvSpPr>
        <p:spPr>
          <a:xfrm>
            <a:off x="1339995" y="3143236"/>
            <a:ext cx="2420856"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UDIN PENYOK - </a:t>
            </a:r>
            <a:r>
              <a:rPr lang="id-ID" sz="1000" dirty="0" smtClean="0">
                <a:solidFill>
                  <a:schemeClr val="tx1">
                    <a:lumMod val="50000"/>
                    <a:lumOff val="50000"/>
                  </a:schemeClr>
                </a:solidFill>
                <a:latin typeface="Raleway" panose="020B0003030101060003" pitchFamily="34" charset="0"/>
              </a:rPr>
              <a:t>Marketing Manager</a:t>
            </a:r>
            <a:endParaRPr lang="id-ID" sz="1100" dirty="0">
              <a:solidFill>
                <a:schemeClr val="tx1">
                  <a:lumMod val="50000"/>
                  <a:lumOff val="50000"/>
                </a:schemeClr>
              </a:solidFill>
              <a:latin typeface="Raleway" panose="020B0003030101060003" pitchFamily="34" charset="0"/>
            </a:endParaRPr>
          </a:p>
        </p:txBody>
      </p:sp>
      <p:sp>
        <p:nvSpPr>
          <p:cNvPr id="139" name="TextBox 11"/>
          <p:cNvSpPr txBox="1"/>
          <p:nvPr/>
        </p:nvSpPr>
        <p:spPr>
          <a:xfrm>
            <a:off x="1339995" y="3666582"/>
            <a:ext cx="2627642"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DADANG PERMANA - </a:t>
            </a:r>
            <a:r>
              <a:rPr lang="id-ID" sz="1000" dirty="0" smtClean="0">
                <a:solidFill>
                  <a:schemeClr val="tx1">
                    <a:lumMod val="50000"/>
                    <a:lumOff val="50000"/>
                  </a:schemeClr>
                </a:solidFill>
                <a:latin typeface="Raleway" panose="020B0003030101060003" pitchFamily="34" charset="0"/>
              </a:rPr>
              <a:t>Creative Director</a:t>
            </a:r>
            <a:endParaRPr lang="id-ID" sz="1100" dirty="0">
              <a:solidFill>
                <a:schemeClr val="tx1">
                  <a:lumMod val="50000"/>
                  <a:lumOff val="50000"/>
                </a:schemeClr>
              </a:solidFill>
              <a:latin typeface="Raleway" panose="020B0003030101060003" pitchFamily="34" charset="0"/>
            </a:endParaRPr>
          </a:p>
        </p:txBody>
      </p:sp>
      <p:sp>
        <p:nvSpPr>
          <p:cNvPr id="140" name="TextBox 11"/>
          <p:cNvSpPr txBox="1"/>
          <p:nvPr/>
        </p:nvSpPr>
        <p:spPr>
          <a:xfrm>
            <a:off x="1339995" y="4175482"/>
            <a:ext cx="2282997"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LILIS KARYATI - </a:t>
            </a:r>
            <a:r>
              <a:rPr lang="id-ID" sz="1000" dirty="0" smtClean="0">
                <a:solidFill>
                  <a:schemeClr val="tx1">
                    <a:lumMod val="50000"/>
                    <a:lumOff val="50000"/>
                  </a:schemeClr>
                </a:solidFill>
                <a:latin typeface="Raleway" panose="020B0003030101060003" pitchFamily="34" charset="0"/>
              </a:rPr>
              <a:t>Seksi Kebersihan</a:t>
            </a:r>
            <a:endParaRPr lang="id-ID" sz="1100" dirty="0">
              <a:solidFill>
                <a:schemeClr val="tx1">
                  <a:lumMod val="50000"/>
                  <a:lumOff val="50000"/>
                </a:schemeClr>
              </a:solidFill>
              <a:latin typeface="Raleway" panose="020B0003030101060003" pitchFamily="34" charset="0"/>
            </a:endParaRPr>
          </a:p>
        </p:txBody>
      </p:sp>
      <p:sp>
        <p:nvSpPr>
          <p:cNvPr id="141" name="TextBox 11"/>
          <p:cNvSpPr txBox="1"/>
          <p:nvPr/>
        </p:nvSpPr>
        <p:spPr>
          <a:xfrm>
            <a:off x="1339995" y="4668397"/>
            <a:ext cx="2132315"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PUTRI LIBANON - </a:t>
            </a:r>
            <a:r>
              <a:rPr lang="id-ID" sz="1000" dirty="0" smtClean="0">
                <a:solidFill>
                  <a:schemeClr val="tx1">
                    <a:lumMod val="50000"/>
                    <a:lumOff val="50000"/>
                  </a:schemeClr>
                </a:solidFill>
                <a:latin typeface="Raleway" panose="020B0003030101060003" pitchFamily="34" charset="0"/>
              </a:rPr>
              <a:t>HR Manager</a:t>
            </a:r>
            <a:endParaRPr lang="id-ID" sz="1100" dirty="0">
              <a:solidFill>
                <a:schemeClr val="tx1">
                  <a:lumMod val="50000"/>
                  <a:lumOff val="50000"/>
                </a:schemeClr>
              </a:solidFill>
              <a:latin typeface="Raleway" panose="020B0003030101060003" pitchFamily="34" charset="0"/>
            </a:endParaRPr>
          </a:p>
        </p:txBody>
      </p:sp>
      <p:sp>
        <p:nvSpPr>
          <p:cNvPr id="142" name="TextBox 11"/>
          <p:cNvSpPr txBox="1"/>
          <p:nvPr/>
        </p:nvSpPr>
        <p:spPr>
          <a:xfrm>
            <a:off x="1339995" y="5191743"/>
            <a:ext cx="2316660"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LOBA GAYA – </a:t>
            </a:r>
            <a:r>
              <a:rPr lang="id-ID" sz="1000" dirty="0" smtClean="0">
                <a:solidFill>
                  <a:schemeClr val="tx1">
                    <a:lumMod val="50000"/>
                    <a:lumOff val="50000"/>
                  </a:schemeClr>
                </a:solidFill>
                <a:latin typeface="Raleway" panose="020B0003030101060003" pitchFamily="34" charset="0"/>
              </a:rPr>
              <a:t>Garuk-garuk Kepala</a:t>
            </a:r>
            <a:endParaRPr lang="id-ID" sz="1100" dirty="0">
              <a:solidFill>
                <a:schemeClr val="tx1">
                  <a:lumMod val="50000"/>
                  <a:lumOff val="50000"/>
                </a:schemeClr>
              </a:solidFill>
              <a:latin typeface="Raleway" panose="020B0003030101060003" pitchFamily="34" charset="0"/>
            </a:endParaRPr>
          </a:p>
        </p:txBody>
      </p:sp>
    </p:spTree>
    <p:extLst>
      <p:ext uri="{BB962C8B-B14F-4D97-AF65-F5344CB8AC3E}">
        <p14:creationId xmlns:p14="http://schemas.microsoft.com/office/powerpoint/2010/main" val="8458017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2"/>
                                        </p:tgtEl>
                                        <p:attrNameLst>
                                          <p:attrName>style.visibility</p:attrName>
                                        </p:attrNameLst>
                                      </p:cBhvr>
                                      <p:to>
                                        <p:strVal val="visible"/>
                                      </p:to>
                                    </p:set>
                                    <p:animEffect transition="in" filter="fade">
                                      <p:cBhvr>
                                        <p:cTn id="27" dur="500"/>
                                        <p:tgtEl>
                                          <p:spTgt spid="11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13"/>
                                        </p:tgtEl>
                                        <p:attrNameLst>
                                          <p:attrName>style.visibility</p:attrName>
                                        </p:attrNameLst>
                                      </p:cBhvr>
                                      <p:to>
                                        <p:strVal val="visible"/>
                                      </p:to>
                                    </p:set>
                                    <p:animEffect transition="in" filter="fade">
                                      <p:cBhvr>
                                        <p:cTn id="30" dur="500"/>
                                        <p:tgtEl>
                                          <p:spTgt spid="113"/>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500"/>
                                        <p:tgtEl>
                                          <p:spTgt spid="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5"/>
                                        </p:tgtEl>
                                        <p:attrNameLst>
                                          <p:attrName>style.visibility</p:attrName>
                                        </p:attrNameLst>
                                      </p:cBhvr>
                                      <p:to>
                                        <p:strVal val="visible"/>
                                      </p:to>
                                    </p:set>
                                    <p:animEffect transition="in" filter="fade">
                                      <p:cBhvr>
                                        <p:cTn id="37" dur="500"/>
                                        <p:tgtEl>
                                          <p:spTgt spid="135"/>
                                        </p:tgtEl>
                                      </p:cBhvr>
                                    </p:animEffect>
                                  </p:childTnLst>
                                </p:cTn>
                              </p:par>
                            </p:childTnLst>
                          </p:cTn>
                        </p:par>
                        <p:par>
                          <p:cTn id="38" fill="hold">
                            <p:stCondLst>
                              <p:cond delay="2500"/>
                            </p:stCondLst>
                            <p:childTnLst>
                              <p:par>
                                <p:cTn id="39" presetID="53" presetClass="entr" presetSubtype="16"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p:cTn id="41" dur="500" fill="hold"/>
                                        <p:tgtEl>
                                          <p:spTgt spid="61"/>
                                        </p:tgtEl>
                                        <p:attrNameLst>
                                          <p:attrName>ppt_w</p:attrName>
                                        </p:attrNameLst>
                                      </p:cBhvr>
                                      <p:tavLst>
                                        <p:tav tm="0">
                                          <p:val>
                                            <p:fltVal val="0"/>
                                          </p:val>
                                        </p:tav>
                                        <p:tav tm="100000">
                                          <p:val>
                                            <p:strVal val="#ppt_w"/>
                                          </p:val>
                                        </p:tav>
                                      </p:tavLst>
                                    </p:anim>
                                    <p:anim calcmode="lin" valueType="num">
                                      <p:cBhvr>
                                        <p:cTn id="42" dur="500" fill="hold"/>
                                        <p:tgtEl>
                                          <p:spTgt spid="61"/>
                                        </p:tgtEl>
                                        <p:attrNameLst>
                                          <p:attrName>ppt_h</p:attrName>
                                        </p:attrNameLst>
                                      </p:cBhvr>
                                      <p:tavLst>
                                        <p:tav tm="0">
                                          <p:val>
                                            <p:fltVal val="0"/>
                                          </p:val>
                                        </p:tav>
                                        <p:tav tm="100000">
                                          <p:val>
                                            <p:strVal val="#ppt_h"/>
                                          </p:val>
                                        </p:tav>
                                      </p:tavLst>
                                    </p:anim>
                                    <p:animEffect transition="in" filter="fade">
                                      <p:cBhvr>
                                        <p:cTn id="43" dur="500"/>
                                        <p:tgtEl>
                                          <p:spTgt spid="61"/>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77"/>
                                        </p:tgtEl>
                                        <p:attrNameLst>
                                          <p:attrName>style.visibility</p:attrName>
                                        </p:attrNameLst>
                                      </p:cBhvr>
                                      <p:to>
                                        <p:strVal val="visible"/>
                                      </p:to>
                                    </p:set>
                                    <p:animEffect transition="in" filter="fade">
                                      <p:cBhvr>
                                        <p:cTn id="47" dur="500"/>
                                        <p:tgtEl>
                                          <p:spTgt spid="7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3"/>
                                        </p:tgtEl>
                                        <p:attrNameLst>
                                          <p:attrName>style.visibility</p:attrName>
                                        </p:attrNameLst>
                                      </p:cBhvr>
                                      <p:to>
                                        <p:strVal val="visible"/>
                                      </p:to>
                                    </p:set>
                                    <p:animEffect transition="in" filter="fade">
                                      <p:cBhvr>
                                        <p:cTn id="50" dur="500"/>
                                        <p:tgtEl>
                                          <p:spTgt spid="8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500"/>
                                        <p:tgtEl>
                                          <p:spTgt spid="11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17"/>
                                        </p:tgtEl>
                                        <p:attrNameLst>
                                          <p:attrName>style.visibility</p:attrName>
                                        </p:attrNameLst>
                                      </p:cBhvr>
                                      <p:to>
                                        <p:strVal val="visible"/>
                                      </p:to>
                                    </p:set>
                                    <p:animEffect transition="in" filter="fade">
                                      <p:cBhvr>
                                        <p:cTn id="56" dur="500"/>
                                        <p:tgtEl>
                                          <p:spTgt spid="117"/>
                                        </p:tgtEl>
                                      </p:cBhvr>
                                    </p:animEffect>
                                  </p:childTnLst>
                                </p:cTn>
                              </p:par>
                            </p:childTnLst>
                          </p:cTn>
                        </p:par>
                        <p:par>
                          <p:cTn id="57" fill="hold">
                            <p:stCondLst>
                              <p:cond delay="3500"/>
                            </p:stCondLst>
                            <p:childTnLst>
                              <p:par>
                                <p:cTn id="58" presetID="22" presetClass="entr" presetSubtype="8" fill="hold" nodeType="afterEffect">
                                  <p:stCondLst>
                                    <p:cond delay="0"/>
                                  </p:stCondLst>
                                  <p:childTnLst>
                                    <p:set>
                                      <p:cBhvr>
                                        <p:cTn id="59" dur="1" fill="hold">
                                          <p:stCondLst>
                                            <p:cond delay="0"/>
                                          </p:stCondLst>
                                        </p:cTn>
                                        <p:tgtEl>
                                          <p:spTgt spid="128"/>
                                        </p:tgtEl>
                                        <p:attrNameLst>
                                          <p:attrName>style.visibility</p:attrName>
                                        </p:attrNameLst>
                                      </p:cBhvr>
                                      <p:to>
                                        <p:strVal val="visible"/>
                                      </p:to>
                                    </p:set>
                                    <p:animEffect transition="in" filter="wipe(left)">
                                      <p:cBhvr>
                                        <p:cTn id="60" dur="500"/>
                                        <p:tgtEl>
                                          <p:spTgt spid="1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7"/>
                                        </p:tgtEl>
                                        <p:attrNameLst>
                                          <p:attrName>style.visibility</p:attrName>
                                        </p:attrNameLst>
                                      </p:cBhvr>
                                      <p:to>
                                        <p:strVal val="visible"/>
                                      </p:to>
                                    </p:set>
                                    <p:animEffect transition="in" filter="fade">
                                      <p:cBhvr>
                                        <p:cTn id="63" dur="500"/>
                                        <p:tgtEl>
                                          <p:spTgt spid="137"/>
                                        </p:tgtEl>
                                      </p:cBhvr>
                                    </p:animEffect>
                                  </p:childTnLst>
                                </p:cTn>
                              </p:par>
                            </p:childTnLst>
                          </p:cTn>
                        </p:par>
                        <p:par>
                          <p:cTn id="64" fill="hold">
                            <p:stCondLst>
                              <p:cond delay="4000"/>
                            </p:stCondLst>
                            <p:childTnLst>
                              <p:par>
                                <p:cTn id="65" presetID="53" presetClass="entr" presetSubtype="16" fill="hold"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500" fill="hold"/>
                                        <p:tgtEl>
                                          <p:spTgt spid="10"/>
                                        </p:tgtEl>
                                        <p:attrNameLst>
                                          <p:attrName>ppt_w</p:attrName>
                                        </p:attrNameLst>
                                      </p:cBhvr>
                                      <p:tavLst>
                                        <p:tav tm="0">
                                          <p:val>
                                            <p:fltVal val="0"/>
                                          </p:val>
                                        </p:tav>
                                        <p:tav tm="100000">
                                          <p:val>
                                            <p:strVal val="#ppt_w"/>
                                          </p:val>
                                        </p:tav>
                                      </p:tavLst>
                                    </p:anim>
                                    <p:anim calcmode="lin" valueType="num">
                                      <p:cBhvr>
                                        <p:cTn id="68" dur="500" fill="hold"/>
                                        <p:tgtEl>
                                          <p:spTgt spid="10"/>
                                        </p:tgtEl>
                                        <p:attrNameLst>
                                          <p:attrName>ppt_h</p:attrName>
                                        </p:attrNameLst>
                                      </p:cBhvr>
                                      <p:tavLst>
                                        <p:tav tm="0">
                                          <p:val>
                                            <p:fltVal val="0"/>
                                          </p:val>
                                        </p:tav>
                                        <p:tav tm="100000">
                                          <p:val>
                                            <p:strVal val="#ppt_h"/>
                                          </p:val>
                                        </p:tav>
                                      </p:tavLst>
                                    </p:anim>
                                    <p:animEffect transition="in" filter="fade">
                                      <p:cBhvr>
                                        <p:cTn id="69" dur="500"/>
                                        <p:tgtEl>
                                          <p:spTgt spid="10"/>
                                        </p:tgtEl>
                                      </p:cBhvr>
                                    </p:animEffect>
                                  </p:childTnLst>
                                </p:cTn>
                              </p:par>
                            </p:childTnLst>
                          </p:cTn>
                        </p:par>
                        <p:par>
                          <p:cTn id="70" fill="hold">
                            <p:stCondLst>
                              <p:cond delay="4500"/>
                            </p:stCondLst>
                            <p:childTnLst>
                              <p:par>
                                <p:cTn id="71" presetID="10" presetClass="entr" presetSubtype="0"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1"/>
                                        </p:tgtEl>
                                        <p:attrNameLst>
                                          <p:attrName>style.visibility</p:attrName>
                                        </p:attrNameLst>
                                      </p:cBhvr>
                                      <p:to>
                                        <p:strVal val="visible"/>
                                      </p:to>
                                    </p:set>
                                    <p:animEffect transition="in" filter="fade">
                                      <p:cBhvr>
                                        <p:cTn id="76" dur="500"/>
                                        <p:tgtEl>
                                          <p:spTgt spid="8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18"/>
                                        </p:tgtEl>
                                        <p:attrNameLst>
                                          <p:attrName>style.visibility</p:attrName>
                                        </p:attrNameLst>
                                      </p:cBhvr>
                                      <p:to>
                                        <p:strVal val="visible"/>
                                      </p:to>
                                    </p:set>
                                    <p:animEffect transition="in" filter="fade">
                                      <p:cBhvr>
                                        <p:cTn id="79" dur="500"/>
                                        <p:tgtEl>
                                          <p:spTgt spid="1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19"/>
                                        </p:tgtEl>
                                        <p:attrNameLst>
                                          <p:attrName>style.visibility</p:attrName>
                                        </p:attrNameLst>
                                      </p:cBhvr>
                                      <p:to>
                                        <p:strVal val="visible"/>
                                      </p:to>
                                    </p:set>
                                    <p:animEffect transition="in" filter="fade">
                                      <p:cBhvr>
                                        <p:cTn id="82" dur="500"/>
                                        <p:tgtEl>
                                          <p:spTgt spid="119"/>
                                        </p:tgtEl>
                                      </p:cBhvr>
                                    </p:animEffect>
                                  </p:childTnLst>
                                </p:cTn>
                              </p:par>
                            </p:childTnLst>
                          </p:cTn>
                        </p:par>
                        <p:par>
                          <p:cTn id="83" fill="hold">
                            <p:stCondLst>
                              <p:cond delay="5000"/>
                            </p:stCondLst>
                            <p:childTnLst>
                              <p:par>
                                <p:cTn id="84" presetID="22" presetClass="entr" presetSubtype="8" fill="hold" nodeType="afterEffect">
                                  <p:stCondLst>
                                    <p:cond delay="0"/>
                                  </p:stCondLst>
                                  <p:childTnLst>
                                    <p:set>
                                      <p:cBhvr>
                                        <p:cTn id="85" dur="1" fill="hold">
                                          <p:stCondLst>
                                            <p:cond delay="0"/>
                                          </p:stCondLst>
                                        </p:cTn>
                                        <p:tgtEl>
                                          <p:spTgt spid="129"/>
                                        </p:tgtEl>
                                        <p:attrNameLst>
                                          <p:attrName>style.visibility</p:attrName>
                                        </p:attrNameLst>
                                      </p:cBhvr>
                                      <p:to>
                                        <p:strVal val="visible"/>
                                      </p:to>
                                    </p:set>
                                    <p:animEffect transition="in" filter="wipe(left)">
                                      <p:cBhvr>
                                        <p:cTn id="86" dur="500"/>
                                        <p:tgtEl>
                                          <p:spTgt spid="12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38"/>
                                        </p:tgtEl>
                                        <p:attrNameLst>
                                          <p:attrName>style.visibility</p:attrName>
                                        </p:attrNameLst>
                                      </p:cBhvr>
                                      <p:to>
                                        <p:strVal val="visible"/>
                                      </p:to>
                                    </p:set>
                                    <p:animEffect transition="in" filter="fade">
                                      <p:cBhvr>
                                        <p:cTn id="89" dur="500"/>
                                        <p:tgtEl>
                                          <p:spTgt spid="138"/>
                                        </p:tgtEl>
                                      </p:cBhvr>
                                    </p:animEffect>
                                  </p:childTnLst>
                                </p:cTn>
                              </p:par>
                            </p:childTnLst>
                          </p:cTn>
                        </p:par>
                        <p:par>
                          <p:cTn id="90" fill="hold">
                            <p:stCondLst>
                              <p:cond delay="5500"/>
                            </p:stCondLst>
                            <p:childTnLst>
                              <p:par>
                                <p:cTn id="91" presetID="53" presetClass="entr" presetSubtype="16" fill="hold" nodeType="afterEffect">
                                  <p:stCondLst>
                                    <p:cond delay="0"/>
                                  </p:stCondLst>
                                  <p:childTnLst>
                                    <p:set>
                                      <p:cBhvr>
                                        <p:cTn id="92" dur="1" fill="hold">
                                          <p:stCondLst>
                                            <p:cond delay="0"/>
                                          </p:stCondLst>
                                        </p:cTn>
                                        <p:tgtEl>
                                          <p:spTgt spid="59"/>
                                        </p:tgtEl>
                                        <p:attrNameLst>
                                          <p:attrName>style.visibility</p:attrName>
                                        </p:attrNameLst>
                                      </p:cBhvr>
                                      <p:to>
                                        <p:strVal val="visible"/>
                                      </p:to>
                                    </p:set>
                                    <p:anim calcmode="lin" valueType="num">
                                      <p:cBhvr>
                                        <p:cTn id="93" dur="500" fill="hold"/>
                                        <p:tgtEl>
                                          <p:spTgt spid="59"/>
                                        </p:tgtEl>
                                        <p:attrNameLst>
                                          <p:attrName>ppt_w</p:attrName>
                                        </p:attrNameLst>
                                      </p:cBhvr>
                                      <p:tavLst>
                                        <p:tav tm="0">
                                          <p:val>
                                            <p:fltVal val="0"/>
                                          </p:val>
                                        </p:tav>
                                        <p:tav tm="100000">
                                          <p:val>
                                            <p:strVal val="#ppt_w"/>
                                          </p:val>
                                        </p:tav>
                                      </p:tavLst>
                                    </p:anim>
                                    <p:anim calcmode="lin" valueType="num">
                                      <p:cBhvr>
                                        <p:cTn id="94" dur="500" fill="hold"/>
                                        <p:tgtEl>
                                          <p:spTgt spid="59"/>
                                        </p:tgtEl>
                                        <p:attrNameLst>
                                          <p:attrName>ppt_h</p:attrName>
                                        </p:attrNameLst>
                                      </p:cBhvr>
                                      <p:tavLst>
                                        <p:tav tm="0">
                                          <p:val>
                                            <p:fltVal val="0"/>
                                          </p:val>
                                        </p:tav>
                                        <p:tav tm="100000">
                                          <p:val>
                                            <p:strVal val="#ppt_h"/>
                                          </p:val>
                                        </p:tav>
                                      </p:tavLst>
                                    </p:anim>
                                    <p:animEffect transition="in" filter="fade">
                                      <p:cBhvr>
                                        <p:cTn id="95" dur="500"/>
                                        <p:tgtEl>
                                          <p:spTgt spid="59"/>
                                        </p:tgtEl>
                                      </p:cBhvr>
                                    </p:animEffect>
                                  </p:childTnLst>
                                </p:cTn>
                              </p:par>
                            </p:childTnLst>
                          </p:cTn>
                        </p:par>
                        <p:par>
                          <p:cTn id="96" fill="hold">
                            <p:stCondLst>
                              <p:cond delay="6000"/>
                            </p:stCondLst>
                            <p:childTnLst>
                              <p:par>
                                <p:cTn id="97" presetID="10" presetClass="entr" presetSubtype="0" fill="hold" grpId="0" nodeType="afterEffect">
                                  <p:stCondLst>
                                    <p:cond delay="0"/>
                                  </p:stCondLst>
                                  <p:childTnLst>
                                    <p:set>
                                      <p:cBhvr>
                                        <p:cTn id="98" dur="1" fill="hold">
                                          <p:stCondLst>
                                            <p:cond delay="0"/>
                                          </p:stCondLst>
                                        </p:cTn>
                                        <p:tgtEl>
                                          <p:spTgt spid="80"/>
                                        </p:tgtEl>
                                        <p:attrNameLst>
                                          <p:attrName>style.visibility</p:attrName>
                                        </p:attrNameLst>
                                      </p:cBhvr>
                                      <p:to>
                                        <p:strVal val="visible"/>
                                      </p:to>
                                    </p:set>
                                    <p:animEffect transition="in" filter="fade">
                                      <p:cBhvr>
                                        <p:cTn id="99" dur="500"/>
                                        <p:tgtEl>
                                          <p:spTgt spid="8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84"/>
                                        </p:tgtEl>
                                        <p:attrNameLst>
                                          <p:attrName>style.visibility</p:attrName>
                                        </p:attrNameLst>
                                      </p:cBhvr>
                                      <p:to>
                                        <p:strVal val="visible"/>
                                      </p:to>
                                    </p:set>
                                    <p:animEffect transition="in" filter="fade">
                                      <p:cBhvr>
                                        <p:cTn id="102" dur="500"/>
                                        <p:tgtEl>
                                          <p:spTgt spid="8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20"/>
                                        </p:tgtEl>
                                        <p:attrNameLst>
                                          <p:attrName>style.visibility</p:attrName>
                                        </p:attrNameLst>
                                      </p:cBhvr>
                                      <p:to>
                                        <p:strVal val="visible"/>
                                      </p:to>
                                    </p:set>
                                    <p:animEffect transition="in" filter="fade">
                                      <p:cBhvr>
                                        <p:cTn id="105" dur="500"/>
                                        <p:tgtEl>
                                          <p:spTgt spid="12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21"/>
                                        </p:tgtEl>
                                        <p:attrNameLst>
                                          <p:attrName>style.visibility</p:attrName>
                                        </p:attrNameLst>
                                      </p:cBhvr>
                                      <p:to>
                                        <p:strVal val="visible"/>
                                      </p:to>
                                    </p:set>
                                    <p:animEffect transition="in" filter="fade">
                                      <p:cBhvr>
                                        <p:cTn id="108" dur="500"/>
                                        <p:tgtEl>
                                          <p:spTgt spid="121"/>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131"/>
                                        </p:tgtEl>
                                        <p:attrNameLst>
                                          <p:attrName>style.visibility</p:attrName>
                                        </p:attrNameLst>
                                      </p:cBhvr>
                                      <p:to>
                                        <p:strVal val="visible"/>
                                      </p:to>
                                    </p:set>
                                    <p:animEffect transition="in" filter="wipe(left)">
                                      <p:cBhvr>
                                        <p:cTn id="112" dur="500"/>
                                        <p:tgtEl>
                                          <p:spTgt spid="131"/>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39"/>
                                        </p:tgtEl>
                                        <p:attrNameLst>
                                          <p:attrName>style.visibility</p:attrName>
                                        </p:attrNameLst>
                                      </p:cBhvr>
                                      <p:to>
                                        <p:strVal val="visible"/>
                                      </p:to>
                                    </p:set>
                                    <p:animEffect transition="in" filter="fade">
                                      <p:cBhvr>
                                        <p:cTn id="115" dur="500"/>
                                        <p:tgtEl>
                                          <p:spTgt spid="139"/>
                                        </p:tgtEl>
                                      </p:cBhvr>
                                    </p:animEffect>
                                  </p:childTnLst>
                                </p:cTn>
                              </p:par>
                            </p:childTnLst>
                          </p:cTn>
                        </p:par>
                        <p:par>
                          <p:cTn id="116" fill="hold">
                            <p:stCondLst>
                              <p:cond delay="7000"/>
                            </p:stCondLst>
                            <p:childTnLst>
                              <p:par>
                                <p:cTn id="117" presetID="53" presetClass="entr" presetSubtype="16" fill="hold" nodeType="afterEffect">
                                  <p:stCondLst>
                                    <p:cond delay="0"/>
                                  </p:stCondLst>
                                  <p:childTnLst>
                                    <p:set>
                                      <p:cBhvr>
                                        <p:cTn id="118" dur="1" fill="hold">
                                          <p:stCondLst>
                                            <p:cond delay="0"/>
                                          </p:stCondLst>
                                        </p:cTn>
                                        <p:tgtEl>
                                          <p:spTgt spid="60"/>
                                        </p:tgtEl>
                                        <p:attrNameLst>
                                          <p:attrName>style.visibility</p:attrName>
                                        </p:attrNameLst>
                                      </p:cBhvr>
                                      <p:to>
                                        <p:strVal val="visible"/>
                                      </p:to>
                                    </p:set>
                                    <p:anim calcmode="lin" valueType="num">
                                      <p:cBhvr>
                                        <p:cTn id="119" dur="500" fill="hold"/>
                                        <p:tgtEl>
                                          <p:spTgt spid="60"/>
                                        </p:tgtEl>
                                        <p:attrNameLst>
                                          <p:attrName>ppt_w</p:attrName>
                                        </p:attrNameLst>
                                      </p:cBhvr>
                                      <p:tavLst>
                                        <p:tav tm="0">
                                          <p:val>
                                            <p:fltVal val="0"/>
                                          </p:val>
                                        </p:tav>
                                        <p:tav tm="100000">
                                          <p:val>
                                            <p:strVal val="#ppt_w"/>
                                          </p:val>
                                        </p:tav>
                                      </p:tavLst>
                                    </p:anim>
                                    <p:anim calcmode="lin" valueType="num">
                                      <p:cBhvr>
                                        <p:cTn id="120" dur="500" fill="hold"/>
                                        <p:tgtEl>
                                          <p:spTgt spid="60"/>
                                        </p:tgtEl>
                                        <p:attrNameLst>
                                          <p:attrName>ppt_h</p:attrName>
                                        </p:attrNameLst>
                                      </p:cBhvr>
                                      <p:tavLst>
                                        <p:tav tm="0">
                                          <p:val>
                                            <p:fltVal val="0"/>
                                          </p:val>
                                        </p:tav>
                                        <p:tav tm="100000">
                                          <p:val>
                                            <p:strVal val="#ppt_h"/>
                                          </p:val>
                                        </p:tav>
                                      </p:tavLst>
                                    </p:anim>
                                    <p:animEffect transition="in" filter="fade">
                                      <p:cBhvr>
                                        <p:cTn id="121" dur="500"/>
                                        <p:tgtEl>
                                          <p:spTgt spid="60"/>
                                        </p:tgtEl>
                                      </p:cBhvr>
                                    </p:animEffect>
                                  </p:childTnLst>
                                </p:cTn>
                              </p:par>
                            </p:childTnLst>
                          </p:cTn>
                        </p:par>
                        <p:par>
                          <p:cTn id="122" fill="hold">
                            <p:stCondLst>
                              <p:cond delay="7500"/>
                            </p:stCondLst>
                            <p:childTnLst>
                              <p:par>
                                <p:cTn id="123" presetID="10" presetClass="entr" presetSubtype="0" fill="hold" grpId="0" nodeType="afterEffect">
                                  <p:stCondLst>
                                    <p:cond delay="0"/>
                                  </p:stCondLst>
                                  <p:childTnLst>
                                    <p:set>
                                      <p:cBhvr>
                                        <p:cTn id="124" dur="1" fill="hold">
                                          <p:stCondLst>
                                            <p:cond delay="0"/>
                                          </p:stCondLst>
                                        </p:cTn>
                                        <p:tgtEl>
                                          <p:spTgt spid="76"/>
                                        </p:tgtEl>
                                        <p:attrNameLst>
                                          <p:attrName>style.visibility</p:attrName>
                                        </p:attrNameLst>
                                      </p:cBhvr>
                                      <p:to>
                                        <p:strVal val="visible"/>
                                      </p:to>
                                    </p:set>
                                    <p:animEffect transition="in" filter="fade">
                                      <p:cBhvr>
                                        <p:cTn id="125" dur="500"/>
                                        <p:tgtEl>
                                          <p:spTgt spid="76"/>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85"/>
                                        </p:tgtEl>
                                        <p:attrNameLst>
                                          <p:attrName>style.visibility</p:attrName>
                                        </p:attrNameLst>
                                      </p:cBhvr>
                                      <p:to>
                                        <p:strVal val="visible"/>
                                      </p:to>
                                    </p:set>
                                    <p:animEffect transition="in" filter="fade">
                                      <p:cBhvr>
                                        <p:cTn id="128" dur="500"/>
                                        <p:tgtEl>
                                          <p:spTgt spid="8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22"/>
                                        </p:tgtEl>
                                        <p:attrNameLst>
                                          <p:attrName>style.visibility</p:attrName>
                                        </p:attrNameLst>
                                      </p:cBhvr>
                                      <p:to>
                                        <p:strVal val="visible"/>
                                      </p:to>
                                    </p:set>
                                    <p:animEffect transition="in" filter="fade">
                                      <p:cBhvr>
                                        <p:cTn id="131" dur="500"/>
                                        <p:tgtEl>
                                          <p:spTgt spid="122"/>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23"/>
                                        </p:tgtEl>
                                        <p:attrNameLst>
                                          <p:attrName>style.visibility</p:attrName>
                                        </p:attrNameLst>
                                      </p:cBhvr>
                                      <p:to>
                                        <p:strVal val="visible"/>
                                      </p:to>
                                    </p:set>
                                    <p:animEffect transition="in" filter="fade">
                                      <p:cBhvr>
                                        <p:cTn id="134" dur="500"/>
                                        <p:tgtEl>
                                          <p:spTgt spid="123"/>
                                        </p:tgtEl>
                                      </p:cBhvr>
                                    </p:animEffect>
                                  </p:childTnLst>
                                </p:cTn>
                              </p:par>
                            </p:childTnLst>
                          </p:cTn>
                        </p:par>
                        <p:par>
                          <p:cTn id="135" fill="hold">
                            <p:stCondLst>
                              <p:cond delay="8000"/>
                            </p:stCondLst>
                            <p:childTnLst>
                              <p:par>
                                <p:cTn id="136" presetID="22" presetClass="entr" presetSubtype="8" fill="hold" nodeType="afterEffect">
                                  <p:stCondLst>
                                    <p:cond delay="0"/>
                                  </p:stCondLst>
                                  <p:childTnLst>
                                    <p:set>
                                      <p:cBhvr>
                                        <p:cTn id="137" dur="1" fill="hold">
                                          <p:stCondLst>
                                            <p:cond delay="0"/>
                                          </p:stCondLst>
                                        </p:cTn>
                                        <p:tgtEl>
                                          <p:spTgt spid="132"/>
                                        </p:tgtEl>
                                        <p:attrNameLst>
                                          <p:attrName>style.visibility</p:attrName>
                                        </p:attrNameLst>
                                      </p:cBhvr>
                                      <p:to>
                                        <p:strVal val="visible"/>
                                      </p:to>
                                    </p:set>
                                    <p:animEffect transition="in" filter="wipe(left)">
                                      <p:cBhvr>
                                        <p:cTn id="138" dur="500"/>
                                        <p:tgtEl>
                                          <p:spTgt spid="13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40"/>
                                        </p:tgtEl>
                                        <p:attrNameLst>
                                          <p:attrName>style.visibility</p:attrName>
                                        </p:attrNameLst>
                                      </p:cBhvr>
                                      <p:to>
                                        <p:strVal val="visible"/>
                                      </p:to>
                                    </p:set>
                                    <p:animEffect transition="in" filter="fade">
                                      <p:cBhvr>
                                        <p:cTn id="141" dur="500"/>
                                        <p:tgtEl>
                                          <p:spTgt spid="140"/>
                                        </p:tgtEl>
                                      </p:cBhvr>
                                    </p:animEffect>
                                  </p:childTnLst>
                                </p:cTn>
                              </p:par>
                            </p:childTnLst>
                          </p:cTn>
                        </p:par>
                        <p:par>
                          <p:cTn id="142" fill="hold">
                            <p:stCondLst>
                              <p:cond delay="8500"/>
                            </p:stCondLst>
                            <p:childTnLst>
                              <p:par>
                                <p:cTn id="143" presetID="53" presetClass="entr" presetSubtype="16" fill="hold" nodeType="afterEffect">
                                  <p:stCondLst>
                                    <p:cond delay="0"/>
                                  </p:stCondLst>
                                  <p:childTnLst>
                                    <p:set>
                                      <p:cBhvr>
                                        <p:cTn id="144" dur="1" fill="hold">
                                          <p:stCondLst>
                                            <p:cond delay="0"/>
                                          </p:stCondLst>
                                        </p:cTn>
                                        <p:tgtEl>
                                          <p:spTgt spid="9"/>
                                        </p:tgtEl>
                                        <p:attrNameLst>
                                          <p:attrName>style.visibility</p:attrName>
                                        </p:attrNameLst>
                                      </p:cBhvr>
                                      <p:to>
                                        <p:strVal val="visible"/>
                                      </p:to>
                                    </p:set>
                                    <p:anim calcmode="lin" valueType="num">
                                      <p:cBhvr>
                                        <p:cTn id="145" dur="500" fill="hold"/>
                                        <p:tgtEl>
                                          <p:spTgt spid="9"/>
                                        </p:tgtEl>
                                        <p:attrNameLst>
                                          <p:attrName>ppt_w</p:attrName>
                                        </p:attrNameLst>
                                      </p:cBhvr>
                                      <p:tavLst>
                                        <p:tav tm="0">
                                          <p:val>
                                            <p:fltVal val="0"/>
                                          </p:val>
                                        </p:tav>
                                        <p:tav tm="100000">
                                          <p:val>
                                            <p:strVal val="#ppt_w"/>
                                          </p:val>
                                        </p:tav>
                                      </p:tavLst>
                                    </p:anim>
                                    <p:anim calcmode="lin" valueType="num">
                                      <p:cBhvr>
                                        <p:cTn id="146" dur="500" fill="hold"/>
                                        <p:tgtEl>
                                          <p:spTgt spid="9"/>
                                        </p:tgtEl>
                                        <p:attrNameLst>
                                          <p:attrName>ppt_h</p:attrName>
                                        </p:attrNameLst>
                                      </p:cBhvr>
                                      <p:tavLst>
                                        <p:tav tm="0">
                                          <p:val>
                                            <p:fltVal val="0"/>
                                          </p:val>
                                        </p:tav>
                                        <p:tav tm="100000">
                                          <p:val>
                                            <p:strVal val="#ppt_h"/>
                                          </p:val>
                                        </p:tav>
                                      </p:tavLst>
                                    </p:anim>
                                    <p:animEffect transition="in" filter="fade">
                                      <p:cBhvr>
                                        <p:cTn id="147" dur="500"/>
                                        <p:tgtEl>
                                          <p:spTgt spid="9"/>
                                        </p:tgtEl>
                                      </p:cBhvr>
                                    </p:animEffect>
                                  </p:childTnLst>
                                </p:cTn>
                              </p:par>
                            </p:childTnLst>
                          </p:cTn>
                        </p:par>
                        <p:par>
                          <p:cTn id="148" fill="hold">
                            <p:stCondLst>
                              <p:cond delay="9000"/>
                            </p:stCondLst>
                            <p:childTnLst>
                              <p:par>
                                <p:cTn id="149" presetID="10" presetClass="entr" presetSubtype="0" fill="hold" grpId="0" nodeType="afterEffect">
                                  <p:stCondLst>
                                    <p:cond delay="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500"/>
                                        <p:tgtEl>
                                          <p:spTgt spid="79"/>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87"/>
                                        </p:tgtEl>
                                        <p:attrNameLst>
                                          <p:attrName>style.visibility</p:attrName>
                                        </p:attrNameLst>
                                      </p:cBhvr>
                                      <p:to>
                                        <p:strVal val="visible"/>
                                      </p:to>
                                    </p:set>
                                    <p:animEffect transition="in" filter="fade">
                                      <p:cBhvr>
                                        <p:cTn id="154" dur="500"/>
                                        <p:tgtEl>
                                          <p:spTgt spid="87"/>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124"/>
                                        </p:tgtEl>
                                        <p:attrNameLst>
                                          <p:attrName>style.visibility</p:attrName>
                                        </p:attrNameLst>
                                      </p:cBhvr>
                                      <p:to>
                                        <p:strVal val="visible"/>
                                      </p:to>
                                    </p:set>
                                    <p:animEffect transition="in" filter="fade">
                                      <p:cBhvr>
                                        <p:cTn id="157" dur="500"/>
                                        <p:tgtEl>
                                          <p:spTgt spid="124"/>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125"/>
                                        </p:tgtEl>
                                        <p:attrNameLst>
                                          <p:attrName>style.visibility</p:attrName>
                                        </p:attrNameLst>
                                      </p:cBhvr>
                                      <p:to>
                                        <p:strVal val="visible"/>
                                      </p:to>
                                    </p:set>
                                    <p:animEffect transition="in" filter="fade">
                                      <p:cBhvr>
                                        <p:cTn id="160" dur="500"/>
                                        <p:tgtEl>
                                          <p:spTgt spid="125"/>
                                        </p:tgtEl>
                                      </p:cBhvr>
                                    </p:animEffect>
                                  </p:childTnLst>
                                </p:cTn>
                              </p:par>
                            </p:childTnLst>
                          </p:cTn>
                        </p:par>
                        <p:par>
                          <p:cTn id="161" fill="hold">
                            <p:stCondLst>
                              <p:cond delay="9500"/>
                            </p:stCondLst>
                            <p:childTnLst>
                              <p:par>
                                <p:cTn id="162" presetID="22" presetClass="entr" presetSubtype="8" fill="hold" nodeType="afterEffect">
                                  <p:stCondLst>
                                    <p:cond delay="0"/>
                                  </p:stCondLst>
                                  <p:childTnLst>
                                    <p:set>
                                      <p:cBhvr>
                                        <p:cTn id="163" dur="1" fill="hold">
                                          <p:stCondLst>
                                            <p:cond delay="0"/>
                                          </p:stCondLst>
                                        </p:cTn>
                                        <p:tgtEl>
                                          <p:spTgt spid="133"/>
                                        </p:tgtEl>
                                        <p:attrNameLst>
                                          <p:attrName>style.visibility</p:attrName>
                                        </p:attrNameLst>
                                      </p:cBhvr>
                                      <p:to>
                                        <p:strVal val="visible"/>
                                      </p:to>
                                    </p:set>
                                    <p:animEffect transition="in" filter="wipe(left)">
                                      <p:cBhvr>
                                        <p:cTn id="164" dur="500"/>
                                        <p:tgtEl>
                                          <p:spTgt spid="133"/>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141"/>
                                        </p:tgtEl>
                                        <p:attrNameLst>
                                          <p:attrName>style.visibility</p:attrName>
                                        </p:attrNameLst>
                                      </p:cBhvr>
                                      <p:to>
                                        <p:strVal val="visible"/>
                                      </p:to>
                                    </p:set>
                                    <p:animEffect transition="in" filter="fade">
                                      <p:cBhvr>
                                        <p:cTn id="167" dur="500"/>
                                        <p:tgtEl>
                                          <p:spTgt spid="141"/>
                                        </p:tgtEl>
                                      </p:cBhvr>
                                    </p:animEffect>
                                  </p:childTnLst>
                                </p:cTn>
                              </p:par>
                            </p:childTnLst>
                          </p:cTn>
                        </p:par>
                        <p:par>
                          <p:cTn id="168" fill="hold">
                            <p:stCondLst>
                              <p:cond delay="10000"/>
                            </p:stCondLst>
                            <p:childTnLst>
                              <p:par>
                                <p:cTn id="169" presetID="53" presetClass="entr" presetSubtype="16" fill="hold" nodeType="afterEffect">
                                  <p:stCondLst>
                                    <p:cond delay="0"/>
                                  </p:stCondLst>
                                  <p:childTnLst>
                                    <p:set>
                                      <p:cBhvr>
                                        <p:cTn id="170" dur="1" fill="hold">
                                          <p:stCondLst>
                                            <p:cond delay="0"/>
                                          </p:stCondLst>
                                        </p:cTn>
                                        <p:tgtEl>
                                          <p:spTgt spid="63"/>
                                        </p:tgtEl>
                                        <p:attrNameLst>
                                          <p:attrName>style.visibility</p:attrName>
                                        </p:attrNameLst>
                                      </p:cBhvr>
                                      <p:to>
                                        <p:strVal val="visible"/>
                                      </p:to>
                                    </p:set>
                                    <p:anim calcmode="lin" valueType="num">
                                      <p:cBhvr>
                                        <p:cTn id="171" dur="500" fill="hold"/>
                                        <p:tgtEl>
                                          <p:spTgt spid="63"/>
                                        </p:tgtEl>
                                        <p:attrNameLst>
                                          <p:attrName>ppt_w</p:attrName>
                                        </p:attrNameLst>
                                      </p:cBhvr>
                                      <p:tavLst>
                                        <p:tav tm="0">
                                          <p:val>
                                            <p:fltVal val="0"/>
                                          </p:val>
                                        </p:tav>
                                        <p:tav tm="100000">
                                          <p:val>
                                            <p:strVal val="#ppt_w"/>
                                          </p:val>
                                        </p:tav>
                                      </p:tavLst>
                                    </p:anim>
                                    <p:anim calcmode="lin" valueType="num">
                                      <p:cBhvr>
                                        <p:cTn id="172" dur="500" fill="hold"/>
                                        <p:tgtEl>
                                          <p:spTgt spid="63"/>
                                        </p:tgtEl>
                                        <p:attrNameLst>
                                          <p:attrName>ppt_h</p:attrName>
                                        </p:attrNameLst>
                                      </p:cBhvr>
                                      <p:tavLst>
                                        <p:tav tm="0">
                                          <p:val>
                                            <p:fltVal val="0"/>
                                          </p:val>
                                        </p:tav>
                                        <p:tav tm="100000">
                                          <p:val>
                                            <p:strVal val="#ppt_h"/>
                                          </p:val>
                                        </p:tav>
                                      </p:tavLst>
                                    </p:anim>
                                    <p:animEffect transition="in" filter="fade">
                                      <p:cBhvr>
                                        <p:cTn id="173" dur="500"/>
                                        <p:tgtEl>
                                          <p:spTgt spid="63"/>
                                        </p:tgtEl>
                                      </p:cBhvr>
                                    </p:animEffect>
                                  </p:childTnLst>
                                </p:cTn>
                              </p:par>
                            </p:childTnLst>
                          </p:cTn>
                        </p:par>
                        <p:par>
                          <p:cTn id="174" fill="hold">
                            <p:stCondLst>
                              <p:cond delay="10500"/>
                            </p:stCondLst>
                            <p:childTnLst>
                              <p:par>
                                <p:cTn id="175" presetID="10" presetClass="entr" presetSubtype="0" fill="hold" grpId="0"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88"/>
                                        </p:tgtEl>
                                        <p:attrNameLst>
                                          <p:attrName>style.visibility</p:attrName>
                                        </p:attrNameLst>
                                      </p:cBhvr>
                                      <p:to>
                                        <p:strVal val="visible"/>
                                      </p:to>
                                    </p:set>
                                    <p:animEffect transition="in" filter="fade">
                                      <p:cBhvr>
                                        <p:cTn id="180" dur="500"/>
                                        <p:tgtEl>
                                          <p:spTgt spid="88"/>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26"/>
                                        </p:tgtEl>
                                        <p:attrNameLst>
                                          <p:attrName>style.visibility</p:attrName>
                                        </p:attrNameLst>
                                      </p:cBhvr>
                                      <p:to>
                                        <p:strVal val="visible"/>
                                      </p:to>
                                    </p:set>
                                    <p:animEffect transition="in" filter="fade">
                                      <p:cBhvr>
                                        <p:cTn id="183" dur="500"/>
                                        <p:tgtEl>
                                          <p:spTgt spid="126"/>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27"/>
                                        </p:tgtEl>
                                        <p:attrNameLst>
                                          <p:attrName>style.visibility</p:attrName>
                                        </p:attrNameLst>
                                      </p:cBhvr>
                                      <p:to>
                                        <p:strVal val="visible"/>
                                      </p:to>
                                    </p:set>
                                    <p:animEffect transition="in" filter="fade">
                                      <p:cBhvr>
                                        <p:cTn id="186" dur="500"/>
                                        <p:tgtEl>
                                          <p:spTgt spid="127"/>
                                        </p:tgtEl>
                                      </p:cBhvr>
                                    </p:animEffect>
                                  </p:childTnLst>
                                </p:cTn>
                              </p:par>
                            </p:childTnLst>
                          </p:cTn>
                        </p:par>
                        <p:par>
                          <p:cTn id="187" fill="hold">
                            <p:stCondLst>
                              <p:cond delay="11000"/>
                            </p:stCondLst>
                            <p:childTnLst>
                              <p:par>
                                <p:cTn id="188" presetID="22" presetClass="entr" presetSubtype="8" fill="hold" nodeType="afterEffect">
                                  <p:stCondLst>
                                    <p:cond delay="0"/>
                                  </p:stCondLst>
                                  <p:childTnLst>
                                    <p:set>
                                      <p:cBhvr>
                                        <p:cTn id="189" dur="1" fill="hold">
                                          <p:stCondLst>
                                            <p:cond delay="0"/>
                                          </p:stCondLst>
                                        </p:cTn>
                                        <p:tgtEl>
                                          <p:spTgt spid="134"/>
                                        </p:tgtEl>
                                        <p:attrNameLst>
                                          <p:attrName>style.visibility</p:attrName>
                                        </p:attrNameLst>
                                      </p:cBhvr>
                                      <p:to>
                                        <p:strVal val="visible"/>
                                      </p:to>
                                    </p:set>
                                    <p:animEffect transition="in" filter="wipe(left)">
                                      <p:cBhvr>
                                        <p:cTn id="190" dur="500"/>
                                        <p:tgtEl>
                                          <p:spTgt spid="134"/>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42"/>
                                        </p:tgtEl>
                                        <p:attrNameLst>
                                          <p:attrName>style.visibility</p:attrName>
                                        </p:attrNameLst>
                                      </p:cBhvr>
                                      <p:to>
                                        <p:strVal val="visible"/>
                                      </p:to>
                                    </p:set>
                                    <p:animEffect transition="in" filter="fade">
                                      <p:cBhvr>
                                        <p:cTn id="193" dur="500"/>
                                        <p:tgtEl>
                                          <p:spTgt spid="142"/>
                                        </p:tgtEl>
                                      </p:cBhvr>
                                    </p:animEffect>
                                  </p:childTnLst>
                                </p:cTn>
                              </p:par>
                              <p:par>
                                <p:cTn id="194" presetID="22" presetClass="entr" presetSubtype="8" fill="hold" grpId="0" nodeType="withEffect">
                                  <p:stCondLst>
                                    <p:cond delay="0"/>
                                  </p:stCondLst>
                                  <p:childTnLst>
                                    <p:set>
                                      <p:cBhvr>
                                        <p:cTn id="195" dur="1" fill="hold">
                                          <p:stCondLst>
                                            <p:cond delay="0"/>
                                          </p:stCondLst>
                                        </p:cTn>
                                        <p:tgtEl>
                                          <p:spTgt spid="71"/>
                                        </p:tgtEl>
                                        <p:attrNameLst>
                                          <p:attrName>style.visibility</p:attrName>
                                        </p:attrNameLst>
                                      </p:cBhvr>
                                      <p:to>
                                        <p:strVal val="visible"/>
                                      </p:to>
                                    </p:set>
                                    <p:animEffect transition="in" filter="wipe(left)">
                                      <p:cBhvr>
                                        <p:cTn id="196" dur="500"/>
                                        <p:tgtEl>
                                          <p:spTgt spid="71"/>
                                        </p:tgtEl>
                                      </p:cBhvr>
                                    </p:animEffect>
                                  </p:childTnLst>
                                </p:cTn>
                              </p:par>
                              <p:par>
                                <p:cTn id="197" presetID="22" presetClass="entr" presetSubtype="8" fill="hold" grpId="0" nodeType="withEffect">
                                  <p:stCondLst>
                                    <p:cond delay="0"/>
                                  </p:stCondLst>
                                  <p:childTnLst>
                                    <p:set>
                                      <p:cBhvr>
                                        <p:cTn id="198" dur="1" fill="hold">
                                          <p:stCondLst>
                                            <p:cond delay="0"/>
                                          </p:stCondLst>
                                        </p:cTn>
                                        <p:tgtEl>
                                          <p:spTgt spid="72"/>
                                        </p:tgtEl>
                                        <p:attrNameLst>
                                          <p:attrName>style.visibility</p:attrName>
                                        </p:attrNameLst>
                                      </p:cBhvr>
                                      <p:to>
                                        <p:strVal val="visible"/>
                                      </p:to>
                                    </p:set>
                                    <p:animEffect transition="in" filter="wipe(left)">
                                      <p:cBhvr>
                                        <p:cTn id="19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2" grpId="0"/>
      <p:bldP spid="3" grpId="0"/>
      <p:bldP spid="7" grpId="0" animBg="1"/>
      <p:bldP spid="73" grpId="0" animBg="1"/>
      <p:bldP spid="75" grpId="0" animBg="1"/>
      <p:bldP spid="76" grpId="0" animBg="1"/>
      <p:bldP spid="77" grpId="0" animBg="1"/>
      <p:bldP spid="79" grpId="0" animBg="1"/>
      <p:bldP spid="80" grpId="0" animBg="1"/>
      <p:bldP spid="12" grpId="0"/>
      <p:bldP spid="81" grpId="0"/>
      <p:bldP spid="83" grpId="0"/>
      <p:bldP spid="84" grpId="0"/>
      <p:bldP spid="85" grpId="0"/>
      <p:bldP spid="87" grpId="0"/>
      <p:bldP spid="88" grpId="0"/>
      <p:bldP spid="112" grpId="0" animBg="1"/>
      <p:bldP spid="113" grpId="0"/>
      <p:bldP spid="116" grpId="0" animBg="1"/>
      <p:bldP spid="117" grpId="0"/>
      <p:bldP spid="118" grpId="0" animBg="1"/>
      <p:bldP spid="119" grpId="0"/>
      <p:bldP spid="120" grpId="0" animBg="1"/>
      <p:bldP spid="121" grpId="0"/>
      <p:bldP spid="122" grpId="0" animBg="1"/>
      <p:bldP spid="123" grpId="0"/>
      <p:bldP spid="124" grpId="0" animBg="1"/>
      <p:bldP spid="125" grpId="0"/>
      <p:bldP spid="126" grpId="0" animBg="1"/>
      <p:bldP spid="127" grpId="0"/>
      <p:bldP spid="135" grpId="0"/>
      <p:bldP spid="137" grpId="0"/>
      <p:bldP spid="138" grpId="0"/>
      <p:bldP spid="139" grpId="0"/>
      <p:bldP spid="140" grpId="0"/>
      <p:bldP spid="141" grpId="0"/>
      <p:bldP spid="1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a:spLocks noEditPoints="1"/>
          </p:cNvSpPr>
          <p:nvPr/>
        </p:nvSpPr>
        <p:spPr bwMode="auto">
          <a:xfrm>
            <a:off x="4207558" y="3520743"/>
            <a:ext cx="538068" cy="2161714"/>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tx1">
              <a:lumMod val="65000"/>
              <a:lumOff val="3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5" name="Freeform 4"/>
          <p:cNvSpPr>
            <a:spLocks noEditPoints="1"/>
          </p:cNvSpPr>
          <p:nvPr/>
        </p:nvSpPr>
        <p:spPr bwMode="auto">
          <a:xfrm>
            <a:off x="4783649" y="3708733"/>
            <a:ext cx="734785" cy="2290704"/>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tx1">
              <a:lumMod val="75000"/>
              <a:lumOff val="2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6" name="Freeform 5"/>
          <p:cNvSpPr>
            <a:spLocks noEditPoints="1"/>
          </p:cNvSpPr>
          <p:nvPr/>
        </p:nvSpPr>
        <p:spPr bwMode="auto">
          <a:xfrm>
            <a:off x="7446132" y="3561088"/>
            <a:ext cx="700910" cy="2214773"/>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tx1">
              <a:lumMod val="65000"/>
              <a:lumOff val="3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7" name="Freeform 6"/>
          <p:cNvSpPr>
            <a:spLocks noEditPoints="1"/>
          </p:cNvSpPr>
          <p:nvPr/>
        </p:nvSpPr>
        <p:spPr bwMode="auto">
          <a:xfrm>
            <a:off x="6783673" y="3645569"/>
            <a:ext cx="624315" cy="2321210"/>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tx1">
              <a:lumMod val="75000"/>
              <a:lumOff val="2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8" name="Freeform 7"/>
          <p:cNvSpPr>
            <a:spLocks noEditPoints="1"/>
          </p:cNvSpPr>
          <p:nvPr/>
        </p:nvSpPr>
        <p:spPr bwMode="auto">
          <a:xfrm>
            <a:off x="5637148" y="3686532"/>
            <a:ext cx="1030817" cy="2435524"/>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chemeClr val="tx1">
              <a:lumMod val="85000"/>
              <a:lumOff val="1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2719" y="1366959"/>
            <a:ext cx="2319573" cy="2319573"/>
          </a:xfrm>
          <a:prstGeom prst="ellipse">
            <a:avLst/>
          </a:prstGeom>
          <a:ln w="98425" cap="rnd" cmpd="thickThin">
            <a:solidFill>
              <a:schemeClr val="bg1">
                <a:lumMod val="65000"/>
              </a:schemeClr>
            </a:solidFill>
          </a:ln>
          <a:effectLst/>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49709" y="1366959"/>
            <a:ext cx="2319573" cy="2319573"/>
          </a:xfrm>
          <a:prstGeom prst="ellipse">
            <a:avLst/>
          </a:prstGeom>
          <a:ln w="98425" cap="rnd" cmpd="thickThin">
            <a:solidFill>
              <a:schemeClr val="bg1">
                <a:lumMod val="65000"/>
              </a:schemeClr>
            </a:solidFill>
          </a:ln>
          <a:effectLst/>
        </p:spPr>
      </p:pic>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32755" y="3646387"/>
            <a:ext cx="2319573" cy="2319573"/>
          </a:xfrm>
          <a:prstGeom prst="ellipse">
            <a:avLst/>
          </a:prstGeom>
          <a:ln w="98425" cap="rnd" cmpd="thickThin">
            <a:solidFill>
              <a:srgbClr val="FF6D6D"/>
            </a:solidFill>
          </a:ln>
          <a:effectLst/>
        </p:spPr>
      </p:pic>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673" y="3646387"/>
            <a:ext cx="2319573" cy="2319573"/>
          </a:xfrm>
          <a:prstGeom prst="ellipse">
            <a:avLst/>
          </a:prstGeom>
          <a:ln w="98425" cap="rnd" cmpd="thickThin">
            <a:solidFill>
              <a:srgbClr val="FF6D6D"/>
            </a:solidFill>
          </a:ln>
          <a:effectLst/>
        </p:spPr>
      </p:pic>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6214" y="348015"/>
            <a:ext cx="2319573" cy="2319573"/>
          </a:xfrm>
          <a:prstGeom prst="ellipse">
            <a:avLst/>
          </a:prstGeom>
          <a:ln w="98425" cap="rnd" cmpd="thickThin">
            <a:solidFill>
              <a:srgbClr val="FF6D6D"/>
            </a:solidFill>
          </a:ln>
          <a:effectLst/>
        </p:spPr>
      </p:pic>
      <p:sp>
        <p:nvSpPr>
          <p:cNvPr id="14" name="Rectangle 13"/>
          <p:cNvSpPr/>
          <p:nvPr/>
        </p:nvSpPr>
        <p:spPr>
          <a:xfrm>
            <a:off x="5122665" y="2258457"/>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5" name="Rectangle 14"/>
          <p:cNvSpPr/>
          <p:nvPr/>
        </p:nvSpPr>
        <p:spPr>
          <a:xfrm>
            <a:off x="8782505" y="2813629"/>
            <a:ext cx="1946670" cy="555172"/>
          </a:xfrm>
          <a:prstGeom prst="rect">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6" name="Rectangle 15"/>
          <p:cNvSpPr/>
          <p:nvPr/>
        </p:nvSpPr>
        <p:spPr>
          <a:xfrm>
            <a:off x="1462826" y="2813629"/>
            <a:ext cx="1946670" cy="555172"/>
          </a:xfrm>
          <a:prstGeom prst="rect">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7" name="Rectangle 16"/>
          <p:cNvSpPr/>
          <p:nvPr/>
        </p:nvSpPr>
        <p:spPr>
          <a:xfrm>
            <a:off x="9818379" y="5220689"/>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8" name="Rectangle 17"/>
          <p:cNvSpPr/>
          <p:nvPr/>
        </p:nvSpPr>
        <p:spPr>
          <a:xfrm>
            <a:off x="426951" y="5220689"/>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9" name="TextBox 81"/>
          <p:cNvSpPr txBox="1"/>
          <p:nvPr/>
        </p:nvSpPr>
        <p:spPr>
          <a:xfrm>
            <a:off x="5433044" y="2290409"/>
            <a:ext cx="1364476"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Asep Sunarya</a:t>
            </a:r>
          </a:p>
          <a:p>
            <a:pPr algn="ctr"/>
            <a:r>
              <a:rPr lang="id-ID" sz="1100" dirty="0">
                <a:solidFill>
                  <a:schemeClr val="bg1"/>
                </a:solidFill>
                <a:latin typeface="PT Sans" panose="020B0503020203020204" pitchFamily="34" charset="0"/>
              </a:rPr>
              <a:t>Creative </a:t>
            </a:r>
            <a:r>
              <a:rPr lang="id-ID" sz="1100" dirty="0" smtClean="0">
                <a:solidFill>
                  <a:schemeClr val="bg1"/>
                </a:solidFill>
                <a:latin typeface="PT Sans" panose="020B0503020203020204" pitchFamily="34" charset="0"/>
              </a:rPr>
              <a:t>Director</a:t>
            </a:r>
            <a:endParaRPr lang="id-ID" sz="1600" dirty="0">
              <a:solidFill>
                <a:schemeClr val="bg1"/>
              </a:solidFill>
              <a:latin typeface="PT Sans" panose="020B0503020203020204" pitchFamily="34" charset="0"/>
            </a:endParaRPr>
          </a:p>
        </p:txBody>
      </p:sp>
      <p:sp>
        <p:nvSpPr>
          <p:cNvPr id="20" name="TextBox 82"/>
          <p:cNvSpPr txBox="1"/>
          <p:nvPr/>
        </p:nvSpPr>
        <p:spPr>
          <a:xfrm>
            <a:off x="9047010" y="2853148"/>
            <a:ext cx="1379095"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Putri Tertukar</a:t>
            </a:r>
          </a:p>
          <a:p>
            <a:pPr algn="ctr"/>
            <a:r>
              <a:rPr lang="id-ID" sz="1100" dirty="0" smtClean="0">
                <a:solidFill>
                  <a:schemeClr val="bg1"/>
                </a:solidFill>
                <a:latin typeface="PT Sans" panose="020B0503020203020204" pitchFamily="34" charset="0"/>
              </a:rPr>
              <a:t>HR Manager</a:t>
            </a:r>
            <a:endParaRPr lang="id-ID" sz="1600" dirty="0">
              <a:solidFill>
                <a:schemeClr val="bg1"/>
              </a:solidFill>
              <a:latin typeface="PT Sans" panose="020B0503020203020204" pitchFamily="34" charset="0"/>
            </a:endParaRPr>
          </a:p>
        </p:txBody>
      </p:sp>
      <p:sp>
        <p:nvSpPr>
          <p:cNvPr id="21" name="TextBox 83"/>
          <p:cNvSpPr txBox="1"/>
          <p:nvPr/>
        </p:nvSpPr>
        <p:spPr>
          <a:xfrm>
            <a:off x="1601319" y="2853148"/>
            <a:ext cx="1669688"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Dadang Permana</a:t>
            </a:r>
          </a:p>
          <a:p>
            <a:pPr algn="ctr"/>
            <a:r>
              <a:rPr lang="id-ID" sz="1100" dirty="0" smtClean="0">
                <a:solidFill>
                  <a:schemeClr val="bg1"/>
                </a:solidFill>
                <a:latin typeface="PT Sans" panose="020B0503020203020204" pitchFamily="34" charset="0"/>
              </a:rPr>
              <a:t>General Manager</a:t>
            </a:r>
            <a:endParaRPr lang="id-ID" sz="1600" dirty="0">
              <a:solidFill>
                <a:schemeClr val="bg1"/>
              </a:solidFill>
              <a:latin typeface="PT Sans" panose="020B0503020203020204" pitchFamily="34" charset="0"/>
            </a:endParaRPr>
          </a:p>
        </p:txBody>
      </p:sp>
      <p:sp>
        <p:nvSpPr>
          <p:cNvPr id="22" name="TextBox 84"/>
          <p:cNvSpPr txBox="1"/>
          <p:nvPr/>
        </p:nvSpPr>
        <p:spPr>
          <a:xfrm>
            <a:off x="681333" y="5235372"/>
            <a:ext cx="1428341"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Euis Komariah</a:t>
            </a:r>
          </a:p>
          <a:p>
            <a:pPr algn="ctr"/>
            <a:r>
              <a:rPr lang="id-ID" sz="1100" dirty="0" smtClean="0">
                <a:solidFill>
                  <a:schemeClr val="bg1"/>
                </a:solidFill>
                <a:latin typeface="PT Sans" panose="020B0503020203020204" pitchFamily="34" charset="0"/>
              </a:rPr>
              <a:t>Executive Officer</a:t>
            </a:r>
            <a:endParaRPr lang="id-ID" sz="1600" dirty="0">
              <a:solidFill>
                <a:schemeClr val="bg1"/>
              </a:solidFill>
              <a:latin typeface="PT Sans" panose="020B0503020203020204" pitchFamily="34" charset="0"/>
            </a:endParaRPr>
          </a:p>
        </p:txBody>
      </p:sp>
      <p:sp>
        <p:nvSpPr>
          <p:cNvPr id="23" name="TextBox 85"/>
          <p:cNvSpPr txBox="1"/>
          <p:nvPr/>
        </p:nvSpPr>
        <p:spPr>
          <a:xfrm>
            <a:off x="10269871" y="5235372"/>
            <a:ext cx="1043684"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Cu Patkay</a:t>
            </a:r>
          </a:p>
          <a:p>
            <a:pPr algn="ctr"/>
            <a:r>
              <a:rPr lang="id-ID" sz="1100" dirty="0" smtClean="0">
                <a:solidFill>
                  <a:schemeClr val="bg1"/>
                </a:solidFill>
                <a:latin typeface="PT Sans" panose="020B0503020203020204" pitchFamily="34" charset="0"/>
              </a:rPr>
              <a:t>Merasa Dewa</a:t>
            </a:r>
            <a:endParaRPr lang="id-ID" sz="1600" dirty="0">
              <a:solidFill>
                <a:schemeClr val="bg1"/>
              </a:solidFill>
              <a:latin typeface="PT Sans" panose="020B0503020203020204" pitchFamily="34" charset="0"/>
            </a:endParaRPr>
          </a:p>
        </p:txBody>
      </p:sp>
      <p:cxnSp>
        <p:nvCxnSpPr>
          <p:cNvPr id="24" name="Straight Connector 23"/>
          <p:cNvCxnSpPr/>
          <p:nvPr/>
        </p:nvCxnSpPr>
        <p:spPr>
          <a:xfrm flipV="1">
            <a:off x="6096000" y="2853148"/>
            <a:ext cx="0" cy="79242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7069335" y="3107063"/>
            <a:ext cx="0" cy="41368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69335" y="3091215"/>
            <a:ext cx="553384"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flipV="1">
            <a:off x="5168558" y="3107063"/>
            <a:ext cx="0" cy="41368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4615174" y="3091215"/>
            <a:ext cx="553384"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3409495" y="4601600"/>
            <a:ext cx="798063"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8063890" y="4601600"/>
            <a:ext cx="798063"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076720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2" presetClass="entr" presetSubtype="2"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wipe(right)">
                                      <p:cBhvr>
                                        <p:cTn id="18" dur="500"/>
                                        <p:tgtEl>
                                          <p:spTgt spid="29"/>
                                        </p:tgtEl>
                                      </p:cBhvr>
                                    </p:animEffect>
                                  </p:childTnLst>
                                </p:cTn>
                              </p:par>
                              <p:par>
                                <p:cTn id="19" presetID="22" presetClass="entr" presetSubtype="8"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wipe(left)">
                                      <p:cBhvr>
                                        <p:cTn id="21" dur="500"/>
                                        <p:tgtEl>
                                          <p:spTgt spid="30"/>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Effect transition="in" filter="fade">
                                      <p:cBhvr>
                                        <p:cTn id="57" dur="500"/>
                                        <p:tgtEl>
                                          <p:spTgt spid="7"/>
                                        </p:tgtEl>
                                      </p:cBhvr>
                                    </p:animEffect>
                                  </p:childTnLst>
                                </p:cTn>
                              </p:par>
                            </p:childTnLst>
                          </p:cTn>
                        </p:par>
                        <p:par>
                          <p:cTn id="58" fill="hold">
                            <p:stCondLst>
                              <p:cond delay="3000"/>
                            </p:stCondLst>
                            <p:childTnLst>
                              <p:par>
                                <p:cTn id="59" presetID="22" presetClass="entr" presetSubtype="4" fill="hold"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par>
                                <p:cTn id="62" presetID="22" presetClass="entr" presetSubtype="4" fill="hold" nodeType="withEffect">
                                  <p:stCondLst>
                                    <p:cond delay="0"/>
                                  </p:stCondLst>
                                  <p:childTnLst>
                                    <p:set>
                                      <p:cBhvr>
                                        <p:cTn id="63" dur="1" fill="hold">
                                          <p:stCondLst>
                                            <p:cond delay="0"/>
                                          </p:stCondLst>
                                        </p:cTn>
                                        <p:tgtEl>
                                          <p:spTgt spid="25"/>
                                        </p:tgtEl>
                                        <p:attrNameLst>
                                          <p:attrName>style.visibility</p:attrName>
                                        </p:attrNameLst>
                                      </p:cBhvr>
                                      <p:to>
                                        <p:strVal val="visible"/>
                                      </p:to>
                                    </p:set>
                                    <p:animEffect transition="in" filter="wipe(down)">
                                      <p:cBhvr>
                                        <p:cTn id="64" dur="500"/>
                                        <p:tgtEl>
                                          <p:spTgt spid="25"/>
                                        </p:tgtEl>
                                      </p:cBhvr>
                                    </p:animEffect>
                                  </p:childTnLst>
                                </p:cTn>
                              </p:par>
                            </p:childTnLst>
                          </p:cTn>
                        </p:par>
                        <p:par>
                          <p:cTn id="65" fill="hold">
                            <p:stCondLst>
                              <p:cond delay="3500"/>
                            </p:stCondLst>
                            <p:childTnLst>
                              <p:par>
                                <p:cTn id="66" presetID="22" presetClass="entr" presetSubtype="8"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left)">
                                      <p:cBhvr>
                                        <p:cTn id="68" dur="500"/>
                                        <p:tgtEl>
                                          <p:spTgt spid="26"/>
                                        </p:tgtEl>
                                      </p:cBhvr>
                                    </p:animEffect>
                                  </p:childTnLst>
                                </p:cTn>
                              </p:par>
                              <p:par>
                                <p:cTn id="69" presetID="2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500"/>
                                        <p:tgtEl>
                                          <p:spTgt spid="28"/>
                                        </p:tgtEl>
                                      </p:cBhvr>
                                    </p:animEffect>
                                  </p:childTnLst>
                                </p:cTn>
                              </p:par>
                            </p:childTnLst>
                          </p:cTn>
                        </p:par>
                        <p:par>
                          <p:cTn id="72" fill="hold">
                            <p:stCondLst>
                              <p:cond delay="4000"/>
                            </p:stCondLst>
                            <p:childTnLst>
                              <p:par>
                                <p:cTn id="73" presetID="53" presetClass="entr" presetSubtype="16" fill="hold" nodeType="after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500" fill="hold"/>
                                        <p:tgtEl>
                                          <p:spTgt spid="9"/>
                                        </p:tgtEl>
                                        <p:attrNameLst>
                                          <p:attrName>ppt_w</p:attrName>
                                        </p:attrNameLst>
                                      </p:cBhvr>
                                      <p:tavLst>
                                        <p:tav tm="0">
                                          <p:val>
                                            <p:fltVal val="0"/>
                                          </p:val>
                                        </p:tav>
                                        <p:tav tm="100000">
                                          <p:val>
                                            <p:strVal val="#ppt_w"/>
                                          </p:val>
                                        </p:tav>
                                      </p:tavLst>
                                    </p:anim>
                                    <p:anim calcmode="lin" valueType="num">
                                      <p:cBhvr>
                                        <p:cTn id="76" dur="500" fill="hold"/>
                                        <p:tgtEl>
                                          <p:spTgt spid="9"/>
                                        </p:tgtEl>
                                        <p:attrNameLst>
                                          <p:attrName>ppt_h</p:attrName>
                                        </p:attrNameLst>
                                      </p:cBhvr>
                                      <p:tavLst>
                                        <p:tav tm="0">
                                          <p:val>
                                            <p:fltVal val="0"/>
                                          </p:val>
                                        </p:tav>
                                        <p:tav tm="100000">
                                          <p:val>
                                            <p:strVal val="#ppt_h"/>
                                          </p:val>
                                        </p:tav>
                                      </p:tavLst>
                                    </p:anim>
                                    <p:animEffect transition="in" filter="fade">
                                      <p:cBhvr>
                                        <p:cTn id="77" dur="500"/>
                                        <p:tgtEl>
                                          <p:spTgt spid="9"/>
                                        </p:tgtEl>
                                      </p:cBhvr>
                                    </p:animEffect>
                                  </p:childTnLst>
                                </p:cTn>
                              </p:par>
                              <p:par>
                                <p:cTn id="78" presetID="53" presetClass="entr" presetSubtype="16" fill="hold" nodeType="withEffect">
                                  <p:stCondLst>
                                    <p:cond delay="0"/>
                                  </p:stCondLst>
                                  <p:childTnLst>
                                    <p:set>
                                      <p:cBhvr>
                                        <p:cTn id="79" dur="1" fill="hold">
                                          <p:stCondLst>
                                            <p:cond delay="0"/>
                                          </p:stCondLst>
                                        </p:cTn>
                                        <p:tgtEl>
                                          <p:spTgt spid="10"/>
                                        </p:tgtEl>
                                        <p:attrNameLst>
                                          <p:attrName>style.visibility</p:attrName>
                                        </p:attrNameLst>
                                      </p:cBhvr>
                                      <p:to>
                                        <p:strVal val="visible"/>
                                      </p:to>
                                    </p:set>
                                    <p:anim calcmode="lin" valueType="num">
                                      <p:cBhvr>
                                        <p:cTn id="80" dur="500" fill="hold"/>
                                        <p:tgtEl>
                                          <p:spTgt spid="10"/>
                                        </p:tgtEl>
                                        <p:attrNameLst>
                                          <p:attrName>ppt_w</p:attrName>
                                        </p:attrNameLst>
                                      </p:cBhvr>
                                      <p:tavLst>
                                        <p:tav tm="0">
                                          <p:val>
                                            <p:fltVal val="0"/>
                                          </p:val>
                                        </p:tav>
                                        <p:tav tm="100000">
                                          <p:val>
                                            <p:strVal val="#ppt_w"/>
                                          </p:val>
                                        </p:tav>
                                      </p:tavLst>
                                    </p:anim>
                                    <p:anim calcmode="lin" valueType="num">
                                      <p:cBhvr>
                                        <p:cTn id="81" dur="500" fill="hold"/>
                                        <p:tgtEl>
                                          <p:spTgt spid="10"/>
                                        </p:tgtEl>
                                        <p:attrNameLst>
                                          <p:attrName>ppt_h</p:attrName>
                                        </p:attrNameLst>
                                      </p:cBhvr>
                                      <p:tavLst>
                                        <p:tav tm="0">
                                          <p:val>
                                            <p:fltVal val="0"/>
                                          </p:val>
                                        </p:tav>
                                        <p:tav tm="100000">
                                          <p:val>
                                            <p:strVal val="#ppt_h"/>
                                          </p:val>
                                        </p:tav>
                                      </p:tavLst>
                                    </p:anim>
                                    <p:animEffect transition="in" filter="fade">
                                      <p:cBhvr>
                                        <p:cTn id="82" dur="500"/>
                                        <p:tgtEl>
                                          <p:spTgt spid="10"/>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6"/>
                                        </p:tgtEl>
                                        <p:attrNameLst>
                                          <p:attrName>style.visibility</p:attrName>
                                        </p:attrNameLst>
                                      </p:cBhvr>
                                      <p:to>
                                        <p:strVal val="visible"/>
                                      </p:to>
                                    </p:set>
                                    <p:animEffect transition="in" filter="fade">
                                      <p:cBhvr>
                                        <p:cTn id="86" dur="500"/>
                                        <p:tgtEl>
                                          <p:spTgt spid="1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5000"/>
                            </p:stCondLst>
                            <p:childTnLst>
                              <p:par>
                                <p:cTn id="91" presetID="10" presetClass="entr" presetSubtype="0" fill="hold" grpId="0" nodeType="afterEffect">
                                  <p:stCondLst>
                                    <p:cond delay="0"/>
                                  </p:stCondLst>
                                  <p:childTnLst>
                                    <p:set>
                                      <p:cBhvr>
                                        <p:cTn id="92" dur="1" fill="hold">
                                          <p:stCondLst>
                                            <p:cond delay="0"/>
                                          </p:stCondLst>
                                        </p:cTn>
                                        <p:tgtEl>
                                          <p:spTgt spid="21"/>
                                        </p:tgtEl>
                                        <p:attrNameLst>
                                          <p:attrName>style.visibility</p:attrName>
                                        </p:attrNameLst>
                                      </p:cBhvr>
                                      <p:to>
                                        <p:strVal val="visible"/>
                                      </p:to>
                                    </p:set>
                                    <p:animEffect transition="in" filter="fade">
                                      <p:cBhvr>
                                        <p:cTn id="93" dur="500"/>
                                        <p:tgtEl>
                                          <p:spTgt spid="21"/>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fade">
                                      <p:cBhvr>
                                        <p:cTn id="96" dur="500"/>
                                        <p:tgtEl>
                                          <p:spTgt spid="20"/>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 calcmode="lin" valueType="num">
                                      <p:cBhvr>
                                        <p:cTn id="100" dur="500" fill="hold"/>
                                        <p:tgtEl>
                                          <p:spTgt spid="8"/>
                                        </p:tgtEl>
                                        <p:attrNameLst>
                                          <p:attrName>ppt_w</p:attrName>
                                        </p:attrNameLst>
                                      </p:cBhvr>
                                      <p:tavLst>
                                        <p:tav tm="0">
                                          <p:val>
                                            <p:fltVal val="0"/>
                                          </p:val>
                                        </p:tav>
                                        <p:tav tm="100000">
                                          <p:val>
                                            <p:strVal val="#ppt_w"/>
                                          </p:val>
                                        </p:tav>
                                      </p:tavLst>
                                    </p:anim>
                                    <p:anim calcmode="lin" valueType="num">
                                      <p:cBhvr>
                                        <p:cTn id="101" dur="500" fill="hold"/>
                                        <p:tgtEl>
                                          <p:spTgt spid="8"/>
                                        </p:tgtEl>
                                        <p:attrNameLst>
                                          <p:attrName>ppt_h</p:attrName>
                                        </p:attrNameLst>
                                      </p:cBhvr>
                                      <p:tavLst>
                                        <p:tav tm="0">
                                          <p:val>
                                            <p:fltVal val="0"/>
                                          </p:val>
                                        </p:tav>
                                        <p:tav tm="100000">
                                          <p:val>
                                            <p:strVal val="#ppt_h"/>
                                          </p:val>
                                        </p:tav>
                                      </p:tavLst>
                                    </p:anim>
                                    <p:animEffect transition="in" filter="fade">
                                      <p:cBhvr>
                                        <p:cTn id="102" dur="500"/>
                                        <p:tgtEl>
                                          <p:spTgt spid="8"/>
                                        </p:tgtEl>
                                      </p:cBhvr>
                                    </p:animEffect>
                                  </p:childTnLst>
                                </p:cTn>
                              </p:par>
                            </p:childTnLst>
                          </p:cTn>
                        </p:par>
                        <p:par>
                          <p:cTn id="103" fill="hold">
                            <p:stCondLst>
                              <p:cond delay="6000"/>
                            </p:stCondLst>
                            <p:childTnLst>
                              <p:par>
                                <p:cTn id="104" presetID="22" presetClass="entr" presetSubtype="4" fill="hold" nodeType="after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down)">
                                      <p:cBhvr>
                                        <p:cTn id="106" dur="500"/>
                                        <p:tgtEl>
                                          <p:spTgt spid="24"/>
                                        </p:tgtEl>
                                      </p:cBhvr>
                                    </p:animEffect>
                                  </p:childTnLst>
                                </p:cTn>
                              </p:par>
                            </p:childTnLst>
                          </p:cTn>
                        </p:par>
                        <p:par>
                          <p:cTn id="107" fill="hold">
                            <p:stCondLst>
                              <p:cond delay="6500"/>
                            </p:stCondLst>
                            <p:childTnLst>
                              <p:par>
                                <p:cTn id="108" presetID="53" presetClass="entr" presetSubtype="16" fill="hold" nodeType="afterEffect">
                                  <p:stCondLst>
                                    <p:cond delay="0"/>
                                  </p:stCondLst>
                                  <p:childTnLst>
                                    <p:set>
                                      <p:cBhvr>
                                        <p:cTn id="109" dur="1" fill="hold">
                                          <p:stCondLst>
                                            <p:cond delay="0"/>
                                          </p:stCondLst>
                                        </p:cTn>
                                        <p:tgtEl>
                                          <p:spTgt spid="13"/>
                                        </p:tgtEl>
                                        <p:attrNameLst>
                                          <p:attrName>style.visibility</p:attrName>
                                        </p:attrNameLst>
                                      </p:cBhvr>
                                      <p:to>
                                        <p:strVal val="visible"/>
                                      </p:to>
                                    </p:set>
                                    <p:anim calcmode="lin" valueType="num">
                                      <p:cBhvr>
                                        <p:cTn id="110" dur="500" fill="hold"/>
                                        <p:tgtEl>
                                          <p:spTgt spid="13"/>
                                        </p:tgtEl>
                                        <p:attrNameLst>
                                          <p:attrName>ppt_w</p:attrName>
                                        </p:attrNameLst>
                                      </p:cBhvr>
                                      <p:tavLst>
                                        <p:tav tm="0">
                                          <p:val>
                                            <p:fltVal val="0"/>
                                          </p:val>
                                        </p:tav>
                                        <p:tav tm="100000">
                                          <p:val>
                                            <p:strVal val="#ppt_w"/>
                                          </p:val>
                                        </p:tav>
                                      </p:tavLst>
                                    </p:anim>
                                    <p:anim calcmode="lin" valueType="num">
                                      <p:cBhvr>
                                        <p:cTn id="111" dur="500" fill="hold"/>
                                        <p:tgtEl>
                                          <p:spTgt spid="13"/>
                                        </p:tgtEl>
                                        <p:attrNameLst>
                                          <p:attrName>ppt_h</p:attrName>
                                        </p:attrNameLst>
                                      </p:cBhvr>
                                      <p:tavLst>
                                        <p:tav tm="0">
                                          <p:val>
                                            <p:fltVal val="0"/>
                                          </p:val>
                                        </p:tav>
                                        <p:tav tm="100000">
                                          <p:val>
                                            <p:strVal val="#ppt_h"/>
                                          </p:val>
                                        </p:tav>
                                      </p:tavLst>
                                    </p:anim>
                                    <p:animEffect transition="in" filter="fade">
                                      <p:cBhvr>
                                        <p:cTn id="112" dur="500"/>
                                        <p:tgtEl>
                                          <p:spTgt spid="13"/>
                                        </p:tgtEl>
                                      </p:cBhvr>
                                    </p:animEffect>
                                  </p:childTnLst>
                                </p:cTn>
                              </p:par>
                            </p:childTnLst>
                          </p:cTn>
                        </p:par>
                        <p:par>
                          <p:cTn id="113" fill="hold">
                            <p:stCondLst>
                              <p:cond delay="7000"/>
                            </p:stCondLst>
                            <p:childTnLst>
                              <p:par>
                                <p:cTn id="114" presetID="10" presetClass="entr" presetSubtype="0" fill="hold" grpId="0"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7500"/>
                            </p:stCondLst>
                            <p:childTnLst>
                              <p:par>
                                <p:cTn id="118" presetID="53" presetClass="entr" presetSubtype="16" fill="hold" grpId="0" nodeType="afterEffect">
                                  <p:stCondLst>
                                    <p:cond delay="0"/>
                                  </p:stCondLst>
                                  <p:childTnLst>
                                    <p:set>
                                      <p:cBhvr>
                                        <p:cTn id="119" dur="1" fill="hold">
                                          <p:stCondLst>
                                            <p:cond delay="0"/>
                                          </p:stCondLst>
                                        </p:cTn>
                                        <p:tgtEl>
                                          <p:spTgt spid="19"/>
                                        </p:tgtEl>
                                        <p:attrNameLst>
                                          <p:attrName>style.visibility</p:attrName>
                                        </p:attrNameLst>
                                      </p:cBhvr>
                                      <p:to>
                                        <p:strVal val="visible"/>
                                      </p:to>
                                    </p:set>
                                    <p:anim calcmode="lin" valueType="num">
                                      <p:cBhvr>
                                        <p:cTn id="120" dur="500" fill="hold"/>
                                        <p:tgtEl>
                                          <p:spTgt spid="19"/>
                                        </p:tgtEl>
                                        <p:attrNameLst>
                                          <p:attrName>ppt_w</p:attrName>
                                        </p:attrNameLst>
                                      </p:cBhvr>
                                      <p:tavLst>
                                        <p:tav tm="0">
                                          <p:val>
                                            <p:fltVal val="0"/>
                                          </p:val>
                                        </p:tav>
                                        <p:tav tm="100000">
                                          <p:val>
                                            <p:strVal val="#ppt_w"/>
                                          </p:val>
                                        </p:tav>
                                      </p:tavLst>
                                    </p:anim>
                                    <p:anim calcmode="lin" valueType="num">
                                      <p:cBhvr>
                                        <p:cTn id="121" dur="500" fill="hold"/>
                                        <p:tgtEl>
                                          <p:spTgt spid="19"/>
                                        </p:tgtEl>
                                        <p:attrNameLst>
                                          <p:attrName>ppt_h</p:attrName>
                                        </p:attrNameLst>
                                      </p:cBhvr>
                                      <p:tavLst>
                                        <p:tav tm="0">
                                          <p:val>
                                            <p:fltVal val="0"/>
                                          </p:val>
                                        </p:tav>
                                        <p:tav tm="100000">
                                          <p:val>
                                            <p:strVal val="#ppt_h"/>
                                          </p:val>
                                        </p:tav>
                                      </p:tavLst>
                                    </p:anim>
                                    <p:animEffect transition="in" filter="fade">
                                      <p:cBhvr>
                                        <p:cTn id="1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4" grpId="0" animBg="1"/>
      <p:bldP spid="15" grpId="0" animBg="1"/>
      <p:bldP spid="16" grpId="0" animBg="1"/>
      <p:bldP spid="17" grpId="0" animBg="1"/>
      <p:bldP spid="18" grpId="0" animBg="1"/>
      <p:bldP spid="19" grpId="0"/>
      <p:bldP spid="20" grpId="0"/>
      <p:bldP spid="21" grpId="0"/>
      <p:bldP spid="22" grpId="0"/>
      <p:bldP spid="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FF6D6D"/>
                </a:solidFill>
                <a:latin typeface="Raleway" panose="020B0003030101060003" pitchFamily="34" charset="0"/>
              </a:rPr>
              <a:t>OUR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sp>
        <p:nvSpPr>
          <p:cNvPr id="4" name="Rectangle 3"/>
          <p:cNvSpPr/>
          <p:nvPr/>
        </p:nvSpPr>
        <p:spPr>
          <a:xfrm>
            <a:off x="1038693" y="1845851"/>
            <a:ext cx="2383227" cy="3291840"/>
          </a:xfrm>
          <a:prstGeom prst="rect">
            <a:avLst/>
          </a:prstGeom>
          <a:solidFill>
            <a:srgbClr val="FF6D6D"/>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dirty="0"/>
          </a:p>
        </p:txBody>
      </p:sp>
      <p:sp>
        <p:nvSpPr>
          <p:cNvPr id="5" name="Rectangle 4"/>
          <p:cNvSpPr/>
          <p:nvPr/>
        </p:nvSpPr>
        <p:spPr>
          <a:xfrm>
            <a:off x="3599065" y="1845851"/>
            <a:ext cx="2383227" cy="3291840"/>
          </a:xfrm>
          <a:prstGeom prst="rect">
            <a:avLst/>
          </a:prstGeom>
          <a:solidFill>
            <a:schemeClr val="bg1">
              <a:lumMod val="75000"/>
            </a:schemeClr>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6" name="Rectangle 5"/>
          <p:cNvSpPr/>
          <p:nvPr/>
        </p:nvSpPr>
        <p:spPr>
          <a:xfrm>
            <a:off x="6171836" y="1845851"/>
            <a:ext cx="2383227" cy="3291840"/>
          </a:xfrm>
          <a:prstGeom prst="rect">
            <a:avLst/>
          </a:prstGeom>
          <a:solidFill>
            <a:srgbClr val="FF6D6D"/>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7" name="Rectangle 6"/>
          <p:cNvSpPr/>
          <p:nvPr/>
        </p:nvSpPr>
        <p:spPr>
          <a:xfrm>
            <a:off x="8770081" y="1845851"/>
            <a:ext cx="2383227" cy="3291840"/>
          </a:xfrm>
          <a:prstGeom prst="rect">
            <a:avLst/>
          </a:prstGeom>
          <a:solidFill>
            <a:schemeClr val="bg1">
              <a:lumMod val="75000"/>
            </a:schemeClr>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03336" y="1872053"/>
            <a:ext cx="2319573" cy="2319573"/>
          </a:xfrm>
          <a:prstGeom prst="rect">
            <a:avLst/>
          </a:prstGeom>
        </p:spPr>
      </p:pic>
      <p:sp>
        <p:nvSpPr>
          <p:cNvPr id="9" name="TextBox 11"/>
          <p:cNvSpPr txBox="1"/>
          <p:nvPr/>
        </p:nvSpPr>
        <p:spPr>
          <a:xfrm>
            <a:off x="1432165" y="4370152"/>
            <a:ext cx="1518236"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bg1"/>
                </a:solidFill>
                <a:latin typeface="PT Sans" panose="020B0503020203020204" pitchFamily="34" charset="0"/>
              </a:rPr>
              <a:t>ASEP SUNARYA</a:t>
            </a:r>
          </a:p>
        </p:txBody>
      </p:sp>
      <p:sp>
        <p:nvSpPr>
          <p:cNvPr id="10" name="TextBox 57"/>
          <p:cNvSpPr txBox="1"/>
          <p:nvPr/>
        </p:nvSpPr>
        <p:spPr>
          <a:xfrm>
            <a:off x="3976439" y="4370152"/>
            <a:ext cx="1616083"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75000"/>
                    <a:lumOff val="25000"/>
                  </a:schemeClr>
                </a:solidFill>
                <a:latin typeface="PT Sans" panose="020B0503020203020204" pitchFamily="34" charset="0"/>
              </a:rPr>
              <a:t>EUIS KOMARIAH</a:t>
            </a:r>
          </a:p>
        </p:txBody>
      </p:sp>
      <p:sp>
        <p:nvSpPr>
          <p:cNvPr id="11" name="TextBox 58"/>
          <p:cNvSpPr txBox="1"/>
          <p:nvPr/>
        </p:nvSpPr>
        <p:spPr>
          <a:xfrm>
            <a:off x="6418479" y="4370152"/>
            <a:ext cx="1889941"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bg1"/>
                </a:solidFill>
                <a:latin typeface="PT Sans" panose="020B0503020203020204" pitchFamily="34" charset="0"/>
              </a:rPr>
              <a:t>DADANG PERMANA</a:t>
            </a:r>
          </a:p>
        </p:txBody>
      </p:sp>
      <p:sp>
        <p:nvSpPr>
          <p:cNvPr id="12" name="TextBox 59"/>
          <p:cNvSpPr txBox="1"/>
          <p:nvPr/>
        </p:nvSpPr>
        <p:spPr>
          <a:xfrm>
            <a:off x="9100500" y="4370152"/>
            <a:ext cx="1722395"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75000"/>
                    <a:lumOff val="25000"/>
                  </a:schemeClr>
                </a:solidFill>
                <a:latin typeface="PT Sans" panose="020B0503020203020204" pitchFamily="34" charset="0"/>
              </a:rPr>
              <a:t>PUTRI TERTUKAR</a:t>
            </a:r>
          </a:p>
        </p:txBody>
      </p:sp>
      <p:sp>
        <p:nvSpPr>
          <p:cNvPr id="13" name="TextBox 63"/>
          <p:cNvSpPr txBox="1"/>
          <p:nvPr/>
        </p:nvSpPr>
        <p:spPr>
          <a:xfrm>
            <a:off x="1606027" y="4671909"/>
            <a:ext cx="1170513"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bg1"/>
                </a:solidFill>
                <a:latin typeface="PT Sans" panose="020B0503020203020204" pitchFamily="34" charset="0"/>
              </a:rPr>
              <a:t>Creative Director</a:t>
            </a:r>
          </a:p>
        </p:txBody>
      </p:sp>
      <p:sp>
        <p:nvSpPr>
          <p:cNvPr id="14" name="TextBox 64"/>
          <p:cNvSpPr txBox="1"/>
          <p:nvPr/>
        </p:nvSpPr>
        <p:spPr>
          <a:xfrm>
            <a:off x="4058967" y="4671909"/>
            <a:ext cx="1451038"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65000"/>
                    <a:lumOff val="35000"/>
                  </a:schemeClr>
                </a:solidFill>
                <a:latin typeface="PT Sans" panose="020B0503020203020204" pitchFamily="34" charset="0"/>
              </a:rPr>
              <a:t>Chief Excutive Officer</a:t>
            </a:r>
          </a:p>
        </p:txBody>
      </p:sp>
      <p:sp>
        <p:nvSpPr>
          <p:cNvPr id="15" name="TextBox 67"/>
          <p:cNvSpPr txBox="1"/>
          <p:nvPr/>
        </p:nvSpPr>
        <p:spPr>
          <a:xfrm>
            <a:off x="6773384" y="4671909"/>
            <a:ext cx="1180130"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bg1"/>
                </a:solidFill>
                <a:latin typeface="PT Sans" panose="020B0503020203020204" pitchFamily="34" charset="0"/>
              </a:rPr>
              <a:t>General Manager</a:t>
            </a:r>
          </a:p>
        </p:txBody>
      </p:sp>
      <p:sp>
        <p:nvSpPr>
          <p:cNvPr id="16" name="TextBox 68"/>
          <p:cNvSpPr txBox="1"/>
          <p:nvPr/>
        </p:nvSpPr>
        <p:spPr>
          <a:xfrm>
            <a:off x="9509491" y="4671909"/>
            <a:ext cx="904414"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65000"/>
                    <a:lumOff val="35000"/>
                  </a:schemeClr>
                </a:solidFill>
                <a:latin typeface="PT Sans" panose="020B0503020203020204" pitchFamily="34" charset="0"/>
              </a:rPr>
              <a:t>HR manager</a:t>
            </a:r>
          </a:p>
        </p:txBody>
      </p:sp>
      <p:cxnSp>
        <p:nvCxnSpPr>
          <p:cNvPr id="17" name="Straight Connector 16"/>
          <p:cNvCxnSpPr/>
          <p:nvPr/>
        </p:nvCxnSpPr>
        <p:spPr>
          <a:xfrm>
            <a:off x="1997552"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24425"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7197193"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9751105"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99095" y="1872053"/>
            <a:ext cx="2319573" cy="2319573"/>
          </a:xfrm>
          <a:prstGeom prst="rect">
            <a:avLst/>
          </a:prstGeom>
        </p:spPr>
      </p:pic>
      <p:pic>
        <p:nvPicPr>
          <p:cNvPr id="22" name="Pictur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33792" y="1872053"/>
            <a:ext cx="2319573" cy="2319573"/>
          </a:xfrm>
          <a:prstGeom prst="rect">
            <a:avLst/>
          </a:prstGeom>
        </p:spPr>
      </p:pic>
      <p:pic>
        <p:nvPicPr>
          <p:cNvPr id="23" name="Picture 2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62804" y="1872053"/>
            <a:ext cx="2319573" cy="2319573"/>
          </a:xfrm>
          <a:prstGeom prst="rect">
            <a:avLst/>
          </a:prstGeom>
        </p:spPr>
      </p:pic>
      <p:sp>
        <p:nvSpPr>
          <p:cNvPr id="24" name="TextBox 76"/>
          <p:cNvSpPr txBox="1"/>
          <p:nvPr/>
        </p:nvSpPr>
        <p:spPr>
          <a:xfrm>
            <a:off x="1314431"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5" name="TextBox 77"/>
          <p:cNvSpPr txBox="1"/>
          <p:nvPr/>
        </p:nvSpPr>
        <p:spPr>
          <a:xfrm>
            <a:off x="3876320"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6" name="TextBox 78"/>
          <p:cNvSpPr txBox="1"/>
          <p:nvPr/>
        </p:nvSpPr>
        <p:spPr>
          <a:xfrm>
            <a:off x="6460829"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7" name="TextBox 79"/>
          <p:cNvSpPr txBox="1"/>
          <p:nvPr/>
        </p:nvSpPr>
        <p:spPr>
          <a:xfrm>
            <a:off x="9053535"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Tree>
    <p:extLst>
      <p:ext uri="{BB962C8B-B14F-4D97-AF65-F5344CB8AC3E}">
        <p14:creationId xmlns:p14="http://schemas.microsoft.com/office/powerpoint/2010/main" val="339023630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1000"/>
                                        <p:tgtEl>
                                          <p:spTgt spid="13"/>
                                        </p:tgtEl>
                                      </p:cBhvr>
                                    </p:animEffect>
                                    <p:anim calcmode="lin" valueType="num">
                                      <p:cBhvr>
                                        <p:cTn id="26" dur="1000" fill="hold"/>
                                        <p:tgtEl>
                                          <p:spTgt spid="13"/>
                                        </p:tgtEl>
                                        <p:attrNameLst>
                                          <p:attrName>ppt_x</p:attrName>
                                        </p:attrNameLst>
                                      </p:cBhvr>
                                      <p:tavLst>
                                        <p:tav tm="0">
                                          <p:val>
                                            <p:strVal val="#ppt_x"/>
                                          </p:val>
                                        </p:tav>
                                        <p:tav tm="100000">
                                          <p:val>
                                            <p:strVal val="#ppt_x"/>
                                          </p:val>
                                        </p:tav>
                                      </p:tavLst>
                                    </p:anim>
                                    <p:anim calcmode="lin" valueType="num">
                                      <p:cBhvr>
                                        <p:cTn id="27" dur="1000" fill="hold"/>
                                        <p:tgtEl>
                                          <p:spTgt spid="13"/>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1000"/>
                                        <p:tgtEl>
                                          <p:spTgt spid="23"/>
                                        </p:tgtEl>
                                      </p:cBhvr>
                                    </p:animEffect>
                                    <p:anim calcmode="lin" valueType="num">
                                      <p:cBhvr>
                                        <p:cTn id="36" dur="1000" fill="hold"/>
                                        <p:tgtEl>
                                          <p:spTgt spid="23"/>
                                        </p:tgtEl>
                                        <p:attrNameLst>
                                          <p:attrName>ppt_x</p:attrName>
                                        </p:attrNameLst>
                                      </p:cBhvr>
                                      <p:tavLst>
                                        <p:tav tm="0">
                                          <p:val>
                                            <p:strVal val="#ppt_x"/>
                                          </p:val>
                                        </p:tav>
                                        <p:tav tm="100000">
                                          <p:val>
                                            <p:strVal val="#ppt_x"/>
                                          </p:val>
                                        </p:tav>
                                      </p:tavLst>
                                    </p:anim>
                                    <p:anim calcmode="lin" valueType="num">
                                      <p:cBhvr>
                                        <p:cTn id="37" dur="1000" fill="hold"/>
                                        <p:tgtEl>
                                          <p:spTgt spid="23"/>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1000"/>
                                        <p:tgtEl>
                                          <p:spTgt spid="24"/>
                                        </p:tgtEl>
                                      </p:cBhvr>
                                    </p:animEffect>
                                    <p:anim calcmode="lin" valueType="num">
                                      <p:cBhvr>
                                        <p:cTn id="41" dur="1000" fill="hold"/>
                                        <p:tgtEl>
                                          <p:spTgt spid="24"/>
                                        </p:tgtEl>
                                        <p:attrNameLst>
                                          <p:attrName>ppt_x</p:attrName>
                                        </p:attrNameLst>
                                      </p:cBhvr>
                                      <p:tavLst>
                                        <p:tav tm="0">
                                          <p:val>
                                            <p:strVal val="#ppt_x"/>
                                          </p:val>
                                        </p:tav>
                                        <p:tav tm="100000">
                                          <p:val>
                                            <p:strVal val="#ppt_x"/>
                                          </p:val>
                                        </p:tav>
                                      </p:tavLst>
                                    </p:anim>
                                    <p:anim calcmode="lin" valueType="num">
                                      <p:cBhvr>
                                        <p:cTn id="42" dur="1000" fill="hold"/>
                                        <p:tgtEl>
                                          <p:spTgt spid="24"/>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7" presetClass="entr" presetSubtype="0"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fade">
                                      <p:cBhvr>
                                        <p:cTn id="46" dur="1000"/>
                                        <p:tgtEl>
                                          <p:spTgt spid="5"/>
                                        </p:tgtEl>
                                      </p:cBhvr>
                                    </p:animEffect>
                                    <p:anim calcmode="lin" valueType="num">
                                      <p:cBhvr>
                                        <p:cTn id="47" dur="1000" fill="hold"/>
                                        <p:tgtEl>
                                          <p:spTgt spid="5"/>
                                        </p:tgtEl>
                                        <p:attrNameLst>
                                          <p:attrName>ppt_x</p:attrName>
                                        </p:attrNameLst>
                                      </p:cBhvr>
                                      <p:tavLst>
                                        <p:tav tm="0">
                                          <p:val>
                                            <p:strVal val="#ppt_x"/>
                                          </p:val>
                                        </p:tav>
                                        <p:tav tm="100000">
                                          <p:val>
                                            <p:strVal val="#ppt_x"/>
                                          </p:val>
                                        </p:tav>
                                      </p:tavLst>
                                    </p:anim>
                                    <p:anim calcmode="lin" valueType="num">
                                      <p:cBhvr>
                                        <p:cTn id="48" dur="1000" fill="hold"/>
                                        <p:tgtEl>
                                          <p:spTgt spid="5"/>
                                        </p:tgtEl>
                                        <p:attrNameLst>
                                          <p:attrName>ppt_y</p:attrName>
                                        </p:attrNameLst>
                                      </p:cBhvr>
                                      <p:tavLst>
                                        <p:tav tm="0">
                                          <p:val>
                                            <p:strVal val="#ppt_y-.1"/>
                                          </p:val>
                                        </p:tav>
                                        <p:tav tm="100000">
                                          <p:val>
                                            <p:strVal val="#ppt_y"/>
                                          </p:val>
                                        </p:tav>
                                      </p:tavLst>
                                    </p:anim>
                                  </p:childTnLst>
                                </p:cTn>
                              </p:par>
                              <p:par>
                                <p:cTn id="49" presetID="47" presetClass="entr" presetSubtype="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1000"/>
                                        <p:tgtEl>
                                          <p:spTgt spid="10"/>
                                        </p:tgtEl>
                                      </p:cBhvr>
                                    </p:animEffect>
                                    <p:anim calcmode="lin" valueType="num">
                                      <p:cBhvr>
                                        <p:cTn id="52" dur="1000" fill="hold"/>
                                        <p:tgtEl>
                                          <p:spTgt spid="10"/>
                                        </p:tgtEl>
                                        <p:attrNameLst>
                                          <p:attrName>ppt_x</p:attrName>
                                        </p:attrNameLst>
                                      </p:cBhvr>
                                      <p:tavLst>
                                        <p:tav tm="0">
                                          <p:val>
                                            <p:strVal val="#ppt_x"/>
                                          </p:val>
                                        </p:tav>
                                        <p:tav tm="100000">
                                          <p:val>
                                            <p:strVal val="#ppt_x"/>
                                          </p:val>
                                        </p:tav>
                                      </p:tavLst>
                                    </p:anim>
                                    <p:anim calcmode="lin" valueType="num">
                                      <p:cBhvr>
                                        <p:cTn id="53" dur="1000" fill="hold"/>
                                        <p:tgtEl>
                                          <p:spTgt spid="10"/>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ppt_x</p:attrName>
                                        </p:attrNameLst>
                                      </p:cBhvr>
                                      <p:tavLst>
                                        <p:tav tm="0">
                                          <p:val>
                                            <p:strVal val="#ppt_x"/>
                                          </p:val>
                                        </p:tav>
                                        <p:tav tm="100000">
                                          <p:val>
                                            <p:strVal val="#ppt_x"/>
                                          </p:val>
                                        </p:tav>
                                      </p:tavLst>
                                    </p:anim>
                                    <p:anim calcmode="lin" valueType="num">
                                      <p:cBhvr>
                                        <p:cTn id="63" dur="1000" fill="hold"/>
                                        <p:tgtEl>
                                          <p:spTgt spid="18"/>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fade">
                                      <p:cBhvr>
                                        <p:cTn id="66" dur="1000"/>
                                        <p:tgtEl>
                                          <p:spTgt spid="22"/>
                                        </p:tgtEl>
                                      </p:cBhvr>
                                    </p:animEffect>
                                    <p:anim calcmode="lin" valueType="num">
                                      <p:cBhvr>
                                        <p:cTn id="67" dur="1000" fill="hold"/>
                                        <p:tgtEl>
                                          <p:spTgt spid="22"/>
                                        </p:tgtEl>
                                        <p:attrNameLst>
                                          <p:attrName>ppt_x</p:attrName>
                                        </p:attrNameLst>
                                      </p:cBhvr>
                                      <p:tavLst>
                                        <p:tav tm="0">
                                          <p:val>
                                            <p:strVal val="#ppt_x"/>
                                          </p:val>
                                        </p:tav>
                                        <p:tav tm="100000">
                                          <p:val>
                                            <p:strVal val="#ppt_x"/>
                                          </p:val>
                                        </p:tav>
                                      </p:tavLst>
                                    </p:anim>
                                    <p:anim calcmode="lin" valueType="num">
                                      <p:cBhvr>
                                        <p:cTn id="68" dur="1000" fill="hold"/>
                                        <p:tgtEl>
                                          <p:spTgt spid="22"/>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1000"/>
                                        <p:tgtEl>
                                          <p:spTgt spid="25"/>
                                        </p:tgtEl>
                                      </p:cBhvr>
                                    </p:animEffect>
                                    <p:anim calcmode="lin" valueType="num">
                                      <p:cBhvr>
                                        <p:cTn id="72" dur="1000" fill="hold"/>
                                        <p:tgtEl>
                                          <p:spTgt spid="25"/>
                                        </p:tgtEl>
                                        <p:attrNameLst>
                                          <p:attrName>ppt_x</p:attrName>
                                        </p:attrNameLst>
                                      </p:cBhvr>
                                      <p:tavLst>
                                        <p:tav tm="0">
                                          <p:val>
                                            <p:strVal val="#ppt_x"/>
                                          </p:val>
                                        </p:tav>
                                        <p:tav tm="100000">
                                          <p:val>
                                            <p:strVal val="#ppt_x"/>
                                          </p:val>
                                        </p:tav>
                                      </p:tavLst>
                                    </p:anim>
                                    <p:anim calcmode="lin" valueType="num">
                                      <p:cBhvr>
                                        <p:cTn id="73" dur="1000" fill="hold"/>
                                        <p:tgtEl>
                                          <p:spTgt spid="25"/>
                                        </p:tgtEl>
                                        <p:attrNameLst>
                                          <p:attrName>ppt_y</p:attrName>
                                        </p:attrNameLst>
                                      </p:cBhvr>
                                      <p:tavLst>
                                        <p:tav tm="0">
                                          <p:val>
                                            <p:strVal val="#ppt_y-.1"/>
                                          </p:val>
                                        </p:tav>
                                        <p:tav tm="100000">
                                          <p:val>
                                            <p:strVal val="#ppt_y"/>
                                          </p:val>
                                        </p:tav>
                                      </p:tavLst>
                                    </p:anim>
                                  </p:childTnLst>
                                </p:cTn>
                              </p:par>
                            </p:childTnLst>
                          </p:cTn>
                        </p:par>
                        <p:par>
                          <p:cTn id="74" fill="hold">
                            <p:stCondLst>
                              <p:cond delay="3000"/>
                            </p:stCondLst>
                            <p:childTnLst>
                              <p:par>
                                <p:cTn id="75" presetID="42" presetClass="entr" presetSubtype="0"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1000"/>
                                        <p:tgtEl>
                                          <p:spTgt spid="6"/>
                                        </p:tgtEl>
                                      </p:cBhvr>
                                    </p:animEffect>
                                    <p:anim calcmode="lin" valueType="num">
                                      <p:cBhvr>
                                        <p:cTn id="78" dur="1000" fill="hold"/>
                                        <p:tgtEl>
                                          <p:spTgt spid="6"/>
                                        </p:tgtEl>
                                        <p:attrNameLst>
                                          <p:attrName>ppt_x</p:attrName>
                                        </p:attrNameLst>
                                      </p:cBhvr>
                                      <p:tavLst>
                                        <p:tav tm="0">
                                          <p:val>
                                            <p:strVal val="#ppt_x"/>
                                          </p:val>
                                        </p:tav>
                                        <p:tav tm="100000">
                                          <p:val>
                                            <p:strVal val="#ppt_x"/>
                                          </p:val>
                                        </p:tav>
                                      </p:tavLst>
                                    </p:anim>
                                    <p:anim calcmode="lin" valueType="num">
                                      <p:cBhvr>
                                        <p:cTn id="79" dur="1000" fill="hold"/>
                                        <p:tgtEl>
                                          <p:spTgt spid="6"/>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11"/>
                                        </p:tgtEl>
                                        <p:attrNameLst>
                                          <p:attrName>style.visibility</p:attrName>
                                        </p:attrNameLst>
                                      </p:cBhvr>
                                      <p:to>
                                        <p:strVal val="visible"/>
                                      </p:to>
                                    </p:set>
                                    <p:animEffect transition="in" filter="fade">
                                      <p:cBhvr>
                                        <p:cTn id="82" dur="1000"/>
                                        <p:tgtEl>
                                          <p:spTgt spid="11"/>
                                        </p:tgtEl>
                                      </p:cBhvr>
                                    </p:animEffect>
                                    <p:anim calcmode="lin" valueType="num">
                                      <p:cBhvr>
                                        <p:cTn id="83" dur="1000" fill="hold"/>
                                        <p:tgtEl>
                                          <p:spTgt spid="11"/>
                                        </p:tgtEl>
                                        <p:attrNameLst>
                                          <p:attrName>ppt_x</p:attrName>
                                        </p:attrNameLst>
                                      </p:cBhvr>
                                      <p:tavLst>
                                        <p:tav tm="0">
                                          <p:val>
                                            <p:strVal val="#ppt_x"/>
                                          </p:val>
                                        </p:tav>
                                        <p:tav tm="100000">
                                          <p:val>
                                            <p:strVal val="#ppt_x"/>
                                          </p:val>
                                        </p:tav>
                                      </p:tavLst>
                                    </p:anim>
                                    <p:anim calcmode="lin" valueType="num">
                                      <p:cBhvr>
                                        <p:cTn id="84" dur="1000" fill="hold"/>
                                        <p:tgtEl>
                                          <p:spTgt spid="11"/>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fade">
                                      <p:cBhvr>
                                        <p:cTn id="87" dur="1000"/>
                                        <p:tgtEl>
                                          <p:spTgt spid="15"/>
                                        </p:tgtEl>
                                      </p:cBhvr>
                                    </p:animEffect>
                                    <p:anim calcmode="lin" valueType="num">
                                      <p:cBhvr>
                                        <p:cTn id="88" dur="1000" fill="hold"/>
                                        <p:tgtEl>
                                          <p:spTgt spid="15"/>
                                        </p:tgtEl>
                                        <p:attrNameLst>
                                          <p:attrName>ppt_x</p:attrName>
                                        </p:attrNameLst>
                                      </p:cBhvr>
                                      <p:tavLst>
                                        <p:tav tm="0">
                                          <p:val>
                                            <p:strVal val="#ppt_x"/>
                                          </p:val>
                                        </p:tav>
                                        <p:tav tm="100000">
                                          <p:val>
                                            <p:strVal val="#ppt_x"/>
                                          </p:val>
                                        </p:tav>
                                      </p:tavLst>
                                    </p:anim>
                                    <p:anim calcmode="lin" valueType="num">
                                      <p:cBhvr>
                                        <p:cTn id="89" dur="1000" fill="hold"/>
                                        <p:tgtEl>
                                          <p:spTgt spid="15"/>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1000"/>
                                        <p:tgtEl>
                                          <p:spTgt spid="19"/>
                                        </p:tgtEl>
                                      </p:cBhvr>
                                    </p:animEffect>
                                    <p:anim calcmode="lin" valueType="num">
                                      <p:cBhvr>
                                        <p:cTn id="93" dur="1000" fill="hold"/>
                                        <p:tgtEl>
                                          <p:spTgt spid="19"/>
                                        </p:tgtEl>
                                        <p:attrNameLst>
                                          <p:attrName>ppt_x</p:attrName>
                                        </p:attrNameLst>
                                      </p:cBhvr>
                                      <p:tavLst>
                                        <p:tav tm="0">
                                          <p:val>
                                            <p:strVal val="#ppt_x"/>
                                          </p:val>
                                        </p:tav>
                                        <p:tav tm="100000">
                                          <p:val>
                                            <p:strVal val="#ppt_x"/>
                                          </p:val>
                                        </p:tav>
                                      </p:tavLst>
                                    </p:anim>
                                    <p:anim calcmode="lin" valueType="num">
                                      <p:cBhvr>
                                        <p:cTn id="94" dur="1000" fill="hold"/>
                                        <p:tgtEl>
                                          <p:spTgt spid="19"/>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fade">
                                      <p:cBhvr>
                                        <p:cTn id="97" dur="1000"/>
                                        <p:tgtEl>
                                          <p:spTgt spid="21"/>
                                        </p:tgtEl>
                                      </p:cBhvr>
                                    </p:animEffect>
                                    <p:anim calcmode="lin" valueType="num">
                                      <p:cBhvr>
                                        <p:cTn id="98" dur="1000" fill="hold"/>
                                        <p:tgtEl>
                                          <p:spTgt spid="21"/>
                                        </p:tgtEl>
                                        <p:attrNameLst>
                                          <p:attrName>ppt_x</p:attrName>
                                        </p:attrNameLst>
                                      </p:cBhvr>
                                      <p:tavLst>
                                        <p:tav tm="0">
                                          <p:val>
                                            <p:strVal val="#ppt_x"/>
                                          </p:val>
                                        </p:tav>
                                        <p:tav tm="100000">
                                          <p:val>
                                            <p:strVal val="#ppt_x"/>
                                          </p:val>
                                        </p:tav>
                                      </p:tavLst>
                                    </p:anim>
                                    <p:anim calcmode="lin" valueType="num">
                                      <p:cBhvr>
                                        <p:cTn id="99" dur="1000" fill="hold"/>
                                        <p:tgtEl>
                                          <p:spTgt spid="21"/>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1000"/>
                                        <p:tgtEl>
                                          <p:spTgt spid="26"/>
                                        </p:tgtEl>
                                      </p:cBhvr>
                                    </p:animEffect>
                                    <p:anim calcmode="lin" valueType="num">
                                      <p:cBhvr>
                                        <p:cTn id="103" dur="1000" fill="hold"/>
                                        <p:tgtEl>
                                          <p:spTgt spid="26"/>
                                        </p:tgtEl>
                                        <p:attrNameLst>
                                          <p:attrName>ppt_x</p:attrName>
                                        </p:attrNameLst>
                                      </p:cBhvr>
                                      <p:tavLst>
                                        <p:tav tm="0">
                                          <p:val>
                                            <p:strVal val="#ppt_x"/>
                                          </p:val>
                                        </p:tav>
                                        <p:tav tm="100000">
                                          <p:val>
                                            <p:strVal val="#ppt_x"/>
                                          </p:val>
                                        </p:tav>
                                      </p:tavLst>
                                    </p:anim>
                                    <p:anim calcmode="lin" valueType="num">
                                      <p:cBhvr>
                                        <p:cTn id="104" dur="1000" fill="hold"/>
                                        <p:tgtEl>
                                          <p:spTgt spid="26"/>
                                        </p:tgtEl>
                                        <p:attrNameLst>
                                          <p:attrName>ppt_y</p:attrName>
                                        </p:attrNameLst>
                                      </p:cBhvr>
                                      <p:tavLst>
                                        <p:tav tm="0">
                                          <p:val>
                                            <p:strVal val="#ppt_y+.1"/>
                                          </p:val>
                                        </p:tav>
                                        <p:tav tm="100000">
                                          <p:val>
                                            <p:strVal val="#ppt_y"/>
                                          </p:val>
                                        </p:tav>
                                      </p:tavLst>
                                    </p:anim>
                                  </p:childTnLst>
                                </p:cTn>
                              </p:par>
                            </p:childTnLst>
                          </p:cTn>
                        </p:par>
                        <p:par>
                          <p:cTn id="105" fill="hold">
                            <p:stCondLst>
                              <p:cond delay="4000"/>
                            </p:stCondLst>
                            <p:childTnLst>
                              <p:par>
                                <p:cTn id="106" presetID="47" presetClass="entr" presetSubtype="0" fill="hold" grpId="0" nodeType="afterEffect">
                                  <p:stCondLst>
                                    <p:cond delay="0"/>
                                  </p:stCondLst>
                                  <p:childTnLst>
                                    <p:set>
                                      <p:cBhvr>
                                        <p:cTn id="107" dur="1" fill="hold">
                                          <p:stCondLst>
                                            <p:cond delay="0"/>
                                          </p:stCondLst>
                                        </p:cTn>
                                        <p:tgtEl>
                                          <p:spTgt spid="7"/>
                                        </p:tgtEl>
                                        <p:attrNameLst>
                                          <p:attrName>style.visibility</p:attrName>
                                        </p:attrNameLst>
                                      </p:cBhvr>
                                      <p:to>
                                        <p:strVal val="visible"/>
                                      </p:to>
                                    </p:set>
                                    <p:animEffect transition="in" filter="fade">
                                      <p:cBhvr>
                                        <p:cTn id="108" dur="1000"/>
                                        <p:tgtEl>
                                          <p:spTgt spid="7"/>
                                        </p:tgtEl>
                                      </p:cBhvr>
                                    </p:animEffect>
                                    <p:anim calcmode="lin" valueType="num">
                                      <p:cBhvr>
                                        <p:cTn id="109" dur="1000" fill="hold"/>
                                        <p:tgtEl>
                                          <p:spTgt spid="7"/>
                                        </p:tgtEl>
                                        <p:attrNameLst>
                                          <p:attrName>ppt_x</p:attrName>
                                        </p:attrNameLst>
                                      </p:cBhvr>
                                      <p:tavLst>
                                        <p:tav tm="0">
                                          <p:val>
                                            <p:strVal val="#ppt_x"/>
                                          </p:val>
                                        </p:tav>
                                        <p:tav tm="100000">
                                          <p:val>
                                            <p:strVal val="#ppt_x"/>
                                          </p:val>
                                        </p:tav>
                                      </p:tavLst>
                                    </p:anim>
                                    <p:anim calcmode="lin" valueType="num">
                                      <p:cBhvr>
                                        <p:cTn id="110" dur="1000" fill="hold"/>
                                        <p:tgtEl>
                                          <p:spTgt spid="7"/>
                                        </p:tgtEl>
                                        <p:attrNameLst>
                                          <p:attrName>ppt_y</p:attrName>
                                        </p:attrNameLst>
                                      </p:cBhvr>
                                      <p:tavLst>
                                        <p:tav tm="0">
                                          <p:val>
                                            <p:strVal val="#ppt_y-.1"/>
                                          </p:val>
                                        </p:tav>
                                        <p:tav tm="100000">
                                          <p:val>
                                            <p:strVal val="#ppt_y"/>
                                          </p:val>
                                        </p:tav>
                                      </p:tavLst>
                                    </p:anim>
                                  </p:childTnLst>
                                </p:cTn>
                              </p:par>
                              <p:par>
                                <p:cTn id="111" presetID="47" presetClass="entr" presetSubtype="0" fill="hold" nodeType="withEffect">
                                  <p:stCondLst>
                                    <p:cond delay="0"/>
                                  </p:stCondLst>
                                  <p:childTnLst>
                                    <p:set>
                                      <p:cBhvr>
                                        <p:cTn id="112" dur="1" fill="hold">
                                          <p:stCondLst>
                                            <p:cond delay="0"/>
                                          </p:stCondLst>
                                        </p:cTn>
                                        <p:tgtEl>
                                          <p:spTgt spid="8"/>
                                        </p:tgtEl>
                                        <p:attrNameLst>
                                          <p:attrName>style.visibility</p:attrName>
                                        </p:attrNameLst>
                                      </p:cBhvr>
                                      <p:to>
                                        <p:strVal val="visible"/>
                                      </p:to>
                                    </p:set>
                                    <p:animEffect transition="in" filter="fade">
                                      <p:cBhvr>
                                        <p:cTn id="113" dur="1000"/>
                                        <p:tgtEl>
                                          <p:spTgt spid="8"/>
                                        </p:tgtEl>
                                      </p:cBhvr>
                                    </p:animEffect>
                                    <p:anim calcmode="lin" valueType="num">
                                      <p:cBhvr>
                                        <p:cTn id="114" dur="1000" fill="hold"/>
                                        <p:tgtEl>
                                          <p:spTgt spid="8"/>
                                        </p:tgtEl>
                                        <p:attrNameLst>
                                          <p:attrName>ppt_x</p:attrName>
                                        </p:attrNameLst>
                                      </p:cBhvr>
                                      <p:tavLst>
                                        <p:tav tm="0">
                                          <p:val>
                                            <p:strVal val="#ppt_x"/>
                                          </p:val>
                                        </p:tav>
                                        <p:tav tm="100000">
                                          <p:val>
                                            <p:strVal val="#ppt_x"/>
                                          </p:val>
                                        </p:tav>
                                      </p:tavLst>
                                    </p:anim>
                                    <p:anim calcmode="lin" valueType="num">
                                      <p:cBhvr>
                                        <p:cTn id="115" dur="1000" fill="hold"/>
                                        <p:tgtEl>
                                          <p:spTgt spid="8"/>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12"/>
                                        </p:tgtEl>
                                        <p:attrNameLst>
                                          <p:attrName>style.visibility</p:attrName>
                                        </p:attrNameLst>
                                      </p:cBhvr>
                                      <p:to>
                                        <p:strVal val="visible"/>
                                      </p:to>
                                    </p:set>
                                    <p:animEffect transition="in" filter="fade">
                                      <p:cBhvr>
                                        <p:cTn id="118" dur="1000"/>
                                        <p:tgtEl>
                                          <p:spTgt spid="12"/>
                                        </p:tgtEl>
                                      </p:cBhvr>
                                    </p:animEffect>
                                    <p:anim calcmode="lin" valueType="num">
                                      <p:cBhvr>
                                        <p:cTn id="119" dur="1000" fill="hold"/>
                                        <p:tgtEl>
                                          <p:spTgt spid="12"/>
                                        </p:tgtEl>
                                        <p:attrNameLst>
                                          <p:attrName>ppt_x</p:attrName>
                                        </p:attrNameLst>
                                      </p:cBhvr>
                                      <p:tavLst>
                                        <p:tav tm="0">
                                          <p:val>
                                            <p:strVal val="#ppt_x"/>
                                          </p:val>
                                        </p:tav>
                                        <p:tav tm="100000">
                                          <p:val>
                                            <p:strVal val="#ppt_x"/>
                                          </p:val>
                                        </p:tav>
                                      </p:tavLst>
                                    </p:anim>
                                    <p:anim calcmode="lin" valueType="num">
                                      <p:cBhvr>
                                        <p:cTn id="120" dur="1000" fill="hold"/>
                                        <p:tgtEl>
                                          <p:spTgt spid="12"/>
                                        </p:tgtEl>
                                        <p:attrNameLst>
                                          <p:attrName>ppt_y</p:attrName>
                                        </p:attrNameLst>
                                      </p:cBhvr>
                                      <p:tavLst>
                                        <p:tav tm="0">
                                          <p:val>
                                            <p:strVal val="#ppt_y-.1"/>
                                          </p:val>
                                        </p:tav>
                                        <p:tav tm="100000">
                                          <p:val>
                                            <p:strVal val="#ppt_y"/>
                                          </p:val>
                                        </p:tav>
                                      </p:tavLst>
                                    </p:anim>
                                  </p:childTnLst>
                                </p:cTn>
                              </p:par>
                              <p:par>
                                <p:cTn id="121" presetID="47" presetClass="entr" presetSubtype="0" fill="hold" grpId="0" nodeType="withEffect">
                                  <p:stCondLst>
                                    <p:cond delay="0"/>
                                  </p:stCondLst>
                                  <p:childTnLst>
                                    <p:set>
                                      <p:cBhvr>
                                        <p:cTn id="122" dur="1" fill="hold">
                                          <p:stCondLst>
                                            <p:cond delay="0"/>
                                          </p:stCondLst>
                                        </p:cTn>
                                        <p:tgtEl>
                                          <p:spTgt spid="16"/>
                                        </p:tgtEl>
                                        <p:attrNameLst>
                                          <p:attrName>style.visibility</p:attrName>
                                        </p:attrNameLst>
                                      </p:cBhvr>
                                      <p:to>
                                        <p:strVal val="visible"/>
                                      </p:to>
                                    </p:set>
                                    <p:animEffect transition="in" filter="fade">
                                      <p:cBhvr>
                                        <p:cTn id="123" dur="1000"/>
                                        <p:tgtEl>
                                          <p:spTgt spid="16"/>
                                        </p:tgtEl>
                                      </p:cBhvr>
                                    </p:animEffect>
                                    <p:anim calcmode="lin" valueType="num">
                                      <p:cBhvr>
                                        <p:cTn id="124" dur="1000" fill="hold"/>
                                        <p:tgtEl>
                                          <p:spTgt spid="16"/>
                                        </p:tgtEl>
                                        <p:attrNameLst>
                                          <p:attrName>ppt_x</p:attrName>
                                        </p:attrNameLst>
                                      </p:cBhvr>
                                      <p:tavLst>
                                        <p:tav tm="0">
                                          <p:val>
                                            <p:strVal val="#ppt_x"/>
                                          </p:val>
                                        </p:tav>
                                        <p:tav tm="100000">
                                          <p:val>
                                            <p:strVal val="#ppt_x"/>
                                          </p:val>
                                        </p:tav>
                                      </p:tavLst>
                                    </p:anim>
                                    <p:anim calcmode="lin" valueType="num">
                                      <p:cBhvr>
                                        <p:cTn id="125" dur="1000" fill="hold"/>
                                        <p:tgtEl>
                                          <p:spTgt spid="16"/>
                                        </p:tgtEl>
                                        <p:attrNameLst>
                                          <p:attrName>ppt_y</p:attrName>
                                        </p:attrNameLst>
                                      </p:cBhvr>
                                      <p:tavLst>
                                        <p:tav tm="0">
                                          <p:val>
                                            <p:strVal val="#ppt_y-.1"/>
                                          </p:val>
                                        </p:tav>
                                        <p:tav tm="100000">
                                          <p:val>
                                            <p:strVal val="#ppt_y"/>
                                          </p:val>
                                        </p:tav>
                                      </p:tavLst>
                                    </p:anim>
                                  </p:childTnLst>
                                </p:cTn>
                              </p:par>
                              <p:par>
                                <p:cTn id="126" presetID="47" presetClass="entr" presetSubtype="0" fill="hold" nodeType="withEffect">
                                  <p:stCondLst>
                                    <p:cond delay="0"/>
                                  </p:stCondLst>
                                  <p:childTnLst>
                                    <p:set>
                                      <p:cBhvr>
                                        <p:cTn id="127" dur="1" fill="hold">
                                          <p:stCondLst>
                                            <p:cond delay="0"/>
                                          </p:stCondLst>
                                        </p:cTn>
                                        <p:tgtEl>
                                          <p:spTgt spid="20"/>
                                        </p:tgtEl>
                                        <p:attrNameLst>
                                          <p:attrName>style.visibility</p:attrName>
                                        </p:attrNameLst>
                                      </p:cBhvr>
                                      <p:to>
                                        <p:strVal val="visible"/>
                                      </p:to>
                                    </p:set>
                                    <p:animEffect transition="in" filter="fade">
                                      <p:cBhvr>
                                        <p:cTn id="128" dur="1000"/>
                                        <p:tgtEl>
                                          <p:spTgt spid="20"/>
                                        </p:tgtEl>
                                      </p:cBhvr>
                                    </p:animEffect>
                                    <p:anim calcmode="lin" valueType="num">
                                      <p:cBhvr>
                                        <p:cTn id="129" dur="1000" fill="hold"/>
                                        <p:tgtEl>
                                          <p:spTgt spid="20"/>
                                        </p:tgtEl>
                                        <p:attrNameLst>
                                          <p:attrName>ppt_x</p:attrName>
                                        </p:attrNameLst>
                                      </p:cBhvr>
                                      <p:tavLst>
                                        <p:tav tm="0">
                                          <p:val>
                                            <p:strVal val="#ppt_x"/>
                                          </p:val>
                                        </p:tav>
                                        <p:tav tm="100000">
                                          <p:val>
                                            <p:strVal val="#ppt_x"/>
                                          </p:val>
                                        </p:tav>
                                      </p:tavLst>
                                    </p:anim>
                                    <p:anim calcmode="lin" valueType="num">
                                      <p:cBhvr>
                                        <p:cTn id="130" dur="1000" fill="hold"/>
                                        <p:tgtEl>
                                          <p:spTgt spid="20"/>
                                        </p:tgtEl>
                                        <p:attrNameLst>
                                          <p:attrName>ppt_y</p:attrName>
                                        </p:attrNameLst>
                                      </p:cBhvr>
                                      <p:tavLst>
                                        <p:tav tm="0">
                                          <p:val>
                                            <p:strVal val="#ppt_y-.1"/>
                                          </p:val>
                                        </p:tav>
                                        <p:tav tm="100000">
                                          <p:val>
                                            <p:strVal val="#ppt_y"/>
                                          </p:val>
                                        </p:tav>
                                      </p:tavLst>
                                    </p:anim>
                                  </p:childTnLst>
                                </p:cTn>
                              </p:par>
                              <p:par>
                                <p:cTn id="131" presetID="47" presetClass="entr" presetSubtype="0" fill="hold" grpId="0" nodeType="withEffect">
                                  <p:stCondLst>
                                    <p:cond delay="0"/>
                                  </p:stCondLst>
                                  <p:childTnLst>
                                    <p:set>
                                      <p:cBhvr>
                                        <p:cTn id="132" dur="1" fill="hold">
                                          <p:stCondLst>
                                            <p:cond delay="0"/>
                                          </p:stCondLst>
                                        </p:cTn>
                                        <p:tgtEl>
                                          <p:spTgt spid="27"/>
                                        </p:tgtEl>
                                        <p:attrNameLst>
                                          <p:attrName>style.visibility</p:attrName>
                                        </p:attrNameLst>
                                      </p:cBhvr>
                                      <p:to>
                                        <p:strVal val="visible"/>
                                      </p:to>
                                    </p:set>
                                    <p:animEffect transition="in" filter="fade">
                                      <p:cBhvr>
                                        <p:cTn id="133" dur="1000"/>
                                        <p:tgtEl>
                                          <p:spTgt spid="27"/>
                                        </p:tgtEl>
                                      </p:cBhvr>
                                    </p:animEffect>
                                    <p:anim calcmode="lin" valueType="num">
                                      <p:cBhvr>
                                        <p:cTn id="134" dur="1000" fill="hold"/>
                                        <p:tgtEl>
                                          <p:spTgt spid="27"/>
                                        </p:tgtEl>
                                        <p:attrNameLst>
                                          <p:attrName>ppt_x</p:attrName>
                                        </p:attrNameLst>
                                      </p:cBhvr>
                                      <p:tavLst>
                                        <p:tav tm="0">
                                          <p:val>
                                            <p:strVal val="#ppt_x"/>
                                          </p:val>
                                        </p:tav>
                                        <p:tav tm="100000">
                                          <p:val>
                                            <p:strVal val="#ppt_x"/>
                                          </p:val>
                                        </p:tav>
                                      </p:tavLst>
                                    </p:anim>
                                    <p:anim calcmode="lin" valueType="num">
                                      <p:cBhvr>
                                        <p:cTn id="135"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9" grpId="0"/>
      <p:bldP spid="10" grpId="0"/>
      <p:bldP spid="11" grpId="0"/>
      <p:bldP spid="12" grpId="0"/>
      <p:bldP spid="13" grpId="0"/>
      <p:bldP spid="14" grpId="0"/>
      <p:bldP spid="15" grpId="0"/>
      <p:bldP spid="16" grpId="0"/>
      <p:bldP spid="24" grpId="0"/>
      <p:bldP spid="25" grpId="0"/>
      <p:bldP spid="26" grpId="0"/>
      <p:bldP spid="2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63"/>
          <p:cNvSpPr/>
          <p:nvPr/>
        </p:nvSpPr>
        <p:spPr>
          <a:xfrm>
            <a:off x="-1" y="0"/>
            <a:ext cx="12211051" cy="4354533"/>
          </a:xfrm>
          <a:custGeom>
            <a:avLst/>
            <a:gdLst>
              <a:gd name="connsiteX0" fmla="*/ 11223964 w 12211051"/>
              <a:gd name="connsiteY0" fmla="*/ 0 h 4354533"/>
              <a:gd name="connsiteX1" fmla="*/ 11783798 w 12211051"/>
              <a:gd name="connsiteY1" fmla="*/ 0 h 4354533"/>
              <a:gd name="connsiteX2" fmla="*/ 11775298 w 12211051"/>
              <a:gd name="connsiteY2" fmla="*/ 10302 h 4354533"/>
              <a:gd name="connsiteX3" fmla="*/ 11730360 w 12211051"/>
              <a:gd name="connsiteY3" fmla="*/ 157420 h 4354533"/>
              <a:gd name="connsiteX4" fmla="*/ 11993489 w 12211051"/>
              <a:gd name="connsiteY4" fmla="*/ 420549 h 4354533"/>
              <a:gd name="connsiteX5" fmla="*/ 12179549 w 12211051"/>
              <a:gd name="connsiteY5" fmla="*/ 343480 h 4354533"/>
              <a:gd name="connsiteX6" fmla="*/ 12192001 w 12211051"/>
              <a:gd name="connsiteY6" fmla="*/ 328388 h 4354533"/>
              <a:gd name="connsiteX7" fmla="*/ 12192001 w 12211051"/>
              <a:gd name="connsiteY7" fmla="*/ 500139 h 4354533"/>
              <a:gd name="connsiteX8" fmla="*/ 12211051 w 12211051"/>
              <a:gd name="connsiteY8" fmla="*/ 500139 h 4354533"/>
              <a:gd name="connsiteX9" fmla="*/ 12211051 w 12211051"/>
              <a:gd name="connsiteY9" fmla="*/ 681215 h 4354533"/>
              <a:gd name="connsiteX10" fmla="*/ 12192001 w 12211051"/>
              <a:gd name="connsiteY10" fmla="*/ 685123 h 4354533"/>
              <a:gd name="connsiteX11" fmla="*/ 12192001 w 12211051"/>
              <a:gd name="connsiteY11" fmla="*/ 1853148 h 4354533"/>
              <a:gd name="connsiteX12" fmla="*/ 0 w 12211051"/>
              <a:gd name="connsiteY12" fmla="*/ 4354533 h 4354533"/>
              <a:gd name="connsiteX13" fmla="*/ 0 w 12211051"/>
              <a:gd name="connsiteY13" fmla="*/ 3186509 h 4354533"/>
              <a:gd name="connsiteX14" fmla="*/ 1 w 12211051"/>
              <a:gd name="connsiteY14" fmla="*/ 3178035 h 4354533"/>
              <a:gd name="connsiteX15" fmla="*/ 11223964 w 12211051"/>
              <a:gd name="connsiteY15" fmla="*/ 0 h 435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11051" h="4354533">
                <a:moveTo>
                  <a:pt x="11223964" y="0"/>
                </a:moveTo>
                <a:lnTo>
                  <a:pt x="11783798" y="0"/>
                </a:lnTo>
                <a:lnTo>
                  <a:pt x="11775298" y="10302"/>
                </a:lnTo>
                <a:cubicBezTo>
                  <a:pt x="11746927" y="52298"/>
                  <a:pt x="11730360" y="102924"/>
                  <a:pt x="11730360" y="157420"/>
                </a:cubicBezTo>
                <a:cubicBezTo>
                  <a:pt x="11730360" y="302742"/>
                  <a:pt x="11848167" y="420549"/>
                  <a:pt x="11993489" y="420549"/>
                </a:cubicBezTo>
                <a:cubicBezTo>
                  <a:pt x="12066150" y="420549"/>
                  <a:pt x="12131932" y="391097"/>
                  <a:pt x="12179549" y="343480"/>
                </a:cubicBezTo>
                <a:lnTo>
                  <a:pt x="12192001" y="328388"/>
                </a:lnTo>
                <a:lnTo>
                  <a:pt x="12192001" y="500139"/>
                </a:lnTo>
                <a:lnTo>
                  <a:pt x="12211051" y="500139"/>
                </a:lnTo>
                <a:lnTo>
                  <a:pt x="12211051" y="681215"/>
                </a:lnTo>
                <a:lnTo>
                  <a:pt x="12192001" y="685123"/>
                </a:lnTo>
                <a:lnTo>
                  <a:pt x="12192001" y="1853148"/>
                </a:lnTo>
                <a:lnTo>
                  <a:pt x="0" y="4354533"/>
                </a:lnTo>
                <a:lnTo>
                  <a:pt x="0" y="3186509"/>
                </a:lnTo>
                <a:lnTo>
                  <a:pt x="1" y="3178035"/>
                </a:lnTo>
                <a:lnTo>
                  <a:pt x="11223964" y="0"/>
                </a:ln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Freeform 26"/>
          <p:cNvSpPr/>
          <p:nvPr/>
        </p:nvSpPr>
        <p:spPr>
          <a:xfrm>
            <a:off x="-1" y="-1"/>
            <a:ext cx="11254902" cy="3186794"/>
          </a:xfrm>
          <a:custGeom>
            <a:avLst/>
            <a:gdLst>
              <a:gd name="connsiteX0" fmla="*/ 7766868 w 11254902"/>
              <a:gd name="connsiteY0" fmla="*/ 0 h 3186794"/>
              <a:gd name="connsiteX1" fmla="*/ 11254902 w 11254902"/>
              <a:gd name="connsiteY1" fmla="*/ 0 h 3186794"/>
              <a:gd name="connsiteX2" fmla="*/ 0 w 11254902"/>
              <a:gd name="connsiteY2" fmla="*/ 3186794 h 3186794"/>
              <a:gd name="connsiteX3" fmla="*/ 0 w 11254902"/>
              <a:gd name="connsiteY3" fmla="*/ 2199167 h 3186794"/>
              <a:gd name="connsiteX4" fmla="*/ 7766868 w 11254902"/>
              <a:gd name="connsiteY4" fmla="*/ 0 h 3186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4902" h="3186794">
                <a:moveTo>
                  <a:pt x="7766868" y="0"/>
                </a:moveTo>
                <a:lnTo>
                  <a:pt x="11254902" y="0"/>
                </a:lnTo>
                <a:lnTo>
                  <a:pt x="0" y="3186794"/>
                </a:lnTo>
                <a:lnTo>
                  <a:pt x="0" y="2199167"/>
                </a:lnTo>
                <a:lnTo>
                  <a:pt x="776686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07441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Yes, We’re The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FF6D6D"/>
                </a:solidFill>
                <a:latin typeface="Raleway" panose="020B0003030101060003" pitchFamily="34" charset="0"/>
              </a:rPr>
              <a:t>OUR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7251" y="1694466"/>
            <a:ext cx="2863730" cy="2863730"/>
          </a:xfrm>
          <a:prstGeom prst="ellipse">
            <a:avLst/>
          </a:prstGeom>
          <a:ln w="98425" cap="rnd" cmpd="thickThin">
            <a:solidFill>
              <a:srgbClr val="FF6D6D"/>
            </a:solidFill>
          </a:ln>
          <a:effectLst/>
        </p:spPr>
      </p:pic>
      <p:grpSp>
        <p:nvGrpSpPr>
          <p:cNvPr id="66" name="Group 65"/>
          <p:cNvGrpSpPr/>
          <p:nvPr/>
        </p:nvGrpSpPr>
        <p:grpSpPr>
          <a:xfrm>
            <a:off x="1833228" y="4875858"/>
            <a:ext cx="773681" cy="67506"/>
            <a:chOff x="5800526" y="4057907"/>
            <a:chExt cx="773681" cy="67506"/>
          </a:xfrm>
        </p:grpSpPr>
        <p:sp>
          <p:nvSpPr>
            <p:cNvPr id="67" name="Oval 66"/>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7" name="Freeform 5"/>
          <p:cNvSpPr>
            <a:spLocks/>
          </p:cNvSpPr>
          <p:nvPr/>
        </p:nvSpPr>
        <p:spPr bwMode="auto">
          <a:xfrm>
            <a:off x="1734065" y="5155638"/>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
          <p:cNvSpPr>
            <a:spLocks noEditPoints="1"/>
          </p:cNvSpPr>
          <p:nvPr/>
        </p:nvSpPr>
        <p:spPr bwMode="auto">
          <a:xfrm>
            <a:off x="2126402" y="5155379"/>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13"/>
          <p:cNvSpPr>
            <a:spLocks noEditPoints="1"/>
          </p:cNvSpPr>
          <p:nvPr/>
        </p:nvSpPr>
        <p:spPr bwMode="auto">
          <a:xfrm>
            <a:off x="2522843" y="5155379"/>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TextBox 81"/>
          <p:cNvSpPr txBox="1"/>
          <p:nvPr/>
        </p:nvSpPr>
        <p:spPr>
          <a:xfrm>
            <a:off x="3834046" y="4014048"/>
            <a:ext cx="2149423" cy="1600438"/>
          </a:xfrm>
          <a:prstGeom prst="rect">
            <a:avLst/>
          </a:prstGeom>
          <a:noFill/>
        </p:spPr>
        <p:txBody>
          <a:bodyPr wrap="square" rtlCol="0">
            <a:spAutoFit/>
          </a:bodyPr>
          <a:lstStyle/>
          <a:p>
            <a:pPr algn="just"/>
            <a:r>
              <a:rPr lang="en-US" sz="1400" b="1" dirty="0">
                <a:solidFill>
                  <a:schemeClr val="bg1">
                    <a:lumMod val="50000"/>
                  </a:schemeClr>
                </a:solidFill>
                <a:latin typeface="Raleway" panose="020B0003030101060003" pitchFamily="34" charset="0"/>
              </a:rPr>
              <a:t>You will not believe </a:t>
            </a:r>
            <a:r>
              <a:rPr lang="en-US" sz="1400" dirty="0">
                <a:solidFill>
                  <a:schemeClr val="bg1">
                    <a:lumMod val="65000"/>
                  </a:schemeClr>
                </a:solidFill>
                <a:latin typeface="Raleway" panose="020B0003030101060003" pitchFamily="34" charset="0"/>
              </a:rPr>
              <a:t>all of the elements in this slide are all editable without reducing the quality, unlimited color, and unlimited size, none </a:t>
            </a:r>
            <a:r>
              <a:rPr lang="en-US" sz="1400" dirty="0" smtClean="0">
                <a:solidFill>
                  <a:schemeClr val="bg1">
                    <a:lumMod val="65000"/>
                  </a:schemeClr>
                </a:solidFill>
                <a:latin typeface="Raleway" panose="020B0003030101060003" pitchFamily="34" charset="0"/>
              </a:rPr>
              <a:t>of</a:t>
            </a:r>
            <a:endParaRPr lang="id-ID" sz="1400" b="1" dirty="0">
              <a:solidFill>
                <a:schemeClr val="bg1">
                  <a:lumMod val="65000"/>
                </a:schemeClr>
              </a:solidFill>
              <a:latin typeface="Raleway" panose="020B0003030101060003" pitchFamily="34" charset="0"/>
            </a:endParaRPr>
          </a:p>
        </p:txBody>
      </p:sp>
      <p:sp>
        <p:nvSpPr>
          <p:cNvPr id="84" name="Rectangle 83"/>
          <p:cNvSpPr/>
          <p:nvPr/>
        </p:nvSpPr>
        <p:spPr>
          <a:xfrm>
            <a:off x="6220335" y="4095920"/>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5" name="Rectangle 84"/>
          <p:cNvSpPr/>
          <p:nvPr/>
        </p:nvSpPr>
        <p:spPr>
          <a:xfrm>
            <a:off x="6220337" y="4095920"/>
            <a:ext cx="3806114" cy="207409"/>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6" name="Freeform 5"/>
          <p:cNvSpPr>
            <a:spLocks noEditPoints="1"/>
          </p:cNvSpPr>
          <p:nvPr/>
        </p:nvSpPr>
        <p:spPr bwMode="auto">
          <a:xfrm>
            <a:off x="6220337" y="3769016"/>
            <a:ext cx="244363" cy="238988"/>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tx1">
              <a:lumMod val="50000"/>
              <a:lumOff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87" name="TextBox 86"/>
          <p:cNvSpPr txBox="1"/>
          <p:nvPr/>
        </p:nvSpPr>
        <p:spPr>
          <a:xfrm>
            <a:off x="6461924" y="3741128"/>
            <a:ext cx="977712"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RESEARCH</a:t>
            </a:r>
          </a:p>
        </p:txBody>
      </p:sp>
      <p:sp>
        <p:nvSpPr>
          <p:cNvPr id="88" name="TextBox 87"/>
          <p:cNvSpPr txBox="1"/>
          <p:nvPr/>
        </p:nvSpPr>
        <p:spPr>
          <a:xfrm>
            <a:off x="11348321" y="3741128"/>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70%</a:t>
            </a:r>
          </a:p>
        </p:txBody>
      </p:sp>
      <p:sp>
        <p:nvSpPr>
          <p:cNvPr id="89" name="Rectangle 88"/>
          <p:cNvSpPr/>
          <p:nvPr/>
        </p:nvSpPr>
        <p:spPr>
          <a:xfrm>
            <a:off x="6220335" y="4756721"/>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0" name="Rectangle 89"/>
          <p:cNvSpPr/>
          <p:nvPr/>
        </p:nvSpPr>
        <p:spPr>
          <a:xfrm>
            <a:off x="6220337" y="4754751"/>
            <a:ext cx="5257983" cy="209378"/>
          </a:xfrm>
          <a:prstGeom prst="rect">
            <a:avLst/>
          </a:prstGeom>
          <a:solidFill>
            <a:srgbClr val="FF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1" name="TextBox 90"/>
          <p:cNvSpPr txBox="1"/>
          <p:nvPr/>
        </p:nvSpPr>
        <p:spPr>
          <a:xfrm>
            <a:off x="6461924" y="4401929"/>
            <a:ext cx="1437697"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GRAPHIC DESIGN</a:t>
            </a:r>
          </a:p>
        </p:txBody>
      </p:sp>
      <p:sp>
        <p:nvSpPr>
          <p:cNvPr id="92" name="TextBox 91"/>
          <p:cNvSpPr txBox="1"/>
          <p:nvPr/>
        </p:nvSpPr>
        <p:spPr>
          <a:xfrm>
            <a:off x="11348320" y="4401929"/>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92%</a:t>
            </a:r>
          </a:p>
        </p:txBody>
      </p:sp>
      <p:sp>
        <p:nvSpPr>
          <p:cNvPr id="93" name="Rectangle 92"/>
          <p:cNvSpPr/>
          <p:nvPr/>
        </p:nvSpPr>
        <p:spPr>
          <a:xfrm>
            <a:off x="6220335" y="5427756"/>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4" name="Rectangle 93"/>
          <p:cNvSpPr/>
          <p:nvPr/>
        </p:nvSpPr>
        <p:spPr>
          <a:xfrm>
            <a:off x="6220336" y="5425787"/>
            <a:ext cx="4687023" cy="209378"/>
          </a:xfrm>
          <a:prstGeom prst="rect">
            <a:avLst/>
          </a:prstGeom>
          <a:solidFill>
            <a:srgbClr val="F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5" name="TextBox 94"/>
          <p:cNvSpPr txBox="1"/>
          <p:nvPr/>
        </p:nvSpPr>
        <p:spPr>
          <a:xfrm>
            <a:off x="6461922" y="5072964"/>
            <a:ext cx="1700825"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WEB DEVELOPMENT</a:t>
            </a:r>
          </a:p>
        </p:txBody>
      </p:sp>
      <p:sp>
        <p:nvSpPr>
          <p:cNvPr id="96" name="TextBox 95"/>
          <p:cNvSpPr txBox="1"/>
          <p:nvPr/>
        </p:nvSpPr>
        <p:spPr>
          <a:xfrm>
            <a:off x="11348320" y="5072964"/>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87%</a:t>
            </a:r>
          </a:p>
        </p:txBody>
      </p:sp>
      <p:grpSp>
        <p:nvGrpSpPr>
          <p:cNvPr id="97" name="Group 96"/>
          <p:cNvGrpSpPr/>
          <p:nvPr/>
        </p:nvGrpSpPr>
        <p:grpSpPr>
          <a:xfrm>
            <a:off x="6256862" y="4407468"/>
            <a:ext cx="171313" cy="261453"/>
            <a:chOff x="6553" y="1835403"/>
            <a:chExt cx="576263" cy="879476"/>
          </a:xfrm>
        </p:grpSpPr>
        <p:sp>
          <p:nvSpPr>
            <p:cNvPr id="98"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99"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0" name="Line 52"/>
            <p:cNvSpPr>
              <a:spLocks noChangeShapeType="1"/>
            </p:cNvSpPr>
            <p:nvPr/>
          </p:nvSpPr>
          <p:spPr bwMode="auto">
            <a:xfrm>
              <a:off x="292303" y="2291016"/>
              <a:ext cx="0" cy="423863"/>
            </a:xfrm>
            <a:prstGeom prst="line">
              <a:avLst/>
            </a:pr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1" name="Oval 53"/>
            <p:cNvSpPr>
              <a:spLocks noChangeArrowheads="1"/>
            </p:cNvSpPr>
            <p:nvPr/>
          </p:nvSpPr>
          <p:spPr bwMode="auto">
            <a:xfrm>
              <a:off x="216103" y="2138616"/>
              <a:ext cx="152400" cy="152400"/>
            </a:xfrm>
            <a:prstGeom prst="ellipse">
              <a:avLst/>
            </a:pr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02" name="Group 101"/>
          <p:cNvGrpSpPr/>
          <p:nvPr/>
        </p:nvGrpSpPr>
        <p:grpSpPr>
          <a:xfrm>
            <a:off x="6212604" y="5077671"/>
            <a:ext cx="249321" cy="242903"/>
            <a:chOff x="-58217" y="2261763"/>
            <a:chExt cx="801688" cy="781051"/>
          </a:xfrm>
          <a:solidFill>
            <a:schemeClr val="tx1">
              <a:lumMod val="50000"/>
              <a:lumOff val="50000"/>
            </a:schemeClr>
          </a:solidFill>
        </p:grpSpPr>
        <p:sp>
          <p:nvSpPr>
            <p:cNvPr id="103" name="Freeform 9"/>
            <p:cNvSpPr>
              <a:spLocks/>
            </p:cNvSpPr>
            <p:nvPr/>
          </p:nvSpPr>
          <p:spPr bwMode="auto">
            <a:xfrm>
              <a:off x="-58217" y="2323676"/>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04" name="Freeform 10"/>
            <p:cNvSpPr>
              <a:spLocks/>
            </p:cNvSpPr>
            <p:nvPr/>
          </p:nvSpPr>
          <p:spPr bwMode="auto">
            <a:xfrm>
              <a:off x="383108" y="2261763"/>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107" name="TextBox 106"/>
          <p:cNvSpPr txBox="1"/>
          <p:nvPr/>
        </p:nvSpPr>
        <p:spPr>
          <a:xfrm>
            <a:off x="3949458" y="1944825"/>
            <a:ext cx="3355983" cy="1200329"/>
          </a:xfrm>
          <a:prstGeom prst="rect">
            <a:avLst/>
          </a:prstGeom>
          <a:noFill/>
        </p:spPr>
        <p:txBody>
          <a:bodyPr wrap="none" rtlCol="0">
            <a:spAutoFit/>
          </a:bodyPr>
          <a:lstStyle/>
          <a:p>
            <a:r>
              <a:rPr lang="id-ID" sz="7200" b="1" dirty="0" smtClean="0">
                <a:solidFill>
                  <a:schemeClr val="tx1">
                    <a:lumMod val="75000"/>
                    <a:lumOff val="25000"/>
                  </a:schemeClr>
                </a:solidFill>
                <a:latin typeface="Bebas Neue" panose="020B0606020202050201" pitchFamily="34" charset="0"/>
              </a:rPr>
              <a:t>LUCKYOWL</a:t>
            </a:r>
            <a:endParaRPr lang="id-ID" sz="7200" b="1" dirty="0">
              <a:solidFill>
                <a:schemeClr val="tx1">
                  <a:lumMod val="75000"/>
                  <a:lumOff val="25000"/>
                </a:schemeClr>
              </a:solidFill>
              <a:latin typeface="Bebas Neue" panose="020B0606020202050201" pitchFamily="34" charset="0"/>
            </a:endParaRPr>
          </a:p>
        </p:txBody>
      </p:sp>
      <p:sp>
        <p:nvSpPr>
          <p:cNvPr id="108" name="TextBox 107"/>
          <p:cNvSpPr txBox="1"/>
          <p:nvPr/>
        </p:nvSpPr>
        <p:spPr>
          <a:xfrm>
            <a:off x="5362739" y="1753487"/>
            <a:ext cx="1788246" cy="369332"/>
          </a:xfrm>
          <a:prstGeom prst="rect">
            <a:avLst/>
          </a:prstGeom>
          <a:noFill/>
        </p:spPr>
        <p:txBody>
          <a:bodyPr wrap="none" rtlCol="0">
            <a:spAutoFit/>
          </a:bodyPr>
          <a:lstStyle/>
          <a:p>
            <a:r>
              <a:rPr lang="id-ID" dirty="0" smtClean="0">
                <a:solidFill>
                  <a:schemeClr val="tx1">
                    <a:lumMod val="75000"/>
                    <a:lumOff val="25000"/>
                  </a:schemeClr>
                </a:solidFill>
                <a:latin typeface="PT Sans" panose="020B0503020203020204" pitchFamily="34" charset="0"/>
              </a:rPr>
              <a:t>ALEX ROMAN as</a:t>
            </a:r>
            <a:endParaRPr lang="id-ID" dirty="0">
              <a:solidFill>
                <a:schemeClr val="tx1">
                  <a:lumMod val="75000"/>
                  <a:lumOff val="25000"/>
                </a:schemeClr>
              </a:solidFill>
              <a:latin typeface="PT Sans" panose="020B0503020203020204" pitchFamily="34" charset="0"/>
            </a:endParaRPr>
          </a:p>
        </p:txBody>
      </p:sp>
    </p:spTree>
    <p:extLst>
      <p:ext uri="{BB962C8B-B14F-4D97-AF65-F5344CB8AC3E}">
        <p14:creationId xmlns:p14="http://schemas.microsoft.com/office/powerpoint/2010/main" val="176877214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wipe(left)">
                                      <p:cBhvr>
                                        <p:cTn id="21" dur="500"/>
                                        <p:tgtEl>
                                          <p:spTgt spid="64"/>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08"/>
                                        </p:tgtEl>
                                        <p:attrNameLst>
                                          <p:attrName>style.visibility</p:attrName>
                                        </p:attrNameLst>
                                      </p:cBhvr>
                                      <p:to>
                                        <p:strVal val="visible"/>
                                      </p:to>
                                    </p:set>
                                    <p:anim calcmode="lin" valueType="num">
                                      <p:cBhvr>
                                        <p:cTn id="29" dur="500" fill="hold"/>
                                        <p:tgtEl>
                                          <p:spTgt spid="108"/>
                                        </p:tgtEl>
                                        <p:attrNameLst>
                                          <p:attrName>ppt_w</p:attrName>
                                        </p:attrNameLst>
                                      </p:cBhvr>
                                      <p:tavLst>
                                        <p:tav tm="0">
                                          <p:val>
                                            <p:fltVal val="0"/>
                                          </p:val>
                                        </p:tav>
                                        <p:tav tm="100000">
                                          <p:val>
                                            <p:strVal val="#ppt_w"/>
                                          </p:val>
                                        </p:tav>
                                      </p:tavLst>
                                    </p:anim>
                                    <p:anim calcmode="lin" valueType="num">
                                      <p:cBhvr>
                                        <p:cTn id="30" dur="500" fill="hold"/>
                                        <p:tgtEl>
                                          <p:spTgt spid="108"/>
                                        </p:tgtEl>
                                        <p:attrNameLst>
                                          <p:attrName>ppt_h</p:attrName>
                                        </p:attrNameLst>
                                      </p:cBhvr>
                                      <p:tavLst>
                                        <p:tav tm="0">
                                          <p:val>
                                            <p:fltVal val="0"/>
                                          </p:val>
                                        </p:tav>
                                        <p:tav tm="100000">
                                          <p:val>
                                            <p:strVal val="#ppt_h"/>
                                          </p:val>
                                        </p:tav>
                                      </p:tavLst>
                                    </p:anim>
                                    <p:animEffect transition="in" filter="fade">
                                      <p:cBhvr>
                                        <p:cTn id="31" dur="500"/>
                                        <p:tgtEl>
                                          <p:spTgt spid="108"/>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par>
                                <p:cTn id="36" presetID="22" presetClass="entr" presetSubtype="8" fill="hold" nodeType="withEffect">
                                  <p:stCondLst>
                                    <p:cond delay="0"/>
                                  </p:stCondLst>
                                  <p:childTnLst>
                                    <p:set>
                                      <p:cBhvr>
                                        <p:cTn id="37" dur="1" fill="hold">
                                          <p:stCondLst>
                                            <p:cond delay="0"/>
                                          </p:stCondLst>
                                        </p:cTn>
                                        <p:tgtEl>
                                          <p:spTgt spid="66"/>
                                        </p:tgtEl>
                                        <p:attrNameLst>
                                          <p:attrName>style.visibility</p:attrName>
                                        </p:attrNameLst>
                                      </p:cBhvr>
                                      <p:to>
                                        <p:strVal val="visible"/>
                                      </p:to>
                                    </p:set>
                                    <p:animEffect transition="in" filter="wipe(left)">
                                      <p:cBhvr>
                                        <p:cTn id="38" dur="500"/>
                                        <p:tgtEl>
                                          <p:spTgt spid="6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77"/>
                                        </p:tgtEl>
                                        <p:attrNameLst>
                                          <p:attrName>style.visibility</p:attrName>
                                        </p:attrNameLst>
                                      </p:cBhvr>
                                      <p:to>
                                        <p:strVal val="visible"/>
                                      </p:to>
                                    </p:set>
                                    <p:anim calcmode="lin" valueType="num">
                                      <p:cBhvr>
                                        <p:cTn id="42" dur="500" fill="hold"/>
                                        <p:tgtEl>
                                          <p:spTgt spid="77"/>
                                        </p:tgtEl>
                                        <p:attrNameLst>
                                          <p:attrName>ppt_w</p:attrName>
                                        </p:attrNameLst>
                                      </p:cBhvr>
                                      <p:tavLst>
                                        <p:tav tm="0">
                                          <p:val>
                                            <p:fltVal val="0"/>
                                          </p:val>
                                        </p:tav>
                                        <p:tav tm="100000">
                                          <p:val>
                                            <p:strVal val="#ppt_w"/>
                                          </p:val>
                                        </p:tav>
                                      </p:tavLst>
                                    </p:anim>
                                    <p:anim calcmode="lin" valueType="num">
                                      <p:cBhvr>
                                        <p:cTn id="43" dur="500" fill="hold"/>
                                        <p:tgtEl>
                                          <p:spTgt spid="77"/>
                                        </p:tgtEl>
                                        <p:attrNameLst>
                                          <p:attrName>ppt_h</p:attrName>
                                        </p:attrNameLst>
                                      </p:cBhvr>
                                      <p:tavLst>
                                        <p:tav tm="0">
                                          <p:val>
                                            <p:fltVal val="0"/>
                                          </p:val>
                                        </p:tav>
                                        <p:tav tm="100000">
                                          <p:val>
                                            <p:strVal val="#ppt_h"/>
                                          </p:val>
                                        </p:tav>
                                      </p:tavLst>
                                    </p:anim>
                                    <p:animEffect transition="in" filter="fade">
                                      <p:cBhvr>
                                        <p:cTn id="44" dur="500"/>
                                        <p:tgtEl>
                                          <p:spTgt spid="7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p:cTn id="47" dur="500" fill="hold"/>
                                        <p:tgtEl>
                                          <p:spTgt spid="78"/>
                                        </p:tgtEl>
                                        <p:attrNameLst>
                                          <p:attrName>ppt_w</p:attrName>
                                        </p:attrNameLst>
                                      </p:cBhvr>
                                      <p:tavLst>
                                        <p:tav tm="0">
                                          <p:val>
                                            <p:fltVal val="0"/>
                                          </p:val>
                                        </p:tav>
                                        <p:tav tm="100000">
                                          <p:val>
                                            <p:strVal val="#ppt_w"/>
                                          </p:val>
                                        </p:tav>
                                      </p:tavLst>
                                    </p:anim>
                                    <p:anim calcmode="lin" valueType="num">
                                      <p:cBhvr>
                                        <p:cTn id="48" dur="500" fill="hold"/>
                                        <p:tgtEl>
                                          <p:spTgt spid="78"/>
                                        </p:tgtEl>
                                        <p:attrNameLst>
                                          <p:attrName>ppt_h</p:attrName>
                                        </p:attrNameLst>
                                      </p:cBhvr>
                                      <p:tavLst>
                                        <p:tav tm="0">
                                          <p:val>
                                            <p:fltVal val="0"/>
                                          </p:val>
                                        </p:tav>
                                        <p:tav tm="100000">
                                          <p:val>
                                            <p:strVal val="#ppt_h"/>
                                          </p:val>
                                        </p:tav>
                                      </p:tavLst>
                                    </p:anim>
                                    <p:animEffect transition="in" filter="fade">
                                      <p:cBhvr>
                                        <p:cTn id="49" dur="500"/>
                                        <p:tgtEl>
                                          <p:spTgt spid="7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9"/>
                                        </p:tgtEl>
                                        <p:attrNameLst>
                                          <p:attrName>style.visibility</p:attrName>
                                        </p:attrNameLst>
                                      </p:cBhvr>
                                      <p:to>
                                        <p:strVal val="visible"/>
                                      </p:to>
                                    </p:set>
                                    <p:anim calcmode="lin" valueType="num">
                                      <p:cBhvr>
                                        <p:cTn id="52" dur="500" fill="hold"/>
                                        <p:tgtEl>
                                          <p:spTgt spid="79"/>
                                        </p:tgtEl>
                                        <p:attrNameLst>
                                          <p:attrName>ppt_w</p:attrName>
                                        </p:attrNameLst>
                                      </p:cBhvr>
                                      <p:tavLst>
                                        <p:tav tm="0">
                                          <p:val>
                                            <p:fltVal val="0"/>
                                          </p:val>
                                        </p:tav>
                                        <p:tav tm="100000">
                                          <p:val>
                                            <p:strVal val="#ppt_w"/>
                                          </p:val>
                                        </p:tav>
                                      </p:tavLst>
                                    </p:anim>
                                    <p:anim calcmode="lin" valueType="num">
                                      <p:cBhvr>
                                        <p:cTn id="53" dur="500" fill="hold"/>
                                        <p:tgtEl>
                                          <p:spTgt spid="79"/>
                                        </p:tgtEl>
                                        <p:attrNameLst>
                                          <p:attrName>ppt_h</p:attrName>
                                        </p:attrNameLst>
                                      </p:cBhvr>
                                      <p:tavLst>
                                        <p:tav tm="0">
                                          <p:val>
                                            <p:fltVal val="0"/>
                                          </p:val>
                                        </p:tav>
                                        <p:tav tm="100000">
                                          <p:val>
                                            <p:strVal val="#ppt_h"/>
                                          </p:val>
                                        </p:tav>
                                      </p:tavLst>
                                    </p:anim>
                                    <p:animEffect transition="in" filter="fade">
                                      <p:cBhvr>
                                        <p:cTn id="54" dur="500"/>
                                        <p:tgtEl>
                                          <p:spTgt spid="79"/>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fade">
                                      <p:cBhvr>
                                        <p:cTn id="67" dur="500"/>
                                        <p:tgtEl>
                                          <p:spTgt spid="87"/>
                                        </p:tgtEl>
                                      </p:cBhvr>
                                    </p:animEffect>
                                  </p:childTnLst>
                                </p:cTn>
                              </p:par>
                            </p:childTnLst>
                          </p:cTn>
                        </p:par>
                        <p:par>
                          <p:cTn id="68" fill="hold">
                            <p:stCondLst>
                              <p:cond delay="5000"/>
                            </p:stCondLst>
                            <p:childTnLst>
                              <p:par>
                                <p:cTn id="69" presetID="22" presetClass="entr" presetSubtype="8" fill="hold" grpId="0" nodeType="afterEffect">
                                  <p:stCondLst>
                                    <p:cond delay="0"/>
                                  </p:stCondLst>
                                  <p:childTnLst>
                                    <p:set>
                                      <p:cBhvr>
                                        <p:cTn id="70" dur="1" fill="hold">
                                          <p:stCondLst>
                                            <p:cond delay="0"/>
                                          </p:stCondLst>
                                        </p:cTn>
                                        <p:tgtEl>
                                          <p:spTgt spid="84"/>
                                        </p:tgtEl>
                                        <p:attrNameLst>
                                          <p:attrName>style.visibility</p:attrName>
                                        </p:attrNameLst>
                                      </p:cBhvr>
                                      <p:to>
                                        <p:strVal val="visible"/>
                                      </p:to>
                                    </p:set>
                                    <p:animEffect transition="in" filter="wipe(left)">
                                      <p:cBhvr>
                                        <p:cTn id="71" dur="500"/>
                                        <p:tgtEl>
                                          <p:spTgt spid="84"/>
                                        </p:tgtEl>
                                      </p:cBhvr>
                                    </p:animEffect>
                                  </p:childTnLst>
                                </p:cTn>
                              </p:par>
                            </p:childTnLst>
                          </p:cTn>
                        </p:par>
                        <p:par>
                          <p:cTn id="72" fill="hold">
                            <p:stCondLst>
                              <p:cond delay="5500"/>
                            </p:stCondLst>
                            <p:childTnLst>
                              <p:par>
                                <p:cTn id="73" presetID="22" presetClass="entr" presetSubtype="8" fill="hold" grpId="0" nodeType="afterEffect">
                                  <p:stCondLst>
                                    <p:cond delay="0"/>
                                  </p:stCondLst>
                                  <p:childTnLst>
                                    <p:set>
                                      <p:cBhvr>
                                        <p:cTn id="74" dur="1" fill="hold">
                                          <p:stCondLst>
                                            <p:cond delay="0"/>
                                          </p:stCondLst>
                                        </p:cTn>
                                        <p:tgtEl>
                                          <p:spTgt spid="85"/>
                                        </p:tgtEl>
                                        <p:attrNameLst>
                                          <p:attrName>style.visibility</p:attrName>
                                        </p:attrNameLst>
                                      </p:cBhvr>
                                      <p:to>
                                        <p:strVal val="visible"/>
                                      </p:to>
                                    </p:set>
                                    <p:animEffect transition="in" filter="wipe(left)">
                                      <p:cBhvr>
                                        <p:cTn id="75" dur="500"/>
                                        <p:tgtEl>
                                          <p:spTgt spid="85"/>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8"/>
                                        </p:tgtEl>
                                        <p:attrNameLst>
                                          <p:attrName>style.visibility</p:attrName>
                                        </p:attrNameLst>
                                      </p:cBhvr>
                                      <p:to>
                                        <p:strVal val="visible"/>
                                      </p:to>
                                    </p:set>
                                    <p:anim calcmode="lin" valueType="num">
                                      <p:cBhvr>
                                        <p:cTn id="78" dur="500" fill="hold"/>
                                        <p:tgtEl>
                                          <p:spTgt spid="88"/>
                                        </p:tgtEl>
                                        <p:attrNameLst>
                                          <p:attrName>ppt_w</p:attrName>
                                        </p:attrNameLst>
                                      </p:cBhvr>
                                      <p:tavLst>
                                        <p:tav tm="0">
                                          <p:val>
                                            <p:fltVal val="0"/>
                                          </p:val>
                                        </p:tav>
                                        <p:tav tm="100000">
                                          <p:val>
                                            <p:strVal val="#ppt_w"/>
                                          </p:val>
                                        </p:tav>
                                      </p:tavLst>
                                    </p:anim>
                                    <p:anim calcmode="lin" valueType="num">
                                      <p:cBhvr>
                                        <p:cTn id="79" dur="500" fill="hold"/>
                                        <p:tgtEl>
                                          <p:spTgt spid="88"/>
                                        </p:tgtEl>
                                        <p:attrNameLst>
                                          <p:attrName>ppt_h</p:attrName>
                                        </p:attrNameLst>
                                      </p:cBhvr>
                                      <p:tavLst>
                                        <p:tav tm="0">
                                          <p:val>
                                            <p:fltVal val="0"/>
                                          </p:val>
                                        </p:tav>
                                        <p:tav tm="100000">
                                          <p:val>
                                            <p:strVal val="#ppt_h"/>
                                          </p:val>
                                        </p:tav>
                                      </p:tavLst>
                                    </p:anim>
                                    <p:animEffect transition="in" filter="fade">
                                      <p:cBhvr>
                                        <p:cTn id="80" dur="500"/>
                                        <p:tgtEl>
                                          <p:spTgt spid="88"/>
                                        </p:tgtEl>
                                      </p:cBhvr>
                                    </p:animEffect>
                                  </p:childTnLst>
                                </p:cTn>
                              </p:par>
                            </p:childTnLst>
                          </p:cTn>
                        </p:par>
                        <p:par>
                          <p:cTn id="81" fill="hold">
                            <p:stCondLst>
                              <p:cond delay="6000"/>
                            </p:stCondLst>
                            <p:childTnLst>
                              <p:par>
                                <p:cTn id="82" presetID="53" presetClass="entr" presetSubtype="16" fill="hold" nodeType="afterEffect">
                                  <p:stCondLst>
                                    <p:cond delay="0"/>
                                  </p:stCondLst>
                                  <p:childTnLst>
                                    <p:set>
                                      <p:cBhvr>
                                        <p:cTn id="83" dur="1" fill="hold">
                                          <p:stCondLst>
                                            <p:cond delay="0"/>
                                          </p:stCondLst>
                                        </p:cTn>
                                        <p:tgtEl>
                                          <p:spTgt spid="97"/>
                                        </p:tgtEl>
                                        <p:attrNameLst>
                                          <p:attrName>style.visibility</p:attrName>
                                        </p:attrNameLst>
                                      </p:cBhvr>
                                      <p:to>
                                        <p:strVal val="visible"/>
                                      </p:to>
                                    </p:set>
                                    <p:anim calcmode="lin" valueType="num">
                                      <p:cBhvr>
                                        <p:cTn id="84" dur="500" fill="hold"/>
                                        <p:tgtEl>
                                          <p:spTgt spid="97"/>
                                        </p:tgtEl>
                                        <p:attrNameLst>
                                          <p:attrName>ppt_w</p:attrName>
                                        </p:attrNameLst>
                                      </p:cBhvr>
                                      <p:tavLst>
                                        <p:tav tm="0">
                                          <p:val>
                                            <p:fltVal val="0"/>
                                          </p:val>
                                        </p:tav>
                                        <p:tav tm="100000">
                                          <p:val>
                                            <p:strVal val="#ppt_w"/>
                                          </p:val>
                                        </p:tav>
                                      </p:tavLst>
                                    </p:anim>
                                    <p:anim calcmode="lin" valueType="num">
                                      <p:cBhvr>
                                        <p:cTn id="85" dur="500" fill="hold"/>
                                        <p:tgtEl>
                                          <p:spTgt spid="97"/>
                                        </p:tgtEl>
                                        <p:attrNameLst>
                                          <p:attrName>ppt_h</p:attrName>
                                        </p:attrNameLst>
                                      </p:cBhvr>
                                      <p:tavLst>
                                        <p:tav tm="0">
                                          <p:val>
                                            <p:fltVal val="0"/>
                                          </p:val>
                                        </p:tav>
                                        <p:tav tm="100000">
                                          <p:val>
                                            <p:strVal val="#ppt_h"/>
                                          </p:val>
                                        </p:tav>
                                      </p:tavLst>
                                    </p:anim>
                                    <p:animEffect transition="in" filter="fade">
                                      <p:cBhvr>
                                        <p:cTn id="86" dur="500"/>
                                        <p:tgtEl>
                                          <p:spTgt spid="9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91"/>
                                        </p:tgtEl>
                                        <p:attrNameLst>
                                          <p:attrName>style.visibility</p:attrName>
                                        </p:attrNameLst>
                                      </p:cBhvr>
                                      <p:to>
                                        <p:strVal val="visible"/>
                                      </p:to>
                                    </p:set>
                                    <p:animEffect transition="in" filter="fade">
                                      <p:cBhvr>
                                        <p:cTn id="89" dur="500"/>
                                        <p:tgtEl>
                                          <p:spTgt spid="91"/>
                                        </p:tgtEl>
                                      </p:cBhvr>
                                    </p:animEffect>
                                  </p:childTnLst>
                                </p:cTn>
                              </p:par>
                            </p:childTnLst>
                          </p:cTn>
                        </p:par>
                        <p:par>
                          <p:cTn id="90" fill="hold">
                            <p:stCondLst>
                              <p:cond delay="6500"/>
                            </p:stCondLst>
                            <p:childTnLst>
                              <p:par>
                                <p:cTn id="91" presetID="22" presetClass="entr" presetSubtype="8" fill="hold" grpId="0" nodeType="afterEffect">
                                  <p:stCondLst>
                                    <p:cond delay="0"/>
                                  </p:stCondLst>
                                  <p:childTnLst>
                                    <p:set>
                                      <p:cBhvr>
                                        <p:cTn id="92" dur="1" fill="hold">
                                          <p:stCondLst>
                                            <p:cond delay="0"/>
                                          </p:stCondLst>
                                        </p:cTn>
                                        <p:tgtEl>
                                          <p:spTgt spid="89"/>
                                        </p:tgtEl>
                                        <p:attrNameLst>
                                          <p:attrName>style.visibility</p:attrName>
                                        </p:attrNameLst>
                                      </p:cBhvr>
                                      <p:to>
                                        <p:strVal val="visible"/>
                                      </p:to>
                                    </p:set>
                                    <p:animEffect transition="in" filter="wipe(left)">
                                      <p:cBhvr>
                                        <p:cTn id="93" dur="500"/>
                                        <p:tgtEl>
                                          <p:spTgt spid="89"/>
                                        </p:tgtEl>
                                      </p:cBhvr>
                                    </p:animEffect>
                                  </p:childTnLst>
                                </p:cTn>
                              </p:par>
                            </p:childTnLst>
                          </p:cTn>
                        </p:par>
                        <p:par>
                          <p:cTn id="94" fill="hold">
                            <p:stCondLst>
                              <p:cond delay="7000"/>
                            </p:stCondLst>
                            <p:childTnLst>
                              <p:par>
                                <p:cTn id="95" presetID="22" presetClass="entr" presetSubtype="8" fill="hold" grpId="0" nodeType="afterEffect">
                                  <p:stCondLst>
                                    <p:cond delay="0"/>
                                  </p:stCondLst>
                                  <p:childTnLst>
                                    <p:set>
                                      <p:cBhvr>
                                        <p:cTn id="96" dur="1" fill="hold">
                                          <p:stCondLst>
                                            <p:cond delay="0"/>
                                          </p:stCondLst>
                                        </p:cTn>
                                        <p:tgtEl>
                                          <p:spTgt spid="90"/>
                                        </p:tgtEl>
                                        <p:attrNameLst>
                                          <p:attrName>style.visibility</p:attrName>
                                        </p:attrNameLst>
                                      </p:cBhvr>
                                      <p:to>
                                        <p:strVal val="visible"/>
                                      </p:to>
                                    </p:set>
                                    <p:animEffect transition="in" filter="wipe(left)">
                                      <p:cBhvr>
                                        <p:cTn id="97" dur="500"/>
                                        <p:tgtEl>
                                          <p:spTgt spid="9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2"/>
                                        </p:tgtEl>
                                        <p:attrNameLst>
                                          <p:attrName>style.visibility</p:attrName>
                                        </p:attrNameLst>
                                      </p:cBhvr>
                                      <p:to>
                                        <p:strVal val="visible"/>
                                      </p:to>
                                    </p:set>
                                    <p:anim calcmode="lin" valueType="num">
                                      <p:cBhvr>
                                        <p:cTn id="100" dur="500" fill="hold"/>
                                        <p:tgtEl>
                                          <p:spTgt spid="92"/>
                                        </p:tgtEl>
                                        <p:attrNameLst>
                                          <p:attrName>ppt_w</p:attrName>
                                        </p:attrNameLst>
                                      </p:cBhvr>
                                      <p:tavLst>
                                        <p:tav tm="0">
                                          <p:val>
                                            <p:fltVal val="0"/>
                                          </p:val>
                                        </p:tav>
                                        <p:tav tm="100000">
                                          <p:val>
                                            <p:strVal val="#ppt_w"/>
                                          </p:val>
                                        </p:tav>
                                      </p:tavLst>
                                    </p:anim>
                                    <p:anim calcmode="lin" valueType="num">
                                      <p:cBhvr>
                                        <p:cTn id="101" dur="500" fill="hold"/>
                                        <p:tgtEl>
                                          <p:spTgt spid="92"/>
                                        </p:tgtEl>
                                        <p:attrNameLst>
                                          <p:attrName>ppt_h</p:attrName>
                                        </p:attrNameLst>
                                      </p:cBhvr>
                                      <p:tavLst>
                                        <p:tav tm="0">
                                          <p:val>
                                            <p:fltVal val="0"/>
                                          </p:val>
                                        </p:tav>
                                        <p:tav tm="100000">
                                          <p:val>
                                            <p:strVal val="#ppt_h"/>
                                          </p:val>
                                        </p:tav>
                                      </p:tavLst>
                                    </p:anim>
                                    <p:animEffect transition="in" filter="fade">
                                      <p:cBhvr>
                                        <p:cTn id="102" dur="500"/>
                                        <p:tgtEl>
                                          <p:spTgt spid="92"/>
                                        </p:tgtEl>
                                      </p:cBhvr>
                                    </p:animEffect>
                                  </p:childTnLst>
                                </p:cTn>
                              </p:par>
                            </p:childTnLst>
                          </p:cTn>
                        </p:par>
                        <p:par>
                          <p:cTn id="103" fill="hold">
                            <p:stCondLst>
                              <p:cond delay="7500"/>
                            </p:stCondLst>
                            <p:childTnLst>
                              <p:par>
                                <p:cTn id="104" presetID="53" presetClass="entr" presetSubtype="16" fill="hold" nodeType="afterEffect">
                                  <p:stCondLst>
                                    <p:cond delay="0"/>
                                  </p:stCondLst>
                                  <p:childTnLst>
                                    <p:set>
                                      <p:cBhvr>
                                        <p:cTn id="105" dur="1" fill="hold">
                                          <p:stCondLst>
                                            <p:cond delay="0"/>
                                          </p:stCondLst>
                                        </p:cTn>
                                        <p:tgtEl>
                                          <p:spTgt spid="102"/>
                                        </p:tgtEl>
                                        <p:attrNameLst>
                                          <p:attrName>style.visibility</p:attrName>
                                        </p:attrNameLst>
                                      </p:cBhvr>
                                      <p:to>
                                        <p:strVal val="visible"/>
                                      </p:to>
                                    </p:set>
                                    <p:anim calcmode="lin" valueType="num">
                                      <p:cBhvr>
                                        <p:cTn id="106" dur="500" fill="hold"/>
                                        <p:tgtEl>
                                          <p:spTgt spid="102"/>
                                        </p:tgtEl>
                                        <p:attrNameLst>
                                          <p:attrName>ppt_w</p:attrName>
                                        </p:attrNameLst>
                                      </p:cBhvr>
                                      <p:tavLst>
                                        <p:tav tm="0">
                                          <p:val>
                                            <p:fltVal val="0"/>
                                          </p:val>
                                        </p:tav>
                                        <p:tav tm="100000">
                                          <p:val>
                                            <p:strVal val="#ppt_w"/>
                                          </p:val>
                                        </p:tav>
                                      </p:tavLst>
                                    </p:anim>
                                    <p:anim calcmode="lin" valueType="num">
                                      <p:cBhvr>
                                        <p:cTn id="107" dur="500" fill="hold"/>
                                        <p:tgtEl>
                                          <p:spTgt spid="102"/>
                                        </p:tgtEl>
                                        <p:attrNameLst>
                                          <p:attrName>ppt_h</p:attrName>
                                        </p:attrNameLst>
                                      </p:cBhvr>
                                      <p:tavLst>
                                        <p:tav tm="0">
                                          <p:val>
                                            <p:fltVal val="0"/>
                                          </p:val>
                                        </p:tav>
                                        <p:tav tm="100000">
                                          <p:val>
                                            <p:strVal val="#ppt_h"/>
                                          </p:val>
                                        </p:tav>
                                      </p:tavLst>
                                    </p:anim>
                                    <p:animEffect transition="in" filter="fade">
                                      <p:cBhvr>
                                        <p:cTn id="108" dur="500"/>
                                        <p:tgtEl>
                                          <p:spTgt spid="10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childTnLst>
                          </p:cTn>
                        </p:par>
                        <p:par>
                          <p:cTn id="112" fill="hold">
                            <p:stCondLst>
                              <p:cond delay="8000"/>
                            </p:stCondLst>
                            <p:childTnLst>
                              <p:par>
                                <p:cTn id="113" presetID="22" presetClass="entr" presetSubtype="8" fill="hold" grpId="0" nodeType="afterEffect">
                                  <p:stCondLst>
                                    <p:cond delay="0"/>
                                  </p:stCondLst>
                                  <p:childTnLst>
                                    <p:set>
                                      <p:cBhvr>
                                        <p:cTn id="114" dur="1" fill="hold">
                                          <p:stCondLst>
                                            <p:cond delay="0"/>
                                          </p:stCondLst>
                                        </p:cTn>
                                        <p:tgtEl>
                                          <p:spTgt spid="93"/>
                                        </p:tgtEl>
                                        <p:attrNameLst>
                                          <p:attrName>style.visibility</p:attrName>
                                        </p:attrNameLst>
                                      </p:cBhvr>
                                      <p:to>
                                        <p:strVal val="visible"/>
                                      </p:to>
                                    </p:set>
                                    <p:animEffect transition="in" filter="wipe(left)">
                                      <p:cBhvr>
                                        <p:cTn id="115" dur="500"/>
                                        <p:tgtEl>
                                          <p:spTgt spid="93"/>
                                        </p:tgtEl>
                                      </p:cBhvr>
                                    </p:animEffect>
                                  </p:childTnLst>
                                </p:cTn>
                              </p:par>
                            </p:childTnLst>
                          </p:cTn>
                        </p:par>
                        <p:par>
                          <p:cTn id="116" fill="hold">
                            <p:stCondLst>
                              <p:cond delay="8500"/>
                            </p:stCondLst>
                            <p:childTnLst>
                              <p:par>
                                <p:cTn id="117" presetID="22" presetClass="entr" presetSubtype="8" fill="hold" grpId="0" nodeType="afterEffect">
                                  <p:stCondLst>
                                    <p:cond delay="0"/>
                                  </p:stCondLst>
                                  <p:childTnLst>
                                    <p:set>
                                      <p:cBhvr>
                                        <p:cTn id="118" dur="1" fill="hold">
                                          <p:stCondLst>
                                            <p:cond delay="0"/>
                                          </p:stCondLst>
                                        </p:cTn>
                                        <p:tgtEl>
                                          <p:spTgt spid="94"/>
                                        </p:tgtEl>
                                        <p:attrNameLst>
                                          <p:attrName>style.visibility</p:attrName>
                                        </p:attrNameLst>
                                      </p:cBhvr>
                                      <p:to>
                                        <p:strVal val="visible"/>
                                      </p:to>
                                    </p:set>
                                    <p:animEffect transition="in" filter="wipe(left)">
                                      <p:cBhvr>
                                        <p:cTn id="119" dur="500"/>
                                        <p:tgtEl>
                                          <p:spTgt spid="94"/>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96"/>
                                        </p:tgtEl>
                                        <p:attrNameLst>
                                          <p:attrName>style.visibility</p:attrName>
                                        </p:attrNameLst>
                                      </p:cBhvr>
                                      <p:to>
                                        <p:strVal val="visible"/>
                                      </p:to>
                                    </p:set>
                                    <p:anim calcmode="lin" valueType="num">
                                      <p:cBhvr>
                                        <p:cTn id="122" dur="500" fill="hold"/>
                                        <p:tgtEl>
                                          <p:spTgt spid="96"/>
                                        </p:tgtEl>
                                        <p:attrNameLst>
                                          <p:attrName>ppt_w</p:attrName>
                                        </p:attrNameLst>
                                      </p:cBhvr>
                                      <p:tavLst>
                                        <p:tav tm="0">
                                          <p:val>
                                            <p:fltVal val="0"/>
                                          </p:val>
                                        </p:tav>
                                        <p:tav tm="100000">
                                          <p:val>
                                            <p:strVal val="#ppt_w"/>
                                          </p:val>
                                        </p:tav>
                                      </p:tavLst>
                                    </p:anim>
                                    <p:anim calcmode="lin" valueType="num">
                                      <p:cBhvr>
                                        <p:cTn id="123" dur="500" fill="hold"/>
                                        <p:tgtEl>
                                          <p:spTgt spid="96"/>
                                        </p:tgtEl>
                                        <p:attrNameLst>
                                          <p:attrName>ppt_h</p:attrName>
                                        </p:attrNameLst>
                                      </p:cBhvr>
                                      <p:tavLst>
                                        <p:tav tm="0">
                                          <p:val>
                                            <p:fltVal val="0"/>
                                          </p:val>
                                        </p:tav>
                                        <p:tav tm="100000">
                                          <p:val>
                                            <p:strVal val="#ppt_h"/>
                                          </p:val>
                                        </p:tav>
                                      </p:tavLst>
                                    </p:anim>
                                    <p:animEffect transition="in" filter="fade">
                                      <p:cBhvr>
                                        <p:cTn id="124"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7" grpId="0" animBg="1"/>
      <p:bldP spid="2" grpId="0"/>
      <p:bldP spid="3" grpId="0"/>
      <p:bldP spid="77" grpId="0" animBg="1"/>
      <p:bldP spid="78" grpId="0" animBg="1"/>
      <p:bldP spid="79" grpId="0" animBg="1"/>
      <p:bldP spid="82" grpId="0"/>
      <p:bldP spid="84" grpId="0" animBg="1"/>
      <p:bldP spid="85" grpId="0" animBg="1"/>
      <p:bldP spid="86" grpId="0" animBg="1"/>
      <p:bldP spid="87" grpId="0"/>
      <p:bldP spid="88" grpId="0"/>
      <p:bldP spid="89" grpId="0" animBg="1"/>
      <p:bldP spid="90" grpId="0" animBg="1"/>
      <p:bldP spid="91" grpId="0"/>
      <p:bldP spid="92" grpId="0"/>
      <p:bldP spid="93" grpId="0" animBg="1"/>
      <p:bldP spid="94" grpId="0" animBg="1"/>
      <p:bldP spid="95" grpId="0"/>
      <p:bldP spid="96" grpId="0"/>
      <p:bldP spid="107" grpId="0"/>
      <p:bldP spid="10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63"/>
          <p:cNvSpPr/>
          <p:nvPr/>
        </p:nvSpPr>
        <p:spPr>
          <a:xfrm>
            <a:off x="-1" y="0"/>
            <a:ext cx="12211051" cy="4354533"/>
          </a:xfrm>
          <a:custGeom>
            <a:avLst/>
            <a:gdLst>
              <a:gd name="connsiteX0" fmla="*/ 11223964 w 12211051"/>
              <a:gd name="connsiteY0" fmla="*/ 0 h 4354533"/>
              <a:gd name="connsiteX1" fmla="*/ 11783798 w 12211051"/>
              <a:gd name="connsiteY1" fmla="*/ 0 h 4354533"/>
              <a:gd name="connsiteX2" fmla="*/ 11775298 w 12211051"/>
              <a:gd name="connsiteY2" fmla="*/ 10302 h 4354533"/>
              <a:gd name="connsiteX3" fmla="*/ 11730360 w 12211051"/>
              <a:gd name="connsiteY3" fmla="*/ 157420 h 4354533"/>
              <a:gd name="connsiteX4" fmla="*/ 11993489 w 12211051"/>
              <a:gd name="connsiteY4" fmla="*/ 420549 h 4354533"/>
              <a:gd name="connsiteX5" fmla="*/ 12179549 w 12211051"/>
              <a:gd name="connsiteY5" fmla="*/ 343480 h 4354533"/>
              <a:gd name="connsiteX6" fmla="*/ 12192001 w 12211051"/>
              <a:gd name="connsiteY6" fmla="*/ 328388 h 4354533"/>
              <a:gd name="connsiteX7" fmla="*/ 12192001 w 12211051"/>
              <a:gd name="connsiteY7" fmla="*/ 500139 h 4354533"/>
              <a:gd name="connsiteX8" fmla="*/ 12211051 w 12211051"/>
              <a:gd name="connsiteY8" fmla="*/ 500139 h 4354533"/>
              <a:gd name="connsiteX9" fmla="*/ 12211051 w 12211051"/>
              <a:gd name="connsiteY9" fmla="*/ 681215 h 4354533"/>
              <a:gd name="connsiteX10" fmla="*/ 12192001 w 12211051"/>
              <a:gd name="connsiteY10" fmla="*/ 685123 h 4354533"/>
              <a:gd name="connsiteX11" fmla="*/ 12192001 w 12211051"/>
              <a:gd name="connsiteY11" fmla="*/ 1853148 h 4354533"/>
              <a:gd name="connsiteX12" fmla="*/ 0 w 12211051"/>
              <a:gd name="connsiteY12" fmla="*/ 4354533 h 4354533"/>
              <a:gd name="connsiteX13" fmla="*/ 0 w 12211051"/>
              <a:gd name="connsiteY13" fmla="*/ 3186509 h 4354533"/>
              <a:gd name="connsiteX14" fmla="*/ 1 w 12211051"/>
              <a:gd name="connsiteY14" fmla="*/ 3178035 h 4354533"/>
              <a:gd name="connsiteX15" fmla="*/ 11223964 w 12211051"/>
              <a:gd name="connsiteY15" fmla="*/ 0 h 435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11051" h="4354533">
                <a:moveTo>
                  <a:pt x="11223964" y="0"/>
                </a:moveTo>
                <a:lnTo>
                  <a:pt x="11783798" y="0"/>
                </a:lnTo>
                <a:lnTo>
                  <a:pt x="11775298" y="10302"/>
                </a:lnTo>
                <a:cubicBezTo>
                  <a:pt x="11746927" y="52298"/>
                  <a:pt x="11730360" y="102924"/>
                  <a:pt x="11730360" y="157420"/>
                </a:cubicBezTo>
                <a:cubicBezTo>
                  <a:pt x="11730360" y="302742"/>
                  <a:pt x="11848167" y="420549"/>
                  <a:pt x="11993489" y="420549"/>
                </a:cubicBezTo>
                <a:cubicBezTo>
                  <a:pt x="12066150" y="420549"/>
                  <a:pt x="12131932" y="391097"/>
                  <a:pt x="12179549" y="343480"/>
                </a:cubicBezTo>
                <a:lnTo>
                  <a:pt x="12192001" y="328388"/>
                </a:lnTo>
                <a:lnTo>
                  <a:pt x="12192001" y="500139"/>
                </a:lnTo>
                <a:lnTo>
                  <a:pt x="12211051" y="500139"/>
                </a:lnTo>
                <a:lnTo>
                  <a:pt x="12211051" y="681215"/>
                </a:lnTo>
                <a:lnTo>
                  <a:pt x="12192001" y="685123"/>
                </a:lnTo>
                <a:lnTo>
                  <a:pt x="12192001" y="1853148"/>
                </a:lnTo>
                <a:lnTo>
                  <a:pt x="0" y="4354533"/>
                </a:lnTo>
                <a:lnTo>
                  <a:pt x="0" y="3186509"/>
                </a:lnTo>
                <a:lnTo>
                  <a:pt x="1" y="3178035"/>
                </a:lnTo>
                <a:lnTo>
                  <a:pt x="11223964" y="0"/>
                </a:ln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Freeform 26"/>
          <p:cNvSpPr/>
          <p:nvPr/>
        </p:nvSpPr>
        <p:spPr>
          <a:xfrm>
            <a:off x="-1" y="-1"/>
            <a:ext cx="11254902" cy="3186794"/>
          </a:xfrm>
          <a:custGeom>
            <a:avLst/>
            <a:gdLst>
              <a:gd name="connsiteX0" fmla="*/ 7766868 w 11254902"/>
              <a:gd name="connsiteY0" fmla="*/ 0 h 3186794"/>
              <a:gd name="connsiteX1" fmla="*/ 11254902 w 11254902"/>
              <a:gd name="connsiteY1" fmla="*/ 0 h 3186794"/>
              <a:gd name="connsiteX2" fmla="*/ 0 w 11254902"/>
              <a:gd name="connsiteY2" fmla="*/ 3186794 h 3186794"/>
              <a:gd name="connsiteX3" fmla="*/ 0 w 11254902"/>
              <a:gd name="connsiteY3" fmla="*/ 2199167 h 3186794"/>
              <a:gd name="connsiteX4" fmla="*/ 7766868 w 11254902"/>
              <a:gd name="connsiteY4" fmla="*/ 0 h 3186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4902" h="3186794">
                <a:moveTo>
                  <a:pt x="7766868" y="0"/>
                </a:moveTo>
                <a:lnTo>
                  <a:pt x="11254902" y="0"/>
                </a:lnTo>
                <a:lnTo>
                  <a:pt x="0" y="3186794"/>
                </a:lnTo>
                <a:lnTo>
                  <a:pt x="0" y="2199167"/>
                </a:lnTo>
                <a:lnTo>
                  <a:pt x="776686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07441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Yes, We’re The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FF6D6D"/>
                </a:solidFill>
                <a:latin typeface="Raleway" panose="020B0003030101060003" pitchFamily="34" charset="0"/>
              </a:rPr>
              <a:t>OUR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7251" y="1694466"/>
            <a:ext cx="2863730" cy="2863730"/>
          </a:xfrm>
          <a:prstGeom prst="ellipse">
            <a:avLst/>
          </a:prstGeom>
          <a:ln w="98425" cap="rnd" cmpd="thickThin">
            <a:solidFill>
              <a:srgbClr val="FF6D6D"/>
            </a:solidFill>
          </a:ln>
          <a:effectLst/>
        </p:spPr>
      </p:pic>
      <p:grpSp>
        <p:nvGrpSpPr>
          <p:cNvPr id="66" name="Group 65"/>
          <p:cNvGrpSpPr/>
          <p:nvPr/>
        </p:nvGrpSpPr>
        <p:grpSpPr>
          <a:xfrm>
            <a:off x="1833228" y="4875858"/>
            <a:ext cx="773681" cy="67506"/>
            <a:chOff x="5800526" y="4057907"/>
            <a:chExt cx="773681" cy="67506"/>
          </a:xfrm>
        </p:grpSpPr>
        <p:sp>
          <p:nvSpPr>
            <p:cNvPr id="67" name="Oval 66"/>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7" name="Freeform 5"/>
          <p:cNvSpPr>
            <a:spLocks/>
          </p:cNvSpPr>
          <p:nvPr/>
        </p:nvSpPr>
        <p:spPr bwMode="auto">
          <a:xfrm>
            <a:off x="1734065" y="5155638"/>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
          <p:cNvSpPr>
            <a:spLocks noEditPoints="1"/>
          </p:cNvSpPr>
          <p:nvPr/>
        </p:nvSpPr>
        <p:spPr bwMode="auto">
          <a:xfrm>
            <a:off x="2126402" y="5155379"/>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13"/>
          <p:cNvSpPr>
            <a:spLocks noEditPoints="1"/>
          </p:cNvSpPr>
          <p:nvPr/>
        </p:nvSpPr>
        <p:spPr bwMode="auto">
          <a:xfrm>
            <a:off x="2522843" y="5155379"/>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TextBox 81"/>
          <p:cNvSpPr txBox="1"/>
          <p:nvPr/>
        </p:nvSpPr>
        <p:spPr>
          <a:xfrm>
            <a:off x="3966523" y="3752592"/>
            <a:ext cx="7767404" cy="523220"/>
          </a:xfrm>
          <a:prstGeom prst="rect">
            <a:avLst/>
          </a:prstGeom>
          <a:noFill/>
        </p:spPr>
        <p:txBody>
          <a:bodyPr wrap="square" rtlCol="0">
            <a:spAutoFit/>
          </a:bodyPr>
          <a:lstStyle/>
          <a:p>
            <a:pPr algn="just"/>
            <a:r>
              <a:rPr lang="en-US" sz="1400" b="1" dirty="0">
                <a:solidFill>
                  <a:schemeClr val="bg1">
                    <a:lumMod val="50000"/>
                  </a:schemeClr>
                </a:solidFill>
                <a:latin typeface="Raleway" panose="020B0003030101060003" pitchFamily="34" charset="0"/>
              </a:rPr>
              <a:t>You will not believe </a:t>
            </a:r>
            <a:r>
              <a:rPr lang="en-US" sz="1400" dirty="0">
                <a:solidFill>
                  <a:schemeClr val="bg1">
                    <a:lumMod val="65000"/>
                  </a:schemeClr>
                </a:solidFill>
                <a:latin typeface="Raleway" panose="020B0003030101060003" pitchFamily="34" charset="0"/>
              </a:rPr>
              <a:t>all of the elements in this slide are all editable without reducing the quality, unlimited color, and unlimited size, none </a:t>
            </a:r>
            <a:r>
              <a:rPr lang="en-US" sz="1400" dirty="0" smtClean="0">
                <a:solidFill>
                  <a:schemeClr val="bg1">
                    <a:lumMod val="65000"/>
                  </a:schemeClr>
                </a:solidFill>
                <a:latin typeface="Raleway" panose="020B0003030101060003" pitchFamily="34" charset="0"/>
              </a:rPr>
              <a:t>of</a:t>
            </a:r>
            <a:endParaRPr lang="id-ID" sz="1400" b="1" dirty="0">
              <a:solidFill>
                <a:schemeClr val="bg1">
                  <a:lumMod val="65000"/>
                </a:schemeClr>
              </a:solidFill>
              <a:latin typeface="Raleway" panose="020B0003030101060003" pitchFamily="34" charset="0"/>
            </a:endParaRPr>
          </a:p>
        </p:txBody>
      </p:sp>
      <p:sp>
        <p:nvSpPr>
          <p:cNvPr id="107" name="TextBox 106"/>
          <p:cNvSpPr txBox="1"/>
          <p:nvPr/>
        </p:nvSpPr>
        <p:spPr>
          <a:xfrm>
            <a:off x="3949458" y="1944825"/>
            <a:ext cx="3662156" cy="1200329"/>
          </a:xfrm>
          <a:prstGeom prst="rect">
            <a:avLst/>
          </a:prstGeom>
          <a:noFill/>
        </p:spPr>
        <p:txBody>
          <a:bodyPr wrap="none" rtlCol="0">
            <a:spAutoFit/>
          </a:bodyPr>
          <a:lstStyle/>
          <a:p>
            <a:r>
              <a:rPr lang="id-ID" sz="7200" b="1" dirty="0" smtClean="0">
                <a:solidFill>
                  <a:schemeClr val="tx1">
                    <a:lumMod val="75000"/>
                    <a:lumOff val="25000"/>
                  </a:schemeClr>
                </a:solidFill>
                <a:latin typeface="Bebas Neue" panose="020B0606020202050201" pitchFamily="34" charset="0"/>
              </a:rPr>
              <a:t>CANDYBLUE</a:t>
            </a:r>
            <a:endParaRPr lang="id-ID" sz="7200" b="1" dirty="0">
              <a:solidFill>
                <a:schemeClr val="tx1">
                  <a:lumMod val="75000"/>
                  <a:lumOff val="25000"/>
                </a:schemeClr>
              </a:solidFill>
              <a:latin typeface="Bebas Neue" panose="020B0606020202050201" pitchFamily="34" charset="0"/>
            </a:endParaRPr>
          </a:p>
        </p:txBody>
      </p:sp>
      <p:sp>
        <p:nvSpPr>
          <p:cNvPr id="108" name="TextBox 107"/>
          <p:cNvSpPr txBox="1"/>
          <p:nvPr/>
        </p:nvSpPr>
        <p:spPr>
          <a:xfrm>
            <a:off x="5742268" y="1753487"/>
            <a:ext cx="1825693" cy="369332"/>
          </a:xfrm>
          <a:prstGeom prst="rect">
            <a:avLst/>
          </a:prstGeom>
          <a:noFill/>
        </p:spPr>
        <p:txBody>
          <a:bodyPr wrap="none" rtlCol="0">
            <a:spAutoFit/>
          </a:bodyPr>
          <a:lstStyle/>
          <a:p>
            <a:r>
              <a:rPr lang="id-ID" dirty="0" smtClean="0">
                <a:solidFill>
                  <a:schemeClr val="tx1">
                    <a:lumMod val="75000"/>
                    <a:lumOff val="25000"/>
                  </a:schemeClr>
                </a:solidFill>
                <a:latin typeface="PT Sans" panose="020B0503020203020204" pitchFamily="34" charset="0"/>
              </a:rPr>
              <a:t>LORI BENEFIT as</a:t>
            </a:r>
            <a:endParaRPr lang="id-ID" dirty="0">
              <a:solidFill>
                <a:schemeClr val="tx1">
                  <a:lumMod val="75000"/>
                  <a:lumOff val="25000"/>
                </a:schemeClr>
              </a:solidFill>
              <a:latin typeface="PT Sans" panose="020B0503020203020204" pitchFamily="34" charset="0"/>
            </a:endParaRPr>
          </a:p>
        </p:txBody>
      </p:sp>
      <p:graphicFrame>
        <p:nvGraphicFramePr>
          <p:cNvPr id="45" name="Chart 44"/>
          <p:cNvGraphicFramePr/>
          <p:nvPr>
            <p:extLst>
              <p:ext uri="{D42A27DB-BD31-4B8C-83A1-F6EECF244321}">
                <p14:modId xmlns:p14="http://schemas.microsoft.com/office/powerpoint/2010/main" val="2247299916"/>
              </p:ext>
            </p:extLst>
          </p:nvPr>
        </p:nvGraphicFramePr>
        <p:xfrm>
          <a:off x="3819413" y="4251693"/>
          <a:ext cx="1767621" cy="16765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 name="Chart 46"/>
          <p:cNvGraphicFramePr/>
          <p:nvPr>
            <p:extLst>
              <p:ext uri="{D42A27DB-BD31-4B8C-83A1-F6EECF244321}">
                <p14:modId xmlns:p14="http://schemas.microsoft.com/office/powerpoint/2010/main" val="1479812231"/>
              </p:ext>
            </p:extLst>
          </p:nvPr>
        </p:nvGraphicFramePr>
        <p:xfrm>
          <a:off x="5380454" y="4251693"/>
          <a:ext cx="1767621" cy="16765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8" name="Chart 47"/>
          <p:cNvGraphicFramePr/>
          <p:nvPr>
            <p:extLst>
              <p:ext uri="{D42A27DB-BD31-4B8C-83A1-F6EECF244321}">
                <p14:modId xmlns:p14="http://schemas.microsoft.com/office/powerpoint/2010/main" val="2630650278"/>
              </p:ext>
            </p:extLst>
          </p:nvPr>
        </p:nvGraphicFramePr>
        <p:xfrm>
          <a:off x="6949349" y="4251693"/>
          <a:ext cx="1767621" cy="16765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9" name="Chart 48"/>
          <p:cNvGraphicFramePr/>
          <p:nvPr>
            <p:extLst>
              <p:ext uri="{D42A27DB-BD31-4B8C-83A1-F6EECF244321}">
                <p14:modId xmlns:p14="http://schemas.microsoft.com/office/powerpoint/2010/main" val="1992629362"/>
              </p:ext>
            </p:extLst>
          </p:nvPr>
        </p:nvGraphicFramePr>
        <p:xfrm>
          <a:off x="8518242" y="4251693"/>
          <a:ext cx="1767621" cy="1676572"/>
        </p:xfrm>
        <a:graphic>
          <a:graphicData uri="http://schemas.openxmlformats.org/drawingml/2006/chart">
            <c:chart xmlns:c="http://schemas.openxmlformats.org/drawingml/2006/chart" xmlns:r="http://schemas.openxmlformats.org/officeDocument/2006/relationships" r:id="rId6"/>
          </a:graphicData>
        </a:graphic>
      </p:graphicFrame>
      <p:grpSp>
        <p:nvGrpSpPr>
          <p:cNvPr id="50" name="Group 49"/>
          <p:cNvGrpSpPr/>
          <p:nvPr/>
        </p:nvGrpSpPr>
        <p:grpSpPr>
          <a:xfrm>
            <a:off x="6040065" y="4781250"/>
            <a:ext cx="439685" cy="530489"/>
            <a:chOff x="134906" y="3220464"/>
            <a:chExt cx="730251" cy="881063"/>
          </a:xfrm>
          <a:noFill/>
        </p:grpSpPr>
        <p:sp>
          <p:nvSpPr>
            <p:cNvPr id="5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3" name="Line 36"/>
            <p:cNvSpPr>
              <a:spLocks noChangeShapeType="1"/>
            </p:cNvSpPr>
            <p:nvPr/>
          </p:nvSpPr>
          <p:spPr bwMode="auto">
            <a:xfrm>
              <a:off x="742919" y="3904677"/>
              <a:ext cx="0" cy="196850"/>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4" name="Line 37"/>
            <p:cNvSpPr>
              <a:spLocks noChangeShapeType="1"/>
            </p:cNvSpPr>
            <p:nvPr/>
          </p:nvSpPr>
          <p:spPr bwMode="auto">
            <a:xfrm>
              <a:off x="652432" y="3949127"/>
              <a:ext cx="0" cy="152400"/>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5" name="Line 38"/>
            <p:cNvSpPr>
              <a:spLocks noChangeShapeType="1"/>
            </p:cNvSpPr>
            <p:nvPr/>
          </p:nvSpPr>
          <p:spPr bwMode="auto">
            <a:xfrm>
              <a:off x="560357" y="4011039"/>
              <a:ext cx="0" cy="90488"/>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6" name="Oval 39"/>
            <p:cNvSpPr>
              <a:spLocks noChangeArrowheads="1"/>
            </p:cNvSpPr>
            <p:nvPr/>
          </p:nvSpPr>
          <p:spPr bwMode="auto">
            <a:xfrm>
              <a:off x="480981" y="3296664"/>
              <a:ext cx="38100" cy="38100"/>
            </a:xfrm>
            <a:prstGeom prst="ellips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57" name="Group 56"/>
          <p:cNvGrpSpPr/>
          <p:nvPr/>
        </p:nvGrpSpPr>
        <p:grpSpPr>
          <a:xfrm>
            <a:off x="4490906" y="4827128"/>
            <a:ext cx="484609" cy="484609"/>
            <a:chOff x="6264275" y="814388"/>
            <a:chExt cx="881063" cy="881063"/>
          </a:xfrm>
        </p:grpSpPr>
        <p:sp>
          <p:nvSpPr>
            <p:cNvPr id="58" name="Freeform 25"/>
            <p:cNvSpPr>
              <a:spLocks/>
            </p:cNvSpPr>
            <p:nvPr/>
          </p:nvSpPr>
          <p:spPr bwMode="auto">
            <a:xfrm>
              <a:off x="6264275" y="904876"/>
              <a:ext cx="365125" cy="790575"/>
            </a:xfrm>
            <a:custGeom>
              <a:avLst/>
              <a:gdLst>
                <a:gd name="T0" fmla="*/ 96 w 96"/>
                <a:gd name="T1" fmla="*/ 208 h 208"/>
                <a:gd name="T2" fmla="*/ 21 w 96"/>
                <a:gd name="T3" fmla="*/ 208 h 208"/>
                <a:gd name="T4" fmla="*/ 0 w 96"/>
                <a:gd name="T5" fmla="*/ 188 h 208"/>
                <a:gd name="T6" fmla="*/ 0 w 96"/>
                <a:gd name="T7" fmla="*/ 0 h 208"/>
              </a:gdLst>
              <a:ahLst/>
              <a:cxnLst>
                <a:cxn ang="0">
                  <a:pos x="T0" y="T1"/>
                </a:cxn>
                <a:cxn ang="0">
                  <a:pos x="T2" y="T3"/>
                </a:cxn>
                <a:cxn ang="0">
                  <a:pos x="T4" y="T5"/>
                </a:cxn>
                <a:cxn ang="0">
                  <a:pos x="T6" y="T7"/>
                </a:cxn>
              </a:cxnLst>
              <a:rect l="0" t="0" r="r" b="b"/>
              <a:pathLst>
                <a:path w="96" h="208">
                  <a:moveTo>
                    <a:pt x="96" y="208"/>
                  </a:moveTo>
                  <a:cubicBezTo>
                    <a:pt x="21" y="208"/>
                    <a:pt x="21" y="208"/>
                    <a:pt x="21" y="208"/>
                  </a:cubicBezTo>
                  <a:cubicBezTo>
                    <a:pt x="9" y="208"/>
                    <a:pt x="0" y="199"/>
                    <a:pt x="0" y="188"/>
                  </a:cubicBezTo>
                  <a:cubicBezTo>
                    <a:pt x="0" y="0"/>
                    <a:pt x="0" y="0"/>
                    <a:pt x="0" y="0"/>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9" name="Line 26"/>
            <p:cNvSpPr>
              <a:spLocks noChangeShapeType="1"/>
            </p:cNvSpPr>
            <p:nvPr/>
          </p:nvSpPr>
          <p:spPr bwMode="auto">
            <a:xfrm>
              <a:off x="6354763" y="904876"/>
              <a:ext cx="608013" cy="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0" name="Freeform 27"/>
            <p:cNvSpPr>
              <a:spLocks/>
            </p:cNvSpPr>
            <p:nvPr/>
          </p:nvSpPr>
          <p:spPr bwMode="auto">
            <a:xfrm>
              <a:off x="6264275" y="814388"/>
              <a:ext cx="728663" cy="303213"/>
            </a:xfrm>
            <a:custGeom>
              <a:avLst/>
              <a:gdLst>
                <a:gd name="T0" fmla="*/ 192 w 192"/>
                <a:gd name="T1" fmla="*/ 0 h 80"/>
                <a:gd name="T2" fmla="*/ 24 w 192"/>
                <a:gd name="T3" fmla="*/ 0 h 80"/>
                <a:gd name="T4" fmla="*/ 0 w 192"/>
                <a:gd name="T5" fmla="*/ 24 h 80"/>
                <a:gd name="T6" fmla="*/ 24 w 192"/>
                <a:gd name="T7" fmla="*/ 48 h 80"/>
                <a:gd name="T8" fmla="*/ 192 w 192"/>
                <a:gd name="T9" fmla="*/ 48 h 80"/>
                <a:gd name="T10" fmla="*/ 192 w 192"/>
                <a:gd name="T11" fmla="*/ 80 h 80"/>
              </a:gdLst>
              <a:ahLst/>
              <a:cxnLst>
                <a:cxn ang="0">
                  <a:pos x="T0" y="T1"/>
                </a:cxn>
                <a:cxn ang="0">
                  <a:pos x="T2" y="T3"/>
                </a:cxn>
                <a:cxn ang="0">
                  <a:pos x="T4" y="T5"/>
                </a:cxn>
                <a:cxn ang="0">
                  <a:pos x="T6" y="T7"/>
                </a:cxn>
                <a:cxn ang="0">
                  <a:pos x="T8" y="T9"/>
                </a:cxn>
                <a:cxn ang="0">
                  <a:pos x="T10" y="T11"/>
                </a:cxn>
              </a:cxnLst>
              <a:rect l="0" t="0" r="r" b="b"/>
              <a:pathLst>
                <a:path w="192" h="80">
                  <a:moveTo>
                    <a:pt x="192" y="0"/>
                  </a:moveTo>
                  <a:cubicBezTo>
                    <a:pt x="24" y="0"/>
                    <a:pt x="24" y="0"/>
                    <a:pt x="24" y="0"/>
                  </a:cubicBezTo>
                  <a:cubicBezTo>
                    <a:pt x="11" y="0"/>
                    <a:pt x="0" y="11"/>
                    <a:pt x="0" y="24"/>
                  </a:cubicBezTo>
                  <a:cubicBezTo>
                    <a:pt x="0" y="38"/>
                    <a:pt x="11" y="48"/>
                    <a:pt x="24" y="48"/>
                  </a:cubicBezTo>
                  <a:cubicBezTo>
                    <a:pt x="192" y="48"/>
                    <a:pt x="192" y="48"/>
                    <a:pt x="192" y="48"/>
                  </a:cubicBezTo>
                  <a:cubicBezTo>
                    <a:pt x="192" y="80"/>
                    <a:pt x="192" y="80"/>
                    <a:pt x="192" y="80"/>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1" name="Line 28"/>
            <p:cNvSpPr>
              <a:spLocks noChangeShapeType="1"/>
            </p:cNvSpPr>
            <p:nvPr/>
          </p:nvSpPr>
          <p:spPr bwMode="auto">
            <a:xfrm flipV="1">
              <a:off x="6902450" y="1346201"/>
              <a:ext cx="0" cy="212725"/>
            </a:xfrm>
            <a:prstGeom prst="line">
              <a:avLst/>
            </a:prstGeom>
            <a:noFill/>
            <a:ln w="15875" cap="rnd">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2" name="Freeform 29"/>
            <p:cNvSpPr>
              <a:spLocks/>
            </p:cNvSpPr>
            <p:nvPr/>
          </p:nvSpPr>
          <p:spPr bwMode="auto">
            <a:xfrm>
              <a:off x="6810375" y="1466851"/>
              <a:ext cx="182563" cy="92075"/>
            </a:xfrm>
            <a:custGeom>
              <a:avLst/>
              <a:gdLst>
                <a:gd name="T0" fmla="*/ 0 w 115"/>
                <a:gd name="T1" fmla="*/ 0 h 58"/>
                <a:gd name="T2" fmla="*/ 58 w 115"/>
                <a:gd name="T3" fmla="*/ 58 h 58"/>
                <a:gd name="T4" fmla="*/ 115 w 115"/>
                <a:gd name="T5" fmla="*/ 0 h 58"/>
              </a:gdLst>
              <a:ahLst/>
              <a:cxnLst>
                <a:cxn ang="0">
                  <a:pos x="T0" y="T1"/>
                </a:cxn>
                <a:cxn ang="0">
                  <a:pos x="T2" y="T3"/>
                </a:cxn>
                <a:cxn ang="0">
                  <a:pos x="T4" y="T5"/>
                </a:cxn>
              </a:cxnLst>
              <a:rect l="0" t="0" r="r" b="b"/>
              <a:pathLst>
                <a:path w="115" h="58">
                  <a:moveTo>
                    <a:pt x="0" y="0"/>
                  </a:moveTo>
                  <a:lnTo>
                    <a:pt x="58" y="58"/>
                  </a:lnTo>
                  <a:lnTo>
                    <a:pt x="115" y="0"/>
                  </a:ln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3" name="Oval 30"/>
            <p:cNvSpPr>
              <a:spLocks noChangeArrowheads="1"/>
            </p:cNvSpPr>
            <p:nvPr/>
          </p:nvSpPr>
          <p:spPr bwMode="auto">
            <a:xfrm>
              <a:off x="6659563" y="1209676"/>
              <a:ext cx="485775" cy="485775"/>
            </a:xfrm>
            <a:prstGeom prst="ellipse">
              <a:avLst/>
            </a:prstGeom>
            <a:noFill/>
            <a:ln w="15875" cap="rnd">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65" name="Group 64"/>
          <p:cNvGrpSpPr/>
          <p:nvPr/>
        </p:nvGrpSpPr>
        <p:grpSpPr>
          <a:xfrm>
            <a:off x="7608903" y="4850069"/>
            <a:ext cx="474675" cy="474676"/>
            <a:chOff x="6399213" y="695325"/>
            <a:chExt cx="850899" cy="850901"/>
          </a:xfrm>
        </p:grpSpPr>
        <p:sp>
          <p:nvSpPr>
            <p:cNvPr id="80" name="Freeform 34"/>
            <p:cNvSpPr>
              <a:spLocks/>
            </p:cNvSpPr>
            <p:nvPr/>
          </p:nvSpPr>
          <p:spPr bwMode="auto">
            <a:xfrm>
              <a:off x="6565900" y="862013"/>
              <a:ext cx="684212"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81" name="Freeform 35"/>
            <p:cNvSpPr>
              <a:spLocks/>
            </p:cNvSpPr>
            <p:nvPr/>
          </p:nvSpPr>
          <p:spPr bwMode="auto">
            <a:xfrm>
              <a:off x="6473825" y="769938"/>
              <a:ext cx="715962"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83" name="Rectangle 36"/>
            <p:cNvSpPr>
              <a:spLocks noChangeArrowheads="1"/>
            </p:cNvSpPr>
            <p:nvPr/>
          </p:nvSpPr>
          <p:spPr bwMode="auto">
            <a:xfrm>
              <a:off x="6399213" y="695325"/>
              <a:ext cx="728662" cy="728663"/>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5" name="Freeform 37"/>
            <p:cNvSpPr>
              <a:spLocks/>
            </p:cNvSpPr>
            <p:nvPr/>
          </p:nvSpPr>
          <p:spPr bwMode="auto">
            <a:xfrm>
              <a:off x="6550025" y="96520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6" name="Oval 38"/>
            <p:cNvSpPr>
              <a:spLocks noChangeArrowheads="1"/>
            </p:cNvSpPr>
            <p:nvPr/>
          </p:nvSpPr>
          <p:spPr bwMode="auto">
            <a:xfrm>
              <a:off x="6550025" y="808038"/>
              <a:ext cx="119062" cy="119063"/>
            </a:xfrm>
            <a:prstGeom prst="ellipse">
              <a:avLst/>
            </a:pr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9" name="Line 39"/>
            <p:cNvSpPr>
              <a:spLocks noChangeShapeType="1"/>
            </p:cNvSpPr>
            <p:nvPr/>
          </p:nvSpPr>
          <p:spPr bwMode="auto">
            <a:xfrm flipH="1">
              <a:off x="6399213" y="1273175"/>
              <a:ext cx="728662"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0" name="Group 109"/>
          <p:cNvGrpSpPr/>
          <p:nvPr/>
        </p:nvGrpSpPr>
        <p:grpSpPr>
          <a:xfrm>
            <a:off x="9229370" y="4845669"/>
            <a:ext cx="408861" cy="466068"/>
            <a:chOff x="6873875" y="742950"/>
            <a:chExt cx="771526" cy="879476"/>
          </a:xfrm>
        </p:grpSpPr>
        <p:sp>
          <p:nvSpPr>
            <p:cNvPr id="111" name="Line 43"/>
            <p:cNvSpPr>
              <a:spLocks noChangeShapeType="1"/>
            </p:cNvSpPr>
            <p:nvPr/>
          </p:nvSpPr>
          <p:spPr bwMode="auto">
            <a:xfrm>
              <a:off x="7162800" y="1471613"/>
              <a:ext cx="0" cy="7620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44"/>
            <p:cNvSpPr>
              <a:spLocks noChangeShapeType="1"/>
            </p:cNvSpPr>
            <p:nvPr/>
          </p:nvSpPr>
          <p:spPr bwMode="auto">
            <a:xfrm>
              <a:off x="7223125" y="1471613"/>
              <a:ext cx="0" cy="7620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Freeform 45"/>
            <p:cNvSpPr>
              <a:spLocks/>
            </p:cNvSpPr>
            <p:nvPr/>
          </p:nvSpPr>
          <p:spPr bwMode="auto">
            <a:xfrm>
              <a:off x="6964363" y="1547813"/>
              <a:ext cx="457200" cy="74613"/>
            </a:xfrm>
            <a:custGeom>
              <a:avLst/>
              <a:gdLst>
                <a:gd name="T0" fmla="*/ 120 w 120"/>
                <a:gd name="T1" fmla="*/ 20 h 20"/>
                <a:gd name="T2" fmla="*/ 60 w 120"/>
                <a:gd name="T3" fmla="*/ 0 h 20"/>
                <a:gd name="T4" fmla="*/ 0 w 120"/>
                <a:gd name="T5" fmla="*/ 20 h 20"/>
                <a:gd name="T6" fmla="*/ 120 w 120"/>
                <a:gd name="T7" fmla="*/ 20 h 20"/>
              </a:gdLst>
              <a:ahLst/>
              <a:cxnLst>
                <a:cxn ang="0">
                  <a:pos x="T0" y="T1"/>
                </a:cxn>
                <a:cxn ang="0">
                  <a:pos x="T2" y="T3"/>
                </a:cxn>
                <a:cxn ang="0">
                  <a:pos x="T4" y="T5"/>
                </a:cxn>
                <a:cxn ang="0">
                  <a:pos x="T6" y="T7"/>
                </a:cxn>
              </a:cxnLst>
              <a:rect l="0" t="0" r="r" b="b"/>
              <a:pathLst>
                <a:path w="120" h="20">
                  <a:moveTo>
                    <a:pt x="120" y="20"/>
                  </a:moveTo>
                  <a:cubicBezTo>
                    <a:pt x="103" y="7"/>
                    <a:pt x="83" y="0"/>
                    <a:pt x="60" y="0"/>
                  </a:cubicBezTo>
                  <a:cubicBezTo>
                    <a:pt x="37" y="0"/>
                    <a:pt x="17" y="7"/>
                    <a:pt x="0" y="20"/>
                  </a:cubicBezTo>
                  <a:lnTo>
                    <a:pt x="120" y="20"/>
                  </a:lnTo>
                  <a:close/>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Oval 46"/>
            <p:cNvSpPr>
              <a:spLocks noChangeArrowheads="1"/>
            </p:cNvSpPr>
            <p:nvPr/>
          </p:nvSpPr>
          <p:spPr bwMode="auto">
            <a:xfrm>
              <a:off x="6904038" y="773113"/>
              <a:ext cx="577850" cy="576263"/>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Freeform 47"/>
            <p:cNvSpPr>
              <a:spLocks/>
            </p:cNvSpPr>
            <p:nvPr/>
          </p:nvSpPr>
          <p:spPr bwMode="auto">
            <a:xfrm>
              <a:off x="6904038" y="773113"/>
              <a:ext cx="741363" cy="739775"/>
            </a:xfrm>
            <a:custGeom>
              <a:avLst/>
              <a:gdLst>
                <a:gd name="T0" fmla="*/ 152 w 195"/>
                <a:gd name="T1" fmla="*/ 0 h 195"/>
                <a:gd name="T2" fmla="*/ 152 w 195"/>
                <a:gd name="T3" fmla="*/ 152 h 195"/>
                <a:gd name="T4" fmla="*/ 0 w 195"/>
                <a:gd name="T5" fmla="*/ 152 h 195"/>
              </a:gdLst>
              <a:ahLst/>
              <a:cxnLst>
                <a:cxn ang="0">
                  <a:pos x="T0" y="T1"/>
                </a:cxn>
                <a:cxn ang="0">
                  <a:pos x="T2" y="T3"/>
                </a:cxn>
                <a:cxn ang="0">
                  <a:pos x="T4" y="T5"/>
                </a:cxn>
              </a:cxnLst>
              <a:rect l="0" t="0" r="r" b="b"/>
              <a:pathLst>
                <a:path w="195" h="195">
                  <a:moveTo>
                    <a:pt x="152" y="0"/>
                  </a:moveTo>
                  <a:cubicBezTo>
                    <a:pt x="195" y="42"/>
                    <a:pt x="195" y="110"/>
                    <a:pt x="152" y="152"/>
                  </a:cubicBezTo>
                  <a:cubicBezTo>
                    <a:pt x="110" y="195"/>
                    <a:pt x="42" y="195"/>
                    <a:pt x="0" y="152"/>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48"/>
            <p:cNvSpPr>
              <a:spLocks noChangeShapeType="1"/>
            </p:cNvSpPr>
            <p:nvPr/>
          </p:nvSpPr>
          <p:spPr bwMode="auto">
            <a:xfrm flipV="1">
              <a:off x="6873875" y="1319213"/>
              <a:ext cx="60325" cy="603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49"/>
            <p:cNvSpPr>
              <a:spLocks noChangeShapeType="1"/>
            </p:cNvSpPr>
            <p:nvPr/>
          </p:nvSpPr>
          <p:spPr bwMode="auto">
            <a:xfrm flipV="1">
              <a:off x="7451725" y="742950"/>
              <a:ext cx="60325" cy="603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18" name="TextBox 117"/>
          <p:cNvSpPr txBox="1"/>
          <p:nvPr/>
        </p:nvSpPr>
        <p:spPr>
          <a:xfrm>
            <a:off x="4281567" y="5830979"/>
            <a:ext cx="819455"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Stationery </a:t>
            </a:r>
          </a:p>
          <a:p>
            <a:pPr algn="ctr"/>
            <a:r>
              <a:rPr lang="id-ID" sz="1067" dirty="0">
                <a:solidFill>
                  <a:schemeClr val="tx1">
                    <a:lumMod val="50000"/>
                    <a:lumOff val="50000"/>
                  </a:schemeClr>
                </a:solidFill>
                <a:latin typeface="PT Sans" panose="020B0503020203020204" pitchFamily="34" charset="0"/>
              </a:rPr>
              <a:t>Design</a:t>
            </a:r>
          </a:p>
        </p:txBody>
      </p:sp>
      <p:sp>
        <p:nvSpPr>
          <p:cNvPr id="119" name="TextBox 118"/>
          <p:cNvSpPr txBox="1"/>
          <p:nvPr/>
        </p:nvSpPr>
        <p:spPr>
          <a:xfrm>
            <a:off x="4518804"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75%</a:t>
            </a:r>
          </a:p>
        </p:txBody>
      </p:sp>
      <p:sp>
        <p:nvSpPr>
          <p:cNvPr id="120" name="TextBox 119"/>
          <p:cNvSpPr txBox="1"/>
          <p:nvPr/>
        </p:nvSpPr>
        <p:spPr>
          <a:xfrm>
            <a:off x="6047133"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90%</a:t>
            </a:r>
          </a:p>
        </p:txBody>
      </p:sp>
      <p:sp>
        <p:nvSpPr>
          <p:cNvPr id="121" name="TextBox 120"/>
          <p:cNvSpPr txBox="1"/>
          <p:nvPr/>
        </p:nvSpPr>
        <p:spPr>
          <a:xfrm>
            <a:off x="7637456"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70%</a:t>
            </a:r>
          </a:p>
        </p:txBody>
      </p:sp>
      <p:sp>
        <p:nvSpPr>
          <p:cNvPr id="122" name="TextBox 121"/>
          <p:cNvSpPr txBox="1"/>
          <p:nvPr/>
        </p:nvSpPr>
        <p:spPr>
          <a:xfrm>
            <a:off x="9227776"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55%</a:t>
            </a:r>
          </a:p>
        </p:txBody>
      </p:sp>
      <p:sp>
        <p:nvSpPr>
          <p:cNvPr id="123" name="TextBox 122"/>
          <p:cNvSpPr txBox="1"/>
          <p:nvPr/>
        </p:nvSpPr>
        <p:spPr>
          <a:xfrm>
            <a:off x="5762274" y="5830981"/>
            <a:ext cx="1067920" cy="256545"/>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Graphic Design</a:t>
            </a:r>
          </a:p>
        </p:txBody>
      </p:sp>
      <p:sp>
        <p:nvSpPr>
          <p:cNvPr id="124" name="TextBox 123"/>
          <p:cNvSpPr txBox="1"/>
          <p:nvPr/>
        </p:nvSpPr>
        <p:spPr>
          <a:xfrm>
            <a:off x="7376384" y="5830979"/>
            <a:ext cx="947695"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Management</a:t>
            </a:r>
          </a:p>
          <a:p>
            <a:pPr algn="ctr"/>
            <a:r>
              <a:rPr lang="id-ID" sz="1067" dirty="0">
                <a:solidFill>
                  <a:schemeClr val="tx1">
                    <a:lumMod val="50000"/>
                    <a:lumOff val="50000"/>
                  </a:schemeClr>
                </a:solidFill>
                <a:latin typeface="PT Sans" panose="020B0503020203020204" pitchFamily="34" charset="0"/>
              </a:rPr>
              <a:t>Visual</a:t>
            </a:r>
          </a:p>
        </p:txBody>
      </p:sp>
      <p:sp>
        <p:nvSpPr>
          <p:cNvPr id="125" name="TextBox 124"/>
          <p:cNvSpPr txBox="1"/>
          <p:nvPr/>
        </p:nvSpPr>
        <p:spPr>
          <a:xfrm>
            <a:off x="9088881" y="5830979"/>
            <a:ext cx="651140"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Website</a:t>
            </a:r>
          </a:p>
          <a:p>
            <a:pPr algn="ctr"/>
            <a:r>
              <a:rPr lang="id-ID" sz="1067" dirty="0">
                <a:solidFill>
                  <a:schemeClr val="tx1">
                    <a:lumMod val="50000"/>
                    <a:lumOff val="50000"/>
                  </a:schemeClr>
                </a:solidFill>
                <a:latin typeface="PT Sans" panose="020B0503020203020204" pitchFamily="34" charset="0"/>
              </a:rPr>
              <a:t>Design</a:t>
            </a:r>
          </a:p>
        </p:txBody>
      </p:sp>
    </p:spTree>
    <p:extLst>
      <p:ext uri="{BB962C8B-B14F-4D97-AF65-F5344CB8AC3E}">
        <p14:creationId xmlns:p14="http://schemas.microsoft.com/office/powerpoint/2010/main" val="129180838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wipe(left)">
                                      <p:cBhvr>
                                        <p:cTn id="21" dur="500"/>
                                        <p:tgtEl>
                                          <p:spTgt spid="64"/>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08"/>
                                        </p:tgtEl>
                                        <p:attrNameLst>
                                          <p:attrName>style.visibility</p:attrName>
                                        </p:attrNameLst>
                                      </p:cBhvr>
                                      <p:to>
                                        <p:strVal val="visible"/>
                                      </p:to>
                                    </p:set>
                                    <p:anim calcmode="lin" valueType="num">
                                      <p:cBhvr>
                                        <p:cTn id="29" dur="500" fill="hold"/>
                                        <p:tgtEl>
                                          <p:spTgt spid="108"/>
                                        </p:tgtEl>
                                        <p:attrNameLst>
                                          <p:attrName>ppt_w</p:attrName>
                                        </p:attrNameLst>
                                      </p:cBhvr>
                                      <p:tavLst>
                                        <p:tav tm="0">
                                          <p:val>
                                            <p:fltVal val="0"/>
                                          </p:val>
                                        </p:tav>
                                        <p:tav tm="100000">
                                          <p:val>
                                            <p:strVal val="#ppt_w"/>
                                          </p:val>
                                        </p:tav>
                                      </p:tavLst>
                                    </p:anim>
                                    <p:anim calcmode="lin" valueType="num">
                                      <p:cBhvr>
                                        <p:cTn id="30" dur="500" fill="hold"/>
                                        <p:tgtEl>
                                          <p:spTgt spid="108"/>
                                        </p:tgtEl>
                                        <p:attrNameLst>
                                          <p:attrName>ppt_h</p:attrName>
                                        </p:attrNameLst>
                                      </p:cBhvr>
                                      <p:tavLst>
                                        <p:tav tm="0">
                                          <p:val>
                                            <p:fltVal val="0"/>
                                          </p:val>
                                        </p:tav>
                                        <p:tav tm="100000">
                                          <p:val>
                                            <p:strVal val="#ppt_h"/>
                                          </p:val>
                                        </p:tav>
                                      </p:tavLst>
                                    </p:anim>
                                    <p:animEffect transition="in" filter="fade">
                                      <p:cBhvr>
                                        <p:cTn id="31" dur="500"/>
                                        <p:tgtEl>
                                          <p:spTgt spid="108"/>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par>
                                <p:cTn id="36" presetID="22" presetClass="entr" presetSubtype="8" fill="hold" nodeType="withEffect">
                                  <p:stCondLst>
                                    <p:cond delay="0"/>
                                  </p:stCondLst>
                                  <p:childTnLst>
                                    <p:set>
                                      <p:cBhvr>
                                        <p:cTn id="37" dur="1" fill="hold">
                                          <p:stCondLst>
                                            <p:cond delay="0"/>
                                          </p:stCondLst>
                                        </p:cTn>
                                        <p:tgtEl>
                                          <p:spTgt spid="66"/>
                                        </p:tgtEl>
                                        <p:attrNameLst>
                                          <p:attrName>style.visibility</p:attrName>
                                        </p:attrNameLst>
                                      </p:cBhvr>
                                      <p:to>
                                        <p:strVal val="visible"/>
                                      </p:to>
                                    </p:set>
                                    <p:animEffect transition="in" filter="wipe(left)">
                                      <p:cBhvr>
                                        <p:cTn id="38" dur="500"/>
                                        <p:tgtEl>
                                          <p:spTgt spid="6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77"/>
                                        </p:tgtEl>
                                        <p:attrNameLst>
                                          <p:attrName>style.visibility</p:attrName>
                                        </p:attrNameLst>
                                      </p:cBhvr>
                                      <p:to>
                                        <p:strVal val="visible"/>
                                      </p:to>
                                    </p:set>
                                    <p:anim calcmode="lin" valueType="num">
                                      <p:cBhvr>
                                        <p:cTn id="42" dur="500" fill="hold"/>
                                        <p:tgtEl>
                                          <p:spTgt spid="77"/>
                                        </p:tgtEl>
                                        <p:attrNameLst>
                                          <p:attrName>ppt_w</p:attrName>
                                        </p:attrNameLst>
                                      </p:cBhvr>
                                      <p:tavLst>
                                        <p:tav tm="0">
                                          <p:val>
                                            <p:fltVal val="0"/>
                                          </p:val>
                                        </p:tav>
                                        <p:tav tm="100000">
                                          <p:val>
                                            <p:strVal val="#ppt_w"/>
                                          </p:val>
                                        </p:tav>
                                      </p:tavLst>
                                    </p:anim>
                                    <p:anim calcmode="lin" valueType="num">
                                      <p:cBhvr>
                                        <p:cTn id="43" dur="500" fill="hold"/>
                                        <p:tgtEl>
                                          <p:spTgt spid="77"/>
                                        </p:tgtEl>
                                        <p:attrNameLst>
                                          <p:attrName>ppt_h</p:attrName>
                                        </p:attrNameLst>
                                      </p:cBhvr>
                                      <p:tavLst>
                                        <p:tav tm="0">
                                          <p:val>
                                            <p:fltVal val="0"/>
                                          </p:val>
                                        </p:tav>
                                        <p:tav tm="100000">
                                          <p:val>
                                            <p:strVal val="#ppt_h"/>
                                          </p:val>
                                        </p:tav>
                                      </p:tavLst>
                                    </p:anim>
                                    <p:animEffect transition="in" filter="fade">
                                      <p:cBhvr>
                                        <p:cTn id="44" dur="500"/>
                                        <p:tgtEl>
                                          <p:spTgt spid="7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p:cTn id="47" dur="500" fill="hold"/>
                                        <p:tgtEl>
                                          <p:spTgt spid="78"/>
                                        </p:tgtEl>
                                        <p:attrNameLst>
                                          <p:attrName>ppt_w</p:attrName>
                                        </p:attrNameLst>
                                      </p:cBhvr>
                                      <p:tavLst>
                                        <p:tav tm="0">
                                          <p:val>
                                            <p:fltVal val="0"/>
                                          </p:val>
                                        </p:tav>
                                        <p:tav tm="100000">
                                          <p:val>
                                            <p:strVal val="#ppt_w"/>
                                          </p:val>
                                        </p:tav>
                                      </p:tavLst>
                                    </p:anim>
                                    <p:anim calcmode="lin" valueType="num">
                                      <p:cBhvr>
                                        <p:cTn id="48" dur="500" fill="hold"/>
                                        <p:tgtEl>
                                          <p:spTgt spid="78"/>
                                        </p:tgtEl>
                                        <p:attrNameLst>
                                          <p:attrName>ppt_h</p:attrName>
                                        </p:attrNameLst>
                                      </p:cBhvr>
                                      <p:tavLst>
                                        <p:tav tm="0">
                                          <p:val>
                                            <p:fltVal val="0"/>
                                          </p:val>
                                        </p:tav>
                                        <p:tav tm="100000">
                                          <p:val>
                                            <p:strVal val="#ppt_h"/>
                                          </p:val>
                                        </p:tav>
                                      </p:tavLst>
                                    </p:anim>
                                    <p:animEffect transition="in" filter="fade">
                                      <p:cBhvr>
                                        <p:cTn id="49" dur="500"/>
                                        <p:tgtEl>
                                          <p:spTgt spid="7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9"/>
                                        </p:tgtEl>
                                        <p:attrNameLst>
                                          <p:attrName>style.visibility</p:attrName>
                                        </p:attrNameLst>
                                      </p:cBhvr>
                                      <p:to>
                                        <p:strVal val="visible"/>
                                      </p:to>
                                    </p:set>
                                    <p:anim calcmode="lin" valueType="num">
                                      <p:cBhvr>
                                        <p:cTn id="52" dur="500" fill="hold"/>
                                        <p:tgtEl>
                                          <p:spTgt spid="79"/>
                                        </p:tgtEl>
                                        <p:attrNameLst>
                                          <p:attrName>ppt_w</p:attrName>
                                        </p:attrNameLst>
                                      </p:cBhvr>
                                      <p:tavLst>
                                        <p:tav tm="0">
                                          <p:val>
                                            <p:fltVal val="0"/>
                                          </p:val>
                                        </p:tav>
                                        <p:tav tm="100000">
                                          <p:val>
                                            <p:strVal val="#ppt_w"/>
                                          </p:val>
                                        </p:tav>
                                      </p:tavLst>
                                    </p:anim>
                                    <p:anim calcmode="lin" valueType="num">
                                      <p:cBhvr>
                                        <p:cTn id="53" dur="500" fill="hold"/>
                                        <p:tgtEl>
                                          <p:spTgt spid="79"/>
                                        </p:tgtEl>
                                        <p:attrNameLst>
                                          <p:attrName>ppt_h</p:attrName>
                                        </p:attrNameLst>
                                      </p:cBhvr>
                                      <p:tavLst>
                                        <p:tav tm="0">
                                          <p:val>
                                            <p:fltVal val="0"/>
                                          </p:val>
                                        </p:tav>
                                        <p:tav tm="100000">
                                          <p:val>
                                            <p:strVal val="#ppt_h"/>
                                          </p:val>
                                        </p:tav>
                                      </p:tavLst>
                                    </p:anim>
                                    <p:animEffect transition="in" filter="fade">
                                      <p:cBhvr>
                                        <p:cTn id="54" dur="500"/>
                                        <p:tgtEl>
                                          <p:spTgt spid="79"/>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4500"/>
                            </p:stCondLst>
                            <p:childTnLst>
                              <p:par>
                                <p:cTn id="60" presetID="21" presetClass="entr" presetSubtype="1" fill="hold" grpId="0"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heel(1)">
                                      <p:cBhvr>
                                        <p:cTn id="62" dur="500"/>
                                        <p:tgtEl>
                                          <p:spTgt spid="45"/>
                                        </p:tgtEl>
                                      </p:cBhvr>
                                    </p:animEffect>
                                  </p:childTnLst>
                                </p:cTn>
                              </p:par>
                            </p:childTnLst>
                          </p:cTn>
                        </p:par>
                        <p:par>
                          <p:cTn id="63" fill="hold">
                            <p:stCondLst>
                              <p:cond delay="5000"/>
                            </p:stCondLst>
                            <p:childTnLst>
                              <p:par>
                                <p:cTn id="64" presetID="10" presetClass="entr" presetSubtype="0" fill="hold"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5500"/>
                            </p:stCondLst>
                            <p:childTnLst>
                              <p:par>
                                <p:cTn id="68" presetID="10" presetClass="entr" presetSubtype="0" fill="hold" grpId="0" nodeType="afterEffect">
                                  <p:stCondLst>
                                    <p:cond delay="0"/>
                                  </p:stCondLst>
                                  <p:childTnLst>
                                    <p:set>
                                      <p:cBhvr>
                                        <p:cTn id="69" dur="1" fill="hold">
                                          <p:stCondLst>
                                            <p:cond delay="0"/>
                                          </p:stCondLst>
                                        </p:cTn>
                                        <p:tgtEl>
                                          <p:spTgt spid="119"/>
                                        </p:tgtEl>
                                        <p:attrNameLst>
                                          <p:attrName>style.visibility</p:attrName>
                                        </p:attrNameLst>
                                      </p:cBhvr>
                                      <p:to>
                                        <p:strVal val="visible"/>
                                      </p:to>
                                    </p:set>
                                    <p:animEffect transition="in" filter="fade">
                                      <p:cBhvr>
                                        <p:cTn id="70" dur="500"/>
                                        <p:tgtEl>
                                          <p:spTgt spid="119"/>
                                        </p:tgtEl>
                                      </p:cBhvr>
                                    </p:animEffect>
                                  </p:childTnLst>
                                </p:cTn>
                              </p:par>
                            </p:childTnLst>
                          </p:cTn>
                        </p:par>
                        <p:par>
                          <p:cTn id="71" fill="hold">
                            <p:stCondLst>
                              <p:cond delay="6000"/>
                            </p:stCondLst>
                            <p:childTnLst>
                              <p:par>
                                <p:cTn id="72" presetID="10" presetClass="entr" presetSubtype="0" fill="hold" grpId="0" nodeType="afterEffect">
                                  <p:stCondLst>
                                    <p:cond delay="0"/>
                                  </p:stCondLst>
                                  <p:childTnLst>
                                    <p:set>
                                      <p:cBhvr>
                                        <p:cTn id="73" dur="1" fill="hold">
                                          <p:stCondLst>
                                            <p:cond delay="0"/>
                                          </p:stCondLst>
                                        </p:cTn>
                                        <p:tgtEl>
                                          <p:spTgt spid="118"/>
                                        </p:tgtEl>
                                        <p:attrNameLst>
                                          <p:attrName>style.visibility</p:attrName>
                                        </p:attrNameLst>
                                      </p:cBhvr>
                                      <p:to>
                                        <p:strVal val="visible"/>
                                      </p:to>
                                    </p:set>
                                    <p:animEffect transition="in" filter="fade">
                                      <p:cBhvr>
                                        <p:cTn id="74" dur="500"/>
                                        <p:tgtEl>
                                          <p:spTgt spid="118"/>
                                        </p:tgtEl>
                                      </p:cBhvr>
                                    </p:animEffect>
                                  </p:childTnLst>
                                </p:cTn>
                              </p:par>
                              <p:par>
                                <p:cTn id="75" presetID="21" presetClass="entr" presetSubtype="1"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wheel(1)">
                                      <p:cBhvr>
                                        <p:cTn id="77" dur="500"/>
                                        <p:tgtEl>
                                          <p:spTgt spid="47"/>
                                        </p:tgtEl>
                                      </p:cBhvr>
                                    </p:animEffect>
                                  </p:childTnLst>
                                </p:cTn>
                              </p:par>
                            </p:childTnLst>
                          </p:cTn>
                        </p:par>
                        <p:par>
                          <p:cTn id="78" fill="hold">
                            <p:stCondLst>
                              <p:cond delay="6500"/>
                            </p:stCondLst>
                            <p:childTnLst>
                              <p:par>
                                <p:cTn id="79" presetID="10" presetClass="entr" presetSubtype="0" fill="hold" nodeType="afterEffect">
                                  <p:stCondLst>
                                    <p:cond delay="0"/>
                                  </p:stCondLst>
                                  <p:childTnLst>
                                    <p:set>
                                      <p:cBhvr>
                                        <p:cTn id="80" dur="1" fill="hold">
                                          <p:stCondLst>
                                            <p:cond delay="0"/>
                                          </p:stCondLst>
                                        </p:cTn>
                                        <p:tgtEl>
                                          <p:spTgt spid="50"/>
                                        </p:tgtEl>
                                        <p:attrNameLst>
                                          <p:attrName>style.visibility</p:attrName>
                                        </p:attrNameLst>
                                      </p:cBhvr>
                                      <p:to>
                                        <p:strVal val="visible"/>
                                      </p:to>
                                    </p:set>
                                    <p:animEffect transition="in" filter="fade">
                                      <p:cBhvr>
                                        <p:cTn id="81" dur="500"/>
                                        <p:tgtEl>
                                          <p:spTgt spid="50"/>
                                        </p:tgtEl>
                                      </p:cBhvr>
                                    </p:animEffect>
                                  </p:childTnLst>
                                </p:cTn>
                              </p:par>
                            </p:childTnLst>
                          </p:cTn>
                        </p:par>
                        <p:par>
                          <p:cTn id="82" fill="hold">
                            <p:stCondLst>
                              <p:cond delay="7000"/>
                            </p:stCondLst>
                            <p:childTnLst>
                              <p:par>
                                <p:cTn id="83" presetID="10" presetClass="entr" presetSubtype="0" fill="hold" grpId="0" nodeType="afterEffect">
                                  <p:stCondLst>
                                    <p:cond delay="0"/>
                                  </p:stCondLst>
                                  <p:childTnLst>
                                    <p:set>
                                      <p:cBhvr>
                                        <p:cTn id="84" dur="1" fill="hold">
                                          <p:stCondLst>
                                            <p:cond delay="0"/>
                                          </p:stCondLst>
                                        </p:cTn>
                                        <p:tgtEl>
                                          <p:spTgt spid="120"/>
                                        </p:tgtEl>
                                        <p:attrNameLst>
                                          <p:attrName>style.visibility</p:attrName>
                                        </p:attrNameLst>
                                      </p:cBhvr>
                                      <p:to>
                                        <p:strVal val="visible"/>
                                      </p:to>
                                    </p:set>
                                    <p:animEffect transition="in" filter="fade">
                                      <p:cBhvr>
                                        <p:cTn id="85" dur="500"/>
                                        <p:tgtEl>
                                          <p:spTgt spid="120"/>
                                        </p:tgtEl>
                                      </p:cBhvr>
                                    </p:animEffect>
                                  </p:childTnLst>
                                </p:cTn>
                              </p:par>
                            </p:childTnLst>
                          </p:cTn>
                        </p:par>
                        <p:par>
                          <p:cTn id="86" fill="hold">
                            <p:stCondLst>
                              <p:cond delay="7500"/>
                            </p:stCondLst>
                            <p:childTnLst>
                              <p:par>
                                <p:cTn id="87" presetID="10" presetClass="entr" presetSubtype="0" fill="hold" grpId="0" nodeType="afterEffect">
                                  <p:stCondLst>
                                    <p:cond delay="0"/>
                                  </p:stCondLst>
                                  <p:childTnLst>
                                    <p:set>
                                      <p:cBhvr>
                                        <p:cTn id="88" dur="1" fill="hold">
                                          <p:stCondLst>
                                            <p:cond delay="0"/>
                                          </p:stCondLst>
                                        </p:cTn>
                                        <p:tgtEl>
                                          <p:spTgt spid="123"/>
                                        </p:tgtEl>
                                        <p:attrNameLst>
                                          <p:attrName>style.visibility</p:attrName>
                                        </p:attrNameLst>
                                      </p:cBhvr>
                                      <p:to>
                                        <p:strVal val="visible"/>
                                      </p:to>
                                    </p:set>
                                    <p:animEffect transition="in" filter="fade">
                                      <p:cBhvr>
                                        <p:cTn id="89" dur="500"/>
                                        <p:tgtEl>
                                          <p:spTgt spid="123"/>
                                        </p:tgtEl>
                                      </p:cBhvr>
                                    </p:animEffect>
                                  </p:childTnLst>
                                </p:cTn>
                              </p:par>
                              <p:par>
                                <p:cTn id="90" presetID="21" presetClass="entr" presetSubtype="1" fill="hold" grpId="0" nodeType="withEffect">
                                  <p:stCondLst>
                                    <p:cond delay="0"/>
                                  </p:stCondLst>
                                  <p:childTnLst>
                                    <p:set>
                                      <p:cBhvr>
                                        <p:cTn id="91" dur="1" fill="hold">
                                          <p:stCondLst>
                                            <p:cond delay="0"/>
                                          </p:stCondLst>
                                        </p:cTn>
                                        <p:tgtEl>
                                          <p:spTgt spid="48"/>
                                        </p:tgtEl>
                                        <p:attrNameLst>
                                          <p:attrName>style.visibility</p:attrName>
                                        </p:attrNameLst>
                                      </p:cBhvr>
                                      <p:to>
                                        <p:strVal val="visible"/>
                                      </p:to>
                                    </p:set>
                                    <p:animEffect transition="in" filter="wheel(1)">
                                      <p:cBhvr>
                                        <p:cTn id="92" dur="500"/>
                                        <p:tgtEl>
                                          <p:spTgt spid="48"/>
                                        </p:tgtEl>
                                      </p:cBhvr>
                                    </p:animEffect>
                                  </p:childTnLst>
                                </p:cTn>
                              </p:par>
                            </p:childTnLst>
                          </p:cTn>
                        </p:par>
                        <p:par>
                          <p:cTn id="93" fill="hold">
                            <p:stCondLst>
                              <p:cond delay="8000"/>
                            </p:stCondLst>
                            <p:childTnLst>
                              <p:par>
                                <p:cTn id="94" presetID="10" presetClass="entr" presetSubtype="0" fill="hold" nodeType="after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500"/>
                                        <p:tgtEl>
                                          <p:spTgt spid="65"/>
                                        </p:tgtEl>
                                      </p:cBhvr>
                                    </p:animEffect>
                                  </p:childTnLst>
                                </p:cTn>
                              </p:par>
                            </p:childTnLst>
                          </p:cTn>
                        </p:par>
                        <p:par>
                          <p:cTn id="97" fill="hold">
                            <p:stCondLst>
                              <p:cond delay="8500"/>
                            </p:stCondLst>
                            <p:childTnLst>
                              <p:par>
                                <p:cTn id="98" presetID="10" presetClass="entr" presetSubtype="0" fill="hold" grpId="0" nodeType="afterEffect">
                                  <p:stCondLst>
                                    <p:cond delay="0"/>
                                  </p:stCondLst>
                                  <p:childTnLst>
                                    <p:set>
                                      <p:cBhvr>
                                        <p:cTn id="99" dur="1" fill="hold">
                                          <p:stCondLst>
                                            <p:cond delay="0"/>
                                          </p:stCondLst>
                                        </p:cTn>
                                        <p:tgtEl>
                                          <p:spTgt spid="121"/>
                                        </p:tgtEl>
                                        <p:attrNameLst>
                                          <p:attrName>style.visibility</p:attrName>
                                        </p:attrNameLst>
                                      </p:cBhvr>
                                      <p:to>
                                        <p:strVal val="visible"/>
                                      </p:to>
                                    </p:set>
                                    <p:animEffect transition="in" filter="fade">
                                      <p:cBhvr>
                                        <p:cTn id="100" dur="500"/>
                                        <p:tgtEl>
                                          <p:spTgt spid="121"/>
                                        </p:tgtEl>
                                      </p:cBhvr>
                                    </p:animEffect>
                                  </p:childTnLst>
                                </p:cTn>
                              </p:par>
                            </p:childTnLst>
                          </p:cTn>
                        </p:par>
                        <p:par>
                          <p:cTn id="101" fill="hold">
                            <p:stCondLst>
                              <p:cond delay="9000"/>
                            </p:stCondLst>
                            <p:childTnLst>
                              <p:par>
                                <p:cTn id="102" presetID="10" presetClass="entr" presetSubtype="0" fill="hold" grpId="0" nodeType="afterEffect">
                                  <p:stCondLst>
                                    <p:cond delay="0"/>
                                  </p:stCondLst>
                                  <p:childTnLst>
                                    <p:set>
                                      <p:cBhvr>
                                        <p:cTn id="103" dur="1" fill="hold">
                                          <p:stCondLst>
                                            <p:cond delay="0"/>
                                          </p:stCondLst>
                                        </p:cTn>
                                        <p:tgtEl>
                                          <p:spTgt spid="124"/>
                                        </p:tgtEl>
                                        <p:attrNameLst>
                                          <p:attrName>style.visibility</p:attrName>
                                        </p:attrNameLst>
                                      </p:cBhvr>
                                      <p:to>
                                        <p:strVal val="visible"/>
                                      </p:to>
                                    </p:set>
                                    <p:animEffect transition="in" filter="fade">
                                      <p:cBhvr>
                                        <p:cTn id="104" dur="500"/>
                                        <p:tgtEl>
                                          <p:spTgt spid="124"/>
                                        </p:tgtEl>
                                      </p:cBhvr>
                                    </p:animEffect>
                                  </p:childTnLst>
                                </p:cTn>
                              </p:par>
                              <p:par>
                                <p:cTn id="105" presetID="21" presetClass="entr" presetSubtype="1" fill="hold" grpId="0" nodeType="withEffect">
                                  <p:stCondLst>
                                    <p:cond delay="0"/>
                                  </p:stCondLst>
                                  <p:childTnLst>
                                    <p:set>
                                      <p:cBhvr>
                                        <p:cTn id="106" dur="1" fill="hold">
                                          <p:stCondLst>
                                            <p:cond delay="0"/>
                                          </p:stCondLst>
                                        </p:cTn>
                                        <p:tgtEl>
                                          <p:spTgt spid="49"/>
                                        </p:tgtEl>
                                        <p:attrNameLst>
                                          <p:attrName>style.visibility</p:attrName>
                                        </p:attrNameLst>
                                      </p:cBhvr>
                                      <p:to>
                                        <p:strVal val="visible"/>
                                      </p:to>
                                    </p:set>
                                    <p:animEffect transition="in" filter="wheel(1)">
                                      <p:cBhvr>
                                        <p:cTn id="107" dur="500"/>
                                        <p:tgtEl>
                                          <p:spTgt spid="49"/>
                                        </p:tgtEl>
                                      </p:cBhvr>
                                    </p:animEffect>
                                  </p:childTnLst>
                                </p:cTn>
                              </p:par>
                            </p:childTnLst>
                          </p:cTn>
                        </p:par>
                        <p:par>
                          <p:cTn id="108" fill="hold">
                            <p:stCondLst>
                              <p:cond delay="9500"/>
                            </p:stCondLst>
                            <p:childTnLst>
                              <p:par>
                                <p:cTn id="109" presetID="10" presetClass="entr" presetSubtype="0" fill="hold" nodeType="afterEffect">
                                  <p:stCondLst>
                                    <p:cond delay="0"/>
                                  </p:stCondLst>
                                  <p:childTnLst>
                                    <p:set>
                                      <p:cBhvr>
                                        <p:cTn id="110" dur="1" fill="hold">
                                          <p:stCondLst>
                                            <p:cond delay="0"/>
                                          </p:stCondLst>
                                        </p:cTn>
                                        <p:tgtEl>
                                          <p:spTgt spid="110"/>
                                        </p:tgtEl>
                                        <p:attrNameLst>
                                          <p:attrName>style.visibility</p:attrName>
                                        </p:attrNameLst>
                                      </p:cBhvr>
                                      <p:to>
                                        <p:strVal val="visible"/>
                                      </p:to>
                                    </p:set>
                                    <p:animEffect transition="in" filter="fade">
                                      <p:cBhvr>
                                        <p:cTn id="111" dur="500"/>
                                        <p:tgtEl>
                                          <p:spTgt spid="110"/>
                                        </p:tgtEl>
                                      </p:cBhvr>
                                    </p:animEffect>
                                  </p:childTnLst>
                                </p:cTn>
                              </p:par>
                            </p:childTnLst>
                          </p:cTn>
                        </p:par>
                        <p:par>
                          <p:cTn id="112" fill="hold">
                            <p:stCondLst>
                              <p:cond delay="10000"/>
                            </p:stCondLst>
                            <p:childTnLst>
                              <p:par>
                                <p:cTn id="113" presetID="10" presetClass="entr" presetSubtype="0" fill="hold" grpId="0" nodeType="afterEffect">
                                  <p:stCondLst>
                                    <p:cond delay="0"/>
                                  </p:stCondLst>
                                  <p:childTnLst>
                                    <p:set>
                                      <p:cBhvr>
                                        <p:cTn id="114" dur="1" fill="hold">
                                          <p:stCondLst>
                                            <p:cond delay="0"/>
                                          </p:stCondLst>
                                        </p:cTn>
                                        <p:tgtEl>
                                          <p:spTgt spid="122"/>
                                        </p:tgtEl>
                                        <p:attrNameLst>
                                          <p:attrName>style.visibility</p:attrName>
                                        </p:attrNameLst>
                                      </p:cBhvr>
                                      <p:to>
                                        <p:strVal val="visible"/>
                                      </p:to>
                                    </p:set>
                                    <p:animEffect transition="in" filter="fade">
                                      <p:cBhvr>
                                        <p:cTn id="115" dur="500"/>
                                        <p:tgtEl>
                                          <p:spTgt spid="122"/>
                                        </p:tgtEl>
                                      </p:cBhvr>
                                    </p:animEffect>
                                  </p:childTnLst>
                                </p:cTn>
                              </p:par>
                            </p:childTnLst>
                          </p:cTn>
                        </p:par>
                        <p:par>
                          <p:cTn id="116" fill="hold">
                            <p:stCondLst>
                              <p:cond delay="10500"/>
                            </p:stCondLst>
                            <p:childTnLst>
                              <p:par>
                                <p:cTn id="117" presetID="10" presetClass="entr" presetSubtype="0" fill="hold" grpId="0" nodeType="afterEffect">
                                  <p:stCondLst>
                                    <p:cond delay="0"/>
                                  </p:stCondLst>
                                  <p:childTnLst>
                                    <p:set>
                                      <p:cBhvr>
                                        <p:cTn id="118" dur="1" fill="hold">
                                          <p:stCondLst>
                                            <p:cond delay="0"/>
                                          </p:stCondLst>
                                        </p:cTn>
                                        <p:tgtEl>
                                          <p:spTgt spid="125"/>
                                        </p:tgtEl>
                                        <p:attrNameLst>
                                          <p:attrName>style.visibility</p:attrName>
                                        </p:attrNameLst>
                                      </p:cBhvr>
                                      <p:to>
                                        <p:strVal val="visible"/>
                                      </p:to>
                                    </p:set>
                                    <p:animEffect transition="in" filter="fade">
                                      <p:cBhvr>
                                        <p:cTn id="119"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7" grpId="0" animBg="1"/>
      <p:bldP spid="2" grpId="0"/>
      <p:bldP spid="3" grpId="0"/>
      <p:bldP spid="77" grpId="0" animBg="1"/>
      <p:bldP spid="78" grpId="0" animBg="1"/>
      <p:bldP spid="79" grpId="0" animBg="1"/>
      <p:bldP spid="82" grpId="0"/>
      <p:bldP spid="107" grpId="0"/>
      <p:bldP spid="108" grpId="0"/>
      <p:bldGraphic spid="45" grpId="0">
        <p:bldAsOne/>
      </p:bldGraphic>
      <p:bldGraphic spid="47" grpId="0">
        <p:bldAsOne/>
      </p:bldGraphic>
      <p:bldGraphic spid="48" grpId="0">
        <p:bldAsOne/>
      </p:bldGraphic>
      <p:bldGraphic spid="49" grpId="0">
        <p:bldAsOne/>
      </p:bldGraphic>
      <p:bldP spid="118" grpId="0"/>
      <p:bldP spid="119" grpId="0"/>
      <p:bldP spid="120" grpId="0"/>
      <p:bldP spid="121" grpId="0"/>
      <p:bldP spid="122" grpId="0"/>
      <p:bldP spid="123" grpId="0"/>
      <p:bldP spid="124" grpId="0"/>
      <p:bldP spid="125"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flipH="1">
            <a:off x="8285742" y="234314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flipH="1">
            <a:off x="6485514" y="2343152"/>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Oval 3"/>
          <p:cNvSpPr/>
          <p:nvPr/>
        </p:nvSpPr>
        <p:spPr>
          <a:xfrm flipH="1">
            <a:off x="7385630" y="234314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Oval 8"/>
          <p:cNvSpPr/>
          <p:nvPr/>
        </p:nvSpPr>
        <p:spPr>
          <a:xfrm flipH="1">
            <a:off x="8343691" y="1726413"/>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8" name="Oval 17"/>
          <p:cNvSpPr/>
          <p:nvPr/>
        </p:nvSpPr>
        <p:spPr>
          <a:xfrm flipH="1">
            <a:off x="7953324" y="120889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9" name="Oval 18"/>
          <p:cNvSpPr/>
          <p:nvPr/>
        </p:nvSpPr>
        <p:spPr>
          <a:xfrm flipH="1">
            <a:off x="10198988" y="174604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0" name="Oval 19"/>
          <p:cNvSpPr/>
          <p:nvPr/>
        </p:nvSpPr>
        <p:spPr>
          <a:xfrm flipH="1">
            <a:off x="7759877" y="1926174"/>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flipH="1">
            <a:off x="6223429" y="545874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p:nvPr/>
        </p:nvSpPr>
        <p:spPr>
          <a:xfrm flipH="1">
            <a:off x="7058024" y="6565640"/>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flipH="1">
            <a:off x="6248437" y="5431111"/>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7732983" y="3660542"/>
            <a:ext cx="3040705" cy="584775"/>
          </a:xfrm>
          <a:prstGeom prst="rect">
            <a:avLst/>
          </a:prstGeom>
          <a:noFill/>
        </p:spPr>
        <p:txBody>
          <a:bodyPr wrap="none" rtlCol="0">
            <a:spAutoFit/>
          </a:bodyPr>
          <a:lstStyle/>
          <a:p>
            <a:pPr algn="ctr"/>
            <a:r>
              <a:rPr lang="id-ID" sz="3200" b="1" dirty="0" smtClean="0">
                <a:solidFill>
                  <a:schemeClr val="bg1"/>
                </a:solidFill>
                <a:latin typeface="Raleway" panose="020B0003030101060003" pitchFamily="34" charset="0"/>
              </a:rPr>
              <a:t>Great Services</a:t>
            </a:r>
            <a:endParaRPr lang="id-ID" sz="3200" b="1" dirty="0">
              <a:solidFill>
                <a:schemeClr val="bg1"/>
              </a:solidFill>
              <a:latin typeface="Raleway" panose="020B0003030101060003" pitchFamily="34" charset="0"/>
            </a:endParaRPr>
          </a:p>
        </p:txBody>
      </p:sp>
      <p:sp>
        <p:nvSpPr>
          <p:cNvPr id="6" name="TextBox 5"/>
          <p:cNvSpPr txBox="1"/>
          <p:nvPr/>
        </p:nvSpPr>
        <p:spPr>
          <a:xfrm>
            <a:off x="7544025" y="4326085"/>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7" name="Rectangle 6"/>
          <p:cNvSpPr/>
          <p:nvPr/>
        </p:nvSpPr>
        <p:spPr>
          <a:xfrm>
            <a:off x="8766543" y="5132674"/>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8" name="TextBox 7"/>
          <p:cNvSpPr txBox="1"/>
          <p:nvPr/>
        </p:nvSpPr>
        <p:spPr>
          <a:xfrm>
            <a:off x="8752838" y="5197131"/>
            <a:ext cx="1125629"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ABOUT US</a:t>
            </a:r>
            <a:endParaRPr lang="id-ID" sz="1100" spc="300" dirty="0">
              <a:solidFill>
                <a:schemeClr val="bg1"/>
              </a:solidFill>
              <a:latin typeface="PT Sans" panose="020B0503020203020204" pitchFamily="34" charset="0"/>
            </a:endParaRPr>
          </a:p>
        </p:txBody>
      </p:sp>
      <p:sp>
        <p:nvSpPr>
          <p:cNvPr id="43" name="Freeform 21"/>
          <p:cNvSpPr>
            <a:spLocks noEditPoints="1"/>
          </p:cNvSpPr>
          <p:nvPr/>
        </p:nvSpPr>
        <p:spPr bwMode="auto">
          <a:xfrm>
            <a:off x="8794049" y="2126635"/>
            <a:ext cx="918558" cy="907003"/>
          </a:xfrm>
          <a:custGeom>
            <a:avLst/>
            <a:gdLst>
              <a:gd name="T0" fmla="*/ 79 w 159"/>
              <a:gd name="T1" fmla="*/ 0 h 157"/>
              <a:gd name="T2" fmla="*/ 10 w 159"/>
              <a:gd name="T3" fmla="*/ 148 h 157"/>
              <a:gd name="T4" fmla="*/ 0 w 159"/>
              <a:gd name="T5" fmla="*/ 157 h 157"/>
              <a:gd name="T6" fmla="*/ 159 w 159"/>
              <a:gd name="T7" fmla="*/ 39 h 157"/>
              <a:gd name="T8" fmla="*/ 59 w 159"/>
              <a:gd name="T9" fmla="*/ 148 h 157"/>
              <a:gd name="T10" fmla="*/ 30 w 159"/>
              <a:gd name="T11" fmla="*/ 128 h 157"/>
              <a:gd name="T12" fmla="*/ 59 w 159"/>
              <a:gd name="T13" fmla="*/ 148 h 157"/>
              <a:gd name="T14" fmla="*/ 20 w 159"/>
              <a:gd name="T15" fmla="*/ 108 h 157"/>
              <a:gd name="T16" fmla="*/ 69 w 159"/>
              <a:gd name="T17" fmla="*/ 98 h 157"/>
              <a:gd name="T18" fmla="*/ 69 w 159"/>
              <a:gd name="T19" fmla="*/ 88 h 157"/>
              <a:gd name="T20" fmla="*/ 20 w 159"/>
              <a:gd name="T21" fmla="*/ 79 h 157"/>
              <a:gd name="T22" fmla="*/ 69 w 159"/>
              <a:gd name="T23" fmla="*/ 88 h 157"/>
              <a:gd name="T24" fmla="*/ 20 w 159"/>
              <a:gd name="T25" fmla="*/ 69 h 157"/>
              <a:gd name="T26" fmla="*/ 69 w 159"/>
              <a:gd name="T27" fmla="*/ 59 h 157"/>
              <a:gd name="T28" fmla="*/ 69 w 159"/>
              <a:gd name="T29" fmla="*/ 49 h 157"/>
              <a:gd name="T30" fmla="*/ 20 w 159"/>
              <a:gd name="T31" fmla="*/ 39 h 157"/>
              <a:gd name="T32" fmla="*/ 69 w 159"/>
              <a:gd name="T33" fmla="*/ 49 h 157"/>
              <a:gd name="T34" fmla="*/ 20 w 159"/>
              <a:gd name="T35" fmla="*/ 29 h 157"/>
              <a:gd name="T36" fmla="*/ 69 w 159"/>
              <a:gd name="T37" fmla="*/ 19 h 157"/>
              <a:gd name="T38" fmla="*/ 119 w 159"/>
              <a:gd name="T39" fmla="*/ 138 h 157"/>
              <a:gd name="T40" fmla="*/ 99 w 159"/>
              <a:gd name="T41" fmla="*/ 118 h 157"/>
              <a:gd name="T42" fmla="*/ 119 w 159"/>
              <a:gd name="T43" fmla="*/ 138 h 157"/>
              <a:gd name="T44" fmla="*/ 99 w 159"/>
              <a:gd name="T45" fmla="*/ 108 h 157"/>
              <a:gd name="T46" fmla="*/ 119 w 159"/>
              <a:gd name="T47" fmla="*/ 88 h 157"/>
              <a:gd name="T48" fmla="*/ 119 w 159"/>
              <a:gd name="T49" fmla="*/ 79 h 157"/>
              <a:gd name="T50" fmla="*/ 99 w 159"/>
              <a:gd name="T51" fmla="*/ 59 h 157"/>
              <a:gd name="T52" fmla="*/ 119 w 159"/>
              <a:gd name="T53" fmla="*/ 79 h 157"/>
              <a:gd name="T54" fmla="*/ 129 w 159"/>
              <a:gd name="T55" fmla="*/ 138 h 157"/>
              <a:gd name="T56" fmla="*/ 149 w 159"/>
              <a:gd name="T57" fmla="*/ 118 h 157"/>
              <a:gd name="T58" fmla="*/ 149 w 159"/>
              <a:gd name="T59" fmla="*/ 108 h 157"/>
              <a:gd name="T60" fmla="*/ 129 w 159"/>
              <a:gd name="T61" fmla="*/ 88 h 157"/>
              <a:gd name="T62" fmla="*/ 149 w 159"/>
              <a:gd name="T63" fmla="*/ 108 h 157"/>
              <a:gd name="T64" fmla="*/ 129 w 159"/>
              <a:gd name="T65" fmla="*/ 79 h 157"/>
              <a:gd name="T66" fmla="*/ 149 w 159"/>
              <a:gd name="T67" fmla="*/ 5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9" h="157">
                <a:moveTo>
                  <a:pt x="79" y="39"/>
                </a:moveTo>
                <a:lnTo>
                  <a:pt x="79" y="0"/>
                </a:lnTo>
                <a:lnTo>
                  <a:pt x="10" y="0"/>
                </a:lnTo>
                <a:lnTo>
                  <a:pt x="10" y="148"/>
                </a:lnTo>
                <a:lnTo>
                  <a:pt x="0" y="148"/>
                </a:lnTo>
                <a:lnTo>
                  <a:pt x="0" y="157"/>
                </a:lnTo>
                <a:lnTo>
                  <a:pt x="159" y="157"/>
                </a:lnTo>
                <a:lnTo>
                  <a:pt x="159" y="39"/>
                </a:lnTo>
                <a:lnTo>
                  <a:pt x="79" y="39"/>
                </a:lnTo>
                <a:close/>
                <a:moveTo>
                  <a:pt x="59" y="148"/>
                </a:moveTo>
                <a:lnTo>
                  <a:pt x="30" y="148"/>
                </a:lnTo>
                <a:lnTo>
                  <a:pt x="30" y="128"/>
                </a:lnTo>
                <a:lnTo>
                  <a:pt x="59" y="128"/>
                </a:lnTo>
                <a:lnTo>
                  <a:pt x="59" y="148"/>
                </a:lnTo>
                <a:close/>
                <a:moveTo>
                  <a:pt x="69" y="108"/>
                </a:moveTo>
                <a:lnTo>
                  <a:pt x="20" y="108"/>
                </a:lnTo>
                <a:lnTo>
                  <a:pt x="20" y="98"/>
                </a:lnTo>
                <a:lnTo>
                  <a:pt x="69" y="98"/>
                </a:lnTo>
                <a:lnTo>
                  <a:pt x="69" y="108"/>
                </a:lnTo>
                <a:close/>
                <a:moveTo>
                  <a:pt x="69" y="88"/>
                </a:moveTo>
                <a:lnTo>
                  <a:pt x="20" y="88"/>
                </a:lnTo>
                <a:lnTo>
                  <a:pt x="20" y="79"/>
                </a:lnTo>
                <a:lnTo>
                  <a:pt x="69" y="79"/>
                </a:lnTo>
                <a:lnTo>
                  <a:pt x="69" y="88"/>
                </a:lnTo>
                <a:close/>
                <a:moveTo>
                  <a:pt x="69" y="69"/>
                </a:moveTo>
                <a:lnTo>
                  <a:pt x="20" y="69"/>
                </a:lnTo>
                <a:lnTo>
                  <a:pt x="20" y="59"/>
                </a:lnTo>
                <a:lnTo>
                  <a:pt x="69" y="59"/>
                </a:lnTo>
                <a:lnTo>
                  <a:pt x="69" y="69"/>
                </a:lnTo>
                <a:close/>
                <a:moveTo>
                  <a:pt x="69" y="49"/>
                </a:moveTo>
                <a:lnTo>
                  <a:pt x="20" y="49"/>
                </a:lnTo>
                <a:lnTo>
                  <a:pt x="20" y="39"/>
                </a:lnTo>
                <a:lnTo>
                  <a:pt x="69" y="39"/>
                </a:lnTo>
                <a:lnTo>
                  <a:pt x="69" y="49"/>
                </a:lnTo>
                <a:close/>
                <a:moveTo>
                  <a:pt x="69" y="29"/>
                </a:moveTo>
                <a:lnTo>
                  <a:pt x="20" y="29"/>
                </a:lnTo>
                <a:lnTo>
                  <a:pt x="20" y="19"/>
                </a:lnTo>
                <a:lnTo>
                  <a:pt x="69" y="19"/>
                </a:lnTo>
                <a:lnTo>
                  <a:pt x="69" y="29"/>
                </a:lnTo>
                <a:close/>
                <a:moveTo>
                  <a:pt x="119" y="138"/>
                </a:moveTo>
                <a:lnTo>
                  <a:pt x="99" y="138"/>
                </a:lnTo>
                <a:lnTo>
                  <a:pt x="99" y="118"/>
                </a:lnTo>
                <a:lnTo>
                  <a:pt x="119" y="118"/>
                </a:lnTo>
                <a:lnTo>
                  <a:pt x="119" y="138"/>
                </a:lnTo>
                <a:close/>
                <a:moveTo>
                  <a:pt x="119" y="108"/>
                </a:moveTo>
                <a:lnTo>
                  <a:pt x="99" y="108"/>
                </a:lnTo>
                <a:lnTo>
                  <a:pt x="99" y="88"/>
                </a:lnTo>
                <a:lnTo>
                  <a:pt x="119" y="88"/>
                </a:lnTo>
                <a:lnTo>
                  <a:pt x="119" y="108"/>
                </a:lnTo>
                <a:close/>
                <a:moveTo>
                  <a:pt x="119" y="79"/>
                </a:moveTo>
                <a:lnTo>
                  <a:pt x="99" y="79"/>
                </a:lnTo>
                <a:lnTo>
                  <a:pt x="99" y="59"/>
                </a:lnTo>
                <a:lnTo>
                  <a:pt x="119" y="59"/>
                </a:lnTo>
                <a:lnTo>
                  <a:pt x="119" y="79"/>
                </a:lnTo>
                <a:close/>
                <a:moveTo>
                  <a:pt x="149" y="138"/>
                </a:moveTo>
                <a:lnTo>
                  <a:pt x="129" y="138"/>
                </a:lnTo>
                <a:lnTo>
                  <a:pt x="129" y="118"/>
                </a:lnTo>
                <a:lnTo>
                  <a:pt x="149" y="118"/>
                </a:lnTo>
                <a:lnTo>
                  <a:pt x="149" y="138"/>
                </a:lnTo>
                <a:close/>
                <a:moveTo>
                  <a:pt x="149" y="108"/>
                </a:moveTo>
                <a:lnTo>
                  <a:pt x="129" y="108"/>
                </a:lnTo>
                <a:lnTo>
                  <a:pt x="129" y="88"/>
                </a:lnTo>
                <a:lnTo>
                  <a:pt x="149" y="88"/>
                </a:lnTo>
                <a:lnTo>
                  <a:pt x="149" y="108"/>
                </a:lnTo>
                <a:close/>
                <a:moveTo>
                  <a:pt x="149" y="79"/>
                </a:moveTo>
                <a:lnTo>
                  <a:pt x="129" y="79"/>
                </a:lnTo>
                <a:lnTo>
                  <a:pt x="129" y="59"/>
                </a:lnTo>
                <a:lnTo>
                  <a:pt x="149" y="59"/>
                </a:lnTo>
                <a:lnTo>
                  <a:pt x="149" y="79"/>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3473773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fade">
                                      <p:cBhvr>
                                        <p:cTn id="53" dur="500"/>
                                        <p:tgtEl>
                                          <p:spTgt spid="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p:cTn id="56" dur="500" fill="hold"/>
                                        <p:tgtEl>
                                          <p:spTgt spid="7"/>
                                        </p:tgtEl>
                                        <p:attrNameLst>
                                          <p:attrName>ppt_w</p:attrName>
                                        </p:attrNameLst>
                                      </p:cBhvr>
                                      <p:tavLst>
                                        <p:tav tm="0">
                                          <p:val>
                                            <p:fltVal val="0"/>
                                          </p:val>
                                        </p:tav>
                                        <p:tav tm="100000">
                                          <p:val>
                                            <p:strVal val="#ppt_w"/>
                                          </p:val>
                                        </p:tav>
                                      </p:tavLst>
                                    </p:anim>
                                    <p:anim calcmode="lin" valueType="num">
                                      <p:cBhvr>
                                        <p:cTn id="57" dur="500" fill="hold"/>
                                        <p:tgtEl>
                                          <p:spTgt spid="7"/>
                                        </p:tgtEl>
                                        <p:attrNameLst>
                                          <p:attrName>ppt_h</p:attrName>
                                        </p:attrNameLst>
                                      </p:cBhvr>
                                      <p:tavLst>
                                        <p:tav tm="0">
                                          <p:val>
                                            <p:fltVal val="0"/>
                                          </p:val>
                                        </p:tav>
                                        <p:tav tm="100000">
                                          <p:val>
                                            <p:strVal val="#ppt_h"/>
                                          </p:val>
                                        </p:tav>
                                      </p:tavLst>
                                    </p:anim>
                                    <p:animEffect transition="in" filter="fade">
                                      <p:cBhvr>
                                        <p:cTn id="58" dur="500"/>
                                        <p:tgtEl>
                                          <p:spTgt spid="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Effect transition="in" filter="fade">
                                      <p:cBhvr>
                                        <p:cTn id="63" dur="500"/>
                                        <p:tgtEl>
                                          <p:spTgt spid="8"/>
                                        </p:tgtEl>
                                      </p:cBhvr>
                                    </p:animEffect>
                                  </p:childTnLst>
                                </p:cTn>
                              </p:par>
                            </p:childTnLst>
                          </p:cTn>
                        </p:par>
                        <p:par>
                          <p:cTn id="64" fill="hold">
                            <p:stCondLst>
                              <p:cond delay="5000"/>
                            </p:stCondLst>
                            <p:childTnLst>
                              <p:par>
                                <p:cTn id="65" presetID="10" presetClass="entr" presetSubtype="0" fill="hold" grpId="0" nodeType="after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fade">
                                      <p:cBhvr>
                                        <p:cTn id="6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8" grpId="0" animBg="1"/>
      <p:bldP spid="19" grpId="0" animBg="1"/>
      <p:bldP spid="20" grpId="0" animBg="1"/>
      <p:bldP spid="21" grpId="0" animBg="1"/>
      <p:bldP spid="22" grpId="0" animBg="1"/>
      <p:bldP spid="23" grpId="0" animBg="1"/>
      <p:bldP spid="5" grpId="0"/>
      <p:bldP spid="6" grpId="0"/>
      <p:bldP spid="7" grpId="0" animBg="1"/>
      <p:bldP spid="8" grpId="0"/>
      <p:bldP spid="4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p:cNvSpPr/>
          <p:nvPr/>
        </p:nvSpPr>
        <p:spPr>
          <a:xfrm>
            <a:off x="9060874" y="2432867"/>
            <a:ext cx="3131126"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0" y="2432867"/>
            <a:ext cx="3131127"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48754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What we do for Success</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11296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SERVICES</a:t>
            </a:r>
            <a:endParaRPr lang="id-ID" sz="3200" dirty="0">
              <a:solidFill>
                <a:schemeClr val="bg1">
                  <a:lumMod val="50000"/>
                </a:schemeClr>
              </a:solidFill>
              <a:latin typeface="Raleway" panose="020B0003030101060003" pitchFamily="34" charset="0"/>
            </a:endParaRPr>
          </a:p>
        </p:txBody>
      </p:sp>
      <p:grpSp>
        <p:nvGrpSpPr>
          <p:cNvPr id="43" name="Group 42"/>
          <p:cNvGrpSpPr/>
          <p:nvPr/>
        </p:nvGrpSpPr>
        <p:grpSpPr>
          <a:xfrm>
            <a:off x="3265274" y="5002108"/>
            <a:ext cx="543859" cy="47453"/>
            <a:chOff x="5800526" y="4057907"/>
            <a:chExt cx="773681" cy="67506"/>
          </a:xfrm>
        </p:grpSpPr>
        <p:sp>
          <p:nvSpPr>
            <p:cNvPr id="44" name="Oval 43"/>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Oval 3"/>
          <p:cNvSpPr/>
          <p:nvPr/>
        </p:nvSpPr>
        <p:spPr>
          <a:xfrm>
            <a:off x="2110509" y="1601594"/>
            <a:ext cx="2854037" cy="2854037"/>
          </a:xfrm>
          <a:prstGeom prst="ellipse">
            <a:avLst/>
          </a:prstGeom>
          <a:solidFill>
            <a:srgbClr val="FF6D6D"/>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4668982" y="1601594"/>
            <a:ext cx="2854037" cy="2854037"/>
          </a:xfrm>
          <a:prstGeom prst="ellipse">
            <a:avLst/>
          </a:prstGeom>
          <a:solidFill>
            <a:srgbClr val="BFBFBF"/>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7227455" y="1601594"/>
            <a:ext cx="2854037" cy="2854037"/>
          </a:xfrm>
          <a:prstGeom prst="ellipse">
            <a:avLst/>
          </a:prstGeom>
          <a:solidFill>
            <a:srgbClr val="FF6D6D"/>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5" name="Group 24"/>
          <p:cNvGrpSpPr/>
          <p:nvPr/>
        </p:nvGrpSpPr>
        <p:grpSpPr>
          <a:xfrm>
            <a:off x="5525726" y="2458338"/>
            <a:ext cx="1140547" cy="1140547"/>
            <a:chOff x="6111586" y="318800"/>
            <a:chExt cx="490538" cy="490538"/>
          </a:xfrm>
          <a:solidFill>
            <a:schemeClr val="bg1"/>
          </a:solidFill>
        </p:grpSpPr>
        <p:sp>
          <p:nvSpPr>
            <p:cNvPr id="12" name="Freeform 5"/>
            <p:cNvSpPr>
              <a:spLocks noEditPoints="1"/>
            </p:cNvSpPr>
            <p:nvPr/>
          </p:nvSpPr>
          <p:spPr bwMode="auto">
            <a:xfrm>
              <a:off x="6111586" y="318800"/>
              <a:ext cx="490538"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6"/>
            <p:cNvSpPr>
              <a:spLocks/>
            </p:cNvSpPr>
            <p:nvPr/>
          </p:nvSpPr>
          <p:spPr bwMode="auto">
            <a:xfrm>
              <a:off x="6402099" y="502950"/>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
            <p:cNvSpPr>
              <a:spLocks/>
            </p:cNvSpPr>
            <p:nvPr/>
          </p:nvSpPr>
          <p:spPr bwMode="auto">
            <a:xfrm>
              <a:off x="6402099" y="456912"/>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8"/>
            <p:cNvSpPr>
              <a:spLocks/>
            </p:cNvSpPr>
            <p:nvPr/>
          </p:nvSpPr>
          <p:spPr bwMode="auto">
            <a:xfrm>
              <a:off x="6402099" y="41087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9"/>
            <p:cNvSpPr>
              <a:spLocks/>
            </p:cNvSpPr>
            <p:nvPr/>
          </p:nvSpPr>
          <p:spPr bwMode="auto">
            <a:xfrm>
              <a:off x="6233824"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0"/>
            <p:cNvSpPr>
              <a:spLocks/>
            </p:cNvSpPr>
            <p:nvPr/>
          </p:nvSpPr>
          <p:spPr bwMode="auto">
            <a:xfrm>
              <a:off x="6233824"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6233824"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6402099"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6402099"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6402099"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6233824" y="548987"/>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6233824" y="595025"/>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noEditPoints="1"/>
            </p:cNvSpPr>
            <p:nvPr/>
          </p:nvSpPr>
          <p:spPr bwMode="auto">
            <a:xfrm>
              <a:off x="6233824" y="379125"/>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26"/>
          <p:cNvSpPr>
            <a:spLocks noEditPoints="1"/>
          </p:cNvSpPr>
          <p:nvPr/>
        </p:nvSpPr>
        <p:spPr bwMode="auto">
          <a:xfrm>
            <a:off x="8084199" y="2369021"/>
            <a:ext cx="1297709" cy="124904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028734" y="2448929"/>
            <a:ext cx="1017588" cy="1158875"/>
            <a:chOff x="812800" y="2719388"/>
            <a:chExt cx="1017588" cy="1158875"/>
          </a:xfrm>
          <a:solidFill>
            <a:schemeClr val="bg1"/>
          </a:solidFill>
        </p:grpSpPr>
        <p:sp>
          <p:nvSpPr>
            <p:cNvPr id="79"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TextBox 88"/>
          <p:cNvSpPr txBox="1"/>
          <p:nvPr/>
        </p:nvSpPr>
        <p:spPr>
          <a:xfrm>
            <a:off x="2666933" y="4600093"/>
            <a:ext cx="1740540"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Website </a:t>
            </a:r>
            <a:r>
              <a:rPr lang="id-ID" sz="1600" dirty="0">
                <a:solidFill>
                  <a:schemeClr val="tx1">
                    <a:lumMod val="50000"/>
                    <a:lumOff val="50000"/>
                  </a:schemeClr>
                </a:solidFill>
                <a:latin typeface="Raleway" panose="020B0003030101060003" pitchFamily="34" charset="0"/>
              </a:rPr>
              <a:t>Design</a:t>
            </a:r>
          </a:p>
        </p:txBody>
      </p:sp>
      <p:grpSp>
        <p:nvGrpSpPr>
          <p:cNvPr id="91" name="Group 90"/>
          <p:cNvGrpSpPr/>
          <p:nvPr/>
        </p:nvGrpSpPr>
        <p:grpSpPr>
          <a:xfrm>
            <a:off x="5859138" y="5002108"/>
            <a:ext cx="543859" cy="47453"/>
            <a:chOff x="5800526" y="4057907"/>
            <a:chExt cx="773681" cy="67506"/>
          </a:xfrm>
        </p:grpSpPr>
        <p:sp>
          <p:nvSpPr>
            <p:cNvPr id="92" name="Oval 91"/>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Oval 100"/>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TextBox 101"/>
          <p:cNvSpPr txBox="1"/>
          <p:nvPr/>
        </p:nvSpPr>
        <p:spPr>
          <a:xfrm>
            <a:off x="5004639" y="4600093"/>
            <a:ext cx="2252861"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Content Management</a:t>
            </a:r>
            <a:endParaRPr lang="id-ID" sz="1600" dirty="0">
              <a:solidFill>
                <a:schemeClr val="tx1">
                  <a:lumMod val="50000"/>
                  <a:lumOff val="50000"/>
                </a:schemeClr>
              </a:solidFill>
              <a:latin typeface="Raleway" panose="020B0003030101060003" pitchFamily="34" charset="0"/>
            </a:endParaRPr>
          </a:p>
        </p:txBody>
      </p:sp>
      <p:grpSp>
        <p:nvGrpSpPr>
          <p:cNvPr id="103" name="Group 102"/>
          <p:cNvGrpSpPr/>
          <p:nvPr/>
        </p:nvGrpSpPr>
        <p:grpSpPr>
          <a:xfrm>
            <a:off x="8453002" y="5002108"/>
            <a:ext cx="543859" cy="47453"/>
            <a:chOff x="5800526" y="4057907"/>
            <a:chExt cx="773681" cy="67506"/>
          </a:xfrm>
        </p:grpSpPr>
        <p:sp>
          <p:nvSpPr>
            <p:cNvPr id="104" name="Oval 103"/>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Oval 105"/>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Oval 106"/>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4" name="TextBox 113"/>
          <p:cNvSpPr txBox="1"/>
          <p:nvPr/>
        </p:nvSpPr>
        <p:spPr>
          <a:xfrm>
            <a:off x="7913075" y="4600093"/>
            <a:ext cx="1623714"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Graphic Design</a:t>
            </a:r>
            <a:endParaRPr lang="id-ID" sz="1600" dirty="0">
              <a:solidFill>
                <a:schemeClr val="tx1">
                  <a:lumMod val="50000"/>
                  <a:lumOff val="50000"/>
                </a:schemeClr>
              </a:solidFill>
              <a:latin typeface="Raleway" panose="020B0003030101060003" pitchFamily="34" charset="0"/>
            </a:endParaRPr>
          </a:p>
        </p:txBody>
      </p:sp>
      <p:sp>
        <p:nvSpPr>
          <p:cNvPr id="115" name="TextBox 76"/>
          <p:cNvSpPr txBox="1"/>
          <p:nvPr/>
        </p:nvSpPr>
        <p:spPr>
          <a:xfrm>
            <a:off x="2657697"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116" name="TextBox 76"/>
          <p:cNvSpPr txBox="1"/>
          <p:nvPr/>
        </p:nvSpPr>
        <p:spPr>
          <a:xfrm>
            <a:off x="5187839"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117" name="TextBox 76"/>
          <p:cNvSpPr txBox="1"/>
          <p:nvPr/>
        </p:nvSpPr>
        <p:spPr>
          <a:xfrm>
            <a:off x="7814301"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24412082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wipe(left)">
                                      <p:cBhvr>
                                        <p:cTn id="15" dur="500"/>
                                        <p:tgtEl>
                                          <p:spTgt spid="8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fade">
                                      <p:cBhvr>
                                        <p:cTn id="24" dur="500"/>
                                        <p:tgtEl>
                                          <p:spTgt spid="8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childTnLst>
                          </p:cTn>
                        </p:par>
                        <p:par>
                          <p:cTn id="29" fill="hold">
                            <p:stCondLst>
                              <p:cond delay="2500"/>
                            </p:stCondLst>
                            <p:childTnLst>
                              <p:par>
                                <p:cTn id="30" presetID="22" presetClass="entr" presetSubtype="8" fill="hold"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left)">
                                      <p:cBhvr>
                                        <p:cTn id="32" dur="500"/>
                                        <p:tgtEl>
                                          <p:spTgt spid="43"/>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p:cTn id="40" dur="500" fill="hold"/>
                                        <p:tgtEl>
                                          <p:spTgt spid="5"/>
                                        </p:tgtEl>
                                        <p:attrNameLst>
                                          <p:attrName>ppt_w</p:attrName>
                                        </p:attrNameLst>
                                      </p:cBhvr>
                                      <p:tavLst>
                                        <p:tav tm="0">
                                          <p:val>
                                            <p:fltVal val="0"/>
                                          </p:val>
                                        </p:tav>
                                        <p:tav tm="100000">
                                          <p:val>
                                            <p:strVal val="#ppt_w"/>
                                          </p:val>
                                        </p:tav>
                                      </p:tavLst>
                                    </p:anim>
                                    <p:anim calcmode="lin" valueType="num">
                                      <p:cBhvr>
                                        <p:cTn id="41" dur="500" fill="hold"/>
                                        <p:tgtEl>
                                          <p:spTgt spid="5"/>
                                        </p:tgtEl>
                                        <p:attrNameLst>
                                          <p:attrName>ppt_h</p:attrName>
                                        </p:attrNameLst>
                                      </p:cBhvr>
                                      <p:tavLst>
                                        <p:tav tm="0">
                                          <p:val>
                                            <p:fltVal val="0"/>
                                          </p:val>
                                        </p:tav>
                                        <p:tav tm="100000">
                                          <p:val>
                                            <p:strVal val="#ppt_h"/>
                                          </p:val>
                                        </p:tav>
                                      </p:tavLst>
                                    </p:anim>
                                    <p:animEffect transition="in" filter="fade">
                                      <p:cBhvr>
                                        <p:cTn id="42" dur="500"/>
                                        <p:tgtEl>
                                          <p:spTgt spid="5"/>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fade">
                                      <p:cBhvr>
                                        <p:cTn id="50" dur="500"/>
                                        <p:tgtEl>
                                          <p:spTgt spid="102"/>
                                        </p:tgtEl>
                                      </p:cBhvr>
                                    </p:animEffect>
                                  </p:childTnLst>
                                </p:cTn>
                              </p:par>
                            </p:childTnLst>
                          </p:cTn>
                        </p:par>
                        <p:par>
                          <p:cTn id="51" fill="hold">
                            <p:stCondLst>
                              <p:cond delay="5000"/>
                            </p:stCondLst>
                            <p:childTnLst>
                              <p:par>
                                <p:cTn id="52" presetID="22" presetClass="entr" presetSubtype="8" fill="hold" nodeType="afterEffect">
                                  <p:stCondLst>
                                    <p:cond delay="0"/>
                                  </p:stCondLst>
                                  <p:childTnLst>
                                    <p:set>
                                      <p:cBhvr>
                                        <p:cTn id="53" dur="1" fill="hold">
                                          <p:stCondLst>
                                            <p:cond delay="0"/>
                                          </p:stCondLst>
                                        </p:cTn>
                                        <p:tgtEl>
                                          <p:spTgt spid="91"/>
                                        </p:tgtEl>
                                        <p:attrNameLst>
                                          <p:attrName>style.visibility</p:attrName>
                                        </p:attrNameLst>
                                      </p:cBhvr>
                                      <p:to>
                                        <p:strVal val="visible"/>
                                      </p:to>
                                    </p:set>
                                    <p:animEffect transition="in" filter="wipe(left)">
                                      <p:cBhvr>
                                        <p:cTn id="54" dur="500"/>
                                        <p:tgtEl>
                                          <p:spTgt spid="91"/>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16"/>
                                        </p:tgtEl>
                                        <p:attrNameLst>
                                          <p:attrName>style.visibility</p:attrName>
                                        </p:attrNameLst>
                                      </p:cBhvr>
                                      <p:to>
                                        <p:strVal val="visible"/>
                                      </p:to>
                                    </p:set>
                                    <p:animEffect transition="in" filter="fade">
                                      <p:cBhvr>
                                        <p:cTn id="58" dur="500"/>
                                        <p:tgtEl>
                                          <p:spTgt spid="1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p:cTn id="62" dur="500" fill="hold"/>
                                        <p:tgtEl>
                                          <p:spTgt spid="7"/>
                                        </p:tgtEl>
                                        <p:attrNameLst>
                                          <p:attrName>ppt_w</p:attrName>
                                        </p:attrNameLst>
                                      </p:cBhvr>
                                      <p:tavLst>
                                        <p:tav tm="0">
                                          <p:val>
                                            <p:fltVal val="0"/>
                                          </p:val>
                                        </p:tav>
                                        <p:tav tm="100000">
                                          <p:val>
                                            <p:strVal val="#ppt_w"/>
                                          </p:val>
                                        </p:tav>
                                      </p:tavLst>
                                    </p:anim>
                                    <p:anim calcmode="lin" valueType="num">
                                      <p:cBhvr>
                                        <p:cTn id="63" dur="500" fill="hold"/>
                                        <p:tgtEl>
                                          <p:spTgt spid="7"/>
                                        </p:tgtEl>
                                        <p:attrNameLst>
                                          <p:attrName>ppt_h</p:attrName>
                                        </p:attrNameLst>
                                      </p:cBhvr>
                                      <p:tavLst>
                                        <p:tav tm="0">
                                          <p:val>
                                            <p:fltVal val="0"/>
                                          </p:val>
                                        </p:tav>
                                        <p:tav tm="100000">
                                          <p:val>
                                            <p:strVal val="#ppt_h"/>
                                          </p:val>
                                        </p:tav>
                                      </p:tavLst>
                                    </p:anim>
                                    <p:animEffect transition="in" filter="fade">
                                      <p:cBhvr>
                                        <p:cTn id="64" dur="500"/>
                                        <p:tgtEl>
                                          <p:spTgt spid="7"/>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36"/>
                                        </p:tgtEl>
                                        <p:attrNameLst>
                                          <p:attrName>style.visibility</p:attrName>
                                        </p:attrNameLst>
                                      </p:cBhvr>
                                      <p:to>
                                        <p:strVal val="visible"/>
                                      </p:to>
                                    </p:set>
                                    <p:animEffect transition="in" filter="fade">
                                      <p:cBhvr>
                                        <p:cTn id="68" dur="500"/>
                                        <p:tgtEl>
                                          <p:spTgt spid="36"/>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500"/>
                                        <p:tgtEl>
                                          <p:spTgt spid="87"/>
                                        </p:tgtEl>
                                      </p:cBhvr>
                                    </p:animEffect>
                                  </p:childTnLst>
                                </p:cTn>
                              </p:par>
                            </p:childTnLst>
                          </p:cTn>
                        </p:par>
                        <p:par>
                          <p:cTn id="72" fill="hold">
                            <p:stCondLst>
                              <p:cond delay="7000"/>
                            </p:stCondLst>
                            <p:childTnLst>
                              <p:par>
                                <p:cTn id="73" presetID="10" presetClass="entr" presetSubtype="0" fill="hold" grpId="0" nodeType="afterEffect">
                                  <p:stCondLst>
                                    <p:cond delay="0"/>
                                  </p:stCondLst>
                                  <p:childTnLst>
                                    <p:set>
                                      <p:cBhvr>
                                        <p:cTn id="74" dur="1" fill="hold">
                                          <p:stCondLst>
                                            <p:cond delay="0"/>
                                          </p:stCondLst>
                                        </p:cTn>
                                        <p:tgtEl>
                                          <p:spTgt spid="114"/>
                                        </p:tgtEl>
                                        <p:attrNameLst>
                                          <p:attrName>style.visibility</p:attrName>
                                        </p:attrNameLst>
                                      </p:cBhvr>
                                      <p:to>
                                        <p:strVal val="visible"/>
                                      </p:to>
                                    </p:set>
                                    <p:animEffect transition="in" filter="fade">
                                      <p:cBhvr>
                                        <p:cTn id="75" dur="500"/>
                                        <p:tgtEl>
                                          <p:spTgt spid="114"/>
                                        </p:tgtEl>
                                      </p:cBhvr>
                                    </p:animEffect>
                                  </p:childTnLst>
                                </p:cTn>
                              </p:par>
                            </p:childTnLst>
                          </p:cTn>
                        </p:par>
                        <p:par>
                          <p:cTn id="76" fill="hold">
                            <p:stCondLst>
                              <p:cond delay="7500"/>
                            </p:stCondLst>
                            <p:childTnLst>
                              <p:par>
                                <p:cTn id="77" presetID="22" presetClass="entr" presetSubtype="8" fill="hold" nodeType="afterEffect">
                                  <p:stCondLst>
                                    <p:cond delay="0"/>
                                  </p:stCondLst>
                                  <p:childTnLst>
                                    <p:set>
                                      <p:cBhvr>
                                        <p:cTn id="78" dur="1" fill="hold">
                                          <p:stCondLst>
                                            <p:cond delay="0"/>
                                          </p:stCondLst>
                                        </p:cTn>
                                        <p:tgtEl>
                                          <p:spTgt spid="103"/>
                                        </p:tgtEl>
                                        <p:attrNameLst>
                                          <p:attrName>style.visibility</p:attrName>
                                        </p:attrNameLst>
                                      </p:cBhvr>
                                      <p:to>
                                        <p:strVal val="visible"/>
                                      </p:to>
                                    </p:set>
                                    <p:animEffect transition="in" filter="wipe(left)">
                                      <p:cBhvr>
                                        <p:cTn id="79" dur="500"/>
                                        <p:tgtEl>
                                          <p:spTgt spid="103"/>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117"/>
                                        </p:tgtEl>
                                        <p:attrNameLst>
                                          <p:attrName>style.visibility</p:attrName>
                                        </p:attrNameLst>
                                      </p:cBhvr>
                                      <p:to>
                                        <p:strVal val="visible"/>
                                      </p:to>
                                    </p:set>
                                    <p:animEffect transition="in" filter="fade">
                                      <p:cBhvr>
                                        <p:cTn id="83"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5" grpId="0" animBg="1"/>
      <p:bldP spid="2" grpId="0"/>
      <p:bldP spid="3" grpId="0"/>
      <p:bldP spid="4" grpId="0" animBg="1"/>
      <p:bldP spid="5" grpId="0" animBg="1"/>
      <p:bldP spid="7" grpId="0" animBg="1"/>
      <p:bldP spid="36" grpId="0" animBg="1"/>
      <p:bldP spid="89" grpId="0"/>
      <p:bldP spid="102" grpId="0"/>
      <p:bldP spid="114" grpId="0"/>
      <p:bldP spid="115" grpId="0"/>
      <p:bldP spid="116" grpId="0"/>
      <p:bldP spid="11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141233" y="2833255"/>
            <a:ext cx="9050767"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762000" y="2001982"/>
            <a:ext cx="2854037" cy="2854037"/>
          </a:xfrm>
          <a:prstGeom prst="ellipse">
            <a:avLst/>
          </a:prstGeom>
          <a:solidFill>
            <a:srgbClr val="FF6D6D"/>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680225" y="2849317"/>
            <a:ext cx="1017588" cy="1158875"/>
            <a:chOff x="812800" y="2719388"/>
            <a:chExt cx="1017588" cy="1158875"/>
          </a:xfrm>
          <a:solidFill>
            <a:schemeClr val="bg1"/>
          </a:solidFill>
        </p:grpSpPr>
        <p:sp>
          <p:nvSpPr>
            <p:cNvPr id="11"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361618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WEBSITE </a:t>
            </a:r>
            <a:r>
              <a:rPr lang="id-ID" sz="3200" b="1" dirty="0" smtClean="0">
                <a:solidFill>
                  <a:srgbClr val="FF6D6D"/>
                </a:solidFill>
                <a:latin typeface="Raleway" panose="020B0003030101060003" pitchFamily="34" charset="0"/>
              </a:rPr>
              <a:t>DESIGN</a:t>
            </a:r>
            <a:endParaRPr lang="id-ID" sz="3200" dirty="0">
              <a:solidFill>
                <a:schemeClr val="bg1">
                  <a:lumMod val="50000"/>
                </a:schemeClr>
              </a:solidFill>
              <a:latin typeface="Raleway" panose="020B0003030101060003" pitchFamily="34" charset="0"/>
            </a:endParaRPr>
          </a:p>
        </p:txBody>
      </p:sp>
      <p:sp>
        <p:nvSpPr>
          <p:cNvPr id="18" name="TextBox 17"/>
          <p:cNvSpPr txBox="1"/>
          <p:nvPr/>
        </p:nvSpPr>
        <p:spPr>
          <a:xfrm>
            <a:off x="3949763" y="2129673"/>
            <a:ext cx="6491392" cy="646331"/>
          </a:xfrm>
          <a:prstGeom prst="rect">
            <a:avLst/>
          </a:prstGeom>
          <a:noFill/>
        </p:spPr>
        <p:txBody>
          <a:bodyPr wrap="none" rtlCol="0">
            <a:spAutoFit/>
          </a:bodyPr>
          <a:lstStyle/>
          <a:p>
            <a:pPr algn="just"/>
            <a:r>
              <a:rPr lang="en-US" sz="3600" b="1" dirty="0" smtClean="0">
                <a:solidFill>
                  <a:srgbClr val="FF6D6D"/>
                </a:solidFill>
                <a:latin typeface="Raleway" panose="020B0003030101060003" pitchFamily="34" charset="0"/>
              </a:rPr>
              <a:t>C</a:t>
            </a:r>
            <a:r>
              <a:rPr lang="id-ID" sz="3600" b="1" dirty="0" smtClean="0">
                <a:solidFill>
                  <a:srgbClr val="FF6D6D"/>
                </a:solidFill>
                <a:latin typeface="Raleway" panose="020B0003030101060003" pitchFamily="34" charset="0"/>
              </a:rPr>
              <a:t>REATE, DESIGN &amp; DEVELOP</a:t>
            </a:r>
            <a:endParaRPr lang="en-US" sz="3600" b="1" dirty="0">
              <a:solidFill>
                <a:srgbClr val="FF6D6D"/>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3" name="Rectangle 22"/>
          <p:cNvSpPr/>
          <p:nvPr/>
        </p:nvSpPr>
        <p:spPr>
          <a:xfrm>
            <a:off x="3960521" y="4253886"/>
            <a:ext cx="6366552" cy="1015663"/>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your table. A sustainable philosophy is at the heart of everything we do, and we are committed to using local produce and sustainably raised meats and fish.</a:t>
            </a:r>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1036298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5" grpId="0"/>
      <p:bldP spid="16" grpId="0"/>
      <p:bldP spid="18" grpId="0"/>
      <p:bldP spid="19" grpId="0"/>
      <p:bldP spid="20"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016819"/>
            <a:ext cx="3138360" cy="338554"/>
          </a:xfrm>
          <a:prstGeom prst="rect">
            <a:avLst/>
          </a:prstGeom>
        </p:spPr>
        <p:txBody>
          <a:bodyPr wrap="none">
            <a:spAutoFit/>
          </a:bodyPr>
          <a:lstStyle/>
          <a:p>
            <a:pPr algn="ctr"/>
            <a:r>
              <a:rPr lang="id-ID" sz="1600" dirty="0">
                <a:solidFill>
                  <a:schemeClr val="bg1">
                    <a:lumMod val="65000"/>
                  </a:schemeClr>
                </a:solidFill>
                <a:latin typeface="Raleway" panose="020B0003030101060003" pitchFamily="34" charset="0"/>
              </a:rPr>
              <a:t>One of top Service in the World</a:t>
            </a:r>
          </a:p>
        </p:txBody>
      </p:sp>
      <p:sp>
        <p:nvSpPr>
          <p:cNvPr id="4" name="TextBox 3"/>
          <p:cNvSpPr txBox="1"/>
          <p:nvPr/>
        </p:nvSpPr>
        <p:spPr>
          <a:xfrm>
            <a:off x="777034" y="500139"/>
            <a:ext cx="513217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WELCOME </a:t>
            </a:r>
            <a:r>
              <a:rPr lang="id-ID" sz="3200" b="1" dirty="0" smtClean="0">
                <a:solidFill>
                  <a:srgbClr val="FF6D6D"/>
                </a:solidFill>
                <a:latin typeface="Raleway" panose="020B0003030101060003" pitchFamily="34" charset="0"/>
              </a:rPr>
              <a:t>TO THE</a:t>
            </a:r>
            <a:r>
              <a:rPr lang="id-ID" sz="3200" b="1" dirty="0" smtClean="0">
                <a:solidFill>
                  <a:schemeClr val="bg1">
                    <a:lumMod val="50000"/>
                  </a:schemeClr>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MOST</a:t>
            </a:r>
            <a:endParaRPr lang="id-ID" sz="3200" dirty="0">
              <a:solidFill>
                <a:schemeClr val="bg1">
                  <a:lumMod val="50000"/>
                </a:schemeClr>
              </a:solidFill>
              <a:latin typeface="Raleway" panose="020B0003030101060003" pitchFamily="34" charset="0"/>
            </a:endParaRPr>
          </a:p>
        </p:txBody>
      </p:sp>
      <p:sp>
        <p:nvSpPr>
          <p:cNvPr id="6" name="TextBox 5"/>
          <p:cNvSpPr txBox="1"/>
          <p:nvPr/>
        </p:nvSpPr>
        <p:spPr>
          <a:xfrm>
            <a:off x="777034" y="1872053"/>
            <a:ext cx="5132174" cy="2246769"/>
          </a:xfrm>
          <a:prstGeom prst="rect">
            <a:avLst/>
          </a:prstGeom>
          <a:noFill/>
        </p:spPr>
        <p:txBody>
          <a:bodyPr wrap="square" rtlCol="0">
            <a:spAutoFit/>
          </a:bodyPr>
          <a:lstStyle/>
          <a:p>
            <a:pPr algn="just"/>
            <a:r>
              <a:rPr lang="en-US" sz="1400" dirty="0">
                <a:solidFill>
                  <a:schemeClr val="bg1">
                    <a:lumMod val="65000"/>
                  </a:schemeClr>
                </a:solidFill>
                <a:latin typeface="Raleway" panose="020B0003030101060003" pitchFamily="34" charset="0"/>
              </a:rPr>
              <a:t>You will not believe all of the elements in this slide are all editable without reducing the quality, unlimited color, and unlimited size, none of which use jpg or </a:t>
            </a:r>
            <a:r>
              <a:rPr lang="en-US" sz="1400" dirty="0" err="1">
                <a:solidFill>
                  <a:schemeClr val="bg1">
                    <a:lumMod val="65000"/>
                  </a:schemeClr>
                </a:solidFill>
                <a:latin typeface="Raleway" panose="020B0003030101060003" pitchFamily="34" charset="0"/>
              </a:rPr>
              <a:t>png</a:t>
            </a:r>
            <a:r>
              <a:rPr lang="en-US" sz="1400" dirty="0">
                <a:solidFill>
                  <a:schemeClr val="bg1">
                    <a:lumMod val="65000"/>
                  </a:schemeClr>
                </a:solidFill>
                <a:latin typeface="Raleway" panose="020B0003030101060003" pitchFamily="34" charset="0"/>
              </a:rPr>
              <a:t>. pure vector of </a:t>
            </a:r>
            <a:r>
              <a:rPr lang="en-US" sz="1400" dirty="0" err="1">
                <a:solidFill>
                  <a:schemeClr val="bg1">
                    <a:lumMod val="65000"/>
                  </a:schemeClr>
                </a:solidFill>
                <a:latin typeface="Raleway" panose="020B0003030101060003" pitchFamily="34" charset="0"/>
              </a:rPr>
              <a:t>powerpoint</a:t>
            </a:r>
            <a:r>
              <a:rPr lang="en-US" sz="1400" dirty="0">
                <a:solidFill>
                  <a:schemeClr val="bg1">
                    <a:lumMod val="65000"/>
                  </a:schemeClr>
                </a:solidFill>
                <a:latin typeface="Raleway" panose="020B0003030101060003" pitchFamily="34" charset="0"/>
              </a:rPr>
              <a:t>.</a:t>
            </a:r>
            <a:endParaRPr lang="id-ID" sz="1400" dirty="0">
              <a:solidFill>
                <a:schemeClr val="bg1">
                  <a:lumMod val="65000"/>
                </a:schemeClr>
              </a:solidFill>
              <a:latin typeface="Raleway" panose="020B0003030101060003" pitchFamily="34" charset="0"/>
            </a:endParaRPr>
          </a:p>
          <a:p>
            <a:pPr algn="just"/>
            <a:endParaRPr lang="id-ID" sz="1400" dirty="0">
              <a:solidFill>
                <a:schemeClr val="bg1">
                  <a:lumMod val="65000"/>
                </a:schemeClr>
              </a:solidFill>
              <a:latin typeface="Raleway" panose="020B0003030101060003" pitchFamily="34" charset="0"/>
            </a:endParaRPr>
          </a:p>
          <a:p>
            <a:pPr algn="just"/>
            <a:r>
              <a:rPr lang="id-ID" sz="1400" dirty="0">
                <a:solidFill>
                  <a:schemeClr val="bg1">
                    <a:lumMod val="65000"/>
                  </a:schemeClr>
                </a:solidFill>
                <a:latin typeface="Raleway" panose="020B0003030101060003" pitchFamily="34" charset="0"/>
              </a:rPr>
              <a:t>Nemo enim ipsam voluptatem quia voluptas sit aspernatur aut odit aut fugit, sed quia consequuntur magni dolores eos qui ratione voluptatem sequi nesciunt. totam rem aperiam, eaque ipsa quae ab illo inventore veritatis et quasi architecto beatae vitae dicta sunt explicabo. </a:t>
            </a:r>
          </a:p>
        </p:txBody>
      </p:sp>
      <p:sp>
        <p:nvSpPr>
          <p:cNvPr id="7" name="Freeform 204"/>
          <p:cNvSpPr>
            <a:spLocks noEditPoints="1"/>
          </p:cNvSpPr>
          <p:nvPr/>
        </p:nvSpPr>
        <p:spPr bwMode="auto">
          <a:xfrm>
            <a:off x="6286188" y="1872053"/>
            <a:ext cx="910824" cy="3659279"/>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bg1">
              <a:lumMod val="6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8" name="Freeform 196"/>
          <p:cNvSpPr>
            <a:spLocks noEditPoints="1"/>
          </p:cNvSpPr>
          <p:nvPr/>
        </p:nvSpPr>
        <p:spPr bwMode="auto">
          <a:xfrm>
            <a:off x="7142749" y="2154436"/>
            <a:ext cx="1243819" cy="3877628"/>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bg1">
              <a:lumMod val="50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9" name="Freeform 200"/>
          <p:cNvSpPr>
            <a:spLocks noEditPoints="1"/>
          </p:cNvSpPr>
          <p:nvPr/>
        </p:nvSpPr>
        <p:spPr bwMode="auto">
          <a:xfrm>
            <a:off x="10734342" y="1872053"/>
            <a:ext cx="1186477" cy="3749095"/>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bg1">
              <a:lumMod val="6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10" name="Freeform 208"/>
          <p:cNvSpPr>
            <a:spLocks noEditPoints="1"/>
          </p:cNvSpPr>
          <p:nvPr/>
        </p:nvSpPr>
        <p:spPr bwMode="auto">
          <a:xfrm>
            <a:off x="9825401" y="2154436"/>
            <a:ext cx="1056820" cy="3929268"/>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bg1">
              <a:lumMod val="50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11" name="Freeform 192"/>
          <p:cNvSpPr>
            <a:spLocks noEditPoints="1"/>
          </p:cNvSpPr>
          <p:nvPr/>
        </p:nvSpPr>
        <p:spPr bwMode="auto">
          <a:xfrm>
            <a:off x="8360934" y="2243312"/>
            <a:ext cx="1744933" cy="4122775"/>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rgbClr val="FF6D6D"/>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27200837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par>
                          <p:cTn id="38" fill="hold">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P spid="7" grpId="0" animBg="1"/>
      <p:bldP spid="8" grpId="0" animBg="1"/>
      <p:bldP spid="9" grpId="0" animBg="1"/>
      <p:bldP spid="10" grpId="0" animBg="1"/>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lowchart: Off-page Connector 45"/>
          <p:cNvSpPr/>
          <p:nvPr/>
        </p:nvSpPr>
        <p:spPr>
          <a:xfrm rot="16200000">
            <a:off x="4414722" y="4104675"/>
            <a:ext cx="658686" cy="1011340"/>
          </a:xfrm>
          <a:prstGeom prst="flowChartOffpageConnector">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3141233" y="2833255"/>
            <a:ext cx="9050767" cy="1191491"/>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762000" y="2001982"/>
            <a:ext cx="2854037" cy="2854037"/>
          </a:xfrm>
          <a:prstGeom prst="ellipse">
            <a:avLst/>
          </a:prstGeom>
          <a:solidFill>
            <a:srgbClr val="BFBFBF"/>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 name="Group 20"/>
          <p:cNvGrpSpPr/>
          <p:nvPr/>
        </p:nvGrpSpPr>
        <p:grpSpPr>
          <a:xfrm>
            <a:off x="1602728" y="2867645"/>
            <a:ext cx="1140547" cy="1140547"/>
            <a:chOff x="6111586" y="318800"/>
            <a:chExt cx="490538" cy="490538"/>
          </a:xfrm>
          <a:solidFill>
            <a:schemeClr val="bg1"/>
          </a:solidFill>
        </p:grpSpPr>
        <p:sp>
          <p:nvSpPr>
            <p:cNvPr id="24" name="Freeform 5"/>
            <p:cNvSpPr>
              <a:spLocks noEditPoints="1"/>
            </p:cNvSpPr>
            <p:nvPr/>
          </p:nvSpPr>
          <p:spPr bwMode="auto">
            <a:xfrm>
              <a:off x="6111586" y="318800"/>
              <a:ext cx="490538"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6"/>
            <p:cNvSpPr>
              <a:spLocks/>
            </p:cNvSpPr>
            <p:nvPr/>
          </p:nvSpPr>
          <p:spPr bwMode="auto">
            <a:xfrm>
              <a:off x="6402099" y="502950"/>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7"/>
            <p:cNvSpPr>
              <a:spLocks/>
            </p:cNvSpPr>
            <p:nvPr/>
          </p:nvSpPr>
          <p:spPr bwMode="auto">
            <a:xfrm>
              <a:off x="6402099" y="456912"/>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8"/>
            <p:cNvSpPr>
              <a:spLocks/>
            </p:cNvSpPr>
            <p:nvPr/>
          </p:nvSpPr>
          <p:spPr bwMode="auto">
            <a:xfrm>
              <a:off x="6402099" y="41087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9"/>
            <p:cNvSpPr>
              <a:spLocks/>
            </p:cNvSpPr>
            <p:nvPr/>
          </p:nvSpPr>
          <p:spPr bwMode="auto">
            <a:xfrm>
              <a:off x="6233824"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
            <p:cNvSpPr>
              <a:spLocks/>
            </p:cNvSpPr>
            <p:nvPr/>
          </p:nvSpPr>
          <p:spPr bwMode="auto">
            <a:xfrm>
              <a:off x="6233824"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1"/>
            <p:cNvSpPr>
              <a:spLocks/>
            </p:cNvSpPr>
            <p:nvPr/>
          </p:nvSpPr>
          <p:spPr bwMode="auto">
            <a:xfrm>
              <a:off x="6233824"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2"/>
            <p:cNvSpPr>
              <a:spLocks/>
            </p:cNvSpPr>
            <p:nvPr/>
          </p:nvSpPr>
          <p:spPr bwMode="auto">
            <a:xfrm>
              <a:off x="6402099"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3"/>
            <p:cNvSpPr>
              <a:spLocks/>
            </p:cNvSpPr>
            <p:nvPr/>
          </p:nvSpPr>
          <p:spPr bwMode="auto">
            <a:xfrm>
              <a:off x="6402099"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402099"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p:cNvSpPr>
            <p:nvPr/>
          </p:nvSpPr>
          <p:spPr bwMode="auto">
            <a:xfrm>
              <a:off x="6233824" y="548987"/>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6"/>
            <p:cNvSpPr>
              <a:spLocks/>
            </p:cNvSpPr>
            <p:nvPr/>
          </p:nvSpPr>
          <p:spPr bwMode="auto">
            <a:xfrm>
              <a:off x="6233824" y="595025"/>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7"/>
            <p:cNvSpPr>
              <a:spLocks noEditPoints="1"/>
            </p:cNvSpPr>
            <p:nvPr/>
          </p:nvSpPr>
          <p:spPr bwMode="auto">
            <a:xfrm>
              <a:off x="6233824" y="379125"/>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519090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CONTENT </a:t>
            </a:r>
            <a:r>
              <a:rPr lang="id-ID" sz="3200" b="1" dirty="0" smtClean="0">
                <a:solidFill>
                  <a:srgbClr val="FF6D6D"/>
                </a:solidFill>
                <a:latin typeface="Raleway" panose="020B0003030101060003" pitchFamily="34" charset="0"/>
              </a:rPr>
              <a:t>MANAGEMENT</a:t>
            </a:r>
            <a:endParaRPr lang="id-ID" sz="3200" dirty="0">
              <a:solidFill>
                <a:schemeClr val="bg1">
                  <a:lumMod val="50000"/>
                </a:schemeClr>
              </a:solidFill>
              <a:latin typeface="Raleway" panose="020B0003030101060003" pitchFamily="34" charset="0"/>
            </a:endParaRPr>
          </a:p>
        </p:txBody>
      </p:sp>
      <p:sp>
        <p:nvSpPr>
          <p:cNvPr id="18" name="TextBox 17"/>
          <p:cNvSpPr txBox="1"/>
          <p:nvPr/>
        </p:nvSpPr>
        <p:spPr>
          <a:xfrm>
            <a:off x="3949763" y="2129673"/>
            <a:ext cx="3657348" cy="646331"/>
          </a:xfrm>
          <a:prstGeom prst="rect">
            <a:avLst/>
          </a:prstGeom>
          <a:noFill/>
        </p:spPr>
        <p:txBody>
          <a:bodyPr wrap="none" rtlCol="0">
            <a:spAutoFit/>
          </a:bodyPr>
          <a:lstStyle/>
          <a:p>
            <a:r>
              <a:rPr lang="en-US" sz="3600" b="1" dirty="0" smtClean="0">
                <a:solidFill>
                  <a:srgbClr val="FF6D6D"/>
                </a:solidFill>
                <a:latin typeface="Raleway" panose="020B0003030101060003" pitchFamily="34" charset="0"/>
              </a:rPr>
              <a:t>T</a:t>
            </a:r>
            <a:r>
              <a:rPr lang="id-ID" sz="3600" b="1" dirty="0" smtClean="0">
                <a:solidFill>
                  <a:srgbClr val="FF6D6D"/>
                </a:solidFill>
                <a:latin typeface="Raleway" panose="020B0003030101060003" pitchFamily="34" charset="0"/>
              </a:rPr>
              <a:t>AKE CONTROL</a:t>
            </a:r>
            <a:endParaRPr lang="en-US" sz="3600" b="1" dirty="0">
              <a:solidFill>
                <a:srgbClr val="FF6D6D"/>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cxnSp>
        <p:nvCxnSpPr>
          <p:cNvPr id="3" name="Straight Connector 2"/>
          <p:cNvCxnSpPr/>
          <p:nvPr/>
        </p:nvCxnSpPr>
        <p:spPr>
          <a:xfrm>
            <a:off x="4227755" y="4024746"/>
            <a:ext cx="0" cy="914942"/>
          </a:xfrm>
          <a:prstGeom prst="line">
            <a:avLst/>
          </a:prstGeom>
          <a:ln w="12700">
            <a:solidFill>
              <a:srgbClr val="FF6D6D"/>
            </a:solidFill>
            <a:prstDash val="sysDas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391497" y="4024746"/>
            <a:ext cx="0" cy="914942"/>
          </a:xfrm>
          <a:prstGeom prst="line">
            <a:avLst/>
          </a:prstGeom>
          <a:ln w="12700">
            <a:solidFill>
              <a:srgbClr val="FF6D6D"/>
            </a:solidFill>
            <a:prstDash val="sysDash"/>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555239" y="4024746"/>
            <a:ext cx="0" cy="914942"/>
          </a:xfrm>
          <a:prstGeom prst="line">
            <a:avLst/>
          </a:prstGeom>
          <a:ln w="12700">
            <a:solidFill>
              <a:srgbClr val="FF6D6D"/>
            </a:solidFill>
            <a:prstDash val="sysDash"/>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4496242" y="4439500"/>
            <a:ext cx="386205" cy="363203"/>
            <a:chOff x="7811640" y="500139"/>
            <a:chExt cx="506412" cy="476250"/>
          </a:xfrm>
          <a:solidFill>
            <a:schemeClr val="bg1"/>
          </a:solidFill>
        </p:grpSpPr>
        <p:sp>
          <p:nvSpPr>
            <p:cNvPr id="42" name="Oval 5"/>
            <p:cNvSpPr>
              <a:spLocks noChangeArrowheads="1"/>
            </p:cNvSpPr>
            <p:nvPr/>
          </p:nvSpPr>
          <p:spPr bwMode="auto">
            <a:xfrm>
              <a:off x="8057702" y="760489"/>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6"/>
            <p:cNvSpPr>
              <a:spLocks noEditPoints="1"/>
            </p:cNvSpPr>
            <p:nvPr/>
          </p:nvSpPr>
          <p:spPr bwMode="auto">
            <a:xfrm>
              <a:off x="7811640" y="500139"/>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 name="Flowchart: Off-page Connector 46"/>
          <p:cNvSpPr/>
          <p:nvPr/>
        </p:nvSpPr>
        <p:spPr>
          <a:xfrm rot="16200000">
            <a:off x="6567824" y="4104675"/>
            <a:ext cx="658686" cy="1011340"/>
          </a:xfrm>
          <a:prstGeom prst="flowChartOffpageConnector">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Flowchart: Off-page Connector 47"/>
          <p:cNvSpPr/>
          <p:nvPr/>
        </p:nvSpPr>
        <p:spPr>
          <a:xfrm rot="16200000">
            <a:off x="8731565" y="4104675"/>
            <a:ext cx="658686" cy="1011340"/>
          </a:xfrm>
          <a:prstGeom prst="flowChartOffpageConnector">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Freeform 10"/>
          <p:cNvSpPr>
            <a:spLocks noEditPoints="1"/>
          </p:cNvSpPr>
          <p:nvPr/>
        </p:nvSpPr>
        <p:spPr bwMode="auto">
          <a:xfrm rot="1041870">
            <a:off x="6591784" y="4383864"/>
            <a:ext cx="398608" cy="397323"/>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0" name="Group 59"/>
          <p:cNvGrpSpPr/>
          <p:nvPr/>
        </p:nvGrpSpPr>
        <p:grpSpPr>
          <a:xfrm>
            <a:off x="8780311" y="4337256"/>
            <a:ext cx="495301" cy="490538"/>
            <a:chOff x="8067675" y="690563"/>
            <a:chExt cx="495301" cy="490538"/>
          </a:xfrm>
          <a:solidFill>
            <a:schemeClr val="bg1"/>
          </a:solidFill>
        </p:grpSpPr>
        <p:sp>
          <p:nvSpPr>
            <p:cNvPr id="56" name="Freeform 14"/>
            <p:cNvSpPr>
              <a:spLocks noEditPoints="1"/>
            </p:cNvSpPr>
            <p:nvPr/>
          </p:nvSpPr>
          <p:spPr bwMode="auto">
            <a:xfrm>
              <a:off x="8067675" y="874713"/>
              <a:ext cx="495301" cy="306388"/>
            </a:xfrm>
            <a:custGeom>
              <a:avLst/>
              <a:gdLst>
                <a:gd name="T0" fmla="*/ 107 w 129"/>
                <a:gd name="T1" fmla="*/ 36 h 80"/>
                <a:gd name="T2" fmla="*/ 126 w 129"/>
                <a:gd name="T3" fmla="*/ 24 h 80"/>
                <a:gd name="T4" fmla="*/ 122 w 129"/>
                <a:gd name="T5" fmla="*/ 16 h 80"/>
                <a:gd name="T6" fmla="*/ 64 w 129"/>
                <a:gd name="T7" fmla="*/ 0 h 80"/>
                <a:gd name="T8" fmla="*/ 10 w 129"/>
                <a:gd name="T9" fmla="*/ 36 h 80"/>
                <a:gd name="T10" fmla="*/ 2 w 129"/>
                <a:gd name="T11" fmla="*/ 51 h 80"/>
                <a:gd name="T12" fmla="*/ 16 w 129"/>
                <a:gd name="T13" fmla="*/ 70 h 80"/>
                <a:gd name="T14" fmla="*/ 102 w 129"/>
                <a:gd name="T15" fmla="*/ 80 h 80"/>
                <a:gd name="T16" fmla="*/ 112 w 129"/>
                <a:gd name="T17" fmla="*/ 67 h 80"/>
                <a:gd name="T18" fmla="*/ 128 w 129"/>
                <a:gd name="T19" fmla="*/ 46 h 80"/>
                <a:gd name="T20" fmla="*/ 103 w 129"/>
                <a:gd name="T21" fmla="*/ 36 h 80"/>
                <a:gd name="T22" fmla="*/ 103 w 129"/>
                <a:gd name="T23" fmla="*/ 35 h 80"/>
                <a:gd name="T24" fmla="*/ 64 w 129"/>
                <a:gd name="T25" fmla="*/ 4 h 80"/>
                <a:gd name="T26" fmla="*/ 97 w 129"/>
                <a:gd name="T27" fmla="*/ 29 h 80"/>
                <a:gd name="T28" fmla="*/ 29 w 129"/>
                <a:gd name="T29" fmla="*/ 36 h 80"/>
                <a:gd name="T30" fmla="*/ 64 w 129"/>
                <a:gd name="T31" fmla="*/ 4 h 80"/>
                <a:gd name="T32" fmla="*/ 64 w 129"/>
                <a:gd name="T33" fmla="*/ 24 h 80"/>
                <a:gd name="T34" fmla="*/ 41 w 129"/>
                <a:gd name="T35" fmla="*/ 36 h 80"/>
                <a:gd name="T36" fmla="*/ 86 w 129"/>
                <a:gd name="T37" fmla="*/ 35 h 80"/>
                <a:gd name="T38" fmla="*/ 82 w 129"/>
                <a:gd name="T39" fmla="*/ 36 h 80"/>
                <a:gd name="T40" fmla="*/ 55 w 129"/>
                <a:gd name="T41" fmla="*/ 36 h 80"/>
                <a:gd name="T42" fmla="*/ 64 w 129"/>
                <a:gd name="T43" fmla="*/ 28 h 80"/>
                <a:gd name="T44" fmla="*/ 73 w 129"/>
                <a:gd name="T45" fmla="*/ 36 h 80"/>
                <a:gd name="T46" fmla="*/ 64 w 129"/>
                <a:gd name="T47" fmla="*/ 16 h 80"/>
                <a:gd name="T48" fmla="*/ 33 w 129"/>
                <a:gd name="T49" fmla="*/ 36 h 80"/>
                <a:gd name="T50" fmla="*/ 93 w 129"/>
                <a:gd name="T51" fmla="*/ 31 h 80"/>
                <a:gd name="T52" fmla="*/ 64 w 129"/>
                <a:gd name="T53" fmla="*/ 16 h 80"/>
                <a:gd name="T54" fmla="*/ 104 w 129"/>
                <a:gd name="T55" fmla="*/ 70 h 80"/>
                <a:gd name="T56" fmla="*/ 26 w 129"/>
                <a:gd name="T57" fmla="*/ 72 h 80"/>
                <a:gd name="T58" fmla="*/ 24 w 129"/>
                <a:gd name="T59" fmla="*/ 64 h 80"/>
                <a:gd name="T60" fmla="*/ 10 w 129"/>
                <a:gd name="T61" fmla="*/ 44 h 80"/>
                <a:gd name="T62" fmla="*/ 24 w 129"/>
                <a:gd name="T63" fmla="*/ 44 h 80"/>
                <a:gd name="T64" fmla="*/ 32 w 129"/>
                <a:gd name="T65" fmla="*/ 44 h 80"/>
                <a:gd name="T66" fmla="*/ 40 w 129"/>
                <a:gd name="T67" fmla="*/ 44 h 80"/>
                <a:gd name="T68" fmla="*/ 48 w 129"/>
                <a:gd name="T69" fmla="*/ 44 h 80"/>
                <a:gd name="T70" fmla="*/ 76 w 129"/>
                <a:gd name="T71" fmla="*/ 44 h 80"/>
                <a:gd name="T72" fmla="*/ 84 w 129"/>
                <a:gd name="T73" fmla="*/ 44 h 80"/>
                <a:gd name="T74" fmla="*/ 92 w 129"/>
                <a:gd name="T75" fmla="*/ 44 h 80"/>
                <a:gd name="T76" fmla="*/ 100 w 129"/>
                <a:gd name="T77" fmla="*/ 44 h 80"/>
                <a:gd name="T78" fmla="*/ 108 w 129"/>
                <a:gd name="T79" fmla="*/ 44 h 80"/>
                <a:gd name="T80" fmla="*/ 120 w 129"/>
                <a:gd name="T81"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80">
                  <a:moveTo>
                    <a:pt x="118" y="36"/>
                  </a:moveTo>
                  <a:cubicBezTo>
                    <a:pt x="107" y="36"/>
                    <a:pt x="107" y="36"/>
                    <a:pt x="107" y="36"/>
                  </a:cubicBezTo>
                  <a:cubicBezTo>
                    <a:pt x="107" y="35"/>
                    <a:pt x="107" y="34"/>
                    <a:pt x="107" y="33"/>
                  </a:cubicBezTo>
                  <a:cubicBezTo>
                    <a:pt x="126" y="24"/>
                    <a:pt x="126" y="24"/>
                    <a:pt x="126" y="24"/>
                  </a:cubicBezTo>
                  <a:cubicBezTo>
                    <a:pt x="128" y="23"/>
                    <a:pt x="129" y="20"/>
                    <a:pt x="128" y="18"/>
                  </a:cubicBezTo>
                  <a:cubicBezTo>
                    <a:pt x="127" y="16"/>
                    <a:pt x="124" y="15"/>
                    <a:pt x="122" y="16"/>
                  </a:cubicBezTo>
                  <a:cubicBezTo>
                    <a:pt x="104" y="26"/>
                    <a:pt x="104" y="26"/>
                    <a:pt x="104" y="26"/>
                  </a:cubicBezTo>
                  <a:cubicBezTo>
                    <a:pt x="97" y="11"/>
                    <a:pt x="82" y="0"/>
                    <a:pt x="64" y="0"/>
                  </a:cubicBezTo>
                  <a:cubicBezTo>
                    <a:pt x="42" y="0"/>
                    <a:pt x="25" y="16"/>
                    <a:pt x="21" y="36"/>
                  </a:cubicBezTo>
                  <a:cubicBezTo>
                    <a:pt x="10" y="36"/>
                    <a:pt x="10" y="36"/>
                    <a:pt x="10" y="36"/>
                  </a:cubicBezTo>
                  <a:cubicBezTo>
                    <a:pt x="4" y="36"/>
                    <a:pt x="0" y="40"/>
                    <a:pt x="0" y="46"/>
                  </a:cubicBezTo>
                  <a:cubicBezTo>
                    <a:pt x="0" y="48"/>
                    <a:pt x="1" y="50"/>
                    <a:pt x="2" y="51"/>
                  </a:cubicBezTo>
                  <a:cubicBezTo>
                    <a:pt x="16" y="67"/>
                    <a:pt x="16" y="67"/>
                    <a:pt x="16" y="67"/>
                  </a:cubicBezTo>
                  <a:cubicBezTo>
                    <a:pt x="16" y="70"/>
                    <a:pt x="16" y="70"/>
                    <a:pt x="16" y="70"/>
                  </a:cubicBezTo>
                  <a:cubicBezTo>
                    <a:pt x="16" y="76"/>
                    <a:pt x="20" y="80"/>
                    <a:pt x="26" y="80"/>
                  </a:cubicBezTo>
                  <a:cubicBezTo>
                    <a:pt x="102" y="80"/>
                    <a:pt x="102" y="80"/>
                    <a:pt x="102" y="80"/>
                  </a:cubicBezTo>
                  <a:cubicBezTo>
                    <a:pt x="108" y="80"/>
                    <a:pt x="112" y="76"/>
                    <a:pt x="112" y="70"/>
                  </a:cubicBezTo>
                  <a:cubicBezTo>
                    <a:pt x="112" y="67"/>
                    <a:pt x="112" y="67"/>
                    <a:pt x="112" y="67"/>
                  </a:cubicBezTo>
                  <a:cubicBezTo>
                    <a:pt x="126" y="51"/>
                    <a:pt x="126" y="51"/>
                    <a:pt x="126" y="51"/>
                  </a:cubicBezTo>
                  <a:cubicBezTo>
                    <a:pt x="127" y="50"/>
                    <a:pt x="128" y="48"/>
                    <a:pt x="128" y="46"/>
                  </a:cubicBezTo>
                  <a:cubicBezTo>
                    <a:pt x="128" y="40"/>
                    <a:pt x="124" y="36"/>
                    <a:pt x="118" y="36"/>
                  </a:cubicBezTo>
                  <a:close/>
                  <a:moveTo>
                    <a:pt x="103" y="36"/>
                  </a:moveTo>
                  <a:cubicBezTo>
                    <a:pt x="101" y="36"/>
                    <a:pt x="101" y="36"/>
                    <a:pt x="101" y="36"/>
                  </a:cubicBezTo>
                  <a:cubicBezTo>
                    <a:pt x="103" y="35"/>
                    <a:pt x="103" y="35"/>
                    <a:pt x="103" y="35"/>
                  </a:cubicBezTo>
                  <a:cubicBezTo>
                    <a:pt x="103" y="35"/>
                    <a:pt x="103" y="36"/>
                    <a:pt x="103" y="36"/>
                  </a:cubicBezTo>
                  <a:close/>
                  <a:moveTo>
                    <a:pt x="64" y="4"/>
                  </a:moveTo>
                  <a:cubicBezTo>
                    <a:pt x="80" y="4"/>
                    <a:pt x="94" y="14"/>
                    <a:pt x="100" y="27"/>
                  </a:cubicBezTo>
                  <a:cubicBezTo>
                    <a:pt x="97" y="29"/>
                    <a:pt x="97" y="29"/>
                    <a:pt x="97" y="29"/>
                  </a:cubicBezTo>
                  <a:cubicBezTo>
                    <a:pt x="91" y="17"/>
                    <a:pt x="79" y="8"/>
                    <a:pt x="64" y="8"/>
                  </a:cubicBezTo>
                  <a:cubicBezTo>
                    <a:pt x="47" y="8"/>
                    <a:pt x="33" y="20"/>
                    <a:pt x="29" y="36"/>
                  </a:cubicBezTo>
                  <a:cubicBezTo>
                    <a:pt x="25" y="36"/>
                    <a:pt x="25" y="36"/>
                    <a:pt x="25" y="36"/>
                  </a:cubicBezTo>
                  <a:cubicBezTo>
                    <a:pt x="29" y="18"/>
                    <a:pt x="45" y="4"/>
                    <a:pt x="64" y="4"/>
                  </a:cubicBezTo>
                  <a:close/>
                  <a:moveTo>
                    <a:pt x="82" y="36"/>
                  </a:moveTo>
                  <a:cubicBezTo>
                    <a:pt x="79" y="29"/>
                    <a:pt x="72" y="24"/>
                    <a:pt x="64" y="24"/>
                  </a:cubicBezTo>
                  <a:cubicBezTo>
                    <a:pt x="56" y="24"/>
                    <a:pt x="49" y="29"/>
                    <a:pt x="46" y="36"/>
                  </a:cubicBezTo>
                  <a:cubicBezTo>
                    <a:pt x="41" y="36"/>
                    <a:pt x="41" y="36"/>
                    <a:pt x="41" y="36"/>
                  </a:cubicBezTo>
                  <a:cubicBezTo>
                    <a:pt x="45" y="27"/>
                    <a:pt x="54" y="20"/>
                    <a:pt x="64" y="20"/>
                  </a:cubicBezTo>
                  <a:cubicBezTo>
                    <a:pt x="74" y="20"/>
                    <a:pt x="82" y="26"/>
                    <a:pt x="86" y="35"/>
                  </a:cubicBezTo>
                  <a:cubicBezTo>
                    <a:pt x="83" y="36"/>
                    <a:pt x="83" y="36"/>
                    <a:pt x="83" y="36"/>
                  </a:cubicBezTo>
                  <a:lnTo>
                    <a:pt x="82" y="36"/>
                  </a:lnTo>
                  <a:close/>
                  <a:moveTo>
                    <a:pt x="64" y="32"/>
                  </a:moveTo>
                  <a:cubicBezTo>
                    <a:pt x="60" y="32"/>
                    <a:pt x="57" y="34"/>
                    <a:pt x="55" y="36"/>
                  </a:cubicBezTo>
                  <a:cubicBezTo>
                    <a:pt x="50" y="36"/>
                    <a:pt x="50" y="36"/>
                    <a:pt x="50" y="36"/>
                  </a:cubicBezTo>
                  <a:cubicBezTo>
                    <a:pt x="53" y="31"/>
                    <a:pt x="58" y="28"/>
                    <a:pt x="64" y="28"/>
                  </a:cubicBezTo>
                  <a:cubicBezTo>
                    <a:pt x="70" y="28"/>
                    <a:pt x="75" y="31"/>
                    <a:pt x="78" y="36"/>
                  </a:cubicBezTo>
                  <a:cubicBezTo>
                    <a:pt x="73" y="36"/>
                    <a:pt x="73" y="36"/>
                    <a:pt x="73" y="36"/>
                  </a:cubicBezTo>
                  <a:cubicBezTo>
                    <a:pt x="71" y="34"/>
                    <a:pt x="68" y="32"/>
                    <a:pt x="64" y="32"/>
                  </a:cubicBezTo>
                  <a:close/>
                  <a:moveTo>
                    <a:pt x="64" y="16"/>
                  </a:moveTo>
                  <a:cubicBezTo>
                    <a:pt x="51" y="16"/>
                    <a:pt x="41" y="24"/>
                    <a:pt x="37" y="36"/>
                  </a:cubicBezTo>
                  <a:cubicBezTo>
                    <a:pt x="33" y="36"/>
                    <a:pt x="33" y="36"/>
                    <a:pt x="33" y="36"/>
                  </a:cubicBezTo>
                  <a:cubicBezTo>
                    <a:pt x="37" y="22"/>
                    <a:pt x="49" y="12"/>
                    <a:pt x="64" y="12"/>
                  </a:cubicBezTo>
                  <a:cubicBezTo>
                    <a:pt x="77" y="12"/>
                    <a:pt x="88" y="20"/>
                    <a:pt x="93" y="31"/>
                  </a:cubicBezTo>
                  <a:cubicBezTo>
                    <a:pt x="90" y="33"/>
                    <a:pt x="90" y="33"/>
                    <a:pt x="90" y="33"/>
                  </a:cubicBezTo>
                  <a:cubicBezTo>
                    <a:pt x="85" y="23"/>
                    <a:pt x="75" y="16"/>
                    <a:pt x="64" y="16"/>
                  </a:cubicBezTo>
                  <a:close/>
                  <a:moveTo>
                    <a:pt x="104" y="64"/>
                  </a:moveTo>
                  <a:cubicBezTo>
                    <a:pt x="104" y="70"/>
                    <a:pt x="104" y="70"/>
                    <a:pt x="104" y="70"/>
                  </a:cubicBezTo>
                  <a:cubicBezTo>
                    <a:pt x="104" y="71"/>
                    <a:pt x="103" y="72"/>
                    <a:pt x="102" y="72"/>
                  </a:cubicBezTo>
                  <a:cubicBezTo>
                    <a:pt x="26" y="72"/>
                    <a:pt x="26" y="72"/>
                    <a:pt x="26" y="72"/>
                  </a:cubicBezTo>
                  <a:cubicBezTo>
                    <a:pt x="25" y="72"/>
                    <a:pt x="24" y="71"/>
                    <a:pt x="24" y="70"/>
                  </a:cubicBezTo>
                  <a:cubicBezTo>
                    <a:pt x="24" y="64"/>
                    <a:pt x="24" y="64"/>
                    <a:pt x="24" y="64"/>
                  </a:cubicBezTo>
                  <a:cubicBezTo>
                    <a:pt x="8" y="46"/>
                    <a:pt x="8" y="46"/>
                    <a:pt x="8" y="46"/>
                  </a:cubicBezTo>
                  <a:cubicBezTo>
                    <a:pt x="8" y="45"/>
                    <a:pt x="9" y="44"/>
                    <a:pt x="10" y="44"/>
                  </a:cubicBezTo>
                  <a:cubicBezTo>
                    <a:pt x="20" y="44"/>
                    <a:pt x="20" y="44"/>
                    <a:pt x="20" y="44"/>
                  </a:cubicBezTo>
                  <a:cubicBezTo>
                    <a:pt x="24" y="44"/>
                    <a:pt x="24" y="44"/>
                    <a:pt x="24" y="44"/>
                  </a:cubicBezTo>
                  <a:cubicBezTo>
                    <a:pt x="28" y="44"/>
                    <a:pt x="28" y="44"/>
                    <a:pt x="28" y="44"/>
                  </a:cubicBezTo>
                  <a:cubicBezTo>
                    <a:pt x="32" y="44"/>
                    <a:pt x="32" y="44"/>
                    <a:pt x="32" y="44"/>
                  </a:cubicBezTo>
                  <a:cubicBezTo>
                    <a:pt x="36" y="44"/>
                    <a:pt x="36" y="44"/>
                    <a:pt x="36" y="44"/>
                  </a:cubicBezTo>
                  <a:cubicBezTo>
                    <a:pt x="40" y="44"/>
                    <a:pt x="40" y="44"/>
                    <a:pt x="40" y="44"/>
                  </a:cubicBezTo>
                  <a:cubicBezTo>
                    <a:pt x="44" y="44"/>
                    <a:pt x="44" y="44"/>
                    <a:pt x="44" y="44"/>
                  </a:cubicBezTo>
                  <a:cubicBezTo>
                    <a:pt x="48" y="44"/>
                    <a:pt x="48" y="44"/>
                    <a:pt x="48" y="44"/>
                  </a:cubicBezTo>
                  <a:cubicBezTo>
                    <a:pt x="52" y="44"/>
                    <a:pt x="52" y="44"/>
                    <a:pt x="52" y="44"/>
                  </a:cubicBezTo>
                  <a:cubicBezTo>
                    <a:pt x="76" y="44"/>
                    <a:pt x="76" y="44"/>
                    <a:pt x="76" y="44"/>
                  </a:cubicBezTo>
                  <a:cubicBezTo>
                    <a:pt x="80" y="44"/>
                    <a:pt x="80" y="44"/>
                    <a:pt x="80" y="44"/>
                  </a:cubicBezTo>
                  <a:cubicBezTo>
                    <a:pt x="84" y="44"/>
                    <a:pt x="84" y="44"/>
                    <a:pt x="84" y="44"/>
                  </a:cubicBezTo>
                  <a:cubicBezTo>
                    <a:pt x="88" y="44"/>
                    <a:pt x="88" y="44"/>
                    <a:pt x="88" y="44"/>
                  </a:cubicBezTo>
                  <a:cubicBezTo>
                    <a:pt x="92" y="44"/>
                    <a:pt x="92" y="44"/>
                    <a:pt x="92" y="44"/>
                  </a:cubicBezTo>
                  <a:cubicBezTo>
                    <a:pt x="96" y="44"/>
                    <a:pt x="96" y="44"/>
                    <a:pt x="96" y="44"/>
                  </a:cubicBezTo>
                  <a:cubicBezTo>
                    <a:pt x="100" y="44"/>
                    <a:pt x="100" y="44"/>
                    <a:pt x="100" y="44"/>
                  </a:cubicBezTo>
                  <a:cubicBezTo>
                    <a:pt x="104" y="44"/>
                    <a:pt x="104" y="44"/>
                    <a:pt x="104" y="44"/>
                  </a:cubicBezTo>
                  <a:cubicBezTo>
                    <a:pt x="108" y="44"/>
                    <a:pt x="108" y="44"/>
                    <a:pt x="108" y="44"/>
                  </a:cubicBezTo>
                  <a:cubicBezTo>
                    <a:pt x="118" y="44"/>
                    <a:pt x="118" y="44"/>
                    <a:pt x="118" y="44"/>
                  </a:cubicBezTo>
                  <a:cubicBezTo>
                    <a:pt x="119" y="44"/>
                    <a:pt x="120" y="45"/>
                    <a:pt x="120" y="46"/>
                  </a:cubicBezTo>
                  <a:lnTo>
                    <a:pt x="10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5"/>
            <p:cNvSpPr>
              <a:spLocks/>
            </p:cNvSpPr>
            <p:nvPr/>
          </p:nvSpPr>
          <p:spPr bwMode="auto">
            <a:xfrm>
              <a:off x="8181975" y="758826"/>
              <a:ext cx="42863" cy="115888"/>
            </a:xfrm>
            <a:custGeom>
              <a:avLst/>
              <a:gdLst>
                <a:gd name="T0" fmla="*/ 2 w 11"/>
                <a:gd name="T1" fmla="*/ 29 h 30"/>
                <a:gd name="T2" fmla="*/ 2 w 11"/>
                <a:gd name="T3" fmla="*/ 29 h 30"/>
                <a:gd name="T4" fmla="*/ 2 w 11"/>
                <a:gd name="T5" fmla="*/ 29 h 30"/>
                <a:gd name="T6" fmla="*/ 4 w 11"/>
                <a:gd name="T7" fmla="*/ 30 h 30"/>
                <a:gd name="T8" fmla="*/ 6 w 11"/>
                <a:gd name="T9" fmla="*/ 28 h 30"/>
                <a:gd name="T10" fmla="*/ 6 w 11"/>
                <a:gd name="T11" fmla="*/ 27 h 30"/>
                <a:gd name="T12" fmla="*/ 6 w 11"/>
                <a:gd name="T13" fmla="*/ 27 h 30"/>
                <a:gd name="T14" fmla="*/ 7 w 11"/>
                <a:gd name="T15" fmla="*/ 16 h 30"/>
                <a:gd name="T16" fmla="*/ 9 w 11"/>
                <a:gd name="T17" fmla="*/ 1 h 30"/>
                <a:gd name="T18" fmla="*/ 7 w 11"/>
                <a:gd name="T19" fmla="*/ 0 h 30"/>
                <a:gd name="T20" fmla="*/ 5 w 11"/>
                <a:gd name="T21" fmla="*/ 2 h 30"/>
                <a:gd name="T22" fmla="*/ 5 w 11"/>
                <a:gd name="T23" fmla="*/ 3 h 30"/>
                <a:gd name="T24" fmla="*/ 5 w 11"/>
                <a:gd name="T25" fmla="*/ 3 h 30"/>
                <a:gd name="T26" fmla="*/ 5 w 11"/>
                <a:gd name="T27" fmla="*/ 3 h 30"/>
                <a:gd name="T28" fmla="*/ 5 w 11"/>
                <a:gd name="T29" fmla="*/ 3 h 30"/>
                <a:gd name="T30" fmla="*/ 4 w 11"/>
                <a:gd name="T31" fmla="*/ 14 h 30"/>
                <a:gd name="T32" fmla="*/ 2 w 11"/>
                <a:gd name="T33" fmla="*/ 29 h 30"/>
                <a:gd name="T34" fmla="*/ 2 w 11"/>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30">
                  <a:moveTo>
                    <a:pt x="2" y="29"/>
                  </a:moveTo>
                  <a:cubicBezTo>
                    <a:pt x="2" y="29"/>
                    <a:pt x="2" y="29"/>
                    <a:pt x="2" y="29"/>
                  </a:cubicBezTo>
                  <a:cubicBezTo>
                    <a:pt x="2" y="29"/>
                    <a:pt x="2" y="29"/>
                    <a:pt x="2" y="29"/>
                  </a:cubicBezTo>
                  <a:cubicBezTo>
                    <a:pt x="2" y="30"/>
                    <a:pt x="3" y="30"/>
                    <a:pt x="4" y="30"/>
                  </a:cubicBezTo>
                  <a:cubicBezTo>
                    <a:pt x="5" y="30"/>
                    <a:pt x="6" y="29"/>
                    <a:pt x="6" y="28"/>
                  </a:cubicBezTo>
                  <a:cubicBezTo>
                    <a:pt x="6" y="28"/>
                    <a:pt x="6" y="28"/>
                    <a:pt x="6" y="27"/>
                  </a:cubicBezTo>
                  <a:cubicBezTo>
                    <a:pt x="6" y="27"/>
                    <a:pt x="6" y="27"/>
                    <a:pt x="6" y="27"/>
                  </a:cubicBezTo>
                  <a:cubicBezTo>
                    <a:pt x="4" y="24"/>
                    <a:pt x="6" y="20"/>
                    <a:pt x="7" y="16"/>
                  </a:cubicBezTo>
                  <a:cubicBezTo>
                    <a:pt x="9" y="11"/>
                    <a:pt x="11" y="6"/>
                    <a:pt x="9" y="1"/>
                  </a:cubicBezTo>
                  <a:cubicBezTo>
                    <a:pt x="9" y="1"/>
                    <a:pt x="8" y="0"/>
                    <a:pt x="7" y="0"/>
                  </a:cubicBezTo>
                  <a:cubicBezTo>
                    <a:pt x="6" y="0"/>
                    <a:pt x="5" y="1"/>
                    <a:pt x="5" y="2"/>
                  </a:cubicBezTo>
                  <a:cubicBezTo>
                    <a:pt x="5" y="2"/>
                    <a:pt x="5" y="2"/>
                    <a:pt x="5" y="3"/>
                  </a:cubicBezTo>
                  <a:cubicBezTo>
                    <a:pt x="5" y="3"/>
                    <a:pt x="5" y="3"/>
                    <a:pt x="5" y="3"/>
                  </a:cubicBezTo>
                  <a:cubicBezTo>
                    <a:pt x="5" y="3"/>
                    <a:pt x="5" y="3"/>
                    <a:pt x="5" y="3"/>
                  </a:cubicBezTo>
                  <a:cubicBezTo>
                    <a:pt x="5" y="3"/>
                    <a:pt x="5" y="3"/>
                    <a:pt x="5" y="3"/>
                  </a:cubicBezTo>
                  <a:cubicBezTo>
                    <a:pt x="7" y="6"/>
                    <a:pt x="5" y="10"/>
                    <a:pt x="4" y="14"/>
                  </a:cubicBezTo>
                  <a:cubicBezTo>
                    <a:pt x="2" y="19"/>
                    <a:pt x="0" y="24"/>
                    <a:pt x="2" y="29"/>
                  </a:cubicBezTo>
                  <a:cubicBezTo>
                    <a:pt x="2" y="29"/>
                    <a:pt x="2"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6"/>
            <p:cNvSpPr>
              <a:spLocks/>
            </p:cNvSpPr>
            <p:nvPr/>
          </p:nvSpPr>
          <p:spPr bwMode="auto">
            <a:xfrm>
              <a:off x="8366125" y="755651"/>
              <a:ext cx="46038" cy="115888"/>
            </a:xfrm>
            <a:custGeom>
              <a:avLst/>
              <a:gdLst>
                <a:gd name="T0" fmla="*/ 3 w 12"/>
                <a:gd name="T1" fmla="*/ 29 h 30"/>
                <a:gd name="T2" fmla="*/ 3 w 12"/>
                <a:gd name="T3" fmla="*/ 29 h 30"/>
                <a:gd name="T4" fmla="*/ 3 w 12"/>
                <a:gd name="T5" fmla="*/ 29 h 30"/>
                <a:gd name="T6" fmla="*/ 4 w 12"/>
                <a:gd name="T7" fmla="*/ 30 h 30"/>
                <a:gd name="T8" fmla="*/ 6 w 12"/>
                <a:gd name="T9" fmla="*/ 28 h 30"/>
                <a:gd name="T10" fmla="*/ 6 w 12"/>
                <a:gd name="T11" fmla="*/ 28 h 30"/>
                <a:gd name="T12" fmla="*/ 6 w 12"/>
                <a:gd name="T13" fmla="*/ 28 h 30"/>
                <a:gd name="T14" fmla="*/ 8 w 12"/>
                <a:gd name="T15" fmla="*/ 16 h 30"/>
                <a:gd name="T16" fmla="*/ 10 w 12"/>
                <a:gd name="T17" fmla="*/ 2 h 30"/>
                <a:gd name="T18" fmla="*/ 8 w 12"/>
                <a:gd name="T19" fmla="*/ 0 h 30"/>
                <a:gd name="T20" fmla="*/ 6 w 12"/>
                <a:gd name="T21" fmla="*/ 2 h 30"/>
                <a:gd name="T22" fmla="*/ 6 w 12"/>
                <a:gd name="T23" fmla="*/ 3 h 30"/>
                <a:gd name="T24" fmla="*/ 6 w 12"/>
                <a:gd name="T25" fmla="*/ 3 h 30"/>
                <a:gd name="T26" fmla="*/ 6 w 12"/>
                <a:gd name="T27" fmla="*/ 3 h 30"/>
                <a:gd name="T28" fmla="*/ 6 w 12"/>
                <a:gd name="T29" fmla="*/ 3 h 30"/>
                <a:gd name="T30" fmla="*/ 4 w 12"/>
                <a:gd name="T31" fmla="*/ 15 h 30"/>
                <a:gd name="T32" fmla="*/ 3 w 12"/>
                <a:gd name="T33" fmla="*/ 29 h 30"/>
                <a:gd name="T34" fmla="*/ 3 w 12"/>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30">
                  <a:moveTo>
                    <a:pt x="3" y="29"/>
                  </a:moveTo>
                  <a:cubicBezTo>
                    <a:pt x="3" y="29"/>
                    <a:pt x="3" y="29"/>
                    <a:pt x="3" y="29"/>
                  </a:cubicBezTo>
                  <a:cubicBezTo>
                    <a:pt x="3" y="29"/>
                    <a:pt x="3" y="29"/>
                    <a:pt x="3" y="29"/>
                  </a:cubicBezTo>
                  <a:cubicBezTo>
                    <a:pt x="3" y="30"/>
                    <a:pt x="4" y="30"/>
                    <a:pt x="4" y="30"/>
                  </a:cubicBezTo>
                  <a:cubicBezTo>
                    <a:pt x="6" y="30"/>
                    <a:pt x="6" y="30"/>
                    <a:pt x="6" y="28"/>
                  </a:cubicBezTo>
                  <a:cubicBezTo>
                    <a:pt x="6" y="28"/>
                    <a:pt x="6" y="28"/>
                    <a:pt x="6" y="28"/>
                  </a:cubicBezTo>
                  <a:cubicBezTo>
                    <a:pt x="6" y="28"/>
                    <a:pt x="6" y="28"/>
                    <a:pt x="6" y="28"/>
                  </a:cubicBezTo>
                  <a:cubicBezTo>
                    <a:pt x="5" y="24"/>
                    <a:pt x="6" y="20"/>
                    <a:pt x="8" y="16"/>
                  </a:cubicBezTo>
                  <a:cubicBezTo>
                    <a:pt x="10" y="12"/>
                    <a:pt x="12" y="7"/>
                    <a:pt x="10" y="2"/>
                  </a:cubicBezTo>
                  <a:cubicBezTo>
                    <a:pt x="9" y="1"/>
                    <a:pt x="9" y="0"/>
                    <a:pt x="8" y="0"/>
                  </a:cubicBezTo>
                  <a:cubicBezTo>
                    <a:pt x="7" y="0"/>
                    <a:pt x="6" y="1"/>
                    <a:pt x="6" y="2"/>
                  </a:cubicBezTo>
                  <a:cubicBezTo>
                    <a:pt x="6" y="3"/>
                    <a:pt x="6" y="3"/>
                    <a:pt x="6" y="3"/>
                  </a:cubicBezTo>
                  <a:cubicBezTo>
                    <a:pt x="6" y="3"/>
                    <a:pt x="6" y="3"/>
                    <a:pt x="6" y="3"/>
                  </a:cubicBezTo>
                  <a:cubicBezTo>
                    <a:pt x="6" y="3"/>
                    <a:pt x="6" y="3"/>
                    <a:pt x="6" y="3"/>
                  </a:cubicBezTo>
                  <a:cubicBezTo>
                    <a:pt x="6" y="3"/>
                    <a:pt x="6" y="3"/>
                    <a:pt x="6" y="3"/>
                  </a:cubicBezTo>
                  <a:cubicBezTo>
                    <a:pt x="8" y="7"/>
                    <a:pt x="6" y="11"/>
                    <a:pt x="4" y="15"/>
                  </a:cubicBezTo>
                  <a:cubicBezTo>
                    <a:pt x="3" y="19"/>
                    <a:pt x="0" y="24"/>
                    <a:pt x="3" y="29"/>
                  </a:cubicBezTo>
                  <a:cubicBezTo>
                    <a:pt x="3" y="29"/>
                    <a:pt x="3" y="29"/>
                    <a:pt x="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7"/>
            <p:cNvSpPr>
              <a:spLocks/>
            </p:cNvSpPr>
            <p:nvPr/>
          </p:nvSpPr>
          <p:spPr bwMode="auto">
            <a:xfrm>
              <a:off x="8289925" y="690563"/>
              <a:ext cx="42863" cy="115888"/>
            </a:xfrm>
            <a:custGeom>
              <a:avLst/>
              <a:gdLst>
                <a:gd name="T0" fmla="*/ 2 w 11"/>
                <a:gd name="T1" fmla="*/ 29 h 30"/>
                <a:gd name="T2" fmla="*/ 2 w 11"/>
                <a:gd name="T3" fmla="*/ 29 h 30"/>
                <a:gd name="T4" fmla="*/ 2 w 11"/>
                <a:gd name="T5" fmla="*/ 29 h 30"/>
                <a:gd name="T6" fmla="*/ 4 w 11"/>
                <a:gd name="T7" fmla="*/ 30 h 30"/>
                <a:gd name="T8" fmla="*/ 6 w 11"/>
                <a:gd name="T9" fmla="*/ 28 h 30"/>
                <a:gd name="T10" fmla="*/ 6 w 11"/>
                <a:gd name="T11" fmla="*/ 28 h 30"/>
                <a:gd name="T12" fmla="*/ 6 w 11"/>
                <a:gd name="T13" fmla="*/ 28 h 30"/>
                <a:gd name="T14" fmla="*/ 8 w 11"/>
                <a:gd name="T15" fmla="*/ 16 h 30"/>
                <a:gd name="T16" fmla="*/ 9 w 11"/>
                <a:gd name="T17" fmla="*/ 1 h 30"/>
                <a:gd name="T18" fmla="*/ 7 w 11"/>
                <a:gd name="T19" fmla="*/ 0 h 30"/>
                <a:gd name="T20" fmla="*/ 5 w 11"/>
                <a:gd name="T21" fmla="*/ 2 h 30"/>
                <a:gd name="T22" fmla="*/ 6 w 11"/>
                <a:gd name="T23" fmla="*/ 3 h 30"/>
                <a:gd name="T24" fmla="*/ 6 w 11"/>
                <a:gd name="T25" fmla="*/ 3 h 30"/>
                <a:gd name="T26" fmla="*/ 6 w 11"/>
                <a:gd name="T27" fmla="*/ 3 h 30"/>
                <a:gd name="T28" fmla="*/ 6 w 11"/>
                <a:gd name="T29" fmla="*/ 3 h 30"/>
                <a:gd name="T30" fmla="*/ 4 w 11"/>
                <a:gd name="T31" fmla="*/ 14 h 30"/>
                <a:gd name="T32" fmla="*/ 2 w 11"/>
                <a:gd name="T33" fmla="*/ 29 h 30"/>
                <a:gd name="T34" fmla="*/ 2 w 11"/>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30">
                  <a:moveTo>
                    <a:pt x="2" y="29"/>
                  </a:moveTo>
                  <a:cubicBezTo>
                    <a:pt x="2" y="29"/>
                    <a:pt x="2" y="29"/>
                    <a:pt x="2" y="29"/>
                  </a:cubicBezTo>
                  <a:cubicBezTo>
                    <a:pt x="2" y="29"/>
                    <a:pt x="2" y="29"/>
                    <a:pt x="2" y="29"/>
                  </a:cubicBezTo>
                  <a:cubicBezTo>
                    <a:pt x="2" y="30"/>
                    <a:pt x="3" y="30"/>
                    <a:pt x="4" y="30"/>
                  </a:cubicBezTo>
                  <a:cubicBezTo>
                    <a:pt x="5" y="30"/>
                    <a:pt x="6" y="29"/>
                    <a:pt x="6" y="28"/>
                  </a:cubicBezTo>
                  <a:cubicBezTo>
                    <a:pt x="6" y="28"/>
                    <a:pt x="6" y="28"/>
                    <a:pt x="6" y="28"/>
                  </a:cubicBezTo>
                  <a:cubicBezTo>
                    <a:pt x="6" y="28"/>
                    <a:pt x="6" y="28"/>
                    <a:pt x="6" y="28"/>
                  </a:cubicBezTo>
                  <a:cubicBezTo>
                    <a:pt x="4" y="24"/>
                    <a:pt x="6" y="20"/>
                    <a:pt x="8" y="16"/>
                  </a:cubicBezTo>
                  <a:cubicBezTo>
                    <a:pt x="9" y="11"/>
                    <a:pt x="11" y="6"/>
                    <a:pt x="9" y="1"/>
                  </a:cubicBezTo>
                  <a:cubicBezTo>
                    <a:pt x="9" y="1"/>
                    <a:pt x="8" y="0"/>
                    <a:pt x="7" y="0"/>
                  </a:cubicBezTo>
                  <a:cubicBezTo>
                    <a:pt x="6" y="0"/>
                    <a:pt x="5" y="1"/>
                    <a:pt x="5" y="2"/>
                  </a:cubicBezTo>
                  <a:cubicBezTo>
                    <a:pt x="5" y="2"/>
                    <a:pt x="5" y="3"/>
                    <a:pt x="6" y="3"/>
                  </a:cubicBezTo>
                  <a:cubicBezTo>
                    <a:pt x="6" y="3"/>
                    <a:pt x="6" y="3"/>
                    <a:pt x="6" y="3"/>
                  </a:cubicBezTo>
                  <a:cubicBezTo>
                    <a:pt x="6" y="3"/>
                    <a:pt x="6" y="3"/>
                    <a:pt x="6" y="3"/>
                  </a:cubicBezTo>
                  <a:cubicBezTo>
                    <a:pt x="6" y="3"/>
                    <a:pt x="6" y="3"/>
                    <a:pt x="6" y="3"/>
                  </a:cubicBezTo>
                  <a:cubicBezTo>
                    <a:pt x="7" y="7"/>
                    <a:pt x="6" y="10"/>
                    <a:pt x="4" y="14"/>
                  </a:cubicBezTo>
                  <a:cubicBezTo>
                    <a:pt x="2" y="19"/>
                    <a:pt x="0" y="24"/>
                    <a:pt x="2" y="29"/>
                  </a:cubicBezTo>
                  <a:cubicBezTo>
                    <a:pt x="2" y="29"/>
                    <a:pt x="2"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TextBox 76"/>
          <p:cNvSpPr txBox="1"/>
          <p:nvPr/>
        </p:nvSpPr>
        <p:spPr>
          <a:xfrm>
            <a:off x="4151622"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65" name="TextBox 76"/>
          <p:cNvSpPr txBox="1"/>
          <p:nvPr/>
        </p:nvSpPr>
        <p:spPr>
          <a:xfrm>
            <a:off x="6305436"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66" name="TextBox 76"/>
          <p:cNvSpPr txBox="1"/>
          <p:nvPr/>
        </p:nvSpPr>
        <p:spPr>
          <a:xfrm>
            <a:off x="8460703"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11361786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25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3000"/>
                            </p:stCondLst>
                            <p:childTnLst>
                              <p:par>
                                <p:cTn id="19" presetID="10" presetClass="entr" presetSubtype="0"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4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45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500"/>
                                        <p:tgtEl>
                                          <p:spTgt spid="22"/>
                                        </p:tgtEl>
                                      </p:cBhvr>
                                    </p:animEffect>
                                  </p:childTnLst>
                                </p:cTn>
                              </p:par>
                            </p:childTnLst>
                          </p:cTn>
                        </p:par>
                        <p:par>
                          <p:cTn id="40" fill="hold">
                            <p:stCondLst>
                              <p:cond delay="5000"/>
                            </p:stCondLst>
                            <p:childTnLst>
                              <p:par>
                                <p:cTn id="41" presetID="22" presetClass="entr" presetSubtype="1"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up)">
                                      <p:cBhvr>
                                        <p:cTn id="43" dur="500"/>
                                        <p:tgtEl>
                                          <p:spTgt spid="3"/>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left)">
                                      <p:cBhvr>
                                        <p:cTn id="47" dur="500"/>
                                        <p:tgtEl>
                                          <p:spTgt spid="46"/>
                                        </p:tgtEl>
                                      </p:cBhvr>
                                    </p:animEffect>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animEffect transition="in" filter="fade">
                                      <p:cBhvr>
                                        <p:cTn id="53" dur="500"/>
                                        <p:tgtEl>
                                          <p:spTgt spid="44"/>
                                        </p:tgtEl>
                                      </p:cBhvr>
                                    </p:animEffect>
                                  </p:childTnLst>
                                </p:cTn>
                              </p:par>
                            </p:childTnLst>
                          </p:cTn>
                        </p:par>
                        <p:par>
                          <p:cTn id="54" fill="hold">
                            <p:stCondLst>
                              <p:cond delay="6500"/>
                            </p:stCondLst>
                            <p:childTnLst>
                              <p:par>
                                <p:cTn id="55" presetID="10" presetClass="entr" presetSubtype="0" fill="hold" grpId="0" nodeType="after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wipe(up)">
                                      <p:cBhvr>
                                        <p:cTn id="61" dur="500"/>
                                        <p:tgtEl>
                                          <p:spTgt spid="37"/>
                                        </p:tgtEl>
                                      </p:cBhvr>
                                    </p:animEffect>
                                  </p:childTnLst>
                                </p:cTn>
                              </p:par>
                            </p:childTnLst>
                          </p:cTn>
                        </p:par>
                        <p:par>
                          <p:cTn id="62" fill="hold">
                            <p:stCondLst>
                              <p:cond delay="7500"/>
                            </p:stCondLst>
                            <p:childTnLst>
                              <p:par>
                                <p:cTn id="63" presetID="22" presetClass="entr" presetSubtype="8"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wipe(left)">
                                      <p:cBhvr>
                                        <p:cTn id="65" dur="500"/>
                                        <p:tgtEl>
                                          <p:spTgt spid="47"/>
                                        </p:tgtEl>
                                      </p:cBhvr>
                                    </p:animEffect>
                                  </p:childTnLst>
                                </p:cTn>
                              </p:par>
                            </p:childTnLst>
                          </p:cTn>
                        </p:par>
                        <p:par>
                          <p:cTn id="66" fill="hold">
                            <p:stCondLst>
                              <p:cond delay="8000"/>
                            </p:stCondLst>
                            <p:childTnLst>
                              <p:par>
                                <p:cTn id="67" presetID="53" presetClass="entr" presetSubtype="16"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 calcmode="lin" valueType="num">
                                      <p:cBhvr>
                                        <p:cTn id="69" dur="500" fill="hold"/>
                                        <p:tgtEl>
                                          <p:spTgt spid="52"/>
                                        </p:tgtEl>
                                        <p:attrNameLst>
                                          <p:attrName>ppt_w</p:attrName>
                                        </p:attrNameLst>
                                      </p:cBhvr>
                                      <p:tavLst>
                                        <p:tav tm="0">
                                          <p:val>
                                            <p:fltVal val="0"/>
                                          </p:val>
                                        </p:tav>
                                        <p:tav tm="100000">
                                          <p:val>
                                            <p:strVal val="#ppt_w"/>
                                          </p:val>
                                        </p:tav>
                                      </p:tavLst>
                                    </p:anim>
                                    <p:anim calcmode="lin" valueType="num">
                                      <p:cBhvr>
                                        <p:cTn id="70" dur="500" fill="hold"/>
                                        <p:tgtEl>
                                          <p:spTgt spid="52"/>
                                        </p:tgtEl>
                                        <p:attrNameLst>
                                          <p:attrName>ppt_h</p:attrName>
                                        </p:attrNameLst>
                                      </p:cBhvr>
                                      <p:tavLst>
                                        <p:tav tm="0">
                                          <p:val>
                                            <p:fltVal val="0"/>
                                          </p:val>
                                        </p:tav>
                                        <p:tav tm="100000">
                                          <p:val>
                                            <p:strVal val="#ppt_h"/>
                                          </p:val>
                                        </p:tav>
                                      </p:tavLst>
                                    </p:anim>
                                    <p:animEffect transition="in" filter="fade">
                                      <p:cBhvr>
                                        <p:cTn id="71" dur="500"/>
                                        <p:tgtEl>
                                          <p:spTgt spid="52"/>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fade">
                                      <p:cBhvr>
                                        <p:cTn id="75" dur="500"/>
                                        <p:tgtEl>
                                          <p:spTgt spid="65"/>
                                        </p:tgtEl>
                                      </p:cBhvr>
                                    </p:animEffect>
                                  </p:childTnLst>
                                </p:cTn>
                              </p:par>
                            </p:childTnLst>
                          </p:cTn>
                        </p:par>
                        <p:par>
                          <p:cTn id="76" fill="hold">
                            <p:stCondLst>
                              <p:cond delay="9000"/>
                            </p:stCondLst>
                            <p:childTnLst>
                              <p:par>
                                <p:cTn id="77" presetID="22" presetClass="entr" presetSubtype="1" fill="hold"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wipe(up)">
                                      <p:cBhvr>
                                        <p:cTn id="79" dur="500"/>
                                        <p:tgtEl>
                                          <p:spTgt spid="39"/>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wipe(left)">
                                      <p:cBhvr>
                                        <p:cTn id="83" dur="500"/>
                                        <p:tgtEl>
                                          <p:spTgt spid="48"/>
                                        </p:tgtEl>
                                      </p:cBhvr>
                                    </p:animEffect>
                                  </p:childTnLst>
                                </p:cTn>
                              </p:par>
                            </p:childTnLst>
                          </p:cTn>
                        </p:par>
                        <p:par>
                          <p:cTn id="84" fill="hold">
                            <p:stCondLst>
                              <p:cond delay="10000"/>
                            </p:stCondLst>
                            <p:childTnLst>
                              <p:par>
                                <p:cTn id="85" presetID="53" presetClass="entr" presetSubtype="16" fill="hold" nodeType="after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p:cTn id="87" dur="500" fill="hold"/>
                                        <p:tgtEl>
                                          <p:spTgt spid="60"/>
                                        </p:tgtEl>
                                        <p:attrNameLst>
                                          <p:attrName>ppt_w</p:attrName>
                                        </p:attrNameLst>
                                      </p:cBhvr>
                                      <p:tavLst>
                                        <p:tav tm="0">
                                          <p:val>
                                            <p:fltVal val="0"/>
                                          </p:val>
                                        </p:tav>
                                        <p:tav tm="100000">
                                          <p:val>
                                            <p:strVal val="#ppt_w"/>
                                          </p:val>
                                        </p:tav>
                                      </p:tavLst>
                                    </p:anim>
                                    <p:anim calcmode="lin" valueType="num">
                                      <p:cBhvr>
                                        <p:cTn id="88" dur="500" fill="hold"/>
                                        <p:tgtEl>
                                          <p:spTgt spid="60"/>
                                        </p:tgtEl>
                                        <p:attrNameLst>
                                          <p:attrName>ppt_h</p:attrName>
                                        </p:attrNameLst>
                                      </p:cBhvr>
                                      <p:tavLst>
                                        <p:tav tm="0">
                                          <p:val>
                                            <p:fltVal val="0"/>
                                          </p:val>
                                        </p:tav>
                                        <p:tav tm="100000">
                                          <p:val>
                                            <p:strVal val="#ppt_h"/>
                                          </p:val>
                                        </p:tav>
                                      </p:tavLst>
                                    </p:anim>
                                    <p:animEffect transition="in" filter="fade">
                                      <p:cBhvr>
                                        <p:cTn id="89" dur="500"/>
                                        <p:tgtEl>
                                          <p:spTgt spid="60"/>
                                        </p:tgtEl>
                                      </p:cBhvr>
                                    </p:animEffect>
                                  </p:childTnLst>
                                </p:cTn>
                              </p:par>
                            </p:childTnLst>
                          </p:cTn>
                        </p:par>
                        <p:par>
                          <p:cTn id="90" fill="hold">
                            <p:stCondLst>
                              <p:cond delay="10500"/>
                            </p:stCondLst>
                            <p:childTnLst>
                              <p:par>
                                <p:cTn id="91" presetID="10" presetClass="entr" presetSubtype="0" fill="hold" grpId="0" nodeType="after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fade">
                                      <p:cBhvr>
                                        <p:cTn id="93"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8" grpId="0" animBg="1"/>
      <p:bldP spid="9" grpId="0" animBg="1"/>
      <p:bldP spid="15" grpId="0"/>
      <p:bldP spid="16" grpId="0"/>
      <p:bldP spid="18" grpId="0"/>
      <p:bldP spid="19" grpId="0"/>
      <p:bldP spid="20" grpId="0"/>
      <p:bldP spid="22" grpId="0"/>
      <p:bldP spid="47" grpId="0" animBg="1"/>
      <p:bldP spid="48" grpId="0" animBg="1"/>
      <p:bldP spid="52" grpId="0" animBg="1"/>
      <p:bldP spid="64" grpId="0"/>
      <p:bldP spid="65" grpId="0"/>
      <p:bldP spid="6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4776395" y="4736169"/>
            <a:ext cx="7415605" cy="387275"/>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3141233" y="2833255"/>
            <a:ext cx="9050767" cy="1191491"/>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762000" y="2001982"/>
            <a:ext cx="2854037" cy="2854037"/>
          </a:xfrm>
          <a:prstGeom prst="ellipse">
            <a:avLst/>
          </a:prstGeom>
          <a:solidFill>
            <a:srgbClr val="FF6D6D"/>
          </a:solidFill>
          <a:ln w="38100">
            <a:solidFill>
              <a:srgbClr val="11141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358886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GRAPHIC </a:t>
            </a:r>
            <a:r>
              <a:rPr lang="id-ID" sz="3200" b="1" dirty="0" smtClean="0">
                <a:solidFill>
                  <a:srgbClr val="FF6D6D"/>
                </a:solidFill>
                <a:latin typeface="Raleway" panose="020B0003030101060003" pitchFamily="34" charset="0"/>
              </a:rPr>
              <a:t>DESIGN</a:t>
            </a:r>
            <a:endParaRPr lang="id-ID" sz="3200" dirty="0">
              <a:solidFill>
                <a:schemeClr val="bg1">
                  <a:lumMod val="50000"/>
                </a:schemeClr>
              </a:solidFill>
              <a:latin typeface="Raleway" panose="020B0003030101060003" pitchFamily="34" charset="0"/>
            </a:endParaRPr>
          </a:p>
        </p:txBody>
      </p:sp>
      <p:sp>
        <p:nvSpPr>
          <p:cNvPr id="18" name="TextBox 17"/>
          <p:cNvSpPr txBox="1"/>
          <p:nvPr/>
        </p:nvSpPr>
        <p:spPr>
          <a:xfrm>
            <a:off x="3949763" y="2129673"/>
            <a:ext cx="6491392" cy="646331"/>
          </a:xfrm>
          <a:prstGeom prst="rect">
            <a:avLst/>
          </a:prstGeom>
          <a:noFill/>
        </p:spPr>
        <p:txBody>
          <a:bodyPr wrap="none" rtlCol="0">
            <a:spAutoFit/>
          </a:bodyPr>
          <a:lstStyle/>
          <a:p>
            <a:pPr algn="just"/>
            <a:r>
              <a:rPr lang="en-US" sz="3600" b="1" dirty="0" smtClean="0">
                <a:solidFill>
                  <a:srgbClr val="FF6D6D"/>
                </a:solidFill>
                <a:latin typeface="Raleway" panose="020B0003030101060003" pitchFamily="34" charset="0"/>
              </a:rPr>
              <a:t>C</a:t>
            </a:r>
            <a:r>
              <a:rPr lang="id-ID" sz="3600" b="1" dirty="0" smtClean="0">
                <a:solidFill>
                  <a:srgbClr val="FF6D6D"/>
                </a:solidFill>
                <a:latin typeface="Raleway" panose="020B0003030101060003" pitchFamily="34" charset="0"/>
              </a:rPr>
              <a:t>REATE, DESIGN &amp; DEVELOP</a:t>
            </a:r>
            <a:endParaRPr lang="en-US" sz="3600" b="1" dirty="0">
              <a:solidFill>
                <a:srgbClr val="FF6D6D"/>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17" name="Freeform 26"/>
          <p:cNvSpPr>
            <a:spLocks noEditPoints="1"/>
          </p:cNvSpPr>
          <p:nvPr/>
        </p:nvSpPr>
        <p:spPr bwMode="auto">
          <a:xfrm>
            <a:off x="1540163" y="2776004"/>
            <a:ext cx="1297709" cy="124904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99724" y="4320206"/>
            <a:ext cx="1219200" cy="1219200"/>
          </a:xfrm>
          <a:prstGeom prst="ellipse">
            <a:avLst/>
          </a:prstGeom>
          <a:ln w="38100" cap="rnd">
            <a:solidFill>
              <a:srgbClr val="BFBFBF"/>
            </a:solidFill>
          </a:ln>
          <a:effectLst/>
        </p:spPr>
      </p:pic>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13894" y="4320206"/>
            <a:ext cx="1219200" cy="1219200"/>
          </a:xfrm>
          <a:prstGeom prst="ellipse">
            <a:avLst/>
          </a:prstGeom>
          <a:ln w="38100" cap="rnd">
            <a:solidFill>
              <a:srgbClr val="BFBFBF"/>
            </a:solidFill>
          </a:ln>
          <a:effectLst/>
        </p:spPr>
      </p:pic>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28064" y="4320206"/>
            <a:ext cx="1219200" cy="1219200"/>
          </a:xfrm>
          <a:prstGeom prst="ellipse">
            <a:avLst/>
          </a:prstGeom>
          <a:ln w="38100" cap="rnd">
            <a:solidFill>
              <a:srgbClr val="BFBFBF"/>
            </a:solidFill>
          </a:ln>
          <a:effectLst/>
        </p:spPr>
      </p:pic>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5287" y="4320206"/>
            <a:ext cx="1219200" cy="1219200"/>
          </a:xfrm>
          <a:prstGeom prst="ellipse">
            <a:avLst/>
          </a:prstGeom>
          <a:ln w="38100" cap="rnd">
            <a:solidFill>
              <a:srgbClr val="BFBFBF"/>
            </a:solidFill>
          </a:ln>
          <a:effectLst/>
        </p:spPr>
      </p:pic>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59457" y="4320206"/>
            <a:ext cx="1219200" cy="1219200"/>
          </a:xfrm>
          <a:prstGeom prst="ellipse">
            <a:avLst/>
          </a:prstGeom>
          <a:ln w="38100" cap="rnd">
            <a:solidFill>
              <a:srgbClr val="BFBFBF"/>
            </a:solidFill>
          </a:ln>
          <a:effectLst/>
        </p:spPr>
      </p:pic>
    </p:spTree>
    <p:extLst>
      <p:ext uri="{BB962C8B-B14F-4D97-AF65-F5344CB8AC3E}">
        <p14:creationId xmlns:p14="http://schemas.microsoft.com/office/powerpoint/2010/main" val="11997302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wipe(right)">
                                      <p:cBhvr>
                                        <p:cTn id="44" dur="500"/>
                                        <p:tgtEl>
                                          <p:spTgt spid="21"/>
                                        </p:tgtEl>
                                      </p:cBhvr>
                                    </p:animEffect>
                                  </p:childTnLst>
                                </p:cTn>
                              </p:par>
                              <p:par>
                                <p:cTn id="45" presetID="42" presetClass="entr" presetSubtype="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anim calcmode="lin" valueType="num">
                                      <p:cBhvr>
                                        <p:cTn id="48" dur="500" fill="hold"/>
                                        <p:tgtEl>
                                          <p:spTgt spid="2"/>
                                        </p:tgtEl>
                                        <p:attrNameLst>
                                          <p:attrName>ppt_x</p:attrName>
                                        </p:attrNameLst>
                                      </p:cBhvr>
                                      <p:tavLst>
                                        <p:tav tm="0">
                                          <p:val>
                                            <p:strVal val="#ppt_x"/>
                                          </p:val>
                                        </p:tav>
                                        <p:tav tm="100000">
                                          <p:val>
                                            <p:strVal val="#ppt_x"/>
                                          </p:val>
                                        </p:tav>
                                      </p:tavLst>
                                    </p:anim>
                                    <p:anim calcmode="lin" valueType="num">
                                      <p:cBhvr>
                                        <p:cTn id="49" dur="500" fill="hold"/>
                                        <p:tgtEl>
                                          <p:spTgt spid="2"/>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anim calcmode="lin" valueType="num">
                                      <p:cBhvr>
                                        <p:cTn id="53" dur="500" fill="hold"/>
                                        <p:tgtEl>
                                          <p:spTgt spid="3"/>
                                        </p:tgtEl>
                                        <p:attrNameLst>
                                          <p:attrName>ppt_x</p:attrName>
                                        </p:attrNameLst>
                                      </p:cBhvr>
                                      <p:tavLst>
                                        <p:tav tm="0">
                                          <p:val>
                                            <p:strVal val="#ppt_x"/>
                                          </p:val>
                                        </p:tav>
                                        <p:tav tm="100000">
                                          <p:val>
                                            <p:strVal val="#ppt_x"/>
                                          </p:val>
                                        </p:tav>
                                      </p:tavLst>
                                    </p:anim>
                                    <p:anim calcmode="lin" valueType="num">
                                      <p:cBhvr>
                                        <p:cTn id="54" dur="500" fill="hold"/>
                                        <p:tgtEl>
                                          <p:spTgt spid="3"/>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500"/>
                                        <p:tgtEl>
                                          <p:spTgt spid="4"/>
                                        </p:tgtEl>
                                      </p:cBhvr>
                                    </p:animEffect>
                                    <p:anim calcmode="lin" valueType="num">
                                      <p:cBhvr>
                                        <p:cTn id="58" dur="500" fill="hold"/>
                                        <p:tgtEl>
                                          <p:spTgt spid="4"/>
                                        </p:tgtEl>
                                        <p:attrNameLst>
                                          <p:attrName>ppt_x</p:attrName>
                                        </p:attrNameLst>
                                      </p:cBhvr>
                                      <p:tavLst>
                                        <p:tav tm="0">
                                          <p:val>
                                            <p:strVal val="#ppt_x"/>
                                          </p:val>
                                        </p:tav>
                                        <p:tav tm="100000">
                                          <p:val>
                                            <p:strVal val="#ppt_x"/>
                                          </p:val>
                                        </p:tav>
                                      </p:tavLst>
                                    </p:anim>
                                    <p:anim calcmode="lin" valueType="num">
                                      <p:cBhvr>
                                        <p:cTn id="59" dur="500" fill="hold"/>
                                        <p:tgtEl>
                                          <p:spTgt spid="4"/>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anim calcmode="lin" valueType="num">
                                      <p:cBhvr>
                                        <p:cTn id="63" dur="500" fill="hold"/>
                                        <p:tgtEl>
                                          <p:spTgt spid="6"/>
                                        </p:tgtEl>
                                        <p:attrNameLst>
                                          <p:attrName>ppt_x</p:attrName>
                                        </p:attrNameLst>
                                      </p:cBhvr>
                                      <p:tavLst>
                                        <p:tav tm="0">
                                          <p:val>
                                            <p:strVal val="#ppt_x"/>
                                          </p:val>
                                        </p:tav>
                                        <p:tav tm="100000">
                                          <p:val>
                                            <p:strVal val="#ppt_x"/>
                                          </p:val>
                                        </p:tav>
                                      </p:tavLst>
                                    </p:anim>
                                    <p:anim calcmode="lin" valueType="num">
                                      <p:cBhvr>
                                        <p:cTn id="64" dur="500" fill="hold"/>
                                        <p:tgtEl>
                                          <p:spTgt spid="6"/>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anim calcmode="lin" valueType="num">
                                      <p:cBhvr>
                                        <p:cTn id="68" dur="500" fill="hold"/>
                                        <p:tgtEl>
                                          <p:spTgt spid="7"/>
                                        </p:tgtEl>
                                        <p:attrNameLst>
                                          <p:attrName>ppt_x</p:attrName>
                                        </p:attrNameLst>
                                      </p:cBhvr>
                                      <p:tavLst>
                                        <p:tav tm="0">
                                          <p:val>
                                            <p:strVal val="#ppt_x"/>
                                          </p:val>
                                        </p:tav>
                                        <p:tav tm="100000">
                                          <p:val>
                                            <p:strVal val="#ppt_x"/>
                                          </p:val>
                                        </p:tav>
                                      </p:tavLst>
                                    </p:anim>
                                    <p:anim calcmode="lin" valueType="num">
                                      <p:cBhvr>
                                        <p:cTn id="69"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8" grpId="0" animBg="1"/>
      <p:bldP spid="9" grpId="0" animBg="1"/>
      <p:bldP spid="15" grpId="0"/>
      <p:bldP spid="16" grpId="0"/>
      <p:bldP spid="18" grpId="0"/>
      <p:bldP spid="19" grpId="0"/>
      <p:bldP spid="20" grpId="0"/>
      <p:bldP spid="22" grpId="0"/>
      <p:bldP spid="1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333146" y="2908584"/>
            <a:ext cx="3525709" cy="338554"/>
          </a:xfrm>
          <a:prstGeom prst="rect">
            <a:avLst/>
          </a:prstGeom>
        </p:spPr>
        <p:txBody>
          <a:bodyPr wrap="none">
            <a:spAutoFit/>
          </a:bodyPr>
          <a:lstStyle/>
          <a:p>
            <a:pPr algn="ctr"/>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3191455" y="2077587"/>
            <a:ext cx="5809091" cy="830997"/>
          </a:xfrm>
          <a:prstGeom prst="rect">
            <a:avLst/>
          </a:prstGeom>
          <a:noFill/>
        </p:spPr>
        <p:txBody>
          <a:bodyPr wrap="none" rtlCol="0">
            <a:spAutoFit/>
          </a:bodyPr>
          <a:lstStyle/>
          <a:p>
            <a:pPr algn="ctr"/>
            <a:r>
              <a:rPr lang="id-ID" sz="4800" dirty="0" smtClean="0">
                <a:solidFill>
                  <a:schemeClr val="bg1">
                    <a:lumMod val="50000"/>
                  </a:schemeClr>
                </a:solidFill>
                <a:latin typeface="Raleway" panose="020B0003030101060003" pitchFamily="34" charset="0"/>
              </a:rPr>
              <a:t>PROJECT </a:t>
            </a:r>
            <a:r>
              <a:rPr lang="id-ID" sz="4800" b="1" dirty="0" smtClean="0">
                <a:solidFill>
                  <a:srgbClr val="FF6D6D"/>
                </a:solidFill>
                <a:latin typeface="Raleway" panose="020B0003030101060003" pitchFamily="34" charset="0"/>
              </a:rPr>
              <a:t>PROCESS</a:t>
            </a:r>
            <a:endParaRPr lang="id-ID" sz="4800" dirty="0">
              <a:solidFill>
                <a:schemeClr val="bg1">
                  <a:lumMod val="50000"/>
                </a:schemeClr>
              </a:solidFill>
              <a:latin typeface="Raleway" panose="020B0003030101060003" pitchFamily="34" charset="0"/>
            </a:endParaRPr>
          </a:p>
        </p:txBody>
      </p:sp>
      <p:grpSp>
        <p:nvGrpSpPr>
          <p:cNvPr id="4" name="Group 3"/>
          <p:cNvGrpSpPr/>
          <p:nvPr/>
        </p:nvGrpSpPr>
        <p:grpSpPr>
          <a:xfrm>
            <a:off x="5709160" y="4219272"/>
            <a:ext cx="773681" cy="67506"/>
            <a:chOff x="5800526" y="4057907"/>
            <a:chExt cx="773681" cy="67506"/>
          </a:xfrm>
        </p:grpSpPr>
        <p:sp>
          <p:nvSpPr>
            <p:cNvPr id="5" name="Oval 4"/>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5" name="Rectangle 14"/>
          <p:cNvSpPr/>
          <p:nvPr/>
        </p:nvSpPr>
        <p:spPr>
          <a:xfrm>
            <a:off x="3431648" y="3339678"/>
            <a:ext cx="5328704" cy="646331"/>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a:t>
            </a:r>
            <a:r>
              <a:rPr lang="en-US" sz="1200" dirty="0" smtClean="0">
                <a:solidFill>
                  <a:schemeClr val="bg1">
                    <a:lumMod val="65000"/>
                  </a:schemeClr>
                </a:solidFill>
                <a:latin typeface="PT Sans" panose="020B0503020203020204" pitchFamily="34" charset="0"/>
              </a:rPr>
              <a:t>your</a:t>
            </a:r>
            <a:r>
              <a:rPr lang="id-ID" sz="1200" dirty="0">
                <a:solidFill>
                  <a:schemeClr val="bg1">
                    <a:lumMod val="65000"/>
                  </a:schemeClr>
                </a:solidFill>
                <a:latin typeface="PT Sans" panose="020B0503020203020204" pitchFamily="34" charset="0"/>
              </a:rPr>
              <a:t> </a:t>
            </a:r>
            <a:r>
              <a:rPr lang="id-ID" sz="1200" dirty="0" smtClean="0">
                <a:solidFill>
                  <a:schemeClr val="bg1">
                    <a:lumMod val="65000"/>
                  </a:schemeClr>
                </a:solidFill>
                <a:latin typeface="PT Sans" panose="020B0503020203020204" pitchFamily="34" charset="0"/>
              </a:rPr>
              <a:t>kim</a:t>
            </a:r>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97862028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2" name="Straight Connector 141"/>
          <p:cNvCxnSpPr/>
          <p:nvPr/>
        </p:nvCxnSpPr>
        <p:spPr>
          <a:xfrm flipV="1">
            <a:off x="1318791" y="1579561"/>
            <a:ext cx="0" cy="4058156"/>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1318791" y="1579561"/>
            <a:ext cx="3177401"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V="1">
            <a:off x="4496192" y="1579561"/>
            <a:ext cx="0" cy="4017501"/>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9319604" y="1157867"/>
            <a:ext cx="2335909" cy="2269692"/>
            <a:chOff x="3690938" y="436563"/>
            <a:chExt cx="5264150" cy="5114925"/>
          </a:xfrm>
          <a:solidFill>
            <a:srgbClr val="D4DDDE"/>
          </a:solidFill>
        </p:grpSpPr>
        <p:sp>
          <p:nvSpPr>
            <p:cNvPr id="6" name="Freeform 5"/>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Oval 8"/>
            <p:cNvSpPr>
              <a:spLocks noChangeArrowheads="1"/>
            </p:cNvSpPr>
            <p:nvPr/>
          </p:nvSpPr>
          <p:spPr bwMode="auto">
            <a:xfrm>
              <a:off x="5056188" y="2335213"/>
              <a:ext cx="1533525" cy="1533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5616576" y="4618038"/>
              <a:ext cx="657225" cy="657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17"/>
            <p:cNvSpPr>
              <a:spLocks noChangeArrowheads="1"/>
            </p:cNvSpPr>
            <p:nvPr/>
          </p:nvSpPr>
          <p:spPr bwMode="auto">
            <a:xfrm>
              <a:off x="4573588" y="3548063"/>
              <a:ext cx="315913" cy="312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Oval 22"/>
            <p:cNvSpPr>
              <a:spLocks noChangeArrowheads="1"/>
            </p:cNvSpPr>
            <p:nvPr/>
          </p:nvSpPr>
          <p:spPr bwMode="auto">
            <a:xfrm>
              <a:off x="4964113" y="1500188"/>
              <a:ext cx="593725" cy="593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27"/>
            <p:cNvSpPr>
              <a:spLocks noChangeArrowheads="1"/>
            </p:cNvSpPr>
            <p:nvPr/>
          </p:nvSpPr>
          <p:spPr bwMode="auto">
            <a:xfrm>
              <a:off x="6869113" y="1187451"/>
              <a:ext cx="315913" cy="314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37"/>
            <p:cNvSpPr>
              <a:spLocks noChangeArrowheads="1"/>
            </p:cNvSpPr>
            <p:nvPr/>
          </p:nvSpPr>
          <p:spPr bwMode="auto">
            <a:xfrm>
              <a:off x="6254751" y="3117851"/>
              <a:ext cx="495300" cy="496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39"/>
            <p:cNvSpPr>
              <a:spLocks noChangeArrowheads="1"/>
            </p:cNvSpPr>
            <p:nvPr/>
          </p:nvSpPr>
          <p:spPr bwMode="auto">
            <a:xfrm>
              <a:off x="6496051" y="3814763"/>
              <a:ext cx="620713" cy="6223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5"/>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7"/>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61"/>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Oval 67"/>
            <p:cNvSpPr>
              <a:spLocks noChangeArrowheads="1"/>
            </p:cNvSpPr>
            <p:nvPr/>
          </p:nvSpPr>
          <p:spPr bwMode="auto">
            <a:xfrm>
              <a:off x="5640388" y="2644776"/>
              <a:ext cx="400050" cy="369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2"/>
            <p:cNvSpPr>
              <a:spLocks noChangeArrowheads="1"/>
            </p:cNvSpPr>
            <p:nvPr/>
          </p:nvSpPr>
          <p:spPr bwMode="auto">
            <a:xfrm>
              <a:off x="6572251" y="4597401"/>
              <a:ext cx="257175" cy="255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Oval 77"/>
            <p:cNvSpPr>
              <a:spLocks noChangeArrowheads="1"/>
            </p:cNvSpPr>
            <p:nvPr/>
          </p:nvSpPr>
          <p:spPr bwMode="auto">
            <a:xfrm>
              <a:off x="5751513" y="4765676"/>
              <a:ext cx="196850"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82"/>
            <p:cNvSpPr>
              <a:spLocks noChangeArrowheads="1"/>
            </p:cNvSpPr>
            <p:nvPr/>
          </p:nvSpPr>
          <p:spPr bwMode="auto">
            <a:xfrm>
              <a:off x="6311901" y="4613276"/>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8261351" y="2668588"/>
              <a:ext cx="319088" cy="404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0" name="Group 139"/>
          <p:cNvGrpSpPr/>
          <p:nvPr/>
        </p:nvGrpSpPr>
        <p:grpSpPr>
          <a:xfrm>
            <a:off x="876092" y="4718721"/>
            <a:ext cx="892896" cy="2003621"/>
            <a:chOff x="2284413" y="412750"/>
            <a:chExt cx="2824162" cy="6337301"/>
          </a:xfrm>
        </p:grpSpPr>
        <p:grpSp>
          <p:nvGrpSpPr>
            <p:cNvPr id="139" name="Group 138"/>
            <p:cNvGrpSpPr/>
            <p:nvPr/>
          </p:nvGrpSpPr>
          <p:grpSpPr>
            <a:xfrm>
              <a:off x="2971800" y="4267201"/>
              <a:ext cx="1501776" cy="2482850"/>
              <a:chOff x="6661150" y="2820988"/>
              <a:chExt cx="1501776" cy="2482850"/>
            </a:xfrm>
          </p:grpSpPr>
          <p:sp>
            <p:nvSpPr>
              <p:cNvPr id="136" name="Freeform 133"/>
              <p:cNvSpPr>
                <a:spLocks/>
              </p:cNvSpPr>
              <p:nvPr/>
            </p:nvSpPr>
            <p:spPr bwMode="auto">
              <a:xfrm>
                <a:off x="6661150" y="2820988"/>
                <a:ext cx="1501776" cy="2482850"/>
              </a:xfrm>
              <a:custGeom>
                <a:avLst/>
                <a:gdLst>
                  <a:gd name="T0" fmla="*/ 2 w 397"/>
                  <a:gd name="T1" fmla="*/ 268 h 659"/>
                  <a:gd name="T2" fmla="*/ 0 w 397"/>
                  <a:gd name="T3" fmla="*/ 268 h 659"/>
                  <a:gd name="T4" fmla="*/ 0 w 397"/>
                  <a:gd name="T5" fmla="*/ 268 h 659"/>
                  <a:gd name="T6" fmla="*/ 3 w 397"/>
                  <a:gd name="T7" fmla="*/ 271 h 659"/>
                  <a:gd name="T8" fmla="*/ 4 w 397"/>
                  <a:gd name="T9" fmla="*/ 282 h 659"/>
                  <a:gd name="T10" fmla="*/ 5 w 397"/>
                  <a:gd name="T11" fmla="*/ 284 h 659"/>
                  <a:gd name="T12" fmla="*/ 48 w 397"/>
                  <a:gd name="T13" fmla="*/ 418 h 659"/>
                  <a:gd name="T14" fmla="*/ 92 w 397"/>
                  <a:gd name="T15" fmla="*/ 290 h 659"/>
                  <a:gd name="T16" fmla="*/ 172 w 397"/>
                  <a:gd name="T17" fmla="*/ 441 h 659"/>
                  <a:gd name="T18" fmla="*/ 145 w 397"/>
                  <a:gd name="T19" fmla="*/ 564 h 659"/>
                  <a:gd name="T20" fmla="*/ 201 w 397"/>
                  <a:gd name="T21" fmla="*/ 659 h 659"/>
                  <a:gd name="T22" fmla="*/ 172 w 397"/>
                  <a:gd name="T23" fmla="*/ 604 h 659"/>
                  <a:gd name="T24" fmla="*/ 182 w 397"/>
                  <a:gd name="T25" fmla="*/ 528 h 659"/>
                  <a:gd name="T26" fmla="*/ 229 w 397"/>
                  <a:gd name="T27" fmla="*/ 462 h 659"/>
                  <a:gd name="T28" fmla="*/ 272 w 397"/>
                  <a:gd name="T29" fmla="*/ 386 h 659"/>
                  <a:gd name="T30" fmla="*/ 280 w 397"/>
                  <a:gd name="T31" fmla="*/ 362 h 659"/>
                  <a:gd name="T32" fmla="*/ 307 w 397"/>
                  <a:gd name="T33" fmla="*/ 484 h 659"/>
                  <a:gd name="T34" fmla="*/ 325 w 397"/>
                  <a:gd name="T35" fmla="*/ 406 h 659"/>
                  <a:gd name="T36" fmla="*/ 370 w 397"/>
                  <a:gd name="T37" fmla="*/ 198 h 659"/>
                  <a:gd name="T38" fmla="*/ 189 w 397"/>
                  <a:gd name="T39" fmla="*/ 0 h 659"/>
                  <a:gd name="T40" fmla="*/ 3 w 397"/>
                  <a:gd name="T41" fmla="*/ 254 h 659"/>
                  <a:gd name="T42" fmla="*/ 2 w 397"/>
                  <a:gd name="T43" fmla="*/ 26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4"/>
              <p:cNvSpPr>
                <a:spLocks/>
              </p:cNvSpPr>
              <p:nvPr/>
            </p:nvSpPr>
            <p:spPr bwMode="auto">
              <a:xfrm>
                <a:off x="6794500" y="2892426"/>
                <a:ext cx="1223963" cy="1563688"/>
              </a:xfrm>
              <a:custGeom>
                <a:avLst/>
                <a:gdLst>
                  <a:gd name="T0" fmla="*/ 154 w 324"/>
                  <a:gd name="T1" fmla="*/ 0 h 415"/>
                  <a:gd name="T2" fmla="*/ 304 w 324"/>
                  <a:gd name="T3" fmla="*/ 172 h 415"/>
                  <a:gd name="T4" fmla="*/ 305 w 324"/>
                  <a:gd name="T5" fmla="*/ 174 h 415"/>
                  <a:gd name="T6" fmla="*/ 305 w 324"/>
                  <a:gd name="T7" fmla="*/ 176 h 415"/>
                  <a:gd name="T8" fmla="*/ 276 w 324"/>
                  <a:gd name="T9" fmla="*/ 338 h 415"/>
                  <a:gd name="T10" fmla="*/ 255 w 324"/>
                  <a:gd name="T11" fmla="*/ 261 h 415"/>
                  <a:gd name="T12" fmla="*/ 230 w 324"/>
                  <a:gd name="T13" fmla="*/ 302 h 415"/>
                  <a:gd name="T14" fmla="*/ 170 w 324"/>
                  <a:gd name="T15" fmla="*/ 412 h 415"/>
                  <a:gd name="T16" fmla="*/ 167 w 324"/>
                  <a:gd name="T17" fmla="*/ 415 h 415"/>
                  <a:gd name="T18" fmla="*/ 167 w 324"/>
                  <a:gd name="T19" fmla="*/ 409 h 415"/>
                  <a:gd name="T20" fmla="*/ 65 w 324"/>
                  <a:gd name="T21" fmla="*/ 228 h 415"/>
                  <a:gd name="T22" fmla="*/ 52 w 324"/>
                  <a:gd name="T23" fmla="*/ 229 h 415"/>
                  <a:gd name="T24" fmla="*/ 2 w 324"/>
                  <a:gd name="T25" fmla="*/ 256 h 415"/>
                  <a:gd name="T26" fmla="*/ 1 w 324"/>
                  <a:gd name="T27" fmla="*/ 251 h 415"/>
                  <a:gd name="T28" fmla="*/ 1 w 324"/>
                  <a:gd name="T29" fmla="*/ 249 h 415"/>
                  <a:gd name="T30" fmla="*/ 0 w 324"/>
                  <a:gd name="T31" fmla="*/ 239 h 415"/>
                  <a:gd name="T32" fmla="*/ 0 w 324"/>
                  <a:gd name="T33" fmla="*/ 236 h 415"/>
                  <a:gd name="T34" fmla="*/ 0 w 324"/>
                  <a:gd name="T35" fmla="*/ 223 h 415"/>
                  <a:gd name="T36" fmla="*/ 154 w 324"/>
                  <a:gd name="T37"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5"/>
              <p:cNvSpPr>
                <a:spLocks/>
              </p:cNvSpPr>
              <p:nvPr/>
            </p:nvSpPr>
            <p:spPr bwMode="auto">
              <a:xfrm>
                <a:off x="6994525" y="2979738"/>
                <a:ext cx="801688" cy="1130300"/>
              </a:xfrm>
              <a:custGeom>
                <a:avLst/>
                <a:gdLst>
                  <a:gd name="T0" fmla="*/ 43 w 212"/>
                  <a:gd name="T1" fmla="*/ 142 h 300"/>
                  <a:gd name="T2" fmla="*/ 34 w 212"/>
                  <a:gd name="T3" fmla="*/ 142 h 300"/>
                  <a:gd name="T4" fmla="*/ 1 w 212"/>
                  <a:gd name="T5" fmla="*/ 159 h 300"/>
                  <a:gd name="T6" fmla="*/ 1 w 212"/>
                  <a:gd name="T7" fmla="*/ 156 h 300"/>
                  <a:gd name="T8" fmla="*/ 1 w 212"/>
                  <a:gd name="T9" fmla="*/ 155 h 300"/>
                  <a:gd name="T10" fmla="*/ 0 w 212"/>
                  <a:gd name="T11" fmla="*/ 148 h 300"/>
                  <a:gd name="T12" fmla="*/ 0 w 212"/>
                  <a:gd name="T13" fmla="*/ 146 h 300"/>
                  <a:gd name="T14" fmla="*/ 0 w 212"/>
                  <a:gd name="T15" fmla="*/ 139 h 300"/>
                  <a:gd name="T16" fmla="*/ 101 w 212"/>
                  <a:gd name="T17" fmla="*/ 0 h 300"/>
                  <a:gd name="T18" fmla="*/ 199 w 212"/>
                  <a:gd name="T19" fmla="*/ 107 h 300"/>
                  <a:gd name="T20" fmla="*/ 200 w 212"/>
                  <a:gd name="T21" fmla="*/ 108 h 300"/>
                  <a:gd name="T22" fmla="*/ 200 w 212"/>
                  <a:gd name="T23" fmla="*/ 109 h 300"/>
                  <a:gd name="T24" fmla="*/ 181 w 212"/>
                  <a:gd name="T25" fmla="*/ 210 h 300"/>
                  <a:gd name="T26" fmla="*/ 167 w 212"/>
                  <a:gd name="T27" fmla="*/ 162 h 300"/>
                  <a:gd name="T28" fmla="*/ 150 w 212"/>
                  <a:gd name="T29" fmla="*/ 187 h 300"/>
                  <a:gd name="T30" fmla="*/ 121 w 212"/>
                  <a:gd name="T31" fmla="*/ 300 h 300"/>
                  <a:gd name="T32" fmla="*/ 43 w 212"/>
                  <a:gd name="T33" fmla="*/ 14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5" name="Group 124"/>
            <p:cNvGrpSpPr/>
            <p:nvPr/>
          </p:nvGrpSpPr>
          <p:grpSpPr>
            <a:xfrm>
              <a:off x="2284413" y="412750"/>
              <a:ext cx="2824162" cy="4770438"/>
              <a:chOff x="2284413" y="412750"/>
              <a:chExt cx="2824162" cy="4770438"/>
            </a:xfrm>
          </p:grpSpPr>
          <p:sp>
            <p:nvSpPr>
              <p:cNvPr id="104" name="Freeform 102"/>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a:off x="2597150" y="412750"/>
                <a:ext cx="2244725" cy="4105275"/>
              </a:xfrm>
              <a:custGeom>
                <a:avLst/>
                <a:gdLst>
                  <a:gd name="T0" fmla="*/ 298 w 596"/>
                  <a:gd name="T1" fmla="*/ 1092 h 1092"/>
                  <a:gd name="T2" fmla="*/ 159 w 596"/>
                  <a:gd name="T3" fmla="*/ 1092 h 1092"/>
                  <a:gd name="T4" fmla="*/ 21 w 596"/>
                  <a:gd name="T5" fmla="*/ 513 h 1092"/>
                  <a:gd name="T6" fmla="*/ 298 w 596"/>
                  <a:gd name="T7" fmla="*/ 0 h 1092"/>
                  <a:gd name="T8" fmla="*/ 299 w 596"/>
                  <a:gd name="T9" fmla="*/ 0 h 1092"/>
                  <a:gd name="T10" fmla="*/ 575 w 596"/>
                  <a:gd name="T11" fmla="*/ 513 h 1092"/>
                  <a:gd name="T12" fmla="*/ 437 w 596"/>
                  <a:gd name="T13" fmla="*/ 1092 h 1092"/>
                  <a:gd name="T14" fmla="*/ 298 w 596"/>
                  <a:gd name="T15" fmla="*/ 1092 h 1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6" h="1092">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a:off x="2728913" y="2792413"/>
                <a:ext cx="1987550" cy="647700"/>
              </a:xfrm>
              <a:custGeom>
                <a:avLst/>
                <a:gdLst>
                  <a:gd name="T0" fmla="*/ 508 w 528"/>
                  <a:gd name="T1" fmla="*/ 124 h 172"/>
                  <a:gd name="T2" fmla="*/ 528 w 528"/>
                  <a:gd name="T3" fmla="*/ 0 h 172"/>
                  <a:gd name="T4" fmla="*/ 248 w 528"/>
                  <a:gd name="T5" fmla="*/ 66 h 172"/>
                  <a:gd name="T6" fmla="*/ 0 w 528"/>
                  <a:gd name="T7" fmla="*/ 15 h 172"/>
                  <a:gd name="T8" fmla="*/ 21 w 528"/>
                  <a:gd name="T9" fmla="*/ 136 h 172"/>
                  <a:gd name="T10" fmla="*/ 248 w 528"/>
                  <a:gd name="T11" fmla="*/ 172 h 172"/>
                  <a:gd name="T12" fmla="*/ 508 w 528"/>
                  <a:gd name="T13" fmla="*/ 124 h 172"/>
                </a:gdLst>
                <a:ahLst/>
                <a:cxnLst>
                  <a:cxn ang="0">
                    <a:pos x="T0" y="T1"/>
                  </a:cxn>
                  <a:cxn ang="0">
                    <a:pos x="T2" y="T3"/>
                  </a:cxn>
                  <a:cxn ang="0">
                    <a:pos x="T4" y="T5"/>
                  </a:cxn>
                  <a:cxn ang="0">
                    <a:pos x="T6" y="T7"/>
                  </a:cxn>
                  <a:cxn ang="0">
                    <a:pos x="T8" y="T9"/>
                  </a:cxn>
                  <a:cxn ang="0">
                    <a:pos x="T10" y="T11"/>
                  </a:cxn>
                  <a:cxn ang="0">
                    <a:pos x="T12" y="T13"/>
                  </a:cxn>
                </a:cxnLst>
                <a:rect l="0" t="0" r="r" b="b"/>
                <a:pathLst>
                  <a:path w="528" h="172">
                    <a:moveTo>
                      <a:pt x="508" y="124"/>
                    </a:moveTo>
                    <a:cubicBezTo>
                      <a:pt x="517" y="79"/>
                      <a:pt x="524" y="36"/>
                      <a:pt x="528" y="0"/>
                    </a:cubicBezTo>
                    <a:cubicBezTo>
                      <a:pt x="444" y="42"/>
                      <a:pt x="349" y="66"/>
                      <a:pt x="248" y="66"/>
                    </a:cubicBezTo>
                    <a:cubicBezTo>
                      <a:pt x="160" y="66"/>
                      <a:pt x="76" y="48"/>
                      <a:pt x="0" y="15"/>
                    </a:cubicBezTo>
                    <a:cubicBezTo>
                      <a:pt x="5" y="51"/>
                      <a:pt x="12" y="92"/>
                      <a:pt x="21" y="136"/>
                    </a:cubicBezTo>
                    <a:cubicBezTo>
                      <a:pt x="92" y="159"/>
                      <a:pt x="169" y="172"/>
                      <a:pt x="248" y="172"/>
                    </a:cubicBezTo>
                    <a:cubicBezTo>
                      <a:pt x="340" y="172"/>
                      <a:pt x="427" y="155"/>
                      <a:pt x="508" y="124"/>
                    </a:cubicBez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a:off x="2668588" y="1962150"/>
                <a:ext cx="2100262" cy="530225"/>
              </a:xfrm>
              <a:custGeom>
                <a:avLst/>
                <a:gdLst>
                  <a:gd name="T0" fmla="*/ 557 w 558"/>
                  <a:gd name="T1" fmla="*/ 80 h 141"/>
                  <a:gd name="T2" fmla="*/ 552 w 558"/>
                  <a:gd name="T3" fmla="*/ 0 h 141"/>
                  <a:gd name="T4" fmla="*/ 278 w 558"/>
                  <a:gd name="T5" fmla="*/ 62 h 141"/>
                  <a:gd name="T6" fmla="*/ 6 w 558"/>
                  <a:gd name="T7" fmla="*/ 1 h 141"/>
                  <a:gd name="T8" fmla="*/ 2 w 558"/>
                  <a:gd name="T9" fmla="*/ 92 h 141"/>
                  <a:gd name="T10" fmla="*/ 264 w 558"/>
                  <a:gd name="T11" fmla="*/ 141 h 141"/>
                  <a:gd name="T12" fmla="*/ 557 w 558"/>
                  <a:gd name="T13" fmla="*/ 80 h 141"/>
                </a:gdLst>
                <a:ahLst/>
                <a:cxnLst>
                  <a:cxn ang="0">
                    <a:pos x="T0" y="T1"/>
                  </a:cxn>
                  <a:cxn ang="0">
                    <a:pos x="T2" y="T3"/>
                  </a:cxn>
                  <a:cxn ang="0">
                    <a:pos x="T4" y="T5"/>
                  </a:cxn>
                  <a:cxn ang="0">
                    <a:pos x="T6" y="T7"/>
                  </a:cxn>
                  <a:cxn ang="0">
                    <a:pos x="T8" y="T9"/>
                  </a:cxn>
                  <a:cxn ang="0">
                    <a:pos x="T10" y="T11"/>
                  </a:cxn>
                  <a:cxn ang="0">
                    <a:pos x="T12" y="T13"/>
                  </a:cxn>
                </a:cxnLst>
                <a:rect l="0" t="0" r="r" b="b"/>
                <a:pathLst>
                  <a:path w="558" h="141">
                    <a:moveTo>
                      <a:pt x="557" y="80"/>
                    </a:moveTo>
                    <a:cubicBezTo>
                      <a:pt x="558" y="53"/>
                      <a:pt x="556" y="26"/>
                      <a:pt x="552" y="0"/>
                    </a:cubicBezTo>
                    <a:cubicBezTo>
                      <a:pt x="469" y="40"/>
                      <a:pt x="376" y="62"/>
                      <a:pt x="278" y="62"/>
                    </a:cubicBezTo>
                    <a:cubicBezTo>
                      <a:pt x="181" y="62"/>
                      <a:pt x="88" y="40"/>
                      <a:pt x="6" y="1"/>
                    </a:cubicBezTo>
                    <a:cubicBezTo>
                      <a:pt x="2" y="31"/>
                      <a:pt x="0" y="61"/>
                      <a:pt x="2" y="92"/>
                    </a:cubicBezTo>
                    <a:cubicBezTo>
                      <a:pt x="84" y="123"/>
                      <a:pt x="172" y="141"/>
                      <a:pt x="264" y="141"/>
                    </a:cubicBezTo>
                    <a:cubicBezTo>
                      <a:pt x="368" y="141"/>
                      <a:pt x="467" y="119"/>
                      <a:pt x="557" y="80"/>
                    </a:cubicBez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Oval 111"/>
              <p:cNvSpPr>
                <a:spLocks noChangeArrowheads="1"/>
              </p:cNvSpPr>
              <p:nvPr/>
            </p:nvSpPr>
            <p:spPr bwMode="auto">
              <a:xfrm>
                <a:off x="3587750" y="2214563"/>
                <a:ext cx="255587" cy="255588"/>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12"/>
              <p:cNvSpPr>
                <a:spLocks noChangeArrowheads="1"/>
              </p:cNvSpPr>
              <p:nvPr/>
            </p:nvSpPr>
            <p:spPr bwMode="auto">
              <a:xfrm>
                <a:off x="3587750" y="2214563"/>
                <a:ext cx="255587" cy="255588"/>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13"/>
              <p:cNvSpPr>
                <a:spLocks noChangeArrowheads="1"/>
              </p:cNvSpPr>
              <p:nvPr/>
            </p:nvSpPr>
            <p:spPr bwMode="auto">
              <a:xfrm>
                <a:off x="3587750" y="2214563"/>
                <a:ext cx="255587" cy="255588"/>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Oval 114"/>
              <p:cNvSpPr>
                <a:spLocks noChangeArrowheads="1"/>
              </p:cNvSpPr>
              <p:nvPr/>
            </p:nvSpPr>
            <p:spPr bwMode="auto">
              <a:xfrm>
                <a:off x="3602038" y="2635250"/>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115"/>
              <p:cNvSpPr>
                <a:spLocks noChangeArrowheads="1"/>
              </p:cNvSpPr>
              <p:nvPr/>
            </p:nvSpPr>
            <p:spPr bwMode="auto">
              <a:xfrm>
                <a:off x="3602038" y="2635250"/>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116"/>
              <p:cNvSpPr>
                <a:spLocks noChangeArrowheads="1"/>
              </p:cNvSpPr>
              <p:nvPr/>
            </p:nvSpPr>
            <p:spPr bwMode="auto">
              <a:xfrm>
                <a:off x="3602038" y="2635250"/>
                <a:ext cx="207962" cy="203200"/>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Oval 117"/>
              <p:cNvSpPr>
                <a:spLocks noChangeArrowheads="1"/>
              </p:cNvSpPr>
              <p:nvPr/>
            </p:nvSpPr>
            <p:spPr bwMode="auto">
              <a:xfrm>
                <a:off x="3602038" y="2987675"/>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118"/>
              <p:cNvSpPr>
                <a:spLocks noChangeArrowheads="1"/>
              </p:cNvSpPr>
              <p:nvPr/>
            </p:nvSpPr>
            <p:spPr bwMode="auto">
              <a:xfrm>
                <a:off x="3602038" y="2987675"/>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19"/>
              <p:cNvSpPr>
                <a:spLocks noChangeArrowheads="1"/>
              </p:cNvSpPr>
              <p:nvPr/>
            </p:nvSpPr>
            <p:spPr bwMode="auto">
              <a:xfrm>
                <a:off x="3602038" y="2987675"/>
                <a:ext cx="207962" cy="203200"/>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a:off x="3568700" y="3319463"/>
                <a:ext cx="293687" cy="1863725"/>
              </a:xfrm>
              <a:custGeom>
                <a:avLst/>
                <a:gdLst>
                  <a:gd name="T0" fmla="*/ 77 w 78"/>
                  <a:gd name="T1" fmla="*/ 48 h 496"/>
                  <a:gd name="T2" fmla="*/ 78 w 78"/>
                  <a:gd name="T3" fmla="*/ 39 h 496"/>
                  <a:gd name="T4" fmla="*/ 39 w 78"/>
                  <a:gd name="T5" fmla="*/ 0 h 496"/>
                  <a:gd name="T6" fmla="*/ 0 w 78"/>
                  <a:gd name="T7" fmla="*/ 40 h 496"/>
                  <a:gd name="T8" fmla="*/ 18 w 78"/>
                  <a:gd name="T9" fmla="*/ 475 h 496"/>
                  <a:gd name="T10" fmla="*/ 19 w 78"/>
                  <a:gd name="T11" fmla="*/ 475 h 496"/>
                  <a:gd name="T12" fmla="*/ 19 w 78"/>
                  <a:gd name="T13" fmla="*/ 475 h 496"/>
                  <a:gd name="T14" fmla="*/ 40 w 78"/>
                  <a:gd name="T15" fmla="*/ 496 h 496"/>
                  <a:gd name="T16" fmla="*/ 61 w 78"/>
                  <a:gd name="T17" fmla="*/ 475 h 496"/>
                  <a:gd name="T18" fmla="*/ 61 w 78"/>
                  <a:gd name="T19" fmla="*/ 475 h 496"/>
                  <a:gd name="T20" fmla="*/ 61 w 78"/>
                  <a:gd name="T21" fmla="*/ 475 h 496"/>
                  <a:gd name="T22" fmla="*/ 77 w 78"/>
                  <a:gd name="T23" fmla="*/ 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6">
                    <a:moveTo>
                      <a:pt x="77" y="48"/>
                    </a:moveTo>
                    <a:cubicBezTo>
                      <a:pt x="77" y="45"/>
                      <a:pt x="78" y="42"/>
                      <a:pt x="78" y="39"/>
                    </a:cubicBezTo>
                    <a:cubicBezTo>
                      <a:pt x="78" y="18"/>
                      <a:pt x="60" y="0"/>
                      <a:pt x="39" y="0"/>
                    </a:cubicBezTo>
                    <a:cubicBezTo>
                      <a:pt x="17" y="0"/>
                      <a:pt x="0" y="18"/>
                      <a:pt x="0" y="40"/>
                    </a:cubicBezTo>
                    <a:cubicBezTo>
                      <a:pt x="18" y="475"/>
                      <a:pt x="18" y="475"/>
                      <a:pt x="18" y="475"/>
                    </a:cubicBezTo>
                    <a:cubicBezTo>
                      <a:pt x="19" y="475"/>
                      <a:pt x="19" y="475"/>
                      <a:pt x="19" y="475"/>
                    </a:cubicBezTo>
                    <a:cubicBezTo>
                      <a:pt x="19" y="475"/>
                      <a:pt x="19" y="475"/>
                      <a:pt x="19" y="475"/>
                    </a:cubicBezTo>
                    <a:cubicBezTo>
                      <a:pt x="19" y="487"/>
                      <a:pt x="29" y="496"/>
                      <a:pt x="40" y="496"/>
                    </a:cubicBezTo>
                    <a:cubicBezTo>
                      <a:pt x="52" y="496"/>
                      <a:pt x="61" y="487"/>
                      <a:pt x="61" y="475"/>
                    </a:cubicBezTo>
                    <a:cubicBezTo>
                      <a:pt x="61" y="475"/>
                      <a:pt x="61" y="475"/>
                      <a:pt x="61" y="475"/>
                    </a:cubicBezTo>
                    <a:cubicBezTo>
                      <a:pt x="61" y="475"/>
                      <a:pt x="61" y="475"/>
                      <a:pt x="61" y="475"/>
                    </a:cubicBezTo>
                    <a:lnTo>
                      <a:pt x="77" y="48"/>
                    </a:ln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Oval 121"/>
              <p:cNvSpPr>
                <a:spLocks noChangeArrowheads="1"/>
              </p:cNvSpPr>
              <p:nvPr/>
            </p:nvSpPr>
            <p:spPr bwMode="auto">
              <a:xfrm>
                <a:off x="3360738" y="1187450"/>
                <a:ext cx="735012" cy="7334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noEditPoints="1"/>
              </p:cNvSpPr>
              <p:nvPr/>
            </p:nvSpPr>
            <p:spPr bwMode="auto">
              <a:xfrm>
                <a:off x="3319463" y="1157288"/>
                <a:ext cx="790575" cy="790575"/>
              </a:xfrm>
              <a:custGeom>
                <a:avLst/>
                <a:gdLst>
                  <a:gd name="T0" fmla="*/ 105 w 210"/>
                  <a:gd name="T1" fmla="*/ 0 h 210"/>
                  <a:gd name="T2" fmla="*/ 0 w 210"/>
                  <a:gd name="T3" fmla="*/ 105 h 210"/>
                  <a:gd name="T4" fmla="*/ 105 w 210"/>
                  <a:gd name="T5" fmla="*/ 210 h 210"/>
                  <a:gd name="T6" fmla="*/ 210 w 210"/>
                  <a:gd name="T7" fmla="*/ 105 h 210"/>
                  <a:gd name="T8" fmla="*/ 105 w 210"/>
                  <a:gd name="T9" fmla="*/ 0 h 210"/>
                  <a:gd name="T10" fmla="*/ 105 w 210"/>
                  <a:gd name="T11" fmla="*/ 193 h 210"/>
                  <a:gd name="T12" fmla="*/ 17 w 210"/>
                  <a:gd name="T13" fmla="*/ 105 h 210"/>
                  <a:gd name="T14" fmla="*/ 105 w 210"/>
                  <a:gd name="T15" fmla="*/ 18 h 210"/>
                  <a:gd name="T16" fmla="*/ 192 w 210"/>
                  <a:gd name="T17" fmla="*/ 105 h 210"/>
                  <a:gd name="T18" fmla="*/ 105 w 210"/>
                  <a:gd name="T19" fmla="*/ 19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10">
                    <a:moveTo>
                      <a:pt x="105" y="0"/>
                    </a:moveTo>
                    <a:cubicBezTo>
                      <a:pt x="47" y="0"/>
                      <a:pt x="0" y="47"/>
                      <a:pt x="0" y="105"/>
                    </a:cubicBezTo>
                    <a:cubicBezTo>
                      <a:pt x="0" y="163"/>
                      <a:pt x="47" y="210"/>
                      <a:pt x="105" y="210"/>
                    </a:cubicBezTo>
                    <a:cubicBezTo>
                      <a:pt x="163" y="210"/>
                      <a:pt x="210" y="163"/>
                      <a:pt x="210" y="105"/>
                    </a:cubicBezTo>
                    <a:cubicBezTo>
                      <a:pt x="210" y="47"/>
                      <a:pt x="163" y="0"/>
                      <a:pt x="105" y="0"/>
                    </a:cubicBezTo>
                    <a:close/>
                    <a:moveTo>
                      <a:pt x="105" y="193"/>
                    </a:moveTo>
                    <a:cubicBezTo>
                      <a:pt x="56" y="193"/>
                      <a:pt x="17" y="154"/>
                      <a:pt x="17" y="105"/>
                    </a:cubicBezTo>
                    <a:cubicBezTo>
                      <a:pt x="17" y="57"/>
                      <a:pt x="56" y="18"/>
                      <a:pt x="105" y="18"/>
                    </a:cubicBezTo>
                    <a:cubicBezTo>
                      <a:pt x="153" y="18"/>
                      <a:pt x="192" y="57"/>
                      <a:pt x="192" y="105"/>
                    </a:cubicBezTo>
                    <a:cubicBezTo>
                      <a:pt x="192" y="154"/>
                      <a:pt x="153" y="193"/>
                      <a:pt x="105" y="193"/>
                    </a:cubicBezTo>
                    <a:close/>
                  </a:path>
                </a:pathLst>
              </a:custGeom>
              <a:solidFill>
                <a:srgbClr val="7A0000"/>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00" name="Group 399"/>
          <p:cNvGrpSpPr/>
          <p:nvPr/>
        </p:nvGrpSpPr>
        <p:grpSpPr>
          <a:xfrm>
            <a:off x="9531776" y="1191097"/>
            <a:ext cx="2319339" cy="2253591"/>
            <a:chOff x="3690938" y="436563"/>
            <a:chExt cx="5264150" cy="5114925"/>
          </a:xfrm>
        </p:grpSpPr>
        <p:sp>
          <p:nvSpPr>
            <p:cNvPr id="401" name="Freeform 400"/>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401"/>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402"/>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Oval 403"/>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404"/>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405"/>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406"/>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Oval 407"/>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408"/>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409"/>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410"/>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411"/>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Oval 412"/>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413"/>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414"/>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415"/>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416"/>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Oval 417"/>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418"/>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419"/>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420"/>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421"/>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Oval 422"/>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423"/>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424"/>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425"/>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426"/>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427"/>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428"/>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429"/>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430"/>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431"/>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Oval 432"/>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433"/>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Oval 434"/>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435"/>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436"/>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437"/>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438"/>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439"/>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440"/>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441"/>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442"/>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443"/>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444"/>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445"/>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446"/>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447"/>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448"/>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449"/>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450"/>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451"/>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452"/>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453"/>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454"/>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455"/>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456"/>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457"/>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458"/>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459"/>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460"/>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461"/>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Oval 462"/>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463"/>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464"/>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465"/>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466"/>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Oval 467"/>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468"/>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469"/>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470"/>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471"/>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Oval 472"/>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473"/>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474"/>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475"/>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476"/>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Oval 477"/>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478"/>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479"/>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480"/>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481"/>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482"/>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483"/>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484"/>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485"/>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486"/>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Oval 487"/>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488"/>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489"/>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490"/>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491"/>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492"/>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493"/>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188" name="Straight Connector 187"/>
          <p:cNvCxnSpPr/>
          <p:nvPr/>
        </p:nvCxnSpPr>
        <p:spPr>
          <a:xfrm>
            <a:off x="4496192" y="5597062"/>
            <a:ext cx="3765306"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V="1">
            <a:off x="8269017" y="1971799"/>
            <a:ext cx="0" cy="3625264"/>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191" name="Oval 190"/>
          <p:cNvSpPr/>
          <p:nvPr/>
        </p:nvSpPr>
        <p:spPr>
          <a:xfrm>
            <a:off x="1802352" y="4940230"/>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2" name="TextBox 191"/>
          <p:cNvSpPr txBox="1"/>
          <p:nvPr/>
        </p:nvSpPr>
        <p:spPr>
          <a:xfrm>
            <a:off x="1800121" y="4969360"/>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93" name="TextBox 192"/>
          <p:cNvSpPr txBox="1"/>
          <p:nvPr/>
        </p:nvSpPr>
        <p:spPr>
          <a:xfrm>
            <a:off x="2180822" y="5258756"/>
            <a:ext cx="1895750"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194" name="TextBox 193"/>
          <p:cNvSpPr txBox="1"/>
          <p:nvPr/>
        </p:nvSpPr>
        <p:spPr>
          <a:xfrm>
            <a:off x="2180821" y="4938583"/>
            <a:ext cx="1584536"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Initial Meeting</a:t>
            </a:r>
            <a:endParaRPr lang="id-ID" sz="1600" b="1" dirty="0">
              <a:solidFill>
                <a:schemeClr val="bg1">
                  <a:lumMod val="65000"/>
                </a:schemeClr>
              </a:solidFill>
              <a:latin typeface="Raleway" panose="020B0003030101060003" pitchFamily="34" charset="0"/>
            </a:endParaRPr>
          </a:p>
        </p:txBody>
      </p:sp>
      <p:sp>
        <p:nvSpPr>
          <p:cNvPr id="195" name="Oval 194"/>
          <p:cNvSpPr/>
          <p:nvPr/>
        </p:nvSpPr>
        <p:spPr>
          <a:xfrm>
            <a:off x="1439879" y="2202259"/>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TextBox 195"/>
          <p:cNvSpPr txBox="1"/>
          <p:nvPr/>
        </p:nvSpPr>
        <p:spPr>
          <a:xfrm>
            <a:off x="1437648" y="2231389"/>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97" name="TextBox 196"/>
          <p:cNvSpPr txBox="1"/>
          <p:nvPr/>
        </p:nvSpPr>
        <p:spPr>
          <a:xfrm>
            <a:off x="1874036" y="2522432"/>
            <a:ext cx="2072847"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198" name="TextBox 197"/>
          <p:cNvSpPr txBox="1"/>
          <p:nvPr/>
        </p:nvSpPr>
        <p:spPr>
          <a:xfrm>
            <a:off x="1874036" y="2202259"/>
            <a:ext cx="1111202"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Research</a:t>
            </a:r>
            <a:endParaRPr lang="id-ID" sz="1600" b="1" dirty="0">
              <a:solidFill>
                <a:schemeClr val="bg1">
                  <a:lumMod val="65000"/>
                </a:schemeClr>
              </a:solidFill>
              <a:latin typeface="Raleway" panose="020B0003030101060003" pitchFamily="34" charset="0"/>
            </a:endParaRPr>
          </a:p>
        </p:txBody>
      </p:sp>
      <p:sp>
        <p:nvSpPr>
          <p:cNvPr id="226" name="Oval 225"/>
          <p:cNvSpPr/>
          <p:nvPr/>
        </p:nvSpPr>
        <p:spPr>
          <a:xfrm>
            <a:off x="4178527" y="536723"/>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7" name="TextBox 226"/>
          <p:cNvSpPr txBox="1"/>
          <p:nvPr/>
        </p:nvSpPr>
        <p:spPr>
          <a:xfrm>
            <a:off x="4176296" y="56585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228" name="TextBox 227"/>
          <p:cNvSpPr txBox="1"/>
          <p:nvPr/>
        </p:nvSpPr>
        <p:spPr>
          <a:xfrm>
            <a:off x="4612685" y="856896"/>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29" name="TextBox 228"/>
          <p:cNvSpPr txBox="1"/>
          <p:nvPr/>
        </p:nvSpPr>
        <p:spPr>
          <a:xfrm>
            <a:off x="4612684" y="536723"/>
            <a:ext cx="1270732"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Brainstorm</a:t>
            </a:r>
            <a:endParaRPr lang="id-ID" sz="1600" b="1" dirty="0">
              <a:solidFill>
                <a:schemeClr val="bg1">
                  <a:lumMod val="65000"/>
                </a:schemeClr>
              </a:solidFill>
              <a:latin typeface="Raleway" panose="020B0003030101060003" pitchFamily="34" charset="0"/>
            </a:endParaRPr>
          </a:p>
        </p:txBody>
      </p:sp>
      <p:sp>
        <p:nvSpPr>
          <p:cNvPr id="257" name="Oval 256"/>
          <p:cNvSpPr/>
          <p:nvPr/>
        </p:nvSpPr>
        <p:spPr>
          <a:xfrm>
            <a:off x="5286526" y="2006808"/>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8" name="TextBox 257"/>
          <p:cNvSpPr txBox="1"/>
          <p:nvPr/>
        </p:nvSpPr>
        <p:spPr>
          <a:xfrm>
            <a:off x="5284295" y="2035938"/>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259" name="TextBox 258"/>
          <p:cNvSpPr txBox="1"/>
          <p:nvPr/>
        </p:nvSpPr>
        <p:spPr>
          <a:xfrm>
            <a:off x="5720684" y="2326981"/>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60" name="TextBox 259"/>
          <p:cNvSpPr txBox="1"/>
          <p:nvPr/>
        </p:nvSpPr>
        <p:spPr>
          <a:xfrm>
            <a:off x="5720683" y="2006808"/>
            <a:ext cx="700961"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Build</a:t>
            </a:r>
            <a:endParaRPr lang="id-ID" sz="1600" b="1" dirty="0">
              <a:solidFill>
                <a:schemeClr val="bg1">
                  <a:lumMod val="65000"/>
                </a:schemeClr>
              </a:solidFill>
              <a:latin typeface="Raleway" panose="020B0003030101060003" pitchFamily="34" charset="0"/>
            </a:endParaRPr>
          </a:p>
        </p:txBody>
      </p:sp>
      <p:sp>
        <p:nvSpPr>
          <p:cNvPr id="292" name="Oval 291"/>
          <p:cNvSpPr/>
          <p:nvPr/>
        </p:nvSpPr>
        <p:spPr>
          <a:xfrm>
            <a:off x="4997315" y="4188494"/>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3" name="TextBox 292"/>
          <p:cNvSpPr txBox="1"/>
          <p:nvPr/>
        </p:nvSpPr>
        <p:spPr>
          <a:xfrm>
            <a:off x="4995084" y="4217624"/>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294" name="TextBox 293"/>
          <p:cNvSpPr txBox="1"/>
          <p:nvPr/>
        </p:nvSpPr>
        <p:spPr>
          <a:xfrm>
            <a:off x="5431473" y="4508667"/>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95" name="TextBox 294"/>
          <p:cNvSpPr txBox="1"/>
          <p:nvPr/>
        </p:nvSpPr>
        <p:spPr>
          <a:xfrm>
            <a:off x="5431472" y="4188494"/>
            <a:ext cx="1654171"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Peresent Ideas</a:t>
            </a:r>
            <a:endParaRPr lang="id-ID" sz="1600" b="1" dirty="0">
              <a:solidFill>
                <a:schemeClr val="bg1">
                  <a:lumMod val="65000"/>
                </a:schemeClr>
              </a:solidFill>
              <a:latin typeface="Raleway" panose="020B0003030101060003" pitchFamily="34" charset="0"/>
            </a:endParaRPr>
          </a:p>
        </p:txBody>
      </p:sp>
      <p:sp>
        <p:nvSpPr>
          <p:cNvPr id="296" name="Oval 295"/>
          <p:cNvSpPr/>
          <p:nvPr/>
        </p:nvSpPr>
        <p:spPr>
          <a:xfrm>
            <a:off x="8888035" y="4646668"/>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7" name="TextBox 296"/>
          <p:cNvSpPr txBox="1"/>
          <p:nvPr/>
        </p:nvSpPr>
        <p:spPr>
          <a:xfrm>
            <a:off x="8885804" y="4675798"/>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298" name="TextBox 297"/>
          <p:cNvSpPr txBox="1"/>
          <p:nvPr/>
        </p:nvSpPr>
        <p:spPr>
          <a:xfrm>
            <a:off x="9322193" y="4966841"/>
            <a:ext cx="2380252"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99" name="TextBox 298"/>
          <p:cNvSpPr txBox="1"/>
          <p:nvPr/>
        </p:nvSpPr>
        <p:spPr>
          <a:xfrm>
            <a:off x="9322192" y="4646668"/>
            <a:ext cx="2657843"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Feedback &amp; Fine Tunning</a:t>
            </a:r>
            <a:endParaRPr lang="id-ID" sz="1600" b="1" dirty="0">
              <a:solidFill>
                <a:schemeClr val="bg1">
                  <a:lumMod val="65000"/>
                </a:schemeClr>
              </a:solidFill>
              <a:latin typeface="Raleway" panose="020B0003030101060003" pitchFamily="34" charset="0"/>
            </a:endParaRPr>
          </a:p>
        </p:txBody>
      </p:sp>
      <p:sp>
        <p:nvSpPr>
          <p:cNvPr id="300" name="Oval 299"/>
          <p:cNvSpPr/>
          <p:nvPr/>
        </p:nvSpPr>
        <p:spPr>
          <a:xfrm>
            <a:off x="7477876" y="789273"/>
            <a:ext cx="386256" cy="386256"/>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1" name="TextBox 300"/>
          <p:cNvSpPr txBox="1"/>
          <p:nvPr/>
        </p:nvSpPr>
        <p:spPr>
          <a:xfrm>
            <a:off x="7475645" y="818403"/>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302" name="TextBox 301"/>
          <p:cNvSpPr txBox="1"/>
          <p:nvPr/>
        </p:nvSpPr>
        <p:spPr>
          <a:xfrm>
            <a:off x="7912034" y="1109446"/>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303" name="TextBox 302"/>
          <p:cNvSpPr txBox="1"/>
          <p:nvPr/>
        </p:nvSpPr>
        <p:spPr>
          <a:xfrm>
            <a:off x="7912033" y="789273"/>
            <a:ext cx="888385"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Deliver</a:t>
            </a:r>
            <a:endParaRPr lang="id-ID" sz="1600" b="1" dirty="0">
              <a:solidFill>
                <a:schemeClr val="bg1">
                  <a:lumMod val="65000"/>
                </a:schemeClr>
              </a:solidFill>
              <a:latin typeface="Raleway" panose="020B0003030101060003" pitchFamily="34" charset="0"/>
            </a:endParaRPr>
          </a:p>
        </p:txBody>
      </p:sp>
      <p:grpSp>
        <p:nvGrpSpPr>
          <p:cNvPr id="500" name="Group 499"/>
          <p:cNvGrpSpPr/>
          <p:nvPr/>
        </p:nvGrpSpPr>
        <p:grpSpPr>
          <a:xfrm>
            <a:off x="2509439" y="3736685"/>
            <a:ext cx="717204" cy="1030773"/>
            <a:chOff x="-1587" y="-1587"/>
            <a:chExt cx="341312" cy="490537"/>
          </a:xfrm>
          <a:solidFill>
            <a:srgbClr val="FF6D6D"/>
          </a:solidFill>
        </p:grpSpPr>
        <p:sp>
          <p:nvSpPr>
            <p:cNvPr id="498" name="Freeform 139"/>
            <p:cNvSpPr>
              <a:spLocks noEditPoints="1"/>
            </p:cNvSpPr>
            <p:nvPr/>
          </p:nvSpPr>
          <p:spPr bwMode="auto">
            <a:xfrm>
              <a:off x="-1587" y="-1587"/>
              <a:ext cx="341312" cy="490537"/>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40"/>
            <p:cNvSpPr>
              <a:spLocks/>
            </p:cNvSpPr>
            <p:nvPr/>
          </p:nvSpPr>
          <p:spPr bwMode="auto">
            <a:xfrm>
              <a:off x="74613" y="74613"/>
              <a:ext cx="101600" cy="100012"/>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7" name="Group 506"/>
          <p:cNvGrpSpPr/>
          <p:nvPr/>
        </p:nvGrpSpPr>
        <p:grpSpPr>
          <a:xfrm>
            <a:off x="2003945" y="1679929"/>
            <a:ext cx="709266" cy="449890"/>
            <a:chOff x="6351" y="0"/>
            <a:chExt cx="490538" cy="311150"/>
          </a:xfrm>
          <a:solidFill>
            <a:srgbClr val="BFBFBF"/>
          </a:solidFill>
        </p:grpSpPr>
        <p:sp>
          <p:nvSpPr>
            <p:cNvPr id="504"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15" name="Group 514"/>
          <p:cNvGrpSpPr/>
          <p:nvPr/>
        </p:nvGrpSpPr>
        <p:grpSpPr>
          <a:xfrm>
            <a:off x="2776306" y="341186"/>
            <a:ext cx="1090243" cy="953080"/>
            <a:chOff x="3175" y="-1587"/>
            <a:chExt cx="492126" cy="430212"/>
          </a:xfrm>
          <a:solidFill>
            <a:srgbClr val="FF6D6D"/>
          </a:solidFill>
        </p:grpSpPr>
        <p:sp>
          <p:nvSpPr>
            <p:cNvPr id="511" name="Freeform 150"/>
            <p:cNvSpPr>
              <a:spLocks noEditPoints="1"/>
            </p:cNvSpPr>
            <p:nvPr/>
          </p:nvSpPr>
          <p:spPr bwMode="auto">
            <a:xfrm>
              <a:off x="3175" y="-1587"/>
              <a:ext cx="492125" cy="354012"/>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51"/>
            <p:cNvSpPr>
              <a:spLocks/>
            </p:cNvSpPr>
            <p:nvPr/>
          </p:nvSpPr>
          <p:spPr bwMode="auto">
            <a:xfrm>
              <a:off x="449263" y="150813"/>
              <a:ext cx="30163" cy="169862"/>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Oval 152"/>
            <p:cNvSpPr>
              <a:spLocks noChangeArrowheads="1"/>
            </p:cNvSpPr>
            <p:nvPr/>
          </p:nvSpPr>
          <p:spPr bwMode="auto">
            <a:xfrm>
              <a:off x="433388" y="336550"/>
              <a:ext cx="61913"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6" name="Group 525"/>
          <p:cNvGrpSpPr/>
          <p:nvPr/>
        </p:nvGrpSpPr>
        <p:grpSpPr>
          <a:xfrm>
            <a:off x="6417748" y="1682893"/>
            <a:ext cx="599937" cy="599937"/>
            <a:chOff x="6350" y="4763"/>
            <a:chExt cx="492125" cy="492125"/>
          </a:xfrm>
          <a:solidFill>
            <a:srgbClr val="BFBFBF"/>
          </a:solidFill>
        </p:grpSpPr>
        <p:sp>
          <p:nvSpPr>
            <p:cNvPr id="523" name="Freeform 156"/>
            <p:cNvSpPr>
              <a:spLocks noEditPoints="1"/>
            </p:cNvSpPr>
            <p:nvPr/>
          </p:nvSpPr>
          <p:spPr bwMode="auto">
            <a:xfrm>
              <a:off x="6350" y="4763"/>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57"/>
            <p:cNvSpPr>
              <a:spLocks noEditPoints="1"/>
            </p:cNvSpPr>
            <p:nvPr/>
          </p:nvSpPr>
          <p:spPr bwMode="auto">
            <a:xfrm>
              <a:off x="146050" y="144463"/>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58"/>
            <p:cNvSpPr>
              <a:spLocks noEditPoints="1"/>
            </p:cNvSpPr>
            <p:nvPr/>
          </p:nvSpPr>
          <p:spPr bwMode="auto">
            <a:xfrm>
              <a:off x="192088" y="190501"/>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0" name="Freeform 162"/>
          <p:cNvSpPr>
            <a:spLocks noEditPoints="1"/>
          </p:cNvSpPr>
          <p:nvPr/>
        </p:nvSpPr>
        <p:spPr bwMode="auto">
          <a:xfrm>
            <a:off x="8888472" y="696940"/>
            <a:ext cx="570120" cy="380080"/>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0" name="Group 539"/>
          <p:cNvGrpSpPr/>
          <p:nvPr/>
        </p:nvGrpSpPr>
        <p:grpSpPr>
          <a:xfrm>
            <a:off x="5625795" y="3300192"/>
            <a:ext cx="824746" cy="816815"/>
            <a:chOff x="0" y="1588"/>
            <a:chExt cx="495300" cy="490537"/>
          </a:xfrm>
          <a:solidFill>
            <a:srgbClr val="FF6D6D"/>
          </a:solidFill>
        </p:grpSpPr>
        <p:sp>
          <p:nvSpPr>
            <p:cNvPr id="534" name="Freeform 166"/>
            <p:cNvSpPr>
              <a:spLocks noEditPoints="1"/>
            </p:cNvSpPr>
            <p:nvPr/>
          </p:nvSpPr>
          <p:spPr bwMode="auto">
            <a:xfrm>
              <a:off x="0" y="47625"/>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67"/>
            <p:cNvSpPr>
              <a:spLocks noEditPoints="1"/>
            </p:cNvSpPr>
            <p:nvPr/>
          </p:nvSpPr>
          <p:spPr bwMode="auto">
            <a:xfrm>
              <a:off x="219075"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68"/>
            <p:cNvSpPr>
              <a:spLocks noEditPoints="1"/>
            </p:cNvSpPr>
            <p:nvPr/>
          </p:nvSpPr>
          <p:spPr bwMode="auto">
            <a:xfrm>
              <a:off x="419100" y="1588"/>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69"/>
            <p:cNvSpPr>
              <a:spLocks noEditPoints="1"/>
            </p:cNvSpPr>
            <p:nvPr/>
          </p:nvSpPr>
          <p:spPr bwMode="auto">
            <a:xfrm>
              <a:off x="127000" y="231775"/>
              <a:ext cx="61913" cy="60325"/>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Oval 170"/>
            <p:cNvSpPr>
              <a:spLocks noChangeArrowheads="1"/>
            </p:cNvSpPr>
            <p:nvPr/>
          </p:nvSpPr>
          <p:spPr bwMode="auto">
            <a:xfrm>
              <a:off x="188913" y="338138"/>
              <a:ext cx="30163" cy="301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Oval 171"/>
            <p:cNvSpPr>
              <a:spLocks noChangeArrowheads="1"/>
            </p:cNvSpPr>
            <p:nvPr/>
          </p:nvSpPr>
          <p:spPr bwMode="auto">
            <a:xfrm>
              <a:off x="433388" y="10795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6" name="Group 545"/>
          <p:cNvGrpSpPr/>
          <p:nvPr/>
        </p:nvGrpSpPr>
        <p:grpSpPr>
          <a:xfrm>
            <a:off x="9324924" y="3814343"/>
            <a:ext cx="744515" cy="652955"/>
            <a:chOff x="3175" y="-1587"/>
            <a:chExt cx="490538" cy="430212"/>
          </a:xfrm>
          <a:solidFill>
            <a:srgbClr val="BFBFBF"/>
          </a:solidFill>
        </p:grpSpPr>
        <p:sp>
          <p:nvSpPr>
            <p:cNvPr id="544" name="Freeform 175"/>
            <p:cNvSpPr>
              <a:spLocks noEditPoints="1"/>
            </p:cNvSpPr>
            <p:nvPr/>
          </p:nvSpPr>
          <p:spPr bwMode="auto">
            <a:xfrm>
              <a:off x="3175" y="-1587"/>
              <a:ext cx="490538" cy="430212"/>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76"/>
            <p:cNvSpPr>
              <a:spLocks noEditPoints="1"/>
            </p:cNvSpPr>
            <p:nvPr/>
          </p:nvSpPr>
          <p:spPr bwMode="auto">
            <a:xfrm>
              <a:off x="60325" y="58738"/>
              <a:ext cx="374650" cy="277812"/>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084856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400"/>
                                        </p:tgtEl>
                                        <p:attrNameLst>
                                          <p:attrName>style.visibility</p:attrName>
                                        </p:attrNameLst>
                                      </p:cBhvr>
                                      <p:to>
                                        <p:strVal val="visible"/>
                                      </p:to>
                                    </p:set>
                                    <p:animEffect transition="in" filter="fade">
                                      <p:cBhvr>
                                        <p:cTn id="12" dur="500"/>
                                        <p:tgtEl>
                                          <p:spTgt spid="400"/>
                                        </p:tgtEl>
                                      </p:cBhvr>
                                    </p:animEffect>
                                  </p:childTnLst>
                                </p:cTn>
                              </p:par>
                              <p:par>
                                <p:cTn id="13" presetID="10" presetClass="entr" presetSubtype="0" fill="hold" nodeType="withEffect">
                                  <p:stCondLst>
                                    <p:cond delay="0"/>
                                  </p:stCondLst>
                                  <p:childTnLst>
                                    <p:set>
                                      <p:cBhvr>
                                        <p:cTn id="14" dur="1" fill="hold">
                                          <p:stCondLst>
                                            <p:cond delay="0"/>
                                          </p:stCondLst>
                                        </p:cTn>
                                        <p:tgtEl>
                                          <p:spTgt spid="100"/>
                                        </p:tgtEl>
                                        <p:attrNameLst>
                                          <p:attrName>style.visibility</p:attrName>
                                        </p:attrNameLst>
                                      </p:cBhvr>
                                      <p:to>
                                        <p:strVal val="visible"/>
                                      </p:to>
                                    </p:set>
                                    <p:animEffect transition="in" filter="fade">
                                      <p:cBhvr>
                                        <p:cTn id="15" dur="500"/>
                                        <p:tgtEl>
                                          <p:spTgt spid="100"/>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142"/>
                                        </p:tgtEl>
                                        <p:attrNameLst>
                                          <p:attrName>style.visibility</p:attrName>
                                        </p:attrNameLst>
                                      </p:cBhvr>
                                      <p:to>
                                        <p:strVal val="visible"/>
                                      </p:to>
                                    </p:set>
                                    <p:animEffect transition="in" filter="wipe(down)">
                                      <p:cBhvr>
                                        <p:cTn id="19" dur="500"/>
                                        <p:tgtEl>
                                          <p:spTgt spid="14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1"/>
                                        </p:tgtEl>
                                        <p:attrNameLst>
                                          <p:attrName>style.visibility</p:attrName>
                                        </p:attrNameLst>
                                      </p:cBhvr>
                                      <p:to>
                                        <p:strVal val="visible"/>
                                      </p:to>
                                    </p:set>
                                    <p:animEffect transition="in" filter="fade">
                                      <p:cBhvr>
                                        <p:cTn id="22" dur="500"/>
                                        <p:tgtEl>
                                          <p:spTgt spid="191"/>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192"/>
                                        </p:tgtEl>
                                        <p:attrNameLst>
                                          <p:attrName>style.visibility</p:attrName>
                                        </p:attrNameLst>
                                      </p:cBhvr>
                                      <p:to>
                                        <p:strVal val="visible"/>
                                      </p:to>
                                    </p:set>
                                    <p:anim calcmode="lin" valueType="num">
                                      <p:cBhvr>
                                        <p:cTn id="26" dur="500" fill="hold"/>
                                        <p:tgtEl>
                                          <p:spTgt spid="192"/>
                                        </p:tgtEl>
                                        <p:attrNameLst>
                                          <p:attrName>ppt_w</p:attrName>
                                        </p:attrNameLst>
                                      </p:cBhvr>
                                      <p:tavLst>
                                        <p:tav tm="0">
                                          <p:val>
                                            <p:fltVal val="0"/>
                                          </p:val>
                                        </p:tav>
                                        <p:tav tm="100000">
                                          <p:val>
                                            <p:strVal val="#ppt_w"/>
                                          </p:val>
                                        </p:tav>
                                      </p:tavLst>
                                    </p:anim>
                                    <p:anim calcmode="lin" valueType="num">
                                      <p:cBhvr>
                                        <p:cTn id="27" dur="500" fill="hold"/>
                                        <p:tgtEl>
                                          <p:spTgt spid="192"/>
                                        </p:tgtEl>
                                        <p:attrNameLst>
                                          <p:attrName>ppt_h</p:attrName>
                                        </p:attrNameLst>
                                      </p:cBhvr>
                                      <p:tavLst>
                                        <p:tav tm="0">
                                          <p:val>
                                            <p:fltVal val="0"/>
                                          </p:val>
                                        </p:tav>
                                        <p:tav tm="100000">
                                          <p:val>
                                            <p:strVal val="#ppt_h"/>
                                          </p:val>
                                        </p:tav>
                                      </p:tavLst>
                                    </p:anim>
                                    <p:animEffect transition="in" filter="fade">
                                      <p:cBhvr>
                                        <p:cTn id="28" dur="500"/>
                                        <p:tgtEl>
                                          <p:spTgt spid="192"/>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94"/>
                                        </p:tgtEl>
                                        <p:attrNameLst>
                                          <p:attrName>style.visibility</p:attrName>
                                        </p:attrNameLst>
                                      </p:cBhvr>
                                      <p:to>
                                        <p:strVal val="visible"/>
                                      </p:to>
                                    </p:set>
                                    <p:animEffect transition="in" filter="fade">
                                      <p:cBhvr>
                                        <p:cTn id="32" dur="500"/>
                                        <p:tgtEl>
                                          <p:spTgt spid="19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Effect transition="in" filter="fade">
                                      <p:cBhvr>
                                        <p:cTn id="35" dur="500"/>
                                        <p:tgtEl>
                                          <p:spTgt spid="193"/>
                                        </p:tgtEl>
                                      </p:cBhvr>
                                    </p:animEffect>
                                  </p:childTnLst>
                                </p:cTn>
                              </p:par>
                              <p:par>
                                <p:cTn id="36" presetID="53" presetClass="entr" presetSubtype="16" fill="hold" nodeType="withEffect">
                                  <p:stCondLst>
                                    <p:cond delay="0"/>
                                  </p:stCondLst>
                                  <p:childTnLst>
                                    <p:set>
                                      <p:cBhvr>
                                        <p:cTn id="37" dur="1" fill="hold">
                                          <p:stCondLst>
                                            <p:cond delay="0"/>
                                          </p:stCondLst>
                                        </p:cTn>
                                        <p:tgtEl>
                                          <p:spTgt spid="500"/>
                                        </p:tgtEl>
                                        <p:attrNameLst>
                                          <p:attrName>style.visibility</p:attrName>
                                        </p:attrNameLst>
                                      </p:cBhvr>
                                      <p:to>
                                        <p:strVal val="visible"/>
                                      </p:to>
                                    </p:set>
                                    <p:anim calcmode="lin" valueType="num">
                                      <p:cBhvr>
                                        <p:cTn id="38" dur="500" fill="hold"/>
                                        <p:tgtEl>
                                          <p:spTgt spid="500"/>
                                        </p:tgtEl>
                                        <p:attrNameLst>
                                          <p:attrName>ppt_w</p:attrName>
                                        </p:attrNameLst>
                                      </p:cBhvr>
                                      <p:tavLst>
                                        <p:tav tm="0">
                                          <p:val>
                                            <p:fltVal val="0"/>
                                          </p:val>
                                        </p:tav>
                                        <p:tav tm="100000">
                                          <p:val>
                                            <p:strVal val="#ppt_w"/>
                                          </p:val>
                                        </p:tav>
                                      </p:tavLst>
                                    </p:anim>
                                    <p:anim calcmode="lin" valueType="num">
                                      <p:cBhvr>
                                        <p:cTn id="39" dur="500" fill="hold"/>
                                        <p:tgtEl>
                                          <p:spTgt spid="500"/>
                                        </p:tgtEl>
                                        <p:attrNameLst>
                                          <p:attrName>ppt_h</p:attrName>
                                        </p:attrNameLst>
                                      </p:cBhvr>
                                      <p:tavLst>
                                        <p:tav tm="0">
                                          <p:val>
                                            <p:fltVal val="0"/>
                                          </p:val>
                                        </p:tav>
                                        <p:tav tm="100000">
                                          <p:val>
                                            <p:strVal val="#ppt_h"/>
                                          </p:val>
                                        </p:tav>
                                      </p:tavLst>
                                    </p:anim>
                                    <p:animEffect transition="in" filter="fade">
                                      <p:cBhvr>
                                        <p:cTn id="40" dur="500"/>
                                        <p:tgtEl>
                                          <p:spTgt spid="500"/>
                                        </p:tgtEl>
                                      </p:cBhvr>
                                    </p:animEffect>
                                  </p:childTnLst>
                                </p:cTn>
                              </p:par>
                            </p:childTnLst>
                          </p:cTn>
                        </p:par>
                        <p:par>
                          <p:cTn id="41" fill="hold">
                            <p:stCondLst>
                              <p:cond delay="2500"/>
                            </p:stCondLst>
                            <p:childTnLst>
                              <p:par>
                                <p:cTn id="42" presetID="42" presetClass="path" presetSubtype="0" accel="50000" decel="50000" fill="hold" nodeType="afterEffect">
                                  <p:stCondLst>
                                    <p:cond delay="0"/>
                                  </p:stCondLst>
                                  <p:childTnLst>
                                    <p:animMotion origin="layout" path="M -3.54167E-6 2.22222E-6 L -3.54167E-6 -0.58935 " pathEditMode="relative" rAng="0" ptsTypes="AA">
                                      <p:cBhvr>
                                        <p:cTn id="43" dur="2000" fill="hold"/>
                                        <p:tgtEl>
                                          <p:spTgt spid="140"/>
                                        </p:tgtEl>
                                        <p:attrNameLst>
                                          <p:attrName>ppt_x</p:attrName>
                                          <p:attrName>ppt_y</p:attrName>
                                        </p:attrNameLst>
                                      </p:cBhvr>
                                      <p:rCtr x="0" y="-29468"/>
                                    </p:animMotion>
                                  </p:childTnLst>
                                </p:cTn>
                              </p:par>
                            </p:childTnLst>
                          </p:cTn>
                        </p:par>
                        <p:par>
                          <p:cTn id="44" fill="hold">
                            <p:stCondLst>
                              <p:cond delay="4500"/>
                            </p:stCondLst>
                            <p:childTnLst>
                              <p:par>
                                <p:cTn id="45" presetID="8" presetClass="emph" presetSubtype="0" fill="hold" nodeType="afterEffect">
                                  <p:stCondLst>
                                    <p:cond delay="0"/>
                                  </p:stCondLst>
                                  <p:childTnLst>
                                    <p:animRot by="5400000">
                                      <p:cBhvr>
                                        <p:cTn id="46" dur="1250" fill="hold"/>
                                        <p:tgtEl>
                                          <p:spTgt spid="140"/>
                                        </p:tgtEl>
                                        <p:attrNameLst>
                                          <p:attrName>r</p:attrName>
                                        </p:attrNameLst>
                                      </p:cBhvr>
                                    </p:animRot>
                                  </p:childTnLst>
                                </p:cTn>
                              </p:par>
                              <p:par>
                                <p:cTn id="47" presetID="10" presetClass="entr" presetSubtype="0" fill="hold" grpId="0" nodeType="withEffect">
                                  <p:stCondLst>
                                    <p:cond delay="0"/>
                                  </p:stCondLst>
                                  <p:childTnLst>
                                    <p:set>
                                      <p:cBhvr>
                                        <p:cTn id="48" dur="1" fill="hold">
                                          <p:stCondLst>
                                            <p:cond delay="0"/>
                                          </p:stCondLst>
                                        </p:cTn>
                                        <p:tgtEl>
                                          <p:spTgt spid="195"/>
                                        </p:tgtEl>
                                        <p:attrNameLst>
                                          <p:attrName>style.visibility</p:attrName>
                                        </p:attrNameLst>
                                      </p:cBhvr>
                                      <p:to>
                                        <p:strVal val="visible"/>
                                      </p:to>
                                    </p:set>
                                    <p:animEffect transition="in" filter="fade">
                                      <p:cBhvr>
                                        <p:cTn id="49" dur="1250"/>
                                        <p:tgtEl>
                                          <p:spTgt spid="195"/>
                                        </p:tgtEl>
                                      </p:cBhvr>
                                    </p:animEffect>
                                  </p:childTnLst>
                                </p:cTn>
                              </p:par>
                            </p:childTnLst>
                          </p:cTn>
                        </p:par>
                        <p:par>
                          <p:cTn id="50" fill="hold">
                            <p:stCondLst>
                              <p:cond delay="5750"/>
                            </p:stCondLst>
                            <p:childTnLst>
                              <p:par>
                                <p:cTn id="51" presetID="53" presetClass="entr" presetSubtype="16" fill="hold" grpId="0" nodeType="afterEffect">
                                  <p:stCondLst>
                                    <p:cond delay="0"/>
                                  </p:stCondLst>
                                  <p:childTnLst>
                                    <p:set>
                                      <p:cBhvr>
                                        <p:cTn id="52" dur="1" fill="hold">
                                          <p:stCondLst>
                                            <p:cond delay="0"/>
                                          </p:stCondLst>
                                        </p:cTn>
                                        <p:tgtEl>
                                          <p:spTgt spid="196"/>
                                        </p:tgtEl>
                                        <p:attrNameLst>
                                          <p:attrName>style.visibility</p:attrName>
                                        </p:attrNameLst>
                                      </p:cBhvr>
                                      <p:to>
                                        <p:strVal val="visible"/>
                                      </p:to>
                                    </p:set>
                                    <p:anim calcmode="lin" valueType="num">
                                      <p:cBhvr>
                                        <p:cTn id="53" dur="500" fill="hold"/>
                                        <p:tgtEl>
                                          <p:spTgt spid="196"/>
                                        </p:tgtEl>
                                        <p:attrNameLst>
                                          <p:attrName>ppt_w</p:attrName>
                                        </p:attrNameLst>
                                      </p:cBhvr>
                                      <p:tavLst>
                                        <p:tav tm="0">
                                          <p:val>
                                            <p:fltVal val="0"/>
                                          </p:val>
                                        </p:tav>
                                        <p:tav tm="100000">
                                          <p:val>
                                            <p:strVal val="#ppt_w"/>
                                          </p:val>
                                        </p:tav>
                                      </p:tavLst>
                                    </p:anim>
                                    <p:anim calcmode="lin" valueType="num">
                                      <p:cBhvr>
                                        <p:cTn id="54" dur="500" fill="hold"/>
                                        <p:tgtEl>
                                          <p:spTgt spid="196"/>
                                        </p:tgtEl>
                                        <p:attrNameLst>
                                          <p:attrName>ppt_h</p:attrName>
                                        </p:attrNameLst>
                                      </p:cBhvr>
                                      <p:tavLst>
                                        <p:tav tm="0">
                                          <p:val>
                                            <p:fltVal val="0"/>
                                          </p:val>
                                        </p:tav>
                                        <p:tav tm="100000">
                                          <p:val>
                                            <p:strVal val="#ppt_h"/>
                                          </p:val>
                                        </p:tav>
                                      </p:tavLst>
                                    </p:anim>
                                    <p:animEffect transition="in" filter="fade">
                                      <p:cBhvr>
                                        <p:cTn id="55" dur="500"/>
                                        <p:tgtEl>
                                          <p:spTgt spid="196"/>
                                        </p:tgtEl>
                                      </p:cBhvr>
                                    </p:animEffect>
                                  </p:childTnLst>
                                </p:cTn>
                              </p:par>
                            </p:childTnLst>
                          </p:cTn>
                        </p:par>
                        <p:par>
                          <p:cTn id="56" fill="hold">
                            <p:stCondLst>
                              <p:cond delay="6250"/>
                            </p:stCondLst>
                            <p:childTnLst>
                              <p:par>
                                <p:cTn id="57" presetID="10" presetClass="entr" presetSubtype="0" fill="hold" grpId="0" nodeType="afterEffect">
                                  <p:stCondLst>
                                    <p:cond delay="0"/>
                                  </p:stCondLst>
                                  <p:childTnLst>
                                    <p:set>
                                      <p:cBhvr>
                                        <p:cTn id="58" dur="1" fill="hold">
                                          <p:stCondLst>
                                            <p:cond delay="0"/>
                                          </p:stCondLst>
                                        </p:cTn>
                                        <p:tgtEl>
                                          <p:spTgt spid="198"/>
                                        </p:tgtEl>
                                        <p:attrNameLst>
                                          <p:attrName>style.visibility</p:attrName>
                                        </p:attrNameLst>
                                      </p:cBhvr>
                                      <p:to>
                                        <p:strVal val="visible"/>
                                      </p:to>
                                    </p:set>
                                    <p:animEffect transition="in" filter="fade">
                                      <p:cBhvr>
                                        <p:cTn id="59" dur="500"/>
                                        <p:tgtEl>
                                          <p:spTgt spid="19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97"/>
                                        </p:tgtEl>
                                        <p:attrNameLst>
                                          <p:attrName>style.visibility</p:attrName>
                                        </p:attrNameLst>
                                      </p:cBhvr>
                                      <p:to>
                                        <p:strVal val="visible"/>
                                      </p:to>
                                    </p:set>
                                    <p:animEffect transition="in" filter="fade">
                                      <p:cBhvr>
                                        <p:cTn id="62" dur="500"/>
                                        <p:tgtEl>
                                          <p:spTgt spid="197"/>
                                        </p:tgtEl>
                                      </p:cBhvr>
                                    </p:animEffect>
                                  </p:childTnLst>
                                </p:cTn>
                              </p:par>
                              <p:par>
                                <p:cTn id="63" presetID="53" presetClass="entr" presetSubtype="16" fill="hold" nodeType="withEffect">
                                  <p:stCondLst>
                                    <p:cond delay="0"/>
                                  </p:stCondLst>
                                  <p:childTnLst>
                                    <p:set>
                                      <p:cBhvr>
                                        <p:cTn id="64" dur="1" fill="hold">
                                          <p:stCondLst>
                                            <p:cond delay="0"/>
                                          </p:stCondLst>
                                        </p:cTn>
                                        <p:tgtEl>
                                          <p:spTgt spid="507"/>
                                        </p:tgtEl>
                                        <p:attrNameLst>
                                          <p:attrName>style.visibility</p:attrName>
                                        </p:attrNameLst>
                                      </p:cBhvr>
                                      <p:to>
                                        <p:strVal val="visible"/>
                                      </p:to>
                                    </p:set>
                                    <p:anim calcmode="lin" valueType="num">
                                      <p:cBhvr>
                                        <p:cTn id="65" dur="500" fill="hold"/>
                                        <p:tgtEl>
                                          <p:spTgt spid="507"/>
                                        </p:tgtEl>
                                        <p:attrNameLst>
                                          <p:attrName>ppt_w</p:attrName>
                                        </p:attrNameLst>
                                      </p:cBhvr>
                                      <p:tavLst>
                                        <p:tav tm="0">
                                          <p:val>
                                            <p:fltVal val="0"/>
                                          </p:val>
                                        </p:tav>
                                        <p:tav tm="100000">
                                          <p:val>
                                            <p:strVal val="#ppt_w"/>
                                          </p:val>
                                        </p:tav>
                                      </p:tavLst>
                                    </p:anim>
                                    <p:anim calcmode="lin" valueType="num">
                                      <p:cBhvr>
                                        <p:cTn id="66" dur="500" fill="hold"/>
                                        <p:tgtEl>
                                          <p:spTgt spid="507"/>
                                        </p:tgtEl>
                                        <p:attrNameLst>
                                          <p:attrName>ppt_h</p:attrName>
                                        </p:attrNameLst>
                                      </p:cBhvr>
                                      <p:tavLst>
                                        <p:tav tm="0">
                                          <p:val>
                                            <p:fltVal val="0"/>
                                          </p:val>
                                        </p:tav>
                                        <p:tav tm="100000">
                                          <p:val>
                                            <p:strVal val="#ppt_h"/>
                                          </p:val>
                                        </p:tav>
                                      </p:tavLst>
                                    </p:anim>
                                    <p:animEffect transition="in" filter="fade">
                                      <p:cBhvr>
                                        <p:cTn id="67" dur="500"/>
                                        <p:tgtEl>
                                          <p:spTgt spid="507"/>
                                        </p:tgtEl>
                                      </p:cBhvr>
                                    </p:animEffect>
                                  </p:childTnLst>
                                </p:cTn>
                              </p:par>
                              <p:par>
                                <p:cTn id="68" presetID="22" presetClass="entr" presetSubtype="8" fill="hold" nodeType="withEffect">
                                  <p:stCondLst>
                                    <p:cond delay="0"/>
                                  </p:stCondLst>
                                  <p:childTnLst>
                                    <p:set>
                                      <p:cBhvr>
                                        <p:cTn id="69" dur="1" fill="hold">
                                          <p:stCondLst>
                                            <p:cond delay="0"/>
                                          </p:stCondLst>
                                        </p:cTn>
                                        <p:tgtEl>
                                          <p:spTgt spid="145"/>
                                        </p:tgtEl>
                                        <p:attrNameLst>
                                          <p:attrName>style.visibility</p:attrName>
                                        </p:attrNameLst>
                                      </p:cBhvr>
                                      <p:to>
                                        <p:strVal val="visible"/>
                                      </p:to>
                                    </p:set>
                                    <p:animEffect transition="in" filter="wipe(left)">
                                      <p:cBhvr>
                                        <p:cTn id="70" dur="500"/>
                                        <p:tgtEl>
                                          <p:spTgt spid="145"/>
                                        </p:tgtEl>
                                      </p:cBhvr>
                                    </p:animEffect>
                                  </p:childTnLst>
                                </p:cTn>
                              </p:par>
                            </p:childTnLst>
                          </p:cTn>
                        </p:par>
                        <p:par>
                          <p:cTn id="71" fill="hold">
                            <p:stCondLst>
                              <p:cond delay="6750"/>
                            </p:stCondLst>
                            <p:childTnLst>
                              <p:par>
                                <p:cTn id="72" presetID="42" presetClass="path" presetSubtype="0" accel="50000" decel="50000" fill="hold" nodeType="afterEffect">
                                  <p:stCondLst>
                                    <p:cond delay="0"/>
                                  </p:stCondLst>
                                  <p:childTnLst>
                                    <p:animMotion origin="layout" path="M -3.54167E-6 -0.58935 L 0.26029 -0.58935 " pathEditMode="relative" rAng="0" ptsTypes="AA">
                                      <p:cBhvr>
                                        <p:cTn id="73" dur="2000" fill="hold"/>
                                        <p:tgtEl>
                                          <p:spTgt spid="140"/>
                                        </p:tgtEl>
                                        <p:attrNameLst>
                                          <p:attrName>ppt_x</p:attrName>
                                          <p:attrName>ppt_y</p:attrName>
                                        </p:attrNameLst>
                                      </p:cBhvr>
                                      <p:rCtr x="13008" y="0"/>
                                    </p:animMotion>
                                  </p:childTnLst>
                                </p:cTn>
                              </p:par>
                            </p:childTnLst>
                          </p:cTn>
                        </p:par>
                        <p:par>
                          <p:cTn id="74" fill="hold">
                            <p:stCondLst>
                              <p:cond delay="8750"/>
                            </p:stCondLst>
                            <p:childTnLst>
                              <p:par>
                                <p:cTn id="75" presetID="8" presetClass="emph" presetSubtype="0" fill="hold" nodeType="afterEffect">
                                  <p:stCondLst>
                                    <p:cond delay="0"/>
                                  </p:stCondLst>
                                  <p:childTnLst>
                                    <p:animRot by="5400000">
                                      <p:cBhvr>
                                        <p:cTn id="76" dur="1250" fill="hold"/>
                                        <p:tgtEl>
                                          <p:spTgt spid="140"/>
                                        </p:tgtEl>
                                        <p:attrNameLst>
                                          <p:attrName>r</p:attrName>
                                        </p:attrNameLst>
                                      </p:cBhvr>
                                    </p:animRot>
                                  </p:childTnLst>
                                </p:cTn>
                              </p:par>
                              <p:par>
                                <p:cTn id="77" presetID="10" presetClass="entr" presetSubtype="0" fill="hold" grpId="0" nodeType="withEffect">
                                  <p:stCondLst>
                                    <p:cond delay="0"/>
                                  </p:stCondLst>
                                  <p:childTnLst>
                                    <p:set>
                                      <p:cBhvr>
                                        <p:cTn id="78" dur="1" fill="hold">
                                          <p:stCondLst>
                                            <p:cond delay="0"/>
                                          </p:stCondLst>
                                        </p:cTn>
                                        <p:tgtEl>
                                          <p:spTgt spid="226"/>
                                        </p:tgtEl>
                                        <p:attrNameLst>
                                          <p:attrName>style.visibility</p:attrName>
                                        </p:attrNameLst>
                                      </p:cBhvr>
                                      <p:to>
                                        <p:strVal val="visible"/>
                                      </p:to>
                                    </p:set>
                                    <p:animEffect transition="in" filter="fade">
                                      <p:cBhvr>
                                        <p:cTn id="79" dur="1250"/>
                                        <p:tgtEl>
                                          <p:spTgt spid="226"/>
                                        </p:tgtEl>
                                      </p:cBhvr>
                                    </p:animEffect>
                                  </p:childTnLst>
                                </p:cTn>
                              </p:par>
                            </p:childTnLst>
                          </p:cTn>
                        </p:par>
                        <p:par>
                          <p:cTn id="80" fill="hold">
                            <p:stCondLst>
                              <p:cond delay="10000"/>
                            </p:stCondLst>
                            <p:childTnLst>
                              <p:par>
                                <p:cTn id="81" presetID="53" presetClass="entr" presetSubtype="16" fill="hold" grpId="0" nodeType="afterEffect">
                                  <p:stCondLst>
                                    <p:cond delay="0"/>
                                  </p:stCondLst>
                                  <p:childTnLst>
                                    <p:set>
                                      <p:cBhvr>
                                        <p:cTn id="82" dur="1" fill="hold">
                                          <p:stCondLst>
                                            <p:cond delay="0"/>
                                          </p:stCondLst>
                                        </p:cTn>
                                        <p:tgtEl>
                                          <p:spTgt spid="227"/>
                                        </p:tgtEl>
                                        <p:attrNameLst>
                                          <p:attrName>style.visibility</p:attrName>
                                        </p:attrNameLst>
                                      </p:cBhvr>
                                      <p:to>
                                        <p:strVal val="visible"/>
                                      </p:to>
                                    </p:set>
                                    <p:anim calcmode="lin" valueType="num">
                                      <p:cBhvr>
                                        <p:cTn id="83" dur="500" fill="hold"/>
                                        <p:tgtEl>
                                          <p:spTgt spid="227"/>
                                        </p:tgtEl>
                                        <p:attrNameLst>
                                          <p:attrName>ppt_w</p:attrName>
                                        </p:attrNameLst>
                                      </p:cBhvr>
                                      <p:tavLst>
                                        <p:tav tm="0">
                                          <p:val>
                                            <p:fltVal val="0"/>
                                          </p:val>
                                        </p:tav>
                                        <p:tav tm="100000">
                                          <p:val>
                                            <p:strVal val="#ppt_w"/>
                                          </p:val>
                                        </p:tav>
                                      </p:tavLst>
                                    </p:anim>
                                    <p:anim calcmode="lin" valueType="num">
                                      <p:cBhvr>
                                        <p:cTn id="84" dur="500" fill="hold"/>
                                        <p:tgtEl>
                                          <p:spTgt spid="227"/>
                                        </p:tgtEl>
                                        <p:attrNameLst>
                                          <p:attrName>ppt_h</p:attrName>
                                        </p:attrNameLst>
                                      </p:cBhvr>
                                      <p:tavLst>
                                        <p:tav tm="0">
                                          <p:val>
                                            <p:fltVal val="0"/>
                                          </p:val>
                                        </p:tav>
                                        <p:tav tm="100000">
                                          <p:val>
                                            <p:strVal val="#ppt_h"/>
                                          </p:val>
                                        </p:tav>
                                      </p:tavLst>
                                    </p:anim>
                                    <p:animEffect transition="in" filter="fade">
                                      <p:cBhvr>
                                        <p:cTn id="85" dur="500"/>
                                        <p:tgtEl>
                                          <p:spTgt spid="227"/>
                                        </p:tgtEl>
                                      </p:cBhvr>
                                    </p:animEffect>
                                  </p:childTnLst>
                                </p:cTn>
                              </p:par>
                            </p:childTnLst>
                          </p:cTn>
                        </p:par>
                        <p:par>
                          <p:cTn id="86" fill="hold">
                            <p:stCondLst>
                              <p:cond delay="10500"/>
                            </p:stCondLst>
                            <p:childTnLst>
                              <p:par>
                                <p:cTn id="87" presetID="10" presetClass="entr" presetSubtype="0" fill="hold" grpId="0" nodeType="afterEffect">
                                  <p:stCondLst>
                                    <p:cond delay="0"/>
                                  </p:stCondLst>
                                  <p:childTnLst>
                                    <p:set>
                                      <p:cBhvr>
                                        <p:cTn id="88" dur="1" fill="hold">
                                          <p:stCondLst>
                                            <p:cond delay="0"/>
                                          </p:stCondLst>
                                        </p:cTn>
                                        <p:tgtEl>
                                          <p:spTgt spid="229"/>
                                        </p:tgtEl>
                                        <p:attrNameLst>
                                          <p:attrName>style.visibility</p:attrName>
                                        </p:attrNameLst>
                                      </p:cBhvr>
                                      <p:to>
                                        <p:strVal val="visible"/>
                                      </p:to>
                                    </p:set>
                                    <p:animEffect transition="in" filter="fade">
                                      <p:cBhvr>
                                        <p:cTn id="89" dur="500"/>
                                        <p:tgtEl>
                                          <p:spTgt spid="229"/>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28"/>
                                        </p:tgtEl>
                                        <p:attrNameLst>
                                          <p:attrName>style.visibility</p:attrName>
                                        </p:attrNameLst>
                                      </p:cBhvr>
                                      <p:to>
                                        <p:strVal val="visible"/>
                                      </p:to>
                                    </p:set>
                                    <p:animEffect transition="in" filter="fade">
                                      <p:cBhvr>
                                        <p:cTn id="92" dur="500"/>
                                        <p:tgtEl>
                                          <p:spTgt spid="228"/>
                                        </p:tgtEl>
                                      </p:cBhvr>
                                    </p:animEffect>
                                  </p:childTnLst>
                                </p:cTn>
                              </p:par>
                              <p:par>
                                <p:cTn id="93" presetID="53" presetClass="entr" presetSubtype="16" fill="hold" nodeType="withEffect">
                                  <p:stCondLst>
                                    <p:cond delay="0"/>
                                  </p:stCondLst>
                                  <p:childTnLst>
                                    <p:set>
                                      <p:cBhvr>
                                        <p:cTn id="94" dur="1" fill="hold">
                                          <p:stCondLst>
                                            <p:cond delay="0"/>
                                          </p:stCondLst>
                                        </p:cTn>
                                        <p:tgtEl>
                                          <p:spTgt spid="515"/>
                                        </p:tgtEl>
                                        <p:attrNameLst>
                                          <p:attrName>style.visibility</p:attrName>
                                        </p:attrNameLst>
                                      </p:cBhvr>
                                      <p:to>
                                        <p:strVal val="visible"/>
                                      </p:to>
                                    </p:set>
                                    <p:anim calcmode="lin" valueType="num">
                                      <p:cBhvr>
                                        <p:cTn id="95" dur="500" fill="hold"/>
                                        <p:tgtEl>
                                          <p:spTgt spid="515"/>
                                        </p:tgtEl>
                                        <p:attrNameLst>
                                          <p:attrName>ppt_w</p:attrName>
                                        </p:attrNameLst>
                                      </p:cBhvr>
                                      <p:tavLst>
                                        <p:tav tm="0">
                                          <p:val>
                                            <p:fltVal val="0"/>
                                          </p:val>
                                        </p:tav>
                                        <p:tav tm="100000">
                                          <p:val>
                                            <p:strVal val="#ppt_w"/>
                                          </p:val>
                                        </p:tav>
                                      </p:tavLst>
                                    </p:anim>
                                    <p:anim calcmode="lin" valueType="num">
                                      <p:cBhvr>
                                        <p:cTn id="96" dur="500" fill="hold"/>
                                        <p:tgtEl>
                                          <p:spTgt spid="515"/>
                                        </p:tgtEl>
                                        <p:attrNameLst>
                                          <p:attrName>ppt_h</p:attrName>
                                        </p:attrNameLst>
                                      </p:cBhvr>
                                      <p:tavLst>
                                        <p:tav tm="0">
                                          <p:val>
                                            <p:fltVal val="0"/>
                                          </p:val>
                                        </p:tav>
                                        <p:tav tm="100000">
                                          <p:val>
                                            <p:strVal val="#ppt_h"/>
                                          </p:val>
                                        </p:tav>
                                      </p:tavLst>
                                    </p:anim>
                                    <p:animEffect transition="in" filter="fade">
                                      <p:cBhvr>
                                        <p:cTn id="97" dur="500"/>
                                        <p:tgtEl>
                                          <p:spTgt spid="515"/>
                                        </p:tgtEl>
                                      </p:cBhvr>
                                    </p:animEffect>
                                  </p:childTnLst>
                                </p:cTn>
                              </p:par>
                            </p:childTnLst>
                          </p:cTn>
                        </p:par>
                        <p:par>
                          <p:cTn id="98" fill="hold">
                            <p:stCondLst>
                              <p:cond delay="11000"/>
                            </p:stCondLst>
                            <p:childTnLst>
                              <p:par>
                                <p:cTn id="99" presetID="8" presetClass="emph" presetSubtype="0" fill="hold" nodeType="afterEffect">
                                  <p:stCondLst>
                                    <p:cond delay="0"/>
                                  </p:stCondLst>
                                  <p:childTnLst>
                                    <p:animRot by="21600000">
                                      <p:cBhvr>
                                        <p:cTn id="100" dur="1250" fill="hold"/>
                                        <p:tgtEl>
                                          <p:spTgt spid="140"/>
                                        </p:tgtEl>
                                        <p:attrNameLst>
                                          <p:attrName>r</p:attrName>
                                        </p:attrNameLst>
                                      </p:cBhvr>
                                    </p:animRot>
                                  </p:childTnLst>
                                </p:cTn>
                              </p:par>
                              <p:par>
                                <p:cTn id="101" presetID="10" presetClass="entr" presetSubtype="0" fill="hold" grpId="0" nodeType="withEffect">
                                  <p:stCondLst>
                                    <p:cond delay="0"/>
                                  </p:stCondLst>
                                  <p:childTnLst>
                                    <p:set>
                                      <p:cBhvr>
                                        <p:cTn id="102" dur="1" fill="hold">
                                          <p:stCondLst>
                                            <p:cond delay="0"/>
                                          </p:stCondLst>
                                        </p:cTn>
                                        <p:tgtEl>
                                          <p:spTgt spid="257"/>
                                        </p:tgtEl>
                                        <p:attrNameLst>
                                          <p:attrName>style.visibility</p:attrName>
                                        </p:attrNameLst>
                                      </p:cBhvr>
                                      <p:to>
                                        <p:strVal val="visible"/>
                                      </p:to>
                                    </p:set>
                                    <p:animEffect transition="in" filter="fade">
                                      <p:cBhvr>
                                        <p:cTn id="103" dur="1000"/>
                                        <p:tgtEl>
                                          <p:spTgt spid="257"/>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258"/>
                                        </p:tgtEl>
                                        <p:attrNameLst>
                                          <p:attrName>style.visibility</p:attrName>
                                        </p:attrNameLst>
                                      </p:cBhvr>
                                      <p:to>
                                        <p:strVal val="visible"/>
                                      </p:to>
                                    </p:set>
                                    <p:anim calcmode="lin" valueType="num">
                                      <p:cBhvr>
                                        <p:cTn id="106" dur="1000" fill="hold"/>
                                        <p:tgtEl>
                                          <p:spTgt spid="258"/>
                                        </p:tgtEl>
                                        <p:attrNameLst>
                                          <p:attrName>ppt_w</p:attrName>
                                        </p:attrNameLst>
                                      </p:cBhvr>
                                      <p:tavLst>
                                        <p:tav tm="0">
                                          <p:val>
                                            <p:fltVal val="0"/>
                                          </p:val>
                                        </p:tav>
                                        <p:tav tm="100000">
                                          <p:val>
                                            <p:strVal val="#ppt_w"/>
                                          </p:val>
                                        </p:tav>
                                      </p:tavLst>
                                    </p:anim>
                                    <p:anim calcmode="lin" valueType="num">
                                      <p:cBhvr>
                                        <p:cTn id="107" dur="1000" fill="hold"/>
                                        <p:tgtEl>
                                          <p:spTgt spid="258"/>
                                        </p:tgtEl>
                                        <p:attrNameLst>
                                          <p:attrName>ppt_h</p:attrName>
                                        </p:attrNameLst>
                                      </p:cBhvr>
                                      <p:tavLst>
                                        <p:tav tm="0">
                                          <p:val>
                                            <p:fltVal val="0"/>
                                          </p:val>
                                        </p:tav>
                                        <p:tav tm="100000">
                                          <p:val>
                                            <p:strVal val="#ppt_h"/>
                                          </p:val>
                                        </p:tav>
                                      </p:tavLst>
                                    </p:anim>
                                    <p:animEffect transition="in" filter="fade">
                                      <p:cBhvr>
                                        <p:cTn id="108" dur="1000"/>
                                        <p:tgtEl>
                                          <p:spTgt spid="258"/>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60"/>
                                        </p:tgtEl>
                                        <p:attrNameLst>
                                          <p:attrName>style.visibility</p:attrName>
                                        </p:attrNameLst>
                                      </p:cBhvr>
                                      <p:to>
                                        <p:strVal val="visible"/>
                                      </p:to>
                                    </p:set>
                                    <p:animEffect transition="in" filter="fade">
                                      <p:cBhvr>
                                        <p:cTn id="111" dur="1000"/>
                                        <p:tgtEl>
                                          <p:spTgt spid="260"/>
                                        </p:tgtEl>
                                      </p:cBhvr>
                                    </p:animEffect>
                                  </p:childTnLst>
                                </p:cTn>
                              </p:par>
                            </p:childTnLst>
                          </p:cTn>
                        </p:par>
                        <p:par>
                          <p:cTn id="112" fill="hold">
                            <p:stCondLst>
                              <p:cond delay="12250"/>
                            </p:stCondLst>
                            <p:childTnLst>
                              <p:par>
                                <p:cTn id="113" presetID="10" presetClass="entr" presetSubtype="0" fill="hold" nodeType="afterEffect">
                                  <p:stCondLst>
                                    <p:cond delay="0"/>
                                  </p:stCondLst>
                                  <p:childTnLst>
                                    <p:set>
                                      <p:cBhvr>
                                        <p:cTn id="114" dur="1" fill="hold">
                                          <p:stCondLst>
                                            <p:cond delay="0"/>
                                          </p:stCondLst>
                                        </p:cTn>
                                        <p:tgtEl>
                                          <p:spTgt spid="526"/>
                                        </p:tgtEl>
                                        <p:attrNameLst>
                                          <p:attrName>style.visibility</p:attrName>
                                        </p:attrNameLst>
                                      </p:cBhvr>
                                      <p:to>
                                        <p:strVal val="visible"/>
                                      </p:to>
                                    </p:set>
                                    <p:animEffect transition="in" filter="fade">
                                      <p:cBhvr>
                                        <p:cTn id="115" dur="500"/>
                                        <p:tgtEl>
                                          <p:spTgt spid="526"/>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259"/>
                                        </p:tgtEl>
                                        <p:attrNameLst>
                                          <p:attrName>style.visibility</p:attrName>
                                        </p:attrNameLst>
                                      </p:cBhvr>
                                      <p:to>
                                        <p:strVal val="visible"/>
                                      </p:to>
                                    </p:set>
                                    <p:animEffect transition="in" filter="fade">
                                      <p:cBhvr>
                                        <p:cTn id="118" dur="1000"/>
                                        <p:tgtEl>
                                          <p:spTgt spid="259"/>
                                        </p:tgtEl>
                                      </p:cBhvr>
                                    </p:animEffect>
                                  </p:childTnLst>
                                </p:cTn>
                              </p:par>
                              <p:par>
                                <p:cTn id="119" presetID="22" presetClass="entr" presetSubtype="1" fill="hold" nodeType="withEffect">
                                  <p:stCondLst>
                                    <p:cond delay="0"/>
                                  </p:stCondLst>
                                  <p:childTnLst>
                                    <p:set>
                                      <p:cBhvr>
                                        <p:cTn id="120" dur="1" fill="hold">
                                          <p:stCondLst>
                                            <p:cond delay="0"/>
                                          </p:stCondLst>
                                        </p:cTn>
                                        <p:tgtEl>
                                          <p:spTgt spid="146"/>
                                        </p:tgtEl>
                                        <p:attrNameLst>
                                          <p:attrName>style.visibility</p:attrName>
                                        </p:attrNameLst>
                                      </p:cBhvr>
                                      <p:to>
                                        <p:strVal val="visible"/>
                                      </p:to>
                                    </p:set>
                                    <p:animEffect transition="in" filter="wipe(up)">
                                      <p:cBhvr>
                                        <p:cTn id="121" dur="500"/>
                                        <p:tgtEl>
                                          <p:spTgt spid="146"/>
                                        </p:tgtEl>
                                      </p:cBhvr>
                                    </p:animEffect>
                                  </p:childTnLst>
                                </p:cTn>
                              </p:par>
                            </p:childTnLst>
                          </p:cTn>
                        </p:par>
                        <p:par>
                          <p:cTn id="122" fill="hold">
                            <p:stCondLst>
                              <p:cond delay="13250"/>
                            </p:stCondLst>
                            <p:childTnLst>
                              <p:par>
                                <p:cTn id="123" presetID="42" presetClass="path" presetSubtype="0" accel="50000" decel="50000" fill="hold" nodeType="afterEffect">
                                  <p:stCondLst>
                                    <p:cond delay="0"/>
                                  </p:stCondLst>
                                  <p:childTnLst>
                                    <p:animMotion origin="layout" path="M 0.26029 -0.58935 L 0.25899 -0.00648 " pathEditMode="relative" rAng="0" ptsTypes="AA">
                                      <p:cBhvr>
                                        <p:cTn id="124" dur="2000" fill="hold"/>
                                        <p:tgtEl>
                                          <p:spTgt spid="140"/>
                                        </p:tgtEl>
                                        <p:attrNameLst>
                                          <p:attrName>ppt_x</p:attrName>
                                          <p:attrName>ppt_y</p:attrName>
                                        </p:attrNameLst>
                                      </p:cBhvr>
                                      <p:rCtr x="-65" y="29144"/>
                                    </p:animMotion>
                                  </p:childTnLst>
                                </p:cTn>
                              </p:par>
                            </p:childTnLst>
                          </p:cTn>
                        </p:par>
                        <p:par>
                          <p:cTn id="125" fill="hold">
                            <p:stCondLst>
                              <p:cond delay="15250"/>
                            </p:stCondLst>
                            <p:childTnLst>
                              <p:par>
                                <p:cTn id="126" presetID="8" presetClass="emph" presetSubtype="0" fill="hold" nodeType="afterEffect">
                                  <p:stCondLst>
                                    <p:cond delay="0"/>
                                  </p:stCondLst>
                                  <p:childTnLst>
                                    <p:animRot by="-5400000">
                                      <p:cBhvr>
                                        <p:cTn id="127" dur="1250" fill="hold"/>
                                        <p:tgtEl>
                                          <p:spTgt spid="140"/>
                                        </p:tgtEl>
                                        <p:attrNameLst>
                                          <p:attrName>r</p:attrName>
                                        </p:attrNameLst>
                                      </p:cBhvr>
                                    </p:animRot>
                                  </p:childTnLst>
                                </p:cTn>
                              </p:par>
                              <p:par>
                                <p:cTn id="128" presetID="10" presetClass="entr" presetSubtype="0" fill="hold" grpId="0" nodeType="withEffect">
                                  <p:stCondLst>
                                    <p:cond delay="0"/>
                                  </p:stCondLst>
                                  <p:childTnLst>
                                    <p:set>
                                      <p:cBhvr>
                                        <p:cTn id="129" dur="1" fill="hold">
                                          <p:stCondLst>
                                            <p:cond delay="0"/>
                                          </p:stCondLst>
                                        </p:cTn>
                                        <p:tgtEl>
                                          <p:spTgt spid="292"/>
                                        </p:tgtEl>
                                        <p:attrNameLst>
                                          <p:attrName>style.visibility</p:attrName>
                                        </p:attrNameLst>
                                      </p:cBhvr>
                                      <p:to>
                                        <p:strVal val="visible"/>
                                      </p:to>
                                    </p:set>
                                    <p:animEffect transition="in" filter="fade">
                                      <p:cBhvr>
                                        <p:cTn id="130" dur="1250"/>
                                        <p:tgtEl>
                                          <p:spTgt spid="292"/>
                                        </p:tgtEl>
                                      </p:cBhvr>
                                    </p:animEffect>
                                  </p:childTnLst>
                                </p:cTn>
                              </p:par>
                            </p:childTnLst>
                          </p:cTn>
                        </p:par>
                        <p:par>
                          <p:cTn id="131" fill="hold">
                            <p:stCondLst>
                              <p:cond delay="16500"/>
                            </p:stCondLst>
                            <p:childTnLst>
                              <p:par>
                                <p:cTn id="132" presetID="53" presetClass="entr" presetSubtype="16" fill="hold" grpId="0" nodeType="afterEffect">
                                  <p:stCondLst>
                                    <p:cond delay="0"/>
                                  </p:stCondLst>
                                  <p:childTnLst>
                                    <p:set>
                                      <p:cBhvr>
                                        <p:cTn id="133" dur="1" fill="hold">
                                          <p:stCondLst>
                                            <p:cond delay="0"/>
                                          </p:stCondLst>
                                        </p:cTn>
                                        <p:tgtEl>
                                          <p:spTgt spid="293"/>
                                        </p:tgtEl>
                                        <p:attrNameLst>
                                          <p:attrName>style.visibility</p:attrName>
                                        </p:attrNameLst>
                                      </p:cBhvr>
                                      <p:to>
                                        <p:strVal val="visible"/>
                                      </p:to>
                                    </p:set>
                                    <p:anim calcmode="lin" valueType="num">
                                      <p:cBhvr>
                                        <p:cTn id="134" dur="500" fill="hold"/>
                                        <p:tgtEl>
                                          <p:spTgt spid="293"/>
                                        </p:tgtEl>
                                        <p:attrNameLst>
                                          <p:attrName>ppt_w</p:attrName>
                                        </p:attrNameLst>
                                      </p:cBhvr>
                                      <p:tavLst>
                                        <p:tav tm="0">
                                          <p:val>
                                            <p:fltVal val="0"/>
                                          </p:val>
                                        </p:tav>
                                        <p:tav tm="100000">
                                          <p:val>
                                            <p:strVal val="#ppt_w"/>
                                          </p:val>
                                        </p:tav>
                                      </p:tavLst>
                                    </p:anim>
                                    <p:anim calcmode="lin" valueType="num">
                                      <p:cBhvr>
                                        <p:cTn id="135" dur="500" fill="hold"/>
                                        <p:tgtEl>
                                          <p:spTgt spid="293"/>
                                        </p:tgtEl>
                                        <p:attrNameLst>
                                          <p:attrName>ppt_h</p:attrName>
                                        </p:attrNameLst>
                                      </p:cBhvr>
                                      <p:tavLst>
                                        <p:tav tm="0">
                                          <p:val>
                                            <p:fltVal val="0"/>
                                          </p:val>
                                        </p:tav>
                                        <p:tav tm="100000">
                                          <p:val>
                                            <p:strVal val="#ppt_h"/>
                                          </p:val>
                                        </p:tav>
                                      </p:tavLst>
                                    </p:anim>
                                    <p:animEffect transition="in" filter="fade">
                                      <p:cBhvr>
                                        <p:cTn id="136" dur="500"/>
                                        <p:tgtEl>
                                          <p:spTgt spid="293"/>
                                        </p:tgtEl>
                                      </p:cBhvr>
                                    </p:animEffect>
                                  </p:childTnLst>
                                </p:cTn>
                              </p:par>
                            </p:childTnLst>
                          </p:cTn>
                        </p:par>
                        <p:par>
                          <p:cTn id="137" fill="hold">
                            <p:stCondLst>
                              <p:cond delay="17000"/>
                            </p:stCondLst>
                            <p:childTnLst>
                              <p:par>
                                <p:cTn id="138" presetID="10" presetClass="entr" presetSubtype="0" fill="hold" grpId="0" nodeType="afterEffect">
                                  <p:stCondLst>
                                    <p:cond delay="0"/>
                                  </p:stCondLst>
                                  <p:childTnLst>
                                    <p:set>
                                      <p:cBhvr>
                                        <p:cTn id="139" dur="1" fill="hold">
                                          <p:stCondLst>
                                            <p:cond delay="0"/>
                                          </p:stCondLst>
                                        </p:cTn>
                                        <p:tgtEl>
                                          <p:spTgt spid="295"/>
                                        </p:tgtEl>
                                        <p:attrNameLst>
                                          <p:attrName>style.visibility</p:attrName>
                                        </p:attrNameLst>
                                      </p:cBhvr>
                                      <p:to>
                                        <p:strVal val="visible"/>
                                      </p:to>
                                    </p:set>
                                    <p:animEffect transition="in" filter="fade">
                                      <p:cBhvr>
                                        <p:cTn id="140" dur="500"/>
                                        <p:tgtEl>
                                          <p:spTgt spid="295"/>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294"/>
                                        </p:tgtEl>
                                        <p:attrNameLst>
                                          <p:attrName>style.visibility</p:attrName>
                                        </p:attrNameLst>
                                      </p:cBhvr>
                                      <p:to>
                                        <p:strVal val="visible"/>
                                      </p:to>
                                    </p:set>
                                    <p:animEffect transition="in" filter="fade">
                                      <p:cBhvr>
                                        <p:cTn id="143" dur="500"/>
                                        <p:tgtEl>
                                          <p:spTgt spid="294"/>
                                        </p:tgtEl>
                                      </p:cBhvr>
                                    </p:animEffect>
                                  </p:childTnLst>
                                </p:cTn>
                              </p:par>
                              <p:par>
                                <p:cTn id="144" presetID="10" presetClass="entr" presetSubtype="0" fill="hold" nodeType="withEffect">
                                  <p:stCondLst>
                                    <p:cond delay="0"/>
                                  </p:stCondLst>
                                  <p:childTnLst>
                                    <p:set>
                                      <p:cBhvr>
                                        <p:cTn id="145" dur="1" fill="hold">
                                          <p:stCondLst>
                                            <p:cond delay="0"/>
                                          </p:stCondLst>
                                        </p:cTn>
                                        <p:tgtEl>
                                          <p:spTgt spid="540"/>
                                        </p:tgtEl>
                                        <p:attrNameLst>
                                          <p:attrName>style.visibility</p:attrName>
                                        </p:attrNameLst>
                                      </p:cBhvr>
                                      <p:to>
                                        <p:strVal val="visible"/>
                                      </p:to>
                                    </p:set>
                                    <p:animEffect transition="in" filter="fade">
                                      <p:cBhvr>
                                        <p:cTn id="146" dur="500"/>
                                        <p:tgtEl>
                                          <p:spTgt spid="540"/>
                                        </p:tgtEl>
                                      </p:cBhvr>
                                    </p:animEffect>
                                  </p:childTnLst>
                                </p:cTn>
                              </p:par>
                              <p:par>
                                <p:cTn id="147" presetID="22" presetClass="entr" presetSubtype="8" fill="hold" nodeType="withEffect">
                                  <p:stCondLst>
                                    <p:cond delay="0"/>
                                  </p:stCondLst>
                                  <p:childTnLst>
                                    <p:set>
                                      <p:cBhvr>
                                        <p:cTn id="148" dur="1" fill="hold">
                                          <p:stCondLst>
                                            <p:cond delay="0"/>
                                          </p:stCondLst>
                                        </p:cTn>
                                        <p:tgtEl>
                                          <p:spTgt spid="188"/>
                                        </p:tgtEl>
                                        <p:attrNameLst>
                                          <p:attrName>style.visibility</p:attrName>
                                        </p:attrNameLst>
                                      </p:cBhvr>
                                      <p:to>
                                        <p:strVal val="visible"/>
                                      </p:to>
                                    </p:set>
                                    <p:animEffect transition="in" filter="wipe(left)">
                                      <p:cBhvr>
                                        <p:cTn id="149" dur="500"/>
                                        <p:tgtEl>
                                          <p:spTgt spid="188"/>
                                        </p:tgtEl>
                                      </p:cBhvr>
                                    </p:animEffect>
                                  </p:childTnLst>
                                </p:cTn>
                              </p:par>
                            </p:childTnLst>
                          </p:cTn>
                        </p:par>
                        <p:par>
                          <p:cTn id="150" fill="hold">
                            <p:stCondLst>
                              <p:cond delay="17500"/>
                            </p:stCondLst>
                            <p:childTnLst>
                              <p:par>
                                <p:cTn id="151" presetID="42" presetClass="path" presetSubtype="0" accel="50000" decel="50000" fill="hold" nodeType="afterEffect">
                                  <p:stCondLst>
                                    <p:cond delay="0"/>
                                  </p:stCondLst>
                                  <p:childTnLst>
                                    <p:animMotion origin="layout" path="M 0.25899 -0.00648 L 0.5698 -0.00648 " pathEditMode="relative" rAng="0" ptsTypes="AA">
                                      <p:cBhvr>
                                        <p:cTn id="152" dur="2000" fill="hold"/>
                                        <p:tgtEl>
                                          <p:spTgt spid="140"/>
                                        </p:tgtEl>
                                        <p:attrNameLst>
                                          <p:attrName>ppt_x</p:attrName>
                                          <p:attrName>ppt_y</p:attrName>
                                        </p:attrNameLst>
                                      </p:cBhvr>
                                      <p:rCtr x="15534" y="0"/>
                                    </p:animMotion>
                                  </p:childTnLst>
                                </p:cTn>
                              </p:par>
                            </p:childTnLst>
                          </p:cTn>
                        </p:par>
                        <p:par>
                          <p:cTn id="153" fill="hold">
                            <p:stCondLst>
                              <p:cond delay="19500"/>
                            </p:stCondLst>
                            <p:childTnLst>
                              <p:par>
                                <p:cTn id="154" presetID="8" presetClass="emph" presetSubtype="0" fill="hold" nodeType="afterEffect">
                                  <p:stCondLst>
                                    <p:cond delay="0"/>
                                  </p:stCondLst>
                                  <p:childTnLst>
                                    <p:animRot by="-5400000">
                                      <p:cBhvr>
                                        <p:cTn id="155" dur="1250" fill="hold"/>
                                        <p:tgtEl>
                                          <p:spTgt spid="140"/>
                                        </p:tgtEl>
                                        <p:attrNameLst>
                                          <p:attrName>r</p:attrName>
                                        </p:attrNameLst>
                                      </p:cBhvr>
                                    </p:animRot>
                                  </p:childTnLst>
                                </p:cTn>
                              </p:par>
                              <p:par>
                                <p:cTn id="156" presetID="10" presetClass="entr" presetSubtype="0" fill="hold" grpId="0" nodeType="withEffect">
                                  <p:stCondLst>
                                    <p:cond delay="0"/>
                                  </p:stCondLst>
                                  <p:childTnLst>
                                    <p:set>
                                      <p:cBhvr>
                                        <p:cTn id="157" dur="1" fill="hold">
                                          <p:stCondLst>
                                            <p:cond delay="0"/>
                                          </p:stCondLst>
                                        </p:cTn>
                                        <p:tgtEl>
                                          <p:spTgt spid="296"/>
                                        </p:tgtEl>
                                        <p:attrNameLst>
                                          <p:attrName>style.visibility</p:attrName>
                                        </p:attrNameLst>
                                      </p:cBhvr>
                                      <p:to>
                                        <p:strVal val="visible"/>
                                      </p:to>
                                    </p:set>
                                    <p:animEffect transition="in" filter="fade">
                                      <p:cBhvr>
                                        <p:cTn id="158" dur="1250"/>
                                        <p:tgtEl>
                                          <p:spTgt spid="296"/>
                                        </p:tgtEl>
                                      </p:cBhvr>
                                    </p:animEffect>
                                  </p:childTnLst>
                                </p:cTn>
                              </p:par>
                            </p:childTnLst>
                          </p:cTn>
                        </p:par>
                        <p:par>
                          <p:cTn id="159" fill="hold">
                            <p:stCondLst>
                              <p:cond delay="20750"/>
                            </p:stCondLst>
                            <p:childTnLst>
                              <p:par>
                                <p:cTn id="160" presetID="53" presetClass="entr" presetSubtype="16" fill="hold" grpId="0" nodeType="afterEffect">
                                  <p:stCondLst>
                                    <p:cond delay="0"/>
                                  </p:stCondLst>
                                  <p:childTnLst>
                                    <p:set>
                                      <p:cBhvr>
                                        <p:cTn id="161" dur="1" fill="hold">
                                          <p:stCondLst>
                                            <p:cond delay="0"/>
                                          </p:stCondLst>
                                        </p:cTn>
                                        <p:tgtEl>
                                          <p:spTgt spid="297"/>
                                        </p:tgtEl>
                                        <p:attrNameLst>
                                          <p:attrName>style.visibility</p:attrName>
                                        </p:attrNameLst>
                                      </p:cBhvr>
                                      <p:to>
                                        <p:strVal val="visible"/>
                                      </p:to>
                                    </p:set>
                                    <p:anim calcmode="lin" valueType="num">
                                      <p:cBhvr>
                                        <p:cTn id="162" dur="500" fill="hold"/>
                                        <p:tgtEl>
                                          <p:spTgt spid="297"/>
                                        </p:tgtEl>
                                        <p:attrNameLst>
                                          <p:attrName>ppt_w</p:attrName>
                                        </p:attrNameLst>
                                      </p:cBhvr>
                                      <p:tavLst>
                                        <p:tav tm="0">
                                          <p:val>
                                            <p:fltVal val="0"/>
                                          </p:val>
                                        </p:tav>
                                        <p:tav tm="100000">
                                          <p:val>
                                            <p:strVal val="#ppt_w"/>
                                          </p:val>
                                        </p:tav>
                                      </p:tavLst>
                                    </p:anim>
                                    <p:anim calcmode="lin" valueType="num">
                                      <p:cBhvr>
                                        <p:cTn id="163" dur="500" fill="hold"/>
                                        <p:tgtEl>
                                          <p:spTgt spid="297"/>
                                        </p:tgtEl>
                                        <p:attrNameLst>
                                          <p:attrName>ppt_h</p:attrName>
                                        </p:attrNameLst>
                                      </p:cBhvr>
                                      <p:tavLst>
                                        <p:tav tm="0">
                                          <p:val>
                                            <p:fltVal val="0"/>
                                          </p:val>
                                        </p:tav>
                                        <p:tav tm="100000">
                                          <p:val>
                                            <p:strVal val="#ppt_h"/>
                                          </p:val>
                                        </p:tav>
                                      </p:tavLst>
                                    </p:anim>
                                    <p:animEffect transition="in" filter="fade">
                                      <p:cBhvr>
                                        <p:cTn id="164" dur="500"/>
                                        <p:tgtEl>
                                          <p:spTgt spid="297"/>
                                        </p:tgtEl>
                                      </p:cBhvr>
                                    </p:animEffect>
                                  </p:childTnLst>
                                </p:cTn>
                              </p:par>
                            </p:childTnLst>
                          </p:cTn>
                        </p:par>
                        <p:par>
                          <p:cTn id="165" fill="hold">
                            <p:stCondLst>
                              <p:cond delay="21250"/>
                            </p:stCondLst>
                            <p:childTnLst>
                              <p:par>
                                <p:cTn id="166" presetID="10" presetClass="entr" presetSubtype="0" fill="hold" grpId="0" nodeType="afterEffect">
                                  <p:stCondLst>
                                    <p:cond delay="0"/>
                                  </p:stCondLst>
                                  <p:childTnLst>
                                    <p:set>
                                      <p:cBhvr>
                                        <p:cTn id="167" dur="1" fill="hold">
                                          <p:stCondLst>
                                            <p:cond delay="0"/>
                                          </p:stCondLst>
                                        </p:cTn>
                                        <p:tgtEl>
                                          <p:spTgt spid="299"/>
                                        </p:tgtEl>
                                        <p:attrNameLst>
                                          <p:attrName>style.visibility</p:attrName>
                                        </p:attrNameLst>
                                      </p:cBhvr>
                                      <p:to>
                                        <p:strVal val="visible"/>
                                      </p:to>
                                    </p:set>
                                    <p:animEffect transition="in" filter="fade">
                                      <p:cBhvr>
                                        <p:cTn id="168" dur="500"/>
                                        <p:tgtEl>
                                          <p:spTgt spid="299"/>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298"/>
                                        </p:tgtEl>
                                        <p:attrNameLst>
                                          <p:attrName>style.visibility</p:attrName>
                                        </p:attrNameLst>
                                      </p:cBhvr>
                                      <p:to>
                                        <p:strVal val="visible"/>
                                      </p:to>
                                    </p:set>
                                    <p:animEffect transition="in" filter="fade">
                                      <p:cBhvr>
                                        <p:cTn id="171" dur="500"/>
                                        <p:tgtEl>
                                          <p:spTgt spid="298"/>
                                        </p:tgtEl>
                                      </p:cBhvr>
                                    </p:animEffect>
                                  </p:childTnLst>
                                </p:cTn>
                              </p:par>
                              <p:par>
                                <p:cTn id="172" presetID="53" presetClass="entr" presetSubtype="16" fill="hold" nodeType="withEffect">
                                  <p:stCondLst>
                                    <p:cond delay="0"/>
                                  </p:stCondLst>
                                  <p:childTnLst>
                                    <p:set>
                                      <p:cBhvr>
                                        <p:cTn id="173" dur="1" fill="hold">
                                          <p:stCondLst>
                                            <p:cond delay="0"/>
                                          </p:stCondLst>
                                        </p:cTn>
                                        <p:tgtEl>
                                          <p:spTgt spid="546"/>
                                        </p:tgtEl>
                                        <p:attrNameLst>
                                          <p:attrName>style.visibility</p:attrName>
                                        </p:attrNameLst>
                                      </p:cBhvr>
                                      <p:to>
                                        <p:strVal val="visible"/>
                                      </p:to>
                                    </p:set>
                                    <p:anim calcmode="lin" valueType="num">
                                      <p:cBhvr>
                                        <p:cTn id="174" dur="500" fill="hold"/>
                                        <p:tgtEl>
                                          <p:spTgt spid="546"/>
                                        </p:tgtEl>
                                        <p:attrNameLst>
                                          <p:attrName>ppt_w</p:attrName>
                                        </p:attrNameLst>
                                      </p:cBhvr>
                                      <p:tavLst>
                                        <p:tav tm="0">
                                          <p:val>
                                            <p:fltVal val="0"/>
                                          </p:val>
                                        </p:tav>
                                        <p:tav tm="100000">
                                          <p:val>
                                            <p:strVal val="#ppt_w"/>
                                          </p:val>
                                        </p:tav>
                                      </p:tavLst>
                                    </p:anim>
                                    <p:anim calcmode="lin" valueType="num">
                                      <p:cBhvr>
                                        <p:cTn id="175" dur="500" fill="hold"/>
                                        <p:tgtEl>
                                          <p:spTgt spid="546"/>
                                        </p:tgtEl>
                                        <p:attrNameLst>
                                          <p:attrName>ppt_h</p:attrName>
                                        </p:attrNameLst>
                                      </p:cBhvr>
                                      <p:tavLst>
                                        <p:tav tm="0">
                                          <p:val>
                                            <p:fltVal val="0"/>
                                          </p:val>
                                        </p:tav>
                                        <p:tav tm="100000">
                                          <p:val>
                                            <p:strVal val="#ppt_h"/>
                                          </p:val>
                                        </p:tav>
                                      </p:tavLst>
                                    </p:anim>
                                    <p:animEffect transition="in" filter="fade">
                                      <p:cBhvr>
                                        <p:cTn id="176" dur="500"/>
                                        <p:tgtEl>
                                          <p:spTgt spid="546"/>
                                        </p:tgtEl>
                                      </p:cBhvr>
                                    </p:animEffect>
                                  </p:childTnLst>
                                </p:cTn>
                              </p:par>
                              <p:par>
                                <p:cTn id="177" presetID="22" presetClass="entr" presetSubtype="4" fill="hold" nodeType="withEffect">
                                  <p:stCondLst>
                                    <p:cond delay="0"/>
                                  </p:stCondLst>
                                  <p:childTnLst>
                                    <p:set>
                                      <p:cBhvr>
                                        <p:cTn id="178" dur="1" fill="hold">
                                          <p:stCondLst>
                                            <p:cond delay="0"/>
                                          </p:stCondLst>
                                        </p:cTn>
                                        <p:tgtEl>
                                          <p:spTgt spid="189"/>
                                        </p:tgtEl>
                                        <p:attrNameLst>
                                          <p:attrName>style.visibility</p:attrName>
                                        </p:attrNameLst>
                                      </p:cBhvr>
                                      <p:to>
                                        <p:strVal val="visible"/>
                                      </p:to>
                                    </p:set>
                                    <p:animEffect transition="in" filter="wipe(down)">
                                      <p:cBhvr>
                                        <p:cTn id="179" dur="500"/>
                                        <p:tgtEl>
                                          <p:spTgt spid="189"/>
                                        </p:tgtEl>
                                      </p:cBhvr>
                                    </p:animEffect>
                                  </p:childTnLst>
                                </p:cTn>
                              </p:par>
                            </p:childTnLst>
                          </p:cTn>
                        </p:par>
                        <p:par>
                          <p:cTn id="180" fill="hold">
                            <p:stCondLst>
                              <p:cond delay="21750"/>
                            </p:stCondLst>
                            <p:childTnLst>
                              <p:par>
                                <p:cTn id="181" presetID="42" presetClass="path" presetSubtype="0" accel="50000" decel="50000" fill="hold" nodeType="afterEffect">
                                  <p:stCondLst>
                                    <p:cond delay="0"/>
                                  </p:stCondLst>
                                  <p:childTnLst>
                                    <p:animMotion origin="layout" path="M 0.5698 -0.00648 L 0.57045 -0.49537 " pathEditMode="relative" rAng="0" ptsTypes="AA">
                                      <p:cBhvr>
                                        <p:cTn id="182" dur="2000" fill="hold"/>
                                        <p:tgtEl>
                                          <p:spTgt spid="140"/>
                                        </p:tgtEl>
                                        <p:attrNameLst>
                                          <p:attrName>ppt_x</p:attrName>
                                          <p:attrName>ppt_y</p:attrName>
                                        </p:attrNameLst>
                                      </p:cBhvr>
                                      <p:rCtr x="26" y="-24444"/>
                                    </p:animMotion>
                                  </p:childTnLst>
                                </p:cTn>
                              </p:par>
                            </p:childTnLst>
                          </p:cTn>
                        </p:par>
                        <p:par>
                          <p:cTn id="183" fill="hold">
                            <p:stCondLst>
                              <p:cond delay="23750"/>
                            </p:stCondLst>
                            <p:childTnLst>
                              <p:par>
                                <p:cTn id="184" presetID="8" presetClass="emph" presetSubtype="0" fill="hold" nodeType="afterEffect">
                                  <p:stCondLst>
                                    <p:cond delay="0"/>
                                  </p:stCondLst>
                                  <p:childTnLst>
                                    <p:animRot by="5400000">
                                      <p:cBhvr>
                                        <p:cTn id="185" dur="1250" fill="hold"/>
                                        <p:tgtEl>
                                          <p:spTgt spid="140"/>
                                        </p:tgtEl>
                                        <p:attrNameLst>
                                          <p:attrName>r</p:attrName>
                                        </p:attrNameLst>
                                      </p:cBhvr>
                                    </p:animRot>
                                  </p:childTnLst>
                                </p:cTn>
                              </p:par>
                              <p:par>
                                <p:cTn id="186" presetID="10" presetClass="entr" presetSubtype="0" fill="hold" grpId="0" nodeType="withEffect">
                                  <p:stCondLst>
                                    <p:cond delay="0"/>
                                  </p:stCondLst>
                                  <p:childTnLst>
                                    <p:set>
                                      <p:cBhvr>
                                        <p:cTn id="187" dur="1" fill="hold">
                                          <p:stCondLst>
                                            <p:cond delay="0"/>
                                          </p:stCondLst>
                                        </p:cTn>
                                        <p:tgtEl>
                                          <p:spTgt spid="300"/>
                                        </p:tgtEl>
                                        <p:attrNameLst>
                                          <p:attrName>style.visibility</p:attrName>
                                        </p:attrNameLst>
                                      </p:cBhvr>
                                      <p:to>
                                        <p:strVal val="visible"/>
                                      </p:to>
                                    </p:set>
                                    <p:animEffect transition="in" filter="fade">
                                      <p:cBhvr>
                                        <p:cTn id="188" dur="1250"/>
                                        <p:tgtEl>
                                          <p:spTgt spid="300"/>
                                        </p:tgtEl>
                                      </p:cBhvr>
                                    </p:animEffect>
                                  </p:childTnLst>
                                </p:cTn>
                              </p:par>
                            </p:childTnLst>
                          </p:cTn>
                        </p:par>
                        <p:par>
                          <p:cTn id="189" fill="hold">
                            <p:stCondLst>
                              <p:cond delay="25000"/>
                            </p:stCondLst>
                            <p:childTnLst>
                              <p:par>
                                <p:cTn id="190" presetID="53" presetClass="entr" presetSubtype="16" fill="hold" grpId="0" nodeType="afterEffect">
                                  <p:stCondLst>
                                    <p:cond delay="0"/>
                                  </p:stCondLst>
                                  <p:childTnLst>
                                    <p:set>
                                      <p:cBhvr>
                                        <p:cTn id="191" dur="1" fill="hold">
                                          <p:stCondLst>
                                            <p:cond delay="0"/>
                                          </p:stCondLst>
                                        </p:cTn>
                                        <p:tgtEl>
                                          <p:spTgt spid="301"/>
                                        </p:tgtEl>
                                        <p:attrNameLst>
                                          <p:attrName>style.visibility</p:attrName>
                                        </p:attrNameLst>
                                      </p:cBhvr>
                                      <p:to>
                                        <p:strVal val="visible"/>
                                      </p:to>
                                    </p:set>
                                    <p:anim calcmode="lin" valueType="num">
                                      <p:cBhvr>
                                        <p:cTn id="192" dur="500" fill="hold"/>
                                        <p:tgtEl>
                                          <p:spTgt spid="301"/>
                                        </p:tgtEl>
                                        <p:attrNameLst>
                                          <p:attrName>ppt_w</p:attrName>
                                        </p:attrNameLst>
                                      </p:cBhvr>
                                      <p:tavLst>
                                        <p:tav tm="0">
                                          <p:val>
                                            <p:fltVal val="0"/>
                                          </p:val>
                                        </p:tav>
                                        <p:tav tm="100000">
                                          <p:val>
                                            <p:strVal val="#ppt_w"/>
                                          </p:val>
                                        </p:tav>
                                      </p:tavLst>
                                    </p:anim>
                                    <p:anim calcmode="lin" valueType="num">
                                      <p:cBhvr>
                                        <p:cTn id="193" dur="500" fill="hold"/>
                                        <p:tgtEl>
                                          <p:spTgt spid="301"/>
                                        </p:tgtEl>
                                        <p:attrNameLst>
                                          <p:attrName>ppt_h</p:attrName>
                                        </p:attrNameLst>
                                      </p:cBhvr>
                                      <p:tavLst>
                                        <p:tav tm="0">
                                          <p:val>
                                            <p:fltVal val="0"/>
                                          </p:val>
                                        </p:tav>
                                        <p:tav tm="100000">
                                          <p:val>
                                            <p:strVal val="#ppt_h"/>
                                          </p:val>
                                        </p:tav>
                                      </p:tavLst>
                                    </p:anim>
                                    <p:animEffect transition="in" filter="fade">
                                      <p:cBhvr>
                                        <p:cTn id="194" dur="500"/>
                                        <p:tgtEl>
                                          <p:spTgt spid="301"/>
                                        </p:tgtEl>
                                      </p:cBhvr>
                                    </p:animEffect>
                                  </p:childTnLst>
                                </p:cTn>
                              </p:par>
                            </p:childTnLst>
                          </p:cTn>
                        </p:par>
                        <p:par>
                          <p:cTn id="195" fill="hold">
                            <p:stCondLst>
                              <p:cond delay="25500"/>
                            </p:stCondLst>
                            <p:childTnLst>
                              <p:par>
                                <p:cTn id="196" presetID="10" presetClass="entr" presetSubtype="0" fill="hold" grpId="0" nodeType="afterEffect">
                                  <p:stCondLst>
                                    <p:cond delay="0"/>
                                  </p:stCondLst>
                                  <p:childTnLst>
                                    <p:set>
                                      <p:cBhvr>
                                        <p:cTn id="197" dur="1" fill="hold">
                                          <p:stCondLst>
                                            <p:cond delay="0"/>
                                          </p:stCondLst>
                                        </p:cTn>
                                        <p:tgtEl>
                                          <p:spTgt spid="303"/>
                                        </p:tgtEl>
                                        <p:attrNameLst>
                                          <p:attrName>style.visibility</p:attrName>
                                        </p:attrNameLst>
                                      </p:cBhvr>
                                      <p:to>
                                        <p:strVal val="visible"/>
                                      </p:to>
                                    </p:set>
                                    <p:animEffect transition="in" filter="fade">
                                      <p:cBhvr>
                                        <p:cTn id="198" dur="500"/>
                                        <p:tgtEl>
                                          <p:spTgt spid="303"/>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302"/>
                                        </p:tgtEl>
                                        <p:attrNameLst>
                                          <p:attrName>style.visibility</p:attrName>
                                        </p:attrNameLst>
                                      </p:cBhvr>
                                      <p:to>
                                        <p:strVal val="visible"/>
                                      </p:to>
                                    </p:set>
                                    <p:animEffect transition="in" filter="fade">
                                      <p:cBhvr>
                                        <p:cTn id="201" dur="500"/>
                                        <p:tgtEl>
                                          <p:spTgt spid="302"/>
                                        </p:tgtEl>
                                      </p:cBhvr>
                                    </p:animEffect>
                                  </p:childTnLst>
                                </p:cTn>
                              </p:par>
                            </p:childTnLst>
                          </p:cTn>
                        </p:par>
                        <p:par>
                          <p:cTn id="202" fill="hold">
                            <p:stCondLst>
                              <p:cond delay="26000"/>
                            </p:stCondLst>
                            <p:childTnLst>
                              <p:par>
                                <p:cTn id="203" presetID="10" presetClass="entr" presetSubtype="0" fill="hold" grpId="0" nodeType="afterEffect">
                                  <p:stCondLst>
                                    <p:cond delay="0"/>
                                  </p:stCondLst>
                                  <p:childTnLst>
                                    <p:set>
                                      <p:cBhvr>
                                        <p:cTn id="204" dur="1" fill="hold">
                                          <p:stCondLst>
                                            <p:cond delay="0"/>
                                          </p:stCondLst>
                                        </p:cTn>
                                        <p:tgtEl>
                                          <p:spTgt spid="530"/>
                                        </p:tgtEl>
                                        <p:attrNameLst>
                                          <p:attrName>style.visibility</p:attrName>
                                        </p:attrNameLst>
                                      </p:cBhvr>
                                      <p:to>
                                        <p:strVal val="visible"/>
                                      </p:to>
                                    </p:set>
                                    <p:animEffect transition="in" filter="fade">
                                      <p:cBhvr>
                                        <p:cTn id="205" dur="500"/>
                                        <p:tgtEl>
                                          <p:spTgt spid="530"/>
                                        </p:tgtEl>
                                      </p:cBhvr>
                                    </p:animEffect>
                                  </p:childTnLst>
                                </p:cTn>
                              </p:par>
                            </p:childTnLst>
                          </p:cTn>
                        </p:par>
                        <p:par>
                          <p:cTn id="206" fill="hold">
                            <p:stCondLst>
                              <p:cond delay="26500"/>
                            </p:stCondLst>
                            <p:childTnLst>
                              <p:par>
                                <p:cTn id="207" presetID="42" presetClass="path" presetSubtype="0" accel="50000" decel="50000" fill="hold" nodeType="afterEffect">
                                  <p:stCondLst>
                                    <p:cond delay="0"/>
                                  </p:stCondLst>
                                  <p:childTnLst>
                                    <p:animMotion origin="layout" path="M 0.57045 -0.49537 L 0.7806 -0.49445 " pathEditMode="relative" rAng="0" ptsTypes="AA">
                                      <p:cBhvr>
                                        <p:cTn id="208" dur="2000" fill="hold"/>
                                        <p:tgtEl>
                                          <p:spTgt spid="140"/>
                                        </p:tgtEl>
                                        <p:attrNameLst>
                                          <p:attrName>ppt_x</p:attrName>
                                          <p:attrName>ppt_y</p:attrName>
                                        </p:attrNameLst>
                                      </p:cBhvr>
                                      <p:rCtr x="10508"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animBg="1"/>
      <p:bldP spid="192" grpId="0"/>
      <p:bldP spid="193" grpId="0"/>
      <p:bldP spid="194" grpId="0"/>
      <p:bldP spid="195" grpId="0" animBg="1"/>
      <p:bldP spid="196" grpId="0"/>
      <p:bldP spid="197" grpId="0"/>
      <p:bldP spid="198" grpId="0"/>
      <p:bldP spid="226" grpId="0" animBg="1"/>
      <p:bldP spid="227" grpId="0"/>
      <p:bldP spid="228" grpId="0"/>
      <p:bldP spid="229" grpId="0"/>
      <p:bldP spid="257" grpId="0" animBg="1"/>
      <p:bldP spid="258" grpId="0"/>
      <p:bldP spid="259" grpId="0"/>
      <p:bldP spid="260" grpId="0"/>
      <p:bldP spid="292" grpId="0" animBg="1"/>
      <p:bldP spid="293" grpId="0"/>
      <p:bldP spid="294" grpId="0"/>
      <p:bldP spid="295" grpId="0"/>
      <p:bldP spid="296" grpId="0" animBg="1"/>
      <p:bldP spid="297" grpId="0"/>
      <p:bldP spid="298" grpId="0"/>
      <p:bldP spid="299" grpId="0"/>
      <p:bldP spid="300" grpId="0" animBg="1"/>
      <p:bldP spid="301" grpId="0"/>
      <p:bldP spid="302" grpId="0"/>
      <p:bldP spid="303" grpId="0"/>
      <p:bldP spid="53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230374" y="1836092"/>
            <a:ext cx="118923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AGENCY</a:t>
            </a:r>
          </a:p>
          <a:p>
            <a:r>
              <a:rPr lang="id-ID" sz="1200" dirty="0" smtClean="0">
                <a:solidFill>
                  <a:schemeClr val="bg1">
                    <a:lumMod val="50000"/>
                  </a:schemeClr>
                </a:solidFill>
                <a:latin typeface="Raleway" panose="020B0003030101060003" pitchFamily="34" charset="0"/>
              </a:rPr>
              <a:t>Define Project</a:t>
            </a:r>
            <a:endParaRPr lang="id-ID" sz="1200" dirty="0">
              <a:solidFill>
                <a:schemeClr val="bg1">
                  <a:lumMod val="50000"/>
                </a:schemeClr>
              </a:solidFill>
              <a:latin typeface="Raleway" panose="020B0003030101060003" pitchFamily="34" charset="0"/>
            </a:endParaRPr>
          </a:p>
        </p:txBody>
      </p:sp>
      <p:sp>
        <p:nvSpPr>
          <p:cNvPr id="3" name="TextBox 2"/>
          <p:cNvSpPr txBox="1"/>
          <p:nvPr/>
        </p:nvSpPr>
        <p:spPr>
          <a:xfrm>
            <a:off x="777034" y="500139"/>
            <a:ext cx="679352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 </a:t>
            </a:r>
            <a:r>
              <a:rPr lang="id-ID" sz="3200" dirty="0" smtClean="0">
                <a:solidFill>
                  <a:schemeClr val="bg1">
                    <a:lumMod val="50000"/>
                  </a:schemeClr>
                </a:solidFill>
                <a:latin typeface="Raleway" panose="020B0003030101060003" pitchFamily="34" charset="0"/>
              </a:rPr>
              <a:t>INFOGRAPHIC</a:t>
            </a:r>
            <a:endParaRPr lang="id-ID" sz="3200" dirty="0">
              <a:solidFill>
                <a:schemeClr val="bg1">
                  <a:lumMod val="50000"/>
                </a:schemeClr>
              </a:solidFill>
              <a:latin typeface="Raleway" panose="020B0003030101060003" pitchFamily="34" charset="0"/>
            </a:endParaRPr>
          </a:p>
        </p:txBody>
      </p:sp>
      <p:grpSp>
        <p:nvGrpSpPr>
          <p:cNvPr id="96" name="Group 95"/>
          <p:cNvGrpSpPr/>
          <p:nvPr/>
        </p:nvGrpSpPr>
        <p:grpSpPr>
          <a:xfrm>
            <a:off x="0" y="3746886"/>
            <a:ext cx="1490133" cy="897466"/>
            <a:chOff x="0" y="3285068"/>
            <a:chExt cx="1490133" cy="897466"/>
          </a:xfrm>
        </p:grpSpPr>
        <p:sp>
          <p:nvSpPr>
            <p:cNvPr id="7" name="Rectangle 6"/>
            <p:cNvSpPr/>
            <p:nvPr/>
          </p:nvSpPr>
          <p:spPr>
            <a:xfrm>
              <a:off x="0" y="4000500"/>
              <a:ext cx="1490133" cy="18203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0" y="3285068"/>
              <a:ext cx="1490133" cy="18203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7" name="Group 96"/>
          <p:cNvGrpSpPr/>
          <p:nvPr/>
        </p:nvGrpSpPr>
        <p:grpSpPr>
          <a:xfrm>
            <a:off x="1490133" y="3746886"/>
            <a:ext cx="2657032" cy="897466"/>
            <a:chOff x="1490133" y="3285068"/>
            <a:chExt cx="2657032" cy="897466"/>
          </a:xfrm>
        </p:grpSpPr>
        <p:sp>
          <p:nvSpPr>
            <p:cNvPr id="8" name="Rectangle 7"/>
            <p:cNvSpPr/>
            <p:nvPr/>
          </p:nvSpPr>
          <p:spPr>
            <a:xfrm>
              <a:off x="1490133" y="4000500"/>
              <a:ext cx="2657032" cy="1820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1490133" y="3285068"/>
              <a:ext cx="2657032" cy="1820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8" name="Group 97"/>
          <p:cNvGrpSpPr/>
          <p:nvPr/>
        </p:nvGrpSpPr>
        <p:grpSpPr>
          <a:xfrm>
            <a:off x="4139707" y="3746886"/>
            <a:ext cx="2743692" cy="897466"/>
            <a:chOff x="4139707" y="3285068"/>
            <a:chExt cx="2743692" cy="897466"/>
          </a:xfrm>
        </p:grpSpPr>
        <p:sp>
          <p:nvSpPr>
            <p:cNvPr id="12" name="Rectangle 11"/>
            <p:cNvSpPr/>
            <p:nvPr/>
          </p:nvSpPr>
          <p:spPr>
            <a:xfrm>
              <a:off x="4139707" y="4000500"/>
              <a:ext cx="2743692" cy="18203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4139707" y="3285068"/>
              <a:ext cx="2743692" cy="18203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9" name="Group 98"/>
          <p:cNvGrpSpPr/>
          <p:nvPr/>
        </p:nvGrpSpPr>
        <p:grpSpPr>
          <a:xfrm>
            <a:off x="6883399" y="3746886"/>
            <a:ext cx="3465378" cy="897466"/>
            <a:chOff x="6883399" y="3285068"/>
            <a:chExt cx="3465378" cy="897466"/>
          </a:xfrm>
        </p:grpSpPr>
        <p:sp>
          <p:nvSpPr>
            <p:cNvPr id="16" name="Rectangle 15"/>
            <p:cNvSpPr/>
            <p:nvPr/>
          </p:nvSpPr>
          <p:spPr>
            <a:xfrm>
              <a:off x="6883399" y="4000500"/>
              <a:ext cx="3465378" cy="182034"/>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6883399" y="3285068"/>
              <a:ext cx="3465378" cy="182034"/>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0" name="Group 99"/>
          <p:cNvGrpSpPr/>
          <p:nvPr/>
        </p:nvGrpSpPr>
        <p:grpSpPr>
          <a:xfrm>
            <a:off x="10342631" y="3746886"/>
            <a:ext cx="1849369" cy="897466"/>
            <a:chOff x="10342631" y="3285068"/>
            <a:chExt cx="1849369" cy="897466"/>
          </a:xfrm>
        </p:grpSpPr>
        <p:sp>
          <p:nvSpPr>
            <p:cNvPr id="20" name="Rectangle 19"/>
            <p:cNvSpPr/>
            <p:nvPr/>
          </p:nvSpPr>
          <p:spPr>
            <a:xfrm>
              <a:off x="10342631" y="4000500"/>
              <a:ext cx="1849369" cy="182034"/>
            </a:xfrm>
            <a:prstGeom prst="rect">
              <a:avLst/>
            </a:prstGeom>
            <a:solidFill>
              <a:srgbClr val="F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0342631" y="3285068"/>
              <a:ext cx="1849369" cy="182034"/>
            </a:xfrm>
            <a:prstGeom prst="rect">
              <a:avLst/>
            </a:prstGeom>
            <a:solidFill>
              <a:srgbClr val="F2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3" name="TextBox 22"/>
          <p:cNvSpPr txBox="1"/>
          <p:nvPr/>
        </p:nvSpPr>
        <p:spPr>
          <a:xfrm>
            <a:off x="272020" y="4013564"/>
            <a:ext cx="946092"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PLANNING</a:t>
            </a:r>
            <a:endParaRPr lang="id-ID" sz="2000" dirty="0">
              <a:solidFill>
                <a:schemeClr val="bg1">
                  <a:lumMod val="50000"/>
                </a:schemeClr>
              </a:solidFill>
              <a:latin typeface="Bebas Neue" panose="020B0606020202050201" pitchFamily="34" charset="0"/>
            </a:endParaRPr>
          </a:p>
        </p:txBody>
      </p:sp>
      <p:sp>
        <p:nvSpPr>
          <p:cNvPr id="24" name="TextBox 23"/>
          <p:cNvSpPr txBox="1"/>
          <p:nvPr/>
        </p:nvSpPr>
        <p:spPr>
          <a:xfrm>
            <a:off x="2375526" y="4013564"/>
            <a:ext cx="880369"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CONTENT</a:t>
            </a:r>
            <a:endParaRPr lang="id-ID" sz="2000" dirty="0">
              <a:solidFill>
                <a:schemeClr val="bg1">
                  <a:lumMod val="50000"/>
                </a:schemeClr>
              </a:solidFill>
              <a:latin typeface="Bebas Neue" panose="020B0606020202050201" pitchFamily="34" charset="0"/>
            </a:endParaRPr>
          </a:p>
        </p:txBody>
      </p:sp>
      <p:sp>
        <p:nvSpPr>
          <p:cNvPr id="25" name="TextBox 24"/>
          <p:cNvSpPr txBox="1"/>
          <p:nvPr/>
        </p:nvSpPr>
        <p:spPr>
          <a:xfrm>
            <a:off x="5143503" y="4013564"/>
            <a:ext cx="736099"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DESIGN</a:t>
            </a:r>
            <a:endParaRPr lang="id-ID" sz="2000" dirty="0">
              <a:solidFill>
                <a:schemeClr val="bg1">
                  <a:lumMod val="50000"/>
                </a:schemeClr>
              </a:solidFill>
              <a:latin typeface="Bebas Neue" panose="020B0606020202050201" pitchFamily="34" charset="0"/>
            </a:endParaRPr>
          </a:p>
        </p:txBody>
      </p:sp>
      <p:sp>
        <p:nvSpPr>
          <p:cNvPr id="26" name="TextBox 25"/>
          <p:cNvSpPr txBox="1"/>
          <p:nvPr/>
        </p:nvSpPr>
        <p:spPr>
          <a:xfrm>
            <a:off x="7966711" y="4013564"/>
            <a:ext cx="1298753"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DEVELOPMENT</a:t>
            </a:r>
            <a:endParaRPr lang="id-ID" sz="2000" dirty="0">
              <a:solidFill>
                <a:schemeClr val="bg1">
                  <a:lumMod val="50000"/>
                </a:schemeClr>
              </a:solidFill>
              <a:latin typeface="Bebas Neue" panose="020B0606020202050201" pitchFamily="34" charset="0"/>
            </a:endParaRPr>
          </a:p>
        </p:txBody>
      </p:sp>
      <p:sp>
        <p:nvSpPr>
          <p:cNvPr id="27" name="TextBox 26"/>
          <p:cNvSpPr txBox="1"/>
          <p:nvPr/>
        </p:nvSpPr>
        <p:spPr>
          <a:xfrm>
            <a:off x="10914044" y="4013564"/>
            <a:ext cx="814647"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TESTING</a:t>
            </a:r>
            <a:endParaRPr lang="id-ID" sz="2000" dirty="0">
              <a:solidFill>
                <a:schemeClr val="bg1">
                  <a:lumMod val="50000"/>
                </a:schemeClr>
              </a:solidFill>
              <a:latin typeface="Bebas Neue" panose="020B0606020202050201" pitchFamily="34" charset="0"/>
            </a:endParaRPr>
          </a:p>
        </p:txBody>
      </p:sp>
      <p:sp>
        <p:nvSpPr>
          <p:cNvPr id="28" name="Flowchart: Off-page Connector 27"/>
          <p:cNvSpPr/>
          <p:nvPr/>
        </p:nvSpPr>
        <p:spPr>
          <a:xfrm rot="16200000">
            <a:off x="1151082" y="1843806"/>
            <a:ext cx="45719" cy="275246"/>
          </a:xfrm>
          <a:prstGeom prst="flowChartOffpageConnector">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09002" y="2356284"/>
            <a:ext cx="1304909"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Content Outline</a:t>
            </a:r>
          </a:p>
          <a:p>
            <a:r>
              <a:rPr lang="id-ID" sz="1200" dirty="0" smtClean="0">
                <a:solidFill>
                  <a:schemeClr val="bg1">
                    <a:lumMod val="50000"/>
                  </a:schemeClr>
                </a:solidFill>
                <a:latin typeface="Raleway" panose="020B0003030101060003" pitchFamily="34" charset="0"/>
              </a:rPr>
              <a:t>Site Map</a:t>
            </a:r>
            <a:endParaRPr lang="id-ID" sz="1200" dirty="0">
              <a:solidFill>
                <a:schemeClr val="bg1">
                  <a:lumMod val="50000"/>
                </a:schemeClr>
              </a:solidFill>
              <a:latin typeface="Raleway" panose="020B0003030101060003" pitchFamily="34" charset="0"/>
            </a:endParaRPr>
          </a:p>
        </p:txBody>
      </p:sp>
      <p:cxnSp>
        <p:nvCxnSpPr>
          <p:cNvPr id="29" name="Straight Connector 28"/>
          <p:cNvCxnSpPr/>
          <p:nvPr/>
        </p:nvCxnSpPr>
        <p:spPr>
          <a:xfrm>
            <a:off x="253473" y="1948873"/>
            <a:ext cx="0" cy="1798013"/>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02855" y="2475345"/>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777034" y="3054997"/>
            <a:ext cx="0" cy="691889"/>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769576" y="2916498"/>
            <a:ext cx="944554"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Wireframe</a:t>
            </a:r>
            <a:endParaRPr lang="id-ID" sz="1200" dirty="0">
              <a:solidFill>
                <a:schemeClr val="bg1">
                  <a:lumMod val="50000"/>
                </a:schemeClr>
              </a:solidFill>
              <a:latin typeface="Raleway" panose="020B0003030101060003" pitchFamily="34" charset="0"/>
            </a:endParaRPr>
          </a:p>
        </p:txBody>
      </p:sp>
      <p:sp>
        <p:nvSpPr>
          <p:cNvPr id="40" name="TextBox 39"/>
          <p:cNvSpPr txBox="1"/>
          <p:nvPr/>
        </p:nvSpPr>
        <p:spPr>
          <a:xfrm>
            <a:off x="1675537" y="3073425"/>
            <a:ext cx="1041952"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Copywriting</a:t>
            </a:r>
            <a:endParaRPr lang="id-ID" sz="1200" dirty="0">
              <a:solidFill>
                <a:schemeClr val="bg1">
                  <a:lumMod val="50000"/>
                </a:schemeClr>
              </a:solidFill>
              <a:latin typeface="Raleway" panose="020B0003030101060003" pitchFamily="34" charset="0"/>
            </a:endParaRPr>
          </a:p>
        </p:txBody>
      </p:sp>
      <p:cxnSp>
        <p:nvCxnSpPr>
          <p:cNvPr id="39" name="Straight Connector 38"/>
          <p:cNvCxnSpPr/>
          <p:nvPr/>
        </p:nvCxnSpPr>
        <p:spPr>
          <a:xfrm>
            <a:off x="1682995" y="3186545"/>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727487" y="3186545"/>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766209" y="3073425"/>
            <a:ext cx="1062920"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Images &amp;</a:t>
            </a:r>
          </a:p>
          <a:p>
            <a:r>
              <a:rPr lang="id-ID" sz="1200" dirty="0" smtClean="0">
                <a:solidFill>
                  <a:schemeClr val="bg1">
                    <a:lumMod val="50000"/>
                  </a:schemeClr>
                </a:solidFill>
                <a:latin typeface="Raleway" panose="020B0003030101060003" pitchFamily="34" charset="0"/>
              </a:rPr>
              <a:t>Other Media</a:t>
            </a:r>
            <a:endParaRPr lang="id-ID" sz="1200" dirty="0">
              <a:solidFill>
                <a:schemeClr val="bg1">
                  <a:lumMod val="50000"/>
                </a:schemeClr>
              </a:solidFill>
              <a:latin typeface="Raleway" panose="020B0003030101060003" pitchFamily="34" charset="0"/>
            </a:endParaRPr>
          </a:p>
        </p:txBody>
      </p:sp>
      <p:cxnSp>
        <p:nvCxnSpPr>
          <p:cNvPr id="49" name="Straight Connector 48"/>
          <p:cNvCxnSpPr/>
          <p:nvPr/>
        </p:nvCxnSpPr>
        <p:spPr>
          <a:xfrm flipV="1">
            <a:off x="253473" y="4644352"/>
            <a:ext cx="0" cy="1798013"/>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1036318" y="4644352"/>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248846" y="6128047"/>
            <a:ext cx="118923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Define Project</a:t>
            </a:r>
          </a:p>
          <a:p>
            <a:r>
              <a:rPr lang="id-ID" sz="1200" dirty="0" smtClean="0">
                <a:solidFill>
                  <a:schemeClr val="bg1">
                    <a:lumMod val="50000"/>
                  </a:schemeClr>
                </a:solidFill>
                <a:latin typeface="Raleway" panose="020B0003030101060003" pitchFamily="34" charset="0"/>
              </a:rPr>
              <a:t>Client</a:t>
            </a:r>
            <a:endParaRPr lang="id-ID" sz="1200" dirty="0">
              <a:solidFill>
                <a:schemeClr val="bg1">
                  <a:lumMod val="50000"/>
                </a:schemeClr>
              </a:solidFill>
              <a:latin typeface="Raleway" panose="020B0003030101060003" pitchFamily="34" charset="0"/>
            </a:endParaRPr>
          </a:p>
        </p:txBody>
      </p:sp>
      <p:sp>
        <p:nvSpPr>
          <p:cNvPr id="57" name="Flowchart: Off-page Connector 56"/>
          <p:cNvSpPr/>
          <p:nvPr/>
        </p:nvSpPr>
        <p:spPr>
          <a:xfrm rot="16200000">
            <a:off x="991265" y="6312002"/>
            <a:ext cx="45719" cy="275246"/>
          </a:xfrm>
          <a:prstGeom prst="flowChartOffpageConnector">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088638" y="5566712"/>
            <a:ext cx="944554"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Wireframe</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cxnSp>
        <p:nvCxnSpPr>
          <p:cNvPr id="63" name="Straight Connector 62"/>
          <p:cNvCxnSpPr/>
          <p:nvPr/>
        </p:nvCxnSpPr>
        <p:spPr>
          <a:xfrm flipV="1">
            <a:off x="1682995" y="4644352"/>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727487" y="4644352"/>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675537" y="5061783"/>
            <a:ext cx="1041952"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Copywriting</a:t>
            </a:r>
            <a:endParaRPr lang="id-ID" sz="1200" dirty="0">
              <a:solidFill>
                <a:schemeClr val="bg1">
                  <a:lumMod val="50000"/>
                </a:schemeClr>
              </a:solidFill>
              <a:latin typeface="Raleway" panose="020B0003030101060003" pitchFamily="34" charset="0"/>
            </a:endParaRPr>
          </a:p>
        </p:txBody>
      </p:sp>
      <p:sp>
        <p:nvSpPr>
          <p:cNvPr id="66" name="TextBox 65"/>
          <p:cNvSpPr txBox="1"/>
          <p:nvPr/>
        </p:nvSpPr>
        <p:spPr>
          <a:xfrm>
            <a:off x="2766209" y="4897027"/>
            <a:ext cx="1062920" cy="646331"/>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Images &amp;</a:t>
            </a:r>
          </a:p>
          <a:p>
            <a:r>
              <a:rPr lang="id-ID" sz="1200" dirty="0" smtClean="0">
                <a:solidFill>
                  <a:schemeClr val="bg1">
                    <a:lumMod val="50000"/>
                  </a:schemeClr>
                </a:solidFill>
                <a:latin typeface="Raleway" panose="020B0003030101060003" pitchFamily="34" charset="0"/>
              </a:rPr>
              <a:t>Other Media</a:t>
            </a:r>
          </a:p>
          <a:p>
            <a:r>
              <a:rPr lang="id-ID" sz="1200" dirty="0" smtClean="0">
                <a:solidFill>
                  <a:schemeClr val="bg1">
                    <a:lumMod val="50000"/>
                  </a:schemeClr>
                </a:solidFill>
                <a:latin typeface="Raleway" panose="020B0003030101060003" pitchFamily="34" charset="0"/>
              </a:rPr>
              <a:t>Delivery</a:t>
            </a:r>
            <a:endParaRPr lang="id-ID" sz="1200" dirty="0">
              <a:solidFill>
                <a:schemeClr val="bg1">
                  <a:lumMod val="50000"/>
                </a:schemeClr>
              </a:solidFill>
              <a:latin typeface="Raleway" panose="020B0003030101060003" pitchFamily="34" charset="0"/>
            </a:endParaRPr>
          </a:p>
        </p:txBody>
      </p:sp>
      <p:cxnSp>
        <p:nvCxnSpPr>
          <p:cNvPr id="67" name="Straight Connector 66"/>
          <p:cNvCxnSpPr/>
          <p:nvPr/>
        </p:nvCxnSpPr>
        <p:spPr>
          <a:xfrm>
            <a:off x="4147165" y="3054997"/>
            <a:ext cx="0" cy="691889"/>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4139707" y="2916498"/>
            <a:ext cx="74257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General</a:t>
            </a:r>
          </a:p>
          <a:p>
            <a:r>
              <a:rPr lang="id-ID" sz="1200" dirty="0" smtClean="0">
                <a:solidFill>
                  <a:schemeClr val="bg1">
                    <a:lumMod val="50000"/>
                  </a:schemeClr>
                </a:solidFill>
                <a:latin typeface="Raleway" panose="020B0003030101060003" pitchFamily="34" charset="0"/>
              </a:rPr>
              <a:t>Style</a:t>
            </a:r>
            <a:endParaRPr lang="id-ID" sz="1200" dirty="0">
              <a:solidFill>
                <a:schemeClr val="bg1">
                  <a:lumMod val="50000"/>
                </a:schemeClr>
              </a:solidFill>
              <a:latin typeface="Raleway" panose="020B0003030101060003" pitchFamily="34" charset="0"/>
            </a:endParaRPr>
          </a:p>
        </p:txBody>
      </p:sp>
      <p:cxnSp>
        <p:nvCxnSpPr>
          <p:cNvPr id="71" name="Straight Connector 70"/>
          <p:cNvCxnSpPr/>
          <p:nvPr/>
        </p:nvCxnSpPr>
        <p:spPr>
          <a:xfrm flipV="1">
            <a:off x="3955923" y="4644352"/>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3955002" y="4897027"/>
            <a:ext cx="887294" cy="646331"/>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Complete</a:t>
            </a:r>
          </a:p>
          <a:p>
            <a:r>
              <a:rPr lang="id-ID" sz="1200" dirty="0" smtClean="0">
                <a:solidFill>
                  <a:schemeClr val="bg1">
                    <a:lumMod val="50000"/>
                  </a:schemeClr>
                </a:solidFill>
                <a:latin typeface="Raleway" panose="020B0003030101060003" pitchFamily="34" charset="0"/>
              </a:rPr>
              <a:t>Content</a:t>
            </a:r>
          </a:p>
          <a:p>
            <a:r>
              <a:rPr lang="id-ID" sz="1200" dirty="0" smtClean="0">
                <a:solidFill>
                  <a:schemeClr val="bg1">
                    <a:lumMod val="50000"/>
                  </a:schemeClr>
                </a:solidFill>
                <a:latin typeface="Raleway" panose="020B0003030101060003" pitchFamily="34" charset="0"/>
              </a:rPr>
              <a:t>Delivery</a:t>
            </a:r>
            <a:endParaRPr lang="id-ID" sz="1200" dirty="0">
              <a:solidFill>
                <a:schemeClr val="bg1">
                  <a:lumMod val="50000"/>
                </a:schemeClr>
              </a:solidFill>
              <a:latin typeface="Raleway" panose="020B0003030101060003" pitchFamily="34" charset="0"/>
            </a:endParaRPr>
          </a:p>
        </p:txBody>
      </p:sp>
      <p:sp>
        <p:nvSpPr>
          <p:cNvPr id="73" name="TextBox 72"/>
          <p:cNvSpPr txBox="1"/>
          <p:nvPr/>
        </p:nvSpPr>
        <p:spPr>
          <a:xfrm>
            <a:off x="4882283" y="2356284"/>
            <a:ext cx="1086067"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Identify</a:t>
            </a:r>
          </a:p>
          <a:p>
            <a:r>
              <a:rPr lang="id-ID" sz="1200" dirty="0" smtClean="0">
                <a:solidFill>
                  <a:schemeClr val="bg1">
                    <a:lumMod val="50000"/>
                  </a:schemeClr>
                </a:solidFill>
                <a:latin typeface="Raleway" panose="020B0003030101060003" pitchFamily="34" charset="0"/>
              </a:rPr>
              <a:t>Pages Types</a:t>
            </a:r>
            <a:endParaRPr lang="id-ID" sz="1200" dirty="0">
              <a:solidFill>
                <a:schemeClr val="bg1">
                  <a:lumMod val="50000"/>
                </a:schemeClr>
              </a:solidFill>
              <a:latin typeface="Raleway" panose="020B0003030101060003" pitchFamily="34" charset="0"/>
            </a:endParaRPr>
          </a:p>
        </p:txBody>
      </p:sp>
      <p:cxnSp>
        <p:nvCxnSpPr>
          <p:cNvPr id="74" name="Straight Connector 73"/>
          <p:cNvCxnSpPr/>
          <p:nvPr/>
        </p:nvCxnSpPr>
        <p:spPr>
          <a:xfrm>
            <a:off x="4876136" y="2475345"/>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5219531" y="3186545"/>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5258253" y="3073425"/>
            <a:ext cx="103073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Look &amp; Feel</a:t>
            </a:r>
            <a:endParaRPr lang="id-ID" sz="1200" dirty="0">
              <a:solidFill>
                <a:schemeClr val="bg1">
                  <a:lumMod val="50000"/>
                </a:schemeClr>
              </a:solidFill>
              <a:latin typeface="Raleway" panose="020B0003030101060003" pitchFamily="34" charset="0"/>
            </a:endParaRPr>
          </a:p>
        </p:txBody>
      </p:sp>
      <p:cxnSp>
        <p:nvCxnSpPr>
          <p:cNvPr id="77" name="Straight Connector 76"/>
          <p:cNvCxnSpPr/>
          <p:nvPr/>
        </p:nvCxnSpPr>
        <p:spPr>
          <a:xfrm flipV="1">
            <a:off x="6439591" y="4644352"/>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6491911" y="5566712"/>
            <a:ext cx="1030731"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Look &amp; Feel</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sp>
        <p:nvSpPr>
          <p:cNvPr id="79" name="TextBox 78"/>
          <p:cNvSpPr txBox="1"/>
          <p:nvPr/>
        </p:nvSpPr>
        <p:spPr>
          <a:xfrm>
            <a:off x="6883399" y="2356284"/>
            <a:ext cx="65582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Slicing</a:t>
            </a:r>
            <a:endParaRPr lang="id-ID" sz="1200" dirty="0">
              <a:solidFill>
                <a:schemeClr val="bg1">
                  <a:lumMod val="50000"/>
                </a:schemeClr>
              </a:solidFill>
              <a:latin typeface="Raleway" panose="020B0003030101060003" pitchFamily="34" charset="0"/>
            </a:endParaRPr>
          </a:p>
        </p:txBody>
      </p:sp>
      <p:cxnSp>
        <p:nvCxnSpPr>
          <p:cNvPr id="80" name="Straight Connector 79"/>
          <p:cNvCxnSpPr/>
          <p:nvPr/>
        </p:nvCxnSpPr>
        <p:spPr>
          <a:xfrm>
            <a:off x="6877252" y="2475345"/>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052065" y="3054997"/>
            <a:ext cx="0" cy="691889"/>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7044607" y="2916498"/>
            <a:ext cx="1010726"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Page Types</a:t>
            </a:r>
            <a:endParaRPr lang="id-ID" sz="1200" dirty="0">
              <a:solidFill>
                <a:schemeClr val="bg1">
                  <a:lumMod val="50000"/>
                </a:schemeClr>
              </a:solidFill>
              <a:latin typeface="Raleway" panose="020B0003030101060003" pitchFamily="34" charset="0"/>
            </a:endParaRPr>
          </a:p>
        </p:txBody>
      </p:sp>
      <p:sp>
        <p:nvSpPr>
          <p:cNvPr id="83" name="TextBox 82"/>
          <p:cNvSpPr txBox="1"/>
          <p:nvPr/>
        </p:nvSpPr>
        <p:spPr>
          <a:xfrm>
            <a:off x="8004008" y="1836092"/>
            <a:ext cx="101111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Interactivity</a:t>
            </a:r>
            <a:endParaRPr lang="id-ID" sz="1200" dirty="0">
              <a:solidFill>
                <a:schemeClr val="bg1">
                  <a:lumMod val="50000"/>
                </a:schemeClr>
              </a:solidFill>
              <a:latin typeface="Raleway" panose="020B0003030101060003" pitchFamily="34" charset="0"/>
            </a:endParaRPr>
          </a:p>
        </p:txBody>
      </p:sp>
      <p:cxnSp>
        <p:nvCxnSpPr>
          <p:cNvPr id="84" name="Straight Connector 83"/>
          <p:cNvCxnSpPr/>
          <p:nvPr/>
        </p:nvCxnSpPr>
        <p:spPr>
          <a:xfrm>
            <a:off x="8027107" y="1948873"/>
            <a:ext cx="0" cy="1798013"/>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8362239" y="2356284"/>
            <a:ext cx="85914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Server &amp;</a:t>
            </a:r>
          </a:p>
          <a:p>
            <a:r>
              <a:rPr lang="id-ID" sz="1200" dirty="0" smtClean="0">
                <a:solidFill>
                  <a:schemeClr val="bg1">
                    <a:lumMod val="50000"/>
                  </a:schemeClr>
                </a:solidFill>
                <a:latin typeface="Raleway" panose="020B0003030101060003" pitchFamily="34" charset="0"/>
              </a:rPr>
              <a:t>Database</a:t>
            </a:r>
            <a:endParaRPr lang="id-ID" sz="1200" dirty="0">
              <a:solidFill>
                <a:schemeClr val="bg1">
                  <a:lumMod val="50000"/>
                </a:schemeClr>
              </a:solidFill>
              <a:latin typeface="Raleway" panose="020B0003030101060003" pitchFamily="34" charset="0"/>
            </a:endParaRPr>
          </a:p>
        </p:txBody>
      </p:sp>
      <p:cxnSp>
        <p:nvCxnSpPr>
          <p:cNvPr id="86" name="Straight Connector 85"/>
          <p:cNvCxnSpPr/>
          <p:nvPr/>
        </p:nvCxnSpPr>
        <p:spPr>
          <a:xfrm>
            <a:off x="8356092" y="2475345"/>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a:stCxn id="88" idx="1"/>
          </p:cNvCxnSpPr>
          <p:nvPr/>
        </p:nvCxnSpPr>
        <p:spPr>
          <a:xfrm>
            <a:off x="8661747" y="2944162"/>
            <a:ext cx="7458" cy="802724"/>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8661747" y="2805662"/>
            <a:ext cx="990336"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Framework</a:t>
            </a:r>
            <a:endParaRPr lang="id-ID" sz="1200" dirty="0">
              <a:solidFill>
                <a:schemeClr val="bg1">
                  <a:lumMod val="50000"/>
                </a:schemeClr>
              </a:solidFill>
              <a:latin typeface="Raleway" panose="020B0003030101060003" pitchFamily="34" charset="0"/>
            </a:endParaRPr>
          </a:p>
        </p:txBody>
      </p:sp>
      <p:cxnSp>
        <p:nvCxnSpPr>
          <p:cNvPr id="89" name="Straight Connector 88"/>
          <p:cNvCxnSpPr/>
          <p:nvPr/>
        </p:nvCxnSpPr>
        <p:spPr>
          <a:xfrm>
            <a:off x="8983843" y="3186545"/>
            <a:ext cx="0" cy="5603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9022565" y="3073425"/>
            <a:ext cx="803425"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Modules</a:t>
            </a:r>
            <a:endParaRPr lang="id-ID" sz="1200" dirty="0">
              <a:solidFill>
                <a:schemeClr val="bg1">
                  <a:lumMod val="50000"/>
                </a:schemeClr>
              </a:solidFill>
              <a:latin typeface="Raleway" panose="020B0003030101060003" pitchFamily="34" charset="0"/>
            </a:endParaRPr>
          </a:p>
        </p:txBody>
      </p:sp>
      <p:sp>
        <p:nvSpPr>
          <p:cNvPr id="92" name="TextBox 91"/>
          <p:cNvSpPr txBox="1"/>
          <p:nvPr/>
        </p:nvSpPr>
        <p:spPr>
          <a:xfrm>
            <a:off x="10354924" y="2356284"/>
            <a:ext cx="752129"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Upload</a:t>
            </a:r>
          </a:p>
          <a:p>
            <a:r>
              <a:rPr lang="id-ID" sz="1200" dirty="0" smtClean="0">
                <a:solidFill>
                  <a:schemeClr val="bg1">
                    <a:lumMod val="50000"/>
                  </a:schemeClr>
                </a:solidFill>
                <a:latin typeface="Raleway" panose="020B0003030101060003" pitchFamily="34" charset="0"/>
              </a:rPr>
              <a:t>Content</a:t>
            </a:r>
            <a:endParaRPr lang="id-ID" sz="1200" dirty="0">
              <a:solidFill>
                <a:schemeClr val="bg1">
                  <a:lumMod val="50000"/>
                </a:schemeClr>
              </a:solidFill>
              <a:latin typeface="Raleway" panose="020B0003030101060003" pitchFamily="34" charset="0"/>
            </a:endParaRPr>
          </a:p>
        </p:txBody>
      </p:sp>
      <p:cxnSp>
        <p:nvCxnSpPr>
          <p:cNvPr id="93" name="Straight Connector 92"/>
          <p:cNvCxnSpPr/>
          <p:nvPr/>
        </p:nvCxnSpPr>
        <p:spPr>
          <a:xfrm>
            <a:off x="10348777" y="2475345"/>
            <a:ext cx="0" cy="1271541"/>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10615925" y="2972616"/>
            <a:ext cx="0" cy="774270"/>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2" name="TextBox 101"/>
          <p:cNvSpPr txBox="1"/>
          <p:nvPr/>
        </p:nvSpPr>
        <p:spPr>
          <a:xfrm>
            <a:off x="10608467" y="2824902"/>
            <a:ext cx="794705"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Usability</a:t>
            </a:r>
            <a:endParaRPr lang="id-ID" sz="1200" dirty="0">
              <a:solidFill>
                <a:schemeClr val="bg1">
                  <a:lumMod val="50000"/>
                </a:schemeClr>
              </a:solidFill>
              <a:latin typeface="Raleway" panose="020B0003030101060003" pitchFamily="34" charset="0"/>
            </a:endParaRPr>
          </a:p>
        </p:txBody>
      </p:sp>
      <p:cxnSp>
        <p:nvCxnSpPr>
          <p:cNvPr id="103" name="Straight Connector 102"/>
          <p:cNvCxnSpPr/>
          <p:nvPr/>
        </p:nvCxnSpPr>
        <p:spPr>
          <a:xfrm>
            <a:off x="10930563" y="3359751"/>
            <a:ext cx="0" cy="387135"/>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4" name="TextBox 103"/>
          <p:cNvSpPr txBox="1"/>
          <p:nvPr/>
        </p:nvSpPr>
        <p:spPr>
          <a:xfrm>
            <a:off x="10969285" y="3120514"/>
            <a:ext cx="704167"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Quality</a:t>
            </a:r>
          </a:p>
          <a:p>
            <a:r>
              <a:rPr lang="id-ID" sz="1200" dirty="0" smtClean="0">
                <a:solidFill>
                  <a:schemeClr val="bg1">
                    <a:lumMod val="50000"/>
                  </a:schemeClr>
                </a:solidFill>
                <a:latin typeface="Raleway" panose="020B0003030101060003" pitchFamily="34" charset="0"/>
              </a:rPr>
              <a:t>Control</a:t>
            </a:r>
            <a:endParaRPr lang="id-ID" sz="1200" dirty="0">
              <a:solidFill>
                <a:schemeClr val="bg1">
                  <a:lumMod val="50000"/>
                </a:schemeClr>
              </a:solidFill>
              <a:latin typeface="Raleway" panose="020B0003030101060003" pitchFamily="34" charset="0"/>
            </a:endParaRPr>
          </a:p>
        </p:txBody>
      </p:sp>
      <p:cxnSp>
        <p:nvCxnSpPr>
          <p:cNvPr id="106" name="Straight Connector 105"/>
          <p:cNvCxnSpPr/>
          <p:nvPr/>
        </p:nvCxnSpPr>
        <p:spPr>
          <a:xfrm flipV="1">
            <a:off x="10793671" y="4644353"/>
            <a:ext cx="0" cy="801198"/>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7" name="TextBox 106"/>
          <p:cNvSpPr txBox="1"/>
          <p:nvPr/>
        </p:nvSpPr>
        <p:spPr>
          <a:xfrm>
            <a:off x="10845991" y="5177750"/>
            <a:ext cx="822213"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Final</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cxnSp>
        <p:nvCxnSpPr>
          <p:cNvPr id="108" name="Straight Connector 107"/>
          <p:cNvCxnSpPr/>
          <p:nvPr/>
        </p:nvCxnSpPr>
        <p:spPr>
          <a:xfrm>
            <a:off x="11882594" y="1948873"/>
            <a:ext cx="0" cy="1798013"/>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V="1">
            <a:off x="11882594" y="4644352"/>
            <a:ext cx="0" cy="1798013"/>
          </a:xfrm>
          <a:prstGeom prst="line">
            <a:avLst/>
          </a:prstGeom>
          <a:ln w="12700">
            <a:solidFill>
              <a:srgbClr val="FF6D6D"/>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11" name="TextBox 110"/>
          <p:cNvSpPr txBox="1"/>
          <p:nvPr/>
        </p:nvSpPr>
        <p:spPr>
          <a:xfrm>
            <a:off x="11169178" y="1836092"/>
            <a:ext cx="716863"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Launch</a:t>
            </a:r>
            <a:endParaRPr lang="id-ID" sz="1200" dirty="0">
              <a:solidFill>
                <a:schemeClr val="bg1">
                  <a:lumMod val="50000"/>
                </a:schemeClr>
              </a:solidFill>
              <a:latin typeface="Raleway" panose="020B0003030101060003" pitchFamily="34" charset="0"/>
            </a:endParaRPr>
          </a:p>
        </p:txBody>
      </p:sp>
      <p:sp>
        <p:nvSpPr>
          <p:cNvPr id="112" name="TextBox 111"/>
          <p:cNvSpPr txBox="1"/>
          <p:nvPr/>
        </p:nvSpPr>
        <p:spPr>
          <a:xfrm>
            <a:off x="11169178" y="6312713"/>
            <a:ext cx="716863"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Launch</a:t>
            </a:r>
            <a:endParaRPr lang="id-ID" sz="1200" dirty="0">
              <a:solidFill>
                <a:schemeClr val="bg1">
                  <a:lumMod val="50000"/>
                </a:schemeClr>
              </a:solidFill>
              <a:latin typeface="Raleway" panose="020B0003030101060003" pitchFamily="34" charset="0"/>
            </a:endParaRPr>
          </a:p>
        </p:txBody>
      </p:sp>
      <p:grpSp>
        <p:nvGrpSpPr>
          <p:cNvPr id="125" name="Group 124"/>
          <p:cNvGrpSpPr/>
          <p:nvPr/>
        </p:nvGrpSpPr>
        <p:grpSpPr>
          <a:xfrm>
            <a:off x="1438082" y="1909175"/>
            <a:ext cx="351560" cy="328879"/>
            <a:chOff x="6350" y="4763"/>
            <a:chExt cx="492125" cy="460375"/>
          </a:xfrm>
          <a:solidFill>
            <a:srgbClr val="FF6D6D"/>
          </a:solidFill>
        </p:grpSpPr>
        <p:sp>
          <p:nvSpPr>
            <p:cNvPr id="116" name="Freeform 5"/>
            <p:cNvSpPr>
              <a:spLocks noEditPoints="1"/>
            </p:cNvSpPr>
            <p:nvPr/>
          </p:nvSpPr>
          <p:spPr bwMode="auto">
            <a:xfrm>
              <a:off x="6350" y="4763"/>
              <a:ext cx="492125" cy="460375"/>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6"/>
            <p:cNvSpPr>
              <a:spLocks/>
            </p:cNvSpPr>
            <p:nvPr/>
          </p:nvSpPr>
          <p:spPr bwMode="auto">
            <a:xfrm>
              <a:off x="238125" y="96838"/>
              <a:ext cx="92075"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7"/>
            <p:cNvSpPr>
              <a:spLocks/>
            </p:cNvSpPr>
            <p:nvPr/>
          </p:nvSpPr>
          <p:spPr bwMode="auto">
            <a:xfrm>
              <a:off x="238125" y="142876"/>
              <a:ext cx="92075"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8"/>
            <p:cNvSpPr>
              <a:spLocks/>
            </p:cNvSpPr>
            <p:nvPr/>
          </p:nvSpPr>
          <p:spPr bwMode="auto">
            <a:xfrm>
              <a:off x="238125" y="188913"/>
              <a:ext cx="198438"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9"/>
            <p:cNvSpPr>
              <a:spLocks/>
            </p:cNvSpPr>
            <p:nvPr/>
          </p:nvSpPr>
          <p:spPr bwMode="auto">
            <a:xfrm>
              <a:off x="68263" y="280988"/>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0"/>
            <p:cNvSpPr>
              <a:spLocks/>
            </p:cNvSpPr>
            <p:nvPr/>
          </p:nvSpPr>
          <p:spPr bwMode="auto">
            <a:xfrm>
              <a:off x="68263" y="327026"/>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
            <p:cNvSpPr>
              <a:spLocks/>
            </p:cNvSpPr>
            <p:nvPr/>
          </p:nvSpPr>
          <p:spPr bwMode="auto">
            <a:xfrm>
              <a:off x="68263" y="373063"/>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
            <p:cNvSpPr>
              <a:spLocks/>
            </p:cNvSpPr>
            <p:nvPr/>
          </p:nvSpPr>
          <p:spPr bwMode="auto">
            <a:xfrm>
              <a:off x="68263" y="234951"/>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3"/>
            <p:cNvSpPr>
              <a:spLocks noEditPoints="1"/>
            </p:cNvSpPr>
            <p:nvPr/>
          </p:nvSpPr>
          <p:spPr bwMode="auto">
            <a:xfrm>
              <a:off x="68263" y="82551"/>
              <a:ext cx="138113" cy="122238"/>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3" name="Group 132"/>
          <p:cNvGrpSpPr/>
          <p:nvPr/>
        </p:nvGrpSpPr>
        <p:grpSpPr>
          <a:xfrm>
            <a:off x="1310884" y="6140474"/>
            <a:ext cx="500062" cy="488950"/>
            <a:chOff x="-6349" y="-1587"/>
            <a:chExt cx="500062" cy="488950"/>
          </a:xfrm>
          <a:solidFill>
            <a:srgbClr val="FF6D6D"/>
          </a:solidFill>
        </p:grpSpPr>
        <p:sp>
          <p:nvSpPr>
            <p:cNvPr id="129" name="Freeform 17"/>
            <p:cNvSpPr>
              <a:spLocks noEditPoints="1"/>
            </p:cNvSpPr>
            <p:nvPr/>
          </p:nvSpPr>
          <p:spPr bwMode="auto">
            <a:xfrm>
              <a:off x="-6349" y="-1587"/>
              <a:ext cx="500062" cy="48895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8"/>
            <p:cNvSpPr>
              <a:spLocks noEditPoints="1"/>
            </p:cNvSpPr>
            <p:nvPr/>
          </p:nvSpPr>
          <p:spPr bwMode="auto">
            <a:xfrm>
              <a:off x="174625" y="169863"/>
              <a:ext cx="134937"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9"/>
            <p:cNvSpPr>
              <a:spLocks/>
            </p:cNvSpPr>
            <p:nvPr/>
          </p:nvSpPr>
          <p:spPr bwMode="auto">
            <a:xfrm>
              <a:off x="163513" y="334963"/>
              <a:ext cx="73025" cy="80963"/>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0"/>
            <p:cNvSpPr>
              <a:spLocks/>
            </p:cNvSpPr>
            <p:nvPr/>
          </p:nvSpPr>
          <p:spPr bwMode="auto">
            <a:xfrm>
              <a:off x="250825" y="74613"/>
              <a:ext cx="77787"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455216" y="5463434"/>
            <a:ext cx="490537" cy="490537"/>
            <a:chOff x="-1587" y="4763"/>
            <a:chExt cx="490537" cy="490537"/>
          </a:xfrm>
          <a:solidFill>
            <a:schemeClr val="bg1">
              <a:lumMod val="65000"/>
            </a:schemeClr>
          </a:solidFill>
        </p:grpSpPr>
        <p:sp>
          <p:nvSpPr>
            <p:cNvPr id="137" name="Freeform 24"/>
            <p:cNvSpPr>
              <a:spLocks noEditPoints="1"/>
            </p:cNvSpPr>
            <p:nvPr/>
          </p:nvSpPr>
          <p:spPr bwMode="auto">
            <a:xfrm>
              <a:off x="-1587" y="4763"/>
              <a:ext cx="490537" cy="490537"/>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5"/>
            <p:cNvSpPr>
              <a:spLocks noEditPoints="1"/>
            </p:cNvSpPr>
            <p:nvPr/>
          </p:nvSpPr>
          <p:spPr bwMode="auto">
            <a:xfrm>
              <a:off x="44450" y="403225"/>
              <a:ext cx="46037" cy="46037"/>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1874407" y="2371317"/>
            <a:ext cx="268488" cy="385873"/>
            <a:chOff x="-1588" y="-3175"/>
            <a:chExt cx="341313" cy="490538"/>
          </a:xfrm>
          <a:solidFill>
            <a:schemeClr val="bg1">
              <a:lumMod val="65000"/>
            </a:schemeClr>
          </a:solidFill>
        </p:grpSpPr>
        <p:sp>
          <p:nvSpPr>
            <p:cNvPr id="143" name="Freeform 29"/>
            <p:cNvSpPr>
              <a:spLocks noEditPoints="1"/>
            </p:cNvSpPr>
            <p:nvPr/>
          </p:nvSpPr>
          <p:spPr bwMode="auto">
            <a:xfrm>
              <a:off x="-1588" y="-3175"/>
              <a:ext cx="341313" cy="490538"/>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0"/>
            <p:cNvSpPr>
              <a:spLocks/>
            </p:cNvSpPr>
            <p:nvPr/>
          </p:nvSpPr>
          <p:spPr bwMode="auto">
            <a:xfrm>
              <a:off x="76200" y="73025"/>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977780" y="3299088"/>
            <a:ext cx="486612" cy="308660"/>
            <a:chOff x="6351" y="0"/>
            <a:chExt cx="490538" cy="311150"/>
          </a:xfrm>
          <a:solidFill>
            <a:srgbClr val="FF6D6D"/>
          </a:solidFill>
        </p:grpSpPr>
        <p:sp>
          <p:nvSpPr>
            <p:cNvPr id="147"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6" name="Group 165"/>
          <p:cNvGrpSpPr/>
          <p:nvPr/>
        </p:nvGrpSpPr>
        <p:grpSpPr>
          <a:xfrm>
            <a:off x="2514043" y="2527984"/>
            <a:ext cx="492125" cy="490538"/>
            <a:chOff x="1588" y="6351"/>
            <a:chExt cx="492125" cy="490538"/>
          </a:xfrm>
          <a:solidFill>
            <a:srgbClr val="FF6D6D"/>
          </a:solidFill>
        </p:grpSpPr>
        <p:sp>
          <p:nvSpPr>
            <p:cNvPr id="153" name="Freeform 34"/>
            <p:cNvSpPr>
              <a:spLocks noEditPoints="1"/>
            </p:cNvSpPr>
            <p:nvPr/>
          </p:nvSpPr>
          <p:spPr bwMode="auto">
            <a:xfrm>
              <a:off x="1588" y="6351"/>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35"/>
            <p:cNvSpPr>
              <a:spLocks/>
            </p:cNvSpPr>
            <p:nvPr/>
          </p:nvSpPr>
          <p:spPr bwMode="auto">
            <a:xfrm>
              <a:off x="293688" y="190501"/>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36"/>
            <p:cNvSpPr>
              <a:spLocks/>
            </p:cNvSpPr>
            <p:nvPr/>
          </p:nvSpPr>
          <p:spPr bwMode="auto">
            <a:xfrm>
              <a:off x="293688" y="1444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37"/>
            <p:cNvSpPr>
              <a:spLocks/>
            </p:cNvSpPr>
            <p:nvPr/>
          </p:nvSpPr>
          <p:spPr bwMode="auto">
            <a:xfrm>
              <a:off x="293688" y="98426"/>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38"/>
            <p:cNvSpPr>
              <a:spLocks/>
            </p:cNvSpPr>
            <p:nvPr/>
          </p:nvSpPr>
          <p:spPr bwMode="auto">
            <a:xfrm>
              <a:off x="123826"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39"/>
            <p:cNvSpPr>
              <a:spLocks/>
            </p:cNvSpPr>
            <p:nvPr/>
          </p:nvSpPr>
          <p:spPr bwMode="auto">
            <a:xfrm>
              <a:off x="123826"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40"/>
            <p:cNvSpPr>
              <a:spLocks/>
            </p:cNvSpPr>
            <p:nvPr/>
          </p:nvSpPr>
          <p:spPr bwMode="auto">
            <a:xfrm>
              <a:off x="123826"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41"/>
            <p:cNvSpPr>
              <a:spLocks/>
            </p:cNvSpPr>
            <p:nvPr/>
          </p:nvSpPr>
          <p:spPr bwMode="auto">
            <a:xfrm>
              <a:off x="293688"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42"/>
            <p:cNvSpPr>
              <a:spLocks/>
            </p:cNvSpPr>
            <p:nvPr/>
          </p:nvSpPr>
          <p:spPr bwMode="auto">
            <a:xfrm>
              <a:off x="293688"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43"/>
            <p:cNvSpPr>
              <a:spLocks/>
            </p:cNvSpPr>
            <p:nvPr/>
          </p:nvSpPr>
          <p:spPr bwMode="auto">
            <a:xfrm>
              <a:off x="293688"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44"/>
            <p:cNvSpPr>
              <a:spLocks/>
            </p:cNvSpPr>
            <p:nvPr/>
          </p:nvSpPr>
          <p:spPr bwMode="auto">
            <a:xfrm>
              <a:off x="123826" y="2365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45"/>
            <p:cNvSpPr>
              <a:spLocks/>
            </p:cNvSpPr>
            <p:nvPr/>
          </p:nvSpPr>
          <p:spPr bwMode="auto">
            <a:xfrm>
              <a:off x="123826" y="282576"/>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46"/>
            <p:cNvSpPr>
              <a:spLocks noEditPoints="1"/>
            </p:cNvSpPr>
            <p:nvPr/>
          </p:nvSpPr>
          <p:spPr bwMode="auto">
            <a:xfrm>
              <a:off x="123826" y="66676"/>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4" name="Freeform 50"/>
          <p:cNvSpPr>
            <a:spLocks noEditPoints="1"/>
          </p:cNvSpPr>
          <p:nvPr/>
        </p:nvSpPr>
        <p:spPr bwMode="auto">
          <a:xfrm>
            <a:off x="3051606" y="5537392"/>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5" name="Group 184"/>
          <p:cNvGrpSpPr/>
          <p:nvPr/>
        </p:nvGrpSpPr>
        <p:grpSpPr>
          <a:xfrm>
            <a:off x="2011931" y="4715874"/>
            <a:ext cx="486612" cy="308660"/>
            <a:chOff x="6351" y="0"/>
            <a:chExt cx="490538" cy="311150"/>
          </a:xfrm>
          <a:solidFill>
            <a:schemeClr val="bg1">
              <a:lumMod val="65000"/>
            </a:schemeClr>
          </a:solidFill>
        </p:grpSpPr>
        <p:sp>
          <p:nvSpPr>
            <p:cNvPr id="186"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1" name="Group 200"/>
          <p:cNvGrpSpPr/>
          <p:nvPr/>
        </p:nvGrpSpPr>
        <p:grpSpPr>
          <a:xfrm>
            <a:off x="4115371" y="2335279"/>
            <a:ext cx="560388" cy="558799"/>
            <a:chOff x="-31750" y="-28574"/>
            <a:chExt cx="560388" cy="558799"/>
          </a:xfrm>
          <a:solidFill>
            <a:schemeClr val="bg1">
              <a:lumMod val="65000"/>
            </a:schemeClr>
          </a:solidFill>
        </p:grpSpPr>
        <p:sp>
          <p:nvSpPr>
            <p:cNvPr id="192" name="Freeform 54"/>
            <p:cNvSpPr>
              <a:spLocks noEditPoints="1"/>
            </p:cNvSpPr>
            <p:nvPr/>
          </p:nvSpPr>
          <p:spPr bwMode="auto">
            <a:xfrm>
              <a:off x="-31750" y="-28574"/>
              <a:ext cx="560388" cy="558799"/>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5"/>
            <p:cNvSpPr>
              <a:spLocks noEditPoints="1"/>
            </p:cNvSpPr>
            <p:nvPr/>
          </p:nvSpPr>
          <p:spPr bwMode="auto">
            <a:xfrm>
              <a:off x="214313" y="215900"/>
              <a:ext cx="68263" cy="68262"/>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6"/>
            <p:cNvSpPr>
              <a:spLocks noEditPoints="1"/>
            </p:cNvSpPr>
            <p:nvPr/>
          </p:nvSpPr>
          <p:spPr bwMode="auto">
            <a:xfrm>
              <a:off x="144463" y="147638"/>
              <a:ext cx="207963" cy="206375"/>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7"/>
            <p:cNvSpPr>
              <a:spLocks/>
            </p:cNvSpPr>
            <p:nvPr/>
          </p:nvSpPr>
          <p:spPr bwMode="auto">
            <a:xfrm>
              <a:off x="287338" y="284163"/>
              <a:ext cx="76200" cy="80962"/>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8"/>
            <p:cNvSpPr>
              <a:spLocks/>
            </p:cNvSpPr>
            <p:nvPr/>
          </p:nvSpPr>
          <p:spPr bwMode="auto">
            <a:xfrm>
              <a:off x="309563" y="307975"/>
              <a:ext cx="112713" cy="114300"/>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59"/>
            <p:cNvSpPr>
              <a:spLocks/>
            </p:cNvSpPr>
            <p:nvPr/>
          </p:nvSpPr>
          <p:spPr bwMode="auto">
            <a:xfrm>
              <a:off x="298450" y="296863"/>
              <a:ext cx="96838" cy="95250"/>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60"/>
            <p:cNvSpPr>
              <a:spLocks/>
            </p:cNvSpPr>
            <p:nvPr/>
          </p:nvSpPr>
          <p:spPr bwMode="auto">
            <a:xfrm>
              <a:off x="133350" y="134938"/>
              <a:ext cx="77788" cy="80962"/>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61"/>
            <p:cNvSpPr>
              <a:spLocks/>
            </p:cNvSpPr>
            <p:nvPr/>
          </p:nvSpPr>
          <p:spPr bwMode="auto">
            <a:xfrm>
              <a:off x="76200" y="77788"/>
              <a:ext cx="111125" cy="115887"/>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62"/>
            <p:cNvSpPr>
              <a:spLocks/>
            </p:cNvSpPr>
            <p:nvPr/>
          </p:nvSpPr>
          <p:spPr bwMode="auto">
            <a:xfrm>
              <a:off x="103188" y="109538"/>
              <a:ext cx="95250" cy="95250"/>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2" name="Freeform 50"/>
          <p:cNvSpPr>
            <a:spLocks noEditPoints="1"/>
          </p:cNvSpPr>
          <p:nvPr/>
        </p:nvSpPr>
        <p:spPr bwMode="auto">
          <a:xfrm>
            <a:off x="4745599" y="4955013"/>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6" name="Group 215"/>
          <p:cNvGrpSpPr/>
          <p:nvPr/>
        </p:nvGrpSpPr>
        <p:grpSpPr>
          <a:xfrm>
            <a:off x="5635249" y="2170685"/>
            <a:ext cx="339247" cy="339246"/>
            <a:chOff x="9526" y="4763"/>
            <a:chExt cx="490538" cy="490537"/>
          </a:xfrm>
          <a:solidFill>
            <a:srgbClr val="FF6D6D"/>
          </a:solidFill>
        </p:grpSpPr>
        <p:sp>
          <p:nvSpPr>
            <p:cNvPr id="206" name="Freeform 66"/>
            <p:cNvSpPr>
              <a:spLocks noEditPoints="1"/>
            </p:cNvSpPr>
            <p:nvPr/>
          </p:nvSpPr>
          <p:spPr bwMode="auto">
            <a:xfrm>
              <a:off x="9526" y="4763"/>
              <a:ext cx="490538" cy="490537"/>
            </a:xfrm>
            <a:custGeom>
              <a:avLst/>
              <a:gdLst>
                <a:gd name="T0" fmla="*/ 117 w 128"/>
                <a:gd name="T1" fmla="*/ 12 h 128"/>
                <a:gd name="T2" fmla="*/ 100 w 128"/>
                <a:gd name="T3" fmla="*/ 12 h 128"/>
                <a:gd name="T4" fmla="*/ 100 w 128"/>
                <a:gd name="T5" fmla="*/ 4 h 128"/>
                <a:gd name="T6" fmla="*/ 96 w 128"/>
                <a:gd name="T7" fmla="*/ 0 h 128"/>
                <a:gd name="T8" fmla="*/ 92 w 128"/>
                <a:gd name="T9" fmla="*/ 4 h 128"/>
                <a:gd name="T10" fmla="*/ 92 w 128"/>
                <a:gd name="T11" fmla="*/ 12 h 128"/>
                <a:gd name="T12" fmla="*/ 68 w 128"/>
                <a:gd name="T13" fmla="*/ 12 h 128"/>
                <a:gd name="T14" fmla="*/ 68 w 128"/>
                <a:gd name="T15" fmla="*/ 4 h 128"/>
                <a:gd name="T16" fmla="*/ 64 w 128"/>
                <a:gd name="T17" fmla="*/ 0 h 128"/>
                <a:gd name="T18" fmla="*/ 60 w 128"/>
                <a:gd name="T19" fmla="*/ 4 h 128"/>
                <a:gd name="T20" fmla="*/ 60 w 128"/>
                <a:gd name="T21" fmla="*/ 12 h 128"/>
                <a:gd name="T22" fmla="*/ 36 w 128"/>
                <a:gd name="T23" fmla="*/ 12 h 128"/>
                <a:gd name="T24" fmla="*/ 36 w 128"/>
                <a:gd name="T25" fmla="*/ 4 h 128"/>
                <a:gd name="T26" fmla="*/ 32 w 128"/>
                <a:gd name="T27" fmla="*/ 0 h 128"/>
                <a:gd name="T28" fmla="*/ 28 w 128"/>
                <a:gd name="T29" fmla="*/ 4 h 128"/>
                <a:gd name="T30" fmla="*/ 28 w 128"/>
                <a:gd name="T31" fmla="*/ 12 h 128"/>
                <a:gd name="T32" fmla="*/ 11 w 128"/>
                <a:gd name="T33" fmla="*/ 12 h 128"/>
                <a:gd name="T34" fmla="*/ 0 w 128"/>
                <a:gd name="T35" fmla="*/ 23 h 128"/>
                <a:gd name="T36" fmla="*/ 0 w 128"/>
                <a:gd name="T37" fmla="*/ 117 h 128"/>
                <a:gd name="T38" fmla="*/ 11 w 128"/>
                <a:gd name="T39" fmla="*/ 128 h 128"/>
                <a:gd name="T40" fmla="*/ 117 w 128"/>
                <a:gd name="T41" fmla="*/ 128 h 128"/>
                <a:gd name="T42" fmla="*/ 128 w 128"/>
                <a:gd name="T43" fmla="*/ 117 h 128"/>
                <a:gd name="T44" fmla="*/ 128 w 128"/>
                <a:gd name="T45" fmla="*/ 23 h 128"/>
                <a:gd name="T46" fmla="*/ 117 w 128"/>
                <a:gd name="T47" fmla="*/ 12 h 128"/>
                <a:gd name="T48" fmla="*/ 120 w 128"/>
                <a:gd name="T49" fmla="*/ 117 h 128"/>
                <a:gd name="T50" fmla="*/ 117 w 128"/>
                <a:gd name="T51" fmla="*/ 120 h 128"/>
                <a:gd name="T52" fmla="*/ 11 w 128"/>
                <a:gd name="T53" fmla="*/ 120 h 128"/>
                <a:gd name="T54" fmla="*/ 8 w 128"/>
                <a:gd name="T55" fmla="*/ 117 h 128"/>
                <a:gd name="T56" fmla="*/ 8 w 128"/>
                <a:gd name="T57" fmla="*/ 23 h 128"/>
                <a:gd name="T58" fmla="*/ 11 w 128"/>
                <a:gd name="T59" fmla="*/ 20 h 128"/>
                <a:gd name="T60" fmla="*/ 28 w 128"/>
                <a:gd name="T61" fmla="*/ 20 h 128"/>
                <a:gd name="T62" fmla="*/ 28 w 128"/>
                <a:gd name="T63" fmla="*/ 28 h 128"/>
                <a:gd name="T64" fmla="*/ 32 w 128"/>
                <a:gd name="T65" fmla="*/ 32 h 128"/>
                <a:gd name="T66" fmla="*/ 36 w 128"/>
                <a:gd name="T67" fmla="*/ 28 h 128"/>
                <a:gd name="T68" fmla="*/ 36 w 128"/>
                <a:gd name="T69" fmla="*/ 20 h 128"/>
                <a:gd name="T70" fmla="*/ 60 w 128"/>
                <a:gd name="T71" fmla="*/ 20 h 128"/>
                <a:gd name="T72" fmla="*/ 60 w 128"/>
                <a:gd name="T73" fmla="*/ 28 h 128"/>
                <a:gd name="T74" fmla="*/ 64 w 128"/>
                <a:gd name="T75" fmla="*/ 32 h 128"/>
                <a:gd name="T76" fmla="*/ 68 w 128"/>
                <a:gd name="T77" fmla="*/ 28 h 128"/>
                <a:gd name="T78" fmla="*/ 68 w 128"/>
                <a:gd name="T79" fmla="*/ 20 h 128"/>
                <a:gd name="T80" fmla="*/ 92 w 128"/>
                <a:gd name="T81" fmla="*/ 20 h 128"/>
                <a:gd name="T82" fmla="*/ 92 w 128"/>
                <a:gd name="T83" fmla="*/ 28 h 128"/>
                <a:gd name="T84" fmla="*/ 96 w 128"/>
                <a:gd name="T85" fmla="*/ 32 h 128"/>
                <a:gd name="T86" fmla="*/ 100 w 128"/>
                <a:gd name="T87" fmla="*/ 28 h 128"/>
                <a:gd name="T88" fmla="*/ 100 w 128"/>
                <a:gd name="T89" fmla="*/ 20 h 128"/>
                <a:gd name="T90" fmla="*/ 117 w 128"/>
                <a:gd name="T91" fmla="*/ 20 h 128"/>
                <a:gd name="T92" fmla="*/ 120 w 128"/>
                <a:gd name="T93" fmla="*/ 23 h 128"/>
                <a:gd name="T94" fmla="*/ 120 w 128"/>
                <a:gd name="T95" fmla="*/ 1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117" y="12"/>
                  </a:moveTo>
                  <a:cubicBezTo>
                    <a:pt x="100" y="12"/>
                    <a:pt x="100" y="12"/>
                    <a:pt x="100" y="12"/>
                  </a:cubicBezTo>
                  <a:cubicBezTo>
                    <a:pt x="100" y="4"/>
                    <a:pt x="100" y="4"/>
                    <a:pt x="100" y="4"/>
                  </a:cubicBezTo>
                  <a:cubicBezTo>
                    <a:pt x="100" y="2"/>
                    <a:pt x="98" y="0"/>
                    <a:pt x="96" y="0"/>
                  </a:cubicBezTo>
                  <a:cubicBezTo>
                    <a:pt x="94" y="0"/>
                    <a:pt x="92" y="2"/>
                    <a:pt x="92" y="4"/>
                  </a:cubicBezTo>
                  <a:cubicBezTo>
                    <a:pt x="92" y="12"/>
                    <a:pt x="92" y="12"/>
                    <a:pt x="92" y="12"/>
                  </a:cubicBezTo>
                  <a:cubicBezTo>
                    <a:pt x="68" y="12"/>
                    <a:pt x="68" y="12"/>
                    <a:pt x="68" y="12"/>
                  </a:cubicBezTo>
                  <a:cubicBezTo>
                    <a:pt x="68" y="4"/>
                    <a:pt x="68" y="4"/>
                    <a:pt x="68" y="4"/>
                  </a:cubicBezTo>
                  <a:cubicBezTo>
                    <a:pt x="68" y="2"/>
                    <a:pt x="66" y="0"/>
                    <a:pt x="64" y="0"/>
                  </a:cubicBezTo>
                  <a:cubicBezTo>
                    <a:pt x="62" y="0"/>
                    <a:pt x="60" y="2"/>
                    <a:pt x="60" y="4"/>
                  </a:cubicBezTo>
                  <a:cubicBezTo>
                    <a:pt x="60" y="12"/>
                    <a:pt x="60" y="12"/>
                    <a:pt x="60" y="12"/>
                  </a:cubicBezTo>
                  <a:cubicBezTo>
                    <a:pt x="36" y="12"/>
                    <a:pt x="36" y="12"/>
                    <a:pt x="36" y="12"/>
                  </a:cubicBezTo>
                  <a:cubicBezTo>
                    <a:pt x="36" y="4"/>
                    <a:pt x="36" y="4"/>
                    <a:pt x="36" y="4"/>
                  </a:cubicBezTo>
                  <a:cubicBezTo>
                    <a:pt x="36" y="2"/>
                    <a:pt x="34" y="0"/>
                    <a:pt x="32" y="0"/>
                  </a:cubicBezTo>
                  <a:cubicBezTo>
                    <a:pt x="30" y="0"/>
                    <a:pt x="28" y="2"/>
                    <a:pt x="28" y="4"/>
                  </a:cubicBezTo>
                  <a:cubicBezTo>
                    <a:pt x="28" y="12"/>
                    <a:pt x="28" y="12"/>
                    <a:pt x="28" y="12"/>
                  </a:cubicBezTo>
                  <a:cubicBezTo>
                    <a:pt x="11" y="12"/>
                    <a:pt x="11" y="12"/>
                    <a:pt x="11" y="12"/>
                  </a:cubicBezTo>
                  <a:cubicBezTo>
                    <a:pt x="5" y="12"/>
                    <a:pt x="0" y="17"/>
                    <a:pt x="0" y="23"/>
                  </a:cubicBezTo>
                  <a:cubicBezTo>
                    <a:pt x="0" y="117"/>
                    <a:pt x="0" y="117"/>
                    <a:pt x="0" y="117"/>
                  </a:cubicBezTo>
                  <a:cubicBezTo>
                    <a:pt x="0" y="123"/>
                    <a:pt x="5" y="128"/>
                    <a:pt x="11" y="128"/>
                  </a:cubicBezTo>
                  <a:cubicBezTo>
                    <a:pt x="117" y="128"/>
                    <a:pt x="117" y="128"/>
                    <a:pt x="117" y="128"/>
                  </a:cubicBezTo>
                  <a:cubicBezTo>
                    <a:pt x="123" y="128"/>
                    <a:pt x="128" y="123"/>
                    <a:pt x="128" y="117"/>
                  </a:cubicBezTo>
                  <a:cubicBezTo>
                    <a:pt x="128" y="23"/>
                    <a:pt x="128" y="23"/>
                    <a:pt x="128" y="23"/>
                  </a:cubicBezTo>
                  <a:cubicBezTo>
                    <a:pt x="128" y="17"/>
                    <a:pt x="123" y="12"/>
                    <a:pt x="117" y="12"/>
                  </a:cubicBezTo>
                  <a:close/>
                  <a:moveTo>
                    <a:pt x="120" y="117"/>
                  </a:moveTo>
                  <a:cubicBezTo>
                    <a:pt x="120" y="119"/>
                    <a:pt x="119" y="120"/>
                    <a:pt x="117" y="120"/>
                  </a:cubicBezTo>
                  <a:cubicBezTo>
                    <a:pt x="11" y="120"/>
                    <a:pt x="11" y="120"/>
                    <a:pt x="11" y="120"/>
                  </a:cubicBezTo>
                  <a:cubicBezTo>
                    <a:pt x="9" y="120"/>
                    <a:pt x="8" y="119"/>
                    <a:pt x="8" y="117"/>
                  </a:cubicBezTo>
                  <a:cubicBezTo>
                    <a:pt x="8" y="23"/>
                    <a:pt x="8" y="23"/>
                    <a:pt x="8" y="23"/>
                  </a:cubicBezTo>
                  <a:cubicBezTo>
                    <a:pt x="8" y="21"/>
                    <a:pt x="9" y="20"/>
                    <a:pt x="11" y="20"/>
                  </a:cubicBezTo>
                  <a:cubicBezTo>
                    <a:pt x="28" y="20"/>
                    <a:pt x="28" y="20"/>
                    <a:pt x="28" y="20"/>
                  </a:cubicBezTo>
                  <a:cubicBezTo>
                    <a:pt x="28" y="28"/>
                    <a:pt x="28" y="28"/>
                    <a:pt x="28" y="28"/>
                  </a:cubicBezTo>
                  <a:cubicBezTo>
                    <a:pt x="28" y="30"/>
                    <a:pt x="30" y="32"/>
                    <a:pt x="32" y="32"/>
                  </a:cubicBezTo>
                  <a:cubicBezTo>
                    <a:pt x="34" y="32"/>
                    <a:pt x="36" y="30"/>
                    <a:pt x="36" y="28"/>
                  </a:cubicBezTo>
                  <a:cubicBezTo>
                    <a:pt x="36" y="20"/>
                    <a:pt x="36" y="20"/>
                    <a:pt x="36" y="20"/>
                  </a:cubicBezTo>
                  <a:cubicBezTo>
                    <a:pt x="60" y="20"/>
                    <a:pt x="60" y="20"/>
                    <a:pt x="60" y="20"/>
                  </a:cubicBezTo>
                  <a:cubicBezTo>
                    <a:pt x="60" y="28"/>
                    <a:pt x="60" y="28"/>
                    <a:pt x="60" y="28"/>
                  </a:cubicBezTo>
                  <a:cubicBezTo>
                    <a:pt x="60" y="30"/>
                    <a:pt x="62" y="32"/>
                    <a:pt x="64" y="32"/>
                  </a:cubicBezTo>
                  <a:cubicBezTo>
                    <a:pt x="66" y="32"/>
                    <a:pt x="68" y="30"/>
                    <a:pt x="68" y="28"/>
                  </a:cubicBezTo>
                  <a:cubicBezTo>
                    <a:pt x="68" y="20"/>
                    <a:pt x="68" y="20"/>
                    <a:pt x="68" y="20"/>
                  </a:cubicBezTo>
                  <a:cubicBezTo>
                    <a:pt x="92" y="20"/>
                    <a:pt x="92" y="20"/>
                    <a:pt x="92" y="20"/>
                  </a:cubicBezTo>
                  <a:cubicBezTo>
                    <a:pt x="92" y="28"/>
                    <a:pt x="92" y="28"/>
                    <a:pt x="92" y="28"/>
                  </a:cubicBezTo>
                  <a:cubicBezTo>
                    <a:pt x="92" y="30"/>
                    <a:pt x="94" y="32"/>
                    <a:pt x="96" y="32"/>
                  </a:cubicBezTo>
                  <a:cubicBezTo>
                    <a:pt x="98" y="32"/>
                    <a:pt x="100" y="30"/>
                    <a:pt x="100" y="28"/>
                  </a:cubicBezTo>
                  <a:cubicBezTo>
                    <a:pt x="100" y="20"/>
                    <a:pt x="100" y="20"/>
                    <a:pt x="100" y="20"/>
                  </a:cubicBezTo>
                  <a:cubicBezTo>
                    <a:pt x="117" y="20"/>
                    <a:pt x="117" y="20"/>
                    <a:pt x="117" y="20"/>
                  </a:cubicBezTo>
                  <a:cubicBezTo>
                    <a:pt x="119" y="20"/>
                    <a:pt x="120" y="21"/>
                    <a:pt x="120" y="23"/>
                  </a:cubicBezTo>
                  <a:lnTo>
                    <a:pt x="12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Rectangle 67"/>
            <p:cNvSpPr>
              <a:spLocks noChangeArrowheads="1"/>
            </p:cNvSpPr>
            <p:nvPr/>
          </p:nvSpPr>
          <p:spPr bwMode="auto">
            <a:xfrm>
              <a:off x="115888" y="1889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Rectangle 68"/>
            <p:cNvSpPr>
              <a:spLocks noChangeArrowheads="1"/>
            </p:cNvSpPr>
            <p:nvPr/>
          </p:nvSpPr>
          <p:spPr bwMode="auto">
            <a:xfrm>
              <a:off x="115888" y="2651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Rectangle 69"/>
            <p:cNvSpPr>
              <a:spLocks noChangeArrowheads="1"/>
            </p:cNvSpPr>
            <p:nvPr/>
          </p:nvSpPr>
          <p:spPr bwMode="auto">
            <a:xfrm>
              <a:off x="115888" y="342900"/>
              <a:ext cx="61913"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Rectangle 70"/>
            <p:cNvSpPr>
              <a:spLocks noChangeArrowheads="1"/>
            </p:cNvSpPr>
            <p:nvPr/>
          </p:nvSpPr>
          <p:spPr bwMode="auto">
            <a:xfrm>
              <a:off x="223838" y="342900"/>
              <a:ext cx="61913"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Rectangle 71"/>
            <p:cNvSpPr>
              <a:spLocks noChangeArrowheads="1"/>
            </p:cNvSpPr>
            <p:nvPr/>
          </p:nvSpPr>
          <p:spPr bwMode="auto">
            <a:xfrm>
              <a:off x="223838" y="2651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Rectangle 72"/>
            <p:cNvSpPr>
              <a:spLocks noChangeArrowheads="1"/>
            </p:cNvSpPr>
            <p:nvPr/>
          </p:nvSpPr>
          <p:spPr bwMode="auto">
            <a:xfrm>
              <a:off x="223838" y="1889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Rectangle 73"/>
            <p:cNvSpPr>
              <a:spLocks noChangeArrowheads="1"/>
            </p:cNvSpPr>
            <p:nvPr/>
          </p:nvSpPr>
          <p:spPr bwMode="auto">
            <a:xfrm>
              <a:off x="331788" y="342900"/>
              <a:ext cx="603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Rectangle 74"/>
            <p:cNvSpPr>
              <a:spLocks noChangeArrowheads="1"/>
            </p:cNvSpPr>
            <p:nvPr/>
          </p:nvSpPr>
          <p:spPr bwMode="auto">
            <a:xfrm>
              <a:off x="331788" y="265113"/>
              <a:ext cx="60325"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Rectangle 75"/>
            <p:cNvSpPr>
              <a:spLocks noChangeArrowheads="1"/>
            </p:cNvSpPr>
            <p:nvPr/>
          </p:nvSpPr>
          <p:spPr bwMode="auto">
            <a:xfrm>
              <a:off x="331788" y="188913"/>
              <a:ext cx="60325"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0" name="Freeform 79"/>
          <p:cNvSpPr>
            <a:spLocks noEditPoints="1"/>
          </p:cNvSpPr>
          <p:nvPr/>
        </p:nvSpPr>
        <p:spPr bwMode="auto">
          <a:xfrm>
            <a:off x="6158449" y="2815070"/>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79"/>
          <p:cNvSpPr>
            <a:spLocks noEditPoints="1"/>
          </p:cNvSpPr>
          <p:nvPr/>
        </p:nvSpPr>
        <p:spPr bwMode="auto">
          <a:xfrm>
            <a:off x="6662512" y="5042512"/>
            <a:ext cx="643082" cy="48699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2" name="Group 221"/>
          <p:cNvGrpSpPr/>
          <p:nvPr/>
        </p:nvGrpSpPr>
        <p:grpSpPr>
          <a:xfrm flipH="1">
            <a:off x="7254764" y="4794172"/>
            <a:ext cx="282844" cy="282844"/>
            <a:chOff x="-1587" y="4763"/>
            <a:chExt cx="490537" cy="490537"/>
          </a:xfrm>
          <a:solidFill>
            <a:schemeClr val="bg1">
              <a:lumMod val="65000"/>
            </a:schemeClr>
          </a:solidFill>
        </p:grpSpPr>
        <p:sp>
          <p:nvSpPr>
            <p:cNvPr id="223" name="Freeform 24"/>
            <p:cNvSpPr>
              <a:spLocks noEditPoints="1"/>
            </p:cNvSpPr>
            <p:nvPr/>
          </p:nvSpPr>
          <p:spPr bwMode="auto">
            <a:xfrm>
              <a:off x="-1587" y="4763"/>
              <a:ext cx="490537" cy="490537"/>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5"/>
            <p:cNvSpPr>
              <a:spLocks noEditPoints="1"/>
            </p:cNvSpPr>
            <p:nvPr/>
          </p:nvSpPr>
          <p:spPr bwMode="auto">
            <a:xfrm>
              <a:off x="44450" y="403225"/>
              <a:ext cx="46037" cy="46037"/>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5" name="Group 224"/>
          <p:cNvGrpSpPr/>
          <p:nvPr/>
        </p:nvGrpSpPr>
        <p:grpSpPr>
          <a:xfrm>
            <a:off x="7573947" y="2352027"/>
            <a:ext cx="328357" cy="328357"/>
            <a:chOff x="6350" y="4763"/>
            <a:chExt cx="492125" cy="492125"/>
          </a:xfrm>
          <a:solidFill>
            <a:srgbClr val="BFBFBF"/>
          </a:solidFill>
        </p:grpSpPr>
        <p:sp>
          <p:nvSpPr>
            <p:cNvPr id="226" name="Freeform 156"/>
            <p:cNvSpPr>
              <a:spLocks noEditPoints="1"/>
            </p:cNvSpPr>
            <p:nvPr/>
          </p:nvSpPr>
          <p:spPr bwMode="auto">
            <a:xfrm>
              <a:off x="6350" y="4763"/>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157"/>
            <p:cNvSpPr>
              <a:spLocks noEditPoints="1"/>
            </p:cNvSpPr>
            <p:nvPr/>
          </p:nvSpPr>
          <p:spPr bwMode="auto">
            <a:xfrm>
              <a:off x="146050" y="144463"/>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58"/>
            <p:cNvSpPr>
              <a:spLocks noEditPoints="1"/>
            </p:cNvSpPr>
            <p:nvPr/>
          </p:nvSpPr>
          <p:spPr bwMode="auto">
            <a:xfrm>
              <a:off x="192088" y="190501"/>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9" name="Group 228"/>
          <p:cNvGrpSpPr/>
          <p:nvPr/>
        </p:nvGrpSpPr>
        <p:grpSpPr>
          <a:xfrm>
            <a:off x="7283895" y="3245231"/>
            <a:ext cx="454335" cy="398461"/>
            <a:chOff x="3175" y="-1587"/>
            <a:chExt cx="490538" cy="430212"/>
          </a:xfrm>
          <a:solidFill>
            <a:srgbClr val="FF6D6D"/>
          </a:solidFill>
        </p:grpSpPr>
        <p:sp>
          <p:nvSpPr>
            <p:cNvPr id="230" name="Freeform 175"/>
            <p:cNvSpPr>
              <a:spLocks noEditPoints="1"/>
            </p:cNvSpPr>
            <p:nvPr/>
          </p:nvSpPr>
          <p:spPr bwMode="auto">
            <a:xfrm>
              <a:off x="3175" y="-1587"/>
              <a:ext cx="490538" cy="430212"/>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76"/>
            <p:cNvSpPr>
              <a:spLocks noEditPoints="1"/>
            </p:cNvSpPr>
            <p:nvPr/>
          </p:nvSpPr>
          <p:spPr bwMode="auto">
            <a:xfrm>
              <a:off x="60325" y="58738"/>
              <a:ext cx="374650" cy="277812"/>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9246258" y="1961949"/>
            <a:ext cx="637969" cy="726548"/>
            <a:chOff x="812800" y="2719388"/>
            <a:chExt cx="1017588" cy="1158875"/>
          </a:xfrm>
          <a:solidFill>
            <a:srgbClr val="FF6D6D"/>
          </a:solidFill>
        </p:grpSpPr>
        <p:sp>
          <p:nvSpPr>
            <p:cNvPr id="236"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43" name="Group 242"/>
          <p:cNvGrpSpPr/>
          <p:nvPr/>
        </p:nvGrpSpPr>
        <p:grpSpPr>
          <a:xfrm>
            <a:off x="9775451" y="3095147"/>
            <a:ext cx="517373" cy="512398"/>
            <a:chOff x="0" y="1588"/>
            <a:chExt cx="495300" cy="490537"/>
          </a:xfrm>
          <a:solidFill>
            <a:schemeClr val="bg1">
              <a:lumMod val="65000"/>
            </a:schemeClr>
          </a:solidFill>
        </p:grpSpPr>
        <p:sp>
          <p:nvSpPr>
            <p:cNvPr id="244" name="Freeform 166"/>
            <p:cNvSpPr>
              <a:spLocks noEditPoints="1"/>
            </p:cNvSpPr>
            <p:nvPr/>
          </p:nvSpPr>
          <p:spPr bwMode="auto">
            <a:xfrm>
              <a:off x="0" y="47625"/>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67"/>
            <p:cNvSpPr>
              <a:spLocks noEditPoints="1"/>
            </p:cNvSpPr>
            <p:nvPr/>
          </p:nvSpPr>
          <p:spPr bwMode="auto">
            <a:xfrm>
              <a:off x="219075"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68"/>
            <p:cNvSpPr>
              <a:spLocks noEditPoints="1"/>
            </p:cNvSpPr>
            <p:nvPr/>
          </p:nvSpPr>
          <p:spPr bwMode="auto">
            <a:xfrm>
              <a:off x="419100" y="1588"/>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69"/>
            <p:cNvSpPr>
              <a:spLocks noEditPoints="1"/>
            </p:cNvSpPr>
            <p:nvPr/>
          </p:nvSpPr>
          <p:spPr bwMode="auto">
            <a:xfrm>
              <a:off x="127000" y="231775"/>
              <a:ext cx="61913" cy="60325"/>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Oval 170"/>
            <p:cNvSpPr>
              <a:spLocks noChangeArrowheads="1"/>
            </p:cNvSpPr>
            <p:nvPr/>
          </p:nvSpPr>
          <p:spPr bwMode="auto">
            <a:xfrm>
              <a:off x="188913" y="338138"/>
              <a:ext cx="30163" cy="301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Oval 171"/>
            <p:cNvSpPr>
              <a:spLocks noChangeArrowheads="1"/>
            </p:cNvSpPr>
            <p:nvPr/>
          </p:nvSpPr>
          <p:spPr bwMode="auto">
            <a:xfrm>
              <a:off x="433388" y="10795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0" name="Freeform 162"/>
          <p:cNvSpPr>
            <a:spLocks noEditPoints="1"/>
          </p:cNvSpPr>
          <p:nvPr/>
        </p:nvSpPr>
        <p:spPr bwMode="auto">
          <a:xfrm>
            <a:off x="11214533" y="2385235"/>
            <a:ext cx="570120" cy="380080"/>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54" name="Freeform 83"/>
          <p:cNvSpPr>
            <a:spLocks noEditPoints="1"/>
          </p:cNvSpPr>
          <p:nvPr/>
        </p:nvSpPr>
        <p:spPr bwMode="auto">
          <a:xfrm>
            <a:off x="11005819" y="1392061"/>
            <a:ext cx="490537" cy="490538"/>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5" name="Freeform 83"/>
          <p:cNvSpPr>
            <a:spLocks noEditPoints="1"/>
          </p:cNvSpPr>
          <p:nvPr/>
        </p:nvSpPr>
        <p:spPr bwMode="auto">
          <a:xfrm flipH="1">
            <a:off x="10560841" y="5839081"/>
            <a:ext cx="674940" cy="674941"/>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7" name="Group 256"/>
          <p:cNvGrpSpPr/>
          <p:nvPr/>
        </p:nvGrpSpPr>
        <p:grpSpPr>
          <a:xfrm>
            <a:off x="10321175" y="4823357"/>
            <a:ext cx="399774" cy="349479"/>
            <a:chOff x="3175" y="-1587"/>
            <a:chExt cx="492126" cy="430212"/>
          </a:xfrm>
          <a:solidFill>
            <a:schemeClr val="bg1">
              <a:lumMod val="65000"/>
            </a:schemeClr>
          </a:solidFill>
        </p:grpSpPr>
        <p:sp>
          <p:nvSpPr>
            <p:cNvPr id="258" name="Freeform 150"/>
            <p:cNvSpPr>
              <a:spLocks noEditPoints="1"/>
            </p:cNvSpPr>
            <p:nvPr/>
          </p:nvSpPr>
          <p:spPr bwMode="auto">
            <a:xfrm>
              <a:off x="3175" y="-1587"/>
              <a:ext cx="492125" cy="354012"/>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51"/>
            <p:cNvSpPr>
              <a:spLocks/>
            </p:cNvSpPr>
            <p:nvPr/>
          </p:nvSpPr>
          <p:spPr bwMode="auto">
            <a:xfrm>
              <a:off x="449263" y="150813"/>
              <a:ext cx="30163" cy="169862"/>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Oval 152"/>
            <p:cNvSpPr>
              <a:spLocks noChangeArrowheads="1"/>
            </p:cNvSpPr>
            <p:nvPr/>
          </p:nvSpPr>
          <p:spPr bwMode="auto">
            <a:xfrm>
              <a:off x="433388" y="336550"/>
              <a:ext cx="61913"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2" name="Rectangle 261"/>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22654620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2"/>
                                        </p:tgtEl>
                                        <p:attrNameLst>
                                          <p:attrName>style.visibility</p:attrName>
                                        </p:attrNameLst>
                                      </p:cBhvr>
                                      <p:to>
                                        <p:strVal val="visible"/>
                                      </p:to>
                                    </p:set>
                                    <p:animEffect transition="in" filter="fade">
                                      <p:cBhvr>
                                        <p:cTn id="11" dur="500"/>
                                        <p:tgtEl>
                                          <p:spTgt spid="26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6"/>
                                        </p:tgtEl>
                                        <p:attrNameLst>
                                          <p:attrName>style.visibility</p:attrName>
                                        </p:attrNameLst>
                                      </p:cBhvr>
                                      <p:to>
                                        <p:strVal val="visible"/>
                                      </p:to>
                                    </p:set>
                                    <p:animEffect transition="in" filter="wipe(left)">
                                      <p:cBhvr>
                                        <p:cTn id="15" dur="500"/>
                                        <p:tgtEl>
                                          <p:spTgt spid="9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par>
                                <p:cTn id="30" presetID="53" presetClass="entr" presetSubtype="16" fill="hold" nodeType="withEffect">
                                  <p:stCondLst>
                                    <p:cond delay="0"/>
                                  </p:stCondLst>
                                  <p:childTnLst>
                                    <p:set>
                                      <p:cBhvr>
                                        <p:cTn id="31" dur="1" fill="hold">
                                          <p:stCondLst>
                                            <p:cond delay="0"/>
                                          </p:stCondLst>
                                        </p:cTn>
                                        <p:tgtEl>
                                          <p:spTgt spid="125"/>
                                        </p:tgtEl>
                                        <p:attrNameLst>
                                          <p:attrName>style.visibility</p:attrName>
                                        </p:attrNameLst>
                                      </p:cBhvr>
                                      <p:to>
                                        <p:strVal val="visible"/>
                                      </p:to>
                                    </p:set>
                                    <p:anim calcmode="lin" valueType="num">
                                      <p:cBhvr>
                                        <p:cTn id="32" dur="500" fill="hold"/>
                                        <p:tgtEl>
                                          <p:spTgt spid="125"/>
                                        </p:tgtEl>
                                        <p:attrNameLst>
                                          <p:attrName>ppt_w</p:attrName>
                                        </p:attrNameLst>
                                      </p:cBhvr>
                                      <p:tavLst>
                                        <p:tav tm="0">
                                          <p:val>
                                            <p:fltVal val="0"/>
                                          </p:val>
                                        </p:tav>
                                        <p:tav tm="100000">
                                          <p:val>
                                            <p:strVal val="#ppt_w"/>
                                          </p:val>
                                        </p:tav>
                                      </p:tavLst>
                                    </p:anim>
                                    <p:anim calcmode="lin" valueType="num">
                                      <p:cBhvr>
                                        <p:cTn id="33" dur="500" fill="hold"/>
                                        <p:tgtEl>
                                          <p:spTgt spid="125"/>
                                        </p:tgtEl>
                                        <p:attrNameLst>
                                          <p:attrName>ppt_h</p:attrName>
                                        </p:attrNameLst>
                                      </p:cBhvr>
                                      <p:tavLst>
                                        <p:tav tm="0">
                                          <p:val>
                                            <p:fltVal val="0"/>
                                          </p:val>
                                        </p:tav>
                                        <p:tav tm="100000">
                                          <p:val>
                                            <p:strVal val="#ppt_h"/>
                                          </p:val>
                                        </p:tav>
                                      </p:tavLst>
                                    </p:anim>
                                    <p:animEffect transition="in" filter="fade">
                                      <p:cBhvr>
                                        <p:cTn id="34" dur="500"/>
                                        <p:tgtEl>
                                          <p:spTgt spid="125"/>
                                        </p:tgtEl>
                                      </p:cBhvr>
                                    </p:animEffect>
                                  </p:childTnLst>
                                </p:cTn>
                              </p:par>
                            </p:childTnLst>
                          </p:cTn>
                        </p:par>
                        <p:par>
                          <p:cTn id="35" fill="hold">
                            <p:stCondLst>
                              <p:cond delay="2500"/>
                            </p:stCondLst>
                            <p:childTnLst>
                              <p:par>
                                <p:cTn id="36" presetID="22" presetClass="entr" presetSubtype="4" fill="hold"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down)">
                                      <p:cBhvr>
                                        <p:cTn id="38" dur="500"/>
                                        <p:tgtEl>
                                          <p:spTgt spid="32"/>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par>
                                <p:cTn id="43" presetID="53" presetClass="entr" presetSubtype="16" fill="hold" nodeType="withEffect">
                                  <p:stCondLst>
                                    <p:cond delay="0"/>
                                  </p:stCondLst>
                                  <p:childTnLst>
                                    <p:set>
                                      <p:cBhvr>
                                        <p:cTn id="44" dur="1" fill="hold">
                                          <p:stCondLst>
                                            <p:cond delay="0"/>
                                          </p:stCondLst>
                                        </p:cTn>
                                        <p:tgtEl>
                                          <p:spTgt spid="145"/>
                                        </p:tgtEl>
                                        <p:attrNameLst>
                                          <p:attrName>style.visibility</p:attrName>
                                        </p:attrNameLst>
                                      </p:cBhvr>
                                      <p:to>
                                        <p:strVal val="visible"/>
                                      </p:to>
                                    </p:set>
                                    <p:anim calcmode="lin" valueType="num">
                                      <p:cBhvr>
                                        <p:cTn id="45" dur="500" fill="hold"/>
                                        <p:tgtEl>
                                          <p:spTgt spid="145"/>
                                        </p:tgtEl>
                                        <p:attrNameLst>
                                          <p:attrName>ppt_w</p:attrName>
                                        </p:attrNameLst>
                                      </p:cBhvr>
                                      <p:tavLst>
                                        <p:tav tm="0">
                                          <p:val>
                                            <p:fltVal val="0"/>
                                          </p:val>
                                        </p:tav>
                                        <p:tav tm="100000">
                                          <p:val>
                                            <p:strVal val="#ppt_w"/>
                                          </p:val>
                                        </p:tav>
                                      </p:tavLst>
                                    </p:anim>
                                    <p:anim calcmode="lin" valueType="num">
                                      <p:cBhvr>
                                        <p:cTn id="46" dur="500" fill="hold"/>
                                        <p:tgtEl>
                                          <p:spTgt spid="145"/>
                                        </p:tgtEl>
                                        <p:attrNameLst>
                                          <p:attrName>ppt_h</p:attrName>
                                        </p:attrNameLst>
                                      </p:cBhvr>
                                      <p:tavLst>
                                        <p:tav tm="0">
                                          <p:val>
                                            <p:fltVal val="0"/>
                                          </p:val>
                                        </p:tav>
                                        <p:tav tm="100000">
                                          <p:val>
                                            <p:strVal val="#ppt_h"/>
                                          </p:val>
                                        </p:tav>
                                      </p:tavLst>
                                    </p:anim>
                                    <p:animEffect transition="in" filter="fade">
                                      <p:cBhvr>
                                        <p:cTn id="47" dur="500"/>
                                        <p:tgtEl>
                                          <p:spTgt spid="145"/>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down)">
                                      <p:cBhvr>
                                        <p:cTn id="51" dur="500"/>
                                        <p:tgtEl>
                                          <p:spTgt spid="3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par>
                                <p:cTn id="56" presetID="53" presetClass="entr" presetSubtype="16"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 calcmode="lin" valueType="num">
                                      <p:cBhvr>
                                        <p:cTn id="58" dur="500" fill="hold"/>
                                        <p:tgtEl>
                                          <p:spTgt spid="146"/>
                                        </p:tgtEl>
                                        <p:attrNameLst>
                                          <p:attrName>ppt_w</p:attrName>
                                        </p:attrNameLst>
                                      </p:cBhvr>
                                      <p:tavLst>
                                        <p:tav tm="0">
                                          <p:val>
                                            <p:fltVal val="0"/>
                                          </p:val>
                                        </p:tav>
                                        <p:tav tm="100000">
                                          <p:val>
                                            <p:strVal val="#ppt_w"/>
                                          </p:val>
                                        </p:tav>
                                      </p:tavLst>
                                    </p:anim>
                                    <p:anim calcmode="lin" valueType="num">
                                      <p:cBhvr>
                                        <p:cTn id="59" dur="500" fill="hold"/>
                                        <p:tgtEl>
                                          <p:spTgt spid="146"/>
                                        </p:tgtEl>
                                        <p:attrNameLst>
                                          <p:attrName>ppt_h</p:attrName>
                                        </p:attrNameLst>
                                      </p:cBhvr>
                                      <p:tavLst>
                                        <p:tav tm="0">
                                          <p:val>
                                            <p:fltVal val="0"/>
                                          </p:val>
                                        </p:tav>
                                        <p:tav tm="100000">
                                          <p:val>
                                            <p:strVal val="#ppt_h"/>
                                          </p:val>
                                        </p:tav>
                                      </p:tavLst>
                                    </p:anim>
                                    <p:animEffect transition="in" filter="fade">
                                      <p:cBhvr>
                                        <p:cTn id="60" dur="500"/>
                                        <p:tgtEl>
                                          <p:spTgt spid="146"/>
                                        </p:tgtEl>
                                      </p:cBhvr>
                                    </p:animEffect>
                                  </p:childTnLst>
                                </p:cTn>
                              </p:par>
                            </p:childTnLst>
                          </p:cTn>
                        </p:par>
                        <p:par>
                          <p:cTn id="61" fill="hold">
                            <p:stCondLst>
                              <p:cond delay="4500"/>
                            </p:stCondLst>
                            <p:childTnLst>
                              <p:par>
                                <p:cTn id="62" presetID="22" presetClass="entr" presetSubtype="1" fill="hold" nodeType="after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wipe(up)">
                                      <p:cBhvr>
                                        <p:cTn id="64" dur="500"/>
                                        <p:tgtEl>
                                          <p:spTgt spid="49"/>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500"/>
                                        <p:tgtEl>
                                          <p:spTgt spid="56"/>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wipe(left)">
                                      <p:cBhvr>
                                        <p:cTn id="71" dur="500"/>
                                        <p:tgtEl>
                                          <p:spTgt spid="57"/>
                                        </p:tgtEl>
                                      </p:cBhvr>
                                    </p:animEffect>
                                  </p:childTnLst>
                                </p:cTn>
                              </p:par>
                              <p:par>
                                <p:cTn id="72" presetID="53" presetClass="entr" presetSubtype="16" fill="hold" nodeType="withEffect">
                                  <p:stCondLst>
                                    <p:cond delay="0"/>
                                  </p:stCondLst>
                                  <p:childTnLst>
                                    <p:set>
                                      <p:cBhvr>
                                        <p:cTn id="73" dur="1" fill="hold">
                                          <p:stCondLst>
                                            <p:cond delay="0"/>
                                          </p:stCondLst>
                                        </p:cTn>
                                        <p:tgtEl>
                                          <p:spTgt spid="133"/>
                                        </p:tgtEl>
                                        <p:attrNameLst>
                                          <p:attrName>style.visibility</p:attrName>
                                        </p:attrNameLst>
                                      </p:cBhvr>
                                      <p:to>
                                        <p:strVal val="visible"/>
                                      </p:to>
                                    </p:set>
                                    <p:anim calcmode="lin" valueType="num">
                                      <p:cBhvr>
                                        <p:cTn id="74" dur="500" fill="hold"/>
                                        <p:tgtEl>
                                          <p:spTgt spid="133"/>
                                        </p:tgtEl>
                                        <p:attrNameLst>
                                          <p:attrName>ppt_w</p:attrName>
                                        </p:attrNameLst>
                                      </p:cBhvr>
                                      <p:tavLst>
                                        <p:tav tm="0">
                                          <p:val>
                                            <p:fltVal val="0"/>
                                          </p:val>
                                        </p:tav>
                                        <p:tav tm="100000">
                                          <p:val>
                                            <p:strVal val="#ppt_w"/>
                                          </p:val>
                                        </p:tav>
                                      </p:tavLst>
                                    </p:anim>
                                    <p:anim calcmode="lin" valueType="num">
                                      <p:cBhvr>
                                        <p:cTn id="75" dur="500" fill="hold"/>
                                        <p:tgtEl>
                                          <p:spTgt spid="133"/>
                                        </p:tgtEl>
                                        <p:attrNameLst>
                                          <p:attrName>ppt_h</p:attrName>
                                        </p:attrNameLst>
                                      </p:cBhvr>
                                      <p:tavLst>
                                        <p:tav tm="0">
                                          <p:val>
                                            <p:fltVal val="0"/>
                                          </p:val>
                                        </p:tav>
                                        <p:tav tm="100000">
                                          <p:val>
                                            <p:strVal val="#ppt_h"/>
                                          </p:val>
                                        </p:tav>
                                      </p:tavLst>
                                    </p:anim>
                                    <p:animEffect transition="in" filter="fade">
                                      <p:cBhvr>
                                        <p:cTn id="76" dur="500"/>
                                        <p:tgtEl>
                                          <p:spTgt spid="133"/>
                                        </p:tgtEl>
                                      </p:cBhvr>
                                    </p:animEffect>
                                  </p:childTnLst>
                                </p:cTn>
                              </p:par>
                            </p:childTnLst>
                          </p:cTn>
                        </p:par>
                        <p:par>
                          <p:cTn id="77" fill="hold">
                            <p:stCondLst>
                              <p:cond delay="5500"/>
                            </p:stCondLst>
                            <p:childTnLst>
                              <p:par>
                                <p:cTn id="78" presetID="22" presetClass="entr" presetSubtype="1" fill="hold"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up)">
                                      <p:cBhvr>
                                        <p:cTn id="80" dur="500"/>
                                        <p:tgtEl>
                                          <p:spTgt spid="50"/>
                                        </p:tgtEl>
                                      </p:cBhvr>
                                    </p:animEffect>
                                  </p:childTnLst>
                                </p:cTn>
                              </p:par>
                              <p:par>
                                <p:cTn id="81" presetID="53" presetClass="entr" presetSubtype="16" fill="hold" nodeType="withEffect">
                                  <p:stCondLst>
                                    <p:cond delay="0"/>
                                  </p:stCondLst>
                                  <p:childTnLst>
                                    <p:set>
                                      <p:cBhvr>
                                        <p:cTn id="82" dur="1" fill="hold">
                                          <p:stCondLst>
                                            <p:cond delay="0"/>
                                          </p:stCondLst>
                                        </p:cTn>
                                        <p:tgtEl>
                                          <p:spTgt spid="139"/>
                                        </p:tgtEl>
                                        <p:attrNameLst>
                                          <p:attrName>style.visibility</p:attrName>
                                        </p:attrNameLst>
                                      </p:cBhvr>
                                      <p:to>
                                        <p:strVal val="visible"/>
                                      </p:to>
                                    </p:set>
                                    <p:anim calcmode="lin" valueType="num">
                                      <p:cBhvr>
                                        <p:cTn id="83" dur="500" fill="hold"/>
                                        <p:tgtEl>
                                          <p:spTgt spid="139"/>
                                        </p:tgtEl>
                                        <p:attrNameLst>
                                          <p:attrName>ppt_w</p:attrName>
                                        </p:attrNameLst>
                                      </p:cBhvr>
                                      <p:tavLst>
                                        <p:tav tm="0">
                                          <p:val>
                                            <p:fltVal val="0"/>
                                          </p:val>
                                        </p:tav>
                                        <p:tav tm="100000">
                                          <p:val>
                                            <p:strVal val="#ppt_w"/>
                                          </p:val>
                                        </p:tav>
                                      </p:tavLst>
                                    </p:anim>
                                    <p:anim calcmode="lin" valueType="num">
                                      <p:cBhvr>
                                        <p:cTn id="84" dur="500" fill="hold"/>
                                        <p:tgtEl>
                                          <p:spTgt spid="139"/>
                                        </p:tgtEl>
                                        <p:attrNameLst>
                                          <p:attrName>ppt_h</p:attrName>
                                        </p:attrNameLst>
                                      </p:cBhvr>
                                      <p:tavLst>
                                        <p:tav tm="0">
                                          <p:val>
                                            <p:fltVal val="0"/>
                                          </p:val>
                                        </p:tav>
                                        <p:tav tm="100000">
                                          <p:val>
                                            <p:strVal val="#ppt_h"/>
                                          </p:val>
                                        </p:tav>
                                      </p:tavLst>
                                    </p:anim>
                                    <p:animEffect transition="in" filter="fade">
                                      <p:cBhvr>
                                        <p:cTn id="85" dur="500"/>
                                        <p:tgtEl>
                                          <p:spTgt spid="139"/>
                                        </p:tgtEl>
                                      </p:cBhvr>
                                    </p:animEffect>
                                  </p:childTnLst>
                                </p:cTn>
                              </p:par>
                            </p:childTnLst>
                          </p:cTn>
                        </p:par>
                        <p:par>
                          <p:cTn id="86" fill="hold">
                            <p:stCondLst>
                              <p:cond delay="6000"/>
                            </p:stCondLst>
                            <p:childTnLst>
                              <p:par>
                                <p:cTn id="87" presetID="10" presetClass="entr" presetSubtype="0" fill="hold" grpId="0" nodeType="afterEffect">
                                  <p:stCondLst>
                                    <p:cond delay="0"/>
                                  </p:stCondLst>
                                  <p:childTnLst>
                                    <p:set>
                                      <p:cBhvr>
                                        <p:cTn id="88" dur="1" fill="hold">
                                          <p:stCondLst>
                                            <p:cond delay="0"/>
                                          </p:stCondLst>
                                        </p:cTn>
                                        <p:tgtEl>
                                          <p:spTgt spid="58"/>
                                        </p:tgtEl>
                                        <p:attrNameLst>
                                          <p:attrName>style.visibility</p:attrName>
                                        </p:attrNameLst>
                                      </p:cBhvr>
                                      <p:to>
                                        <p:strVal val="visible"/>
                                      </p:to>
                                    </p:set>
                                    <p:animEffect transition="in" filter="fade">
                                      <p:cBhvr>
                                        <p:cTn id="89" dur="500"/>
                                        <p:tgtEl>
                                          <p:spTgt spid="58"/>
                                        </p:tgtEl>
                                      </p:cBhvr>
                                    </p:animEffect>
                                  </p:childTnLst>
                                </p:cTn>
                              </p:par>
                            </p:childTnLst>
                          </p:cTn>
                        </p:par>
                        <p:par>
                          <p:cTn id="90" fill="hold">
                            <p:stCondLst>
                              <p:cond delay="6500"/>
                            </p:stCondLst>
                            <p:childTnLst>
                              <p:par>
                                <p:cTn id="91" presetID="22" presetClass="entr" presetSubtype="8" fill="hold" nodeType="afterEffect">
                                  <p:stCondLst>
                                    <p:cond delay="0"/>
                                  </p:stCondLst>
                                  <p:childTnLst>
                                    <p:set>
                                      <p:cBhvr>
                                        <p:cTn id="92" dur="1" fill="hold">
                                          <p:stCondLst>
                                            <p:cond delay="0"/>
                                          </p:stCondLst>
                                        </p:cTn>
                                        <p:tgtEl>
                                          <p:spTgt spid="97"/>
                                        </p:tgtEl>
                                        <p:attrNameLst>
                                          <p:attrName>style.visibility</p:attrName>
                                        </p:attrNameLst>
                                      </p:cBhvr>
                                      <p:to>
                                        <p:strVal val="visible"/>
                                      </p:to>
                                    </p:set>
                                    <p:animEffect transition="in" filter="wipe(left)">
                                      <p:cBhvr>
                                        <p:cTn id="93" dur="500"/>
                                        <p:tgtEl>
                                          <p:spTgt spid="97"/>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4"/>
                                        </p:tgtEl>
                                        <p:attrNameLst>
                                          <p:attrName>style.visibility</p:attrName>
                                        </p:attrNameLst>
                                      </p:cBhvr>
                                      <p:to>
                                        <p:strVal val="visible"/>
                                      </p:to>
                                    </p:set>
                                    <p:animEffect transition="in" filter="fade">
                                      <p:cBhvr>
                                        <p:cTn id="96" dur="500"/>
                                        <p:tgtEl>
                                          <p:spTgt spid="24"/>
                                        </p:tgtEl>
                                      </p:cBhvr>
                                    </p:animEffect>
                                  </p:childTnLst>
                                </p:cTn>
                              </p:par>
                            </p:childTnLst>
                          </p:cTn>
                        </p:par>
                        <p:par>
                          <p:cTn id="97" fill="hold">
                            <p:stCondLst>
                              <p:cond delay="7000"/>
                            </p:stCondLst>
                            <p:childTnLst>
                              <p:par>
                                <p:cTn id="98" presetID="22" presetClass="entr" presetSubtype="4" fill="hold" nodeType="afterEffect">
                                  <p:stCondLst>
                                    <p:cond delay="0"/>
                                  </p:stCondLst>
                                  <p:childTnLst>
                                    <p:set>
                                      <p:cBhvr>
                                        <p:cTn id="99" dur="1" fill="hold">
                                          <p:stCondLst>
                                            <p:cond delay="0"/>
                                          </p:stCondLst>
                                        </p:cTn>
                                        <p:tgtEl>
                                          <p:spTgt spid="39"/>
                                        </p:tgtEl>
                                        <p:attrNameLst>
                                          <p:attrName>style.visibility</p:attrName>
                                        </p:attrNameLst>
                                      </p:cBhvr>
                                      <p:to>
                                        <p:strVal val="visible"/>
                                      </p:to>
                                    </p:set>
                                    <p:animEffect transition="in" filter="wipe(down)">
                                      <p:cBhvr>
                                        <p:cTn id="100" dur="500"/>
                                        <p:tgtEl>
                                          <p:spTgt spid="39"/>
                                        </p:tgtEl>
                                      </p:cBhvr>
                                    </p:animEffect>
                                  </p:childTnLst>
                                </p:cTn>
                              </p:par>
                            </p:childTnLst>
                          </p:cTn>
                        </p:par>
                        <p:par>
                          <p:cTn id="101" fill="hold">
                            <p:stCondLst>
                              <p:cond delay="7500"/>
                            </p:stCondLst>
                            <p:childTnLst>
                              <p:par>
                                <p:cTn id="102" presetID="10" presetClass="entr" presetSubtype="0"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fade">
                                      <p:cBhvr>
                                        <p:cTn id="104" dur="500"/>
                                        <p:tgtEl>
                                          <p:spTgt spid="40"/>
                                        </p:tgtEl>
                                      </p:cBhvr>
                                    </p:animEffect>
                                  </p:childTnLst>
                                </p:cTn>
                              </p:par>
                              <p:par>
                                <p:cTn id="105" presetID="53" presetClass="entr" presetSubtype="16" fill="hold" nodeType="withEffect">
                                  <p:stCondLst>
                                    <p:cond delay="0"/>
                                  </p:stCondLst>
                                  <p:childTnLst>
                                    <p:set>
                                      <p:cBhvr>
                                        <p:cTn id="106" dur="1" fill="hold">
                                          <p:stCondLst>
                                            <p:cond delay="0"/>
                                          </p:stCondLst>
                                        </p:cTn>
                                        <p:tgtEl>
                                          <p:spTgt spid="166"/>
                                        </p:tgtEl>
                                        <p:attrNameLst>
                                          <p:attrName>style.visibility</p:attrName>
                                        </p:attrNameLst>
                                      </p:cBhvr>
                                      <p:to>
                                        <p:strVal val="visible"/>
                                      </p:to>
                                    </p:set>
                                    <p:anim calcmode="lin" valueType="num">
                                      <p:cBhvr>
                                        <p:cTn id="107" dur="500" fill="hold"/>
                                        <p:tgtEl>
                                          <p:spTgt spid="166"/>
                                        </p:tgtEl>
                                        <p:attrNameLst>
                                          <p:attrName>ppt_w</p:attrName>
                                        </p:attrNameLst>
                                      </p:cBhvr>
                                      <p:tavLst>
                                        <p:tav tm="0">
                                          <p:val>
                                            <p:fltVal val="0"/>
                                          </p:val>
                                        </p:tav>
                                        <p:tav tm="100000">
                                          <p:val>
                                            <p:strVal val="#ppt_w"/>
                                          </p:val>
                                        </p:tav>
                                      </p:tavLst>
                                    </p:anim>
                                    <p:anim calcmode="lin" valueType="num">
                                      <p:cBhvr>
                                        <p:cTn id="108" dur="500" fill="hold"/>
                                        <p:tgtEl>
                                          <p:spTgt spid="166"/>
                                        </p:tgtEl>
                                        <p:attrNameLst>
                                          <p:attrName>ppt_h</p:attrName>
                                        </p:attrNameLst>
                                      </p:cBhvr>
                                      <p:tavLst>
                                        <p:tav tm="0">
                                          <p:val>
                                            <p:fltVal val="0"/>
                                          </p:val>
                                        </p:tav>
                                        <p:tav tm="100000">
                                          <p:val>
                                            <p:strVal val="#ppt_h"/>
                                          </p:val>
                                        </p:tav>
                                      </p:tavLst>
                                    </p:anim>
                                    <p:animEffect transition="in" filter="fade">
                                      <p:cBhvr>
                                        <p:cTn id="109" dur="500"/>
                                        <p:tgtEl>
                                          <p:spTgt spid="166"/>
                                        </p:tgtEl>
                                      </p:cBhvr>
                                    </p:animEffect>
                                  </p:childTnLst>
                                </p:cTn>
                              </p:par>
                            </p:childTnLst>
                          </p:cTn>
                        </p:par>
                        <p:par>
                          <p:cTn id="110" fill="hold">
                            <p:stCondLst>
                              <p:cond delay="8000"/>
                            </p:stCondLst>
                            <p:childTnLst>
                              <p:par>
                                <p:cTn id="111" presetID="22" presetClass="entr" presetSubtype="4" fill="hold" nodeType="after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wipe(down)">
                                      <p:cBhvr>
                                        <p:cTn id="113" dur="500"/>
                                        <p:tgtEl>
                                          <p:spTgt spid="41"/>
                                        </p:tgtEl>
                                      </p:cBhvr>
                                    </p:animEffect>
                                  </p:childTnLst>
                                </p:cTn>
                              </p:par>
                            </p:childTnLst>
                          </p:cTn>
                        </p:par>
                        <p:par>
                          <p:cTn id="114" fill="hold">
                            <p:stCondLst>
                              <p:cond delay="8500"/>
                            </p:stCondLst>
                            <p:childTnLst>
                              <p:par>
                                <p:cTn id="115" presetID="10" presetClass="entr" presetSubtype="0" fill="hold" grpId="0"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fade">
                                      <p:cBhvr>
                                        <p:cTn id="117" dur="500"/>
                                        <p:tgtEl>
                                          <p:spTgt spid="42"/>
                                        </p:tgtEl>
                                      </p:cBhvr>
                                    </p:animEffect>
                                  </p:childTnLst>
                                </p:cTn>
                              </p:par>
                            </p:childTnLst>
                          </p:cTn>
                        </p:par>
                        <p:par>
                          <p:cTn id="118" fill="hold">
                            <p:stCondLst>
                              <p:cond delay="9000"/>
                            </p:stCondLst>
                            <p:childTnLst>
                              <p:par>
                                <p:cTn id="119" presetID="22" presetClass="entr" presetSubtype="1"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wipe(up)">
                                      <p:cBhvr>
                                        <p:cTn id="121" dur="500"/>
                                        <p:tgtEl>
                                          <p:spTgt spid="63"/>
                                        </p:tgtEl>
                                      </p:cBhvr>
                                    </p:animEffect>
                                  </p:childTnLst>
                                </p:cTn>
                              </p:par>
                            </p:childTnLst>
                          </p:cTn>
                        </p:par>
                        <p:par>
                          <p:cTn id="122" fill="hold">
                            <p:stCondLst>
                              <p:cond delay="9500"/>
                            </p:stCondLst>
                            <p:childTnLst>
                              <p:par>
                                <p:cTn id="123" presetID="10" presetClass="entr" presetSubtype="0" fill="hold" grpId="0" nodeType="afterEffect">
                                  <p:stCondLst>
                                    <p:cond delay="0"/>
                                  </p:stCondLst>
                                  <p:childTnLst>
                                    <p:set>
                                      <p:cBhvr>
                                        <p:cTn id="124" dur="1" fill="hold">
                                          <p:stCondLst>
                                            <p:cond delay="0"/>
                                          </p:stCondLst>
                                        </p:cTn>
                                        <p:tgtEl>
                                          <p:spTgt spid="65"/>
                                        </p:tgtEl>
                                        <p:attrNameLst>
                                          <p:attrName>style.visibility</p:attrName>
                                        </p:attrNameLst>
                                      </p:cBhvr>
                                      <p:to>
                                        <p:strVal val="visible"/>
                                      </p:to>
                                    </p:set>
                                    <p:animEffect transition="in" filter="fade">
                                      <p:cBhvr>
                                        <p:cTn id="125" dur="500"/>
                                        <p:tgtEl>
                                          <p:spTgt spid="65"/>
                                        </p:tgtEl>
                                      </p:cBhvr>
                                    </p:animEffect>
                                  </p:childTnLst>
                                </p:cTn>
                              </p:par>
                              <p:par>
                                <p:cTn id="126" presetID="53" presetClass="entr" presetSubtype="16" fill="hold" nodeType="withEffect">
                                  <p:stCondLst>
                                    <p:cond delay="0"/>
                                  </p:stCondLst>
                                  <p:childTnLst>
                                    <p:set>
                                      <p:cBhvr>
                                        <p:cTn id="127" dur="1" fill="hold">
                                          <p:stCondLst>
                                            <p:cond delay="0"/>
                                          </p:stCondLst>
                                        </p:cTn>
                                        <p:tgtEl>
                                          <p:spTgt spid="185"/>
                                        </p:tgtEl>
                                        <p:attrNameLst>
                                          <p:attrName>style.visibility</p:attrName>
                                        </p:attrNameLst>
                                      </p:cBhvr>
                                      <p:to>
                                        <p:strVal val="visible"/>
                                      </p:to>
                                    </p:set>
                                    <p:anim calcmode="lin" valueType="num">
                                      <p:cBhvr>
                                        <p:cTn id="128" dur="500" fill="hold"/>
                                        <p:tgtEl>
                                          <p:spTgt spid="185"/>
                                        </p:tgtEl>
                                        <p:attrNameLst>
                                          <p:attrName>ppt_w</p:attrName>
                                        </p:attrNameLst>
                                      </p:cBhvr>
                                      <p:tavLst>
                                        <p:tav tm="0">
                                          <p:val>
                                            <p:fltVal val="0"/>
                                          </p:val>
                                        </p:tav>
                                        <p:tav tm="100000">
                                          <p:val>
                                            <p:strVal val="#ppt_w"/>
                                          </p:val>
                                        </p:tav>
                                      </p:tavLst>
                                    </p:anim>
                                    <p:anim calcmode="lin" valueType="num">
                                      <p:cBhvr>
                                        <p:cTn id="129" dur="500" fill="hold"/>
                                        <p:tgtEl>
                                          <p:spTgt spid="185"/>
                                        </p:tgtEl>
                                        <p:attrNameLst>
                                          <p:attrName>ppt_h</p:attrName>
                                        </p:attrNameLst>
                                      </p:cBhvr>
                                      <p:tavLst>
                                        <p:tav tm="0">
                                          <p:val>
                                            <p:fltVal val="0"/>
                                          </p:val>
                                        </p:tav>
                                        <p:tav tm="100000">
                                          <p:val>
                                            <p:strVal val="#ppt_h"/>
                                          </p:val>
                                        </p:tav>
                                      </p:tavLst>
                                    </p:anim>
                                    <p:animEffect transition="in" filter="fade">
                                      <p:cBhvr>
                                        <p:cTn id="130" dur="500"/>
                                        <p:tgtEl>
                                          <p:spTgt spid="185"/>
                                        </p:tgtEl>
                                      </p:cBhvr>
                                    </p:animEffect>
                                  </p:childTnLst>
                                </p:cTn>
                              </p:par>
                            </p:childTnLst>
                          </p:cTn>
                        </p:par>
                        <p:par>
                          <p:cTn id="131" fill="hold">
                            <p:stCondLst>
                              <p:cond delay="10000"/>
                            </p:stCondLst>
                            <p:childTnLst>
                              <p:par>
                                <p:cTn id="132" presetID="22" presetClass="entr" presetSubtype="1" fill="hold" nodeType="afterEffect">
                                  <p:stCondLst>
                                    <p:cond delay="0"/>
                                  </p:stCondLst>
                                  <p:childTnLst>
                                    <p:set>
                                      <p:cBhvr>
                                        <p:cTn id="133" dur="1" fill="hold">
                                          <p:stCondLst>
                                            <p:cond delay="0"/>
                                          </p:stCondLst>
                                        </p:cTn>
                                        <p:tgtEl>
                                          <p:spTgt spid="64"/>
                                        </p:tgtEl>
                                        <p:attrNameLst>
                                          <p:attrName>style.visibility</p:attrName>
                                        </p:attrNameLst>
                                      </p:cBhvr>
                                      <p:to>
                                        <p:strVal val="visible"/>
                                      </p:to>
                                    </p:set>
                                    <p:animEffect transition="in" filter="wipe(up)">
                                      <p:cBhvr>
                                        <p:cTn id="134" dur="500"/>
                                        <p:tgtEl>
                                          <p:spTgt spid="64"/>
                                        </p:tgtEl>
                                      </p:cBhvr>
                                    </p:animEffect>
                                  </p:childTnLst>
                                </p:cTn>
                              </p:par>
                            </p:childTnLst>
                          </p:cTn>
                        </p:par>
                        <p:par>
                          <p:cTn id="135" fill="hold">
                            <p:stCondLst>
                              <p:cond delay="10500"/>
                            </p:stCondLst>
                            <p:childTnLst>
                              <p:par>
                                <p:cTn id="136" presetID="10" presetClass="entr" presetSubtype="0" fill="hold" grpId="0" nodeType="afterEffect">
                                  <p:stCondLst>
                                    <p:cond delay="0"/>
                                  </p:stCondLst>
                                  <p:childTnLst>
                                    <p:set>
                                      <p:cBhvr>
                                        <p:cTn id="137" dur="1" fill="hold">
                                          <p:stCondLst>
                                            <p:cond delay="0"/>
                                          </p:stCondLst>
                                        </p:cTn>
                                        <p:tgtEl>
                                          <p:spTgt spid="66"/>
                                        </p:tgtEl>
                                        <p:attrNameLst>
                                          <p:attrName>style.visibility</p:attrName>
                                        </p:attrNameLst>
                                      </p:cBhvr>
                                      <p:to>
                                        <p:strVal val="visible"/>
                                      </p:to>
                                    </p:set>
                                    <p:animEffect transition="in" filter="fade">
                                      <p:cBhvr>
                                        <p:cTn id="138" dur="500"/>
                                        <p:tgtEl>
                                          <p:spTgt spid="6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84"/>
                                        </p:tgtEl>
                                        <p:attrNameLst>
                                          <p:attrName>style.visibility</p:attrName>
                                        </p:attrNameLst>
                                      </p:cBhvr>
                                      <p:to>
                                        <p:strVal val="visible"/>
                                      </p:to>
                                    </p:set>
                                    <p:anim calcmode="lin" valueType="num">
                                      <p:cBhvr>
                                        <p:cTn id="141" dur="500" fill="hold"/>
                                        <p:tgtEl>
                                          <p:spTgt spid="184"/>
                                        </p:tgtEl>
                                        <p:attrNameLst>
                                          <p:attrName>ppt_w</p:attrName>
                                        </p:attrNameLst>
                                      </p:cBhvr>
                                      <p:tavLst>
                                        <p:tav tm="0">
                                          <p:val>
                                            <p:fltVal val="0"/>
                                          </p:val>
                                        </p:tav>
                                        <p:tav tm="100000">
                                          <p:val>
                                            <p:strVal val="#ppt_w"/>
                                          </p:val>
                                        </p:tav>
                                      </p:tavLst>
                                    </p:anim>
                                    <p:anim calcmode="lin" valueType="num">
                                      <p:cBhvr>
                                        <p:cTn id="142" dur="500" fill="hold"/>
                                        <p:tgtEl>
                                          <p:spTgt spid="184"/>
                                        </p:tgtEl>
                                        <p:attrNameLst>
                                          <p:attrName>ppt_h</p:attrName>
                                        </p:attrNameLst>
                                      </p:cBhvr>
                                      <p:tavLst>
                                        <p:tav tm="0">
                                          <p:val>
                                            <p:fltVal val="0"/>
                                          </p:val>
                                        </p:tav>
                                        <p:tav tm="100000">
                                          <p:val>
                                            <p:strVal val="#ppt_h"/>
                                          </p:val>
                                        </p:tav>
                                      </p:tavLst>
                                    </p:anim>
                                    <p:animEffect transition="in" filter="fade">
                                      <p:cBhvr>
                                        <p:cTn id="143" dur="500"/>
                                        <p:tgtEl>
                                          <p:spTgt spid="184"/>
                                        </p:tgtEl>
                                      </p:cBhvr>
                                    </p:animEffect>
                                  </p:childTnLst>
                                </p:cTn>
                              </p:par>
                            </p:childTnLst>
                          </p:cTn>
                        </p:par>
                        <p:par>
                          <p:cTn id="144" fill="hold">
                            <p:stCondLst>
                              <p:cond delay="11000"/>
                            </p:stCondLst>
                            <p:childTnLst>
                              <p:par>
                                <p:cTn id="145" presetID="22" presetClass="entr" presetSubtype="1" fill="hold" nodeType="afterEffect">
                                  <p:stCondLst>
                                    <p:cond delay="0"/>
                                  </p:stCondLst>
                                  <p:childTnLst>
                                    <p:set>
                                      <p:cBhvr>
                                        <p:cTn id="146" dur="1" fill="hold">
                                          <p:stCondLst>
                                            <p:cond delay="0"/>
                                          </p:stCondLst>
                                        </p:cTn>
                                        <p:tgtEl>
                                          <p:spTgt spid="71"/>
                                        </p:tgtEl>
                                        <p:attrNameLst>
                                          <p:attrName>style.visibility</p:attrName>
                                        </p:attrNameLst>
                                      </p:cBhvr>
                                      <p:to>
                                        <p:strVal val="visible"/>
                                      </p:to>
                                    </p:set>
                                    <p:animEffect transition="in" filter="wipe(up)">
                                      <p:cBhvr>
                                        <p:cTn id="147" dur="500"/>
                                        <p:tgtEl>
                                          <p:spTgt spid="71"/>
                                        </p:tgtEl>
                                      </p:cBhvr>
                                    </p:animEffect>
                                  </p:childTnLst>
                                </p:cTn>
                              </p:par>
                            </p:childTnLst>
                          </p:cTn>
                        </p:par>
                        <p:par>
                          <p:cTn id="148" fill="hold">
                            <p:stCondLst>
                              <p:cond delay="11500"/>
                            </p:stCondLst>
                            <p:childTnLst>
                              <p:par>
                                <p:cTn id="149" presetID="10" presetClass="entr" presetSubtype="0" fill="hold" grpId="0" nodeType="afterEffect">
                                  <p:stCondLst>
                                    <p:cond delay="0"/>
                                  </p:stCondLst>
                                  <p:childTnLst>
                                    <p:set>
                                      <p:cBhvr>
                                        <p:cTn id="150" dur="1" fill="hold">
                                          <p:stCondLst>
                                            <p:cond delay="0"/>
                                          </p:stCondLst>
                                        </p:cTn>
                                        <p:tgtEl>
                                          <p:spTgt spid="72"/>
                                        </p:tgtEl>
                                        <p:attrNameLst>
                                          <p:attrName>style.visibility</p:attrName>
                                        </p:attrNameLst>
                                      </p:cBhvr>
                                      <p:to>
                                        <p:strVal val="visible"/>
                                      </p:to>
                                    </p:set>
                                    <p:animEffect transition="in" filter="fade">
                                      <p:cBhvr>
                                        <p:cTn id="151" dur="500"/>
                                        <p:tgtEl>
                                          <p:spTgt spid="72"/>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202"/>
                                        </p:tgtEl>
                                        <p:attrNameLst>
                                          <p:attrName>style.visibility</p:attrName>
                                        </p:attrNameLst>
                                      </p:cBhvr>
                                      <p:to>
                                        <p:strVal val="visible"/>
                                      </p:to>
                                    </p:set>
                                    <p:anim calcmode="lin" valueType="num">
                                      <p:cBhvr>
                                        <p:cTn id="154" dur="500" fill="hold"/>
                                        <p:tgtEl>
                                          <p:spTgt spid="202"/>
                                        </p:tgtEl>
                                        <p:attrNameLst>
                                          <p:attrName>ppt_w</p:attrName>
                                        </p:attrNameLst>
                                      </p:cBhvr>
                                      <p:tavLst>
                                        <p:tav tm="0">
                                          <p:val>
                                            <p:fltVal val="0"/>
                                          </p:val>
                                        </p:tav>
                                        <p:tav tm="100000">
                                          <p:val>
                                            <p:strVal val="#ppt_w"/>
                                          </p:val>
                                        </p:tav>
                                      </p:tavLst>
                                    </p:anim>
                                    <p:anim calcmode="lin" valueType="num">
                                      <p:cBhvr>
                                        <p:cTn id="155" dur="500" fill="hold"/>
                                        <p:tgtEl>
                                          <p:spTgt spid="202"/>
                                        </p:tgtEl>
                                        <p:attrNameLst>
                                          <p:attrName>ppt_h</p:attrName>
                                        </p:attrNameLst>
                                      </p:cBhvr>
                                      <p:tavLst>
                                        <p:tav tm="0">
                                          <p:val>
                                            <p:fltVal val="0"/>
                                          </p:val>
                                        </p:tav>
                                        <p:tav tm="100000">
                                          <p:val>
                                            <p:strVal val="#ppt_h"/>
                                          </p:val>
                                        </p:tav>
                                      </p:tavLst>
                                    </p:anim>
                                    <p:animEffect transition="in" filter="fade">
                                      <p:cBhvr>
                                        <p:cTn id="156" dur="500"/>
                                        <p:tgtEl>
                                          <p:spTgt spid="202"/>
                                        </p:tgtEl>
                                      </p:cBhvr>
                                    </p:animEffect>
                                  </p:childTnLst>
                                </p:cTn>
                              </p:par>
                            </p:childTnLst>
                          </p:cTn>
                        </p:par>
                        <p:par>
                          <p:cTn id="157" fill="hold">
                            <p:stCondLst>
                              <p:cond delay="12000"/>
                            </p:stCondLst>
                            <p:childTnLst>
                              <p:par>
                                <p:cTn id="158" presetID="22" presetClass="entr" presetSubtype="8" fill="hold" nodeType="afterEffect">
                                  <p:stCondLst>
                                    <p:cond delay="0"/>
                                  </p:stCondLst>
                                  <p:childTnLst>
                                    <p:set>
                                      <p:cBhvr>
                                        <p:cTn id="159" dur="1" fill="hold">
                                          <p:stCondLst>
                                            <p:cond delay="0"/>
                                          </p:stCondLst>
                                        </p:cTn>
                                        <p:tgtEl>
                                          <p:spTgt spid="98"/>
                                        </p:tgtEl>
                                        <p:attrNameLst>
                                          <p:attrName>style.visibility</p:attrName>
                                        </p:attrNameLst>
                                      </p:cBhvr>
                                      <p:to>
                                        <p:strVal val="visible"/>
                                      </p:to>
                                    </p:set>
                                    <p:animEffect transition="in" filter="wipe(left)">
                                      <p:cBhvr>
                                        <p:cTn id="160" dur="500"/>
                                        <p:tgtEl>
                                          <p:spTgt spid="98"/>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25"/>
                                        </p:tgtEl>
                                        <p:attrNameLst>
                                          <p:attrName>style.visibility</p:attrName>
                                        </p:attrNameLst>
                                      </p:cBhvr>
                                      <p:to>
                                        <p:strVal val="visible"/>
                                      </p:to>
                                    </p:set>
                                    <p:animEffect transition="in" filter="fade">
                                      <p:cBhvr>
                                        <p:cTn id="163" dur="500"/>
                                        <p:tgtEl>
                                          <p:spTgt spid="25"/>
                                        </p:tgtEl>
                                      </p:cBhvr>
                                    </p:animEffect>
                                  </p:childTnLst>
                                </p:cTn>
                              </p:par>
                            </p:childTnLst>
                          </p:cTn>
                        </p:par>
                        <p:par>
                          <p:cTn id="164" fill="hold">
                            <p:stCondLst>
                              <p:cond delay="12500"/>
                            </p:stCondLst>
                            <p:childTnLst>
                              <p:par>
                                <p:cTn id="165" presetID="22" presetClass="entr" presetSubtype="4" fill="hold" nodeType="afterEffect">
                                  <p:stCondLst>
                                    <p:cond delay="0"/>
                                  </p:stCondLst>
                                  <p:childTnLst>
                                    <p:set>
                                      <p:cBhvr>
                                        <p:cTn id="166" dur="1" fill="hold">
                                          <p:stCondLst>
                                            <p:cond delay="0"/>
                                          </p:stCondLst>
                                        </p:cTn>
                                        <p:tgtEl>
                                          <p:spTgt spid="67"/>
                                        </p:tgtEl>
                                        <p:attrNameLst>
                                          <p:attrName>style.visibility</p:attrName>
                                        </p:attrNameLst>
                                      </p:cBhvr>
                                      <p:to>
                                        <p:strVal val="visible"/>
                                      </p:to>
                                    </p:set>
                                    <p:animEffect transition="in" filter="wipe(down)">
                                      <p:cBhvr>
                                        <p:cTn id="167" dur="500"/>
                                        <p:tgtEl>
                                          <p:spTgt spid="67"/>
                                        </p:tgtEl>
                                      </p:cBhvr>
                                    </p:animEffect>
                                  </p:childTnLst>
                                </p:cTn>
                              </p:par>
                            </p:childTnLst>
                          </p:cTn>
                        </p:par>
                        <p:par>
                          <p:cTn id="168" fill="hold">
                            <p:stCondLst>
                              <p:cond delay="13000"/>
                            </p:stCondLst>
                            <p:childTnLst>
                              <p:par>
                                <p:cTn id="169" presetID="10" presetClass="entr" presetSubtype="0" fill="hold" grpId="0" nodeType="afterEffect">
                                  <p:stCondLst>
                                    <p:cond delay="0"/>
                                  </p:stCondLst>
                                  <p:childTnLst>
                                    <p:set>
                                      <p:cBhvr>
                                        <p:cTn id="170" dur="1" fill="hold">
                                          <p:stCondLst>
                                            <p:cond delay="0"/>
                                          </p:stCondLst>
                                        </p:cTn>
                                        <p:tgtEl>
                                          <p:spTgt spid="68"/>
                                        </p:tgtEl>
                                        <p:attrNameLst>
                                          <p:attrName>style.visibility</p:attrName>
                                        </p:attrNameLst>
                                      </p:cBhvr>
                                      <p:to>
                                        <p:strVal val="visible"/>
                                      </p:to>
                                    </p:set>
                                    <p:animEffect transition="in" filter="fade">
                                      <p:cBhvr>
                                        <p:cTn id="171" dur="500"/>
                                        <p:tgtEl>
                                          <p:spTgt spid="68"/>
                                        </p:tgtEl>
                                      </p:cBhvr>
                                    </p:animEffect>
                                  </p:childTnLst>
                                </p:cTn>
                              </p:par>
                              <p:par>
                                <p:cTn id="172" presetID="53" presetClass="entr" presetSubtype="16" fill="hold" nodeType="withEffect">
                                  <p:stCondLst>
                                    <p:cond delay="0"/>
                                  </p:stCondLst>
                                  <p:childTnLst>
                                    <p:set>
                                      <p:cBhvr>
                                        <p:cTn id="173" dur="1" fill="hold">
                                          <p:stCondLst>
                                            <p:cond delay="0"/>
                                          </p:stCondLst>
                                        </p:cTn>
                                        <p:tgtEl>
                                          <p:spTgt spid="201"/>
                                        </p:tgtEl>
                                        <p:attrNameLst>
                                          <p:attrName>style.visibility</p:attrName>
                                        </p:attrNameLst>
                                      </p:cBhvr>
                                      <p:to>
                                        <p:strVal val="visible"/>
                                      </p:to>
                                    </p:set>
                                    <p:anim calcmode="lin" valueType="num">
                                      <p:cBhvr>
                                        <p:cTn id="174" dur="500" fill="hold"/>
                                        <p:tgtEl>
                                          <p:spTgt spid="201"/>
                                        </p:tgtEl>
                                        <p:attrNameLst>
                                          <p:attrName>ppt_w</p:attrName>
                                        </p:attrNameLst>
                                      </p:cBhvr>
                                      <p:tavLst>
                                        <p:tav tm="0">
                                          <p:val>
                                            <p:fltVal val="0"/>
                                          </p:val>
                                        </p:tav>
                                        <p:tav tm="100000">
                                          <p:val>
                                            <p:strVal val="#ppt_w"/>
                                          </p:val>
                                        </p:tav>
                                      </p:tavLst>
                                    </p:anim>
                                    <p:anim calcmode="lin" valueType="num">
                                      <p:cBhvr>
                                        <p:cTn id="175" dur="500" fill="hold"/>
                                        <p:tgtEl>
                                          <p:spTgt spid="201"/>
                                        </p:tgtEl>
                                        <p:attrNameLst>
                                          <p:attrName>ppt_h</p:attrName>
                                        </p:attrNameLst>
                                      </p:cBhvr>
                                      <p:tavLst>
                                        <p:tav tm="0">
                                          <p:val>
                                            <p:fltVal val="0"/>
                                          </p:val>
                                        </p:tav>
                                        <p:tav tm="100000">
                                          <p:val>
                                            <p:strVal val="#ppt_h"/>
                                          </p:val>
                                        </p:tav>
                                      </p:tavLst>
                                    </p:anim>
                                    <p:animEffect transition="in" filter="fade">
                                      <p:cBhvr>
                                        <p:cTn id="176" dur="500"/>
                                        <p:tgtEl>
                                          <p:spTgt spid="201"/>
                                        </p:tgtEl>
                                      </p:cBhvr>
                                    </p:animEffect>
                                  </p:childTnLst>
                                </p:cTn>
                              </p:par>
                            </p:childTnLst>
                          </p:cTn>
                        </p:par>
                        <p:par>
                          <p:cTn id="177" fill="hold">
                            <p:stCondLst>
                              <p:cond delay="13500"/>
                            </p:stCondLst>
                            <p:childTnLst>
                              <p:par>
                                <p:cTn id="178" presetID="22" presetClass="entr" presetSubtype="4" fill="hold" nodeType="afterEffect">
                                  <p:stCondLst>
                                    <p:cond delay="0"/>
                                  </p:stCondLst>
                                  <p:childTnLst>
                                    <p:set>
                                      <p:cBhvr>
                                        <p:cTn id="179" dur="1" fill="hold">
                                          <p:stCondLst>
                                            <p:cond delay="0"/>
                                          </p:stCondLst>
                                        </p:cTn>
                                        <p:tgtEl>
                                          <p:spTgt spid="74"/>
                                        </p:tgtEl>
                                        <p:attrNameLst>
                                          <p:attrName>style.visibility</p:attrName>
                                        </p:attrNameLst>
                                      </p:cBhvr>
                                      <p:to>
                                        <p:strVal val="visible"/>
                                      </p:to>
                                    </p:set>
                                    <p:animEffect transition="in" filter="wipe(down)">
                                      <p:cBhvr>
                                        <p:cTn id="180" dur="500"/>
                                        <p:tgtEl>
                                          <p:spTgt spid="74"/>
                                        </p:tgtEl>
                                      </p:cBhvr>
                                    </p:animEffect>
                                  </p:childTnLst>
                                </p:cTn>
                              </p:par>
                            </p:childTnLst>
                          </p:cTn>
                        </p:par>
                        <p:par>
                          <p:cTn id="181" fill="hold">
                            <p:stCondLst>
                              <p:cond delay="14000"/>
                            </p:stCondLst>
                            <p:childTnLst>
                              <p:par>
                                <p:cTn id="182" presetID="10" presetClass="entr" presetSubtype="0" fill="hold" grpId="0" nodeType="afterEffect">
                                  <p:stCondLst>
                                    <p:cond delay="0"/>
                                  </p:stCondLst>
                                  <p:childTnLst>
                                    <p:set>
                                      <p:cBhvr>
                                        <p:cTn id="183" dur="1" fill="hold">
                                          <p:stCondLst>
                                            <p:cond delay="0"/>
                                          </p:stCondLst>
                                        </p:cTn>
                                        <p:tgtEl>
                                          <p:spTgt spid="73"/>
                                        </p:tgtEl>
                                        <p:attrNameLst>
                                          <p:attrName>style.visibility</p:attrName>
                                        </p:attrNameLst>
                                      </p:cBhvr>
                                      <p:to>
                                        <p:strVal val="visible"/>
                                      </p:to>
                                    </p:set>
                                    <p:animEffect transition="in" filter="fade">
                                      <p:cBhvr>
                                        <p:cTn id="184" dur="500"/>
                                        <p:tgtEl>
                                          <p:spTgt spid="73"/>
                                        </p:tgtEl>
                                      </p:cBhvr>
                                    </p:animEffect>
                                  </p:childTnLst>
                                </p:cTn>
                              </p:par>
                              <p:par>
                                <p:cTn id="185" presetID="53" presetClass="entr" presetSubtype="16" fill="hold" nodeType="withEffect">
                                  <p:stCondLst>
                                    <p:cond delay="0"/>
                                  </p:stCondLst>
                                  <p:childTnLst>
                                    <p:set>
                                      <p:cBhvr>
                                        <p:cTn id="186" dur="1" fill="hold">
                                          <p:stCondLst>
                                            <p:cond delay="0"/>
                                          </p:stCondLst>
                                        </p:cTn>
                                        <p:tgtEl>
                                          <p:spTgt spid="216"/>
                                        </p:tgtEl>
                                        <p:attrNameLst>
                                          <p:attrName>style.visibility</p:attrName>
                                        </p:attrNameLst>
                                      </p:cBhvr>
                                      <p:to>
                                        <p:strVal val="visible"/>
                                      </p:to>
                                    </p:set>
                                    <p:anim calcmode="lin" valueType="num">
                                      <p:cBhvr>
                                        <p:cTn id="187" dur="500" fill="hold"/>
                                        <p:tgtEl>
                                          <p:spTgt spid="216"/>
                                        </p:tgtEl>
                                        <p:attrNameLst>
                                          <p:attrName>ppt_w</p:attrName>
                                        </p:attrNameLst>
                                      </p:cBhvr>
                                      <p:tavLst>
                                        <p:tav tm="0">
                                          <p:val>
                                            <p:fltVal val="0"/>
                                          </p:val>
                                        </p:tav>
                                        <p:tav tm="100000">
                                          <p:val>
                                            <p:strVal val="#ppt_w"/>
                                          </p:val>
                                        </p:tav>
                                      </p:tavLst>
                                    </p:anim>
                                    <p:anim calcmode="lin" valueType="num">
                                      <p:cBhvr>
                                        <p:cTn id="188" dur="500" fill="hold"/>
                                        <p:tgtEl>
                                          <p:spTgt spid="216"/>
                                        </p:tgtEl>
                                        <p:attrNameLst>
                                          <p:attrName>ppt_h</p:attrName>
                                        </p:attrNameLst>
                                      </p:cBhvr>
                                      <p:tavLst>
                                        <p:tav tm="0">
                                          <p:val>
                                            <p:fltVal val="0"/>
                                          </p:val>
                                        </p:tav>
                                        <p:tav tm="100000">
                                          <p:val>
                                            <p:strVal val="#ppt_h"/>
                                          </p:val>
                                        </p:tav>
                                      </p:tavLst>
                                    </p:anim>
                                    <p:animEffect transition="in" filter="fade">
                                      <p:cBhvr>
                                        <p:cTn id="189" dur="500"/>
                                        <p:tgtEl>
                                          <p:spTgt spid="216"/>
                                        </p:tgtEl>
                                      </p:cBhvr>
                                    </p:animEffect>
                                  </p:childTnLst>
                                </p:cTn>
                              </p:par>
                            </p:childTnLst>
                          </p:cTn>
                        </p:par>
                        <p:par>
                          <p:cTn id="190" fill="hold">
                            <p:stCondLst>
                              <p:cond delay="14500"/>
                            </p:stCondLst>
                            <p:childTnLst>
                              <p:par>
                                <p:cTn id="191" presetID="22" presetClass="entr" presetSubtype="4" fill="hold" nodeType="afterEffect">
                                  <p:stCondLst>
                                    <p:cond delay="0"/>
                                  </p:stCondLst>
                                  <p:childTnLst>
                                    <p:set>
                                      <p:cBhvr>
                                        <p:cTn id="192" dur="1" fill="hold">
                                          <p:stCondLst>
                                            <p:cond delay="0"/>
                                          </p:stCondLst>
                                        </p:cTn>
                                        <p:tgtEl>
                                          <p:spTgt spid="75"/>
                                        </p:tgtEl>
                                        <p:attrNameLst>
                                          <p:attrName>style.visibility</p:attrName>
                                        </p:attrNameLst>
                                      </p:cBhvr>
                                      <p:to>
                                        <p:strVal val="visible"/>
                                      </p:to>
                                    </p:set>
                                    <p:animEffect transition="in" filter="wipe(down)">
                                      <p:cBhvr>
                                        <p:cTn id="193" dur="500"/>
                                        <p:tgtEl>
                                          <p:spTgt spid="75"/>
                                        </p:tgtEl>
                                      </p:cBhvr>
                                    </p:animEffect>
                                  </p:childTnLst>
                                </p:cTn>
                              </p:par>
                            </p:childTnLst>
                          </p:cTn>
                        </p:par>
                        <p:par>
                          <p:cTn id="194" fill="hold">
                            <p:stCondLst>
                              <p:cond delay="15000"/>
                            </p:stCondLst>
                            <p:childTnLst>
                              <p:par>
                                <p:cTn id="195" presetID="10" presetClass="entr" presetSubtype="0" fill="hold" grpId="0" nodeType="afterEffect">
                                  <p:stCondLst>
                                    <p:cond delay="0"/>
                                  </p:stCondLst>
                                  <p:childTnLst>
                                    <p:set>
                                      <p:cBhvr>
                                        <p:cTn id="196" dur="1" fill="hold">
                                          <p:stCondLst>
                                            <p:cond delay="0"/>
                                          </p:stCondLst>
                                        </p:cTn>
                                        <p:tgtEl>
                                          <p:spTgt spid="76"/>
                                        </p:tgtEl>
                                        <p:attrNameLst>
                                          <p:attrName>style.visibility</p:attrName>
                                        </p:attrNameLst>
                                      </p:cBhvr>
                                      <p:to>
                                        <p:strVal val="visible"/>
                                      </p:to>
                                    </p:set>
                                    <p:animEffect transition="in" filter="fade">
                                      <p:cBhvr>
                                        <p:cTn id="197" dur="500"/>
                                        <p:tgtEl>
                                          <p:spTgt spid="76"/>
                                        </p:tgtEl>
                                      </p:cBhvr>
                                    </p:animEffect>
                                  </p:childTnLst>
                                </p:cTn>
                              </p:par>
                              <p:par>
                                <p:cTn id="198" presetID="53" presetClass="entr" presetSubtype="16" fill="hold" grpId="0" nodeType="withEffect">
                                  <p:stCondLst>
                                    <p:cond delay="0"/>
                                  </p:stCondLst>
                                  <p:childTnLst>
                                    <p:set>
                                      <p:cBhvr>
                                        <p:cTn id="199" dur="1" fill="hold">
                                          <p:stCondLst>
                                            <p:cond delay="0"/>
                                          </p:stCondLst>
                                        </p:cTn>
                                        <p:tgtEl>
                                          <p:spTgt spid="220"/>
                                        </p:tgtEl>
                                        <p:attrNameLst>
                                          <p:attrName>style.visibility</p:attrName>
                                        </p:attrNameLst>
                                      </p:cBhvr>
                                      <p:to>
                                        <p:strVal val="visible"/>
                                      </p:to>
                                    </p:set>
                                    <p:anim calcmode="lin" valueType="num">
                                      <p:cBhvr>
                                        <p:cTn id="200" dur="500" fill="hold"/>
                                        <p:tgtEl>
                                          <p:spTgt spid="220"/>
                                        </p:tgtEl>
                                        <p:attrNameLst>
                                          <p:attrName>ppt_w</p:attrName>
                                        </p:attrNameLst>
                                      </p:cBhvr>
                                      <p:tavLst>
                                        <p:tav tm="0">
                                          <p:val>
                                            <p:fltVal val="0"/>
                                          </p:val>
                                        </p:tav>
                                        <p:tav tm="100000">
                                          <p:val>
                                            <p:strVal val="#ppt_w"/>
                                          </p:val>
                                        </p:tav>
                                      </p:tavLst>
                                    </p:anim>
                                    <p:anim calcmode="lin" valueType="num">
                                      <p:cBhvr>
                                        <p:cTn id="201" dur="500" fill="hold"/>
                                        <p:tgtEl>
                                          <p:spTgt spid="220"/>
                                        </p:tgtEl>
                                        <p:attrNameLst>
                                          <p:attrName>ppt_h</p:attrName>
                                        </p:attrNameLst>
                                      </p:cBhvr>
                                      <p:tavLst>
                                        <p:tav tm="0">
                                          <p:val>
                                            <p:fltVal val="0"/>
                                          </p:val>
                                        </p:tav>
                                        <p:tav tm="100000">
                                          <p:val>
                                            <p:strVal val="#ppt_h"/>
                                          </p:val>
                                        </p:tav>
                                      </p:tavLst>
                                    </p:anim>
                                    <p:animEffect transition="in" filter="fade">
                                      <p:cBhvr>
                                        <p:cTn id="202" dur="500"/>
                                        <p:tgtEl>
                                          <p:spTgt spid="220"/>
                                        </p:tgtEl>
                                      </p:cBhvr>
                                    </p:animEffect>
                                  </p:childTnLst>
                                </p:cTn>
                              </p:par>
                            </p:childTnLst>
                          </p:cTn>
                        </p:par>
                        <p:par>
                          <p:cTn id="203" fill="hold">
                            <p:stCondLst>
                              <p:cond delay="15500"/>
                            </p:stCondLst>
                            <p:childTnLst>
                              <p:par>
                                <p:cTn id="204" presetID="22" presetClass="entr" presetSubtype="1" fill="hold" nodeType="afterEffect">
                                  <p:stCondLst>
                                    <p:cond delay="0"/>
                                  </p:stCondLst>
                                  <p:childTnLst>
                                    <p:set>
                                      <p:cBhvr>
                                        <p:cTn id="205" dur="1" fill="hold">
                                          <p:stCondLst>
                                            <p:cond delay="0"/>
                                          </p:stCondLst>
                                        </p:cTn>
                                        <p:tgtEl>
                                          <p:spTgt spid="77"/>
                                        </p:tgtEl>
                                        <p:attrNameLst>
                                          <p:attrName>style.visibility</p:attrName>
                                        </p:attrNameLst>
                                      </p:cBhvr>
                                      <p:to>
                                        <p:strVal val="visible"/>
                                      </p:to>
                                    </p:set>
                                    <p:animEffect transition="in" filter="wipe(up)">
                                      <p:cBhvr>
                                        <p:cTn id="206" dur="500"/>
                                        <p:tgtEl>
                                          <p:spTgt spid="77"/>
                                        </p:tgtEl>
                                      </p:cBhvr>
                                    </p:animEffect>
                                  </p:childTnLst>
                                </p:cTn>
                              </p:par>
                            </p:childTnLst>
                          </p:cTn>
                        </p:par>
                        <p:par>
                          <p:cTn id="207" fill="hold">
                            <p:stCondLst>
                              <p:cond delay="16000"/>
                            </p:stCondLst>
                            <p:childTnLst>
                              <p:par>
                                <p:cTn id="208" presetID="10" presetClass="entr" presetSubtype="0" fill="hold" grpId="0" nodeType="afterEffect">
                                  <p:stCondLst>
                                    <p:cond delay="0"/>
                                  </p:stCondLst>
                                  <p:childTnLst>
                                    <p:set>
                                      <p:cBhvr>
                                        <p:cTn id="209" dur="1" fill="hold">
                                          <p:stCondLst>
                                            <p:cond delay="0"/>
                                          </p:stCondLst>
                                        </p:cTn>
                                        <p:tgtEl>
                                          <p:spTgt spid="78"/>
                                        </p:tgtEl>
                                        <p:attrNameLst>
                                          <p:attrName>style.visibility</p:attrName>
                                        </p:attrNameLst>
                                      </p:cBhvr>
                                      <p:to>
                                        <p:strVal val="visible"/>
                                      </p:to>
                                    </p:set>
                                    <p:animEffect transition="in" filter="fade">
                                      <p:cBhvr>
                                        <p:cTn id="210" dur="500"/>
                                        <p:tgtEl>
                                          <p:spTgt spid="78"/>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221"/>
                                        </p:tgtEl>
                                        <p:attrNameLst>
                                          <p:attrName>style.visibility</p:attrName>
                                        </p:attrNameLst>
                                      </p:cBhvr>
                                      <p:to>
                                        <p:strVal val="visible"/>
                                      </p:to>
                                    </p:set>
                                    <p:anim calcmode="lin" valueType="num">
                                      <p:cBhvr>
                                        <p:cTn id="213" dur="500" fill="hold"/>
                                        <p:tgtEl>
                                          <p:spTgt spid="221"/>
                                        </p:tgtEl>
                                        <p:attrNameLst>
                                          <p:attrName>ppt_w</p:attrName>
                                        </p:attrNameLst>
                                      </p:cBhvr>
                                      <p:tavLst>
                                        <p:tav tm="0">
                                          <p:val>
                                            <p:fltVal val="0"/>
                                          </p:val>
                                        </p:tav>
                                        <p:tav tm="100000">
                                          <p:val>
                                            <p:strVal val="#ppt_w"/>
                                          </p:val>
                                        </p:tav>
                                      </p:tavLst>
                                    </p:anim>
                                    <p:anim calcmode="lin" valueType="num">
                                      <p:cBhvr>
                                        <p:cTn id="214" dur="500" fill="hold"/>
                                        <p:tgtEl>
                                          <p:spTgt spid="221"/>
                                        </p:tgtEl>
                                        <p:attrNameLst>
                                          <p:attrName>ppt_h</p:attrName>
                                        </p:attrNameLst>
                                      </p:cBhvr>
                                      <p:tavLst>
                                        <p:tav tm="0">
                                          <p:val>
                                            <p:fltVal val="0"/>
                                          </p:val>
                                        </p:tav>
                                        <p:tav tm="100000">
                                          <p:val>
                                            <p:strVal val="#ppt_h"/>
                                          </p:val>
                                        </p:tav>
                                      </p:tavLst>
                                    </p:anim>
                                    <p:animEffect transition="in" filter="fade">
                                      <p:cBhvr>
                                        <p:cTn id="215" dur="500"/>
                                        <p:tgtEl>
                                          <p:spTgt spid="221"/>
                                        </p:tgtEl>
                                      </p:cBhvr>
                                    </p:animEffect>
                                  </p:childTnLst>
                                </p:cTn>
                              </p:par>
                            </p:childTnLst>
                          </p:cTn>
                        </p:par>
                        <p:par>
                          <p:cTn id="216" fill="hold">
                            <p:stCondLst>
                              <p:cond delay="16500"/>
                            </p:stCondLst>
                            <p:childTnLst>
                              <p:par>
                                <p:cTn id="217" presetID="10" presetClass="entr" presetSubtype="0" fill="hold" nodeType="afterEffect">
                                  <p:stCondLst>
                                    <p:cond delay="0"/>
                                  </p:stCondLst>
                                  <p:childTnLst>
                                    <p:set>
                                      <p:cBhvr>
                                        <p:cTn id="218" dur="1" fill="hold">
                                          <p:stCondLst>
                                            <p:cond delay="0"/>
                                          </p:stCondLst>
                                        </p:cTn>
                                        <p:tgtEl>
                                          <p:spTgt spid="222"/>
                                        </p:tgtEl>
                                        <p:attrNameLst>
                                          <p:attrName>style.visibility</p:attrName>
                                        </p:attrNameLst>
                                      </p:cBhvr>
                                      <p:to>
                                        <p:strVal val="visible"/>
                                      </p:to>
                                    </p:set>
                                    <p:animEffect transition="in" filter="fade">
                                      <p:cBhvr>
                                        <p:cTn id="219" dur="500"/>
                                        <p:tgtEl>
                                          <p:spTgt spid="222"/>
                                        </p:tgtEl>
                                      </p:cBhvr>
                                    </p:animEffect>
                                  </p:childTnLst>
                                </p:cTn>
                              </p:par>
                            </p:childTnLst>
                          </p:cTn>
                        </p:par>
                        <p:par>
                          <p:cTn id="220" fill="hold">
                            <p:stCondLst>
                              <p:cond delay="17000"/>
                            </p:stCondLst>
                            <p:childTnLst>
                              <p:par>
                                <p:cTn id="221" presetID="22" presetClass="entr" presetSubtype="8" fill="hold" nodeType="afterEffect">
                                  <p:stCondLst>
                                    <p:cond delay="0"/>
                                  </p:stCondLst>
                                  <p:childTnLst>
                                    <p:set>
                                      <p:cBhvr>
                                        <p:cTn id="222" dur="1" fill="hold">
                                          <p:stCondLst>
                                            <p:cond delay="0"/>
                                          </p:stCondLst>
                                        </p:cTn>
                                        <p:tgtEl>
                                          <p:spTgt spid="99"/>
                                        </p:tgtEl>
                                        <p:attrNameLst>
                                          <p:attrName>style.visibility</p:attrName>
                                        </p:attrNameLst>
                                      </p:cBhvr>
                                      <p:to>
                                        <p:strVal val="visible"/>
                                      </p:to>
                                    </p:set>
                                    <p:animEffect transition="in" filter="wipe(left)">
                                      <p:cBhvr>
                                        <p:cTn id="223" dur="500"/>
                                        <p:tgtEl>
                                          <p:spTgt spid="99"/>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26"/>
                                        </p:tgtEl>
                                        <p:attrNameLst>
                                          <p:attrName>style.visibility</p:attrName>
                                        </p:attrNameLst>
                                      </p:cBhvr>
                                      <p:to>
                                        <p:strVal val="visible"/>
                                      </p:to>
                                    </p:set>
                                    <p:animEffect transition="in" filter="fade">
                                      <p:cBhvr>
                                        <p:cTn id="226" dur="500"/>
                                        <p:tgtEl>
                                          <p:spTgt spid="26"/>
                                        </p:tgtEl>
                                      </p:cBhvr>
                                    </p:animEffect>
                                  </p:childTnLst>
                                </p:cTn>
                              </p:par>
                            </p:childTnLst>
                          </p:cTn>
                        </p:par>
                        <p:par>
                          <p:cTn id="227" fill="hold">
                            <p:stCondLst>
                              <p:cond delay="17500"/>
                            </p:stCondLst>
                            <p:childTnLst>
                              <p:par>
                                <p:cTn id="228" presetID="22" presetClass="entr" presetSubtype="4" fill="hold" nodeType="afterEffect">
                                  <p:stCondLst>
                                    <p:cond delay="0"/>
                                  </p:stCondLst>
                                  <p:childTnLst>
                                    <p:set>
                                      <p:cBhvr>
                                        <p:cTn id="229" dur="1" fill="hold">
                                          <p:stCondLst>
                                            <p:cond delay="0"/>
                                          </p:stCondLst>
                                        </p:cTn>
                                        <p:tgtEl>
                                          <p:spTgt spid="80"/>
                                        </p:tgtEl>
                                        <p:attrNameLst>
                                          <p:attrName>style.visibility</p:attrName>
                                        </p:attrNameLst>
                                      </p:cBhvr>
                                      <p:to>
                                        <p:strVal val="visible"/>
                                      </p:to>
                                    </p:set>
                                    <p:animEffect transition="in" filter="wipe(down)">
                                      <p:cBhvr>
                                        <p:cTn id="230" dur="500"/>
                                        <p:tgtEl>
                                          <p:spTgt spid="80"/>
                                        </p:tgtEl>
                                      </p:cBhvr>
                                    </p:animEffect>
                                  </p:childTnLst>
                                </p:cTn>
                              </p:par>
                            </p:childTnLst>
                          </p:cTn>
                        </p:par>
                        <p:par>
                          <p:cTn id="231" fill="hold">
                            <p:stCondLst>
                              <p:cond delay="18000"/>
                            </p:stCondLst>
                            <p:childTnLst>
                              <p:par>
                                <p:cTn id="232" presetID="10" presetClass="entr" presetSubtype="0" fill="hold" grpId="0" nodeType="afterEffect">
                                  <p:stCondLst>
                                    <p:cond delay="0"/>
                                  </p:stCondLst>
                                  <p:childTnLst>
                                    <p:set>
                                      <p:cBhvr>
                                        <p:cTn id="233" dur="1" fill="hold">
                                          <p:stCondLst>
                                            <p:cond delay="0"/>
                                          </p:stCondLst>
                                        </p:cTn>
                                        <p:tgtEl>
                                          <p:spTgt spid="79"/>
                                        </p:tgtEl>
                                        <p:attrNameLst>
                                          <p:attrName>style.visibility</p:attrName>
                                        </p:attrNameLst>
                                      </p:cBhvr>
                                      <p:to>
                                        <p:strVal val="visible"/>
                                      </p:to>
                                    </p:set>
                                    <p:animEffect transition="in" filter="fade">
                                      <p:cBhvr>
                                        <p:cTn id="234" dur="500"/>
                                        <p:tgtEl>
                                          <p:spTgt spid="79"/>
                                        </p:tgtEl>
                                      </p:cBhvr>
                                    </p:animEffect>
                                  </p:childTnLst>
                                </p:cTn>
                              </p:par>
                              <p:par>
                                <p:cTn id="235" presetID="53" presetClass="entr" presetSubtype="16" fill="hold" nodeType="withEffect">
                                  <p:stCondLst>
                                    <p:cond delay="0"/>
                                  </p:stCondLst>
                                  <p:childTnLst>
                                    <p:set>
                                      <p:cBhvr>
                                        <p:cTn id="236" dur="1" fill="hold">
                                          <p:stCondLst>
                                            <p:cond delay="0"/>
                                          </p:stCondLst>
                                        </p:cTn>
                                        <p:tgtEl>
                                          <p:spTgt spid="225"/>
                                        </p:tgtEl>
                                        <p:attrNameLst>
                                          <p:attrName>style.visibility</p:attrName>
                                        </p:attrNameLst>
                                      </p:cBhvr>
                                      <p:to>
                                        <p:strVal val="visible"/>
                                      </p:to>
                                    </p:set>
                                    <p:anim calcmode="lin" valueType="num">
                                      <p:cBhvr>
                                        <p:cTn id="237" dur="500" fill="hold"/>
                                        <p:tgtEl>
                                          <p:spTgt spid="225"/>
                                        </p:tgtEl>
                                        <p:attrNameLst>
                                          <p:attrName>ppt_w</p:attrName>
                                        </p:attrNameLst>
                                      </p:cBhvr>
                                      <p:tavLst>
                                        <p:tav tm="0">
                                          <p:val>
                                            <p:fltVal val="0"/>
                                          </p:val>
                                        </p:tav>
                                        <p:tav tm="100000">
                                          <p:val>
                                            <p:strVal val="#ppt_w"/>
                                          </p:val>
                                        </p:tav>
                                      </p:tavLst>
                                    </p:anim>
                                    <p:anim calcmode="lin" valueType="num">
                                      <p:cBhvr>
                                        <p:cTn id="238" dur="500" fill="hold"/>
                                        <p:tgtEl>
                                          <p:spTgt spid="225"/>
                                        </p:tgtEl>
                                        <p:attrNameLst>
                                          <p:attrName>ppt_h</p:attrName>
                                        </p:attrNameLst>
                                      </p:cBhvr>
                                      <p:tavLst>
                                        <p:tav tm="0">
                                          <p:val>
                                            <p:fltVal val="0"/>
                                          </p:val>
                                        </p:tav>
                                        <p:tav tm="100000">
                                          <p:val>
                                            <p:strVal val="#ppt_h"/>
                                          </p:val>
                                        </p:tav>
                                      </p:tavLst>
                                    </p:anim>
                                    <p:animEffect transition="in" filter="fade">
                                      <p:cBhvr>
                                        <p:cTn id="239" dur="500"/>
                                        <p:tgtEl>
                                          <p:spTgt spid="225"/>
                                        </p:tgtEl>
                                      </p:cBhvr>
                                    </p:animEffect>
                                  </p:childTnLst>
                                </p:cTn>
                              </p:par>
                            </p:childTnLst>
                          </p:cTn>
                        </p:par>
                        <p:par>
                          <p:cTn id="240" fill="hold">
                            <p:stCondLst>
                              <p:cond delay="18500"/>
                            </p:stCondLst>
                            <p:childTnLst>
                              <p:par>
                                <p:cTn id="241" presetID="22" presetClass="entr" presetSubtype="4" fill="hold" nodeType="afterEffect">
                                  <p:stCondLst>
                                    <p:cond delay="0"/>
                                  </p:stCondLst>
                                  <p:childTnLst>
                                    <p:set>
                                      <p:cBhvr>
                                        <p:cTn id="242" dur="1" fill="hold">
                                          <p:stCondLst>
                                            <p:cond delay="0"/>
                                          </p:stCondLst>
                                        </p:cTn>
                                        <p:tgtEl>
                                          <p:spTgt spid="81"/>
                                        </p:tgtEl>
                                        <p:attrNameLst>
                                          <p:attrName>style.visibility</p:attrName>
                                        </p:attrNameLst>
                                      </p:cBhvr>
                                      <p:to>
                                        <p:strVal val="visible"/>
                                      </p:to>
                                    </p:set>
                                    <p:animEffect transition="in" filter="wipe(down)">
                                      <p:cBhvr>
                                        <p:cTn id="243" dur="500"/>
                                        <p:tgtEl>
                                          <p:spTgt spid="81"/>
                                        </p:tgtEl>
                                      </p:cBhvr>
                                    </p:animEffect>
                                  </p:childTnLst>
                                </p:cTn>
                              </p:par>
                            </p:childTnLst>
                          </p:cTn>
                        </p:par>
                        <p:par>
                          <p:cTn id="244" fill="hold">
                            <p:stCondLst>
                              <p:cond delay="19000"/>
                            </p:stCondLst>
                            <p:childTnLst>
                              <p:par>
                                <p:cTn id="245" presetID="10" presetClass="entr" presetSubtype="0" fill="hold" grpId="0" nodeType="afterEffect">
                                  <p:stCondLst>
                                    <p:cond delay="0"/>
                                  </p:stCondLst>
                                  <p:childTnLst>
                                    <p:set>
                                      <p:cBhvr>
                                        <p:cTn id="246" dur="1" fill="hold">
                                          <p:stCondLst>
                                            <p:cond delay="0"/>
                                          </p:stCondLst>
                                        </p:cTn>
                                        <p:tgtEl>
                                          <p:spTgt spid="82"/>
                                        </p:tgtEl>
                                        <p:attrNameLst>
                                          <p:attrName>style.visibility</p:attrName>
                                        </p:attrNameLst>
                                      </p:cBhvr>
                                      <p:to>
                                        <p:strVal val="visible"/>
                                      </p:to>
                                    </p:set>
                                    <p:animEffect transition="in" filter="fade">
                                      <p:cBhvr>
                                        <p:cTn id="247" dur="500"/>
                                        <p:tgtEl>
                                          <p:spTgt spid="82"/>
                                        </p:tgtEl>
                                      </p:cBhvr>
                                    </p:animEffect>
                                  </p:childTnLst>
                                </p:cTn>
                              </p:par>
                              <p:par>
                                <p:cTn id="248" presetID="53" presetClass="entr" presetSubtype="16" fill="hold" nodeType="withEffect">
                                  <p:stCondLst>
                                    <p:cond delay="0"/>
                                  </p:stCondLst>
                                  <p:childTnLst>
                                    <p:set>
                                      <p:cBhvr>
                                        <p:cTn id="249" dur="1" fill="hold">
                                          <p:stCondLst>
                                            <p:cond delay="0"/>
                                          </p:stCondLst>
                                        </p:cTn>
                                        <p:tgtEl>
                                          <p:spTgt spid="229"/>
                                        </p:tgtEl>
                                        <p:attrNameLst>
                                          <p:attrName>style.visibility</p:attrName>
                                        </p:attrNameLst>
                                      </p:cBhvr>
                                      <p:to>
                                        <p:strVal val="visible"/>
                                      </p:to>
                                    </p:set>
                                    <p:anim calcmode="lin" valueType="num">
                                      <p:cBhvr>
                                        <p:cTn id="250" dur="500" fill="hold"/>
                                        <p:tgtEl>
                                          <p:spTgt spid="229"/>
                                        </p:tgtEl>
                                        <p:attrNameLst>
                                          <p:attrName>ppt_w</p:attrName>
                                        </p:attrNameLst>
                                      </p:cBhvr>
                                      <p:tavLst>
                                        <p:tav tm="0">
                                          <p:val>
                                            <p:fltVal val="0"/>
                                          </p:val>
                                        </p:tav>
                                        <p:tav tm="100000">
                                          <p:val>
                                            <p:strVal val="#ppt_w"/>
                                          </p:val>
                                        </p:tav>
                                      </p:tavLst>
                                    </p:anim>
                                    <p:anim calcmode="lin" valueType="num">
                                      <p:cBhvr>
                                        <p:cTn id="251" dur="500" fill="hold"/>
                                        <p:tgtEl>
                                          <p:spTgt spid="229"/>
                                        </p:tgtEl>
                                        <p:attrNameLst>
                                          <p:attrName>ppt_h</p:attrName>
                                        </p:attrNameLst>
                                      </p:cBhvr>
                                      <p:tavLst>
                                        <p:tav tm="0">
                                          <p:val>
                                            <p:fltVal val="0"/>
                                          </p:val>
                                        </p:tav>
                                        <p:tav tm="100000">
                                          <p:val>
                                            <p:strVal val="#ppt_h"/>
                                          </p:val>
                                        </p:tav>
                                      </p:tavLst>
                                    </p:anim>
                                    <p:animEffect transition="in" filter="fade">
                                      <p:cBhvr>
                                        <p:cTn id="252" dur="500"/>
                                        <p:tgtEl>
                                          <p:spTgt spid="229"/>
                                        </p:tgtEl>
                                      </p:cBhvr>
                                    </p:animEffect>
                                  </p:childTnLst>
                                </p:cTn>
                              </p:par>
                            </p:childTnLst>
                          </p:cTn>
                        </p:par>
                        <p:par>
                          <p:cTn id="253" fill="hold">
                            <p:stCondLst>
                              <p:cond delay="19500"/>
                            </p:stCondLst>
                            <p:childTnLst>
                              <p:par>
                                <p:cTn id="254" presetID="22" presetClass="entr" presetSubtype="4" fill="hold" nodeType="afterEffect">
                                  <p:stCondLst>
                                    <p:cond delay="0"/>
                                  </p:stCondLst>
                                  <p:childTnLst>
                                    <p:set>
                                      <p:cBhvr>
                                        <p:cTn id="255" dur="1" fill="hold">
                                          <p:stCondLst>
                                            <p:cond delay="0"/>
                                          </p:stCondLst>
                                        </p:cTn>
                                        <p:tgtEl>
                                          <p:spTgt spid="84"/>
                                        </p:tgtEl>
                                        <p:attrNameLst>
                                          <p:attrName>style.visibility</p:attrName>
                                        </p:attrNameLst>
                                      </p:cBhvr>
                                      <p:to>
                                        <p:strVal val="visible"/>
                                      </p:to>
                                    </p:set>
                                    <p:animEffect transition="in" filter="wipe(down)">
                                      <p:cBhvr>
                                        <p:cTn id="256" dur="500"/>
                                        <p:tgtEl>
                                          <p:spTgt spid="84"/>
                                        </p:tgtEl>
                                      </p:cBhvr>
                                    </p:animEffect>
                                  </p:childTnLst>
                                </p:cTn>
                              </p:par>
                            </p:childTnLst>
                          </p:cTn>
                        </p:par>
                        <p:par>
                          <p:cTn id="257" fill="hold">
                            <p:stCondLst>
                              <p:cond delay="20000"/>
                            </p:stCondLst>
                            <p:childTnLst>
                              <p:par>
                                <p:cTn id="258" presetID="10" presetClass="entr" presetSubtype="0" fill="hold" grpId="0" nodeType="afterEffect">
                                  <p:stCondLst>
                                    <p:cond delay="0"/>
                                  </p:stCondLst>
                                  <p:childTnLst>
                                    <p:set>
                                      <p:cBhvr>
                                        <p:cTn id="259" dur="1" fill="hold">
                                          <p:stCondLst>
                                            <p:cond delay="0"/>
                                          </p:stCondLst>
                                        </p:cTn>
                                        <p:tgtEl>
                                          <p:spTgt spid="83"/>
                                        </p:tgtEl>
                                        <p:attrNameLst>
                                          <p:attrName>style.visibility</p:attrName>
                                        </p:attrNameLst>
                                      </p:cBhvr>
                                      <p:to>
                                        <p:strVal val="visible"/>
                                      </p:to>
                                    </p:set>
                                    <p:animEffect transition="in" filter="fade">
                                      <p:cBhvr>
                                        <p:cTn id="260" dur="500"/>
                                        <p:tgtEl>
                                          <p:spTgt spid="83"/>
                                        </p:tgtEl>
                                      </p:cBhvr>
                                    </p:animEffect>
                                  </p:childTnLst>
                                </p:cTn>
                              </p:par>
                            </p:childTnLst>
                          </p:cTn>
                        </p:par>
                        <p:par>
                          <p:cTn id="261" fill="hold">
                            <p:stCondLst>
                              <p:cond delay="20500"/>
                            </p:stCondLst>
                            <p:childTnLst>
                              <p:par>
                                <p:cTn id="262" presetID="22" presetClass="entr" presetSubtype="4" fill="hold" nodeType="afterEffect">
                                  <p:stCondLst>
                                    <p:cond delay="0"/>
                                  </p:stCondLst>
                                  <p:childTnLst>
                                    <p:set>
                                      <p:cBhvr>
                                        <p:cTn id="263" dur="1" fill="hold">
                                          <p:stCondLst>
                                            <p:cond delay="0"/>
                                          </p:stCondLst>
                                        </p:cTn>
                                        <p:tgtEl>
                                          <p:spTgt spid="86"/>
                                        </p:tgtEl>
                                        <p:attrNameLst>
                                          <p:attrName>style.visibility</p:attrName>
                                        </p:attrNameLst>
                                      </p:cBhvr>
                                      <p:to>
                                        <p:strVal val="visible"/>
                                      </p:to>
                                    </p:set>
                                    <p:animEffect transition="in" filter="wipe(down)">
                                      <p:cBhvr>
                                        <p:cTn id="264" dur="500"/>
                                        <p:tgtEl>
                                          <p:spTgt spid="86"/>
                                        </p:tgtEl>
                                      </p:cBhvr>
                                    </p:animEffect>
                                  </p:childTnLst>
                                </p:cTn>
                              </p:par>
                            </p:childTnLst>
                          </p:cTn>
                        </p:par>
                        <p:par>
                          <p:cTn id="265" fill="hold">
                            <p:stCondLst>
                              <p:cond delay="21000"/>
                            </p:stCondLst>
                            <p:childTnLst>
                              <p:par>
                                <p:cTn id="266" presetID="10" presetClass="entr" presetSubtype="0" fill="hold" grpId="0" nodeType="afterEffect">
                                  <p:stCondLst>
                                    <p:cond delay="0"/>
                                  </p:stCondLst>
                                  <p:childTnLst>
                                    <p:set>
                                      <p:cBhvr>
                                        <p:cTn id="267" dur="1" fill="hold">
                                          <p:stCondLst>
                                            <p:cond delay="0"/>
                                          </p:stCondLst>
                                        </p:cTn>
                                        <p:tgtEl>
                                          <p:spTgt spid="85"/>
                                        </p:tgtEl>
                                        <p:attrNameLst>
                                          <p:attrName>style.visibility</p:attrName>
                                        </p:attrNameLst>
                                      </p:cBhvr>
                                      <p:to>
                                        <p:strVal val="visible"/>
                                      </p:to>
                                    </p:set>
                                    <p:animEffect transition="in" filter="fade">
                                      <p:cBhvr>
                                        <p:cTn id="268" dur="500"/>
                                        <p:tgtEl>
                                          <p:spTgt spid="85"/>
                                        </p:tgtEl>
                                      </p:cBhvr>
                                    </p:animEffect>
                                  </p:childTnLst>
                                </p:cTn>
                              </p:par>
                            </p:childTnLst>
                          </p:cTn>
                        </p:par>
                        <p:par>
                          <p:cTn id="269" fill="hold">
                            <p:stCondLst>
                              <p:cond delay="21500"/>
                            </p:stCondLst>
                            <p:childTnLst>
                              <p:par>
                                <p:cTn id="270" presetID="22" presetClass="entr" presetSubtype="4" fill="hold" nodeType="afterEffect">
                                  <p:stCondLst>
                                    <p:cond delay="0"/>
                                  </p:stCondLst>
                                  <p:childTnLst>
                                    <p:set>
                                      <p:cBhvr>
                                        <p:cTn id="271" dur="1" fill="hold">
                                          <p:stCondLst>
                                            <p:cond delay="0"/>
                                          </p:stCondLst>
                                        </p:cTn>
                                        <p:tgtEl>
                                          <p:spTgt spid="87"/>
                                        </p:tgtEl>
                                        <p:attrNameLst>
                                          <p:attrName>style.visibility</p:attrName>
                                        </p:attrNameLst>
                                      </p:cBhvr>
                                      <p:to>
                                        <p:strVal val="visible"/>
                                      </p:to>
                                    </p:set>
                                    <p:animEffect transition="in" filter="wipe(down)">
                                      <p:cBhvr>
                                        <p:cTn id="272" dur="500"/>
                                        <p:tgtEl>
                                          <p:spTgt spid="87"/>
                                        </p:tgtEl>
                                      </p:cBhvr>
                                    </p:animEffect>
                                  </p:childTnLst>
                                </p:cTn>
                              </p:par>
                            </p:childTnLst>
                          </p:cTn>
                        </p:par>
                        <p:par>
                          <p:cTn id="273" fill="hold">
                            <p:stCondLst>
                              <p:cond delay="22000"/>
                            </p:stCondLst>
                            <p:childTnLst>
                              <p:par>
                                <p:cTn id="274" presetID="10" presetClass="entr" presetSubtype="0" fill="hold" grpId="0" nodeType="afterEffect">
                                  <p:stCondLst>
                                    <p:cond delay="0"/>
                                  </p:stCondLst>
                                  <p:childTnLst>
                                    <p:set>
                                      <p:cBhvr>
                                        <p:cTn id="275" dur="1" fill="hold">
                                          <p:stCondLst>
                                            <p:cond delay="0"/>
                                          </p:stCondLst>
                                        </p:cTn>
                                        <p:tgtEl>
                                          <p:spTgt spid="88"/>
                                        </p:tgtEl>
                                        <p:attrNameLst>
                                          <p:attrName>style.visibility</p:attrName>
                                        </p:attrNameLst>
                                      </p:cBhvr>
                                      <p:to>
                                        <p:strVal val="visible"/>
                                      </p:to>
                                    </p:set>
                                    <p:animEffect transition="in" filter="fade">
                                      <p:cBhvr>
                                        <p:cTn id="276" dur="500"/>
                                        <p:tgtEl>
                                          <p:spTgt spid="88"/>
                                        </p:tgtEl>
                                      </p:cBhvr>
                                    </p:animEffect>
                                  </p:childTnLst>
                                </p:cTn>
                              </p:par>
                              <p:par>
                                <p:cTn id="277" presetID="53" presetClass="entr" presetSubtype="16" fill="hold" nodeType="withEffect">
                                  <p:stCondLst>
                                    <p:cond delay="0"/>
                                  </p:stCondLst>
                                  <p:childTnLst>
                                    <p:set>
                                      <p:cBhvr>
                                        <p:cTn id="278" dur="1" fill="hold">
                                          <p:stCondLst>
                                            <p:cond delay="0"/>
                                          </p:stCondLst>
                                        </p:cTn>
                                        <p:tgtEl>
                                          <p:spTgt spid="235"/>
                                        </p:tgtEl>
                                        <p:attrNameLst>
                                          <p:attrName>style.visibility</p:attrName>
                                        </p:attrNameLst>
                                      </p:cBhvr>
                                      <p:to>
                                        <p:strVal val="visible"/>
                                      </p:to>
                                    </p:set>
                                    <p:anim calcmode="lin" valueType="num">
                                      <p:cBhvr>
                                        <p:cTn id="279" dur="500" fill="hold"/>
                                        <p:tgtEl>
                                          <p:spTgt spid="235"/>
                                        </p:tgtEl>
                                        <p:attrNameLst>
                                          <p:attrName>ppt_w</p:attrName>
                                        </p:attrNameLst>
                                      </p:cBhvr>
                                      <p:tavLst>
                                        <p:tav tm="0">
                                          <p:val>
                                            <p:fltVal val="0"/>
                                          </p:val>
                                        </p:tav>
                                        <p:tav tm="100000">
                                          <p:val>
                                            <p:strVal val="#ppt_w"/>
                                          </p:val>
                                        </p:tav>
                                      </p:tavLst>
                                    </p:anim>
                                    <p:anim calcmode="lin" valueType="num">
                                      <p:cBhvr>
                                        <p:cTn id="280" dur="500" fill="hold"/>
                                        <p:tgtEl>
                                          <p:spTgt spid="235"/>
                                        </p:tgtEl>
                                        <p:attrNameLst>
                                          <p:attrName>ppt_h</p:attrName>
                                        </p:attrNameLst>
                                      </p:cBhvr>
                                      <p:tavLst>
                                        <p:tav tm="0">
                                          <p:val>
                                            <p:fltVal val="0"/>
                                          </p:val>
                                        </p:tav>
                                        <p:tav tm="100000">
                                          <p:val>
                                            <p:strVal val="#ppt_h"/>
                                          </p:val>
                                        </p:tav>
                                      </p:tavLst>
                                    </p:anim>
                                    <p:animEffect transition="in" filter="fade">
                                      <p:cBhvr>
                                        <p:cTn id="281" dur="500"/>
                                        <p:tgtEl>
                                          <p:spTgt spid="235"/>
                                        </p:tgtEl>
                                      </p:cBhvr>
                                    </p:animEffect>
                                  </p:childTnLst>
                                </p:cTn>
                              </p:par>
                            </p:childTnLst>
                          </p:cTn>
                        </p:par>
                        <p:par>
                          <p:cTn id="282" fill="hold">
                            <p:stCondLst>
                              <p:cond delay="22500"/>
                            </p:stCondLst>
                            <p:childTnLst>
                              <p:par>
                                <p:cTn id="283" presetID="22" presetClass="entr" presetSubtype="4" fill="hold" nodeType="afterEffect">
                                  <p:stCondLst>
                                    <p:cond delay="0"/>
                                  </p:stCondLst>
                                  <p:childTnLst>
                                    <p:set>
                                      <p:cBhvr>
                                        <p:cTn id="284" dur="1" fill="hold">
                                          <p:stCondLst>
                                            <p:cond delay="0"/>
                                          </p:stCondLst>
                                        </p:cTn>
                                        <p:tgtEl>
                                          <p:spTgt spid="89"/>
                                        </p:tgtEl>
                                        <p:attrNameLst>
                                          <p:attrName>style.visibility</p:attrName>
                                        </p:attrNameLst>
                                      </p:cBhvr>
                                      <p:to>
                                        <p:strVal val="visible"/>
                                      </p:to>
                                    </p:set>
                                    <p:animEffect transition="in" filter="wipe(down)">
                                      <p:cBhvr>
                                        <p:cTn id="285" dur="500"/>
                                        <p:tgtEl>
                                          <p:spTgt spid="89"/>
                                        </p:tgtEl>
                                      </p:cBhvr>
                                    </p:animEffect>
                                  </p:childTnLst>
                                </p:cTn>
                              </p:par>
                            </p:childTnLst>
                          </p:cTn>
                        </p:par>
                        <p:par>
                          <p:cTn id="286" fill="hold">
                            <p:stCondLst>
                              <p:cond delay="23000"/>
                            </p:stCondLst>
                            <p:childTnLst>
                              <p:par>
                                <p:cTn id="287" presetID="10" presetClass="entr" presetSubtype="0" fill="hold" grpId="0" nodeType="afterEffect">
                                  <p:stCondLst>
                                    <p:cond delay="0"/>
                                  </p:stCondLst>
                                  <p:childTnLst>
                                    <p:set>
                                      <p:cBhvr>
                                        <p:cTn id="288" dur="1" fill="hold">
                                          <p:stCondLst>
                                            <p:cond delay="0"/>
                                          </p:stCondLst>
                                        </p:cTn>
                                        <p:tgtEl>
                                          <p:spTgt spid="90"/>
                                        </p:tgtEl>
                                        <p:attrNameLst>
                                          <p:attrName>style.visibility</p:attrName>
                                        </p:attrNameLst>
                                      </p:cBhvr>
                                      <p:to>
                                        <p:strVal val="visible"/>
                                      </p:to>
                                    </p:set>
                                    <p:animEffect transition="in" filter="fade">
                                      <p:cBhvr>
                                        <p:cTn id="289" dur="500"/>
                                        <p:tgtEl>
                                          <p:spTgt spid="90"/>
                                        </p:tgtEl>
                                      </p:cBhvr>
                                    </p:animEffect>
                                  </p:childTnLst>
                                </p:cTn>
                              </p:par>
                              <p:par>
                                <p:cTn id="290" presetID="53" presetClass="entr" presetSubtype="16" fill="hold" nodeType="withEffect">
                                  <p:stCondLst>
                                    <p:cond delay="0"/>
                                  </p:stCondLst>
                                  <p:childTnLst>
                                    <p:set>
                                      <p:cBhvr>
                                        <p:cTn id="291" dur="1" fill="hold">
                                          <p:stCondLst>
                                            <p:cond delay="0"/>
                                          </p:stCondLst>
                                        </p:cTn>
                                        <p:tgtEl>
                                          <p:spTgt spid="243"/>
                                        </p:tgtEl>
                                        <p:attrNameLst>
                                          <p:attrName>style.visibility</p:attrName>
                                        </p:attrNameLst>
                                      </p:cBhvr>
                                      <p:to>
                                        <p:strVal val="visible"/>
                                      </p:to>
                                    </p:set>
                                    <p:anim calcmode="lin" valueType="num">
                                      <p:cBhvr>
                                        <p:cTn id="292" dur="500" fill="hold"/>
                                        <p:tgtEl>
                                          <p:spTgt spid="243"/>
                                        </p:tgtEl>
                                        <p:attrNameLst>
                                          <p:attrName>ppt_w</p:attrName>
                                        </p:attrNameLst>
                                      </p:cBhvr>
                                      <p:tavLst>
                                        <p:tav tm="0">
                                          <p:val>
                                            <p:fltVal val="0"/>
                                          </p:val>
                                        </p:tav>
                                        <p:tav tm="100000">
                                          <p:val>
                                            <p:strVal val="#ppt_w"/>
                                          </p:val>
                                        </p:tav>
                                      </p:tavLst>
                                    </p:anim>
                                    <p:anim calcmode="lin" valueType="num">
                                      <p:cBhvr>
                                        <p:cTn id="293" dur="500" fill="hold"/>
                                        <p:tgtEl>
                                          <p:spTgt spid="243"/>
                                        </p:tgtEl>
                                        <p:attrNameLst>
                                          <p:attrName>ppt_h</p:attrName>
                                        </p:attrNameLst>
                                      </p:cBhvr>
                                      <p:tavLst>
                                        <p:tav tm="0">
                                          <p:val>
                                            <p:fltVal val="0"/>
                                          </p:val>
                                        </p:tav>
                                        <p:tav tm="100000">
                                          <p:val>
                                            <p:strVal val="#ppt_h"/>
                                          </p:val>
                                        </p:tav>
                                      </p:tavLst>
                                    </p:anim>
                                    <p:animEffect transition="in" filter="fade">
                                      <p:cBhvr>
                                        <p:cTn id="294" dur="500"/>
                                        <p:tgtEl>
                                          <p:spTgt spid="243"/>
                                        </p:tgtEl>
                                      </p:cBhvr>
                                    </p:animEffect>
                                  </p:childTnLst>
                                </p:cTn>
                              </p:par>
                            </p:childTnLst>
                          </p:cTn>
                        </p:par>
                        <p:par>
                          <p:cTn id="295" fill="hold">
                            <p:stCondLst>
                              <p:cond delay="23500"/>
                            </p:stCondLst>
                            <p:childTnLst>
                              <p:par>
                                <p:cTn id="296" presetID="22" presetClass="entr" presetSubtype="8" fill="hold" nodeType="afterEffect">
                                  <p:stCondLst>
                                    <p:cond delay="0"/>
                                  </p:stCondLst>
                                  <p:childTnLst>
                                    <p:set>
                                      <p:cBhvr>
                                        <p:cTn id="297" dur="1" fill="hold">
                                          <p:stCondLst>
                                            <p:cond delay="0"/>
                                          </p:stCondLst>
                                        </p:cTn>
                                        <p:tgtEl>
                                          <p:spTgt spid="100"/>
                                        </p:tgtEl>
                                        <p:attrNameLst>
                                          <p:attrName>style.visibility</p:attrName>
                                        </p:attrNameLst>
                                      </p:cBhvr>
                                      <p:to>
                                        <p:strVal val="visible"/>
                                      </p:to>
                                    </p:set>
                                    <p:animEffect transition="in" filter="wipe(left)">
                                      <p:cBhvr>
                                        <p:cTn id="298" dur="500"/>
                                        <p:tgtEl>
                                          <p:spTgt spid="100"/>
                                        </p:tgtEl>
                                      </p:cBhvr>
                                    </p:animEffect>
                                  </p:childTnLst>
                                </p:cTn>
                              </p:par>
                              <p:par>
                                <p:cTn id="299" presetID="10" presetClass="entr" presetSubtype="0" fill="hold" grpId="0" nodeType="withEffect">
                                  <p:stCondLst>
                                    <p:cond delay="0"/>
                                  </p:stCondLst>
                                  <p:childTnLst>
                                    <p:set>
                                      <p:cBhvr>
                                        <p:cTn id="300" dur="1" fill="hold">
                                          <p:stCondLst>
                                            <p:cond delay="0"/>
                                          </p:stCondLst>
                                        </p:cTn>
                                        <p:tgtEl>
                                          <p:spTgt spid="27"/>
                                        </p:tgtEl>
                                        <p:attrNameLst>
                                          <p:attrName>style.visibility</p:attrName>
                                        </p:attrNameLst>
                                      </p:cBhvr>
                                      <p:to>
                                        <p:strVal val="visible"/>
                                      </p:to>
                                    </p:set>
                                    <p:animEffect transition="in" filter="fade">
                                      <p:cBhvr>
                                        <p:cTn id="301" dur="500"/>
                                        <p:tgtEl>
                                          <p:spTgt spid="27"/>
                                        </p:tgtEl>
                                      </p:cBhvr>
                                    </p:animEffect>
                                  </p:childTnLst>
                                </p:cTn>
                              </p:par>
                            </p:childTnLst>
                          </p:cTn>
                        </p:par>
                        <p:par>
                          <p:cTn id="302" fill="hold">
                            <p:stCondLst>
                              <p:cond delay="24000"/>
                            </p:stCondLst>
                            <p:childTnLst>
                              <p:par>
                                <p:cTn id="303" presetID="22" presetClass="entr" presetSubtype="4" fill="hold" nodeType="afterEffect">
                                  <p:stCondLst>
                                    <p:cond delay="0"/>
                                  </p:stCondLst>
                                  <p:childTnLst>
                                    <p:set>
                                      <p:cBhvr>
                                        <p:cTn id="304" dur="1" fill="hold">
                                          <p:stCondLst>
                                            <p:cond delay="0"/>
                                          </p:stCondLst>
                                        </p:cTn>
                                        <p:tgtEl>
                                          <p:spTgt spid="93"/>
                                        </p:tgtEl>
                                        <p:attrNameLst>
                                          <p:attrName>style.visibility</p:attrName>
                                        </p:attrNameLst>
                                      </p:cBhvr>
                                      <p:to>
                                        <p:strVal val="visible"/>
                                      </p:to>
                                    </p:set>
                                    <p:animEffect transition="in" filter="wipe(down)">
                                      <p:cBhvr>
                                        <p:cTn id="305" dur="500"/>
                                        <p:tgtEl>
                                          <p:spTgt spid="93"/>
                                        </p:tgtEl>
                                      </p:cBhvr>
                                    </p:animEffect>
                                  </p:childTnLst>
                                </p:cTn>
                              </p:par>
                            </p:childTnLst>
                          </p:cTn>
                        </p:par>
                        <p:par>
                          <p:cTn id="306" fill="hold">
                            <p:stCondLst>
                              <p:cond delay="24500"/>
                            </p:stCondLst>
                            <p:childTnLst>
                              <p:par>
                                <p:cTn id="307" presetID="10" presetClass="entr" presetSubtype="0" fill="hold" grpId="0" nodeType="afterEffect">
                                  <p:stCondLst>
                                    <p:cond delay="0"/>
                                  </p:stCondLst>
                                  <p:childTnLst>
                                    <p:set>
                                      <p:cBhvr>
                                        <p:cTn id="308" dur="1" fill="hold">
                                          <p:stCondLst>
                                            <p:cond delay="0"/>
                                          </p:stCondLst>
                                        </p:cTn>
                                        <p:tgtEl>
                                          <p:spTgt spid="92"/>
                                        </p:tgtEl>
                                        <p:attrNameLst>
                                          <p:attrName>style.visibility</p:attrName>
                                        </p:attrNameLst>
                                      </p:cBhvr>
                                      <p:to>
                                        <p:strVal val="visible"/>
                                      </p:to>
                                    </p:set>
                                    <p:animEffect transition="in" filter="fade">
                                      <p:cBhvr>
                                        <p:cTn id="309" dur="500"/>
                                        <p:tgtEl>
                                          <p:spTgt spid="92"/>
                                        </p:tgtEl>
                                      </p:cBhvr>
                                    </p:animEffect>
                                  </p:childTnLst>
                                </p:cTn>
                              </p:par>
                              <p:par>
                                <p:cTn id="310" presetID="53" presetClass="entr" presetSubtype="16" fill="hold" grpId="0" nodeType="withEffect">
                                  <p:stCondLst>
                                    <p:cond delay="0"/>
                                  </p:stCondLst>
                                  <p:childTnLst>
                                    <p:set>
                                      <p:cBhvr>
                                        <p:cTn id="311" dur="1" fill="hold">
                                          <p:stCondLst>
                                            <p:cond delay="0"/>
                                          </p:stCondLst>
                                        </p:cTn>
                                        <p:tgtEl>
                                          <p:spTgt spid="250"/>
                                        </p:tgtEl>
                                        <p:attrNameLst>
                                          <p:attrName>style.visibility</p:attrName>
                                        </p:attrNameLst>
                                      </p:cBhvr>
                                      <p:to>
                                        <p:strVal val="visible"/>
                                      </p:to>
                                    </p:set>
                                    <p:anim calcmode="lin" valueType="num">
                                      <p:cBhvr>
                                        <p:cTn id="312" dur="500" fill="hold"/>
                                        <p:tgtEl>
                                          <p:spTgt spid="250"/>
                                        </p:tgtEl>
                                        <p:attrNameLst>
                                          <p:attrName>ppt_w</p:attrName>
                                        </p:attrNameLst>
                                      </p:cBhvr>
                                      <p:tavLst>
                                        <p:tav tm="0">
                                          <p:val>
                                            <p:fltVal val="0"/>
                                          </p:val>
                                        </p:tav>
                                        <p:tav tm="100000">
                                          <p:val>
                                            <p:strVal val="#ppt_w"/>
                                          </p:val>
                                        </p:tav>
                                      </p:tavLst>
                                    </p:anim>
                                    <p:anim calcmode="lin" valueType="num">
                                      <p:cBhvr>
                                        <p:cTn id="313" dur="500" fill="hold"/>
                                        <p:tgtEl>
                                          <p:spTgt spid="250"/>
                                        </p:tgtEl>
                                        <p:attrNameLst>
                                          <p:attrName>ppt_h</p:attrName>
                                        </p:attrNameLst>
                                      </p:cBhvr>
                                      <p:tavLst>
                                        <p:tav tm="0">
                                          <p:val>
                                            <p:fltVal val="0"/>
                                          </p:val>
                                        </p:tav>
                                        <p:tav tm="100000">
                                          <p:val>
                                            <p:strVal val="#ppt_h"/>
                                          </p:val>
                                        </p:tav>
                                      </p:tavLst>
                                    </p:anim>
                                    <p:animEffect transition="in" filter="fade">
                                      <p:cBhvr>
                                        <p:cTn id="314" dur="500"/>
                                        <p:tgtEl>
                                          <p:spTgt spid="250"/>
                                        </p:tgtEl>
                                      </p:cBhvr>
                                    </p:animEffect>
                                  </p:childTnLst>
                                </p:cTn>
                              </p:par>
                            </p:childTnLst>
                          </p:cTn>
                        </p:par>
                        <p:par>
                          <p:cTn id="315" fill="hold">
                            <p:stCondLst>
                              <p:cond delay="25000"/>
                            </p:stCondLst>
                            <p:childTnLst>
                              <p:par>
                                <p:cTn id="316" presetID="22" presetClass="entr" presetSubtype="4" fill="hold" nodeType="afterEffect">
                                  <p:stCondLst>
                                    <p:cond delay="0"/>
                                  </p:stCondLst>
                                  <p:childTnLst>
                                    <p:set>
                                      <p:cBhvr>
                                        <p:cTn id="317" dur="1" fill="hold">
                                          <p:stCondLst>
                                            <p:cond delay="0"/>
                                          </p:stCondLst>
                                        </p:cTn>
                                        <p:tgtEl>
                                          <p:spTgt spid="101"/>
                                        </p:tgtEl>
                                        <p:attrNameLst>
                                          <p:attrName>style.visibility</p:attrName>
                                        </p:attrNameLst>
                                      </p:cBhvr>
                                      <p:to>
                                        <p:strVal val="visible"/>
                                      </p:to>
                                    </p:set>
                                    <p:animEffect transition="in" filter="wipe(down)">
                                      <p:cBhvr>
                                        <p:cTn id="318" dur="500"/>
                                        <p:tgtEl>
                                          <p:spTgt spid="101"/>
                                        </p:tgtEl>
                                      </p:cBhvr>
                                    </p:animEffect>
                                  </p:childTnLst>
                                </p:cTn>
                              </p:par>
                            </p:childTnLst>
                          </p:cTn>
                        </p:par>
                        <p:par>
                          <p:cTn id="319" fill="hold">
                            <p:stCondLst>
                              <p:cond delay="25500"/>
                            </p:stCondLst>
                            <p:childTnLst>
                              <p:par>
                                <p:cTn id="320" presetID="10" presetClass="entr" presetSubtype="0" fill="hold" grpId="0" nodeType="afterEffect">
                                  <p:stCondLst>
                                    <p:cond delay="0"/>
                                  </p:stCondLst>
                                  <p:childTnLst>
                                    <p:set>
                                      <p:cBhvr>
                                        <p:cTn id="321" dur="1" fill="hold">
                                          <p:stCondLst>
                                            <p:cond delay="0"/>
                                          </p:stCondLst>
                                        </p:cTn>
                                        <p:tgtEl>
                                          <p:spTgt spid="102"/>
                                        </p:tgtEl>
                                        <p:attrNameLst>
                                          <p:attrName>style.visibility</p:attrName>
                                        </p:attrNameLst>
                                      </p:cBhvr>
                                      <p:to>
                                        <p:strVal val="visible"/>
                                      </p:to>
                                    </p:set>
                                    <p:animEffect transition="in" filter="fade">
                                      <p:cBhvr>
                                        <p:cTn id="322" dur="500"/>
                                        <p:tgtEl>
                                          <p:spTgt spid="102"/>
                                        </p:tgtEl>
                                      </p:cBhvr>
                                    </p:animEffect>
                                  </p:childTnLst>
                                </p:cTn>
                              </p:par>
                            </p:childTnLst>
                          </p:cTn>
                        </p:par>
                        <p:par>
                          <p:cTn id="323" fill="hold">
                            <p:stCondLst>
                              <p:cond delay="26000"/>
                            </p:stCondLst>
                            <p:childTnLst>
                              <p:par>
                                <p:cTn id="324" presetID="22" presetClass="entr" presetSubtype="4" fill="hold" nodeType="afterEffect">
                                  <p:stCondLst>
                                    <p:cond delay="0"/>
                                  </p:stCondLst>
                                  <p:childTnLst>
                                    <p:set>
                                      <p:cBhvr>
                                        <p:cTn id="325" dur="1" fill="hold">
                                          <p:stCondLst>
                                            <p:cond delay="0"/>
                                          </p:stCondLst>
                                        </p:cTn>
                                        <p:tgtEl>
                                          <p:spTgt spid="103"/>
                                        </p:tgtEl>
                                        <p:attrNameLst>
                                          <p:attrName>style.visibility</p:attrName>
                                        </p:attrNameLst>
                                      </p:cBhvr>
                                      <p:to>
                                        <p:strVal val="visible"/>
                                      </p:to>
                                    </p:set>
                                    <p:animEffect transition="in" filter="wipe(down)">
                                      <p:cBhvr>
                                        <p:cTn id="326" dur="500"/>
                                        <p:tgtEl>
                                          <p:spTgt spid="103"/>
                                        </p:tgtEl>
                                      </p:cBhvr>
                                    </p:animEffect>
                                  </p:childTnLst>
                                </p:cTn>
                              </p:par>
                            </p:childTnLst>
                          </p:cTn>
                        </p:par>
                        <p:par>
                          <p:cTn id="327" fill="hold">
                            <p:stCondLst>
                              <p:cond delay="26500"/>
                            </p:stCondLst>
                            <p:childTnLst>
                              <p:par>
                                <p:cTn id="328" presetID="10" presetClass="entr" presetSubtype="0" fill="hold" grpId="0" nodeType="afterEffect">
                                  <p:stCondLst>
                                    <p:cond delay="0"/>
                                  </p:stCondLst>
                                  <p:childTnLst>
                                    <p:set>
                                      <p:cBhvr>
                                        <p:cTn id="329" dur="1" fill="hold">
                                          <p:stCondLst>
                                            <p:cond delay="0"/>
                                          </p:stCondLst>
                                        </p:cTn>
                                        <p:tgtEl>
                                          <p:spTgt spid="104"/>
                                        </p:tgtEl>
                                        <p:attrNameLst>
                                          <p:attrName>style.visibility</p:attrName>
                                        </p:attrNameLst>
                                      </p:cBhvr>
                                      <p:to>
                                        <p:strVal val="visible"/>
                                      </p:to>
                                    </p:set>
                                    <p:animEffect transition="in" filter="fade">
                                      <p:cBhvr>
                                        <p:cTn id="330" dur="500"/>
                                        <p:tgtEl>
                                          <p:spTgt spid="104"/>
                                        </p:tgtEl>
                                      </p:cBhvr>
                                    </p:animEffect>
                                  </p:childTnLst>
                                </p:cTn>
                              </p:par>
                            </p:childTnLst>
                          </p:cTn>
                        </p:par>
                        <p:par>
                          <p:cTn id="331" fill="hold">
                            <p:stCondLst>
                              <p:cond delay="27000"/>
                            </p:stCondLst>
                            <p:childTnLst>
                              <p:par>
                                <p:cTn id="332" presetID="22" presetClass="entr" presetSubtype="4" fill="hold" nodeType="afterEffect">
                                  <p:stCondLst>
                                    <p:cond delay="0"/>
                                  </p:stCondLst>
                                  <p:childTnLst>
                                    <p:set>
                                      <p:cBhvr>
                                        <p:cTn id="333" dur="1" fill="hold">
                                          <p:stCondLst>
                                            <p:cond delay="0"/>
                                          </p:stCondLst>
                                        </p:cTn>
                                        <p:tgtEl>
                                          <p:spTgt spid="106"/>
                                        </p:tgtEl>
                                        <p:attrNameLst>
                                          <p:attrName>style.visibility</p:attrName>
                                        </p:attrNameLst>
                                      </p:cBhvr>
                                      <p:to>
                                        <p:strVal val="visible"/>
                                      </p:to>
                                    </p:set>
                                    <p:animEffect transition="in" filter="wipe(down)">
                                      <p:cBhvr>
                                        <p:cTn id="334" dur="500"/>
                                        <p:tgtEl>
                                          <p:spTgt spid="106"/>
                                        </p:tgtEl>
                                      </p:cBhvr>
                                    </p:animEffect>
                                  </p:childTnLst>
                                </p:cTn>
                              </p:par>
                            </p:childTnLst>
                          </p:cTn>
                        </p:par>
                        <p:par>
                          <p:cTn id="335" fill="hold">
                            <p:stCondLst>
                              <p:cond delay="27500"/>
                            </p:stCondLst>
                            <p:childTnLst>
                              <p:par>
                                <p:cTn id="336" presetID="10" presetClass="entr" presetSubtype="0" fill="hold" grpId="0" nodeType="afterEffect">
                                  <p:stCondLst>
                                    <p:cond delay="0"/>
                                  </p:stCondLst>
                                  <p:childTnLst>
                                    <p:set>
                                      <p:cBhvr>
                                        <p:cTn id="337" dur="1" fill="hold">
                                          <p:stCondLst>
                                            <p:cond delay="0"/>
                                          </p:stCondLst>
                                        </p:cTn>
                                        <p:tgtEl>
                                          <p:spTgt spid="107"/>
                                        </p:tgtEl>
                                        <p:attrNameLst>
                                          <p:attrName>style.visibility</p:attrName>
                                        </p:attrNameLst>
                                      </p:cBhvr>
                                      <p:to>
                                        <p:strVal val="visible"/>
                                      </p:to>
                                    </p:set>
                                    <p:animEffect transition="in" filter="fade">
                                      <p:cBhvr>
                                        <p:cTn id="338" dur="500"/>
                                        <p:tgtEl>
                                          <p:spTgt spid="107"/>
                                        </p:tgtEl>
                                      </p:cBhvr>
                                    </p:animEffect>
                                  </p:childTnLst>
                                </p:cTn>
                              </p:par>
                              <p:par>
                                <p:cTn id="339" presetID="53" presetClass="entr" presetSubtype="16" fill="hold" nodeType="withEffect">
                                  <p:stCondLst>
                                    <p:cond delay="0"/>
                                  </p:stCondLst>
                                  <p:childTnLst>
                                    <p:set>
                                      <p:cBhvr>
                                        <p:cTn id="340" dur="1" fill="hold">
                                          <p:stCondLst>
                                            <p:cond delay="0"/>
                                          </p:stCondLst>
                                        </p:cTn>
                                        <p:tgtEl>
                                          <p:spTgt spid="257"/>
                                        </p:tgtEl>
                                        <p:attrNameLst>
                                          <p:attrName>style.visibility</p:attrName>
                                        </p:attrNameLst>
                                      </p:cBhvr>
                                      <p:to>
                                        <p:strVal val="visible"/>
                                      </p:to>
                                    </p:set>
                                    <p:anim calcmode="lin" valueType="num">
                                      <p:cBhvr>
                                        <p:cTn id="341" dur="500" fill="hold"/>
                                        <p:tgtEl>
                                          <p:spTgt spid="257"/>
                                        </p:tgtEl>
                                        <p:attrNameLst>
                                          <p:attrName>ppt_w</p:attrName>
                                        </p:attrNameLst>
                                      </p:cBhvr>
                                      <p:tavLst>
                                        <p:tav tm="0">
                                          <p:val>
                                            <p:fltVal val="0"/>
                                          </p:val>
                                        </p:tav>
                                        <p:tav tm="100000">
                                          <p:val>
                                            <p:strVal val="#ppt_w"/>
                                          </p:val>
                                        </p:tav>
                                      </p:tavLst>
                                    </p:anim>
                                    <p:anim calcmode="lin" valueType="num">
                                      <p:cBhvr>
                                        <p:cTn id="342" dur="500" fill="hold"/>
                                        <p:tgtEl>
                                          <p:spTgt spid="257"/>
                                        </p:tgtEl>
                                        <p:attrNameLst>
                                          <p:attrName>ppt_h</p:attrName>
                                        </p:attrNameLst>
                                      </p:cBhvr>
                                      <p:tavLst>
                                        <p:tav tm="0">
                                          <p:val>
                                            <p:fltVal val="0"/>
                                          </p:val>
                                        </p:tav>
                                        <p:tav tm="100000">
                                          <p:val>
                                            <p:strVal val="#ppt_h"/>
                                          </p:val>
                                        </p:tav>
                                      </p:tavLst>
                                    </p:anim>
                                    <p:animEffect transition="in" filter="fade">
                                      <p:cBhvr>
                                        <p:cTn id="343" dur="500"/>
                                        <p:tgtEl>
                                          <p:spTgt spid="257"/>
                                        </p:tgtEl>
                                      </p:cBhvr>
                                    </p:animEffect>
                                  </p:childTnLst>
                                </p:cTn>
                              </p:par>
                            </p:childTnLst>
                          </p:cTn>
                        </p:par>
                        <p:par>
                          <p:cTn id="344" fill="hold">
                            <p:stCondLst>
                              <p:cond delay="28000"/>
                            </p:stCondLst>
                            <p:childTnLst>
                              <p:par>
                                <p:cTn id="345" presetID="22" presetClass="entr" presetSubtype="4" fill="hold" nodeType="afterEffect">
                                  <p:stCondLst>
                                    <p:cond delay="0"/>
                                  </p:stCondLst>
                                  <p:childTnLst>
                                    <p:set>
                                      <p:cBhvr>
                                        <p:cTn id="346" dur="1" fill="hold">
                                          <p:stCondLst>
                                            <p:cond delay="0"/>
                                          </p:stCondLst>
                                        </p:cTn>
                                        <p:tgtEl>
                                          <p:spTgt spid="108"/>
                                        </p:tgtEl>
                                        <p:attrNameLst>
                                          <p:attrName>style.visibility</p:attrName>
                                        </p:attrNameLst>
                                      </p:cBhvr>
                                      <p:to>
                                        <p:strVal val="visible"/>
                                      </p:to>
                                    </p:set>
                                    <p:animEffect transition="in" filter="wipe(down)">
                                      <p:cBhvr>
                                        <p:cTn id="347" dur="500"/>
                                        <p:tgtEl>
                                          <p:spTgt spid="108"/>
                                        </p:tgtEl>
                                      </p:cBhvr>
                                    </p:animEffect>
                                  </p:childTnLst>
                                </p:cTn>
                              </p:par>
                              <p:par>
                                <p:cTn id="348" presetID="22" presetClass="entr" presetSubtype="4" fill="hold" nodeType="withEffect">
                                  <p:stCondLst>
                                    <p:cond delay="0"/>
                                  </p:stCondLst>
                                  <p:childTnLst>
                                    <p:set>
                                      <p:cBhvr>
                                        <p:cTn id="349" dur="1" fill="hold">
                                          <p:stCondLst>
                                            <p:cond delay="0"/>
                                          </p:stCondLst>
                                        </p:cTn>
                                        <p:tgtEl>
                                          <p:spTgt spid="109"/>
                                        </p:tgtEl>
                                        <p:attrNameLst>
                                          <p:attrName>style.visibility</p:attrName>
                                        </p:attrNameLst>
                                      </p:cBhvr>
                                      <p:to>
                                        <p:strVal val="visible"/>
                                      </p:to>
                                    </p:set>
                                    <p:animEffect transition="in" filter="wipe(down)">
                                      <p:cBhvr>
                                        <p:cTn id="350" dur="500"/>
                                        <p:tgtEl>
                                          <p:spTgt spid="109"/>
                                        </p:tgtEl>
                                      </p:cBhvr>
                                    </p:animEffect>
                                  </p:childTnLst>
                                </p:cTn>
                              </p:par>
                            </p:childTnLst>
                          </p:cTn>
                        </p:par>
                        <p:par>
                          <p:cTn id="351" fill="hold">
                            <p:stCondLst>
                              <p:cond delay="28500"/>
                            </p:stCondLst>
                            <p:childTnLst>
                              <p:par>
                                <p:cTn id="352" presetID="10" presetClass="entr" presetSubtype="0" fill="hold" grpId="0" nodeType="afterEffect">
                                  <p:stCondLst>
                                    <p:cond delay="0"/>
                                  </p:stCondLst>
                                  <p:childTnLst>
                                    <p:set>
                                      <p:cBhvr>
                                        <p:cTn id="353" dur="1" fill="hold">
                                          <p:stCondLst>
                                            <p:cond delay="0"/>
                                          </p:stCondLst>
                                        </p:cTn>
                                        <p:tgtEl>
                                          <p:spTgt spid="111"/>
                                        </p:tgtEl>
                                        <p:attrNameLst>
                                          <p:attrName>style.visibility</p:attrName>
                                        </p:attrNameLst>
                                      </p:cBhvr>
                                      <p:to>
                                        <p:strVal val="visible"/>
                                      </p:to>
                                    </p:set>
                                    <p:animEffect transition="in" filter="fade">
                                      <p:cBhvr>
                                        <p:cTn id="354" dur="500"/>
                                        <p:tgtEl>
                                          <p:spTgt spid="111"/>
                                        </p:tgtEl>
                                      </p:cBhvr>
                                    </p:animEffect>
                                  </p:childTnLst>
                                </p:cTn>
                              </p:par>
                              <p:par>
                                <p:cTn id="355" presetID="10" presetClass="entr" presetSubtype="0" fill="hold" grpId="0" nodeType="withEffect">
                                  <p:stCondLst>
                                    <p:cond delay="0"/>
                                  </p:stCondLst>
                                  <p:childTnLst>
                                    <p:set>
                                      <p:cBhvr>
                                        <p:cTn id="356" dur="1" fill="hold">
                                          <p:stCondLst>
                                            <p:cond delay="0"/>
                                          </p:stCondLst>
                                        </p:cTn>
                                        <p:tgtEl>
                                          <p:spTgt spid="112"/>
                                        </p:tgtEl>
                                        <p:attrNameLst>
                                          <p:attrName>style.visibility</p:attrName>
                                        </p:attrNameLst>
                                      </p:cBhvr>
                                      <p:to>
                                        <p:strVal val="visible"/>
                                      </p:to>
                                    </p:set>
                                    <p:animEffect transition="in" filter="fade">
                                      <p:cBhvr>
                                        <p:cTn id="357" dur="500"/>
                                        <p:tgtEl>
                                          <p:spTgt spid="112"/>
                                        </p:tgtEl>
                                      </p:cBhvr>
                                    </p:animEffect>
                                  </p:childTnLst>
                                </p:cTn>
                              </p:par>
                            </p:childTnLst>
                          </p:cTn>
                        </p:par>
                        <p:par>
                          <p:cTn id="358" fill="hold">
                            <p:stCondLst>
                              <p:cond delay="29000"/>
                            </p:stCondLst>
                            <p:childTnLst>
                              <p:par>
                                <p:cTn id="359" presetID="26" presetClass="entr" presetSubtype="0" fill="hold" grpId="0" nodeType="afterEffect">
                                  <p:stCondLst>
                                    <p:cond delay="0"/>
                                  </p:stCondLst>
                                  <p:childTnLst>
                                    <p:set>
                                      <p:cBhvr>
                                        <p:cTn id="360" dur="1" fill="hold">
                                          <p:stCondLst>
                                            <p:cond delay="0"/>
                                          </p:stCondLst>
                                        </p:cTn>
                                        <p:tgtEl>
                                          <p:spTgt spid="254"/>
                                        </p:tgtEl>
                                        <p:attrNameLst>
                                          <p:attrName>style.visibility</p:attrName>
                                        </p:attrNameLst>
                                      </p:cBhvr>
                                      <p:to>
                                        <p:strVal val="visible"/>
                                      </p:to>
                                    </p:set>
                                    <p:animEffect transition="in" filter="wipe(down)">
                                      <p:cBhvr>
                                        <p:cTn id="361" dur="580">
                                          <p:stCondLst>
                                            <p:cond delay="0"/>
                                          </p:stCondLst>
                                        </p:cTn>
                                        <p:tgtEl>
                                          <p:spTgt spid="254"/>
                                        </p:tgtEl>
                                      </p:cBhvr>
                                    </p:animEffect>
                                    <p:anim calcmode="lin" valueType="num">
                                      <p:cBhvr>
                                        <p:cTn id="362" dur="1822" tmFilter="0,0; 0.14,0.36; 0.43,0.73; 0.71,0.91; 1.0,1.0">
                                          <p:stCondLst>
                                            <p:cond delay="0"/>
                                          </p:stCondLst>
                                        </p:cTn>
                                        <p:tgtEl>
                                          <p:spTgt spid="254"/>
                                        </p:tgtEl>
                                        <p:attrNameLst>
                                          <p:attrName>ppt_x</p:attrName>
                                        </p:attrNameLst>
                                      </p:cBhvr>
                                      <p:tavLst>
                                        <p:tav tm="0">
                                          <p:val>
                                            <p:strVal val="#ppt_x-0.25"/>
                                          </p:val>
                                        </p:tav>
                                        <p:tav tm="100000">
                                          <p:val>
                                            <p:strVal val="#ppt_x"/>
                                          </p:val>
                                        </p:tav>
                                      </p:tavLst>
                                    </p:anim>
                                    <p:anim calcmode="lin" valueType="num">
                                      <p:cBhvr>
                                        <p:cTn id="363" dur="664" tmFilter="0.0,0.0; 0.25,0.07; 0.50,0.2; 0.75,0.467; 1.0,1.0">
                                          <p:stCondLst>
                                            <p:cond delay="0"/>
                                          </p:stCondLst>
                                        </p:cTn>
                                        <p:tgtEl>
                                          <p:spTgt spid="254"/>
                                        </p:tgtEl>
                                        <p:attrNameLst>
                                          <p:attrName>ppt_y</p:attrName>
                                        </p:attrNameLst>
                                      </p:cBhvr>
                                      <p:tavLst>
                                        <p:tav tm="0" fmla="#ppt_y-sin(pi*$)/3">
                                          <p:val>
                                            <p:fltVal val="0.5"/>
                                          </p:val>
                                        </p:tav>
                                        <p:tav tm="100000">
                                          <p:val>
                                            <p:fltVal val="1"/>
                                          </p:val>
                                        </p:tav>
                                      </p:tavLst>
                                    </p:anim>
                                    <p:anim calcmode="lin" valueType="num">
                                      <p:cBhvr>
                                        <p:cTn id="364" dur="664" tmFilter="0, 0; 0.125,0.2665; 0.25,0.4; 0.375,0.465; 0.5,0.5;  0.625,0.535; 0.75,0.6; 0.875,0.7335; 1,1">
                                          <p:stCondLst>
                                            <p:cond delay="664"/>
                                          </p:stCondLst>
                                        </p:cTn>
                                        <p:tgtEl>
                                          <p:spTgt spid="254"/>
                                        </p:tgtEl>
                                        <p:attrNameLst>
                                          <p:attrName>ppt_y</p:attrName>
                                        </p:attrNameLst>
                                      </p:cBhvr>
                                      <p:tavLst>
                                        <p:tav tm="0" fmla="#ppt_y-sin(pi*$)/9">
                                          <p:val>
                                            <p:fltVal val="0"/>
                                          </p:val>
                                        </p:tav>
                                        <p:tav tm="100000">
                                          <p:val>
                                            <p:fltVal val="1"/>
                                          </p:val>
                                        </p:tav>
                                      </p:tavLst>
                                    </p:anim>
                                    <p:anim calcmode="lin" valueType="num">
                                      <p:cBhvr>
                                        <p:cTn id="365" dur="332" tmFilter="0, 0; 0.125,0.2665; 0.25,0.4; 0.375,0.465; 0.5,0.5;  0.625,0.535; 0.75,0.6; 0.875,0.7335; 1,1">
                                          <p:stCondLst>
                                            <p:cond delay="1324"/>
                                          </p:stCondLst>
                                        </p:cTn>
                                        <p:tgtEl>
                                          <p:spTgt spid="254"/>
                                        </p:tgtEl>
                                        <p:attrNameLst>
                                          <p:attrName>ppt_y</p:attrName>
                                        </p:attrNameLst>
                                      </p:cBhvr>
                                      <p:tavLst>
                                        <p:tav tm="0" fmla="#ppt_y-sin(pi*$)/27">
                                          <p:val>
                                            <p:fltVal val="0"/>
                                          </p:val>
                                        </p:tav>
                                        <p:tav tm="100000">
                                          <p:val>
                                            <p:fltVal val="1"/>
                                          </p:val>
                                        </p:tav>
                                      </p:tavLst>
                                    </p:anim>
                                    <p:anim calcmode="lin" valueType="num">
                                      <p:cBhvr>
                                        <p:cTn id="366" dur="164" tmFilter="0, 0; 0.125,0.2665; 0.25,0.4; 0.375,0.465; 0.5,0.5;  0.625,0.535; 0.75,0.6; 0.875,0.7335; 1,1">
                                          <p:stCondLst>
                                            <p:cond delay="1656"/>
                                          </p:stCondLst>
                                        </p:cTn>
                                        <p:tgtEl>
                                          <p:spTgt spid="254"/>
                                        </p:tgtEl>
                                        <p:attrNameLst>
                                          <p:attrName>ppt_y</p:attrName>
                                        </p:attrNameLst>
                                      </p:cBhvr>
                                      <p:tavLst>
                                        <p:tav tm="0" fmla="#ppt_y-sin(pi*$)/81">
                                          <p:val>
                                            <p:fltVal val="0"/>
                                          </p:val>
                                        </p:tav>
                                        <p:tav tm="100000">
                                          <p:val>
                                            <p:fltVal val="1"/>
                                          </p:val>
                                        </p:tav>
                                      </p:tavLst>
                                    </p:anim>
                                    <p:animScale>
                                      <p:cBhvr>
                                        <p:cTn id="367" dur="26">
                                          <p:stCondLst>
                                            <p:cond delay="650"/>
                                          </p:stCondLst>
                                        </p:cTn>
                                        <p:tgtEl>
                                          <p:spTgt spid="254"/>
                                        </p:tgtEl>
                                      </p:cBhvr>
                                      <p:to x="100000" y="60000"/>
                                    </p:animScale>
                                    <p:animScale>
                                      <p:cBhvr>
                                        <p:cTn id="368" dur="166" decel="50000">
                                          <p:stCondLst>
                                            <p:cond delay="676"/>
                                          </p:stCondLst>
                                        </p:cTn>
                                        <p:tgtEl>
                                          <p:spTgt spid="254"/>
                                        </p:tgtEl>
                                      </p:cBhvr>
                                      <p:to x="100000" y="100000"/>
                                    </p:animScale>
                                    <p:animScale>
                                      <p:cBhvr>
                                        <p:cTn id="369" dur="26">
                                          <p:stCondLst>
                                            <p:cond delay="1312"/>
                                          </p:stCondLst>
                                        </p:cTn>
                                        <p:tgtEl>
                                          <p:spTgt spid="254"/>
                                        </p:tgtEl>
                                      </p:cBhvr>
                                      <p:to x="100000" y="80000"/>
                                    </p:animScale>
                                    <p:animScale>
                                      <p:cBhvr>
                                        <p:cTn id="370" dur="166" decel="50000">
                                          <p:stCondLst>
                                            <p:cond delay="1338"/>
                                          </p:stCondLst>
                                        </p:cTn>
                                        <p:tgtEl>
                                          <p:spTgt spid="254"/>
                                        </p:tgtEl>
                                      </p:cBhvr>
                                      <p:to x="100000" y="100000"/>
                                    </p:animScale>
                                    <p:animScale>
                                      <p:cBhvr>
                                        <p:cTn id="371" dur="26">
                                          <p:stCondLst>
                                            <p:cond delay="1642"/>
                                          </p:stCondLst>
                                        </p:cTn>
                                        <p:tgtEl>
                                          <p:spTgt spid="254"/>
                                        </p:tgtEl>
                                      </p:cBhvr>
                                      <p:to x="100000" y="90000"/>
                                    </p:animScale>
                                    <p:animScale>
                                      <p:cBhvr>
                                        <p:cTn id="372" dur="166" decel="50000">
                                          <p:stCondLst>
                                            <p:cond delay="1668"/>
                                          </p:stCondLst>
                                        </p:cTn>
                                        <p:tgtEl>
                                          <p:spTgt spid="254"/>
                                        </p:tgtEl>
                                      </p:cBhvr>
                                      <p:to x="100000" y="100000"/>
                                    </p:animScale>
                                    <p:animScale>
                                      <p:cBhvr>
                                        <p:cTn id="373" dur="26">
                                          <p:stCondLst>
                                            <p:cond delay="1808"/>
                                          </p:stCondLst>
                                        </p:cTn>
                                        <p:tgtEl>
                                          <p:spTgt spid="254"/>
                                        </p:tgtEl>
                                      </p:cBhvr>
                                      <p:to x="100000" y="95000"/>
                                    </p:animScale>
                                    <p:animScale>
                                      <p:cBhvr>
                                        <p:cTn id="374" dur="166" decel="50000">
                                          <p:stCondLst>
                                            <p:cond delay="1834"/>
                                          </p:stCondLst>
                                        </p:cTn>
                                        <p:tgtEl>
                                          <p:spTgt spid="254"/>
                                        </p:tgtEl>
                                      </p:cBhvr>
                                      <p:to x="100000" y="100000"/>
                                    </p:animScale>
                                  </p:childTnLst>
                                </p:cTn>
                              </p:par>
                              <p:par>
                                <p:cTn id="375" presetID="26" presetClass="entr" presetSubtype="0" fill="hold" grpId="0" nodeType="withEffect">
                                  <p:stCondLst>
                                    <p:cond delay="0"/>
                                  </p:stCondLst>
                                  <p:childTnLst>
                                    <p:set>
                                      <p:cBhvr>
                                        <p:cTn id="376" dur="1" fill="hold">
                                          <p:stCondLst>
                                            <p:cond delay="0"/>
                                          </p:stCondLst>
                                        </p:cTn>
                                        <p:tgtEl>
                                          <p:spTgt spid="255"/>
                                        </p:tgtEl>
                                        <p:attrNameLst>
                                          <p:attrName>style.visibility</p:attrName>
                                        </p:attrNameLst>
                                      </p:cBhvr>
                                      <p:to>
                                        <p:strVal val="visible"/>
                                      </p:to>
                                    </p:set>
                                    <p:animEffect transition="in" filter="wipe(down)">
                                      <p:cBhvr>
                                        <p:cTn id="377" dur="580">
                                          <p:stCondLst>
                                            <p:cond delay="0"/>
                                          </p:stCondLst>
                                        </p:cTn>
                                        <p:tgtEl>
                                          <p:spTgt spid="255"/>
                                        </p:tgtEl>
                                      </p:cBhvr>
                                    </p:animEffect>
                                    <p:anim calcmode="lin" valueType="num">
                                      <p:cBhvr>
                                        <p:cTn id="378" dur="1822" tmFilter="0,0; 0.14,0.36; 0.43,0.73; 0.71,0.91; 1.0,1.0">
                                          <p:stCondLst>
                                            <p:cond delay="0"/>
                                          </p:stCondLst>
                                        </p:cTn>
                                        <p:tgtEl>
                                          <p:spTgt spid="255"/>
                                        </p:tgtEl>
                                        <p:attrNameLst>
                                          <p:attrName>ppt_x</p:attrName>
                                        </p:attrNameLst>
                                      </p:cBhvr>
                                      <p:tavLst>
                                        <p:tav tm="0">
                                          <p:val>
                                            <p:strVal val="#ppt_x-0.25"/>
                                          </p:val>
                                        </p:tav>
                                        <p:tav tm="100000">
                                          <p:val>
                                            <p:strVal val="#ppt_x"/>
                                          </p:val>
                                        </p:tav>
                                      </p:tavLst>
                                    </p:anim>
                                    <p:anim calcmode="lin" valueType="num">
                                      <p:cBhvr>
                                        <p:cTn id="379" dur="664" tmFilter="0.0,0.0; 0.25,0.07; 0.50,0.2; 0.75,0.467; 1.0,1.0">
                                          <p:stCondLst>
                                            <p:cond delay="0"/>
                                          </p:stCondLst>
                                        </p:cTn>
                                        <p:tgtEl>
                                          <p:spTgt spid="255"/>
                                        </p:tgtEl>
                                        <p:attrNameLst>
                                          <p:attrName>ppt_y</p:attrName>
                                        </p:attrNameLst>
                                      </p:cBhvr>
                                      <p:tavLst>
                                        <p:tav tm="0" fmla="#ppt_y-sin(pi*$)/3">
                                          <p:val>
                                            <p:fltVal val="0.5"/>
                                          </p:val>
                                        </p:tav>
                                        <p:tav tm="100000">
                                          <p:val>
                                            <p:fltVal val="1"/>
                                          </p:val>
                                        </p:tav>
                                      </p:tavLst>
                                    </p:anim>
                                    <p:anim calcmode="lin" valueType="num">
                                      <p:cBhvr>
                                        <p:cTn id="380" dur="664" tmFilter="0, 0; 0.125,0.2665; 0.25,0.4; 0.375,0.465; 0.5,0.5;  0.625,0.535; 0.75,0.6; 0.875,0.7335; 1,1">
                                          <p:stCondLst>
                                            <p:cond delay="664"/>
                                          </p:stCondLst>
                                        </p:cTn>
                                        <p:tgtEl>
                                          <p:spTgt spid="255"/>
                                        </p:tgtEl>
                                        <p:attrNameLst>
                                          <p:attrName>ppt_y</p:attrName>
                                        </p:attrNameLst>
                                      </p:cBhvr>
                                      <p:tavLst>
                                        <p:tav tm="0" fmla="#ppt_y-sin(pi*$)/9">
                                          <p:val>
                                            <p:fltVal val="0"/>
                                          </p:val>
                                        </p:tav>
                                        <p:tav tm="100000">
                                          <p:val>
                                            <p:fltVal val="1"/>
                                          </p:val>
                                        </p:tav>
                                      </p:tavLst>
                                    </p:anim>
                                    <p:anim calcmode="lin" valueType="num">
                                      <p:cBhvr>
                                        <p:cTn id="381" dur="332" tmFilter="0, 0; 0.125,0.2665; 0.25,0.4; 0.375,0.465; 0.5,0.5;  0.625,0.535; 0.75,0.6; 0.875,0.7335; 1,1">
                                          <p:stCondLst>
                                            <p:cond delay="1324"/>
                                          </p:stCondLst>
                                        </p:cTn>
                                        <p:tgtEl>
                                          <p:spTgt spid="255"/>
                                        </p:tgtEl>
                                        <p:attrNameLst>
                                          <p:attrName>ppt_y</p:attrName>
                                        </p:attrNameLst>
                                      </p:cBhvr>
                                      <p:tavLst>
                                        <p:tav tm="0" fmla="#ppt_y-sin(pi*$)/27">
                                          <p:val>
                                            <p:fltVal val="0"/>
                                          </p:val>
                                        </p:tav>
                                        <p:tav tm="100000">
                                          <p:val>
                                            <p:fltVal val="1"/>
                                          </p:val>
                                        </p:tav>
                                      </p:tavLst>
                                    </p:anim>
                                    <p:anim calcmode="lin" valueType="num">
                                      <p:cBhvr>
                                        <p:cTn id="382" dur="164" tmFilter="0, 0; 0.125,0.2665; 0.25,0.4; 0.375,0.465; 0.5,0.5;  0.625,0.535; 0.75,0.6; 0.875,0.7335; 1,1">
                                          <p:stCondLst>
                                            <p:cond delay="1656"/>
                                          </p:stCondLst>
                                        </p:cTn>
                                        <p:tgtEl>
                                          <p:spTgt spid="255"/>
                                        </p:tgtEl>
                                        <p:attrNameLst>
                                          <p:attrName>ppt_y</p:attrName>
                                        </p:attrNameLst>
                                      </p:cBhvr>
                                      <p:tavLst>
                                        <p:tav tm="0" fmla="#ppt_y-sin(pi*$)/81">
                                          <p:val>
                                            <p:fltVal val="0"/>
                                          </p:val>
                                        </p:tav>
                                        <p:tav tm="100000">
                                          <p:val>
                                            <p:fltVal val="1"/>
                                          </p:val>
                                        </p:tav>
                                      </p:tavLst>
                                    </p:anim>
                                    <p:animScale>
                                      <p:cBhvr>
                                        <p:cTn id="383" dur="26">
                                          <p:stCondLst>
                                            <p:cond delay="650"/>
                                          </p:stCondLst>
                                        </p:cTn>
                                        <p:tgtEl>
                                          <p:spTgt spid="255"/>
                                        </p:tgtEl>
                                      </p:cBhvr>
                                      <p:to x="100000" y="60000"/>
                                    </p:animScale>
                                    <p:animScale>
                                      <p:cBhvr>
                                        <p:cTn id="384" dur="166" decel="50000">
                                          <p:stCondLst>
                                            <p:cond delay="676"/>
                                          </p:stCondLst>
                                        </p:cTn>
                                        <p:tgtEl>
                                          <p:spTgt spid="255"/>
                                        </p:tgtEl>
                                      </p:cBhvr>
                                      <p:to x="100000" y="100000"/>
                                    </p:animScale>
                                    <p:animScale>
                                      <p:cBhvr>
                                        <p:cTn id="385" dur="26">
                                          <p:stCondLst>
                                            <p:cond delay="1312"/>
                                          </p:stCondLst>
                                        </p:cTn>
                                        <p:tgtEl>
                                          <p:spTgt spid="255"/>
                                        </p:tgtEl>
                                      </p:cBhvr>
                                      <p:to x="100000" y="80000"/>
                                    </p:animScale>
                                    <p:animScale>
                                      <p:cBhvr>
                                        <p:cTn id="386" dur="166" decel="50000">
                                          <p:stCondLst>
                                            <p:cond delay="1338"/>
                                          </p:stCondLst>
                                        </p:cTn>
                                        <p:tgtEl>
                                          <p:spTgt spid="255"/>
                                        </p:tgtEl>
                                      </p:cBhvr>
                                      <p:to x="100000" y="100000"/>
                                    </p:animScale>
                                    <p:animScale>
                                      <p:cBhvr>
                                        <p:cTn id="387" dur="26">
                                          <p:stCondLst>
                                            <p:cond delay="1642"/>
                                          </p:stCondLst>
                                        </p:cTn>
                                        <p:tgtEl>
                                          <p:spTgt spid="255"/>
                                        </p:tgtEl>
                                      </p:cBhvr>
                                      <p:to x="100000" y="90000"/>
                                    </p:animScale>
                                    <p:animScale>
                                      <p:cBhvr>
                                        <p:cTn id="388" dur="166" decel="50000">
                                          <p:stCondLst>
                                            <p:cond delay="1668"/>
                                          </p:stCondLst>
                                        </p:cTn>
                                        <p:tgtEl>
                                          <p:spTgt spid="255"/>
                                        </p:tgtEl>
                                      </p:cBhvr>
                                      <p:to x="100000" y="100000"/>
                                    </p:animScale>
                                    <p:animScale>
                                      <p:cBhvr>
                                        <p:cTn id="389" dur="26">
                                          <p:stCondLst>
                                            <p:cond delay="1808"/>
                                          </p:stCondLst>
                                        </p:cTn>
                                        <p:tgtEl>
                                          <p:spTgt spid="255"/>
                                        </p:tgtEl>
                                      </p:cBhvr>
                                      <p:to x="100000" y="95000"/>
                                    </p:animScale>
                                    <p:animScale>
                                      <p:cBhvr>
                                        <p:cTn id="390" dur="166" decel="50000">
                                          <p:stCondLst>
                                            <p:cond delay="1834"/>
                                          </p:stCondLst>
                                        </p:cTn>
                                        <p:tgtEl>
                                          <p:spTgt spid="25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 grpId="0"/>
      <p:bldP spid="23" grpId="0"/>
      <p:bldP spid="24" grpId="0"/>
      <p:bldP spid="25" grpId="0"/>
      <p:bldP spid="26" grpId="0"/>
      <p:bldP spid="27" grpId="0"/>
      <p:bldP spid="28" grpId="0" animBg="1"/>
      <p:bldP spid="34" grpId="0"/>
      <p:bldP spid="37" grpId="0"/>
      <p:bldP spid="40" grpId="0"/>
      <p:bldP spid="42" grpId="0"/>
      <p:bldP spid="56" grpId="0"/>
      <p:bldP spid="57" grpId="0" animBg="1"/>
      <p:bldP spid="58" grpId="0"/>
      <p:bldP spid="65" grpId="0"/>
      <p:bldP spid="66" grpId="0"/>
      <p:bldP spid="68" grpId="0"/>
      <p:bldP spid="72" grpId="0"/>
      <p:bldP spid="73" grpId="0"/>
      <p:bldP spid="76" grpId="0"/>
      <p:bldP spid="78" grpId="0"/>
      <p:bldP spid="79" grpId="0"/>
      <p:bldP spid="82" grpId="0"/>
      <p:bldP spid="83" grpId="0"/>
      <p:bldP spid="85" grpId="0"/>
      <p:bldP spid="88" grpId="0"/>
      <p:bldP spid="90" grpId="0"/>
      <p:bldP spid="92" grpId="0"/>
      <p:bldP spid="102" grpId="0"/>
      <p:bldP spid="104" grpId="0"/>
      <p:bldP spid="107" grpId="0"/>
      <p:bldP spid="111" grpId="0"/>
      <p:bldP spid="112" grpId="0"/>
      <p:bldP spid="184" grpId="0" animBg="1"/>
      <p:bldP spid="202" grpId="0" animBg="1"/>
      <p:bldP spid="220" grpId="0" animBg="1"/>
      <p:bldP spid="221" grpId="0" animBg="1"/>
      <p:bldP spid="250" grpId="0" animBg="1"/>
      <p:bldP spid="254" grpId="0" animBg="1"/>
      <p:bldP spid="255" grpId="0" animBg="1"/>
      <p:bldP spid="26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21"/>
          <p:cNvSpPr>
            <a:spLocks noEditPoints="1"/>
          </p:cNvSpPr>
          <p:nvPr/>
        </p:nvSpPr>
        <p:spPr bwMode="auto">
          <a:xfrm>
            <a:off x="6436513" y="2480592"/>
            <a:ext cx="935374" cy="935374"/>
          </a:xfrm>
          <a:custGeom>
            <a:avLst/>
            <a:gdLst>
              <a:gd name="T0" fmla="*/ 175 w 349"/>
              <a:gd name="T1" fmla="*/ 0 h 349"/>
              <a:gd name="T2" fmla="*/ 0 w 349"/>
              <a:gd name="T3" fmla="*/ 174 h 349"/>
              <a:gd name="T4" fmla="*/ 175 w 349"/>
              <a:gd name="T5" fmla="*/ 349 h 349"/>
              <a:gd name="T6" fmla="*/ 349 w 349"/>
              <a:gd name="T7" fmla="*/ 174 h 349"/>
              <a:gd name="T8" fmla="*/ 175 w 349"/>
              <a:gd name="T9" fmla="*/ 0 h 349"/>
              <a:gd name="T10" fmla="*/ 178 w 349"/>
              <a:gd name="T11" fmla="*/ 289 h 349"/>
              <a:gd name="T12" fmla="*/ 178 w 349"/>
              <a:gd name="T13" fmla="*/ 289 h 349"/>
              <a:gd name="T14" fmla="*/ 178 w 349"/>
              <a:gd name="T15" fmla="*/ 289 h 349"/>
              <a:gd name="T16" fmla="*/ 178 w 349"/>
              <a:gd name="T17" fmla="*/ 289 h 349"/>
              <a:gd name="T18" fmla="*/ 178 w 349"/>
              <a:gd name="T19" fmla="*/ 289 h 349"/>
              <a:gd name="T20" fmla="*/ 72 w 349"/>
              <a:gd name="T21" fmla="*/ 165 h 349"/>
              <a:gd name="T22" fmla="*/ 173 w 349"/>
              <a:gd name="T23" fmla="*/ 151 h 349"/>
              <a:gd name="T24" fmla="*/ 176 w 349"/>
              <a:gd name="T25" fmla="*/ 161 h 349"/>
              <a:gd name="T26" fmla="*/ 178 w 349"/>
              <a:gd name="T27" fmla="*/ 151 h 349"/>
              <a:gd name="T28" fmla="*/ 280 w 349"/>
              <a:gd name="T29" fmla="*/ 162 h 349"/>
              <a:gd name="T30" fmla="*/ 178 w 349"/>
              <a:gd name="T31" fmla="*/ 28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349">
                <a:moveTo>
                  <a:pt x="175" y="0"/>
                </a:moveTo>
                <a:cubicBezTo>
                  <a:pt x="78" y="0"/>
                  <a:pt x="0" y="78"/>
                  <a:pt x="0" y="174"/>
                </a:cubicBezTo>
                <a:cubicBezTo>
                  <a:pt x="0" y="271"/>
                  <a:pt x="78" y="349"/>
                  <a:pt x="175" y="349"/>
                </a:cubicBezTo>
                <a:cubicBezTo>
                  <a:pt x="271" y="349"/>
                  <a:pt x="349" y="271"/>
                  <a:pt x="349" y="174"/>
                </a:cubicBezTo>
                <a:cubicBezTo>
                  <a:pt x="349" y="78"/>
                  <a:pt x="271" y="0"/>
                  <a:pt x="175" y="0"/>
                </a:cubicBezTo>
                <a:close/>
                <a:moveTo>
                  <a:pt x="178" y="289"/>
                </a:moveTo>
                <a:cubicBezTo>
                  <a:pt x="178" y="289"/>
                  <a:pt x="178" y="289"/>
                  <a:pt x="178" y="289"/>
                </a:cubicBezTo>
                <a:cubicBezTo>
                  <a:pt x="178" y="289"/>
                  <a:pt x="178" y="289"/>
                  <a:pt x="178" y="289"/>
                </a:cubicBezTo>
                <a:cubicBezTo>
                  <a:pt x="178" y="289"/>
                  <a:pt x="178" y="289"/>
                  <a:pt x="178" y="289"/>
                </a:cubicBezTo>
                <a:cubicBezTo>
                  <a:pt x="178" y="289"/>
                  <a:pt x="178" y="289"/>
                  <a:pt x="178" y="289"/>
                </a:cubicBezTo>
                <a:cubicBezTo>
                  <a:pt x="142" y="257"/>
                  <a:pt x="73" y="220"/>
                  <a:pt x="72" y="165"/>
                </a:cubicBezTo>
                <a:cubicBezTo>
                  <a:pt x="72" y="96"/>
                  <a:pt x="157" y="86"/>
                  <a:pt x="173" y="151"/>
                </a:cubicBezTo>
                <a:cubicBezTo>
                  <a:pt x="176" y="161"/>
                  <a:pt x="176" y="161"/>
                  <a:pt x="176" y="161"/>
                </a:cubicBezTo>
                <a:cubicBezTo>
                  <a:pt x="178" y="151"/>
                  <a:pt x="178" y="151"/>
                  <a:pt x="178" y="151"/>
                </a:cubicBezTo>
                <a:cubicBezTo>
                  <a:pt x="193" y="86"/>
                  <a:pt x="279" y="93"/>
                  <a:pt x="280" y="162"/>
                </a:cubicBezTo>
                <a:cubicBezTo>
                  <a:pt x="280" y="218"/>
                  <a:pt x="212" y="256"/>
                  <a:pt x="178" y="289"/>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2"/>
          <p:cNvSpPr>
            <a:spLocks noEditPoints="1"/>
          </p:cNvSpPr>
          <p:nvPr/>
        </p:nvSpPr>
        <p:spPr bwMode="auto">
          <a:xfrm>
            <a:off x="6986211" y="1528963"/>
            <a:ext cx="942762" cy="942762"/>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89 w 352"/>
              <a:gd name="T11" fmla="*/ 90 h 352"/>
              <a:gd name="T12" fmla="*/ 263 w 352"/>
              <a:gd name="T13" fmla="*/ 90 h 352"/>
              <a:gd name="T14" fmla="*/ 276 w 352"/>
              <a:gd name="T15" fmla="*/ 93 h 352"/>
              <a:gd name="T16" fmla="*/ 176 w 352"/>
              <a:gd name="T17" fmla="*/ 182 h 352"/>
              <a:gd name="T18" fmla="*/ 75 w 352"/>
              <a:gd name="T19" fmla="*/ 93 h 352"/>
              <a:gd name="T20" fmla="*/ 89 w 352"/>
              <a:gd name="T21" fmla="*/ 90 h 352"/>
              <a:gd name="T22" fmla="*/ 60 w 352"/>
              <a:gd name="T23" fmla="*/ 235 h 352"/>
              <a:gd name="T24" fmla="*/ 60 w 352"/>
              <a:gd name="T25" fmla="*/ 119 h 352"/>
              <a:gd name="T26" fmla="*/ 65 w 352"/>
              <a:gd name="T27" fmla="*/ 103 h 352"/>
              <a:gd name="T28" fmla="*/ 137 w 352"/>
              <a:gd name="T29" fmla="*/ 167 h 352"/>
              <a:gd name="T30" fmla="*/ 64 w 352"/>
              <a:gd name="T31" fmla="*/ 248 h 352"/>
              <a:gd name="T32" fmla="*/ 60 w 352"/>
              <a:gd name="T33" fmla="*/ 235 h 352"/>
              <a:gd name="T34" fmla="*/ 263 w 352"/>
              <a:gd name="T35" fmla="*/ 263 h 352"/>
              <a:gd name="T36" fmla="*/ 89 w 352"/>
              <a:gd name="T37" fmla="*/ 263 h 352"/>
              <a:gd name="T38" fmla="*/ 74 w 352"/>
              <a:gd name="T39" fmla="*/ 259 h 352"/>
              <a:gd name="T40" fmla="*/ 148 w 352"/>
              <a:gd name="T41" fmla="*/ 176 h 352"/>
              <a:gd name="T42" fmla="*/ 171 w 352"/>
              <a:gd name="T43" fmla="*/ 197 h 352"/>
              <a:gd name="T44" fmla="*/ 176 w 352"/>
              <a:gd name="T45" fmla="*/ 198 h 352"/>
              <a:gd name="T46" fmla="*/ 181 w 352"/>
              <a:gd name="T47" fmla="*/ 197 h 352"/>
              <a:gd name="T48" fmla="*/ 204 w 352"/>
              <a:gd name="T49" fmla="*/ 176 h 352"/>
              <a:gd name="T50" fmla="*/ 278 w 352"/>
              <a:gd name="T51" fmla="*/ 259 h 352"/>
              <a:gd name="T52" fmla="*/ 263 w 352"/>
              <a:gd name="T53" fmla="*/ 263 h 352"/>
              <a:gd name="T54" fmla="*/ 286 w 352"/>
              <a:gd name="T55" fmla="*/ 233 h 352"/>
              <a:gd name="T56" fmla="*/ 283 w 352"/>
              <a:gd name="T57" fmla="*/ 247 h 352"/>
              <a:gd name="T58" fmla="*/ 211 w 352"/>
              <a:gd name="T59" fmla="*/ 167 h 352"/>
              <a:gd name="T60" fmla="*/ 282 w 352"/>
              <a:gd name="T61" fmla="*/ 105 h 352"/>
              <a:gd name="T62" fmla="*/ 286 w 352"/>
              <a:gd name="T63" fmla="*/ 120 h 352"/>
              <a:gd name="T64" fmla="*/ 286 w 352"/>
              <a:gd name="T65" fmla="*/ 23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89" y="90"/>
                </a:moveTo>
                <a:cubicBezTo>
                  <a:pt x="263" y="90"/>
                  <a:pt x="263" y="90"/>
                  <a:pt x="263" y="90"/>
                </a:cubicBezTo>
                <a:cubicBezTo>
                  <a:pt x="268" y="90"/>
                  <a:pt x="272" y="91"/>
                  <a:pt x="276" y="93"/>
                </a:cubicBezTo>
                <a:cubicBezTo>
                  <a:pt x="176" y="182"/>
                  <a:pt x="176" y="182"/>
                  <a:pt x="176" y="182"/>
                </a:cubicBezTo>
                <a:cubicBezTo>
                  <a:pt x="75" y="93"/>
                  <a:pt x="75" y="93"/>
                  <a:pt x="75" y="93"/>
                </a:cubicBezTo>
                <a:cubicBezTo>
                  <a:pt x="79" y="91"/>
                  <a:pt x="84" y="90"/>
                  <a:pt x="89" y="90"/>
                </a:cubicBezTo>
                <a:close/>
                <a:moveTo>
                  <a:pt x="60" y="235"/>
                </a:moveTo>
                <a:cubicBezTo>
                  <a:pt x="60" y="119"/>
                  <a:pt x="60" y="119"/>
                  <a:pt x="60" y="119"/>
                </a:cubicBezTo>
                <a:cubicBezTo>
                  <a:pt x="60" y="113"/>
                  <a:pt x="62" y="108"/>
                  <a:pt x="65" y="103"/>
                </a:cubicBezTo>
                <a:cubicBezTo>
                  <a:pt x="137" y="167"/>
                  <a:pt x="137" y="167"/>
                  <a:pt x="137" y="167"/>
                </a:cubicBezTo>
                <a:cubicBezTo>
                  <a:pt x="64" y="248"/>
                  <a:pt x="64" y="248"/>
                  <a:pt x="64" y="248"/>
                </a:cubicBezTo>
                <a:cubicBezTo>
                  <a:pt x="62" y="244"/>
                  <a:pt x="60" y="240"/>
                  <a:pt x="60" y="235"/>
                </a:cubicBezTo>
                <a:close/>
                <a:moveTo>
                  <a:pt x="263" y="263"/>
                </a:moveTo>
                <a:cubicBezTo>
                  <a:pt x="89" y="263"/>
                  <a:pt x="89" y="263"/>
                  <a:pt x="89" y="263"/>
                </a:cubicBezTo>
                <a:cubicBezTo>
                  <a:pt x="83" y="263"/>
                  <a:pt x="78" y="262"/>
                  <a:pt x="74" y="259"/>
                </a:cubicBezTo>
                <a:cubicBezTo>
                  <a:pt x="148" y="176"/>
                  <a:pt x="148" y="176"/>
                  <a:pt x="148" y="176"/>
                </a:cubicBezTo>
                <a:cubicBezTo>
                  <a:pt x="171" y="197"/>
                  <a:pt x="171" y="197"/>
                  <a:pt x="171" y="197"/>
                </a:cubicBezTo>
                <a:cubicBezTo>
                  <a:pt x="172" y="198"/>
                  <a:pt x="174" y="198"/>
                  <a:pt x="176" y="198"/>
                </a:cubicBezTo>
                <a:cubicBezTo>
                  <a:pt x="178" y="198"/>
                  <a:pt x="179" y="198"/>
                  <a:pt x="181" y="197"/>
                </a:cubicBezTo>
                <a:cubicBezTo>
                  <a:pt x="204" y="176"/>
                  <a:pt x="204" y="176"/>
                  <a:pt x="204" y="176"/>
                </a:cubicBezTo>
                <a:cubicBezTo>
                  <a:pt x="278" y="259"/>
                  <a:pt x="278" y="259"/>
                  <a:pt x="278" y="259"/>
                </a:cubicBezTo>
                <a:cubicBezTo>
                  <a:pt x="274" y="262"/>
                  <a:pt x="268" y="263"/>
                  <a:pt x="263" y="263"/>
                </a:cubicBezTo>
                <a:close/>
                <a:moveTo>
                  <a:pt x="286" y="233"/>
                </a:moveTo>
                <a:cubicBezTo>
                  <a:pt x="286" y="238"/>
                  <a:pt x="285" y="243"/>
                  <a:pt x="283" y="247"/>
                </a:cubicBezTo>
                <a:cubicBezTo>
                  <a:pt x="211" y="167"/>
                  <a:pt x="211" y="167"/>
                  <a:pt x="211" y="167"/>
                </a:cubicBezTo>
                <a:cubicBezTo>
                  <a:pt x="282" y="105"/>
                  <a:pt x="282" y="105"/>
                  <a:pt x="282" y="105"/>
                </a:cubicBezTo>
                <a:cubicBezTo>
                  <a:pt x="285" y="109"/>
                  <a:pt x="286" y="115"/>
                  <a:pt x="286" y="120"/>
                </a:cubicBezTo>
                <a:lnTo>
                  <a:pt x="286" y="23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3" name="Group 92"/>
          <p:cNvGrpSpPr/>
          <p:nvPr/>
        </p:nvGrpSpPr>
        <p:grpSpPr>
          <a:xfrm>
            <a:off x="7376320" y="3426309"/>
            <a:ext cx="766918" cy="768396"/>
            <a:chOff x="4427538" y="3192463"/>
            <a:chExt cx="823913" cy="825500"/>
          </a:xfrm>
          <a:solidFill>
            <a:srgbClr val="FF6D6D"/>
          </a:solidFill>
        </p:grpSpPr>
        <p:sp>
          <p:nvSpPr>
            <p:cNvPr id="37"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2" name="Freeform 28"/>
          <p:cNvSpPr>
            <a:spLocks noEditPoints="1"/>
          </p:cNvSpPr>
          <p:nvPr/>
        </p:nvSpPr>
        <p:spPr bwMode="auto">
          <a:xfrm>
            <a:off x="6235548" y="3544524"/>
            <a:ext cx="953107" cy="950151"/>
          </a:xfrm>
          <a:custGeom>
            <a:avLst/>
            <a:gdLst>
              <a:gd name="T0" fmla="*/ 178 w 356"/>
              <a:gd name="T1" fmla="*/ 0 h 355"/>
              <a:gd name="T2" fmla="*/ 0 w 356"/>
              <a:gd name="T3" fmla="*/ 177 h 355"/>
              <a:gd name="T4" fmla="*/ 178 w 356"/>
              <a:gd name="T5" fmla="*/ 355 h 355"/>
              <a:gd name="T6" fmla="*/ 356 w 356"/>
              <a:gd name="T7" fmla="*/ 177 h 355"/>
              <a:gd name="T8" fmla="*/ 178 w 356"/>
              <a:gd name="T9" fmla="*/ 0 h 355"/>
              <a:gd name="T10" fmla="*/ 186 w 356"/>
              <a:gd name="T11" fmla="*/ 124 h 355"/>
              <a:gd name="T12" fmla="*/ 186 w 356"/>
              <a:gd name="T13" fmla="*/ 246 h 355"/>
              <a:gd name="T14" fmla="*/ 140 w 356"/>
              <a:gd name="T15" fmla="*/ 276 h 355"/>
              <a:gd name="T16" fmla="*/ 94 w 356"/>
              <a:gd name="T17" fmla="*/ 246 h 355"/>
              <a:gd name="T18" fmla="*/ 140 w 356"/>
              <a:gd name="T19" fmla="*/ 215 h 355"/>
              <a:gd name="T20" fmla="*/ 170 w 356"/>
              <a:gd name="T21" fmla="*/ 223 h 355"/>
              <a:gd name="T22" fmla="*/ 170 w 356"/>
              <a:gd name="T23" fmla="*/ 78 h 355"/>
              <a:gd name="T24" fmla="*/ 186 w 356"/>
              <a:gd name="T25" fmla="*/ 78 h 355"/>
              <a:gd name="T26" fmla="*/ 262 w 356"/>
              <a:gd name="T27" fmla="*/ 185 h 355"/>
              <a:gd name="T28" fmla="*/ 186 w 356"/>
              <a:gd name="T29" fmla="*/ 12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355">
                <a:moveTo>
                  <a:pt x="178" y="0"/>
                </a:moveTo>
                <a:cubicBezTo>
                  <a:pt x="80" y="0"/>
                  <a:pt x="0" y="79"/>
                  <a:pt x="0" y="177"/>
                </a:cubicBezTo>
                <a:cubicBezTo>
                  <a:pt x="0" y="275"/>
                  <a:pt x="80" y="355"/>
                  <a:pt x="178" y="355"/>
                </a:cubicBezTo>
                <a:cubicBezTo>
                  <a:pt x="276" y="355"/>
                  <a:pt x="356" y="275"/>
                  <a:pt x="356" y="177"/>
                </a:cubicBezTo>
                <a:cubicBezTo>
                  <a:pt x="356" y="79"/>
                  <a:pt x="276" y="0"/>
                  <a:pt x="178" y="0"/>
                </a:cubicBezTo>
                <a:close/>
                <a:moveTo>
                  <a:pt x="186" y="124"/>
                </a:moveTo>
                <a:cubicBezTo>
                  <a:pt x="186" y="246"/>
                  <a:pt x="186" y="246"/>
                  <a:pt x="186" y="246"/>
                </a:cubicBezTo>
                <a:cubicBezTo>
                  <a:pt x="186" y="262"/>
                  <a:pt x="165" y="276"/>
                  <a:pt x="140" y="276"/>
                </a:cubicBezTo>
                <a:cubicBezTo>
                  <a:pt x="115" y="276"/>
                  <a:pt x="94" y="262"/>
                  <a:pt x="94" y="246"/>
                </a:cubicBezTo>
                <a:cubicBezTo>
                  <a:pt x="94" y="229"/>
                  <a:pt x="115" y="215"/>
                  <a:pt x="140" y="215"/>
                </a:cubicBezTo>
                <a:cubicBezTo>
                  <a:pt x="152" y="215"/>
                  <a:pt x="162" y="218"/>
                  <a:pt x="170" y="223"/>
                </a:cubicBezTo>
                <a:cubicBezTo>
                  <a:pt x="170" y="78"/>
                  <a:pt x="170" y="78"/>
                  <a:pt x="170" y="78"/>
                </a:cubicBezTo>
                <a:cubicBezTo>
                  <a:pt x="186" y="78"/>
                  <a:pt x="186" y="78"/>
                  <a:pt x="186" y="78"/>
                </a:cubicBezTo>
                <a:cubicBezTo>
                  <a:pt x="186" y="78"/>
                  <a:pt x="252" y="78"/>
                  <a:pt x="262" y="185"/>
                </a:cubicBezTo>
                <a:cubicBezTo>
                  <a:pt x="246" y="162"/>
                  <a:pt x="224" y="118"/>
                  <a:pt x="186" y="1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5" name="Group 94"/>
          <p:cNvGrpSpPr/>
          <p:nvPr/>
        </p:nvGrpSpPr>
        <p:grpSpPr>
          <a:xfrm>
            <a:off x="7315735" y="5396061"/>
            <a:ext cx="953107" cy="956062"/>
            <a:chOff x="4362451" y="5308600"/>
            <a:chExt cx="1023938" cy="1027113"/>
          </a:xfrm>
          <a:solidFill>
            <a:srgbClr val="FF6D6D"/>
          </a:solidFill>
        </p:grpSpPr>
        <p:sp>
          <p:nvSpPr>
            <p:cNvPr id="43" name="Freeform 29"/>
            <p:cNvSpPr>
              <a:spLocks noEditPoints="1"/>
            </p:cNvSpPr>
            <p:nvPr/>
          </p:nvSpPr>
          <p:spPr bwMode="auto">
            <a:xfrm>
              <a:off x="4362451" y="5308600"/>
              <a:ext cx="1023938" cy="1027113"/>
            </a:xfrm>
            <a:custGeom>
              <a:avLst/>
              <a:gdLst>
                <a:gd name="T0" fmla="*/ 178 w 356"/>
                <a:gd name="T1" fmla="*/ 0 h 357"/>
                <a:gd name="T2" fmla="*/ 0 w 356"/>
                <a:gd name="T3" fmla="*/ 179 h 357"/>
                <a:gd name="T4" fmla="*/ 178 w 356"/>
                <a:gd name="T5" fmla="*/ 357 h 357"/>
                <a:gd name="T6" fmla="*/ 356 w 356"/>
                <a:gd name="T7" fmla="*/ 179 h 357"/>
                <a:gd name="T8" fmla="*/ 178 w 356"/>
                <a:gd name="T9" fmla="*/ 0 h 357"/>
                <a:gd name="T10" fmla="*/ 276 w 356"/>
                <a:gd name="T11" fmla="*/ 268 h 357"/>
                <a:gd name="T12" fmla="*/ 80 w 356"/>
                <a:gd name="T13" fmla="*/ 268 h 357"/>
                <a:gd name="T14" fmla="*/ 80 w 356"/>
                <a:gd name="T15" fmla="*/ 190 h 357"/>
                <a:gd name="T16" fmla="*/ 148 w 356"/>
                <a:gd name="T17" fmla="*/ 190 h 357"/>
                <a:gd name="T18" fmla="*/ 148 w 356"/>
                <a:gd name="T19" fmla="*/ 210 h 357"/>
                <a:gd name="T20" fmla="*/ 148 w 356"/>
                <a:gd name="T21" fmla="*/ 224 h 357"/>
                <a:gd name="T22" fmla="*/ 208 w 356"/>
                <a:gd name="T23" fmla="*/ 224 h 357"/>
                <a:gd name="T24" fmla="*/ 208 w 356"/>
                <a:gd name="T25" fmla="*/ 224 h 357"/>
                <a:gd name="T26" fmla="*/ 208 w 356"/>
                <a:gd name="T27" fmla="*/ 210 h 357"/>
                <a:gd name="T28" fmla="*/ 208 w 356"/>
                <a:gd name="T29" fmla="*/ 190 h 357"/>
                <a:gd name="T30" fmla="*/ 276 w 356"/>
                <a:gd name="T31" fmla="*/ 190 h 357"/>
                <a:gd name="T32" fmla="*/ 276 w 356"/>
                <a:gd name="T33" fmla="*/ 268 h 357"/>
                <a:gd name="T34" fmla="*/ 276 w 356"/>
                <a:gd name="T35" fmla="*/ 176 h 357"/>
                <a:gd name="T36" fmla="*/ 194 w 356"/>
                <a:gd name="T37" fmla="*/ 176 h 357"/>
                <a:gd name="T38" fmla="*/ 194 w 356"/>
                <a:gd name="T39" fmla="*/ 176 h 357"/>
                <a:gd name="T40" fmla="*/ 194 w 356"/>
                <a:gd name="T41" fmla="*/ 176 h 357"/>
                <a:gd name="T42" fmla="*/ 194 w 356"/>
                <a:gd name="T43" fmla="*/ 210 h 357"/>
                <a:gd name="T44" fmla="*/ 162 w 356"/>
                <a:gd name="T45" fmla="*/ 210 h 357"/>
                <a:gd name="T46" fmla="*/ 162 w 356"/>
                <a:gd name="T47" fmla="*/ 176 h 357"/>
                <a:gd name="T48" fmla="*/ 162 w 356"/>
                <a:gd name="T49" fmla="*/ 176 h 357"/>
                <a:gd name="T50" fmla="*/ 80 w 356"/>
                <a:gd name="T51" fmla="*/ 176 h 357"/>
                <a:gd name="T52" fmla="*/ 80 w 356"/>
                <a:gd name="T53" fmla="*/ 121 h 357"/>
                <a:gd name="T54" fmla="*/ 139 w 356"/>
                <a:gd name="T55" fmla="*/ 121 h 357"/>
                <a:gd name="T56" fmla="*/ 139 w 356"/>
                <a:gd name="T57" fmla="*/ 121 h 357"/>
                <a:gd name="T58" fmla="*/ 139 w 356"/>
                <a:gd name="T59" fmla="*/ 83 h 357"/>
                <a:gd name="T60" fmla="*/ 217 w 356"/>
                <a:gd name="T61" fmla="*/ 83 h 357"/>
                <a:gd name="T62" fmla="*/ 217 w 356"/>
                <a:gd name="T63" fmla="*/ 121 h 357"/>
                <a:gd name="T64" fmla="*/ 217 w 356"/>
                <a:gd name="T65" fmla="*/ 121 h 357"/>
                <a:gd name="T66" fmla="*/ 276 w 356"/>
                <a:gd name="T67" fmla="*/ 121 h 357"/>
                <a:gd name="T68" fmla="*/ 276 w 356"/>
                <a:gd name="T69" fmla="*/ 17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357">
                  <a:moveTo>
                    <a:pt x="178" y="0"/>
                  </a:moveTo>
                  <a:cubicBezTo>
                    <a:pt x="79" y="0"/>
                    <a:pt x="0" y="80"/>
                    <a:pt x="0" y="179"/>
                  </a:cubicBezTo>
                  <a:cubicBezTo>
                    <a:pt x="0" y="277"/>
                    <a:pt x="79" y="357"/>
                    <a:pt x="178" y="357"/>
                  </a:cubicBezTo>
                  <a:cubicBezTo>
                    <a:pt x="277" y="357"/>
                    <a:pt x="356" y="277"/>
                    <a:pt x="356" y="179"/>
                  </a:cubicBezTo>
                  <a:cubicBezTo>
                    <a:pt x="356" y="80"/>
                    <a:pt x="277" y="0"/>
                    <a:pt x="178" y="0"/>
                  </a:cubicBezTo>
                  <a:close/>
                  <a:moveTo>
                    <a:pt x="276" y="268"/>
                  </a:moveTo>
                  <a:cubicBezTo>
                    <a:pt x="80" y="268"/>
                    <a:pt x="80" y="268"/>
                    <a:pt x="80" y="268"/>
                  </a:cubicBezTo>
                  <a:cubicBezTo>
                    <a:pt x="80" y="190"/>
                    <a:pt x="80" y="190"/>
                    <a:pt x="80" y="190"/>
                  </a:cubicBezTo>
                  <a:cubicBezTo>
                    <a:pt x="148" y="190"/>
                    <a:pt x="148" y="190"/>
                    <a:pt x="148" y="190"/>
                  </a:cubicBezTo>
                  <a:cubicBezTo>
                    <a:pt x="148" y="210"/>
                    <a:pt x="148" y="210"/>
                    <a:pt x="148" y="210"/>
                  </a:cubicBezTo>
                  <a:cubicBezTo>
                    <a:pt x="148" y="224"/>
                    <a:pt x="148" y="224"/>
                    <a:pt x="148" y="224"/>
                  </a:cubicBezTo>
                  <a:cubicBezTo>
                    <a:pt x="208" y="224"/>
                    <a:pt x="208" y="224"/>
                    <a:pt x="208" y="224"/>
                  </a:cubicBezTo>
                  <a:cubicBezTo>
                    <a:pt x="208" y="224"/>
                    <a:pt x="208" y="224"/>
                    <a:pt x="208" y="224"/>
                  </a:cubicBezTo>
                  <a:cubicBezTo>
                    <a:pt x="208" y="210"/>
                    <a:pt x="208" y="210"/>
                    <a:pt x="208" y="210"/>
                  </a:cubicBezTo>
                  <a:cubicBezTo>
                    <a:pt x="208" y="190"/>
                    <a:pt x="208" y="190"/>
                    <a:pt x="208" y="190"/>
                  </a:cubicBezTo>
                  <a:cubicBezTo>
                    <a:pt x="276" y="190"/>
                    <a:pt x="276" y="190"/>
                    <a:pt x="276" y="190"/>
                  </a:cubicBezTo>
                  <a:lnTo>
                    <a:pt x="276" y="268"/>
                  </a:lnTo>
                  <a:close/>
                  <a:moveTo>
                    <a:pt x="276" y="176"/>
                  </a:moveTo>
                  <a:cubicBezTo>
                    <a:pt x="194" y="176"/>
                    <a:pt x="194" y="176"/>
                    <a:pt x="194" y="176"/>
                  </a:cubicBezTo>
                  <a:cubicBezTo>
                    <a:pt x="194" y="176"/>
                    <a:pt x="194" y="176"/>
                    <a:pt x="194" y="176"/>
                  </a:cubicBezTo>
                  <a:cubicBezTo>
                    <a:pt x="194" y="176"/>
                    <a:pt x="194" y="176"/>
                    <a:pt x="194" y="176"/>
                  </a:cubicBezTo>
                  <a:cubicBezTo>
                    <a:pt x="194" y="210"/>
                    <a:pt x="194" y="210"/>
                    <a:pt x="194" y="210"/>
                  </a:cubicBezTo>
                  <a:cubicBezTo>
                    <a:pt x="162" y="210"/>
                    <a:pt x="162" y="210"/>
                    <a:pt x="162" y="210"/>
                  </a:cubicBezTo>
                  <a:cubicBezTo>
                    <a:pt x="162" y="176"/>
                    <a:pt x="162" y="176"/>
                    <a:pt x="162" y="176"/>
                  </a:cubicBezTo>
                  <a:cubicBezTo>
                    <a:pt x="162" y="176"/>
                    <a:pt x="162" y="176"/>
                    <a:pt x="162" y="176"/>
                  </a:cubicBezTo>
                  <a:cubicBezTo>
                    <a:pt x="80" y="176"/>
                    <a:pt x="80" y="176"/>
                    <a:pt x="80" y="176"/>
                  </a:cubicBezTo>
                  <a:cubicBezTo>
                    <a:pt x="80" y="121"/>
                    <a:pt x="80" y="121"/>
                    <a:pt x="80" y="121"/>
                  </a:cubicBezTo>
                  <a:cubicBezTo>
                    <a:pt x="139" y="121"/>
                    <a:pt x="139" y="121"/>
                    <a:pt x="139" y="121"/>
                  </a:cubicBezTo>
                  <a:cubicBezTo>
                    <a:pt x="139" y="121"/>
                    <a:pt x="139" y="121"/>
                    <a:pt x="139" y="121"/>
                  </a:cubicBezTo>
                  <a:cubicBezTo>
                    <a:pt x="139" y="83"/>
                    <a:pt x="139" y="83"/>
                    <a:pt x="139" y="83"/>
                  </a:cubicBezTo>
                  <a:cubicBezTo>
                    <a:pt x="217" y="83"/>
                    <a:pt x="217" y="83"/>
                    <a:pt x="217" y="83"/>
                  </a:cubicBezTo>
                  <a:cubicBezTo>
                    <a:pt x="217" y="121"/>
                    <a:pt x="217" y="121"/>
                    <a:pt x="217" y="121"/>
                  </a:cubicBezTo>
                  <a:cubicBezTo>
                    <a:pt x="217" y="121"/>
                    <a:pt x="217" y="121"/>
                    <a:pt x="217" y="121"/>
                  </a:cubicBezTo>
                  <a:cubicBezTo>
                    <a:pt x="276" y="121"/>
                    <a:pt x="276" y="121"/>
                    <a:pt x="276" y="121"/>
                  </a:cubicBezTo>
                  <a:lnTo>
                    <a:pt x="276"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0"/>
            <p:cNvSpPr>
              <a:spLocks/>
            </p:cNvSpPr>
            <p:nvPr/>
          </p:nvSpPr>
          <p:spPr bwMode="auto">
            <a:xfrm>
              <a:off x="4822826" y="5618163"/>
              <a:ext cx="103188" cy="38100"/>
            </a:xfrm>
            <a:custGeom>
              <a:avLst/>
              <a:gdLst>
                <a:gd name="T0" fmla="*/ 0 w 65"/>
                <a:gd name="T1" fmla="*/ 0 h 24"/>
                <a:gd name="T2" fmla="*/ 0 w 65"/>
                <a:gd name="T3" fmla="*/ 24 h 24"/>
                <a:gd name="T4" fmla="*/ 0 w 65"/>
                <a:gd name="T5" fmla="*/ 24 h 24"/>
                <a:gd name="T6" fmla="*/ 65 w 65"/>
                <a:gd name="T7" fmla="*/ 24 h 24"/>
                <a:gd name="T8" fmla="*/ 65 w 65"/>
                <a:gd name="T9" fmla="*/ 24 h 24"/>
                <a:gd name="T10" fmla="*/ 65 w 65"/>
                <a:gd name="T11" fmla="*/ 0 h 24"/>
                <a:gd name="T12" fmla="*/ 0 w 6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5" h="24">
                  <a:moveTo>
                    <a:pt x="0" y="0"/>
                  </a:moveTo>
                  <a:lnTo>
                    <a:pt x="0" y="24"/>
                  </a:lnTo>
                  <a:lnTo>
                    <a:pt x="0" y="24"/>
                  </a:lnTo>
                  <a:lnTo>
                    <a:pt x="65" y="24"/>
                  </a:lnTo>
                  <a:lnTo>
                    <a:pt x="65" y="24"/>
                  </a:lnTo>
                  <a:lnTo>
                    <a:pt x="6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 name="Freeform 31"/>
          <p:cNvSpPr>
            <a:spLocks noEditPoints="1"/>
          </p:cNvSpPr>
          <p:nvPr/>
        </p:nvSpPr>
        <p:spPr bwMode="auto">
          <a:xfrm>
            <a:off x="8778642" y="2912075"/>
            <a:ext cx="749186" cy="750663"/>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8" name="Group 87"/>
          <p:cNvGrpSpPr/>
          <p:nvPr/>
        </p:nvGrpSpPr>
        <p:grpSpPr>
          <a:xfrm>
            <a:off x="9349028" y="1033939"/>
            <a:ext cx="929464" cy="929463"/>
            <a:chOff x="6546851" y="622300"/>
            <a:chExt cx="998538" cy="998538"/>
          </a:xfrm>
          <a:solidFill>
            <a:schemeClr val="bg1">
              <a:lumMod val="65000"/>
            </a:schemeClr>
          </a:solidFill>
        </p:grpSpPr>
        <p:sp>
          <p:nvSpPr>
            <p:cNvPr id="46" name="Freeform 32"/>
            <p:cNvSpPr>
              <a:spLocks noEditPoints="1"/>
            </p:cNvSpPr>
            <p:nvPr/>
          </p:nvSpPr>
          <p:spPr bwMode="auto">
            <a:xfrm>
              <a:off x="6773863" y="849313"/>
              <a:ext cx="541338" cy="541338"/>
            </a:xfrm>
            <a:custGeom>
              <a:avLst/>
              <a:gdLst>
                <a:gd name="T0" fmla="*/ 94 w 188"/>
                <a:gd name="T1" fmla="*/ 0 h 188"/>
                <a:gd name="T2" fmla="*/ 0 w 188"/>
                <a:gd name="T3" fmla="*/ 94 h 188"/>
                <a:gd name="T4" fmla="*/ 94 w 188"/>
                <a:gd name="T5" fmla="*/ 188 h 188"/>
                <a:gd name="T6" fmla="*/ 188 w 188"/>
                <a:gd name="T7" fmla="*/ 94 h 188"/>
                <a:gd name="T8" fmla="*/ 94 w 188"/>
                <a:gd name="T9" fmla="*/ 0 h 188"/>
                <a:gd name="T10" fmla="*/ 138 w 188"/>
                <a:gd name="T11" fmla="*/ 36 h 188"/>
                <a:gd name="T12" fmla="*/ 152 w 188"/>
                <a:gd name="T13" fmla="*/ 58 h 188"/>
                <a:gd name="T14" fmla="*/ 138 w 188"/>
                <a:gd name="T15" fmla="*/ 80 h 188"/>
                <a:gd name="T16" fmla="*/ 123 w 188"/>
                <a:gd name="T17" fmla="*/ 58 h 188"/>
                <a:gd name="T18" fmla="*/ 138 w 188"/>
                <a:gd name="T19" fmla="*/ 36 h 188"/>
                <a:gd name="T20" fmla="*/ 51 w 188"/>
                <a:gd name="T21" fmla="*/ 36 h 188"/>
                <a:gd name="T22" fmla="*/ 65 w 188"/>
                <a:gd name="T23" fmla="*/ 58 h 188"/>
                <a:gd name="T24" fmla="*/ 51 w 188"/>
                <a:gd name="T25" fmla="*/ 80 h 188"/>
                <a:gd name="T26" fmla="*/ 36 w 188"/>
                <a:gd name="T27" fmla="*/ 58 h 188"/>
                <a:gd name="T28" fmla="*/ 51 w 188"/>
                <a:gd name="T29" fmla="*/ 36 h 188"/>
                <a:gd name="T30" fmla="*/ 94 w 188"/>
                <a:gd name="T31" fmla="*/ 167 h 188"/>
                <a:gd name="T32" fmla="*/ 22 w 188"/>
                <a:gd name="T33" fmla="*/ 95 h 188"/>
                <a:gd name="T34" fmla="*/ 94 w 188"/>
                <a:gd name="T35" fmla="*/ 114 h 188"/>
                <a:gd name="T36" fmla="*/ 167 w 188"/>
                <a:gd name="T37" fmla="*/ 95 h 188"/>
                <a:gd name="T38" fmla="*/ 94 w 188"/>
                <a:gd name="T39"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8">
                  <a:moveTo>
                    <a:pt x="94" y="0"/>
                  </a:moveTo>
                  <a:cubicBezTo>
                    <a:pt x="42" y="0"/>
                    <a:pt x="0" y="42"/>
                    <a:pt x="0" y="94"/>
                  </a:cubicBezTo>
                  <a:cubicBezTo>
                    <a:pt x="0" y="146"/>
                    <a:pt x="42" y="188"/>
                    <a:pt x="94" y="188"/>
                  </a:cubicBezTo>
                  <a:cubicBezTo>
                    <a:pt x="146" y="188"/>
                    <a:pt x="188" y="146"/>
                    <a:pt x="188" y="94"/>
                  </a:cubicBezTo>
                  <a:cubicBezTo>
                    <a:pt x="188" y="42"/>
                    <a:pt x="146" y="0"/>
                    <a:pt x="94" y="0"/>
                  </a:cubicBezTo>
                  <a:close/>
                  <a:moveTo>
                    <a:pt x="138" y="36"/>
                  </a:moveTo>
                  <a:cubicBezTo>
                    <a:pt x="146" y="36"/>
                    <a:pt x="152" y="46"/>
                    <a:pt x="152" y="58"/>
                  </a:cubicBezTo>
                  <a:cubicBezTo>
                    <a:pt x="152" y="70"/>
                    <a:pt x="146" y="80"/>
                    <a:pt x="138" y="80"/>
                  </a:cubicBezTo>
                  <a:cubicBezTo>
                    <a:pt x="130" y="80"/>
                    <a:pt x="123" y="70"/>
                    <a:pt x="123" y="58"/>
                  </a:cubicBezTo>
                  <a:cubicBezTo>
                    <a:pt x="123" y="46"/>
                    <a:pt x="130" y="36"/>
                    <a:pt x="138" y="36"/>
                  </a:cubicBezTo>
                  <a:close/>
                  <a:moveTo>
                    <a:pt x="51" y="36"/>
                  </a:moveTo>
                  <a:cubicBezTo>
                    <a:pt x="59" y="36"/>
                    <a:pt x="65" y="46"/>
                    <a:pt x="65" y="58"/>
                  </a:cubicBezTo>
                  <a:cubicBezTo>
                    <a:pt x="65" y="70"/>
                    <a:pt x="59" y="80"/>
                    <a:pt x="51" y="80"/>
                  </a:cubicBezTo>
                  <a:cubicBezTo>
                    <a:pt x="43" y="80"/>
                    <a:pt x="36" y="70"/>
                    <a:pt x="36" y="58"/>
                  </a:cubicBezTo>
                  <a:cubicBezTo>
                    <a:pt x="36" y="46"/>
                    <a:pt x="43" y="36"/>
                    <a:pt x="51" y="36"/>
                  </a:cubicBezTo>
                  <a:close/>
                  <a:moveTo>
                    <a:pt x="94" y="167"/>
                  </a:moveTo>
                  <a:cubicBezTo>
                    <a:pt x="56" y="167"/>
                    <a:pt x="25" y="135"/>
                    <a:pt x="22" y="95"/>
                  </a:cubicBezTo>
                  <a:cubicBezTo>
                    <a:pt x="43" y="107"/>
                    <a:pt x="68" y="114"/>
                    <a:pt x="94" y="114"/>
                  </a:cubicBezTo>
                  <a:cubicBezTo>
                    <a:pt x="120" y="114"/>
                    <a:pt x="145" y="107"/>
                    <a:pt x="167" y="95"/>
                  </a:cubicBezTo>
                  <a:cubicBezTo>
                    <a:pt x="163" y="135"/>
                    <a:pt x="132" y="167"/>
                    <a:pt x="94"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33"/>
            <p:cNvSpPr>
              <a:spLocks noEditPoints="1"/>
            </p:cNvSpPr>
            <p:nvPr/>
          </p:nvSpPr>
          <p:spPr bwMode="auto">
            <a:xfrm>
              <a:off x="6546851" y="622300"/>
              <a:ext cx="998538" cy="998538"/>
            </a:xfrm>
            <a:custGeom>
              <a:avLst/>
              <a:gdLst>
                <a:gd name="T0" fmla="*/ 173 w 347"/>
                <a:gd name="T1" fmla="*/ 0 h 347"/>
                <a:gd name="T2" fmla="*/ 0 w 347"/>
                <a:gd name="T3" fmla="*/ 173 h 347"/>
                <a:gd name="T4" fmla="*/ 173 w 347"/>
                <a:gd name="T5" fmla="*/ 347 h 347"/>
                <a:gd name="T6" fmla="*/ 347 w 347"/>
                <a:gd name="T7" fmla="*/ 173 h 347"/>
                <a:gd name="T8" fmla="*/ 173 w 347"/>
                <a:gd name="T9" fmla="*/ 0 h 347"/>
                <a:gd name="T10" fmla="*/ 173 w 347"/>
                <a:gd name="T11" fmla="*/ 289 h 347"/>
                <a:gd name="T12" fmla="*/ 57 w 347"/>
                <a:gd name="T13" fmla="*/ 173 h 347"/>
                <a:gd name="T14" fmla="*/ 173 w 347"/>
                <a:gd name="T15" fmla="*/ 57 h 347"/>
                <a:gd name="T16" fmla="*/ 289 w 347"/>
                <a:gd name="T17" fmla="*/ 173 h 347"/>
                <a:gd name="T18" fmla="*/ 173 w 347"/>
                <a:gd name="T19" fmla="*/ 28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3" y="0"/>
                  </a:moveTo>
                  <a:cubicBezTo>
                    <a:pt x="77" y="0"/>
                    <a:pt x="0" y="77"/>
                    <a:pt x="0" y="173"/>
                  </a:cubicBezTo>
                  <a:cubicBezTo>
                    <a:pt x="0" y="269"/>
                    <a:pt x="77" y="347"/>
                    <a:pt x="173" y="347"/>
                  </a:cubicBezTo>
                  <a:cubicBezTo>
                    <a:pt x="269" y="347"/>
                    <a:pt x="347" y="269"/>
                    <a:pt x="347" y="173"/>
                  </a:cubicBezTo>
                  <a:cubicBezTo>
                    <a:pt x="347" y="77"/>
                    <a:pt x="269" y="0"/>
                    <a:pt x="173" y="0"/>
                  </a:cubicBezTo>
                  <a:close/>
                  <a:moveTo>
                    <a:pt x="173" y="289"/>
                  </a:moveTo>
                  <a:cubicBezTo>
                    <a:pt x="109" y="289"/>
                    <a:pt x="57" y="237"/>
                    <a:pt x="57" y="173"/>
                  </a:cubicBezTo>
                  <a:cubicBezTo>
                    <a:pt x="57" y="109"/>
                    <a:pt x="109" y="57"/>
                    <a:pt x="173" y="57"/>
                  </a:cubicBezTo>
                  <a:cubicBezTo>
                    <a:pt x="237" y="57"/>
                    <a:pt x="289" y="109"/>
                    <a:pt x="289" y="173"/>
                  </a:cubicBezTo>
                  <a:cubicBezTo>
                    <a:pt x="289" y="237"/>
                    <a:pt x="237" y="289"/>
                    <a:pt x="173" y="2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5" name="Group 84"/>
          <p:cNvGrpSpPr/>
          <p:nvPr/>
        </p:nvGrpSpPr>
        <p:grpSpPr>
          <a:xfrm>
            <a:off x="10027285" y="5390150"/>
            <a:ext cx="942762" cy="942762"/>
            <a:chOff x="7275513" y="5302250"/>
            <a:chExt cx="1012825" cy="1012825"/>
          </a:xfrm>
          <a:solidFill>
            <a:srgbClr val="FF6D6D"/>
          </a:solidFill>
        </p:grpSpPr>
        <p:sp>
          <p:nvSpPr>
            <p:cNvPr id="48"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Freeform 36"/>
          <p:cNvSpPr>
            <a:spLocks noEditPoints="1"/>
          </p:cNvSpPr>
          <p:nvPr/>
        </p:nvSpPr>
        <p:spPr bwMode="auto">
          <a:xfrm>
            <a:off x="10993690" y="2424440"/>
            <a:ext cx="956062" cy="953106"/>
          </a:xfrm>
          <a:custGeom>
            <a:avLst/>
            <a:gdLst>
              <a:gd name="T0" fmla="*/ 178 w 357"/>
              <a:gd name="T1" fmla="*/ 0 h 356"/>
              <a:gd name="T2" fmla="*/ 0 w 357"/>
              <a:gd name="T3" fmla="*/ 178 h 356"/>
              <a:gd name="T4" fmla="*/ 178 w 357"/>
              <a:gd name="T5" fmla="*/ 356 h 356"/>
              <a:gd name="T6" fmla="*/ 357 w 357"/>
              <a:gd name="T7" fmla="*/ 178 h 356"/>
              <a:gd name="T8" fmla="*/ 178 w 357"/>
              <a:gd name="T9" fmla="*/ 0 h 356"/>
              <a:gd name="T10" fmla="*/ 220 w 357"/>
              <a:gd name="T11" fmla="*/ 77 h 356"/>
              <a:gd name="T12" fmla="*/ 258 w 357"/>
              <a:gd name="T13" fmla="*/ 77 h 356"/>
              <a:gd name="T14" fmla="*/ 258 w 357"/>
              <a:gd name="T15" fmla="*/ 125 h 356"/>
              <a:gd name="T16" fmla="*/ 220 w 357"/>
              <a:gd name="T17" fmla="*/ 94 h 356"/>
              <a:gd name="T18" fmla="*/ 220 w 357"/>
              <a:gd name="T19" fmla="*/ 77 h 356"/>
              <a:gd name="T20" fmla="*/ 258 w 357"/>
              <a:gd name="T21" fmla="*/ 200 h 356"/>
              <a:gd name="T22" fmla="*/ 258 w 357"/>
              <a:gd name="T23" fmla="*/ 272 h 356"/>
              <a:gd name="T24" fmla="*/ 208 w 357"/>
              <a:gd name="T25" fmla="*/ 272 h 356"/>
              <a:gd name="T26" fmla="*/ 208 w 357"/>
              <a:gd name="T27" fmla="*/ 185 h 356"/>
              <a:gd name="T28" fmla="*/ 149 w 357"/>
              <a:gd name="T29" fmla="*/ 185 h 356"/>
              <a:gd name="T30" fmla="*/ 149 w 357"/>
              <a:gd name="T31" fmla="*/ 272 h 356"/>
              <a:gd name="T32" fmla="*/ 98 w 357"/>
              <a:gd name="T33" fmla="*/ 272 h 356"/>
              <a:gd name="T34" fmla="*/ 98 w 357"/>
              <a:gd name="T35" fmla="*/ 184 h 356"/>
              <a:gd name="T36" fmla="*/ 178 w 357"/>
              <a:gd name="T37" fmla="*/ 118 h 356"/>
              <a:gd name="T38" fmla="*/ 220 w 357"/>
              <a:gd name="T39" fmla="*/ 152 h 356"/>
              <a:gd name="T40" fmla="*/ 258 w 357"/>
              <a:gd name="T41" fmla="*/ 184 h 356"/>
              <a:gd name="T42" fmla="*/ 258 w 357"/>
              <a:gd name="T43" fmla="*/ 200 h 356"/>
              <a:gd name="T44" fmla="*/ 276 w 357"/>
              <a:gd name="T45" fmla="*/ 190 h 356"/>
              <a:gd name="T46" fmla="*/ 258 w 357"/>
              <a:gd name="T47" fmla="*/ 175 h 356"/>
              <a:gd name="T48" fmla="*/ 220 w 357"/>
              <a:gd name="T49" fmla="*/ 144 h 356"/>
              <a:gd name="T50" fmla="*/ 178 w 357"/>
              <a:gd name="T51" fmla="*/ 110 h 356"/>
              <a:gd name="T52" fmla="*/ 98 w 357"/>
              <a:gd name="T53" fmla="*/ 175 h 356"/>
              <a:gd name="T54" fmla="*/ 81 w 357"/>
              <a:gd name="T55" fmla="*/ 190 h 356"/>
              <a:gd name="T56" fmla="*/ 60 w 357"/>
              <a:gd name="T57" fmla="*/ 165 h 356"/>
              <a:gd name="T58" fmla="*/ 178 w 357"/>
              <a:gd name="T59" fmla="*/ 69 h 356"/>
              <a:gd name="T60" fmla="*/ 220 w 357"/>
              <a:gd name="T61" fmla="*/ 102 h 356"/>
              <a:gd name="T62" fmla="*/ 258 w 357"/>
              <a:gd name="T63" fmla="*/ 134 h 356"/>
              <a:gd name="T64" fmla="*/ 296 w 357"/>
              <a:gd name="T65" fmla="*/ 165 h 356"/>
              <a:gd name="T66" fmla="*/ 276 w 357"/>
              <a:gd name="T67" fmla="*/ 1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356">
                <a:moveTo>
                  <a:pt x="178" y="0"/>
                </a:moveTo>
                <a:cubicBezTo>
                  <a:pt x="80" y="0"/>
                  <a:pt x="0" y="80"/>
                  <a:pt x="0" y="178"/>
                </a:cubicBezTo>
                <a:cubicBezTo>
                  <a:pt x="0" y="277"/>
                  <a:pt x="80" y="356"/>
                  <a:pt x="178" y="356"/>
                </a:cubicBezTo>
                <a:cubicBezTo>
                  <a:pt x="277" y="356"/>
                  <a:pt x="357" y="277"/>
                  <a:pt x="357" y="178"/>
                </a:cubicBezTo>
                <a:cubicBezTo>
                  <a:pt x="357" y="80"/>
                  <a:pt x="277" y="0"/>
                  <a:pt x="178" y="0"/>
                </a:cubicBezTo>
                <a:close/>
                <a:moveTo>
                  <a:pt x="220" y="77"/>
                </a:moveTo>
                <a:cubicBezTo>
                  <a:pt x="258" y="77"/>
                  <a:pt x="258" y="77"/>
                  <a:pt x="258" y="77"/>
                </a:cubicBezTo>
                <a:cubicBezTo>
                  <a:pt x="258" y="125"/>
                  <a:pt x="258" y="125"/>
                  <a:pt x="258" y="125"/>
                </a:cubicBezTo>
                <a:cubicBezTo>
                  <a:pt x="220" y="94"/>
                  <a:pt x="220" y="94"/>
                  <a:pt x="220" y="94"/>
                </a:cubicBezTo>
                <a:lnTo>
                  <a:pt x="220" y="77"/>
                </a:lnTo>
                <a:close/>
                <a:moveTo>
                  <a:pt x="258" y="200"/>
                </a:moveTo>
                <a:cubicBezTo>
                  <a:pt x="258" y="272"/>
                  <a:pt x="258" y="272"/>
                  <a:pt x="258" y="272"/>
                </a:cubicBezTo>
                <a:cubicBezTo>
                  <a:pt x="208" y="272"/>
                  <a:pt x="208" y="272"/>
                  <a:pt x="208" y="272"/>
                </a:cubicBezTo>
                <a:cubicBezTo>
                  <a:pt x="208" y="185"/>
                  <a:pt x="208" y="185"/>
                  <a:pt x="208" y="185"/>
                </a:cubicBezTo>
                <a:cubicBezTo>
                  <a:pt x="149" y="185"/>
                  <a:pt x="149" y="185"/>
                  <a:pt x="149" y="185"/>
                </a:cubicBezTo>
                <a:cubicBezTo>
                  <a:pt x="149" y="272"/>
                  <a:pt x="149" y="272"/>
                  <a:pt x="149" y="272"/>
                </a:cubicBezTo>
                <a:cubicBezTo>
                  <a:pt x="98" y="272"/>
                  <a:pt x="98" y="272"/>
                  <a:pt x="98" y="272"/>
                </a:cubicBezTo>
                <a:cubicBezTo>
                  <a:pt x="98" y="184"/>
                  <a:pt x="98" y="184"/>
                  <a:pt x="98" y="184"/>
                </a:cubicBezTo>
                <a:cubicBezTo>
                  <a:pt x="178" y="118"/>
                  <a:pt x="178" y="118"/>
                  <a:pt x="178" y="118"/>
                </a:cubicBezTo>
                <a:cubicBezTo>
                  <a:pt x="220" y="152"/>
                  <a:pt x="220" y="152"/>
                  <a:pt x="220" y="152"/>
                </a:cubicBezTo>
                <a:cubicBezTo>
                  <a:pt x="258" y="184"/>
                  <a:pt x="258" y="184"/>
                  <a:pt x="258" y="184"/>
                </a:cubicBezTo>
                <a:lnTo>
                  <a:pt x="258" y="200"/>
                </a:lnTo>
                <a:close/>
                <a:moveTo>
                  <a:pt x="276" y="190"/>
                </a:moveTo>
                <a:cubicBezTo>
                  <a:pt x="258" y="175"/>
                  <a:pt x="258" y="175"/>
                  <a:pt x="258" y="175"/>
                </a:cubicBezTo>
                <a:cubicBezTo>
                  <a:pt x="220" y="144"/>
                  <a:pt x="220" y="144"/>
                  <a:pt x="220" y="144"/>
                </a:cubicBezTo>
                <a:cubicBezTo>
                  <a:pt x="178" y="110"/>
                  <a:pt x="178" y="110"/>
                  <a:pt x="178" y="110"/>
                </a:cubicBezTo>
                <a:cubicBezTo>
                  <a:pt x="98" y="175"/>
                  <a:pt x="98" y="175"/>
                  <a:pt x="98" y="175"/>
                </a:cubicBezTo>
                <a:cubicBezTo>
                  <a:pt x="81" y="190"/>
                  <a:pt x="81" y="190"/>
                  <a:pt x="81" y="190"/>
                </a:cubicBezTo>
                <a:cubicBezTo>
                  <a:pt x="60" y="165"/>
                  <a:pt x="60" y="165"/>
                  <a:pt x="60" y="165"/>
                </a:cubicBezTo>
                <a:cubicBezTo>
                  <a:pt x="178" y="69"/>
                  <a:pt x="178" y="69"/>
                  <a:pt x="178" y="69"/>
                </a:cubicBezTo>
                <a:cubicBezTo>
                  <a:pt x="220" y="102"/>
                  <a:pt x="220" y="102"/>
                  <a:pt x="220" y="102"/>
                </a:cubicBezTo>
                <a:cubicBezTo>
                  <a:pt x="258" y="134"/>
                  <a:pt x="258" y="134"/>
                  <a:pt x="258" y="134"/>
                </a:cubicBezTo>
                <a:cubicBezTo>
                  <a:pt x="296" y="165"/>
                  <a:pt x="296" y="165"/>
                  <a:pt x="296" y="165"/>
                </a:cubicBezTo>
                <a:lnTo>
                  <a:pt x="276" y="19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4" name="Group 93"/>
          <p:cNvGrpSpPr/>
          <p:nvPr/>
        </p:nvGrpSpPr>
        <p:grpSpPr>
          <a:xfrm>
            <a:off x="6513353" y="4612889"/>
            <a:ext cx="944240" cy="942762"/>
            <a:chOff x="3500438" y="4467225"/>
            <a:chExt cx="1014413" cy="1012825"/>
          </a:xfrm>
          <a:solidFill>
            <a:schemeClr val="bg1">
              <a:lumMod val="50000"/>
            </a:schemeClr>
          </a:solidFill>
        </p:grpSpPr>
        <p:sp>
          <p:nvSpPr>
            <p:cNvPr id="51" name="Oval 37"/>
            <p:cNvSpPr>
              <a:spLocks noChangeArrowheads="1"/>
            </p:cNvSpPr>
            <p:nvPr/>
          </p:nvSpPr>
          <p:spPr bwMode="auto">
            <a:xfrm>
              <a:off x="4008438" y="4845050"/>
              <a:ext cx="79375"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38"/>
            <p:cNvSpPr>
              <a:spLocks/>
            </p:cNvSpPr>
            <p:nvPr/>
          </p:nvSpPr>
          <p:spPr bwMode="auto">
            <a:xfrm>
              <a:off x="4119563" y="4845050"/>
              <a:ext cx="84138" cy="82550"/>
            </a:xfrm>
            <a:custGeom>
              <a:avLst/>
              <a:gdLst>
                <a:gd name="T0" fmla="*/ 14 w 29"/>
                <a:gd name="T1" fmla="*/ 29 h 29"/>
                <a:gd name="T2" fmla="*/ 15 w 29"/>
                <a:gd name="T3" fmla="*/ 29 h 29"/>
                <a:gd name="T4" fmla="*/ 29 w 29"/>
                <a:gd name="T5" fmla="*/ 14 h 29"/>
                <a:gd name="T6" fmla="*/ 15 w 29"/>
                <a:gd name="T7" fmla="*/ 0 h 29"/>
                <a:gd name="T8" fmla="*/ 14 w 29"/>
                <a:gd name="T9" fmla="*/ 0 h 29"/>
                <a:gd name="T10" fmla="*/ 0 w 29"/>
                <a:gd name="T11" fmla="*/ 14 h 29"/>
                <a:gd name="T12" fmla="*/ 14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4" y="29"/>
                  </a:moveTo>
                  <a:cubicBezTo>
                    <a:pt x="15" y="29"/>
                    <a:pt x="15" y="29"/>
                    <a:pt x="15" y="29"/>
                  </a:cubicBezTo>
                  <a:cubicBezTo>
                    <a:pt x="23" y="28"/>
                    <a:pt x="29" y="22"/>
                    <a:pt x="29" y="14"/>
                  </a:cubicBezTo>
                  <a:cubicBezTo>
                    <a:pt x="29" y="7"/>
                    <a:pt x="23" y="1"/>
                    <a:pt x="15" y="0"/>
                  </a:cubicBezTo>
                  <a:cubicBezTo>
                    <a:pt x="15" y="0"/>
                    <a:pt x="15" y="0"/>
                    <a:pt x="14" y="0"/>
                  </a:cubicBezTo>
                  <a:cubicBezTo>
                    <a:pt x="7" y="0"/>
                    <a:pt x="0" y="7"/>
                    <a:pt x="0" y="14"/>
                  </a:cubicBezTo>
                  <a:cubicBezTo>
                    <a:pt x="0" y="22"/>
                    <a:pt x="7" y="29"/>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Oval 39"/>
            <p:cNvSpPr>
              <a:spLocks noChangeArrowheads="1"/>
            </p:cNvSpPr>
            <p:nvPr/>
          </p:nvSpPr>
          <p:spPr bwMode="auto">
            <a:xfrm>
              <a:off x="4235451"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Oval 40"/>
            <p:cNvSpPr>
              <a:spLocks noChangeArrowheads="1"/>
            </p:cNvSpPr>
            <p:nvPr/>
          </p:nvSpPr>
          <p:spPr bwMode="auto">
            <a:xfrm>
              <a:off x="3895726"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1"/>
            <p:cNvSpPr>
              <a:spLocks noEditPoints="1"/>
            </p:cNvSpPr>
            <p:nvPr/>
          </p:nvSpPr>
          <p:spPr bwMode="auto">
            <a:xfrm>
              <a:off x="3500438" y="4467225"/>
              <a:ext cx="1014413"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30 w 352"/>
                <a:gd name="T11" fmla="*/ 249 h 352"/>
                <a:gd name="T12" fmla="*/ 102 w 352"/>
                <a:gd name="T13" fmla="*/ 249 h 352"/>
                <a:gd name="T14" fmla="*/ 71 w 352"/>
                <a:gd name="T15" fmla="*/ 282 h 352"/>
                <a:gd name="T16" fmla="*/ 71 w 352"/>
                <a:gd name="T17" fmla="*/ 249 h 352"/>
                <a:gd name="T18" fmla="*/ 52 w 352"/>
                <a:gd name="T19" fmla="*/ 249 h 352"/>
                <a:gd name="T20" fmla="*/ 52 w 352"/>
                <a:gd name="T21" fmla="*/ 129 h 352"/>
                <a:gd name="T22" fmla="*/ 108 w 352"/>
                <a:gd name="T23" fmla="*/ 129 h 352"/>
                <a:gd name="T24" fmla="*/ 108 w 352"/>
                <a:gd name="T25" fmla="*/ 206 h 352"/>
                <a:gd name="T26" fmla="*/ 108 w 352"/>
                <a:gd name="T27" fmla="*/ 213 h 352"/>
                <a:gd name="T28" fmla="*/ 114 w 352"/>
                <a:gd name="T29" fmla="*/ 213 h 352"/>
                <a:gd name="T30" fmla="*/ 230 w 352"/>
                <a:gd name="T31" fmla="*/ 213 h 352"/>
                <a:gd name="T32" fmla="*/ 230 w 352"/>
                <a:gd name="T33" fmla="*/ 249 h 352"/>
                <a:gd name="T34" fmla="*/ 299 w 352"/>
                <a:gd name="T35" fmla="*/ 206 h 352"/>
                <a:gd name="T36" fmla="*/ 279 w 352"/>
                <a:gd name="T37" fmla="*/ 206 h 352"/>
                <a:gd name="T38" fmla="*/ 279 w 352"/>
                <a:gd name="T39" fmla="*/ 242 h 352"/>
                <a:gd name="T40" fmla="*/ 247 w 352"/>
                <a:gd name="T41" fmla="*/ 206 h 352"/>
                <a:gd name="T42" fmla="*/ 230 w 352"/>
                <a:gd name="T43" fmla="*/ 206 h 352"/>
                <a:gd name="T44" fmla="*/ 115 w 352"/>
                <a:gd name="T45" fmla="*/ 206 h 352"/>
                <a:gd name="T46" fmla="*/ 115 w 352"/>
                <a:gd name="T47" fmla="*/ 129 h 352"/>
                <a:gd name="T48" fmla="*/ 115 w 352"/>
                <a:gd name="T49" fmla="*/ 82 h 352"/>
                <a:gd name="T50" fmla="*/ 299 w 352"/>
                <a:gd name="T51" fmla="*/ 82 h 352"/>
                <a:gd name="T52" fmla="*/ 299 w 352"/>
                <a:gd name="T53" fmla="*/ 20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2" h="352">
                  <a:moveTo>
                    <a:pt x="176" y="0"/>
                  </a:moveTo>
                  <a:cubicBezTo>
                    <a:pt x="78" y="0"/>
                    <a:pt x="0" y="79"/>
                    <a:pt x="0" y="176"/>
                  </a:cubicBezTo>
                  <a:cubicBezTo>
                    <a:pt x="0" y="273"/>
                    <a:pt x="78" y="352"/>
                    <a:pt x="176" y="352"/>
                  </a:cubicBezTo>
                  <a:cubicBezTo>
                    <a:pt x="273" y="352"/>
                    <a:pt x="352" y="273"/>
                    <a:pt x="352" y="176"/>
                  </a:cubicBezTo>
                  <a:cubicBezTo>
                    <a:pt x="352" y="79"/>
                    <a:pt x="273" y="0"/>
                    <a:pt x="176" y="0"/>
                  </a:cubicBezTo>
                  <a:close/>
                  <a:moveTo>
                    <a:pt x="230" y="249"/>
                  </a:moveTo>
                  <a:cubicBezTo>
                    <a:pt x="102" y="249"/>
                    <a:pt x="102" y="249"/>
                    <a:pt x="102" y="249"/>
                  </a:cubicBezTo>
                  <a:cubicBezTo>
                    <a:pt x="71" y="282"/>
                    <a:pt x="71" y="282"/>
                    <a:pt x="71" y="282"/>
                  </a:cubicBezTo>
                  <a:cubicBezTo>
                    <a:pt x="71" y="249"/>
                    <a:pt x="71" y="249"/>
                    <a:pt x="71" y="249"/>
                  </a:cubicBezTo>
                  <a:cubicBezTo>
                    <a:pt x="52" y="249"/>
                    <a:pt x="52" y="249"/>
                    <a:pt x="52" y="249"/>
                  </a:cubicBezTo>
                  <a:cubicBezTo>
                    <a:pt x="52" y="129"/>
                    <a:pt x="52" y="129"/>
                    <a:pt x="52" y="129"/>
                  </a:cubicBezTo>
                  <a:cubicBezTo>
                    <a:pt x="108" y="129"/>
                    <a:pt x="108" y="129"/>
                    <a:pt x="108" y="129"/>
                  </a:cubicBezTo>
                  <a:cubicBezTo>
                    <a:pt x="108" y="206"/>
                    <a:pt x="108" y="206"/>
                    <a:pt x="108" y="206"/>
                  </a:cubicBezTo>
                  <a:cubicBezTo>
                    <a:pt x="108" y="213"/>
                    <a:pt x="108" y="213"/>
                    <a:pt x="108" y="213"/>
                  </a:cubicBezTo>
                  <a:cubicBezTo>
                    <a:pt x="114" y="213"/>
                    <a:pt x="114" y="213"/>
                    <a:pt x="114" y="213"/>
                  </a:cubicBezTo>
                  <a:cubicBezTo>
                    <a:pt x="230" y="213"/>
                    <a:pt x="230" y="213"/>
                    <a:pt x="230" y="213"/>
                  </a:cubicBezTo>
                  <a:lnTo>
                    <a:pt x="230" y="249"/>
                  </a:lnTo>
                  <a:close/>
                  <a:moveTo>
                    <a:pt x="299" y="206"/>
                  </a:moveTo>
                  <a:cubicBezTo>
                    <a:pt x="279" y="206"/>
                    <a:pt x="279" y="206"/>
                    <a:pt x="279" y="206"/>
                  </a:cubicBezTo>
                  <a:cubicBezTo>
                    <a:pt x="279" y="242"/>
                    <a:pt x="279" y="242"/>
                    <a:pt x="279" y="242"/>
                  </a:cubicBezTo>
                  <a:cubicBezTo>
                    <a:pt x="247" y="206"/>
                    <a:pt x="247" y="206"/>
                    <a:pt x="247" y="206"/>
                  </a:cubicBezTo>
                  <a:cubicBezTo>
                    <a:pt x="230" y="206"/>
                    <a:pt x="230" y="206"/>
                    <a:pt x="230" y="206"/>
                  </a:cubicBezTo>
                  <a:cubicBezTo>
                    <a:pt x="115" y="206"/>
                    <a:pt x="115" y="206"/>
                    <a:pt x="115" y="206"/>
                  </a:cubicBezTo>
                  <a:cubicBezTo>
                    <a:pt x="115" y="129"/>
                    <a:pt x="115" y="129"/>
                    <a:pt x="115" y="129"/>
                  </a:cubicBezTo>
                  <a:cubicBezTo>
                    <a:pt x="115" y="82"/>
                    <a:pt x="115" y="82"/>
                    <a:pt x="115" y="82"/>
                  </a:cubicBezTo>
                  <a:cubicBezTo>
                    <a:pt x="299" y="82"/>
                    <a:pt x="299" y="82"/>
                    <a:pt x="299" y="82"/>
                  </a:cubicBezTo>
                  <a:lnTo>
                    <a:pt x="299"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8858437" y="3795730"/>
            <a:ext cx="636882" cy="641315"/>
            <a:chOff x="6019801" y="3589338"/>
            <a:chExt cx="684213" cy="688975"/>
          </a:xfrm>
          <a:solidFill>
            <a:schemeClr val="bg1">
              <a:lumMod val="50000"/>
            </a:schemeClr>
          </a:solidFill>
        </p:grpSpPr>
        <p:sp>
          <p:nvSpPr>
            <p:cNvPr id="56" name="Freeform 42"/>
            <p:cNvSpPr>
              <a:spLocks noEditPoints="1"/>
            </p:cNvSpPr>
            <p:nvPr/>
          </p:nvSpPr>
          <p:spPr bwMode="auto">
            <a:xfrm>
              <a:off x="6169026" y="3857625"/>
              <a:ext cx="236538" cy="234950"/>
            </a:xfrm>
            <a:custGeom>
              <a:avLst/>
              <a:gdLst>
                <a:gd name="T0" fmla="*/ 5 w 82"/>
                <a:gd name="T1" fmla="*/ 60 h 82"/>
                <a:gd name="T2" fmla="*/ 7 w 82"/>
                <a:gd name="T3" fmla="*/ 64 h 82"/>
                <a:gd name="T4" fmla="*/ 9 w 82"/>
                <a:gd name="T5" fmla="*/ 66 h 82"/>
                <a:gd name="T6" fmla="*/ 10 w 82"/>
                <a:gd name="T7" fmla="*/ 68 h 82"/>
                <a:gd name="T8" fmla="*/ 12 w 82"/>
                <a:gd name="T9" fmla="*/ 70 h 82"/>
                <a:gd name="T10" fmla="*/ 15 w 82"/>
                <a:gd name="T11" fmla="*/ 72 h 82"/>
                <a:gd name="T12" fmla="*/ 17 w 82"/>
                <a:gd name="T13" fmla="*/ 74 h 82"/>
                <a:gd name="T14" fmla="*/ 20 w 82"/>
                <a:gd name="T15" fmla="*/ 76 h 82"/>
                <a:gd name="T16" fmla="*/ 29 w 82"/>
                <a:gd name="T17" fmla="*/ 80 h 82"/>
                <a:gd name="T18" fmla="*/ 41 w 82"/>
                <a:gd name="T19" fmla="*/ 82 h 82"/>
                <a:gd name="T20" fmla="*/ 71 w 82"/>
                <a:gd name="T21" fmla="*/ 68 h 82"/>
                <a:gd name="T22" fmla="*/ 75 w 82"/>
                <a:gd name="T23" fmla="*/ 64 h 82"/>
                <a:gd name="T24" fmla="*/ 79 w 82"/>
                <a:gd name="T25" fmla="*/ 55 h 82"/>
                <a:gd name="T26" fmla="*/ 82 w 82"/>
                <a:gd name="T27" fmla="*/ 41 h 82"/>
                <a:gd name="T28" fmla="*/ 82 w 82"/>
                <a:gd name="T29" fmla="*/ 37 h 82"/>
                <a:gd name="T30" fmla="*/ 81 w 82"/>
                <a:gd name="T31" fmla="*/ 33 h 82"/>
                <a:gd name="T32" fmla="*/ 79 w 82"/>
                <a:gd name="T33" fmla="*/ 25 h 82"/>
                <a:gd name="T34" fmla="*/ 77 w 82"/>
                <a:gd name="T35" fmla="*/ 22 h 82"/>
                <a:gd name="T36" fmla="*/ 75 w 82"/>
                <a:gd name="T37" fmla="*/ 18 h 82"/>
                <a:gd name="T38" fmla="*/ 71 w 82"/>
                <a:gd name="T39" fmla="*/ 14 h 82"/>
                <a:gd name="T40" fmla="*/ 41 w 82"/>
                <a:gd name="T41" fmla="*/ 0 h 82"/>
                <a:gd name="T42" fmla="*/ 12 w 82"/>
                <a:gd name="T43" fmla="*/ 13 h 82"/>
                <a:gd name="T44" fmla="*/ 10 w 82"/>
                <a:gd name="T45" fmla="*/ 15 h 82"/>
                <a:gd name="T46" fmla="*/ 7 w 82"/>
                <a:gd name="T47" fmla="*/ 18 h 82"/>
                <a:gd name="T48" fmla="*/ 5 w 82"/>
                <a:gd name="T49" fmla="*/ 22 h 82"/>
                <a:gd name="T50" fmla="*/ 4 w 82"/>
                <a:gd name="T51" fmla="*/ 25 h 82"/>
                <a:gd name="T52" fmla="*/ 1 w 82"/>
                <a:gd name="T53" fmla="*/ 33 h 82"/>
                <a:gd name="T54" fmla="*/ 1 w 82"/>
                <a:gd name="T55" fmla="*/ 37 h 82"/>
                <a:gd name="T56" fmla="*/ 0 w 82"/>
                <a:gd name="T57" fmla="*/ 41 h 82"/>
                <a:gd name="T58" fmla="*/ 3 w 82"/>
                <a:gd name="T59" fmla="*/ 55 h 82"/>
                <a:gd name="T60" fmla="*/ 5 w 82"/>
                <a:gd name="T61" fmla="*/ 60 h 82"/>
                <a:gd name="T62" fmla="*/ 41 w 82"/>
                <a:gd name="T63" fmla="*/ 12 h 82"/>
                <a:gd name="T64" fmla="*/ 70 w 82"/>
                <a:gd name="T65" fmla="*/ 41 h 82"/>
                <a:gd name="T66" fmla="*/ 41 w 82"/>
                <a:gd name="T67" fmla="*/ 70 h 82"/>
                <a:gd name="T68" fmla="*/ 12 w 82"/>
                <a:gd name="T69" fmla="*/ 41 h 82"/>
                <a:gd name="T70" fmla="*/ 41 w 82"/>
                <a:gd name="T71"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82">
                  <a:moveTo>
                    <a:pt x="5" y="60"/>
                  </a:moveTo>
                  <a:cubicBezTo>
                    <a:pt x="6" y="62"/>
                    <a:pt x="7" y="63"/>
                    <a:pt x="7" y="64"/>
                  </a:cubicBezTo>
                  <a:cubicBezTo>
                    <a:pt x="8" y="64"/>
                    <a:pt x="8" y="65"/>
                    <a:pt x="9" y="66"/>
                  </a:cubicBezTo>
                  <a:cubicBezTo>
                    <a:pt x="9" y="66"/>
                    <a:pt x="10" y="67"/>
                    <a:pt x="10" y="68"/>
                  </a:cubicBezTo>
                  <a:cubicBezTo>
                    <a:pt x="11" y="68"/>
                    <a:pt x="12" y="69"/>
                    <a:pt x="12" y="70"/>
                  </a:cubicBezTo>
                  <a:cubicBezTo>
                    <a:pt x="13" y="71"/>
                    <a:pt x="14" y="72"/>
                    <a:pt x="15" y="72"/>
                  </a:cubicBezTo>
                  <a:cubicBezTo>
                    <a:pt x="16" y="73"/>
                    <a:pt x="16" y="73"/>
                    <a:pt x="17" y="74"/>
                  </a:cubicBezTo>
                  <a:cubicBezTo>
                    <a:pt x="18" y="74"/>
                    <a:pt x="19" y="75"/>
                    <a:pt x="20" y="76"/>
                  </a:cubicBezTo>
                  <a:cubicBezTo>
                    <a:pt x="23" y="78"/>
                    <a:pt x="26" y="79"/>
                    <a:pt x="29" y="80"/>
                  </a:cubicBezTo>
                  <a:cubicBezTo>
                    <a:pt x="33" y="81"/>
                    <a:pt x="37" y="82"/>
                    <a:pt x="41" y="82"/>
                  </a:cubicBezTo>
                  <a:cubicBezTo>
                    <a:pt x="53" y="82"/>
                    <a:pt x="64" y="77"/>
                    <a:pt x="71" y="68"/>
                  </a:cubicBezTo>
                  <a:cubicBezTo>
                    <a:pt x="73" y="67"/>
                    <a:pt x="74" y="65"/>
                    <a:pt x="75" y="64"/>
                  </a:cubicBezTo>
                  <a:cubicBezTo>
                    <a:pt x="77" y="61"/>
                    <a:pt x="78" y="58"/>
                    <a:pt x="79" y="55"/>
                  </a:cubicBezTo>
                  <a:cubicBezTo>
                    <a:pt x="81" y="51"/>
                    <a:pt x="82" y="46"/>
                    <a:pt x="82" y="41"/>
                  </a:cubicBezTo>
                  <a:cubicBezTo>
                    <a:pt x="82" y="40"/>
                    <a:pt x="82" y="38"/>
                    <a:pt x="82" y="37"/>
                  </a:cubicBezTo>
                  <a:cubicBezTo>
                    <a:pt x="81" y="36"/>
                    <a:pt x="81" y="34"/>
                    <a:pt x="81" y="33"/>
                  </a:cubicBezTo>
                  <a:cubicBezTo>
                    <a:pt x="80" y="30"/>
                    <a:pt x="80" y="28"/>
                    <a:pt x="79" y="25"/>
                  </a:cubicBezTo>
                  <a:cubicBezTo>
                    <a:pt x="78" y="24"/>
                    <a:pt x="78" y="23"/>
                    <a:pt x="77" y="22"/>
                  </a:cubicBezTo>
                  <a:cubicBezTo>
                    <a:pt x="76" y="20"/>
                    <a:pt x="76" y="19"/>
                    <a:pt x="75" y="18"/>
                  </a:cubicBezTo>
                  <a:cubicBezTo>
                    <a:pt x="74" y="17"/>
                    <a:pt x="73" y="15"/>
                    <a:pt x="71" y="14"/>
                  </a:cubicBezTo>
                  <a:cubicBezTo>
                    <a:pt x="64" y="5"/>
                    <a:pt x="53" y="0"/>
                    <a:pt x="41" y="0"/>
                  </a:cubicBezTo>
                  <a:cubicBezTo>
                    <a:pt x="30" y="0"/>
                    <a:pt x="19" y="5"/>
                    <a:pt x="12" y="13"/>
                  </a:cubicBezTo>
                  <a:cubicBezTo>
                    <a:pt x="11" y="14"/>
                    <a:pt x="10" y="14"/>
                    <a:pt x="10" y="15"/>
                  </a:cubicBezTo>
                  <a:cubicBezTo>
                    <a:pt x="9" y="16"/>
                    <a:pt x="8" y="17"/>
                    <a:pt x="7" y="18"/>
                  </a:cubicBezTo>
                  <a:cubicBezTo>
                    <a:pt x="7" y="19"/>
                    <a:pt x="6" y="20"/>
                    <a:pt x="5" y="22"/>
                  </a:cubicBezTo>
                  <a:cubicBezTo>
                    <a:pt x="5" y="23"/>
                    <a:pt x="4" y="24"/>
                    <a:pt x="4" y="25"/>
                  </a:cubicBezTo>
                  <a:cubicBezTo>
                    <a:pt x="3" y="28"/>
                    <a:pt x="2" y="30"/>
                    <a:pt x="1" y="33"/>
                  </a:cubicBezTo>
                  <a:cubicBezTo>
                    <a:pt x="1" y="34"/>
                    <a:pt x="1" y="36"/>
                    <a:pt x="1" y="37"/>
                  </a:cubicBezTo>
                  <a:cubicBezTo>
                    <a:pt x="0" y="38"/>
                    <a:pt x="0" y="40"/>
                    <a:pt x="0" y="41"/>
                  </a:cubicBezTo>
                  <a:cubicBezTo>
                    <a:pt x="0" y="46"/>
                    <a:pt x="1" y="51"/>
                    <a:pt x="3" y="55"/>
                  </a:cubicBezTo>
                  <a:cubicBezTo>
                    <a:pt x="4" y="57"/>
                    <a:pt x="4" y="59"/>
                    <a:pt x="5" y="60"/>
                  </a:cubicBezTo>
                  <a:close/>
                  <a:moveTo>
                    <a:pt x="41" y="12"/>
                  </a:moveTo>
                  <a:cubicBezTo>
                    <a:pt x="57" y="12"/>
                    <a:pt x="70" y="25"/>
                    <a:pt x="70" y="41"/>
                  </a:cubicBezTo>
                  <a:cubicBezTo>
                    <a:pt x="70" y="57"/>
                    <a:pt x="57" y="70"/>
                    <a:pt x="41" y="70"/>
                  </a:cubicBezTo>
                  <a:cubicBezTo>
                    <a:pt x="25" y="70"/>
                    <a:pt x="12" y="57"/>
                    <a:pt x="12" y="41"/>
                  </a:cubicBezTo>
                  <a:cubicBezTo>
                    <a:pt x="12" y="25"/>
                    <a:pt x="25"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3"/>
            <p:cNvSpPr>
              <a:spLocks noEditPoints="1"/>
            </p:cNvSpPr>
            <p:nvPr/>
          </p:nvSpPr>
          <p:spPr bwMode="auto">
            <a:xfrm>
              <a:off x="6019801" y="3589338"/>
              <a:ext cx="684213" cy="688975"/>
            </a:xfrm>
            <a:custGeom>
              <a:avLst/>
              <a:gdLst>
                <a:gd name="T0" fmla="*/ 119 w 238"/>
                <a:gd name="T1" fmla="*/ 0 h 239"/>
                <a:gd name="T2" fmla="*/ 0 w 238"/>
                <a:gd name="T3" fmla="*/ 119 h 239"/>
                <a:gd name="T4" fmla="*/ 119 w 238"/>
                <a:gd name="T5" fmla="*/ 239 h 239"/>
                <a:gd name="T6" fmla="*/ 238 w 238"/>
                <a:gd name="T7" fmla="*/ 119 h 239"/>
                <a:gd name="T8" fmla="*/ 119 w 238"/>
                <a:gd name="T9" fmla="*/ 0 h 239"/>
                <a:gd name="T10" fmla="*/ 139 w 238"/>
                <a:gd name="T11" fmla="*/ 66 h 239"/>
                <a:gd name="T12" fmla="*/ 166 w 238"/>
                <a:gd name="T13" fmla="*/ 66 h 239"/>
                <a:gd name="T14" fmla="*/ 166 w 238"/>
                <a:gd name="T15" fmla="*/ 78 h 239"/>
                <a:gd name="T16" fmla="*/ 139 w 238"/>
                <a:gd name="T17" fmla="*/ 78 h 239"/>
                <a:gd name="T18" fmla="*/ 139 w 238"/>
                <a:gd name="T19" fmla="*/ 66 h 239"/>
                <a:gd name="T20" fmla="*/ 182 w 238"/>
                <a:gd name="T21" fmla="*/ 186 h 239"/>
                <a:gd name="T22" fmla="*/ 40 w 238"/>
                <a:gd name="T23" fmla="*/ 186 h 239"/>
                <a:gd name="T24" fmla="*/ 40 w 238"/>
                <a:gd name="T25" fmla="*/ 82 h 239"/>
                <a:gd name="T26" fmla="*/ 182 w 238"/>
                <a:gd name="T27" fmla="*/ 82 h 239"/>
                <a:gd name="T28" fmla="*/ 182 w 238"/>
                <a:gd name="T29" fmla="*/ 18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239">
                  <a:moveTo>
                    <a:pt x="119" y="0"/>
                  </a:moveTo>
                  <a:cubicBezTo>
                    <a:pt x="53" y="0"/>
                    <a:pt x="0" y="54"/>
                    <a:pt x="0" y="119"/>
                  </a:cubicBezTo>
                  <a:cubicBezTo>
                    <a:pt x="0" y="185"/>
                    <a:pt x="53" y="239"/>
                    <a:pt x="119" y="239"/>
                  </a:cubicBezTo>
                  <a:cubicBezTo>
                    <a:pt x="185" y="239"/>
                    <a:pt x="238" y="185"/>
                    <a:pt x="238" y="119"/>
                  </a:cubicBezTo>
                  <a:cubicBezTo>
                    <a:pt x="238" y="54"/>
                    <a:pt x="185" y="0"/>
                    <a:pt x="119" y="0"/>
                  </a:cubicBezTo>
                  <a:close/>
                  <a:moveTo>
                    <a:pt x="139" y="66"/>
                  </a:moveTo>
                  <a:cubicBezTo>
                    <a:pt x="166" y="66"/>
                    <a:pt x="166" y="66"/>
                    <a:pt x="166" y="66"/>
                  </a:cubicBezTo>
                  <a:cubicBezTo>
                    <a:pt x="166" y="78"/>
                    <a:pt x="166" y="78"/>
                    <a:pt x="166" y="78"/>
                  </a:cubicBezTo>
                  <a:cubicBezTo>
                    <a:pt x="139" y="78"/>
                    <a:pt x="139" y="78"/>
                    <a:pt x="139" y="78"/>
                  </a:cubicBezTo>
                  <a:lnTo>
                    <a:pt x="139" y="66"/>
                  </a:lnTo>
                  <a:close/>
                  <a:moveTo>
                    <a:pt x="182" y="186"/>
                  </a:moveTo>
                  <a:cubicBezTo>
                    <a:pt x="40" y="186"/>
                    <a:pt x="40" y="186"/>
                    <a:pt x="40" y="186"/>
                  </a:cubicBezTo>
                  <a:cubicBezTo>
                    <a:pt x="40" y="82"/>
                    <a:pt x="40" y="82"/>
                    <a:pt x="40" y="82"/>
                  </a:cubicBezTo>
                  <a:cubicBezTo>
                    <a:pt x="182" y="82"/>
                    <a:pt x="182" y="82"/>
                    <a:pt x="182" y="82"/>
                  </a:cubicBezTo>
                  <a:lnTo>
                    <a:pt x="18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44"/>
            <p:cNvSpPr>
              <a:spLocks noChangeArrowheads="1"/>
            </p:cNvSpPr>
            <p:nvPr/>
          </p:nvSpPr>
          <p:spPr bwMode="auto">
            <a:xfrm>
              <a:off x="6416676" y="3860800"/>
              <a:ext cx="841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Freeform 45"/>
          <p:cNvSpPr>
            <a:spLocks noEditPoints="1"/>
          </p:cNvSpPr>
          <p:nvPr/>
        </p:nvSpPr>
        <p:spPr bwMode="auto">
          <a:xfrm>
            <a:off x="8081176" y="1038373"/>
            <a:ext cx="916164" cy="917642"/>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6" name="Group 85"/>
          <p:cNvGrpSpPr/>
          <p:nvPr/>
        </p:nvGrpSpPr>
        <p:grpSpPr>
          <a:xfrm>
            <a:off x="10785337" y="4589246"/>
            <a:ext cx="945718" cy="945718"/>
            <a:chOff x="8089901" y="4441825"/>
            <a:chExt cx="1016000" cy="1016000"/>
          </a:xfrm>
          <a:solidFill>
            <a:schemeClr val="bg1">
              <a:lumMod val="50000"/>
            </a:schemeClr>
          </a:solidFill>
        </p:grpSpPr>
        <p:sp>
          <p:nvSpPr>
            <p:cNvPr id="60" name="Rectangle 46"/>
            <p:cNvSpPr>
              <a:spLocks noChangeArrowheads="1"/>
            </p:cNvSpPr>
            <p:nvPr/>
          </p:nvSpPr>
          <p:spPr bwMode="auto">
            <a:xfrm>
              <a:off x="8507413" y="4703763"/>
              <a:ext cx="255588" cy="134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47"/>
            <p:cNvSpPr>
              <a:spLocks noEditPoints="1"/>
            </p:cNvSpPr>
            <p:nvPr/>
          </p:nvSpPr>
          <p:spPr bwMode="auto">
            <a:xfrm>
              <a:off x="8089901" y="4441825"/>
              <a:ext cx="1016000" cy="1016000"/>
            </a:xfrm>
            <a:custGeom>
              <a:avLst/>
              <a:gdLst>
                <a:gd name="T0" fmla="*/ 176 w 353"/>
                <a:gd name="T1" fmla="*/ 0 h 353"/>
                <a:gd name="T2" fmla="*/ 0 w 353"/>
                <a:gd name="T3" fmla="*/ 176 h 353"/>
                <a:gd name="T4" fmla="*/ 176 w 353"/>
                <a:gd name="T5" fmla="*/ 353 h 353"/>
                <a:gd name="T6" fmla="*/ 353 w 353"/>
                <a:gd name="T7" fmla="*/ 176 h 353"/>
                <a:gd name="T8" fmla="*/ 176 w 353"/>
                <a:gd name="T9" fmla="*/ 0 h 353"/>
                <a:gd name="T10" fmla="*/ 271 w 353"/>
                <a:gd name="T11" fmla="*/ 280 h 353"/>
                <a:gd name="T12" fmla="*/ 107 w 353"/>
                <a:gd name="T13" fmla="*/ 280 h 353"/>
                <a:gd name="T14" fmla="*/ 107 w 353"/>
                <a:gd name="T15" fmla="*/ 257 h 353"/>
                <a:gd name="T16" fmla="*/ 98 w 353"/>
                <a:gd name="T17" fmla="*/ 259 h 353"/>
                <a:gd name="T18" fmla="*/ 93 w 353"/>
                <a:gd name="T19" fmla="*/ 278 h 353"/>
                <a:gd name="T20" fmla="*/ 82 w 353"/>
                <a:gd name="T21" fmla="*/ 278 h 353"/>
                <a:gd name="T22" fmla="*/ 89 w 353"/>
                <a:gd name="T23" fmla="*/ 251 h 353"/>
                <a:gd name="T24" fmla="*/ 107 w 353"/>
                <a:gd name="T25" fmla="*/ 245 h 353"/>
                <a:gd name="T26" fmla="*/ 107 w 353"/>
                <a:gd name="T27" fmla="*/ 213 h 353"/>
                <a:gd name="T28" fmla="*/ 98 w 353"/>
                <a:gd name="T29" fmla="*/ 215 h 353"/>
                <a:gd name="T30" fmla="*/ 93 w 353"/>
                <a:gd name="T31" fmla="*/ 234 h 353"/>
                <a:gd name="T32" fmla="*/ 82 w 353"/>
                <a:gd name="T33" fmla="*/ 234 h 353"/>
                <a:gd name="T34" fmla="*/ 89 w 353"/>
                <a:gd name="T35" fmla="*/ 207 h 353"/>
                <a:gd name="T36" fmla="*/ 107 w 353"/>
                <a:gd name="T37" fmla="*/ 201 h 353"/>
                <a:gd name="T38" fmla="*/ 107 w 353"/>
                <a:gd name="T39" fmla="*/ 169 h 353"/>
                <a:gd name="T40" fmla="*/ 98 w 353"/>
                <a:gd name="T41" fmla="*/ 171 h 353"/>
                <a:gd name="T42" fmla="*/ 93 w 353"/>
                <a:gd name="T43" fmla="*/ 190 h 353"/>
                <a:gd name="T44" fmla="*/ 82 w 353"/>
                <a:gd name="T45" fmla="*/ 190 h 353"/>
                <a:gd name="T46" fmla="*/ 89 w 353"/>
                <a:gd name="T47" fmla="*/ 163 h 353"/>
                <a:gd name="T48" fmla="*/ 107 w 353"/>
                <a:gd name="T49" fmla="*/ 157 h 353"/>
                <a:gd name="T50" fmla="*/ 107 w 353"/>
                <a:gd name="T51" fmla="*/ 125 h 353"/>
                <a:gd name="T52" fmla="*/ 98 w 353"/>
                <a:gd name="T53" fmla="*/ 127 h 353"/>
                <a:gd name="T54" fmla="*/ 93 w 353"/>
                <a:gd name="T55" fmla="*/ 146 h 353"/>
                <a:gd name="T56" fmla="*/ 82 w 353"/>
                <a:gd name="T57" fmla="*/ 146 h 353"/>
                <a:gd name="T58" fmla="*/ 89 w 353"/>
                <a:gd name="T59" fmla="*/ 119 h 353"/>
                <a:gd name="T60" fmla="*/ 107 w 353"/>
                <a:gd name="T61" fmla="*/ 113 h 353"/>
                <a:gd name="T62" fmla="*/ 107 w 353"/>
                <a:gd name="T63" fmla="*/ 81 h 353"/>
                <a:gd name="T64" fmla="*/ 98 w 353"/>
                <a:gd name="T65" fmla="*/ 83 h 353"/>
                <a:gd name="T66" fmla="*/ 93 w 353"/>
                <a:gd name="T67" fmla="*/ 102 h 353"/>
                <a:gd name="T68" fmla="*/ 82 w 353"/>
                <a:gd name="T69" fmla="*/ 102 h 353"/>
                <a:gd name="T70" fmla="*/ 89 w 353"/>
                <a:gd name="T71" fmla="*/ 75 h 353"/>
                <a:gd name="T72" fmla="*/ 107 w 353"/>
                <a:gd name="T73" fmla="*/ 69 h 353"/>
                <a:gd name="T74" fmla="*/ 107 w 353"/>
                <a:gd name="T75" fmla="*/ 69 h 353"/>
                <a:gd name="T76" fmla="*/ 271 w 353"/>
                <a:gd name="T77" fmla="*/ 69 h 353"/>
                <a:gd name="T78" fmla="*/ 271 w 353"/>
                <a:gd name="T79" fmla="*/ 28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53">
                  <a:moveTo>
                    <a:pt x="176" y="0"/>
                  </a:moveTo>
                  <a:cubicBezTo>
                    <a:pt x="79" y="0"/>
                    <a:pt x="0" y="79"/>
                    <a:pt x="0" y="176"/>
                  </a:cubicBezTo>
                  <a:cubicBezTo>
                    <a:pt x="0" y="274"/>
                    <a:pt x="79" y="353"/>
                    <a:pt x="176" y="353"/>
                  </a:cubicBezTo>
                  <a:cubicBezTo>
                    <a:pt x="274" y="353"/>
                    <a:pt x="353" y="274"/>
                    <a:pt x="353" y="176"/>
                  </a:cubicBezTo>
                  <a:cubicBezTo>
                    <a:pt x="353" y="79"/>
                    <a:pt x="274" y="0"/>
                    <a:pt x="176" y="0"/>
                  </a:cubicBezTo>
                  <a:close/>
                  <a:moveTo>
                    <a:pt x="271" y="280"/>
                  </a:moveTo>
                  <a:cubicBezTo>
                    <a:pt x="107" y="280"/>
                    <a:pt x="107" y="280"/>
                    <a:pt x="107" y="280"/>
                  </a:cubicBezTo>
                  <a:cubicBezTo>
                    <a:pt x="107" y="257"/>
                    <a:pt x="107" y="257"/>
                    <a:pt x="107" y="257"/>
                  </a:cubicBezTo>
                  <a:cubicBezTo>
                    <a:pt x="104" y="257"/>
                    <a:pt x="100" y="257"/>
                    <a:pt x="98" y="259"/>
                  </a:cubicBezTo>
                  <a:cubicBezTo>
                    <a:pt x="92" y="263"/>
                    <a:pt x="93" y="272"/>
                    <a:pt x="93" y="278"/>
                  </a:cubicBezTo>
                  <a:cubicBezTo>
                    <a:pt x="94" y="285"/>
                    <a:pt x="82" y="285"/>
                    <a:pt x="82" y="278"/>
                  </a:cubicBezTo>
                  <a:cubicBezTo>
                    <a:pt x="81" y="268"/>
                    <a:pt x="82" y="258"/>
                    <a:pt x="89" y="251"/>
                  </a:cubicBezTo>
                  <a:cubicBezTo>
                    <a:pt x="94" y="247"/>
                    <a:pt x="101" y="245"/>
                    <a:pt x="107" y="245"/>
                  </a:cubicBezTo>
                  <a:cubicBezTo>
                    <a:pt x="107" y="213"/>
                    <a:pt x="107" y="213"/>
                    <a:pt x="107" y="213"/>
                  </a:cubicBezTo>
                  <a:cubicBezTo>
                    <a:pt x="104" y="213"/>
                    <a:pt x="100" y="213"/>
                    <a:pt x="98" y="215"/>
                  </a:cubicBezTo>
                  <a:cubicBezTo>
                    <a:pt x="92" y="219"/>
                    <a:pt x="93" y="228"/>
                    <a:pt x="93" y="234"/>
                  </a:cubicBezTo>
                  <a:cubicBezTo>
                    <a:pt x="94" y="241"/>
                    <a:pt x="82" y="241"/>
                    <a:pt x="82" y="234"/>
                  </a:cubicBezTo>
                  <a:cubicBezTo>
                    <a:pt x="81" y="224"/>
                    <a:pt x="82" y="214"/>
                    <a:pt x="89" y="207"/>
                  </a:cubicBezTo>
                  <a:cubicBezTo>
                    <a:pt x="94" y="202"/>
                    <a:pt x="101" y="201"/>
                    <a:pt x="107" y="201"/>
                  </a:cubicBezTo>
                  <a:cubicBezTo>
                    <a:pt x="107" y="169"/>
                    <a:pt x="107" y="169"/>
                    <a:pt x="107" y="169"/>
                  </a:cubicBezTo>
                  <a:cubicBezTo>
                    <a:pt x="104" y="169"/>
                    <a:pt x="100" y="169"/>
                    <a:pt x="98" y="171"/>
                  </a:cubicBezTo>
                  <a:cubicBezTo>
                    <a:pt x="92" y="175"/>
                    <a:pt x="93" y="184"/>
                    <a:pt x="93" y="190"/>
                  </a:cubicBezTo>
                  <a:cubicBezTo>
                    <a:pt x="94" y="197"/>
                    <a:pt x="82" y="197"/>
                    <a:pt x="82" y="190"/>
                  </a:cubicBezTo>
                  <a:cubicBezTo>
                    <a:pt x="81" y="180"/>
                    <a:pt x="82" y="170"/>
                    <a:pt x="89" y="163"/>
                  </a:cubicBezTo>
                  <a:cubicBezTo>
                    <a:pt x="94" y="158"/>
                    <a:pt x="101" y="157"/>
                    <a:pt x="107" y="157"/>
                  </a:cubicBezTo>
                  <a:cubicBezTo>
                    <a:pt x="107" y="125"/>
                    <a:pt x="107" y="125"/>
                    <a:pt x="107" y="125"/>
                  </a:cubicBezTo>
                  <a:cubicBezTo>
                    <a:pt x="104" y="125"/>
                    <a:pt x="100" y="125"/>
                    <a:pt x="98" y="127"/>
                  </a:cubicBezTo>
                  <a:cubicBezTo>
                    <a:pt x="92" y="131"/>
                    <a:pt x="93" y="140"/>
                    <a:pt x="93" y="146"/>
                  </a:cubicBezTo>
                  <a:cubicBezTo>
                    <a:pt x="94" y="153"/>
                    <a:pt x="82" y="153"/>
                    <a:pt x="82" y="146"/>
                  </a:cubicBezTo>
                  <a:cubicBezTo>
                    <a:pt x="81" y="136"/>
                    <a:pt x="82" y="126"/>
                    <a:pt x="89" y="119"/>
                  </a:cubicBezTo>
                  <a:cubicBezTo>
                    <a:pt x="94" y="114"/>
                    <a:pt x="101" y="113"/>
                    <a:pt x="107" y="113"/>
                  </a:cubicBezTo>
                  <a:cubicBezTo>
                    <a:pt x="107" y="81"/>
                    <a:pt x="107" y="81"/>
                    <a:pt x="107" y="81"/>
                  </a:cubicBezTo>
                  <a:cubicBezTo>
                    <a:pt x="104" y="81"/>
                    <a:pt x="100" y="81"/>
                    <a:pt x="98" y="83"/>
                  </a:cubicBezTo>
                  <a:cubicBezTo>
                    <a:pt x="92" y="87"/>
                    <a:pt x="93" y="96"/>
                    <a:pt x="93" y="102"/>
                  </a:cubicBezTo>
                  <a:cubicBezTo>
                    <a:pt x="94" y="109"/>
                    <a:pt x="82" y="109"/>
                    <a:pt x="82" y="102"/>
                  </a:cubicBezTo>
                  <a:cubicBezTo>
                    <a:pt x="81" y="92"/>
                    <a:pt x="82" y="82"/>
                    <a:pt x="89" y="75"/>
                  </a:cubicBezTo>
                  <a:cubicBezTo>
                    <a:pt x="94" y="70"/>
                    <a:pt x="101" y="69"/>
                    <a:pt x="107" y="69"/>
                  </a:cubicBezTo>
                  <a:cubicBezTo>
                    <a:pt x="107" y="69"/>
                    <a:pt x="107" y="69"/>
                    <a:pt x="107" y="69"/>
                  </a:cubicBezTo>
                  <a:cubicBezTo>
                    <a:pt x="271" y="69"/>
                    <a:pt x="271" y="69"/>
                    <a:pt x="271" y="69"/>
                  </a:cubicBezTo>
                  <a:lnTo>
                    <a:pt x="271"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9" name="Group 88"/>
          <p:cNvGrpSpPr/>
          <p:nvPr/>
        </p:nvGrpSpPr>
        <p:grpSpPr>
          <a:xfrm>
            <a:off x="9879516" y="2490935"/>
            <a:ext cx="768396" cy="766918"/>
            <a:chOff x="7116763" y="2187575"/>
            <a:chExt cx="825500" cy="823913"/>
          </a:xfrm>
          <a:solidFill>
            <a:schemeClr val="bg1">
              <a:lumMod val="50000"/>
            </a:schemeClr>
          </a:solidFill>
        </p:grpSpPr>
        <p:sp>
          <p:nvSpPr>
            <p:cNvPr id="62" name="Freeform 48"/>
            <p:cNvSpPr>
              <a:spLocks/>
            </p:cNvSpPr>
            <p:nvPr/>
          </p:nvSpPr>
          <p:spPr bwMode="auto">
            <a:xfrm>
              <a:off x="7473951" y="2566988"/>
              <a:ext cx="71438" cy="98425"/>
            </a:xfrm>
            <a:custGeom>
              <a:avLst/>
              <a:gdLst>
                <a:gd name="T0" fmla="*/ 0 w 25"/>
                <a:gd name="T1" fmla="*/ 32 h 34"/>
                <a:gd name="T2" fmla="*/ 3 w 25"/>
                <a:gd name="T3" fmla="*/ 34 h 34"/>
                <a:gd name="T4" fmla="*/ 25 w 25"/>
                <a:gd name="T5" fmla="*/ 0 h 34"/>
                <a:gd name="T6" fmla="*/ 13 w 25"/>
                <a:gd name="T7" fmla="*/ 4 h 34"/>
                <a:gd name="T8" fmla="*/ 0 w 25"/>
                <a:gd name="T9" fmla="*/ 32 h 34"/>
              </a:gdLst>
              <a:ahLst/>
              <a:cxnLst>
                <a:cxn ang="0">
                  <a:pos x="T0" y="T1"/>
                </a:cxn>
                <a:cxn ang="0">
                  <a:pos x="T2" y="T3"/>
                </a:cxn>
                <a:cxn ang="0">
                  <a:pos x="T4" y="T5"/>
                </a:cxn>
                <a:cxn ang="0">
                  <a:pos x="T6" y="T7"/>
                </a:cxn>
                <a:cxn ang="0">
                  <a:pos x="T8" y="T9"/>
                </a:cxn>
              </a:cxnLst>
              <a:rect l="0" t="0" r="r" b="b"/>
              <a:pathLst>
                <a:path w="25" h="34">
                  <a:moveTo>
                    <a:pt x="0" y="32"/>
                  </a:moveTo>
                  <a:cubicBezTo>
                    <a:pt x="0" y="34"/>
                    <a:pt x="2" y="34"/>
                    <a:pt x="3" y="34"/>
                  </a:cubicBezTo>
                  <a:cubicBezTo>
                    <a:pt x="9" y="34"/>
                    <a:pt x="18" y="28"/>
                    <a:pt x="25" y="0"/>
                  </a:cubicBezTo>
                  <a:cubicBezTo>
                    <a:pt x="20" y="0"/>
                    <a:pt x="15" y="2"/>
                    <a:pt x="13" y="4"/>
                  </a:cubicBezTo>
                  <a:cubicBezTo>
                    <a:pt x="6" y="11"/>
                    <a:pt x="0" y="23"/>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49"/>
            <p:cNvSpPr>
              <a:spLocks noEditPoints="1"/>
            </p:cNvSpPr>
            <p:nvPr/>
          </p:nvSpPr>
          <p:spPr bwMode="auto">
            <a:xfrm>
              <a:off x="7116763" y="2187575"/>
              <a:ext cx="825500" cy="823913"/>
            </a:xfrm>
            <a:custGeom>
              <a:avLst/>
              <a:gdLst>
                <a:gd name="T0" fmla="*/ 143 w 287"/>
                <a:gd name="T1" fmla="*/ 0 h 286"/>
                <a:gd name="T2" fmla="*/ 0 w 287"/>
                <a:gd name="T3" fmla="*/ 143 h 286"/>
                <a:gd name="T4" fmla="*/ 143 w 287"/>
                <a:gd name="T5" fmla="*/ 286 h 286"/>
                <a:gd name="T6" fmla="*/ 287 w 287"/>
                <a:gd name="T7" fmla="*/ 143 h 286"/>
                <a:gd name="T8" fmla="*/ 143 w 287"/>
                <a:gd name="T9" fmla="*/ 0 h 286"/>
                <a:gd name="T10" fmla="*/ 222 w 287"/>
                <a:gd name="T11" fmla="*/ 171 h 286"/>
                <a:gd name="T12" fmla="*/ 180 w 287"/>
                <a:gd name="T13" fmla="*/ 194 h 286"/>
                <a:gd name="T14" fmla="*/ 154 w 287"/>
                <a:gd name="T15" fmla="*/ 184 h 286"/>
                <a:gd name="T16" fmla="*/ 125 w 287"/>
                <a:gd name="T17" fmla="*/ 194 h 286"/>
                <a:gd name="T18" fmla="*/ 91 w 287"/>
                <a:gd name="T19" fmla="*/ 165 h 286"/>
                <a:gd name="T20" fmla="*/ 110 w 287"/>
                <a:gd name="T21" fmla="*/ 120 h 286"/>
                <a:gd name="T22" fmla="*/ 170 w 287"/>
                <a:gd name="T23" fmla="*/ 103 h 286"/>
                <a:gd name="T24" fmla="*/ 180 w 287"/>
                <a:gd name="T25" fmla="*/ 103 h 286"/>
                <a:gd name="T26" fmla="*/ 187 w 287"/>
                <a:gd name="T27" fmla="*/ 104 h 286"/>
                <a:gd name="T28" fmla="*/ 185 w 287"/>
                <a:gd name="T29" fmla="*/ 110 h 286"/>
                <a:gd name="T30" fmla="*/ 178 w 287"/>
                <a:gd name="T31" fmla="*/ 149 h 286"/>
                <a:gd name="T32" fmla="*/ 177 w 287"/>
                <a:gd name="T33" fmla="*/ 151 h 286"/>
                <a:gd name="T34" fmla="*/ 175 w 287"/>
                <a:gd name="T35" fmla="*/ 162 h 286"/>
                <a:gd name="T36" fmla="*/ 181 w 287"/>
                <a:gd name="T37" fmla="*/ 166 h 286"/>
                <a:gd name="T38" fmla="*/ 196 w 287"/>
                <a:gd name="T39" fmla="*/ 154 h 286"/>
                <a:gd name="T40" fmla="*/ 201 w 287"/>
                <a:gd name="T41" fmla="*/ 131 h 286"/>
                <a:gd name="T42" fmla="*/ 186 w 287"/>
                <a:gd name="T43" fmla="*/ 94 h 286"/>
                <a:gd name="T44" fmla="*/ 146 w 287"/>
                <a:gd name="T45" fmla="*/ 80 h 286"/>
                <a:gd name="T46" fmla="*/ 79 w 287"/>
                <a:gd name="T47" fmla="*/ 161 h 286"/>
                <a:gd name="T48" fmla="*/ 94 w 287"/>
                <a:gd name="T49" fmla="*/ 199 h 286"/>
                <a:gd name="T50" fmla="*/ 135 w 287"/>
                <a:gd name="T51" fmla="*/ 213 h 286"/>
                <a:gd name="T52" fmla="*/ 201 w 287"/>
                <a:gd name="T53" fmla="*/ 193 h 286"/>
                <a:gd name="T54" fmla="*/ 206 w 287"/>
                <a:gd name="T55" fmla="*/ 191 h 286"/>
                <a:gd name="T56" fmla="*/ 208 w 287"/>
                <a:gd name="T57" fmla="*/ 196 h 286"/>
                <a:gd name="T58" fmla="*/ 216 w 287"/>
                <a:gd name="T59" fmla="*/ 212 h 286"/>
                <a:gd name="T60" fmla="*/ 218 w 287"/>
                <a:gd name="T61" fmla="*/ 217 h 286"/>
                <a:gd name="T62" fmla="*/ 214 w 287"/>
                <a:gd name="T63" fmla="*/ 219 h 286"/>
                <a:gd name="T64" fmla="*/ 133 w 287"/>
                <a:gd name="T65" fmla="*/ 240 h 286"/>
                <a:gd name="T66" fmla="*/ 74 w 287"/>
                <a:gd name="T67" fmla="*/ 221 h 286"/>
                <a:gd name="T68" fmla="*/ 46 w 287"/>
                <a:gd name="T69" fmla="*/ 160 h 286"/>
                <a:gd name="T70" fmla="*/ 71 w 287"/>
                <a:gd name="T71" fmla="*/ 88 h 286"/>
                <a:gd name="T72" fmla="*/ 148 w 287"/>
                <a:gd name="T73" fmla="*/ 52 h 286"/>
                <a:gd name="T74" fmla="*/ 204 w 287"/>
                <a:gd name="T75" fmla="*/ 70 h 286"/>
                <a:gd name="T76" fmla="*/ 234 w 287"/>
                <a:gd name="T77" fmla="*/ 129 h 286"/>
                <a:gd name="T78" fmla="*/ 222 w 287"/>
                <a:gd name="T79" fmla="*/ 17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286">
                  <a:moveTo>
                    <a:pt x="143" y="0"/>
                  </a:moveTo>
                  <a:cubicBezTo>
                    <a:pt x="64" y="0"/>
                    <a:pt x="0" y="64"/>
                    <a:pt x="0" y="143"/>
                  </a:cubicBezTo>
                  <a:cubicBezTo>
                    <a:pt x="0" y="222"/>
                    <a:pt x="64" y="286"/>
                    <a:pt x="143" y="286"/>
                  </a:cubicBezTo>
                  <a:cubicBezTo>
                    <a:pt x="223" y="286"/>
                    <a:pt x="287" y="222"/>
                    <a:pt x="287" y="143"/>
                  </a:cubicBezTo>
                  <a:cubicBezTo>
                    <a:pt x="287" y="64"/>
                    <a:pt x="223" y="0"/>
                    <a:pt x="143" y="0"/>
                  </a:cubicBezTo>
                  <a:close/>
                  <a:moveTo>
                    <a:pt x="222" y="171"/>
                  </a:moveTo>
                  <a:cubicBezTo>
                    <a:pt x="212" y="186"/>
                    <a:pt x="198" y="194"/>
                    <a:pt x="180" y="194"/>
                  </a:cubicBezTo>
                  <a:cubicBezTo>
                    <a:pt x="167" y="194"/>
                    <a:pt x="161" y="190"/>
                    <a:pt x="154" y="184"/>
                  </a:cubicBezTo>
                  <a:cubicBezTo>
                    <a:pt x="146" y="190"/>
                    <a:pt x="138" y="194"/>
                    <a:pt x="125" y="194"/>
                  </a:cubicBezTo>
                  <a:cubicBezTo>
                    <a:pt x="105" y="194"/>
                    <a:pt x="91" y="182"/>
                    <a:pt x="91" y="165"/>
                  </a:cubicBezTo>
                  <a:cubicBezTo>
                    <a:pt x="91" y="150"/>
                    <a:pt x="99" y="132"/>
                    <a:pt x="110" y="120"/>
                  </a:cubicBezTo>
                  <a:cubicBezTo>
                    <a:pt x="119" y="110"/>
                    <a:pt x="133" y="103"/>
                    <a:pt x="170" y="103"/>
                  </a:cubicBezTo>
                  <a:cubicBezTo>
                    <a:pt x="173" y="103"/>
                    <a:pt x="177" y="103"/>
                    <a:pt x="180" y="103"/>
                  </a:cubicBezTo>
                  <a:cubicBezTo>
                    <a:pt x="187" y="104"/>
                    <a:pt x="187" y="104"/>
                    <a:pt x="187" y="104"/>
                  </a:cubicBezTo>
                  <a:cubicBezTo>
                    <a:pt x="185" y="110"/>
                    <a:pt x="185" y="110"/>
                    <a:pt x="185" y="110"/>
                  </a:cubicBezTo>
                  <a:cubicBezTo>
                    <a:pt x="178" y="149"/>
                    <a:pt x="178" y="149"/>
                    <a:pt x="178" y="149"/>
                  </a:cubicBezTo>
                  <a:cubicBezTo>
                    <a:pt x="177" y="149"/>
                    <a:pt x="177" y="150"/>
                    <a:pt x="177" y="151"/>
                  </a:cubicBezTo>
                  <a:cubicBezTo>
                    <a:pt x="177" y="154"/>
                    <a:pt x="175" y="159"/>
                    <a:pt x="175" y="162"/>
                  </a:cubicBezTo>
                  <a:cubicBezTo>
                    <a:pt x="175" y="165"/>
                    <a:pt x="177" y="166"/>
                    <a:pt x="181" y="166"/>
                  </a:cubicBezTo>
                  <a:cubicBezTo>
                    <a:pt x="187" y="166"/>
                    <a:pt x="192" y="162"/>
                    <a:pt x="196" y="154"/>
                  </a:cubicBezTo>
                  <a:cubicBezTo>
                    <a:pt x="200" y="146"/>
                    <a:pt x="201" y="136"/>
                    <a:pt x="201" y="131"/>
                  </a:cubicBezTo>
                  <a:cubicBezTo>
                    <a:pt x="201" y="116"/>
                    <a:pt x="196" y="103"/>
                    <a:pt x="186" y="94"/>
                  </a:cubicBezTo>
                  <a:cubicBezTo>
                    <a:pt x="176" y="84"/>
                    <a:pt x="162" y="80"/>
                    <a:pt x="146" y="80"/>
                  </a:cubicBezTo>
                  <a:cubicBezTo>
                    <a:pt x="112" y="80"/>
                    <a:pt x="79" y="107"/>
                    <a:pt x="79" y="161"/>
                  </a:cubicBezTo>
                  <a:cubicBezTo>
                    <a:pt x="79" y="177"/>
                    <a:pt x="84" y="190"/>
                    <a:pt x="94" y="199"/>
                  </a:cubicBezTo>
                  <a:cubicBezTo>
                    <a:pt x="104" y="208"/>
                    <a:pt x="118" y="213"/>
                    <a:pt x="135" y="213"/>
                  </a:cubicBezTo>
                  <a:cubicBezTo>
                    <a:pt x="161" y="213"/>
                    <a:pt x="182" y="203"/>
                    <a:pt x="201" y="193"/>
                  </a:cubicBezTo>
                  <a:cubicBezTo>
                    <a:pt x="206" y="191"/>
                    <a:pt x="206" y="191"/>
                    <a:pt x="206" y="191"/>
                  </a:cubicBezTo>
                  <a:cubicBezTo>
                    <a:pt x="208" y="196"/>
                    <a:pt x="208" y="196"/>
                    <a:pt x="208" y="196"/>
                  </a:cubicBezTo>
                  <a:cubicBezTo>
                    <a:pt x="216" y="212"/>
                    <a:pt x="216" y="212"/>
                    <a:pt x="216" y="212"/>
                  </a:cubicBezTo>
                  <a:cubicBezTo>
                    <a:pt x="218" y="217"/>
                    <a:pt x="218" y="217"/>
                    <a:pt x="218" y="217"/>
                  </a:cubicBezTo>
                  <a:cubicBezTo>
                    <a:pt x="214" y="219"/>
                    <a:pt x="214" y="219"/>
                    <a:pt x="214" y="219"/>
                  </a:cubicBezTo>
                  <a:cubicBezTo>
                    <a:pt x="189" y="233"/>
                    <a:pt x="161" y="240"/>
                    <a:pt x="133" y="240"/>
                  </a:cubicBezTo>
                  <a:cubicBezTo>
                    <a:pt x="111" y="240"/>
                    <a:pt x="90" y="233"/>
                    <a:pt x="74" y="221"/>
                  </a:cubicBezTo>
                  <a:cubicBezTo>
                    <a:pt x="55" y="207"/>
                    <a:pt x="46" y="186"/>
                    <a:pt x="46" y="160"/>
                  </a:cubicBezTo>
                  <a:cubicBezTo>
                    <a:pt x="46" y="134"/>
                    <a:pt x="55" y="108"/>
                    <a:pt x="71" y="88"/>
                  </a:cubicBezTo>
                  <a:cubicBezTo>
                    <a:pt x="84" y="72"/>
                    <a:pt x="108" y="52"/>
                    <a:pt x="148" y="52"/>
                  </a:cubicBezTo>
                  <a:cubicBezTo>
                    <a:pt x="167" y="52"/>
                    <a:pt x="188" y="59"/>
                    <a:pt x="204" y="70"/>
                  </a:cubicBezTo>
                  <a:cubicBezTo>
                    <a:pt x="217" y="80"/>
                    <a:pt x="234" y="98"/>
                    <a:pt x="234" y="129"/>
                  </a:cubicBezTo>
                  <a:cubicBezTo>
                    <a:pt x="234" y="144"/>
                    <a:pt x="229" y="159"/>
                    <a:pt x="222"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Freeform 50"/>
          <p:cNvSpPr>
            <a:spLocks noEditPoints="1"/>
          </p:cNvSpPr>
          <p:nvPr/>
        </p:nvSpPr>
        <p:spPr bwMode="auto">
          <a:xfrm>
            <a:off x="8763866" y="1957492"/>
            <a:ext cx="777262" cy="774306"/>
          </a:xfrm>
          <a:custGeom>
            <a:avLst/>
            <a:gdLst>
              <a:gd name="T0" fmla="*/ 145 w 290"/>
              <a:gd name="T1" fmla="*/ 0 h 289"/>
              <a:gd name="T2" fmla="*/ 0 w 290"/>
              <a:gd name="T3" fmla="*/ 144 h 289"/>
              <a:gd name="T4" fmla="*/ 145 w 290"/>
              <a:gd name="T5" fmla="*/ 289 h 289"/>
              <a:gd name="T6" fmla="*/ 290 w 290"/>
              <a:gd name="T7" fmla="*/ 144 h 289"/>
              <a:gd name="T8" fmla="*/ 145 w 290"/>
              <a:gd name="T9" fmla="*/ 0 h 289"/>
              <a:gd name="T10" fmla="*/ 173 w 290"/>
              <a:gd name="T11" fmla="*/ 144 h 289"/>
              <a:gd name="T12" fmla="*/ 173 w 290"/>
              <a:gd name="T13" fmla="*/ 236 h 289"/>
              <a:gd name="T14" fmla="*/ 79 w 290"/>
              <a:gd name="T15" fmla="*/ 197 h 289"/>
              <a:gd name="T16" fmla="*/ 79 w 290"/>
              <a:gd name="T17" fmla="*/ 183 h 289"/>
              <a:gd name="T18" fmla="*/ 46 w 290"/>
              <a:gd name="T19" fmla="*/ 183 h 289"/>
              <a:gd name="T20" fmla="*/ 46 w 290"/>
              <a:gd name="T21" fmla="*/ 106 h 289"/>
              <a:gd name="T22" fmla="*/ 79 w 290"/>
              <a:gd name="T23" fmla="*/ 106 h 289"/>
              <a:gd name="T24" fmla="*/ 79 w 290"/>
              <a:gd name="T25" fmla="*/ 91 h 289"/>
              <a:gd name="T26" fmla="*/ 173 w 290"/>
              <a:gd name="T27" fmla="*/ 53 h 289"/>
              <a:gd name="T28" fmla="*/ 173 w 290"/>
              <a:gd name="T29" fmla="*/ 144 h 289"/>
              <a:gd name="T30" fmla="*/ 182 w 290"/>
              <a:gd name="T31" fmla="*/ 196 h 289"/>
              <a:gd name="T32" fmla="*/ 194 w 290"/>
              <a:gd name="T33" fmla="*/ 144 h 289"/>
              <a:gd name="T34" fmla="*/ 182 w 290"/>
              <a:gd name="T35" fmla="*/ 93 h 289"/>
              <a:gd name="T36" fmla="*/ 197 w 290"/>
              <a:gd name="T37" fmla="*/ 84 h 289"/>
              <a:gd name="T38" fmla="*/ 211 w 290"/>
              <a:gd name="T39" fmla="*/ 144 h 289"/>
              <a:gd name="T40" fmla="*/ 197 w 290"/>
              <a:gd name="T41" fmla="*/ 204 h 289"/>
              <a:gd name="T42" fmla="*/ 182 w 290"/>
              <a:gd name="T43" fmla="*/ 196 h 289"/>
              <a:gd name="T44" fmla="*/ 225 w 290"/>
              <a:gd name="T45" fmla="*/ 225 h 289"/>
              <a:gd name="T46" fmla="*/ 210 w 290"/>
              <a:gd name="T47" fmla="*/ 216 h 289"/>
              <a:gd name="T48" fmla="*/ 227 w 290"/>
              <a:gd name="T49" fmla="*/ 144 h 289"/>
              <a:gd name="T50" fmla="*/ 210 w 290"/>
              <a:gd name="T51" fmla="*/ 72 h 289"/>
              <a:gd name="T52" fmla="*/ 225 w 290"/>
              <a:gd name="T53" fmla="*/ 64 h 289"/>
              <a:gd name="T54" fmla="*/ 244 w 290"/>
              <a:gd name="T55" fmla="*/ 144 h 289"/>
              <a:gd name="T56" fmla="*/ 225 w 290"/>
              <a:gd name="T57" fmla="*/ 22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0" h="289">
                <a:moveTo>
                  <a:pt x="145" y="0"/>
                </a:moveTo>
                <a:cubicBezTo>
                  <a:pt x="65" y="0"/>
                  <a:pt x="0" y="64"/>
                  <a:pt x="0" y="144"/>
                </a:cubicBezTo>
                <a:cubicBezTo>
                  <a:pt x="0" y="224"/>
                  <a:pt x="65" y="289"/>
                  <a:pt x="145" y="289"/>
                </a:cubicBezTo>
                <a:cubicBezTo>
                  <a:pt x="225" y="289"/>
                  <a:pt x="290" y="224"/>
                  <a:pt x="290" y="144"/>
                </a:cubicBezTo>
                <a:cubicBezTo>
                  <a:pt x="290" y="64"/>
                  <a:pt x="225" y="0"/>
                  <a:pt x="145" y="0"/>
                </a:cubicBezTo>
                <a:close/>
                <a:moveTo>
                  <a:pt x="173" y="144"/>
                </a:moveTo>
                <a:cubicBezTo>
                  <a:pt x="173" y="236"/>
                  <a:pt x="173" y="236"/>
                  <a:pt x="173" y="236"/>
                </a:cubicBezTo>
                <a:cubicBezTo>
                  <a:pt x="79" y="197"/>
                  <a:pt x="79" y="197"/>
                  <a:pt x="79" y="197"/>
                </a:cubicBezTo>
                <a:cubicBezTo>
                  <a:pt x="79" y="183"/>
                  <a:pt x="79" y="183"/>
                  <a:pt x="79" y="183"/>
                </a:cubicBezTo>
                <a:cubicBezTo>
                  <a:pt x="46" y="183"/>
                  <a:pt x="46" y="183"/>
                  <a:pt x="46" y="183"/>
                </a:cubicBezTo>
                <a:cubicBezTo>
                  <a:pt x="46" y="106"/>
                  <a:pt x="46" y="106"/>
                  <a:pt x="46" y="106"/>
                </a:cubicBezTo>
                <a:cubicBezTo>
                  <a:pt x="79" y="106"/>
                  <a:pt x="79" y="106"/>
                  <a:pt x="79" y="106"/>
                </a:cubicBezTo>
                <a:cubicBezTo>
                  <a:pt x="79" y="91"/>
                  <a:pt x="79" y="91"/>
                  <a:pt x="79" y="91"/>
                </a:cubicBezTo>
                <a:cubicBezTo>
                  <a:pt x="173" y="53"/>
                  <a:pt x="173" y="53"/>
                  <a:pt x="173" y="53"/>
                </a:cubicBezTo>
                <a:lnTo>
                  <a:pt x="173" y="144"/>
                </a:lnTo>
                <a:close/>
                <a:moveTo>
                  <a:pt x="182" y="196"/>
                </a:moveTo>
                <a:cubicBezTo>
                  <a:pt x="190" y="182"/>
                  <a:pt x="194" y="163"/>
                  <a:pt x="194" y="144"/>
                </a:cubicBezTo>
                <a:cubicBezTo>
                  <a:pt x="194" y="125"/>
                  <a:pt x="190" y="107"/>
                  <a:pt x="182" y="93"/>
                </a:cubicBezTo>
                <a:cubicBezTo>
                  <a:pt x="197" y="84"/>
                  <a:pt x="197" y="84"/>
                  <a:pt x="197" y="84"/>
                </a:cubicBezTo>
                <a:cubicBezTo>
                  <a:pt x="206" y="101"/>
                  <a:pt x="211" y="123"/>
                  <a:pt x="211" y="144"/>
                </a:cubicBezTo>
                <a:cubicBezTo>
                  <a:pt x="211" y="166"/>
                  <a:pt x="206" y="187"/>
                  <a:pt x="197" y="204"/>
                </a:cubicBezTo>
                <a:lnTo>
                  <a:pt x="182" y="196"/>
                </a:lnTo>
                <a:close/>
                <a:moveTo>
                  <a:pt x="225" y="225"/>
                </a:moveTo>
                <a:cubicBezTo>
                  <a:pt x="210" y="216"/>
                  <a:pt x="210" y="216"/>
                  <a:pt x="210" y="216"/>
                </a:cubicBezTo>
                <a:cubicBezTo>
                  <a:pt x="221" y="196"/>
                  <a:pt x="227" y="171"/>
                  <a:pt x="227" y="144"/>
                </a:cubicBezTo>
                <a:cubicBezTo>
                  <a:pt x="227" y="118"/>
                  <a:pt x="221" y="93"/>
                  <a:pt x="210" y="72"/>
                </a:cubicBezTo>
                <a:cubicBezTo>
                  <a:pt x="225" y="64"/>
                  <a:pt x="225" y="64"/>
                  <a:pt x="225" y="64"/>
                </a:cubicBezTo>
                <a:cubicBezTo>
                  <a:pt x="237" y="87"/>
                  <a:pt x="244" y="115"/>
                  <a:pt x="244" y="144"/>
                </a:cubicBezTo>
                <a:cubicBezTo>
                  <a:pt x="244" y="174"/>
                  <a:pt x="237" y="202"/>
                  <a:pt x="225" y="22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7" name="Group 86"/>
          <p:cNvGrpSpPr/>
          <p:nvPr/>
        </p:nvGrpSpPr>
        <p:grpSpPr>
          <a:xfrm>
            <a:off x="11141458" y="3547479"/>
            <a:ext cx="945718" cy="942762"/>
            <a:chOff x="8472488" y="3322638"/>
            <a:chExt cx="1016000" cy="1012825"/>
          </a:xfrm>
          <a:solidFill>
            <a:srgbClr val="FF6D6D"/>
          </a:solidFill>
        </p:grpSpPr>
        <p:sp>
          <p:nvSpPr>
            <p:cNvPr id="65" name="Oval 51"/>
            <p:cNvSpPr>
              <a:spLocks noChangeArrowheads="1"/>
            </p:cNvSpPr>
            <p:nvPr/>
          </p:nvSpPr>
          <p:spPr bwMode="auto">
            <a:xfrm>
              <a:off x="9110663" y="3733800"/>
              <a:ext cx="55563"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2"/>
            <p:cNvSpPr>
              <a:spLocks noEditPoints="1"/>
            </p:cNvSpPr>
            <p:nvPr/>
          </p:nvSpPr>
          <p:spPr bwMode="auto">
            <a:xfrm>
              <a:off x="8472488" y="3322638"/>
              <a:ext cx="1016000" cy="1012825"/>
            </a:xfrm>
            <a:custGeom>
              <a:avLst/>
              <a:gdLst>
                <a:gd name="T0" fmla="*/ 176 w 353"/>
                <a:gd name="T1" fmla="*/ 0 h 352"/>
                <a:gd name="T2" fmla="*/ 0 w 353"/>
                <a:gd name="T3" fmla="*/ 176 h 352"/>
                <a:gd name="T4" fmla="*/ 176 w 353"/>
                <a:gd name="T5" fmla="*/ 352 h 352"/>
                <a:gd name="T6" fmla="*/ 353 w 353"/>
                <a:gd name="T7" fmla="*/ 176 h 352"/>
                <a:gd name="T8" fmla="*/ 176 w 353"/>
                <a:gd name="T9" fmla="*/ 0 h 352"/>
                <a:gd name="T10" fmla="*/ 287 w 353"/>
                <a:gd name="T11" fmla="*/ 162 h 352"/>
                <a:gd name="T12" fmla="*/ 268 w 353"/>
                <a:gd name="T13" fmla="*/ 183 h 352"/>
                <a:gd name="T14" fmla="*/ 160 w 353"/>
                <a:gd name="T15" fmla="*/ 289 h 352"/>
                <a:gd name="T16" fmla="*/ 63 w 353"/>
                <a:gd name="T17" fmla="*/ 191 h 352"/>
                <a:gd name="T18" fmla="*/ 84 w 353"/>
                <a:gd name="T19" fmla="*/ 202 h 352"/>
                <a:gd name="T20" fmla="*/ 140 w 353"/>
                <a:gd name="T21" fmla="*/ 175 h 352"/>
                <a:gd name="T22" fmla="*/ 139 w 353"/>
                <a:gd name="T23" fmla="*/ 164 h 352"/>
                <a:gd name="T24" fmla="*/ 197 w 353"/>
                <a:gd name="T25" fmla="*/ 97 h 352"/>
                <a:gd name="T26" fmla="*/ 259 w 353"/>
                <a:gd name="T27" fmla="*/ 137 h 352"/>
                <a:gd name="T28" fmla="*/ 287 w 353"/>
                <a:gd name="T29" fmla="*/ 150 h 352"/>
                <a:gd name="T30" fmla="*/ 290 w 353"/>
                <a:gd name="T31" fmla="*/ 156 h 352"/>
                <a:gd name="T32" fmla="*/ 287 w 353"/>
                <a:gd name="T33" fmla="*/ 16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3" h="352">
                  <a:moveTo>
                    <a:pt x="176" y="0"/>
                  </a:moveTo>
                  <a:cubicBezTo>
                    <a:pt x="79" y="0"/>
                    <a:pt x="0" y="79"/>
                    <a:pt x="0" y="176"/>
                  </a:cubicBezTo>
                  <a:cubicBezTo>
                    <a:pt x="0" y="274"/>
                    <a:pt x="79" y="352"/>
                    <a:pt x="176" y="352"/>
                  </a:cubicBezTo>
                  <a:cubicBezTo>
                    <a:pt x="274" y="352"/>
                    <a:pt x="353" y="274"/>
                    <a:pt x="353" y="176"/>
                  </a:cubicBezTo>
                  <a:cubicBezTo>
                    <a:pt x="353" y="79"/>
                    <a:pt x="274" y="0"/>
                    <a:pt x="176" y="0"/>
                  </a:cubicBezTo>
                  <a:close/>
                  <a:moveTo>
                    <a:pt x="287" y="162"/>
                  </a:moveTo>
                  <a:cubicBezTo>
                    <a:pt x="268" y="183"/>
                    <a:pt x="268" y="183"/>
                    <a:pt x="268" y="183"/>
                  </a:cubicBezTo>
                  <a:cubicBezTo>
                    <a:pt x="268" y="249"/>
                    <a:pt x="224" y="289"/>
                    <a:pt x="160" y="289"/>
                  </a:cubicBezTo>
                  <a:cubicBezTo>
                    <a:pt x="106" y="289"/>
                    <a:pt x="63" y="231"/>
                    <a:pt x="63" y="191"/>
                  </a:cubicBezTo>
                  <a:cubicBezTo>
                    <a:pt x="63" y="173"/>
                    <a:pt x="70" y="193"/>
                    <a:pt x="84" y="202"/>
                  </a:cubicBezTo>
                  <a:cubicBezTo>
                    <a:pt x="99" y="212"/>
                    <a:pt x="141" y="218"/>
                    <a:pt x="140" y="175"/>
                  </a:cubicBezTo>
                  <a:cubicBezTo>
                    <a:pt x="139" y="171"/>
                    <a:pt x="139" y="167"/>
                    <a:pt x="139" y="164"/>
                  </a:cubicBezTo>
                  <a:cubicBezTo>
                    <a:pt x="139" y="128"/>
                    <a:pt x="161" y="97"/>
                    <a:pt x="197" y="97"/>
                  </a:cubicBezTo>
                  <a:cubicBezTo>
                    <a:pt x="229" y="97"/>
                    <a:pt x="253" y="116"/>
                    <a:pt x="259" y="137"/>
                  </a:cubicBezTo>
                  <a:cubicBezTo>
                    <a:pt x="287" y="150"/>
                    <a:pt x="287" y="150"/>
                    <a:pt x="287" y="150"/>
                  </a:cubicBezTo>
                  <a:cubicBezTo>
                    <a:pt x="289" y="152"/>
                    <a:pt x="290" y="154"/>
                    <a:pt x="290" y="156"/>
                  </a:cubicBezTo>
                  <a:cubicBezTo>
                    <a:pt x="290" y="158"/>
                    <a:pt x="289" y="160"/>
                    <a:pt x="28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53"/>
          <p:cNvSpPr>
            <a:spLocks noEditPoints="1"/>
          </p:cNvSpPr>
          <p:nvPr/>
        </p:nvSpPr>
        <p:spPr bwMode="auto">
          <a:xfrm>
            <a:off x="10344987" y="1531919"/>
            <a:ext cx="938330" cy="938330"/>
          </a:xfrm>
          <a:custGeom>
            <a:avLst/>
            <a:gdLst>
              <a:gd name="T0" fmla="*/ 175 w 350"/>
              <a:gd name="T1" fmla="*/ 0 h 350"/>
              <a:gd name="T2" fmla="*/ 0 w 350"/>
              <a:gd name="T3" fmla="*/ 175 h 350"/>
              <a:gd name="T4" fmla="*/ 175 w 350"/>
              <a:gd name="T5" fmla="*/ 350 h 350"/>
              <a:gd name="T6" fmla="*/ 350 w 350"/>
              <a:gd name="T7" fmla="*/ 175 h 350"/>
              <a:gd name="T8" fmla="*/ 175 w 350"/>
              <a:gd name="T9" fmla="*/ 0 h 350"/>
              <a:gd name="T10" fmla="*/ 277 w 350"/>
              <a:gd name="T11" fmla="*/ 257 h 350"/>
              <a:gd name="T12" fmla="*/ 268 w 350"/>
              <a:gd name="T13" fmla="*/ 261 h 350"/>
              <a:gd name="T14" fmla="*/ 255 w 350"/>
              <a:gd name="T15" fmla="*/ 264 h 350"/>
              <a:gd name="T16" fmla="*/ 248 w 350"/>
              <a:gd name="T17" fmla="*/ 270 h 350"/>
              <a:gd name="T18" fmla="*/ 230 w 350"/>
              <a:gd name="T19" fmla="*/ 270 h 350"/>
              <a:gd name="T20" fmla="*/ 223 w 350"/>
              <a:gd name="T21" fmla="*/ 264 h 350"/>
              <a:gd name="T22" fmla="*/ 223 w 350"/>
              <a:gd name="T23" fmla="*/ 175 h 350"/>
              <a:gd name="T24" fmla="*/ 230 w 350"/>
              <a:gd name="T25" fmla="*/ 169 h 350"/>
              <a:gd name="T26" fmla="*/ 248 w 350"/>
              <a:gd name="T27" fmla="*/ 169 h 350"/>
              <a:gd name="T28" fmla="*/ 255 w 350"/>
              <a:gd name="T29" fmla="*/ 175 h 350"/>
              <a:gd name="T30" fmla="*/ 262 w 350"/>
              <a:gd name="T31" fmla="*/ 176 h 350"/>
              <a:gd name="T32" fmla="*/ 175 w 350"/>
              <a:gd name="T33" fmla="*/ 96 h 350"/>
              <a:gd name="T34" fmla="*/ 88 w 350"/>
              <a:gd name="T35" fmla="*/ 176 h 350"/>
              <a:gd name="T36" fmla="*/ 95 w 350"/>
              <a:gd name="T37" fmla="*/ 175 h 350"/>
              <a:gd name="T38" fmla="*/ 101 w 350"/>
              <a:gd name="T39" fmla="*/ 169 h 350"/>
              <a:gd name="T40" fmla="*/ 120 w 350"/>
              <a:gd name="T41" fmla="*/ 169 h 350"/>
              <a:gd name="T42" fmla="*/ 126 w 350"/>
              <a:gd name="T43" fmla="*/ 175 h 350"/>
              <a:gd name="T44" fmla="*/ 126 w 350"/>
              <a:gd name="T45" fmla="*/ 264 h 350"/>
              <a:gd name="T46" fmla="*/ 120 w 350"/>
              <a:gd name="T47" fmla="*/ 270 h 350"/>
              <a:gd name="T48" fmla="*/ 101 w 350"/>
              <a:gd name="T49" fmla="*/ 270 h 350"/>
              <a:gd name="T50" fmla="*/ 95 w 350"/>
              <a:gd name="T51" fmla="*/ 264 h 350"/>
              <a:gd name="T52" fmla="*/ 52 w 350"/>
              <a:gd name="T53" fmla="*/ 219 h 350"/>
              <a:gd name="T54" fmla="*/ 71 w 350"/>
              <a:gd name="T55" fmla="*/ 183 h 350"/>
              <a:gd name="T56" fmla="*/ 175 w 350"/>
              <a:gd name="T57" fmla="*/ 80 h 350"/>
              <a:gd name="T58" fmla="*/ 279 w 350"/>
              <a:gd name="T59" fmla="*/ 183 h 350"/>
              <a:gd name="T60" fmla="*/ 298 w 350"/>
              <a:gd name="T61" fmla="*/ 219 h 350"/>
              <a:gd name="T62" fmla="*/ 277 w 350"/>
              <a:gd name="T63" fmla="*/ 25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350">
                <a:moveTo>
                  <a:pt x="175" y="0"/>
                </a:moveTo>
                <a:cubicBezTo>
                  <a:pt x="78" y="0"/>
                  <a:pt x="0" y="78"/>
                  <a:pt x="0" y="175"/>
                </a:cubicBezTo>
                <a:cubicBezTo>
                  <a:pt x="0" y="272"/>
                  <a:pt x="78" y="350"/>
                  <a:pt x="175" y="350"/>
                </a:cubicBezTo>
                <a:cubicBezTo>
                  <a:pt x="271" y="350"/>
                  <a:pt x="350" y="272"/>
                  <a:pt x="350" y="175"/>
                </a:cubicBezTo>
                <a:cubicBezTo>
                  <a:pt x="350" y="78"/>
                  <a:pt x="271" y="0"/>
                  <a:pt x="175" y="0"/>
                </a:cubicBezTo>
                <a:close/>
                <a:moveTo>
                  <a:pt x="277" y="257"/>
                </a:moveTo>
                <a:cubicBezTo>
                  <a:pt x="268" y="261"/>
                  <a:pt x="268" y="261"/>
                  <a:pt x="268" y="261"/>
                </a:cubicBezTo>
                <a:cubicBezTo>
                  <a:pt x="264" y="263"/>
                  <a:pt x="260" y="264"/>
                  <a:pt x="255" y="264"/>
                </a:cubicBezTo>
                <a:cubicBezTo>
                  <a:pt x="255" y="267"/>
                  <a:pt x="252" y="270"/>
                  <a:pt x="248" y="270"/>
                </a:cubicBezTo>
                <a:cubicBezTo>
                  <a:pt x="230" y="270"/>
                  <a:pt x="230" y="270"/>
                  <a:pt x="230" y="270"/>
                </a:cubicBezTo>
                <a:cubicBezTo>
                  <a:pt x="226" y="270"/>
                  <a:pt x="223" y="267"/>
                  <a:pt x="223" y="264"/>
                </a:cubicBezTo>
                <a:cubicBezTo>
                  <a:pt x="223" y="175"/>
                  <a:pt x="223" y="175"/>
                  <a:pt x="223" y="175"/>
                </a:cubicBezTo>
                <a:cubicBezTo>
                  <a:pt x="223" y="171"/>
                  <a:pt x="226" y="169"/>
                  <a:pt x="230" y="169"/>
                </a:cubicBezTo>
                <a:cubicBezTo>
                  <a:pt x="248" y="169"/>
                  <a:pt x="248" y="169"/>
                  <a:pt x="248" y="169"/>
                </a:cubicBezTo>
                <a:cubicBezTo>
                  <a:pt x="252" y="169"/>
                  <a:pt x="255" y="171"/>
                  <a:pt x="255" y="175"/>
                </a:cubicBezTo>
                <a:cubicBezTo>
                  <a:pt x="257" y="175"/>
                  <a:pt x="259" y="175"/>
                  <a:pt x="262" y="176"/>
                </a:cubicBezTo>
                <a:cubicBezTo>
                  <a:pt x="258" y="131"/>
                  <a:pt x="220" y="96"/>
                  <a:pt x="175" y="96"/>
                </a:cubicBezTo>
                <a:cubicBezTo>
                  <a:pt x="129" y="96"/>
                  <a:pt x="92" y="131"/>
                  <a:pt x="88" y="176"/>
                </a:cubicBezTo>
                <a:cubicBezTo>
                  <a:pt x="90" y="175"/>
                  <a:pt x="92" y="175"/>
                  <a:pt x="95" y="175"/>
                </a:cubicBezTo>
                <a:cubicBezTo>
                  <a:pt x="95" y="171"/>
                  <a:pt x="98" y="169"/>
                  <a:pt x="101" y="169"/>
                </a:cubicBezTo>
                <a:cubicBezTo>
                  <a:pt x="120" y="169"/>
                  <a:pt x="120" y="169"/>
                  <a:pt x="120" y="169"/>
                </a:cubicBezTo>
                <a:cubicBezTo>
                  <a:pt x="123" y="169"/>
                  <a:pt x="126" y="171"/>
                  <a:pt x="126" y="175"/>
                </a:cubicBezTo>
                <a:cubicBezTo>
                  <a:pt x="126" y="264"/>
                  <a:pt x="126" y="264"/>
                  <a:pt x="126" y="264"/>
                </a:cubicBezTo>
                <a:cubicBezTo>
                  <a:pt x="126" y="267"/>
                  <a:pt x="123" y="270"/>
                  <a:pt x="120" y="270"/>
                </a:cubicBezTo>
                <a:cubicBezTo>
                  <a:pt x="101" y="270"/>
                  <a:pt x="101" y="270"/>
                  <a:pt x="101" y="270"/>
                </a:cubicBezTo>
                <a:cubicBezTo>
                  <a:pt x="98" y="270"/>
                  <a:pt x="95" y="267"/>
                  <a:pt x="95" y="264"/>
                </a:cubicBezTo>
                <a:cubicBezTo>
                  <a:pt x="71" y="263"/>
                  <a:pt x="52" y="243"/>
                  <a:pt x="52" y="219"/>
                </a:cubicBezTo>
                <a:cubicBezTo>
                  <a:pt x="52" y="204"/>
                  <a:pt x="59" y="191"/>
                  <a:pt x="71" y="183"/>
                </a:cubicBezTo>
                <a:cubicBezTo>
                  <a:pt x="71" y="126"/>
                  <a:pt x="118" y="80"/>
                  <a:pt x="175" y="80"/>
                </a:cubicBezTo>
                <a:cubicBezTo>
                  <a:pt x="232" y="80"/>
                  <a:pt x="278" y="126"/>
                  <a:pt x="279" y="183"/>
                </a:cubicBezTo>
                <a:cubicBezTo>
                  <a:pt x="290" y="191"/>
                  <a:pt x="298" y="204"/>
                  <a:pt x="298" y="219"/>
                </a:cubicBezTo>
                <a:cubicBezTo>
                  <a:pt x="298" y="235"/>
                  <a:pt x="290" y="249"/>
                  <a:pt x="277" y="257"/>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54"/>
          <p:cNvSpPr>
            <a:spLocks noEditPoints="1"/>
          </p:cNvSpPr>
          <p:nvPr/>
        </p:nvSpPr>
        <p:spPr bwMode="auto">
          <a:xfrm>
            <a:off x="7665946" y="2464337"/>
            <a:ext cx="774306" cy="774306"/>
          </a:xfrm>
          <a:custGeom>
            <a:avLst/>
            <a:gdLst>
              <a:gd name="T0" fmla="*/ 145 w 289"/>
              <a:gd name="T1" fmla="*/ 0 h 289"/>
              <a:gd name="T2" fmla="*/ 0 w 289"/>
              <a:gd name="T3" fmla="*/ 145 h 289"/>
              <a:gd name="T4" fmla="*/ 145 w 289"/>
              <a:gd name="T5" fmla="*/ 289 h 289"/>
              <a:gd name="T6" fmla="*/ 289 w 289"/>
              <a:gd name="T7" fmla="*/ 145 h 289"/>
              <a:gd name="T8" fmla="*/ 145 w 289"/>
              <a:gd name="T9" fmla="*/ 0 h 289"/>
              <a:gd name="T10" fmla="*/ 145 w 289"/>
              <a:gd name="T11" fmla="*/ 227 h 289"/>
              <a:gd name="T12" fmla="*/ 121 w 289"/>
              <a:gd name="T13" fmla="*/ 204 h 289"/>
              <a:gd name="T14" fmla="*/ 145 w 289"/>
              <a:gd name="T15" fmla="*/ 181 h 289"/>
              <a:gd name="T16" fmla="*/ 168 w 289"/>
              <a:gd name="T17" fmla="*/ 204 h 289"/>
              <a:gd name="T18" fmla="*/ 145 w 289"/>
              <a:gd name="T19" fmla="*/ 227 h 289"/>
              <a:gd name="T20" fmla="*/ 206 w 289"/>
              <a:gd name="T21" fmla="*/ 174 h 289"/>
              <a:gd name="T22" fmla="*/ 185 w 289"/>
              <a:gd name="T23" fmla="*/ 174 h 289"/>
              <a:gd name="T24" fmla="*/ 180 w 289"/>
              <a:gd name="T25" fmla="*/ 168 h 289"/>
              <a:gd name="T26" fmla="*/ 113 w 289"/>
              <a:gd name="T27" fmla="*/ 168 h 289"/>
              <a:gd name="T28" fmla="*/ 105 w 289"/>
              <a:gd name="T29" fmla="*/ 176 h 289"/>
              <a:gd name="T30" fmla="*/ 85 w 289"/>
              <a:gd name="T31" fmla="*/ 176 h 289"/>
              <a:gd name="T32" fmla="*/ 85 w 289"/>
              <a:gd name="T33" fmla="*/ 156 h 289"/>
              <a:gd name="T34" fmla="*/ 89 w 289"/>
              <a:gd name="T35" fmla="*/ 151 h 289"/>
              <a:gd name="T36" fmla="*/ 93 w 289"/>
              <a:gd name="T37" fmla="*/ 148 h 289"/>
              <a:gd name="T38" fmla="*/ 198 w 289"/>
              <a:gd name="T39" fmla="*/ 145 h 289"/>
              <a:gd name="T40" fmla="*/ 198 w 289"/>
              <a:gd name="T41" fmla="*/ 146 h 289"/>
              <a:gd name="T42" fmla="*/ 199 w 289"/>
              <a:gd name="T43" fmla="*/ 147 h 289"/>
              <a:gd name="T44" fmla="*/ 200 w 289"/>
              <a:gd name="T45" fmla="*/ 148 h 289"/>
              <a:gd name="T46" fmla="*/ 206 w 289"/>
              <a:gd name="T47" fmla="*/ 154 h 289"/>
              <a:gd name="T48" fmla="*/ 210 w 289"/>
              <a:gd name="T49" fmla="*/ 164 h 289"/>
              <a:gd name="T50" fmla="*/ 206 w 289"/>
              <a:gd name="T51" fmla="*/ 174 h 289"/>
              <a:gd name="T52" fmla="*/ 240 w 289"/>
              <a:gd name="T53" fmla="*/ 138 h 289"/>
              <a:gd name="T54" fmla="*/ 221 w 289"/>
              <a:gd name="T55" fmla="*/ 138 h 289"/>
              <a:gd name="T56" fmla="*/ 214 w 289"/>
              <a:gd name="T57" fmla="*/ 131 h 289"/>
              <a:gd name="T58" fmla="*/ 76 w 289"/>
              <a:gd name="T59" fmla="*/ 132 h 289"/>
              <a:gd name="T60" fmla="*/ 76 w 289"/>
              <a:gd name="T61" fmla="*/ 132 h 289"/>
              <a:gd name="T62" fmla="*/ 67 w 289"/>
              <a:gd name="T63" fmla="*/ 141 h 289"/>
              <a:gd name="T64" fmla="*/ 49 w 289"/>
              <a:gd name="T65" fmla="*/ 141 h 289"/>
              <a:gd name="T66" fmla="*/ 48 w 289"/>
              <a:gd name="T67" fmla="*/ 122 h 289"/>
              <a:gd name="T68" fmla="*/ 57 w 289"/>
              <a:gd name="T69" fmla="*/ 113 h 289"/>
              <a:gd name="T70" fmla="*/ 58 w 289"/>
              <a:gd name="T71" fmla="*/ 112 h 289"/>
              <a:gd name="T72" fmla="*/ 229 w 289"/>
              <a:gd name="T73" fmla="*/ 109 h 289"/>
              <a:gd name="T74" fmla="*/ 231 w 289"/>
              <a:gd name="T75" fmla="*/ 110 h 289"/>
              <a:gd name="T76" fmla="*/ 235 w 289"/>
              <a:gd name="T77" fmla="*/ 114 h 289"/>
              <a:gd name="T78" fmla="*/ 235 w 289"/>
              <a:gd name="T79" fmla="*/ 114 h 289"/>
              <a:gd name="T80" fmla="*/ 240 w 289"/>
              <a:gd name="T81" fmla="*/ 119 h 289"/>
              <a:gd name="T82" fmla="*/ 240 w 289"/>
              <a:gd name="T83" fmla="*/ 1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 h="289">
                <a:moveTo>
                  <a:pt x="145" y="0"/>
                </a:moveTo>
                <a:cubicBezTo>
                  <a:pt x="65" y="0"/>
                  <a:pt x="0" y="65"/>
                  <a:pt x="0" y="145"/>
                </a:cubicBezTo>
                <a:cubicBezTo>
                  <a:pt x="0" y="224"/>
                  <a:pt x="65" y="289"/>
                  <a:pt x="145" y="289"/>
                </a:cubicBezTo>
                <a:cubicBezTo>
                  <a:pt x="225" y="289"/>
                  <a:pt x="289" y="224"/>
                  <a:pt x="289" y="145"/>
                </a:cubicBezTo>
                <a:cubicBezTo>
                  <a:pt x="289" y="65"/>
                  <a:pt x="225" y="0"/>
                  <a:pt x="145" y="0"/>
                </a:cubicBezTo>
                <a:close/>
                <a:moveTo>
                  <a:pt x="145" y="227"/>
                </a:moveTo>
                <a:cubicBezTo>
                  <a:pt x="132" y="227"/>
                  <a:pt x="121" y="217"/>
                  <a:pt x="121" y="204"/>
                </a:cubicBezTo>
                <a:cubicBezTo>
                  <a:pt x="121" y="191"/>
                  <a:pt x="132" y="181"/>
                  <a:pt x="145" y="181"/>
                </a:cubicBezTo>
                <a:cubicBezTo>
                  <a:pt x="158" y="181"/>
                  <a:pt x="168" y="191"/>
                  <a:pt x="168" y="204"/>
                </a:cubicBezTo>
                <a:cubicBezTo>
                  <a:pt x="168" y="217"/>
                  <a:pt x="158" y="227"/>
                  <a:pt x="145" y="227"/>
                </a:cubicBezTo>
                <a:close/>
                <a:moveTo>
                  <a:pt x="206" y="174"/>
                </a:moveTo>
                <a:cubicBezTo>
                  <a:pt x="200" y="180"/>
                  <a:pt x="191" y="180"/>
                  <a:pt x="185" y="174"/>
                </a:cubicBezTo>
                <a:cubicBezTo>
                  <a:pt x="180" y="168"/>
                  <a:pt x="180" y="168"/>
                  <a:pt x="180" y="168"/>
                </a:cubicBezTo>
                <a:cubicBezTo>
                  <a:pt x="161" y="150"/>
                  <a:pt x="132" y="150"/>
                  <a:pt x="113" y="168"/>
                </a:cubicBezTo>
                <a:cubicBezTo>
                  <a:pt x="105" y="176"/>
                  <a:pt x="105" y="176"/>
                  <a:pt x="105" y="176"/>
                </a:cubicBezTo>
                <a:cubicBezTo>
                  <a:pt x="100" y="182"/>
                  <a:pt x="90" y="182"/>
                  <a:pt x="85" y="176"/>
                </a:cubicBezTo>
                <a:cubicBezTo>
                  <a:pt x="79" y="171"/>
                  <a:pt x="79" y="161"/>
                  <a:pt x="85" y="156"/>
                </a:cubicBezTo>
                <a:cubicBezTo>
                  <a:pt x="89" y="151"/>
                  <a:pt x="89" y="151"/>
                  <a:pt x="89" y="151"/>
                </a:cubicBezTo>
                <a:cubicBezTo>
                  <a:pt x="93" y="148"/>
                  <a:pt x="93" y="148"/>
                  <a:pt x="93" y="148"/>
                </a:cubicBezTo>
                <a:cubicBezTo>
                  <a:pt x="121" y="119"/>
                  <a:pt x="167" y="118"/>
                  <a:pt x="198" y="145"/>
                </a:cubicBezTo>
                <a:cubicBezTo>
                  <a:pt x="198" y="145"/>
                  <a:pt x="198" y="146"/>
                  <a:pt x="198" y="146"/>
                </a:cubicBezTo>
                <a:cubicBezTo>
                  <a:pt x="199" y="147"/>
                  <a:pt x="199" y="147"/>
                  <a:pt x="199" y="147"/>
                </a:cubicBezTo>
                <a:cubicBezTo>
                  <a:pt x="200" y="147"/>
                  <a:pt x="200" y="147"/>
                  <a:pt x="200" y="148"/>
                </a:cubicBezTo>
                <a:cubicBezTo>
                  <a:pt x="206" y="154"/>
                  <a:pt x="206" y="154"/>
                  <a:pt x="206" y="154"/>
                </a:cubicBezTo>
                <a:cubicBezTo>
                  <a:pt x="209" y="156"/>
                  <a:pt x="210" y="160"/>
                  <a:pt x="210" y="164"/>
                </a:cubicBezTo>
                <a:cubicBezTo>
                  <a:pt x="210" y="168"/>
                  <a:pt x="209" y="171"/>
                  <a:pt x="206" y="174"/>
                </a:cubicBezTo>
                <a:close/>
                <a:moveTo>
                  <a:pt x="240" y="138"/>
                </a:moveTo>
                <a:cubicBezTo>
                  <a:pt x="235" y="143"/>
                  <a:pt x="226" y="143"/>
                  <a:pt x="221" y="138"/>
                </a:cubicBezTo>
                <a:cubicBezTo>
                  <a:pt x="214" y="131"/>
                  <a:pt x="214" y="131"/>
                  <a:pt x="214" y="131"/>
                </a:cubicBezTo>
                <a:cubicBezTo>
                  <a:pt x="176" y="94"/>
                  <a:pt x="115" y="95"/>
                  <a:pt x="76" y="132"/>
                </a:cubicBezTo>
                <a:cubicBezTo>
                  <a:pt x="76" y="132"/>
                  <a:pt x="76" y="132"/>
                  <a:pt x="76" y="132"/>
                </a:cubicBezTo>
                <a:cubicBezTo>
                  <a:pt x="67" y="141"/>
                  <a:pt x="67" y="141"/>
                  <a:pt x="67" y="141"/>
                </a:cubicBezTo>
                <a:cubicBezTo>
                  <a:pt x="62" y="146"/>
                  <a:pt x="54" y="146"/>
                  <a:pt x="49" y="141"/>
                </a:cubicBezTo>
                <a:cubicBezTo>
                  <a:pt x="43" y="135"/>
                  <a:pt x="43" y="127"/>
                  <a:pt x="48" y="122"/>
                </a:cubicBezTo>
                <a:cubicBezTo>
                  <a:pt x="57" y="113"/>
                  <a:pt x="57" y="113"/>
                  <a:pt x="57" y="113"/>
                </a:cubicBezTo>
                <a:cubicBezTo>
                  <a:pt x="57" y="113"/>
                  <a:pt x="58" y="113"/>
                  <a:pt x="58" y="112"/>
                </a:cubicBezTo>
                <a:cubicBezTo>
                  <a:pt x="105" y="67"/>
                  <a:pt x="180" y="65"/>
                  <a:pt x="229" y="109"/>
                </a:cubicBezTo>
                <a:cubicBezTo>
                  <a:pt x="230" y="109"/>
                  <a:pt x="231" y="110"/>
                  <a:pt x="231" y="110"/>
                </a:cubicBezTo>
                <a:cubicBezTo>
                  <a:pt x="235" y="114"/>
                  <a:pt x="235" y="114"/>
                  <a:pt x="235" y="114"/>
                </a:cubicBezTo>
                <a:cubicBezTo>
                  <a:pt x="235" y="114"/>
                  <a:pt x="235" y="114"/>
                  <a:pt x="235" y="114"/>
                </a:cubicBezTo>
                <a:cubicBezTo>
                  <a:pt x="240" y="119"/>
                  <a:pt x="240" y="119"/>
                  <a:pt x="240" y="119"/>
                </a:cubicBezTo>
                <a:cubicBezTo>
                  <a:pt x="245" y="124"/>
                  <a:pt x="245" y="133"/>
                  <a:pt x="240" y="138"/>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0" name="Group 89"/>
          <p:cNvGrpSpPr/>
          <p:nvPr/>
        </p:nvGrpSpPr>
        <p:grpSpPr>
          <a:xfrm>
            <a:off x="10166187" y="3410054"/>
            <a:ext cx="827503" cy="827503"/>
            <a:chOff x="7424738" y="3175000"/>
            <a:chExt cx="889000" cy="889000"/>
          </a:xfrm>
          <a:solidFill>
            <a:schemeClr val="bg1">
              <a:lumMod val="65000"/>
            </a:schemeClr>
          </a:solidFill>
        </p:grpSpPr>
        <p:sp>
          <p:nvSpPr>
            <p:cNvPr id="69" name="Rectangle 55"/>
            <p:cNvSpPr>
              <a:spLocks noChangeArrowheads="1"/>
            </p:cNvSpPr>
            <p:nvPr/>
          </p:nvSpPr>
          <p:spPr bwMode="auto">
            <a:xfrm>
              <a:off x="7612063"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56"/>
            <p:cNvSpPr>
              <a:spLocks/>
            </p:cNvSpPr>
            <p:nvPr/>
          </p:nvSpPr>
          <p:spPr bwMode="auto">
            <a:xfrm>
              <a:off x="7675563" y="3738563"/>
              <a:ext cx="76200" cy="76200"/>
            </a:xfrm>
            <a:custGeom>
              <a:avLst/>
              <a:gdLst>
                <a:gd name="T0" fmla="*/ 0 w 48"/>
                <a:gd name="T1" fmla="*/ 33 h 48"/>
                <a:gd name="T2" fmla="*/ 14 w 48"/>
                <a:gd name="T3" fmla="*/ 48 h 48"/>
                <a:gd name="T4" fmla="*/ 48 w 48"/>
                <a:gd name="T5" fmla="*/ 15 h 48"/>
                <a:gd name="T6" fmla="*/ 34 w 48"/>
                <a:gd name="T7" fmla="*/ 0 h 48"/>
                <a:gd name="T8" fmla="*/ 0 w 48"/>
                <a:gd name="T9" fmla="*/ 33 h 48"/>
              </a:gdLst>
              <a:ahLst/>
              <a:cxnLst>
                <a:cxn ang="0">
                  <a:pos x="T0" y="T1"/>
                </a:cxn>
                <a:cxn ang="0">
                  <a:pos x="T2" y="T3"/>
                </a:cxn>
                <a:cxn ang="0">
                  <a:pos x="T4" y="T5"/>
                </a:cxn>
                <a:cxn ang="0">
                  <a:pos x="T6" y="T7"/>
                </a:cxn>
                <a:cxn ang="0">
                  <a:pos x="T8" y="T9"/>
                </a:cxn>
              </a:cxnLst>
              <a:rect l="0" t="0" r="r" b="b"/>
              <a:pathLst>
                <a:path w="48" h="48">
                  <a:moveTo>
                    <a:pt x="0" y="33"/>
                  </a:moveTo>
                  <a:lnTo>
                    <a:pt x="14" y="48"/>
                  </a:lnTo>
                  <a:lnTo>
                    <a:pt x="48" y="15"/>
                  </a:lnTo>
                  <a:lnTo>
                    <a:pt x="34"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57"/>
            <p:cNvSpPr>
              <a:spLocks/>
            </p:cNvSpPr>
            <p:nvPr/>
          </p:nvSpPr>
          <p:spPr bwMode="auto">
            <a:xfrm>
              <a:off x="7675563" y="3425825"/>
              <a:ext cx="76200" cy="77788"/>
            </a:xfrm>
            <a:custGeom>
              <a:avLst/>
              <a:gdLst>
                <a:gd name="T0" fmla="*/ 0 w 48"/>
                <a:gd name="T1" fmla="*/ 14 h 49"/>
                <a:gd name="T2" fmla="*/ 34 w 48"/>
                <a:gd name="T3" fmla="*/ 49 h 49"/>
                <a:gd name="T4" fmla="*/ 48 w 48"/>
                <a:gd name="T5" fmla="*/ 34 h 49"/>
                <a:gd name="T6" fmla="*/ 14 w 48"/>
                <a:gd name="T7" fmla="*/ 0 h 49"/>
                <a:gd name="T8" fmla="*/ 0 w 48"/>
                <a:gd name="T9" fmla="*/ 14 h 49"/>
              </a:gdLst>
              <a:ahLst/>
              <a:cxnLst>
                <a:cxn ang="0">
                  <a:pos x="T0" y="T1"/>
                </a:cxn>
                <a:cxn ang="0">
                  <a:pos x="T2" y="T3"/>
                </a:cxn>
                <a:cxn ang="0">
                  <a:pos x="T4" y="T5"/>
                </a:cxn>
                <a:cxn ang="0">
                  <a:pos x="T6" y="T7"/>
                </a:cxn>
                <a:cxn ang="0">
                  <a:pos x="T8" y="T9"/>
                </a:cxn>
              </a:cxnLst>
              <a:rect l="0" t="0" r="r" b="b"/>
              <a:pathLst>
                <a:path w="48" h="49">
                  <a:moveTo>
                    <a:pt x="0" y="14"/>
                  </a:moveTo>
                  <a:lnTo>
                    <a:pt x="34" y="49"/>
                  </a:lnTo>
                  <a:lnTo>
                    <a:pt x="48" y="34"/>
                  </a:lnTo>
                  <a:lnTo>
                    <a:pt x="14" y="0"/>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58"/>
            <p:cNvSpPr>
              <a:spLocks noChangeArrowheads="1"/>
            </p:cNvSpPr>
            <p:nvPr/>
          </p:nvSpPr>
          <p:spPr bwMode="auto">
            <a:xfrm>
              <a:off x="7853363" y="3362325"/>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59"/>
            <p:cNvSpPr>
              <a:spLocks/>
            </p:cNvSpPr>
            <p:nvPr/>
          </p:nvSpPr>
          <p:spPr bwMode="auto">
            <a:xfrm>
              <a:off x="7988301" y="3425825"/>
              <a:ext cx="74613" cy="77788"/>
            </a:xfrm>
            <a:custGeom>
              <a:avLst/>
              <a:gdLst>
                <a:gd name="T0" fmla="*/ 47 w 47"/>
                <a:gd name="T1" fmla="*/ 14 h 49"/>
                <a:gd name="T2" fmla="*/ 33 w 47"/>
                <a:gd name="T3" fmla="*/ 0 h 49"/>
                <a:gd name="T4" fmla="*/ 0 w 47"/>
                <a:gd name="T5" fmla="*/ 34 h 49"/>
                <a:gd name="T6" fmla="*/ 15 w 47"/>
                <a:gd name="T7" fmla="*/ 49 h 49"/>
                <a:gd name="T8" fmla="*/ 47 w 47"/>
                <a:gd name="T9" fmla="*/ 14 h 49"/>
              </a:gdLst>
              <a:ahLst/>
              <a:cxnLst>
                <a:cxn ang="0">
                  <a:pos x="T0" y="T1"/>
                </a:cxn>
                <a:cxn ang="0">
                  <a:pos x="T2" y="T3"/>
                </a:cxn>
                <a:cxn ang="0">
                  <a:pos x="T4" y="T5"/>
                </a:cxn>
                <a:cxn ang="0">
                  <a:pos x="T6" y="T7"/>
                </a:cxn>
                <a:cxn ang="0">
                  <a:pos x="T8" y="T9"/>
                </a:cxn>
              </a:cxnLst>
              <a:rect l="0" t="0" r="r" b="b"/>
              <a:pathLst>
                <a:path w="47" h="49">
                  <a:moveTo>
                    <a:pt x="47" y="14"/>
                  </a:moveTo>
                  <a:lnTo>
                    <a:pt x="33" y="0"/>
                  </a:lnTo>
                  <a:lnTo>
                    <a:pt x="0" y="34"/>
                  </a:lnTo>
                  <a:lnTo>
                    <a:pt x="15" y="49"/>
                  </a:lnTo>
                  <a:lnTo>
                    <a:pt x="4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60"/>
            <p:cNvSpPr>
              <a:spLocks noChangeArrowheads="1"/>
            </p:cNvSpPr>
            <p:nvPr/>
          </p:nvSpPr>
          <p:spPr bwMode="auto">
            <a:xfrm>
              <a:off x="8051801"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1"/>
            <p:cNvSpPr>
              <a:spLocks/>
            </p:cNvSpPr>
            <p:nvPr/>
          </p:nvSpPr>
          <p:spPr bwMode="auto">
            <a:xfrm>
              <a:off x="7988301" y="3738563"/>
              <a:ext cx="74613" cy="76200"/>
            </a:xfrm>
            <a:custGeom>
              <a:avLst/>
              <a:gdLst>
                <a:gd name="T0" fmla="*/ 0 w 47"/>
                <a:gd name="T1" fmla="*/ 15 h 48"/>
                <a:gd name="T2" fmla="*/ 33 w 47"/>
                <a:gd name="T3" fmla="*/ 48 h 48"/>
                <a:gd name="T4" fmla="*/ 47 w 47"/>
                <a:gd name="T5" fmla="*/ 33 h 48"/>
                <a:gd name="T6" fmla="*/ 15 w 47"/>
                <a:gd name="T7" fmla="*/ 0 h 48"/>
                <a:gd name="T8" fmla="*/ 0 w 47"/>
                <a:gd name="T9" fmla="*/ 15 h 48"/>
              </a:gdLst>
              <a:ahLst/>
              <a:cxnLst>
                <a:cxn ang="0">
                  <a:pos x="T0" y="T1"/>
                </a:cxn>
                <a:cxn ang="0">
                  <a:pos x="T2" y="T3"/>
                </a:cxn>
                <a:cxn ang="0">
                  <a:pos x="T4" y="T5"/>
                </a:cxn>
                <a:cxn ang="0">
                  <a:pos x="T6" y="T7"/>
                </a:cxn>
                <a:cxn ang="0">
                  <a:pos x="T8" y="T9"/>
                </a:cxn>
              </a:cxnLst>
              <a:rect l="0" t="0" r="r" b="b"/>
              <a:pathLst>
                <a:path w="47" h="48">
                  <a:moveTo>
                    <a:pt x="0" y="15"/>
                  </a:moveTo>
                  <a:lnTo>
                    <a:pt x="33" y="48"/>
                  </a:lnTo>
                  <a:lnTo>
                    <a:pt x="47" y="33"/>
                  </a:lnTo>
                  <a:lnTo>
                    <a:pt x="15"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62"/>
            <p:cNvSpPr>
              <a:spLocks noEditPoints="1"/>
            </p:cNvSpPr>
            <p:nvPr/>
          </p:nvSpPr>
          <p:spPr bwMode="auto">
            <a:xfrm>
              <a:off x="7424738" y="3175000"/>
              <a:ext cx="889000" cy="889000"/>
            </a:xfrm>
            <a:custGeom>
              <a:avLst/>
              <a:gdLst>
                <a:gd name="T0" fmla="*/ 155 w 309"/>
                <a:gd name="T1" fmla="*/ 0 h 309"/>
                <a:gd name="T2" fmla="*/ 0 w 309"/>
                <a:gd name="T3" fmla="*/ 155 h 309"/>
                <a:gd name="T4" fmla="*/ 155 w 309"/>
                <a:gd name="T5" fmla="*/ 309 h 309"/>
                <a:gd name="T6" fmla="*/ 309 w 309"/>
                <a:gd name="T7" fmla="*/ 155 h 309"/>
                <a:gd name="T8" fmla="*/ 155 w 309"/>
                <a:gd name="T9" fmla="*/ 0 h 309"/>
                <a:gd name="T10" fmla="*/ 155 w 309"/>
                <a:gd name="T11" fmla="*/ 253 h 309"/>
                <a:gd name="T12" fmla="*/ 56 w 309"/>
                <a:gd name="T13" fmla="*/ 155 h 309"/>
                <a:gd name="T14" fmla="*/ 155 w 309"/>
                <a:gd name="T15" fmla="*/ 57 h 309"/>
                <a:gd name="T16" fmla="*/ 253 w 309"/>
                <a:gd name="T17" fmla="*/ 155 h 309"/>
                <a:gd name="T18" fmla="*/ 155 w 309"/>
                <a:gd name="T19" fmla="*/ 25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09">
                  <a:moveTo>
                    <a:pt x="155" y="0"/>
                  </a:moveTo>
                  <a:cubicBezTo>
                    <a:pt x="69" y="0"/>
                    <a:pt x="0" y="70"/>
                    <a:pt x="0" y="155"/>
                  </a:cubicBezTo>
                  <a:cubicBezTo>
                    <a:pt x="0" y="240"/>
                    <a:pt x="69" y="309"/>
                    <a:pt x="155" y="309"/>
                  </a:cubicBezTo>
                  <a:cubicBezTo>
                    <a:pt x="240" y="309"/>
                    <a:pt x="309" y="240"/>
                    <a:pt x="309" y="155"/>
                  </a:cubicBezTo>
                  <a:cubicBezTo>
                    <a:pt x="309" y="70"/>
                    <a:pt x="240" y="0"/>
                    <a:pt x="155" y="0"/>
                  </a:cubicBezTo>
                  <a:close/>
                  <a:moveTo>
                    <a:pt x="155" y="253"/>
                  </a:moveTo>
                  <a:cubicBezTo>
                    <a:pt x="100" y="253"/>
                    <a:pt x="56" y="209"/>
                    <a:pt x="56" y="155"/>
                  </a:cubicBezTo>
                  <a:cubicBezTo>
                    <a:pt x="56" y="101"/>
                    <a:pt x="100" y="57"/>
                    <a:pt x="155" y="57"/>
                  </a:cubicBezTo>
                  <a:cubicBezTo>
                    <a:pt x="209" y="57"/>
                    <a:pt x="253" y="101"/>
                    <a:pt x="253" y="155"/>
                  </a:cubicBezTo>
                  <a:cubicBezTo>
                    <a:pt x="253" y="209"/>
                    <a:pt x="209" y="253"/>
                    <a:pt x="155"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63"/>
            <p:cNvSpPr>
              <a:spLocks noChangeArrowheads="1"/>
            </p:cNvSpPr>
            <p:nvPr/>
          </p:nvSpPr>
          <p:spPr bwMode="auto">
            <a:xfrm>
              <a:off x="7853363" y="3805238"/>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64"/>
            <p:cNvSpPr>
              <a:spLocks/>
            </p:cNvSpPr>
            <p:nvPr/>
          </p:nvSpPr>
          <p:spPr bwMode="auto">
            <a:xfrm>
              <a:off x="7800976" y="3514725"/>
              <a:ext cx="182563" cy="131763"/>
            </a:xfrm>
            <a:custGeom>
              <a:avLst/>
              <a:gdLst>
                <a:gd name="T0" fmla="*/ 46 w 115"/>
                <a:gd name="T1" fmla="*/ 54 h 83"/>
                <a:gd name="T2" fmla="*/ 15 w 115"/>
                <a:gd name="T3" fmla="*/ 25 h 83"/>
                <a:gd name="T4" fmla="*/ 0 w 115"/>
                <a:gd name="T5" fmla="*/ 40 h 83"/>
                <a:gd name="T6" fmla="*/ 46 w 115"/>
                <a:gd name="T7" fmla="*/ 83 h 83"/>
                <a:gd name="T8" fmla="*/ 115 w 115"/>
                <a:gd name="T9" fmla="*/ 15 h 83"/>
                <a:gd name="T10" fmla="*/ 100 w 115"/>
                <a:gd name="T11" fmla="*/ 0 h 83"/>
                <a:gd name="T12" fmla="*/ 46 w 115"/>
                <a:gd name="T13" fmla="*/ 54 h 83"/>
              </a:gdLst>
              <a:ahLst/>
              <a:cxnLst>
                <a:cxn ang="0">
                  <a:pos x="T0" y="T1"/>
                </a:cxn>
                <a:cxn ang="0">
                  <a:pos x="T2" y="T3"/>
                </a:cxn>
                <a:cxn ang="0">
                  <a:pos x="T4" y="T5"/>
                </a:cxn>
                <a:cxn ang="0">
                  <a:pos x="T6" y="T7"/>
                </a:cxn>
                <a:cxn ang="0">
                  <a:pos x="T8" y="T9"/>
                </a:cxn>
                <a:cxn ang="0">
                  <a:pos x="T10" y="T11"/>
                </a:cxn>
                <a:cxn ang="0">
                  <a:pos x="T12" y="T13"/>
                </a:cxn>
              </a:cxnLst>
              <a:rect l="0" t="0" r="r" b="b"/>
              <a:pathLst>
                <a:path w="115" h="83">
                  <a:moveTo>
                    <a:pt x="46" y="54"/>
                  </a:moveTo>
                  <a:lnTo>
                    <a:pt x="15" y="25"/>
                  </a:lnTo>
                  <a:lnTo>
                    <a:pt x="0" y="40"/>
                  </a:lnTo>
                  <a:lnTo>
                    <a:pt x="46" y="83"/>
                  </a:lnTo>
                  <a:lnTo>
                    <a:pt x="115" y="15"/>
                  </a:lnTo>
                  <a:lnTo>
                    <a:pt x="100" y="0"/>
                  </a:ln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4" name="Group 83"/>
          <p:cNvGrpSpPr/>
          <p:nvPr/>
        </p:nvGrpSpPr>
        <p:grpSpPr>
          <a:xfrm>
            <a:off x="9725837" y="4339518"/>
            <a:ext cx="826026" cy="826026"/>
            <a:chOff x="6951663" y="4173538"/>
            <a:chExt cx="887413" cy="887413"/>
          </a:xfrm>
          <a:solidFill>
            <a:schemeClr val="bg1">
              <a:lumMod val="50000"/>
            </a:schemeClr>
          </a:solidFill>
        </p:grpSpPr>
        <p:sp>
          <p:nvSpPr>
            <p:cNvPr id="79" name="Freeform 65"/>
            <p:cNvSpPr>
              <a:spLocks/>
            </p:cNvSpPr>
            <p:nvPr/>
          </p:nvSpPr>
          <p:spPr bwMode="auto">
            <a:xfrm>
              <a:off x="7597776" y="4640263"/>
              <a:ext cx="77788" cy="114300"/>
            </a:xfrm>
            <a:custGeom>
              <a:avLst/>
              <a:gdLst>
                <a:gd name="T0" fmla="*/ 9 w 27"/>
                <a:gd name="T1" fmla="*/ 0 h 40"/>
                <a:gd name="T2" fmla="*/ 9 w 27"/>
                <a:gd name="T3" fmla="*/ 0 h 40"/>
                <a:gd name="T4" fmla="*/ 0 w 27"/>
                <a:gd name="T5" fmla="*/ 39 h 40"/>
                <a:gd name="T6" fmla="*/ 6 w 27"/>
                <a:gd name="T7" fmla="*/ 40 h 40"/>
                <a:gd name="T8" fmla="*/ 27 w 27"/>
                <a:gd name="T9" fmla="*/ 20 h 40"/>
                <a:gd name="T10" fmla="*/ 9 w 27"/>
                <a:gd name="T11" fmla="*/ 0 h 40"/>
              </a:gdLst>
              <a:ahLst/>
              <a:cxnLst>
                <a:cxn ang="0">
                  <a:pos x="T0" y="T1"/>
                </a:cxn>
                <a:cxn ang="0">
                  <a:pos x="T2" y="T3"/>
                </a:cxn>
                <a:cxn ang="0">
                  <a:pos x="T4" y="T5"/>
                </a:cxn>
                <a:cxn ang="0">
                  <a:pos x="T6" y="T7"/>
                </a:cxn>
                <a:cxn ang="0">
                  <a:pos x="T8" y="T9"/>
                </a:cxn>
                <a:cxn ang="0">
                  <a:pos x="T10" y="T11"/>
                </a:cxn>
              </a:cxnLst>
              <a:rect l="0" t="0" r="r" b="b"/>
              <a:pathLst>
                <a:path w="27" h="40">
                  <a:moveTo>
                    <a:pt x="9" y="0"/>
                  </a:moveTo>
                  <a:cubicBezTo>
                    <a:pt x="9" y="0"/>
                    <a:pt x="9" y="0"/>
                    <a:pt x="9" y="0"/>
                  </a:cubicBezTo>
                  <a:cubicBezTo>
                    <a:pt x="9" y="14"/>
                    <a:pt x="6" y="27"/>
                    <a:pt x="0" y="39"/>
                  </a:cubicBezTo>
                  <a:cubicBezTo>
                    <a:pt x="2" y="40"/>
                    <a:pt x="4" y="40"/>
                    <a:pt x="6" y="40"/>
                  </a:cubicBezTo>
                  <a:cubicBezTo>
                    <a:pt x="17" y="40"/>
                    <a:pt x="27" y="31"/>
                    <a:pt x="27" y="20"/>
                  </a:cubicBezTo>
                  <a:cubicBezTo>
                    <a:pt x="27" y="10"/>
                    <a:pt x="19"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66"/>
            <p:cNvSpPr>
              <a:spLocks noEditPoints="1"/>
            </p:cNvSpPr>
            <p:nvPr/>
          </p:nvSpPr>
          <p:spPr bwMode="auto">
            <a:xfrm>
              <a:off x="6951663" y="4173538"/>
              <a:ext cx="887413" cy="887413"/>
            </a:xfrm>
            <a:custGeom>
              <a:avLst/>
              <a:gdLst>
                <a:gd name="T0" fmla="*/ 154 w 308"/>
                <a:gd name="T1" fmla="*/ 0 h 308"/>
                <a:gd name="T2" fmla="*/ 0 w 308"/>
                <a:gd name="T3" fmla="*/ 154 h 308"/>
                <a:gd name="T4" fmla="*/ 154 w 308"/>
                <a:gd name="T5" fmla="*/ 308 h 308"/>
                <a:gd name="T6" fmla="*/ 308 w 308"/>
                <a:gd name="T7" fmla="*/ 154 h 308"/>
                <a:gd name="T8" fmla="*/ 154 w 308"/>
                <a:gd name="T9" fmla="*/ 0 h 308"/>
                <a:gd name="T10" fmla="*/ 165 w 308"/>
                <a:gd name="T11" fmla="*/ 62 h 308"/>
                <a:gd name="T12" fmla="*/ 174 w 308"/>
                <a:gd name="T13" fmla="*/ 77 h 308"/>
                <a:gd name="T14" fmla="*/ 174 w 308"/>
                <a:gd name="T15" fmla="*/ 90 h 308"/>
                <a:gd name="T16" fmla="*/ 182 w 308"/>
                <a:gd name="T17" fmla="*/ 107 h 308"/>
                <a:gd name="T18" fmla="*/ 169 w 308"/>
                <a:gd name="T19" fmla="*/ 136 h 308"/>
                <a:gd name="T20" fmla="*/ 164 w 308"/>
                <a:gd name="T21" fmla="*/ 120 h 308"/>
                <a:gd name="T22" fmla="*/ 156 w 308"/>
                <a:gd name="T23" fmla="*/ 91 h 308"/>
                <a:gd name="T24" fmla="*/ 165 w 308"/>
                <a:gd name="T25" fmla="*/ 62 h 308"/>
                <a:gd name="T26" fmla="*/ 117 w 308"/>
                <a:gd name="T27" fmla="*/ 62 h 308"/>
                <a:gd name="T28" fmla="*/ 125 w 308"/>
                <a:gd name="T29" fmla="*/ 77 h 308"/>
                <a:gd name="T30" fmla="*/ 126 w 308"/>
                <a:gd name="T31" fmla="*/ 90 h 308"/>
                <a:gd name="T32" fmla="*/ 134 w 308"/>
                <a:gd name="T33" fmla="*/ 107 h 308"/>
                <a:gd name="T34" fmla="*/ 120 w 308"/>
                <a:gd name="T35" fmla="*/ 136 h 308"/>
                <a:gd name="T36" fmla="*/ 116 w 308"/>
                <a:gd name="T37" fmla="*/ 120 h 308"/>
                <a:gd name="T38" fmla="*/ 108 w 308"/>
                <a:gd name="T39" fmla="*/ 91 h 308"/>
                <a:gd name="T40" fmla="*/ 117 w 308"/>
                <a:gd name="T41" fmla="*/ 62 h 308"/>
                <a:gd name="T42" fmla="*/ 230 w 308"/>
                <a:gd name="T43" fmla="*/ 218 h 308"/>
                <a:gd name="T44" fmla="*/ 215 w 308"/>
                <a:gd name="T45" fmla="*/ 215 h 308"/>
                <a:gd name="T46" fmla="*/ 147 w 308"/>
                <a:gd name="T47" fmla="*/ 247 h 308"/>
                <a:gd name="T48" fmla="*/ 62 w 308"/>
                <a:gd name="T49" fmla="*/ 162 h 308"/>
                <a:gd name="T50" fmla="*/ 63 w 308"/>
                <a:gd name="T51" fmla="*/ 146 h 308"/>
                <a:gd name="T52" fmla="*/ 232 w 308"/>
                <a:gd name="T53" fmla="*/ 146 h 308"/>
                <a:gd name="T54" fmla="*/ 232 w 308"/>
                <a:gd name="T55" fmla="*/ 146 h 308"/>
                <a:gd name="T56" fmla="*/ 266 w 308"/>
                <a:gd name="T57" fmla="*/ 182 h 308"/>
                <a:gd name="T58" fmla="*/ 230 w 308"/>
                <a:gd name="T59" fmla="*/ 21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308">
                  <a:moveTo>
                    <a:pt x="154" y="0"/>
                  </a:moveTo>
                  <a:cubicBezTo>
                    <a:pt x="69" y="0"/>
                    <a:pt x="0" y="69"/>
                    <a:pt x="0" y="154"/>
                  </a:cubicBezTo>
                  <a:cubicBezTo>
                    <a:pt x="0" y="239"/>
                    <a:pt x="69" y="308"/>
                    <a:pt x="154" y="308"/>
                  </a:cubicBezTo>
                  <a:cubicBezTo>
                    <a:pt x="239" y="308"/>
                    <a:pt x="308" y="239"/>
                    <a:pt x="308" y="154"/>
                  </a:cubicBezTo>
                  <a:cubicBezTo>
                    <a:pt x="308" y="69"/>
                    <a:pt x="239" y="0"/>
                    <a:pt x="154" y="0"/>
                  </a:cubicBezTo>
                  <a:close/>
                  <a:moveTo>
                    <a:pt x="165" y="62"/>
                  </a:moveTo>
                  <a:cubicBezTo>
                    <a:pt x="174" y="56"/>
                    <a:pt x="183" y="71"/>
                    <a:pt x="174" y="77"/>
                  </a:cubicBezTo>
                  <a:cubicBezTo>
                    <a:pt x="169" y="79"/>
                    <a:pt x="172" y="86"/>
                    <a:pt x="174" y="90"/>
                  </a:cubicBezTo>
                  <a:cubicBezTo>
                    <a:pt x="177" y="95"/>
                    <a:pt x="181" y="101"/>
                    <a:pt x="182" y="107"/>
                  </a:cubicBezTo>
                  <a:cubicBezTo>
                    <a:pt x="185" y="119"/>
                    <a:pt x="181" y="132"/>
                    <a:pt x="169" y="136"/>
                  </a:cubicBezTo>
                  <a:cubicBezTo>
                    <a:pt x="158" y="140"/>
                    <a:pt x="153" y="123"/>
                    <a:pt x="164" y="120"/>
                  </a:cubicBezTo>
                  <a:cubicBezTo>
                    <a:pt x="172" y="117"/>
                    <a:pt x="157" y="95"/>
                    <a:pt x="156" y="91"/>
                  </a:cubicBezTo>
                  <a:cubicBezTo>
                    <a:pt x="152" y="80"/>
                    <a:pt x="154" y="68"/>
                    <a:pt x="165" y="62"/>
                  </a:cubicBezTo>
                  <a:close/>
                  <a:moveTo>
                    <a:pt x="117" y="62"/>
                  </a:moveTo>
                  <a:cubicBezTo>
                    <a:pt x="126" y="56"/>
                    <a:pt x="135" y="71"/>
                    <a:pt x="125" y="77"/>
                  </a:cubicBezTo>
                  <a:cubicBezTo>
                    <a:pt x="121" y="79"/>
                    <a:pt x="124" y="86"/>
                    <a:pt x="126" y="90"/>
                  </a:cubicBezTo>
                  <a:cubicBezTo>
                    <a:pt x="129" y="95"/>
                    <a:pt x="133" y="101"/>
                    <a:pt x="134" y="107"/>
                  </a:cubicBezTo>
                  <a:cubicBezTo>
                    <a:pt x="137" y="119"/>
                    <a:pt x="133" y="132"/>
                    <a:pt x="120" y="136"/>
                  </a:cubicBezTo>
                  <a:cubicBezTo>
                    <a:pt x="110" y="140"/>
                    <a:pt x="105" y="123"/>
                    <a:pt x="116" y="120"/>
                  </a:cubicBezTo>
                  <a:cubicBezTo>
                    <a:pt x="124" y="117"/>
                    <a:pt x="109" y="95"/>
                    <a:pt x="108" y="91"/>
                  </a:cubicBezTo>
                  <a:cubicBezTo>
                    <a:pt x="104" y="80"/>
                    <a:pt x="106" y="68"/>
                    <a:pt x="117" y="62"/>
                  </a:cubicBezTo>
                  <a:close/>
                  <a:moveTo>
                    <a:pt x="230" y="218"/>
                  </a:moveTo>
                  <a:cubicBezTo>
                    <a:pt x="225" y="218"/>
                    <a:pt x="219" y="217"/>
                    <a:pt x="215" y="215"/>
                  </a:cubicBezTo>
                  <a:cubicBezTo>
                    <a:pt x="199" y="235"/>
                    <a:pt x="175" y="247"/>
                    <a:pt x="147" y="247"/>
                  </a:cubicBezTo>
                  <a:cubicBezTo>
                    <a:pt x="100" y="247"/>
                    <a:pt x="62" y="209"/>
                    <a:pt x="62" y="162"/>
                  </a:cubicBezTo>
                  <a:cubicBezTo>
                    <a:pt x="62" y="156"/>
                    <a:pt x="62" y="151"/>
                    <a:pt x="63" y="146"/>
                  </a:cubicBezTo>
                  <a:cubicBezTo>
                    <a:pt x="232" y="146"/>
                    <a:pt x="232" y="146"/>
                    <a:pt x="232" y="146"/>
                  </a:cubicBezTo>
                  <a:cubicBezTo>
                    <a:pt x="232" y="146"/>
                    <a:pt x="232" y="146"/>
                    <a:pt x="232" y="146"/>
                  </a:cubicBezTo>
                  <a:cubicBezTo>
                    <a:pt x="251" y="147"/>
                    <a:pt x="266" y="162"/>
                    <a:pt x="266" y="182"/>
                  </a:cubicBezTo>
                  <a:cubicBezTo>
                    <a:pt x="266" y="202"/>
                    <a:pt x="250" y="218"/>
                    <a:pt x="230"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2" name="Group 91"/>
          <p:cNvGrpSpPr/>
          <p:nvPr/>
        </p:nvGrpSpPr>
        <p:grpSpPr>
          <a:xfrm>
            <a:off x="7728009" y="4315875"/>
            <a:ext cx="833414" cy="830458"/>
            <a:chOff x="4805363" y="4148138"/>
            <a:chExt cx="895350" cy="892175"/>
          </a:xfrm>
          <a:solidFill>
            <a:schemeClr val="bg1">
              <a:lumMod val="65000"/>
            </a:schemeClr>
          </a:solidFill>
        </p:grpSpPr>
        <p:sp>
          <p:nvSpPr>
            <p:cNvPr id="81" name="Freeform 67"/>
            <p:cNvSpPr>
              <a:spLocks/>
            </p:cNvSpPr>
            <p:nvPr/>
          </p:nvSpPr>
          <p:spPr bwMode="auto">
            <a:xfrm>
              <a:off x="5332413" y="4371975"/>
              <a:ext cx="103188" cy="66675"/>
            </a:xfrm>
            <a:custGeom>
              <a:avLst/>
              <a:gdLst>
                <a:gd name="T0" fmla="*/ 36 w 36"/>
                <a:gd name="T1" fmla="*/ 2 h 23"/>
                <a:gd name="T2" fmla="*/ 34 w 36"/>
                <a:gd name="T3" fmla="*/ 1 h 23"/>
                <a:gd name="T4" fmla="*/ 0 w 36"/>
                <a:gd name="T5" fmla="*/ 23 h 23"/>
                <a:gd name="T6" fmla="*/ 22 w 36"/>
                <a:gd name="T7" fmla="*/ 15 h 23"/>
                <a:gd name="T8" fmla="*/ 32 w 36"/>
                <a:gd name="T9" fmla="*/ 6 h 23"/>
                <a:gd name="T10" fmla="*/ 36 w 36"/>
                <a:gd name="T11" fmla="*/ 2 h 23"/>
              </a:gdLst>
              <a:ahLst/>
              <a:cxnLst>
                <a:cxn ang="0">
                  <a:pos x="T0" y="T1"/>
                </a:cxn>
                <a:cxn ang="0">
                  <a:pos x="T2" y="T3"/>
                </a:cxn>
                <a:cxn ang="0">
                  <a:pos x="T4" y="T5"/>
                </a:cxn>
                <a:cxn ang="0">
                  <a:pos x="T6" y="T7"/>
                </a:cxn>
                <a:cxn ang="0">
                  <a:pos x="T8" y="T9"/>
                </a:cxn>
                <a:cxn ang="0">
                  <a:pos x="T10" y="T11"/>
                </a:cxn>
              </a:cxnLst>
              <a:rect l="0" t="0" r="r" b="b"/>
              <a:pathLst>
                <a:path w="36" h="23">
                  <a:moveTo>
                    <a:pt x="36" y="2"/>
                  </a:moveTo>
                  <a:cubicBezTo>
                    <a:pt x="35" y="2"/>
                    <a:pt x="35" y="1"/>
                    <a:pt x="34" y="1"/>
                  </a:cubicBezTo>
                  <a:cubicBezTo>
                    <a:pt x="19" y="0"/>
                    <a:pt x="5" y="9"/>
                    <a:pt x="0" y="23"/>
                  </a:cubicBezTo>
                  <a:cubicBezTo>
                    <a:pt x="8" y="22"/>
                    <a:pt x="15" y="19"/>
                    <a:pt x="22" y="15"/>
                  </a:cubicBezTo>
                  <a:cubicBezTo>
                    <a:pt x="25" y="12"/>
                    <a:pt x="29" y="10"/>
                    <a:pt x="32" y="6"/>
                  </a:cubicBezTo>
                  <a:cubicBezTo>
                    <a:pt x="32" y="6"/>
                    <a:pt x="35" y="3"/>
                    <a:pt x="3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68"/>
            <p:cNvSpPr>
              <a:spLocks/>
            </p:cNvSpPr>
            <p:nvPr/>
          </p:nvSpPr>
          <p:spPr bwMode="auto">
            <a:xfrm>
              <a:off x="5067301" y="4371975"/>
              <a:ext cx="103188" cy="66675"/>
            </a:xfrm>
            <a:custGeom>
              <a:avLst/>
              <a:gdLst>
                <a:gd name="T0" fmla="*/ 4 w 36"/>
                <a:gd name="T1" fmla="*/ 6 h 23"/>
                <a:gd name="T2" fmla="*/ 14 w 36"/>
                <a:gd name="T3" fmla="*/ 15 h 23"/>
                <a:gd name="T4" fmla="*/ 36 w 36"/>
                <a:gd name="T5" fmla="*/ 23 h 23"/>
                <a:gd name="T6" fmla="*/ 2 w 36"/>
                <a:gd name="T7" fmla="*/ 1 h 23"/>
                <a:gd name="T8" fmla="*/ 0 w 36"/>
                <a:gd name="T9" fmla="*/ 2 h 23"/>
                <a:gd name="T10" fmla="*/ 4 w 36"/>
                <a:gd name="T11" fmla="*/ 6 h 23"/>
              </a:gdLst>
              <a:ahLst/>
              <a:cxnLst>
                <a:cxn ang="0">
                  <a:pos x="T0" y="T1"/>
                </a:cxn>
                <a:cxn ang="0">
                  <a:pos x="T2" y="T3"/>
                </a:cxn>
                <a:cxn ang="0">
                  <a:pos x="T4" y="T5"/>
                </a:cxn>
                <a:cxn ang="0">
                  <a:pos x="T6" y="T7"/>
                </a:cxn>
                <a:cxn ang="0">
                  <a:pos x="T8" y="T9"/>
                </a:cxn>
                <a:cxn ang="0">
                  <a:pos x="T10" y="T11"/>
                </a:cxn>
              </a:cxnLst>
              <a:rect l="0" t="0" r="r" b="b"/>
              <a:pathLst>
                <a:path w="36" h="23">
                  <a:moveTo>
                    <a:pt x="4" y="6"/>
                  </a:moveTo>
                  <a:cubicBezTo>
                    <a:pt x="7" y="10"/>
                    <a:pt x="10" y="12"/>
                    <a:pt x="14" y="15"/>
                  </a:cubicBezTo>
                  <a:cubicBezTo>
                    <a:pt x="21" y="19"/>
                    <a:pt x="28" y="22"/>
                    <a:pt x="36" y="23"/>
                  </a:cubicBezTo>
                  <a:cubicBezTo>
                    <a:pt x="31" y="9"/>
                    <a:pt x="17" y="0"/>
                    <a:pt x="2" y="1"/>
                  </a:cubicBezTo>
                  <a:cubicBezTo>
                    <a:pt x="1" y="1"/>
                    <a:pt x="1" y="2"/>
                    <a:pt x="0" y="2"/>
                  </a:cubicBezTo>
                  <a:cubicBezTo>
                    <a:pt x="1" y="3"/>
                    <a:pt x="3"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69"/>
            <p:cNvSpPr>
              <a:spLocks noEditPoints="1"/>
            </p:cNvSpPr>
            <p:nvPr/>
          </p:nvSpPr>
          <p:spPr bwMode="auto">
            <a:xfrm>
              <a:off x="4805363" y="4148138"/>
              <a:ext cx="895350" cy="892175"/>
            </a:xfrm>
            <a:custGeom>
              <a:avLst/>
              <a:gdLst>
                <a:gd name="T0" fmla="*/ 155 w 311"/>
                <a:gd name="T1" fmla="*/ 0 h 310"/>
                <a:gd name="T2" fmla="*/ 0 w 311"/>
                <a:gd name="T3" fmla="*/ 155 h 310"/>
                <a:gd name="T4" fmla="*/ 155 w 311"/>
                <a:gd name="T5" fmla="*/ 310 h 310"/>
                <a:gd name="T6" fmla="*/ 311 w 311"/>
                <a:gd name="T7" fmla="*/ 155 h 310"/>
                <a:gd name="T8" fmla="*/ 155 w 311"/>
                <a:gd name="T9" fmla="*/ 0 h 310"/>
                <a:gd name="T10" fmla="*/ 187 w 311"/>
                <a:gd name="T11" fmla="*/ 73 h 310"/>
                <a:gd name="T12" fmla="*/ 208 w 311"/>
                <a:gd name="T13" fmla="*/ 65 h 310"/>
                <a:gd name="T14" fmla="*/ 227 w 311"/>
                <a:gd name="T15" fmla="*/ 67 h 310"/>
                <a:gd name="T16" fmla="*/ 217 w 311"/>
                <a:gd name="T17" fmla="*/ 102 h 310"/>
                <a:gd name="T18" fmla="*/ 208 w 311"/>
                <a:gd name="T19" fmla="*/ 108 h 310"/>
                <a:gd name="T20" fmla="*/ 166 w 311"/>
                <a:gd name="T21" fmla="*/ 108 h 310"/>
                <a:gd name="T22" fmla="*/ 187 w 311"/>
                <a:gd name="T23" fmla="*/ 73 h 310"/>
                <a:gd name="T24" fmla="*/ 148 w 311"/>
                <a:gd name="T25" fmla="*/ 92 h 310"/>
                <a:gd name="T26" fmla="*/ 163 w 311"/>
                <a:gd name="T27" fmla="*/ 92 h 310"/>
                <a:gd name="T28" fmla="*/ 163 w 311"/>
                <a:gd name="T29" fmla="*/ 108 h 310"/>
                <a:gd name="T30" fmla="*/ 148 w 311"/>
                <a:gd name="T31" fmla="*/ 108 h 310"/>
                <a:gd name="T32" fmla="*/ 148 w 311"/>
                <a:gd name="T33" fmla="*/ 92 h 310"/>
                <a:gd name="T34" fmla="*/ 83 w 311"/>
                <a:gd name="T35" fmla="*/ 67 h 310"/>
                <a:gd name="T36" fmla="*/ 102 w 311"/>
                <a:gd name="T37" fmla="*/ 65 h 310"/>
                <a:gd name="T38" fmla="*/ 123 w 311"/>
                <a:gd name="T39" fmla="*/ 73 h 310"/>
                <a:gd name="T40" fmla="*/ 143 w 311"/>
                <a:gd name="T41" fmla="*/ 108 h 310"/>
                <a:gd name="T42" fmla="*/ 102 w 311"/>
                <a:gd name="T43" fmla="*/ 108 h 310"/>
                <a:gd name="T44" fmla="*/ 92 w 311"/>
                <a:gd name="T45" fmla="*/ 102 h 310"/>
                <a:gd name="T46" fmla="*/ 83 w 311"/>
                <a:gd name="T47" fmla="*/ 67 h 310"/>
                <a:gd name="T48" fmla="*/ 238 w 311"/>
                <a:gd name="T49" fmla="*/ 245 h 310"/>
                <a:gd name="T50" fmla="*/ 73 w 311"/>
                <a:gd name="T51" fmla="*/ 245 h 310"/>
                <a:gd name="T52" fmla="*/ 73 w 311"/>
                <a:gd name="T53" fmla="*/ 114 h 310"/>
                <a:gd name="T54" fmla="*/ 116 w 311"/>
                <a:gd name="T55" fmla="*/ 114 h 310"/>
                <a:gd name="T56" fmla="*/ 137 w 311"/>
                <a:gd name="T57" fmla="*/ 114 h 310"/>
                <a:gd name="T58" fmla="*/ 137 w 311"/>
                <a:gd name="T59" fmla="*/ 118 h 310"/>
                <a:gd name="T60" fmla="*/ 137 w 311"/>
                <a:gd name="T61" fmla="*/ 183 h 310"/>
                <a:gd name="T62" fmla="*/ 156 w 311"/>
                <a:gd name="T63" fmla="*/ 167 h 310"/>
                <a:gd name="T64" fmla="*/ 175 w 311"/>
                <a:gd name="T65" fmla="*/ 183 h 310"/>
                <a:gd name="T66" fmla="*/ 175 w 311"/>
                <a:gd name="T67" fmla="*/ 117 h 310"/>
                <a:gd name="T68" fmla="*/ 175 w 311"/>
                <a:gd name="T69" fmla="*/ 114 h 310"/>
                <a:gd name="T70" fmla="*/ 194 w 311"/>
                <a:gd name="T71" fmla="*/ 114 h 310"/>
                <a:gd name="T72" fmla="*/ 238 w 311"/>
                <a:gd name="T73" fmla="*/ 114 h 310"/>
                <a:gd name="T74" fmla="*/ 238 w 311"/>
                <a:gd name="T75" fmla="*/ 24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310">
                  <a:moveTo>
                    <a:pt x="155" y="0"/>
                  </a:moveTo>
                  <a:cubicBezTo>
                    <a:pt x="70" y="0"/>
                    <a:pt x="0" y="69"/>
                    <a:pt x="0" y="155"/>
                  </a:cubicBezTo>
                  <a:cubicBezTo>
                    <a:pt x="0" y="240"/>
                    <a:pt x="70" y="310"/>
                    <a:pt x="155" y="310"/>
                  </a:cubicBezTo>
                  <a:cubicBezTo>
                    <a:pt x="241" y="310"/>
                    <a:pt x="311" y="240"/>
                    <a:pt x="311" y="155"/>
                  </a:cubicBezTo>
                  <a:cubicBezTo>
                    <a:pt x="311" y="69"/>
                    <a:pt x="241" y="0"/>
                    <a:pt x="155" y="0"/>
                  </a:cubicBezTo>
                  <a:close/>
                  <a:moveTo>
                    <a:pt x="187" y="73"/>
                  </a:moveTo>
                  <a:cubicBezTo>
                    <a:pt x="193" y="68"/>
                    <a:pt x="200" y="66"/>
                    <a:pt x="208" y="65"/>
                  </a:cubicBezTo>
                  <a:cubicBezTo>
                    <a:pt x="214" y="64"/>
                    <a:pt x="222" y="64"/>
                    <a:pt x="227" y="67"/>
                  </a:cubicBezTo>
                  <a:cubicBezTo>
                    <a:pt x="242" y="78"/>
                    <a:pt x="227" y="94"/>
                    <a:pt x="217" y="102"/>
                  </a:cubicBezTo>
                  <a:cubicBezTo>
                    <a:pt x="214" y="104"/>
                    <a:pt x="211" y="106"/>
                    <a:pt x="208" y="108"/>
                  </a:cubicBezTo>
                  <a:cubicBezTo>
                    <a:pt x="166" y="108"/>
                    <a:pt x="166" y="108"/>
                    <a:pt x="166" y="108"/>
                  </a:cubicBezTo>
                  <a:cubicBezTo>
                    <a:pt x="168" y="94"/>
                    <a:pt x="175" y="80"/>
                    <a:pt x="187" y="73"/>
                  </a:cubicBezTo>
                  <a:close/>
                  <a:moveTo>
                    <a:pt x="148" y="92"/>
                  </a:moveTo>
                  <a:cubicBezTo>
                    <a:pt x="148" y="82"/>
                    <a:pt x="163" y="82"/>
                    <a:pt x="163" y="92"/>
                  </a:cubicBezTo>
                  <a:cubicBezTo>
                    <a:pt x="163" y="108"/>
                    <a:pt x="163" y="108"/>
                    <a:pt x="163" y="108"/>
                  </a:cubicBezTo>
                  <a:cubicBezTo>
                    <a:pt x="148" y="108"/>
                    <a:pt x="148" y="108"/>
                    <a:pt x="148" y="108"/>
                  </a:cubicBezTo>
                  <a:lnTo>
                    <a:pt x="148" y="92"/>
                  </a:lnTo>
                  <a:close/>
                  <a:moveTo>
                    <a:pt x="83" y="67"/>
                  </a:moveTo>
                  <a:cubicBezTo>
                    <a:pt x="88" y="64"/>
                    <a:pt x="96" y="64"/>
                    <a:pt x="102" y="65"/>
                  </a:cubicBezTo>
                  <a:cubicBezTo>
                    <a:pt x="109" y="66"/>
                    <a:pt x="116" y="68"/>
                    <a:pt x="123" y="73"/>
                  </a:cubicBezTo>
                  <a:cubicBezTo>
                    <a:pt x="135" y="80"/>
                    <a:pt x="142" y="94"/>
                    <a:pt x="143" y="108"/>
                  </a:cubicBezTo>
                  <a:cubicBezTo>
                    <a:pt x="102" y="108"/>
                    <a:pt x="102" y="108"/>
                    <a:pt x="102" y="108"/>
                  </a:cubicBezTo>
                  <a:cubicBezTo>
                    <a:pt x="99" y="106"/>
                    <a:pt x="96" y="104"/>
                    <a:pt x="92" y="102"/>
                  </a:cubicBezTo>
                  <a:cubicBezTo>
                    <a:pt x="82" y="94"/>
                    <a:pt x="67" y="78"/>
                    <a:pt x="83" y="67"/>
                  </a:cubicBezTo>
                  <a:close/>
                  <a:moveTo>
                    <a:pt x="238" y="245"/>
                  </a:moveTo>
                  <a:cubicBezTo>
                    <a:pt x="73" y="245"/>
                    <a:pt x="73" y="245"/>
                    <a:pt x="73" y="245"/>
                  </a:cubicBezTo>
                  <a:cubicBezTo>
                    <a:pt x="73" y="114"/>
                    <a:pt x="73" y="114"/>
                    <a:pt x="73" y="114"/>
                  </a:cubicBezTo>
                  <a:cubicBezTo>
                    <a:pt x="116" y="114"/>
                    <a:pt x="116" y="114"/>
                    <a:pt x="116" y="114"/>
                  </a:cubicBezTo>
                  <a:cubicBezTo>
                    <a:pt x="137" y="114"/>
                    <a:pt x="137" y="114"/>
                    <a:pt x="137" y="114"/>
                  </a:cubicBezTo>
                  <a:cubicBezTo>
                    <a:pt x="137" y="118"/>
                    <a:pt x="137" y="118"/>
                    <a:pt x="137" y="118"/>
                  </a:cubicBezTo>
                  <a:cubicBezTo>
                    <a:pt x="137" y="183"/>
                    <a:pt x="137" y="183"/>
                    <a:pt x="137" y="183"/>
                  </a:cubicBezTo>
                  <a:cubicBezTo>
                    <a:pt x="156" y="167"/>
                    <a:pt x="156" y="167"/>
                    <a:pt x="156" y="167"/>
                  </a:cubicBezTo>
                  <a:cubicBezTo>
                    <a:pt x="175" y="183"/>
                    <a:pt x="175" y="183"/>
                    <a:pt x="175" y="183"/>
                  </a:cubicBezTo>
                  <a:cubicBezTo>
                    <a:pt x="175" y="117"/>
                    <a:pt x="175" y="117"/>
                    <a:pt x="175" y="117"/>
                  </a:cubicBezTo>
                  <a:cubicBezTo>
                    <a:pt x="175" y="114"/>
                    <a:pt x="175" y="114"/>
                    <a:pt x="175" y="114"/>
                  </a:cubicBezTo>
                  <a:cubicBezTo>
                    <a:pt x="194" y="114"/>
                    <a:pt x="194" y="114"/>
                    <a:pt x="194" y="114"/>
                  </a:cubicBezTo>
                  <a:cubicBezTo>
                    <a:pt x="238" y="114"/>
                    <a:pt x="238" y="114"/>
                    <a:pt x="238" y="114"/>
                  </a:cubicBezTo>
                  <a:lnTo>
                    <a:pt x="238"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6" name="Freeform 145"/>
          <p:cNvSpPr>
            <a:spLocks noEditPoints="1"/>
          </p:cNvSpPr>
          <p:nvPr/>
        </p:nvSpPr>
        <p:spPr bwMode="auto">
          <a:xfrm>
            <a:off x="8229039" y="3812784"/>
            <a:ext cx="378891" cy="300617"/>
          </a:xfrm>
          <a:custGeom>
            <a:avLst/>
            <a:gdLst>
              <a:gd name="T0" fmla="*/ 141 w 141"/>
              <a:gd name="T1" fmla="*/ 41 h 112"/>
              <a:gd name="T2" fmla="*/ 127 w 141"/>
              <a:gd name="T3" fmla="*/ 26 h 112"/>
              <a:gd name="T4" fmla="*/ 114 w 141"/>
              <a:gd name="T5" fmla="*/ 0 h 112"/>
              <a:gd name="T6" fmla="*/ 28 w 141"/>
              <a:gd name="T7" fmla="*/ 0 h 112"/>
              <a:gd name="T8" fmla="*/ 14 w 141"/>
              <a:gd name="T9" fmla="*/ 26 h 112"/>
              <a:gd name="T10" fmla="*/ 0 w 141"/>
              <a:gd name="T11" fmla="*/ 41 h 112"/>
              <a:gd name="T12" fmla="*/ 0 w 141"/>
              <a:gd name="T13" fmla="*/ 86 h 112"/>
              <a:gd name="T14" fmla="*/ 0 w 141"/>
              <a:gd name="T15" fmla="*/ 90 h 112"/>
              <a:gd name="T16" fmla="*/ 0 w 141"/>
              <a:gd name="T17" fmla="*/ 106 h 112"/>
              <a:gd name="T18" fmla="*/ 7 w 141"/>
              <a:gd name="T19" fmla="*/ 112 h 112"/>
              <a:gd name="T20" fmla="*/ 27 w 141"/>
              <a:gd name="T21" fmla="*/ 112 h 112"/>
              <a:gd name="T22" fmla="*/ 34 w 141"/>
              <a:gd name="T23" fmla="*/ 106 h 112"/>
              <a:gd name="T24" fmla="*/ 34 w 141"/>
              <a:gd name="T25" fmla="*/ 90 h 112"/>
              <a:gd name="T26" fmla="*/ 108 w 141"/>
              <a:gd name="T27" fmla="*/ 90 h 112"/>
              <a:gd name="T28" fmla="*/ 108 w 141"/>
              <a:gd name="T29" fmla="*/ 106 h 112"/>
              <a:gd name="T30" fmla="*/ 114 w 141"/>
              <a:gd name="T31" fmla="*/ 112 h 112"/>
              <a:gd name="T32" fmla="*/ 135 w 141"/>
              <a:gd name="T33" fmla="*/ 112 h 112"/>
              <a:gd name="T34" fmla="*/ 141 w 141"/>
              <a:gd name="T35" fmla="*/ 106 h 112"/>
              <a:gd name="T36" fmla="*/ 141 w 141"/>
              <a:gd name="T37" fmla="*/ 90 h 112"/>
              <a:gd name="T38" fmla="*/ 141 w 141"/>
              <a:gd name="T39" fmla="*/ 41 h 112"/>
              <a:gd name="T40" fmla="*/ 35 w 141"/>
              <a:gd name="T41" fmla="*/ 10 h 112"/>
              <a:gd name="T42" fmla="*/ 106 w 141"/>
              <a:gd name="T43" fmla="*/ 10 h 112"/>
              <a:gd name="T44" fmla="*/ 118 w 141"/>
              <a:gd name="T45" fmla="*/ 32 h 112"/>
              <a:gd name="T46" fmla="*/ 24 w 141"/>
              <a:gd name="T47" fmla="*/ 32 h 112"/>
              <a:gd name="T48" fmla="*/ 35 w 141"/>
              <a:gd name="T49" fmla="*/ 10 h 112"/>
              <a:gd name="T50" fmla="*/ 41 w 141"/>
              <a:gd name="T51" fmla="*/ 79 h 112"/>
              <a:gd name="T52" fmla="*/ 13 w 141"/>
              <a:gd name="T53" fmla="*/ 79 h 112"/>
              <a:gd name="T54" fmla="*/ 13 w 141"/>
              <a:gd name="T55" fmla="*/ 64 h 112"/>
              <a:gd name="T56" fmla="*/ 41 w 141"/>
              <a:gd name="T57" fmla="*/ 64 h 112"/>
              <a:gd name="T58" fmla="*/ 41 w 141"/>
              <a:gd name="T59" fmla="*/ 79 h 112"/>
              <a:gd name="T60" fmla="*/ 129 w 141"/>
              <a:gd name="T61" fmla="*/ 79 h 112"/>
              <a:gd name="T62" fmla="*/ 100 w 141"/>
              <a:gd name="T63" fmla="*/ 79 h 112"/>
              <a:gd name="T64" fmla="*/ 100 w 141"/>
              <a:gd name="T65" fmla="*/ 64 h 112"/>
              <a:gd name="T66" fmla="*/ 129 w 141"/>
              <a:gd name="T67" fmla="*/ 64 h 112"/>
              <a:gd name="T68" fmla="*/ 129 w 141"/>
              <a:gd name="T69"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2">
                <a:moveTo>
                  <a:pt x="141" y="41"/>
                </a:moveTo>
                <a:cubicBezTo>
                  <a:pt x="127" y="26"/>
                  <a:pt x="127" y="26"/>
                  <a:pt x="127" y="26"/>
                </a:cubicBezTo>
                <a:cubicBezTo>
                  <a:pt x="114" y="0"/>
                  <a:pt x="114" y="0"/>
                  <a:pt x="114" y="0"/>
                </a:cubicBezTo>
                <a:cubicBezTo>
                  <a:pt x="28" y="0"/>
                  <a:pt x="28" y="0"/>
                  <a:pt x="28" y="0"/>
                </a:cubicBezTo>
                <a:cubicBezTo>
                  <a:pt x="14" y="26"/>
                  <a:pt x="14" y="26"/>
                  <a:pt x="14" y="26"/>
                </a:cubicBezTo>
                <a:cubicBezTo>
                  <a:pt x="0" y="41"/>
                  <a:pt x="0" y="41"/>
                  <a:pt x="0" y="41"/>
                </a:cubicBezTo>
                <a:cubicBezTo>
                  <a:pt x="0" y="86"/>
                  <a:pt x="0" y="86"/>
                  <a:pt x="0" y="86"/>
                </a:cubicBezTo>
                <a:cubicBezTo>
                  <a:pt x="0" y="90"/>
                  <a:pt x="0" y="90"/>
                  <a:pt x="0" y="90"/>
                </a:cubicBezTo>
                <a:cubicBezTo>
                  <a:pt x="0" y="106"/>
                  <a:pt x="0" y="106"/>
                  <a:pt x="0" y="106"/>
                </a:cubicBezTo>
                <a:cubicBezTo>
                  <a:pt x="0" y="110"/>
                  <a:pt x="3" y="112"/>
                  <a:pt x="7" y="112"/>
                </a:cubicBezTo>
                <a:cubicBezTo>
                  <a:pt x="27" y="112"/>
                  <a:pt x="27" y="112"/>
                  <a:pt x="27" y="112"/>
                </a:cubicBezTo>
                <a:cubicBezTo>
                  <a:pt x="31" y="112"/>
                  <a:pt x="34" y="110"/>
                  <a:pt x="34" y="106"/>
                </a:cubicBezTo>
                <a:cubicBezTo>
                  <a:pt x="34" y="90"/>
                  <a:pt x="34" y="90"/>
                  <a:pt x="34" y="90"/>
                </a:cubicBezTo>
                <a:cubicBezTo>
                  <a:pt x="108" y="90"/>
                  <a:pt x="108" y="90"/>
                  <a:pt x="108" y="90"/>
                </a:cubicBezTo>
                <a:cubicBezTo>
                  <a:pt x="108" y="106"/>
                  <a:pt x="108" y="106"/>
                  <a:pt x="108" y="106"/>
                </a:cubicBezTo>
                <a:cubicBezTo>
                  <a:pt x="108" y="110"/>
                  <a:pt x="111" y="112"/>
                  <a:pt x="114" y="112"/>
                </a:cubicBezTo>
                <a:cubicBezTo>
                  <a:pt x="135" y="112"/>
                  <a:pt x="135" y="112"/>
                  <a:pt x="135" y="112"/>
                </a:cubicBezTo>
                <a:cubicBezTo>
                  <a:pt x="138" y="112"/>
                  <a:pt x="141" y="110"/>
                  <a:pt x="141" y="106"/>
                </a:cubicBezTo>
                <a:cubicBezTo>
                  <a:pt x="141" y="90"/>
                  <a:pt x="141" y="90"/>
                  <a:pt x="141" y="90"/>
                </a:cubicBezTo>
                <a:lnTo>
                  <a:pt x="141" y="41"/>
                </a:lnTo>
                <a:close/>
                <a:moveTo>
                  <a:pt x="35" y="10"/>
                </a:moveTo>
                <a:cubicBezTo>
                  <a:pt x="106" y="10"/>
                  <a:pt x="106" y="10"/>
                  <a:pt x="106" y="10"/>
                </a:cubicBezTo>
                <a:cubicBezTo>
                  <a:pt x="118" y="32"/>
                  <a:pt x="118" y="32"/>
                  <a:pt x="118" y="32"/>
                </a:cubicBezTo>
                <a:cubicBezTo>
                  <a:pt x="24" y="32"/>
                  <a:pt x="24" y="32"/>
                  <a:pt x="24" y="32"/>
                </a:cubicBezTo>
                <a:lnTo>
                  <a:pt x="35" y="10"/>
                </a:lnTo>
                <a:close/>
                <a:moveTo>
                  <a:pt x="41" y="79"/>
                </a:moveTo>
                <a:cubicBezTo>
                  <a:pt x="13" y="79"/>
                  <a:pt x="13" y="79"/>
                  <a:pt x="13" y="79"/>
                </a:cubicBezTo>
                <a:cubicBezTo>
                  <a:pt x="13" y="64"/>
                  <a:pt x="13" y="64"/>
                  <a:pt x="13" y="64"/>
                </a:cubicBezTo>
                <a:cubicBezTo>
                  <a:pt x="41" y="64"/>
                  <a:pt x="41" y="64"/>
                  <a:pt x="41" y="64"/>
                </a:cubicBezTo>
                <a:lnTo>
                  <a:pt x="41" y="79"/>
                </a:lnTo>
                <a:close/>
                <a:moveTo>
                  <a:pt x="129" y="79"/>
                </a:moveTo>
                <a:cubicBezTo>
                  <a:pt x="100" y="79"/>
                  <a:pt x="100" y="79"/>
                  <a:pt x="100" y="79"/>
                </a:cubicBezTo>
                <a:cubicBezTo>
                  <a:pt x="100" y="64"/>
                  <a:pt x="100" y="64"/>
                  <a:pt x="100" y="64"/>
                </a:cubicBezTo>
                <a:cubicBezTo>
                  <a:pt x="129" y="64"/>
                  <a:pt x="129" y="64"/>
                  <a:pt x="129" y="64"/>
                </a:cubicBezTo>
                <a:lnTo>
                  <a:pt x="129" y="79"/>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5" name="Group 384"/>
          <p:cNvGrpSpPr/>
          <p:nvPr/>
        </p:nvGrpSpPr>
        <p:grpSpPr>
          <a:xfrm>
            <a:off x="9719648" y="3912611"/>
            <a:ext cx="404983" cy="263182"/>
            <a:chOff x="7145338" y="3587750"/>
            <a:chExt cx="566738" cy="368300"/>
          </a:xfrm>
          <a:solidFill>
            <a:srgbClr val="FF6D6D"/>
          </a:solidFill>
        </p:grpSpPr>
        <p:sp>
          <p:nvSpPr>
            <p:cNvPr id="307" name="Freeform 146"/>
            <p:cNvSpPr>
              <a:spLocks/>
            </p:cNvSpPr>
            <p:nvPr/>
          </p:nvSpPr>
          <p:spPr bwMode="auto">
            <a:xfrm>
              <a:off x="7250113" y="3816350"/>
              <a:ext cx="153988" cy="139700"/>
            </a:xfrm>
            <a:custGeom>
              <a:avLst/>
              <a:gdLst>
                <a:gd name="T0" fmla="*/ 33 w 41"/>
                <a:gd name="T1" fmla="*/ 0 h 37"/>
                <a:gd name="T2" fmla="*/ 15 w 41"/>
                <a:gd name="T3" fmla="*/ 6 h 37"/>
                <a:gd name="T4" fmla="*/ 10 w 41"/>
                <a:gd name="T5" fmla="*/ 5 h 37"/>
                <a:gd name="T6" fmla="*/ 10 w 41"/>
                <a:gd name="T7" fmla="*/ 6 h 37"/>
                <a:gd name="T8" fmla="*/ 6 w 41"/>
                <a:gd name="T9" fmla="*/ 31 h 37"/>
                <a:gd name="T10" fmla="*/ 32 w 41"/>
                <a:gd name="T11" fmla="*/ 28 h 37"/>
                <a:gd name="T12" fmla="*/ 35 w 41"/>
                <a:gd name="T13" fmla="*/ 2 h 37"/>
                <a:gd name="T14" fmla="*/ 33 w 41"/>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3" y="0"/>
                  </a:moveTo>
                  <a:cubicBezTo>
                    <a:pt x="28" y="4"/>
                    <a:pt x="22" y="6"/>
                    <a:pt x="15" y="6"/>
                  </a:cubicBezTo>
                  <a:cubicBezTo>
                    <a:pt x="14" y="6"/>
                    <a:pt x="12" y="6"/>
                    <a:pt x="10" y="5"/>
                  </a:cubicBezTo>
                  <a:cubicBezTo>
                    <a:pt x="10" y="5"/>
                    <a:pt x="10" y="5"/>
                    <a:pt x="10" y="6"/>
                  </a:cubicBezTo>
                  <a:cubicBezTo>
                    <a:pt x="2" y="14"/>
                    <a:pt x="0" y="25"/>
                    <a:pt x="6" y="31"/>
                  </a:cubicBezTo>
                  <a:cubicBezTo>
                    <a:pt x="13" y="37"/>
                    <a:pt x="24" y="36"/>
                    <a:pt x="32" y="28"/>
                  </a:cubicBezTo>
                  <a:cubicBezTo>
                    <a:pt x="40" y="20"/>
                    <a:pt x="41" y="8"/>
                    <a:pt x="35" y="2"/>
                  </a:cubicBezTo>
                  <a:cubicBezTo>
                    <a:pt x="34" y="2"/>
                    <a:pt x="34" y="1"/>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47"/>
            <p:cNvSpPr>
              <a:spLocks/>
            </p:cNvSpPr>
            <p:nvPr/>
          </p:nvSpPr>
          <p:spPr bwMode="auto">
            <a:xfrm>
              <a:off x="7145338" y="3587750"/>
              <a:ext cx="266700" cy="236537"/>
            </a:xfrm>
            <a:custGeom>
              <a:avLst/>
              <a:gdLst>
                <a:gd name="T0" fmla="*/ 16 w 71"/>
                <a:gd name="T1" fmla="*/ 51 h 63"/>
                <a:gd name="T2" fmla="*/ 42 w 71"/>
                <a:gd name="T3" fmla="*/ 63 h 63"/>
                <a:gd name="T4" fmla="*/ 43 w 71"/>
                <a:gd name="T5" fmla="*/ 63 h 63"/>
                <a:gd name="T6" fmla="*/ 56 w 71"/>
                <a:gd name="T7" fmla="*/ 60 h 63"/>
                <a:gd name="T8" fmla="*/ 60 w 71"/>
                <a:gd name="T9" fmla="*/ 56 h 63"/>
                <a:gd name="T10" fmla="*/ 55 w 71"/>
                <a:gd name="T11" fmla="*/ 12 h 63"/>
                <a:gd name="T12" fmla="*/ 28 w 71"/>
                <a:gd name="T13" fmla="*/ 0 h 63"/>
                <a:gd name="T14" fmla="*/ 11 w 71"/>
                <a:gd name="T15" fmla="*/ 7 h 63"/>
                <a:gd name="T16" fmla="*/ 16 w 71"/>
                <a:gd name="T1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16" y="51"/>
                  </a:moveTo>
                  <a:cubicBezTo>
                    <a:pt x="24" y="58"/>
                    <a:pt x="33" y="63"/>
                    <a:pt x="42" y="63"/>
                  </a:cubicBezTo>
                  <a:cubicBezTo>
                    <a:pt x="43" y="63"/>
                    <a:pt x="43" y="63"/>
                    <a:pt x="43" y="63"/>
                  </a:cubicBezTo>
                  <a:cubicBezTo>
                    <a:pt x="48" y="63"/>
                    <a:pt x="52" y="62"/>
                    <a:pt x="56" y="60"/>
                  </a:cubicBezTo>
                  <a:cubicBezTo>
                    <a:pt x="58" y="59"/>
                    <a:pt x="59" y="58"/>
                    <a:pt x="60" y="56"/>
                  </a:cubicBezTo>
                  <a:cubicBezTo>
                    <a:pt x="71" y="46"/>
                    <a:pt x="69" y="26"/>
                    <a:pt x="55" y="12"/>
                  </a:cubicBezTo>
                  <a:cubicBezTo>
                    <a:pt x="47" y="4"/>
                    <a:pt x="37" y="0"/>
                    <a:pt x="28" y="0"/>
                  </a:cubicBezTo>
                  <a:cubicBezTo>
                    <a:pt x="21" y="0"/>
                    <a:pt x="15" y="2"/>
                    <a:pt x="11" y="7"/>
                  </a:cubicBezTo>
                  <a:cubicBezTo>
                    <a:pt x="0" y="17"/>
                    <a:pt x="3" y="37"/>
                    <a:pt x="16"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48"/>
            <p:cNvSpPr>
              <a:spLocks/>
            </p:cNvSpPr>
            <p:nvPr/>
          </p:nvSpPr>
          <p:spPr bwMode="auto">
            <a:xfrm>
              <a:off x="7450138" y="3816350"/>
              <a:ext cx="157163" cy="139700"/>
            </a:xfrm>
            <a:custGeom>
              <a:avLst/>
              <a:gdLst>
                <a:gd name="T0" fmla="*/ 35 w 42"/>
                <a:gd name="T1" fmla="*/ 31 h 37"/>
                <a:gd name="T2" fmla="*/ 32 w 42"/>
                <a:gd name="T3" fmla="*/ 6 h 37"/>
                <a:gd name="T4" fmla="*/ 32 w 42"/>
                <a:gd name="T5" fmla="*/ 5 h 37"/>
                <a:gd name="T6" fmla="*/ 26 w 42"/>
                <a:gd name="T7" fmla="*/ 6 h 37"/>
                <a:gd name="T8" fmla="*/ 9 w 42"/>
                <a:gd name="T9" fmla="*/ 0 h 37"/>
                <a:gd name="T10" fmla="*/ 7 w 42"/>
                <a:gd name="T11" fmla="*/ 2 h 37"/>
                <a:gd name="T12" fmla="*/ 10 w 42"/>
                <a:gd name="T13" fmla="*/ 28 h 37"/>
                <a:gd name="T14" fmla="*/ 35 w 42"/>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35" y="31"/>
                  </a:moveTo>
                  <a:cubicBezTo>
                    <a:pt x="42" y="25"/>
                    <a:pt x="40" y="14"/>
                    <a:pt x="32" y="6"/>
                  </a:cubicBezTo>
                  <a:cubicBezTo>
                    <a:pt x="32" y="5"/>
                    <a:pt x="32" y="5"/>
                    <a:pt x="32" y="5"/>
                  </a:cubicBezTo>
                  <a:cubicBezTo>
                    <a:pt x="30" y="6"/>
                    <a:pt x="28" y="6"/>
                    <a:pt x="26" y="6"/>
                  </a:cubicBezTo>
                  <a:cubicBezTo>
                    <a:pt x="20" y="6"/>
                    <a:pt x="14" y="4"/>
                    <a:pt x="9" y="0"/>
                  </a:cubicBezTo>
                  <a:cubicBezTo>
                    <a:pt x="8" y="1"/>
                    <a:pt x="7" y="2"/>
                    <a:pt x="7" y="2"/>
                  </a:cubicBezTo>
                  <a:cubicBezTo>
                    <a:pt x="0" y="8"/>
                    <a:pt x="2" y="20"/>
                    <a:pt x="10" y="28"/>
                  </a:cubicBezTo>
                  <a:cubicBezTo>
                    <a:pt x="18" y="36"/>
                    <a:pt x="29" y="37"/>
                    <a:pt x="3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49"/>
            <p:cNvSpPr>
              <a:spLocks/>
            </p:cNvSpPr>
            <p:nvPr/>
          </p:nvSpPr>
          <p:spPr bwMode="auto">
            <a:xfrm>
              <a:off x="7445376" y="3587750"/>
              <a:ext cx="266700" cy="236537"/>
            </a:xfrm>
            <a:custGeom>
              <a:avLst/>
              <a:gdLst>
                <a:gd name="T0" fmla="*/ 60 w 71"/>
                <a:gd name="T1" fmla="*/ 7 h 63"/>
                <a:gd name="T2" fmla="*/ 43 w 71"/>
                <a:gd name="T3" fmla="*/ 0 h 63"/>
                <a:gd name="T4" fmla="*/ 16 w 71"/>
                <a:gd name="T5" fmla="*/ 12 h 63"/>
                <a:gd name="T6" fmla="*/ 10 w 71"/>
                <a:gd name="T7" fmla="*/ 56 h 63"/>
                <a:gd name="T8" fmla="*/ 15 w 71"/>
                <a:gd name="T9" fmla="*/ 60 h 63"/>
                <a:gd name="T10" fmla="*/ 27 w 71"/>
                <a:gd name="T11" fmla="*/ 63 h 63"/>
                <a:gd name="T12" fmla="*/ 29 w 71"/>
                <a:gd name="T13" fmla="*/ 63 h 63"/>
                <a:gd name="T14" fmla="*/ 55 w 71"/>
                <a:gd name="T15" fmla="*/ 51 h 63"/>
                <a:gd name="T16" fmla="*/ 60 w 71"/>
                <a:gd name="T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60" y="7"/>
                  </a:moveTo>
                  <a:cubicBezTo>
                    <a:pt x="56" y="2"/>
                    <a:pt x="50" y="0"/>
                    <a:pt x="43" y="0"/>
                  </a:cubicBezTo>
                  <a:cubicBezTo>
                    <a:pt x="34" y="0"/>
                    <a:pt x="24" y="4"/>
                    <a:pt x="16" y="12"/>
                  </a:cubicBezTo>
                  <a:cubicBezTo>
                    <a:pt x="2" y="26"/>
                    <a:pt x="0" y="46"/>
                    <a:pt x="10" y="56"/>
                  </a:cubicBezTo>
                  <a:cubicBezTo>
                    <a:pt x="12" y="58"/>
                    <a:pt x="13" y="59"/>
                    <a:pt x="15" y="60"/>
                  </a:cubicBezTo>
                  <a:cubicBezTo>
                    <a:pt x="18" y="62"/>
                    <a:pt x="23" y="63"/>
                    <a:pt x="27" y="63"/>
                  </a:cubicBezTo>
                  <a:cubicBezTo>
                    <a:pt x="28" y="63"/>
                    <a:pt x="28" y="63"/>
                    <a:pt x="29" y="63"/>
                  </a:cubicBezTo>
                  <a:cubicBezTo>
                    <a:pt x="37" y="63"/>
                    <a:pt x="47" y="58"/>
                    <a:pt x="55" y="51"/>
                  </a:cubicBezTo>
                  <a:cubicBezTo>
                    <a:pt x="68" y="37"/>
                    <a:pt x="71" y="17"/>
                    <a:pt x="6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50"/>
            <p:cNvSpPr>
              <a:spLocks/>
            </p:cNvSpPr>
            <p:nvPr/>
          </p:nvSpPr>
          <p:spPr bwMode="auto">
            <a:xfrm>
              <a:off x="7381876" y="3606800"/>
              <a:ext cx="93663" cy="333375"/>
            </a:xfrm>
            <a:custGeom>
              <a:avLst/>
              <a:gdLst>
                <a:gd name="T0" fmla="*/ 23 w 25"/>
                <a:gd name="T1" fmla="*/ 4 h 89"/>
                <a:gd name="T2" fmla="*/ 20 w 25"/>
                <a:gd name="T3" fmla="*/ 1 h 89"/>
                <a:gd name="T4" fmla="*/ 14 w 25"/>
                <a:gd name="T5" fmla="*/ 10 h 89"/>
                <a:gd name="T6" fmla="*/ 12 w 25"/>
                <a:gd name="T7" fmla="*/ 10 h 89"/>
                <a:gd name="T8" fmla="*/ 11 w 25"/>
                <a:gd name="T9" fmla="*/ 10 h 89"/>
                <a:gd name="T10" fmla="*/ 5 w 25"/>
                <a:gd name="T11" fmla="*/ 1 h 89"/>
                <a:gd name="T12" fmla="*/ 2 w 25"/>
                <a:gd name="T13" fmla="*/ 4 h 89"/>
                <a:gd name="T14" fmla="*/ 8 w 25"/>
                <a:gd name="T15" fmla="*/ 13 h 89"/>
                <a:gd name="T16" fmla="*/ 7 w 25"/>
                <a:gd name="T17" fmla="*/ 15 h 89"/>
                <a:gd name="T18" fmla="*/ 7 w 25"/>
                <a:gd name="T19" fmla="*/ 27 h 89"/>
                <a:gd name="T20" fmla="*/ 7 w 25"/>
                <a:gd name="T21" fmla="*/ 41 h 89"/>
                <a:gd name="T22" fmla="*/ 7 w 25"/>
                <a:gd name="T23" fmla="*/ 83 h 89"/>
                <a:gd name="T24" fmla="*/ 12 w 25"/>
                <a:gd name="T25" fmla="*/ 89 h 89"/>
                <a:gd name="T26" fmla="*/ 18 w 25"/>
                <a:gd name="T27" fmla="*/ 83 h 89"/>
                <a:gd name="T28" fmla="*/ 18 w 25"/>
                <a:gd name="T29" fmla="*/ 41 h 89"/>
                <a:gd name="T30" fmla="*/ 18 w 25"/>
                <a:gd name="T31" fmla="*/ 27 h 89"/>
                <a:gd name="T32" fmla="*/ 18 w 25"/>
                <a:gd name="T33" fmla="*/ 15 h 89"/>
                <a:gd name="T34" fmla="*/ 17 w 25"/>
                <a:gd name="T35" fmla="*/ 13 h 89"/>
                <a:gd name="T36" fmla="*/ 23 w 25"/>
                <a:gd name="T37" fmla="*/ 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9">
                  <a:moveTo>
                    <a:pt x="23" y="4"/>
                  </a:moveTo>
                  <a:cubicBezTo>
                    <a:pt x="25" y="2"/>
                    <a:pt x="22" y="0"/>
                    <a:pt x="20" y="1"/>
                  </a:cubicBezTo>
                  <a:cubicBezTo>
                    <a:pt x="18" y="4"/>
                    <a:pt x="16" y="7"/>
                    <a:pt x="14" y="10"/>
                  </a:cubicBezTo>
                  <a:cubicBezTo>
                    <a:pt x="14" y="10"/>
                    <a:pt x="13" y="10"/>
                    <a:pt x="12" y="10"/>
                  </a:cubicBezTo>
                  <a:cubicBezTo>
                    <a:pt x="12" y="10"/>
                    <a:pt x="11" y="10"/>
                    <a:pt x="11" y="10"/>
                  </a:cubicBezTo>
                  <a:cubicBezTo>
                    <a:pt x="9" y="7"/>
                    <a:pt x="7" y="4"/>
                    <a:pt x="5" y="1"/>
                  </a:cubicBezTo>
                  <a:cubicBezTo>
                    <a:pt x="3" y="0"/>
                    <a:pt x="0" y="2"/>
                    <a:pt x="2" y="4"/>
                  </a:cubicBezTo>
                  <a:cubicBezTo>
                    <a:pt x="4" y="7"/>
                    <a:pt x="6" y="9"/>
                    <a:pt x="8" y="13"/>
                  </a:cubicBezTo>
                  <a:cubicBezTo>
                    <a:pt x="7" y="13"/>
                    <a:pt x="7" y="14"/>
                    <a:pt x="7" y="15"/>
                  </a:cubicBezTo>
                  <a:cubicBezTo>
                    <a:pt x="7" y="27"/>
                    <a:pt x="7" y="27"/>
                    <a:pt x="7" y="27"/>
                  </a:cubicBezTo>
                  <a:cubicBezTo>
                    <a:pt x="7" y="41"/>
                    <a:pt x="7" y="41"/>
                    <a:pt x="7" y="41"/>
                  </a:cubicBezTo>
                  <a:cubicBezTo>
                    <a:pt x="7" y="83"/>
                    <a:pt x="7" y="83"/>
                    <a:pt x="7" y="83"/>
                  </a:cubicBezTo>
                  <a:cubicBezTo>
                    <a:pt x="7" y="86"/>
                    <a:pt x="9" y="89"/>
                    <a:pt x="12" y="89"/>
                  </a:cubicBezTo>
                  <a:cubicBezTo>
                    <a:pt x="15" y="89"/>
                    <a:pt x="18" y="86"/>
                    <a:pt x="18" y="83"/>
                  </a:cubicBezTo>
                  <a:cubicBezTo>
                    <a:pt x="18" y="41"/>
                    <a:pt x="18" y="41"/>
                    <a:pt x="18" y="41"/>
                  </a:cubicBezTo>
                  <a:cubicBezTo>
                    <a:pt x="18" y="27"/>
                    <a:pt x="18" y="27"/>
                    <a:pt x="18" y="27"/>
                  </a:cubicBezTo>
                  <a:cubicBezTo>
                    <a:pt x="18" y="15"/>
                    <a:pt x="18" y="15"/>
                    <a:pt x="18" y="15"/>
                  </a:cubicBezTo>
                  <a:cubicBezTo>
                    <a:pt x="18" y="14"/>
                    <a:pt x="18" y="13"/>
                    <a:pt x="17" y="13"/>
                  </a:cubicBezTo>
                  <a:cubicBezTo>
                    <a:pt x="19" y="9"/>
                    <a:pt x="20" y="7"/>
                    <a:pt x="2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4" name="Group 383"/>
          <p:cNvGrpSpPr/>
          <p:nvPr/>
        </p:nvGrpSpPr>
        <p:grpSpPr>
          <a:xfrm>
            <a:off x="8236980" y="3272806"/>
            <a:ext cx="462838" cy="317634"/>
            <a:chOff x="5070476" y="2692400"/>
            <a:chExt cx="647700" cy="444500"/>
          </a:xfrm>
          <a:solidFill>
            <a:schemeClr val="bg1">
              <a:lumMod val="65000"/>
            </a:schemeClr>
          </a:solidFill>
        </p:grpSpPr>
        <p:sp>
          <p:nvSpPr>
            <p:cNvPr id="312" name="Freeform 151"/>
            <p:cNvSpPr>
              <a:spLocks noEditPoints="1"/>
            </p:cNvSpPr>
            <p:nvPr/>
          </p:nvSpPr>
          <p:spPr bwMode="auto">
            <a:xfrm>
              <a:off x="5070476" y="3076575"/>
              <a:ext cx="647700" cy="60325"/>
            </a:xfrm>
            <a:custGeom>
              <a:avLst/>
              <a:gdLst>
                <a:gd name="T0" fmla="*/ 408 w 408"/>
                <a:gd name="T1" fmla="*/ 0 h 38"/>
                <a:gd name="T2" fmla="*/ 0 w 408"/>
                <a:gd name="T3" fmla="*/ 0 h 38"/>
                <a:gd name="T4" fmla="*/ 0 w 408"/>
                <a:gd name="T5" fmla="*/ 38 h 38"/>
                <a:gd name="T6" fmla="*/ 408 w 408"/>
                <a:gd name="T7" fmla="*/ 38 h 38"/>
                <a:gd name="T8" fmla="*/ 408 w 408"/>
                <a:gd name="T9" fmla="*/ 0 h 38"/>
                <a:gd name="T10" fmla="*/ 389 w 408"/>
                <a:gd name="T11" fmla="*/ 24 h 38"/>
                <a:gd name="T12" fmla="*/ 355 w 408"/>
                <a:gd name="T13" fmla="*/ 24 h 38"/>
                <a:gd name="T14" fmla="*/ 355 w 408"/>
                <a:gd name="T15" fmla="*/ 14 h 38"/>
                <a:gd name="T16" fmla="*/ 389 w 408"/>
                <a:gd name="T17" fmla="*/ 14 h 38"/>
                <a:gd name="T18" fmla="*/ 389 w 408"/>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8" h="38">
                  <a:moveTo>
                    <a:pt x="408" y="0"/>
                  </a:moveTo>
                  <a:lnTo>
                    <a:pt x="0" y="0"/>
                  </a:lnTo>
                  <a:lnTo>
                    <a:pt x="0" y="38"/>
                  </a:lnTo>
                  <a:lnTo>
                    <a:pt x="408" y="38"/>
                  </a:lnTo>
                  <a:lnTo>
                    <a:pt x="408" y="0"/>
                  </a:lnTo>
                  <a:close/>
                  <a:moveTo>
                    <a:pt x="389" y="24"/>
                  </a:moveTo>
                  <a:lnTo>
                    <a:pt x="355" y="24"/>
                  </a:lnTo>
                  <a:lnTo>
                    <a:pt x="355" y="14"/>
                  </a:lnTo>
                  <a:lnTo>
                    <a:pt x="389" y="14"/>
                  </a:lnTo>
                  <a:lnTo>
                    <a:pt x="38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52"/>
            <p:cNvSpPr>
              <a:spLocks noEditPoints="1"/>
            </p:cNvSpPr>
            <p:nvPr/>
          </p:nvSpPr>
          <p:spPr bwMode="auto">
            <a:xfrm>
              <a:off x="5100638" y="2692400"/>
              <a:ext cx="587375" cy="365125"/>
            </a:xfrm>
            <a:custGeom>
              <a:avLst/>
              <a:gdLst>
                <a:gd name="T0" fmla="*/ 370 w 370"/>
                <a:gd name="T1" fmla="*/ 0 h 230"/>
                <a:gd name="T2" fmla="*/ 0 w 370"/>
                <a:gd name="T3" fmla="*/ 0 h 230"/>
                <a:gd name="T4" fmla="*/ 0 w 370"/>
                <a:gd name="T5" fmla="*/ 230 h 230"/>
                <a:gd name="T6" fmla="*/ 370 w 370"/>
                <a:gd name="T7" fmla="*/ 230 h 230"/>
                <a:gd name="T8" fmla="*/ 370 w 370"/>
                <a:gd name="T9" fmla="*/ 0 h 230"/>
                <a:gd name="T10" fmla="*/ 329 w 370"/>
                <a:gd name="T11" fmla="*/ 197 h 230"/>
                <a:gd name="T12" fmla="*/ 41 w 370"/>
                <a:gd name="T13" fmla="*/ 197 h 230"/>
                <a:gd name="T14" fmla="*/ 41 w 370"/>
                <a:gd name="T15" fmla="*/ 34 h 230"/>
                <a:gd name="T16" fmla="*/ 329 w 370"/>
                <a:gd name="T17" fmla="*/ 34 h 230"/>
                <a:gd name="T18" fmla="*/ 329 w 370"/>
                <a:gd name="T19" fmla="*/ 19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230">
                  <a:moveTo>
                    <a:pt x="370" y="0"/>
                  </a:moveTo>
                  <a:lnTo>
                    <a:pt x="0" y="0"/>
                  </a:lnTo>
                  <a:lnTo>
                    <a:pt x="0" y="230"/>
                  </a:lnTo>
                  <a:lnTo>
                    <a:pt x="370" y="230"/>
                  </a:lnTo>
                  <a:lnTo>
                    <a:pt x="370" y="0"/>
                  </a:lnTo>
                  <a:close/>
                  <a:moveTo>
                    <a:pt x="329" y="197"/>
                  </a:moveTo>
                  <a:lnTo>
                    <a:pt x="41" y="197"/>
                  </a:lnTo>
                  <a:lnTo>
                    <a:pt x="41" y="34"/>
                  </a:lnTo>
                  <a:lnTo>
                    <a:pt x="329" y="34"/>
                  </a:lnTo>
                  <a:lnTo>
                    <a:pt x="32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4" name="Freeform 153"/>
          <p:cNvSpPr>
            <a:spLocks noEditPoints="1"/>
          </p:cNvSpPr>
          <p:nvPr/>
        </p:nvSpPr>
        <p:spPr bwMode="auto">
          <a:xfrm>
            <a:off x="9466676" y="4234782"/>
            <a:ext cx="319902" cy="349397"/>
          </a:xfrm>
          <a:custGeom>
            <a:avLst/>
            <a:gdLst>
              <a:gd name="T0" fmla="*/ 147 w 282"/>
              <a:gd name="T1" fmla="*/ 0 h 308"/>
              <a:gd name="T2" fmla="*/ 145 w 282"/>
              <a:gd name="T3" fmla="*/ 2 h 308"/>
              <a:gd name="T4" fmla="*/ 3 w 282"/>
              <a:gd name="T5" fmla="*/ 218 h 308"/>
              <a:gd name="T6" fmla="*/ 0 w 282"/>
              <a:gd name="T7" fmla="*/ 218 h 308"/>
              <a:gd name="T8" fmla="*/ 3 w 282"/>
              <a:gd name="T9" fmla="*/ 220 h 308"/>
              <a:gd name="T10" fmla="*/ 133 w 282"/>
              <a:gd name="T11" fmla="*/ 308 h 308"/>
              <a:gd name="T12" fmla="*/ 135 w 282"/>
              <a:gd name="T13" fmla="*/ 308 h 308"/>
              <a:gd name="T14" fmla="*/ 135 w 282"/>
              <a:gd name="T15" fmla="*/ 308 h 308"/>
              <a:gd name="T16" fmla="*/ 280 w 282"/>
              <a:gd name="T17" fmla="*/ 92 h 308"/>
              <a:gd name="T18" fmla="*/ 282 w 282"/>
              <a:gd name="T19" fmla="*/ 90 h 308"/>
              <a:gd name="T20" fmla="*/ 280 w 282"/>
              <a:gd name="T21" fmla="*/ 90 h 308"/>
              <a:gd name="T22" fmla="*/ 249 w 282"/>
              <a:gd name="T23" fmla="*/ 68 h 308"/>
              <a:gd name="T24" fmla="*/ 263 w 282"/>
              <a:gd name="T25" fmla="*/ 47 h 308"/>
              <a:gd name="T26" fmla="*/ 263 w 282"/>
              <a:gd name="T27" fmla="*/ 45 h 308"/>
              <a:gd name="T28" fmla="*/ 263 w 282"/>
              <a:gd name="T29" fmla="*/ 45 h 308"/>
              <a:gd name="T30" fmla="*/ 197 w 282"/>
              <a:gd name="T31" fmla="*/ 0 h 308"/>
              <a:gd name="T32" fmla="*/ 195 w 282"/>
              <a:gd name="T33" fmla="*/ 0 h 308"/>
              <a:gd name="T34" fmla="*/ 195 w 282"/>
              <a:gd name="T35" fmla="*/ 0 h 308"/>
              <a:gd name="T36" fmla="*/ 180 w 282"/>
              <a:gd name="T37" fmla="*/ 24 h 308"/>
              <a:gd name="T38" fmla="*/ 147 w 282"/>
              <a:gd name="T39" fmla="*/ 2 h 308"/>
              <a:gd name="T40" fmla="*/ 147 w 282"/>
              <a:gd name="T41" fmla="*/ 0 h 308"/>
              <a:gd name="T42" fmla="*/ 171 w 282"/>
              <a:gd name="T43" fmla="*/ 211 h 308"/>
              <a:gd name="T44" fmla="*/ 76 w 282"/>
              <a:gd name="T45" fmla="*/ 147 h 308"/>
              <a:gd name="T46" fmla="*/ 109 w 282"/>
              <a:gd name="T47" fmla="*/ 97 h 308"/>
              <a:gd name="T48" fmla="*/ 206 w 282"/>
              <a:gd name="T49" fmla="*/ 161 h 308"/>
              <a:gd name="T50" fmla="*/ 171 w 282"/>
              <a:gd name="T51" fmla="*/ 211 h 308"/>
              <a:gd name="T52" fmla="*/ 128 w 282"/>
              <a:gd name="T53" fmla="*/ 274 h 308"/>
              <a:gd name="T54" fmla="*/ 34 w 282"/>
              <a:gd name="T55" fmla="*/ 211 h 308"/>
              <a:gd name="T56" fmla="*/ 67 w 282"/>
              <a:gd name="T57" fmla="*/ 161 h 308"/>
              <a:gd name="T58" fmla="*/ 164 w 282"/>
              <a:gd name="T59" fmla="*/ 225 h 308"/>
              <a:gd name="T60" fmla="*/ 128 w 282"/>
              <a:gd name="T61" fmla="*/ 27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2" h="308">
                <a:moveTo>
                  <a:pt x="147" y="0"/>
                </a:moveTo>
                <a:lnTo>
                  <a:pt x="145" y="2"/>
                </a:lnTo>
                <a:lnTo>
                  <a:pt x="3" y="218"/>
                </a:lnTo>
                <a:lnTo>
                  <a:pt x="0" y="218"/>
                </a:lnTo>
                <a:lnTo>
                  <a:pt x="3" y="220"/>
                </a:lnTo>
                <a:lnTo>
                  <a:pt x="133" y="308"/>
                </a:lnTo>
                <a:lnTo>
                  <a:pt x="135" y="308"/>
                </a:lnTo>
                <a:lnTo>
                  <a:pt x="135" y="308"/>
                </a:lnTo>
                <a:lnTo>
                  <a:pt x="280" y="92"/>
                </a:lnTo>
                <a:lnTo>
                  <a:pt x="282" y="90"/>
                </a:lnTo>
                <a:lnTo>
                  <a:pt x="280" y="90"/>
                </a:lnTo>
                <a:lnTo>
                  <a:pt x="249" y="68"/>
                </a:lnTo>
                <a:lnTo>
                  <a:pt x="263" y="47"/>
                </a:lnTo>
                <a:lnTo>
                  <a:pt x="263" y="45"/>
                </a:lnTo>
                <a:lnTo>
                  <a:pt x="263" y="45"/>
                </a:lnTo>
                <a:lnTo>
                  <a:pt x="197" y="0"/>
                </a:lnTo>
                <a:lnTo>
                  <a:pt x="195" y="0"/>
                </a:lnTo>
                <a:lnTo>
                  <a:pt x="195" y="0"/>
                </a:lnTo>
                <a:lnTo>
                  <a:pt x="180" y="24"/>
                </a:lnTo>
                <a:lnTo>
                  <a:pt x="147" y="2"/>
                </a:lnTo>
                <a:lnTo>
                  <a:pt x="147" y="0"/>
                </a:lnTo>
                <a:close/>
                <a:moveTo>
                  <a:pt x="171" y="211"/>
                </a:moveTo>
                <a:lnTo>
                  <a:pt x="76" y="147"/>
                </a:lnTo>
                <a:lnTo>
                  <a:pt x="109" y="97"/>
                </a:lnTo>
                <a:lnTo>
                  <a:pt x="206" y="161"/>
                </a:lnTo>
                <a:lnTo>
                  <a:pt x="171" y="211"/>
                </a:lnTo>
                <a:close/>
                <a:moveTo>
                  <a:pt x="128" y="274"/>
                </a:moveTo>
                <a:lnTo>
                  <a:pt x="34" y="211"/>
                </a:lnTo>
                <a:lnTo>
                  <a:pt x="67" y="161"/>
                </a:lnTo>
                <a:lnTo>
                  <a:pt x="164" y="225"/>
                </a:lnTo>
                <a:lnTo>
                  <a:pt x="128" y="27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2" name="Group 381"/>
          <p:cNvGrpSpPr/>
          <p:nvPr/>
        </p:nvGrpSpPr>
        <p:grpSpPr>
          <a:xfrm>
            <a:off x="7228493" y="4262008"/>
            <a:ext cx="334650" cy="338053"/>
            <a:chOff x="3659188" y="4076700"/>
            <a:chExt cx="468313" cy="473075"/>
          </a:xfrm>
          <a:solidFill>
            <a:schemeClr val="bg1">
              <a:lumMod val="65000"/>
            </a:schemeClr>
          </a:solidFill>
        </p:grpSpPr>
        <p:sp>
          <p:nvSpPr>
            <p:cNvPr id="315" name="Freeform 154"/>
            <p:cNvSpPr>
              <a:spLocks noEditPoints="1"/>
            </p:cNvSpPr>
            <p:nvPr/>
          </p:nvSpPr>
          <p:spPr bwMode="auto">
            <a:xfrm>
              <a:off x="3659188" y="4076700"/>
              <a:ext cx="225425" cy="473075"/>
            </a:xfrm>
            <a:custGeom>
              <a:avLst/>
              <a:gdLst>
                <a:gd name="T0" fmla="*/ 1 w 60"/>
                <a:gd name="T1" fmla="*/ 122 h 126"/>
                <a:gd name="T2" fmla="*/ 30 w 60"/>
                <a:gd name="T3" fmla="*/ 108 h 126"/>
                <a:gd name="T4" fmla="*/ 59 w 60"/>
                <a:gd name="T5" fmla="*/ 122 h 126"/>
                <a:gd name="T6" fmla="*/ 60 w 60"/>
                <a:gd name="T7" fmla="*/ 122 h 126"/>
                <a:gd name="T8" fmla="*/ 60 w 60"/>
                <a:gd name="T9" fmla="*/ 27 h 126"/>
                <a:gd name="T10" fmla="*/ 59 w 60"/>
                <a:gd name="T11" fmla="*/ 13 h 126"/>
                <a:gd name="T12" fmla="*/ 30 w 60"/>
                <a:gd name="T13" fmla="*/ 0 h 126"/>
                <a:gd name="T14" fmla="*/ 1 w 60"/>
                <a:gd name="T15" fmla="*/ 13 h 126"/>
                <a:gd name="T16" fmla="*/ 0 w 60"/>
                <a:gd name="T17" fmla="*/ 27 h 126"/>
                <a:gd name="T18" fmla="*/ 0 w 60"/>
                <a:gd name="T19" fmla="*/ 122 h 126"/>
                <a:gd name="T20" fmla="*/ 1 w 60"/>
                <a:gd name="T21" fmla="*/ 122 h 126"/>
                <a:gd name="T22" fmla="*/ 9 w 60"/>
                <a:gd name="T23" fmla="*/ 21 h 126"/>
                <a:gd name="T24" fmla="*/ 30 w 60"/>
                <a:gd name="T25" fmla="*/ 17 h 126"/>
                <a:gd name="T26" fmla="*/ 50 w 60"/>
                <a:gd name="T27" fmla="*/ 21 h 126"/>
                <a:gd name="T28" fmla="*/ 51 w 60"/>
                <a:gd name="T29" fmla="*/ 23 h 126"/>
                <a:gd name="T30" fmla="*/ 50 w 60"/>
                <a:gd name="T31" fmla="*/ 24 h 126"/>
                <a:gd name="T32" fmla="*/ 49 w 60"/>
                <a:gd name="T33" fmla="*/ 24 h 126"/>
                <a:gd name="T34" fmla="*/ 45 w 60"/>
                <a:gd name="T35" fmla="*/ 22 h 126"/>
                <a:gd name="T36" fmla="*/ 30 w 60"/>
                <a:gd name="T37" fmla="*/ 20 h 126"/>
                <a:gd name="T38" fmla="*/ 15 w 60"/>
                <a:gd name="T39" fmla="*/ 22 h 126"/>
                <a:gd name="T40" fmla="*/ 11 w 60"/>
                <a:gd name="T41" fmla="*/ 24 h 126"/>
                <a:gd name="T42" fmla="*/ 9 w 60"/>
                <a:gd name="T43" fmla="*/ 23 h 126"/>
                <a:gd name="T44" fmla="*/ 9 w 60"/>
                <a:gd name="T45" fmla="*/ 21 h 126"/>
                <a:gd name="T46" fmla="*/ 9 w 60"/>
                <a:gd name="T47" fmla="*/ 38 h 126"/>
                <a:gd name="T48" fmla="*/ 30 w 60"/>
                <a:gd name="T49" fmla="*/ 34 h 126"/>
                <a:gd name="T50" fmla="*/ 50 w 60"/>
                <a:gd name="T51" fmla="*/ 38 h 126"/>
                <a:gd name="T52" fmla="*/ 51 w 60"/>
                <a:gd name="T53" fmla="*/ 40 h 126"/>
                <a:gd name="T54" fmla="*/ 50 w 60"/>
                <a:gd name="T55" fmla="*/ 41 h 126"/>
                <a:gd name="T56" fmla="*/ 49 w 60"/>
                <a:gd name="T57" fmla="*/ 41 h 126"/>
                <a:gd name="T58" fmla="*/ 45 w 60"/>
                <a:gd name="T59" fmla="*/ 39 h 126"/>
                <a:gd name="T60" fmla="*/ 30 w 60"/>
                <a:gd name="T61" fmla="*/ 37 h 126"/>
                <a:gd name="T62" fmla="*/ 15 w 60"/>
                <a:gd name="T63" fmla="*/ 39 h 126"/>
                <a:gd name="T64" fmla="*/ 11 w 60"/>
                <a:gd name="T65" fmla="*/ 41 h 126"/>
                <a:gd name="T66" fmla="*/ 9 w 60"/>
                <a:gd name="T67" fmla="*/ 40 h 126"/>
                <a:gd name="T68" fmla="*/ 9 w 60"/>
                <a:gd name="T69" fmla="*/ 38 h 126"/>
                <a:gd name="T70" fmla="*/ 9 w 60"/>
                <a:gd name="T71" fmla="*/ 55 h 126"/>
                <a:gd name="T72" fmla="*/ 30 w 60"/>
                <a:gd name="T73" fmla="*/ 51 h 126"/>
                <a:gd name="T74" fmla="*/ 50 w 60"/>
                <a:gd name="T75" fmla="*/ 55 h 126"/>
                <a:gd name="T76" fmla="*/ 51 w 60"/>
                <a:gd name="T77" fmla="*/ 57 h 126"/>
                <a:gd name="T78" fmla="*/ 50 w 60"/>
                <a:gd name="T79" fmla="*/ 58 h 126"/>
                <a:gd name="T80" fmla="*/ 49 w 60"/>
                <a:gd name="T81" fmla="*/ 58 h 126"/>
                <a:gd name="T82" fmla="*/ 45 w 60"/>
                <a:gd name="T83" fmla="*/ 56 h 126"/>
                <a:gd name="T84" fmla="*/ 30 w 60"/>
                <a:gd name="T85" fmla="*/ 54 h 126"/>
                <a:gd name="T86" fmla="*/ 15 w 60"/>
                <a:gd name="T87" fmla="*/ 56 h 126"/>
                <a:gd name="T88" fmla="*/ 11 w 60"/>
                <a:gd name="T89" fmla="*/ 58 h 126"/>
                <a:gd name="T90" fmla="*/ 9 w 60"/>
                <a:gd name="T91" fmla="*/ 57 h 126"/>
                <a:gd name="T92" fmla="*/ 9 w 60"/>
                <a:gd name="T93"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1" y="122"/>
                  </a:moveTo>
                  <a:cubicBezTo>
                    <a:pt x="4" y="111"/>
                    <a:pt x="16" y="108"/>
                    <a:pt x="30" y="108"/>
                  </a:cubicBezTo>
                  <a:cubicBezTo>
                    <a:pt x="44" y="108"/>
                    <a:pt x="55" y="111"/>
                    <a:pt x="59" y="122"/>
                  </a:cubicBez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moveTo>
                    <a:pt x="9" y="21"/>
                  </a:moveTo>
                  <a:cubicBezTo>
                    <a:pt x="14" y="18"/>
                    <a:pt x="21" y="17"/>
                    <a:pt x="30" y="17"/>
                  </a:cubicBezTo>
                  <a:cubicBezTo>
                    <a:pt x="39" y="17"/>
                    <a:pt x="45" y="18"/>
                    <a:pt x="50" y="21"/>
                  </a:cubicBezTo>
                  <a:cubicBezTo>
                    <a:pt x="51" y="21"/>
                    <a:pt x="52" y="22"/>
                    <a:pt x="51" y="23"/>
                  </a:cubicBez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9" y="21"/>
                  </a:cubicBezTo>
                  <a:moveTo>
                    <a:pt x="9" y="38"/>
                  </a:moveTo>
                  <a:cubicBezTo>
                    <a:pt x="14" y="35"/>
                    <a:pt x="21" y="34"/>
                    <a:pt x="30" y="34"/>
                  </a:cubicBezTo>
                  <a:cubicBezTo>
                    <a:pt x="39" y="34"/>
                    <a:pt x="45" y="35"/>
                    <a:pt x="50" y="38"/>
                  </a:cubicBezTo>
                  <a:cubicBezTo>
                    <a:pt x="51" y="38"/>
                    <a:pt x="52" y="39"/>
                    <a:pt x="51" y="40"/>
                  </a:cubicBez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9" y="38"/>
                  </a:cubicBezTo>
                  <a:moveTo>
                    <a:pt x="9" y="55"/>
                  </a:moveTo>
                  <a:cubicBezTo>
                    <a:pt x="14" y="52"/>
                    <a:pt x="21" y="51"/>
                    <a:pt x="30" y="51"/>
                  </a:cubicBezTo>
                  <a:cubicBezTo>
                    <a:pt x="39" y="51"/>
                    <a:pt x="45" y="52"/>
                    <a:pt x="50" y="55"/>
                  </a:cubicBezTo>
                  <a:cubicBezTo>
                    <a:pt x="51" y="55"/>
                    <a:pt x="52" y="56"/>
                    <a:pt x="51" y="57"/>
                  </a:cubicBez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9"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55"/>
            <p:cNvSpPr>
              <a:spLocks noEditPoints="1"/>
            </p:cNvSpPr>
            <p:nvPr/>
          </p:nvSpPr>
          <p:spPr bwMode="auto">
            <a:xfrm>
              <a:off x="3902076" y="4076700"/>
              <a:ext cx="225425" cy="473075"/>
            </a:xfrm>
            <a:custGeom>
              <a:avLst/>
              <a:gdLst>
                <a:gd name="T0" fmla="*/ 59 w 60"/>
                <a:gd name="T1" fmla="*/ 122 h 126"/>
                <a:gd name="T2" fmla="*/ 60 w 60"/>
                <a:gd name="T3" fmla="*/ 122 h 126"/>
                <a:gd name="T4" fmla="*/ 60 w 60"/>
                <a:gd name="T5" fmla="*/ 27 h 126"/>
                <a:gd name="T6" fmla="*/ 59 w 60"/>
                <a:gd name="T7" fmla="*/ 13 h 126"/>
                <a:gd name="T8" fmla="*/ 30 w 60"/>
                <a:gd name="T9" fmla="*/ 0 h 126"/>
                <a:gd name="T10" fmla="*/ 1 w 60"/>
                <a:gd name="T11" fmla="*/ 13 h 126"/>
                <a:gd name="T12" fmla="*/ 0 w 60"/>
                <a:gd name="T13" fmla="*/ 27 h 126"/>
                <a:gd name="T14" fmla="*/ 0 w 60"/>
                <a:gd name="T15" fmla="*/ 122 h 126"/>
                <a:gd name="T16" fmla="*/ 1 w 60"/>
                <a:gd name="T17" fmla="*/ 122 h 126"/>
                <a:gd name="T18" fmla="*/ 30 w 60"/>
                <a:gd name="T19" fmla="*/ 108 h 126"/>
                <a:gd name="T20" fmla="*/ 59 w 60"/>
                <a:gd name="T21" fmla="*/ 122 h 126"/>
                <a:gd name="T22" fmla="*/ 51 w 60"/>
                <a:gd name="T23" fmla="*/ 57 h 126"/>
                <a:gd name="T24" fmla="*/ 50 w 60"/>
                <a:gd name="T25" fmla="*/ 58 h 126"/>
                <a:gd name="T26" fmla="*/ 49 w 60"/>
                <a:gd name="T27" fmla="*/ 58 h 126"/>
                <a:gd name="T28" fmla="*/ 45 w 60"/>
                <a:gd name="T29" fmla="*/ 56 h 126"/>
                <a:gd name="T30" fmla="*/ 30 w 60"/>
                <a:gd name="T31" fmla="*/ 54 h 126"/>
                <a:gd name="T32" fmla="*/ 15 w 60"/>
                <a:gd name="T33" fmla="*/ 56 h 126"/>
                <a:gd name="T34" fmla="*/ 11 w 60"/>
                <a:gd name="T35" fmla="*/ 58 h 126"/>
                <a:gd name="T36" fmla="*/ 9 w 60"/>
                <a:gd name="T37" fmla="*/ 57 h 126"/>
                <a:gd name="T38" fmla="*/ 10 w 60"/>
                <a:gd name="T39" fmla="*/ 55 h 126"/>
                <a:gd name="T40" fmla="*/ 30 w 60"/>
                <a:gd name="T41" fmla="*/ 51 h 126"/>
                <a:gd name="T42" fmla="*/ 51 w 60"/>
                <a:gd name="T43" fmla="*/ 55 h 126"/>
                <a:gd name="T44" fmla="*/ 51 w 60"/>
                <a:gd name="T45" fmla="*/ 57 h 126"/>
                <a:gd name="T46" fmla="*/ 51 w 60"/>
                <a:gd name="T47" fmla="*/ 40 h 126"/>
                <a:gd name="T48" fmla="*/ 50 w 60"/>
                <a:gd name="T49" fmla="*/ 41 h 126"/>
                <a:gd name="T50" fmla="*/ 49 w 60"/>
                <a:gd name="T51" fmla="*/ 41 h 126"/>
                <a:gd name="T52" fmla="*/ 45 w 60"/>
                <a:gd name="T53" fmla="*/ 39 h 126"/>
                <a:gd name="T54" fmla="*/ 30 w 60"/>
                <a:gd name="T55" fmla="*/ 37 h 126"/>
                <a:gd name="T56" fmla="*/ 15 w 60"/>
                <a:gd name="T57" fmla="*/ 39 h 126"/>
                <a:gd name="T58" fmla="*/ 11 w 60"/>
                <a:gd name="T59" fmla="*/ 41 h 126"/>
                <a:gd name="T60" fmla="*/ 9 w 60"/>
                <a:gd name="T61" fmla="*/ 40 h 126"/>
                <a:gd name="T62" fmla="*/ 10 w 60"/>
                <a:gd name="T63" fmla="*/ 38 h 126"/>
                <a:gd name="T64" fmla="*/ 30 w 60"/>
                <a:gd name="T65" fmla="*/ 34 h 126"/>
                <a:gd name="T66" fmla="*/ 51 w 60"/>
                <a:gd name="T67" fmla="*/ 38 h 126"/>
                <a:gd name="T68" fmla="*/ 51 w 60"/>
                <a:gd name="T69" fmla="*/ 40 h 126"/>
                <a:gd name="T70" fmla="*/ 51 w 60"/>
                <a:gd name="T71" fmla="*/ 23 h 126"/>
                <a:gd name="T72" fmla="*/ 50 w 60"/>
                <a:gd name="T73" fmla="*/ 24 h 126"/>
                <a:gd name="T74" fmla="*/ 49 w 60"/>
                <a:gd name="T75" fmla="*/ 24 h 126"/>
                <a:gd name="T76" fmla="*/ 45 w 60"/>
                <a:gd name="T77" fmla="*/ 22 h 126"/>
                <a:gd name="T78" fmla="*/ 30 w 60"/>
                <a:gd name="T79" fmla="*/ 20 h 126"/>
                <a:gd name="T80" fmla="*/ 15 w 60"/>
                <a:gd name="T81" fmla="*/ 22 h 126"/>
                <a:gd name="T82" fmla="*/ 11 w 60"/>
                <a:gd name="T83" fmla="*/ 24 h 126"/>
                <a:gd name="T84" fmla="*/ 9 w 60"/>
                <a:gd name="T85" fmla="*/ 23 h 126"/>
                <a:gd name="T86" fmla="*/ 10 w 60"/>
                <a:gd name="T87" fmla="*/ 21 h 126"/>
                <a:gd name="T88" fmla="*/ 30 w 60"/>
                <a:gd name="T89" fmla="*/ 17 h 126"/>
                <a:gd name="T90" fmla="*/ 51 w 60"/>
                <a:gd name="T91" fmla="*/ 21 h 126"/>
                <a:gd name="T92" fmla="*/ 51 w 60"/>
                <a:gd name="T93" fmla="*/ 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59" y="122"/>
                  </a:move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cubicBezTo>
                    <a:pt x="4" y="111"/>
                    <a:pt x="16" y="108"/>
                    <a:pt x="30" y="108"/>
                  </a:cubicBezTo>
                  <a:cubicBezTo>
                    <a:pt x="44" y="108"/>
                    <a:pt x="56" y="111"/>
                    <a:pt x="59" y="122"/>
                  </a:cubicBezTo>
                  <a:moveTo>
                    <a:pt x="51" y="57"/>
                  </a:move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10" y="55"/>
                  </a:cubicBezTo>
                  <a:cubicBezTo>
                    <a:pt x="15" y="52"/>
                    <a:pt x="21" y="51"/>
                    <a:pt x="30" y="51"/>
                  </a:cubicBezTo>
                  <a:cubicBezTo>
                    <a:pt x="39" y="51"/>
                    <a:pt x="46" y="52"/>
                    <a:pt x="51" y="55"/>
                  </a:cubicBezTo>
                  <a:cubicBezTo>
                    <a:pt x="51" y="55"/>
                    <a:pt x="52" y="56"/>
                    <a:pt x="51" y="57"/>
                  </a:cubicBezTo>
                  <a:moveTo>
                    <a:pt x="51" y="40"/>
                  </a:move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10" y="38"/>
                  </a:cubicBezTo>
                  <a:cubicBezTo>
                    <a:pt x="15" y="35"/>
                    <a:pt x="21" y="34"/>
                    <a:pt x="30" y="34"/>
                  </a:cubicBezTo>
                  <a:cubicBezTo>
                    <a:pt x="39" y="34"/>
                    <a:pt x="46" y="35"/>
                    <a:pt x="51" y="38"/>
                  </a:cubicBezTo>
                  <a:cubicBezTo>
                    <a:pt x="51" y="38"/>
                    <a:pt x="52" y="39"/>
                    <a:pt x="51" y="40"/>
                  </a:cubicBezTo>
                  <a:moveTo>
                    <a:pt x="51" y="23"/>
                  </a:move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10" y="21"/>
                  </a:cubicBezTo>
                  <a:cubicBezTo>
                    <a:pt x="15" y="18"/>
                    <a:pt x="21" y="17"/>
                    <a:pt x="30" y="17"/>
                  </a:cubicBezTo>
                  <a:cubicBezTo>
                    <a:pt x="39" y="17"/>
                    <a:pt x="46" y="18"/>
                    <a:pt x="51" y="21"/>
                  </a:cubicBezTo>
                  <a:cubicBezTo>
                    <a:pt x="51" y="21"/>
                    <a:pt x="52" y="22"/>
                    <a:pt x="51"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8" name="Group 377"/>
          <p:cNvGrpSpPr/>
          <p:nvPr/>
        </p:nvGrpSpPr>
        <p:grpSpPr>
          <a:xfrm>
            <a:off x="8568227" y="2714679"/>
            <a:ext cx="257510" cy="279064"/>
            <a:chOff x="5534026" y="1911350"/>
            <a:chExt cx="360362" cy="390525"/>
          </a:xfrm>
          <a:solidFill>
            <a:schemeClr val="bg1">
              <a:lumMod val="65000"/>
            </a:schemeClr>
          </a:solidFill>
        </p:grpSpPr>
        <p:sp>
          <p:nvSpPr>
            <p:cNvPr id="317" name="Freeform 156"/>
            <p:cNvSpPr>
              <a:spLocks/>
            </p:cNvSpPr>
            <p:nvPr/>
          </p:nvSpPr>
          <p:spPr bwMode="auto">
            <a:xfrm>
              <a:off x="5534026" y="1911350"/>
              <a:ext cx="344488" cy="206375"/>
            </a:xfrm>
            <a:custGeom>
              <a:avLst/>
              <a:gdLst>
                <a:gd name="T0" fmla="*/ 26 w 92"/>
                <a:gd name="T1" fmla="*/ 30 h 55"/>
                <a:gd name="T2" fmla="*/ 65 w 92"/>
                <a:gd name="T3" fmla="*/ 25 h 55"/>
                <a:gd name="T4" fmla="*/ 56 w 92"/>
                <a:gd name="T5" fmla="*/ 34 h 55"/>
                <a:gd name="T6" fmla="*/ 59 w 92"/>
                <a:gd name="T7" fmla="*/ 41 h 55"/>
                <a:gd name="T8" fmla="*/ 81 w 92"/>
                <a:gd name="T9" fmla="*/ 41 h 55"/>
                <a:gd name="T10" fmla="*/ 83 w 92"/>
                <a:gd name="T11" fmla="*/ 41 h 55"/>
                <a:gd name="T12" fmla="*/ 85 w 92"/>
                <a:gd name="T13" fmla="*/ 41 h 55"/>
                <a:gd name="T14" fmla="*/ 90 w 92"/>
                <a:gd name="T15" fmla="*/ 41 h 55"/>
                <a:gd name="T16" fmla="*/ 92 w 92"/>
                <a:gd name="T17" fmla="*/ 38 h 55"/>
                <a:gd name="T18" fmla="*/ 92 w 92"/>
                <a:gd name="T19" fmla="*/ 7 h 55"/>
                <a:gd name="T20" fmla="*/ 86 w 92"/>
                <a:gd name="T21" fmla="*/ 5 h 55"/>
                <a:gd name="T22" fmla="*/ 77 w 92"/>
                <a:gd name="T23" fmla="*/ 14 h 55"/>
                <a:gd name="T24" fmla="*/ 14 w 92"/>
                <a:gd name="T25" fmla="*/ 19 h 55"/>
                <a:gd name="T26" fmla="*/ 0 w 92"/>
                <a:gd name="T27" fmla="*/ 55 h 55"/>
                <a:gd name="T28" fmla="*/ 17 w 92"/>
                <a:gd name="T29" fmla="*/ 55 h 55"/>
                <a:gd name="T30" fmla="*/ 26 w 92"/>
                <a:gd name="T31"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26" y="30"/>
                  </a:moveTo>
                  <a:cubicBezTo>
                    <a:pt x="36" y="19"/>
                    <a:pt x="53" y="18"/>
                    <a:pt x="65" y="25"/>
                  </a:cubicBezTo>
                  <a:cubicBezTo>
                    <a:pt x="61" y="29"/>
                    <a:pt x="56" y="34"/>
                    <a:pt x="56" y="34"/>
                  </a:cubicBezTo>
                  <a:cubicBezTo>
                    <a:pt x="53" y="38"/>
                    <a:pt x="57" y="41"/>
                    <a:pt x="59" y="41"/>
                  </a:cubicBezTo>
                  <a:cubicBezTo>
                    <a:pt x="81" y="41"/>
                    <a:pt x="81" y="41"/>
                    <a:pt x="81" y="41"/>
                  </a:cubicBezTo>
                  <a:cubicBezTo>
                    <a:pt x="82" y="41"/>
                    <a:pt x="83" y="41"/>
                    <a:pt x="83" y="41"/>
                  </a:cubicBezTo>
                  <a:cubicBezTo>
                    <a:pt x="85" y="41"/>
                    <a:pt x="85" y="41"/>
                    <a:pt x="85" y="41"/>
                  </a:cubicBezTo>
                  <a:cubicBezTo>
                    <a:pt x="90" y="41"/>
                    <a:pt x="90" y="41"/>
                    <a:pt x="90" y="41"/>
                  </a:cubicBezTo>
                  <a:cubicBezTo>
                    <a:pt x="91" y="41"/>
                    <a:pt x="92" y="40"/>
                    <a:pt x="92" y="38"/>
                  </a:cubicBezTo>
                  <a:cubicBezTo>
                    <a:pt x="92" y="7"/>
                    <a:pt x="92" y="7"/>
                    <a:pt x="92" y="7"/>
                  </a:cubicBezTo>
                  <a:cubicBezTo>
                    <a:pt x="92" y="5"/>
                    <a:pt x="89" y="2"/>
                    <a:pt x="86" y="5"/>
                  </a:cubicBezTo>
                  <a:cubicBezTo>
                    <a:pt x="86" y="5"/>
                    <a:pt x="80" y="10"/>
                    <a:pt x="77" y="14"/>
                  </a:cubicBezTo>
                  <a:cubicBezTo>
                    <a:pt x="58" y="0"/>
                    <a:pt x="31" y="2"/>
                    <a:pt x="14" y="19"/>
                  </a:cubicBezTo>
                  <a:cubicBezTo>
                    <a:pt x="5" y="29"/>
                    <a:pt x="0" y="42"/>
                    <a:pt x="0" y="55"/>
                  </a:cubicBezTo>
                  <a:cubicBezTo>
                    <a:pt x="17" y="55"/>
                    <a:pt x="17" y="55"/>
                    <a:pt x="17" y="55"/>
                  </a:cubicBezTo>
                  <a:cubicBezTo>
                    <a:pt x="16" y="46"/>
                    <a:pt x="19" y="37"/>
                    <a:pt x="26"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57"/>
            <p:cNvSpPr>
              <a:spLocks/>
            </p:cNvSpPr>
            <p:nvPr/>
          </p:nvSpPr>
          <p:spPr bwMode="auto">
            <a:xfrm>
              <a:off x="5548313" y="2095500"/>
              <a:ext cx="346075" cy="206375"/>
            </a:xfrm>
            <a:custGeom>
              <a:avLst/>
              <a:gdLst>
                <a:gd name="T0" fmla="*/ 75 w 92"/>
                <a:gd name="T1" fmla="*/ 0 h 55"/>
                <a:gd name="T2" fmla="*/ 66 w 92"/>
                <a:gd name="T3" fmla="*/ 25 h 55"/>
                <a:gd name="T4" fmla="*/ 27 w 92"/>
                <a:gd name="T5" fmla="*/ 30 h 55"/>
                <a:gd name="T6" fmla="*/ 36 w 92"/>
                <a:gd name="T7" fmla="*/ 21 h 55"/>
                <a:gd name="T8" fmla="*/ 33 w 92"/>
                <a:gd name="T9" fmla="*/ 14 h 55"/>
                <a:gd name="T10" fmla="*/ 11 w 92"/>
                <a:gd name="T11" fmla="*/ 14 h 55"/>
                <a:gd name="T12" fmla="*/ 8 w 92"/>
                <a:gd name="T13" fmla="*/ 14 h 55"/>
                <a:gd name="T14" fmla="*/ 6 w 92"/>
                <a:gd name="T15" fmla="*/ 14 h 55"/>
                <a:gd name="T16" fmla="*/ 2 w 92"/>
                <a:gd name="T17" fmla="*/ 14 h 55"/>
                <a:gd name="T18" fmla="*/ 0 w 92"/>
                <a:gd name="T19" fmla="*/ 17 h 55"/>
                <a:gd name="T20" fmla="*/ 0 w 92"/>
                <a:gd name="T21" fmla="*/ 48 h 55"/>
                <a:gd name="T22" fmla="*/ 6 w 92"/>
                <a:gd name="T23" fmla="*/ 50 h 55"/>
                <a:gd name="T24" fmla="*/ 15 w 92"/>
                <a:gd name="T25" fmla="*/ 41 h 55"/>
                <a:gd name="T26" fmla="*/ 77 w 92"/>
                <a:gd name="T27" fmla="*/ 36 h 55"/>
                <a:gd name="T28" fmla="*/ 91 w 92"/>
                <a:gd name="T29" fmla="*/ 0 h 55"/>
                <a:gd name="T30" fmla="*/ 75 w 92"/>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75" y="0"/>
                  </a:moveTo>
                  <a:cubicBezTo>
                    <a:pt x="76" y="9"/>
                    <a:pt x="73" y="18"/>
                    <a:pt x="66" y="25"/>
                  </a:cubicBezTo>
                  <a:cubicBezTo>
                    <a:pt x="55" y="36"/>
                    <a:pt x="39" y="37"/>
                    <a:pt x="27" y="30"/>
                  </a:cubicBezTo>
                  <a:cubicBezTo>
                    <a:pt x="31" y="26"/>
                    <a:pt x="36" y="21"/>
                    <a:pt x="36" y="21"/>
                  </a:cubicBezTo>
                  <a:cubicBezTo>
                    <a:pt x="39" y="17"/>
                    <a:pt x="35" y="14"/>
                    <a:pt x="33" y="14"/>
                  </a:cubicBezTo>
                  <a:cubicBezTo>
                    <a:pt x="11" y="14"/>
                    <a:pt x="11" y="14"/>
                    <a:pt x="11" y="14"/>
                  </a:cubicBezTo>
                  <a:cubicBezTo>
                    <a:pt x="9" y="14"/>
                    <a:pt x="8" y="14"/>
                    <a:pt x="8" y="14"/>
                  </a:cubicBezTo>
                  <a:cubicBezTo>
                    <a:pt x="6" y="14"/>
                    <a:pt x="6" y="14"/>
                    <a:pt x="6" y="14"/>
                  </a:cubicBezTo>
                  <a:cubicBezTo>
                    <a:pt x="2" y="14"/>
                    <a:pt x="2" y="14"/>
                    <a:pt x="2" y="14"/>
                  </a:cubicBezTo>
                  <a:cubicBezTo>
                    <a:pt x="1" y="14"/>
                    <a:pt x="0" y="15"/>
                    <a:pt x="0" y="17"/>
                  </a:cubicBezTo>
                  <a:cubicBezTo>
                    <a:pt x="0" y="48"/>
                    <a:pt x="0" y="48"/>
                    <a:pt x="0" y="48"/>
                  </a:cubicBezTo>
                  <a:cubicBezTo>
                    <a:pt x="0" y="50"/>
                    <a:pt x="3" y="53"/>
                    <a:pt x="6" y="50"/>
                  </a:cubicBezTo>
                  <a:cubicBezTo>
                    <a:pt x="6" y="50"/>
                    <a:pt x="11" y="45"/>
                    <a:pt x="15" y="41"/>
                  </a:cubicBezTo>
                  <a:cubicBezTo>
                    <a:pt x="34" y="55"/>
                    <a:pt x="60" y="53"/>
                    <a:pt x="77" y="36"/>
                  </a:cubicBezTo>
                  <a:cubicBezTo>
                    <a:pt x="87" y="26"/>
                    <a:pt x="92" y="13"/>
                    <a:pt x="91" y="0"/>
                  </a:cubicBezTo>
                  <a:cubicBezTo>
                    <a:pt x="75" y="0"/>
                    <a:pt x="75" y="0"/>
                    <a:pt x="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9" name="Freeform 158"/>
          <p:cNvSpPr>
            <a:spLocks noEditPoints="1"/>
          </p:cNvSpPr>
          <p:nvPr/>
        </p:nvSpPr>
        <p:spPr bwMode="auto">
          <a:xfrm>
            <a:off x="9644777" y="3348812"/>
            <a:ext cx="493467" cy="437880"/>
          </a:xfrm>
          <a:custGeom>
            <a:avLst/>
            <a:gdLst>
              <a:gd name="T0" fmla="*/ 162 w 184"/>
              <a:gd name="T1" fmla="*/ 0 h 163"/>
              <a:gd name="T2" fmla="*/ 21 w 184"/>
              <a:gd name="T3" fmla="*/ 0 h 163"/>
              <a:gd name="T4" fmla="*/ 0 w 184"/>
              <a:gd name="T5" fmla="*/ 21 h 163"/>
              <a:gd name="T6" fmla="*/ 0 w 184"/>
              <a:gd name="T7" fmla="*/ 97 h 163"/>
              <a:gd name="T8" fmla="*/ 21 w 184"/>
              <a:gd name="T9" fmla="*/ 119 h 163"/>
              <a:gd name="T10" fmla="*/ 32 w 184"/>
              <a:gd name="T11" fmla="*/ 119 h 163"/>
              <a:gd name="T12" fmla="*/ 32 w 184"/>
              <a:gd name="T13" fmla="*/ 157 h 163"/>
              <a:gd name="T14" fmla="*/ 34 w 184"/>
              <a:gd name="T15" fmla="*/ 161 h 163"/>
              <a:gd name="T16" fmla="*/ 42 w 184"/>
              <a:gd name="T17" fmla="*/ 161 h 163"/>
              <a:gd name="T18" fmla="*/ 86 w 184"/>
              <a:gd name="T19" fmla="*/ 119 h 163"/>
              <a:gd name="T20" fmla="*/ 162 w 184"/>
              <a:gd name="T21" fmla="*/ 119 h 163"/>
              <a:gd name="T22" fmla="*/ 184 w 184"/>
              <a:gd name="T23" fmla="*/ 97 h 163"/>
              <a:gd name="T24" fmla="*/ 184 w 184"/>
              <a:gd name="T25" fmla="*/ 21 h 163"/>
              <a:gd name="T26" fmla="*/ 162 w 184"/>
              <a:gd name="T27" fmla="*/ 0 h 163"/>
              <a:gd name="T28" fmla="*/ 38 w 184"/>
              <a:gd name="T29" fmla="*/ 32 h 163"/>
              <a:gd name="T30" fmla="*/ 124 w 184"/>
              <a:gd name="T31" fmla="*/ 32 h 163"/>
              <a:gd name="T32" fmla="*/ 130 w 184"/>
              <a:gd name="T33" fmla="*/ 38 h 163"/>
              <a:gd name="T34" fmla="*/ 124 w 184"/>
              <a:gd name="T35" fmla="*/ 43 h 163"/>
              <a:gd name="T36" fmla="*/ 38 w 184"/>
              <a:gd name="T37" fmla="*/ 43 h 163"/>
              <a:gd name="T38" fmla="*/ 32 w 184"/>
              <a:gd name="T39" fmla="*/ 38 h 163"/>
              <a:gd name="T40" fmla="*/ 38 w 184"/>
              <a:gd name="T41" fmla="*/ 32 h 163"/>
              <a:gd name="T42" fmla="*/ 81 w 184"/>
              <a:gd name="T43" fmla="*/ 86 h 163"/>
              <a:gd name="T44" fmla="*/ 38 w 184"/>
              <a:gd name="T45" fmla="*/ 86 h 163"/>
              <a:gd name="T46" fmla="*/ 32 w 184"/>
              <a:gd name="T47" fmla="*/ 81 h 163"/>
              <a:gd name="T48" fmla="*/ 38 w 184"/>
              <a:gd name="T49" fmla="*/ 76 h 163"/>
              <a:gd name="T50" fmla="*/ 81 w 184"/>
              <a:gd name="T51" fmla="*/ 76 h 163"/>
              <a:gd name="T52" fmla="*/ 86 w 184"/>
              <a:gd name="T53" fmla="*/ 81 h 163"/>
              <a:gd name="T54" fmla="*/ 81 w 184"/>
              <a:gd name="T55" fmla="*/ 86 h 163"/>
              <a:gd name="T56" fmla="*/ 146 w 184"/>
              <a:gd name="T57" fmla="*/ 65 h 163"/>
              <a:gd name="T58" fmla="*/ 38 w 184"/>
              <a:gd name="T59" fmla="*/ 65 h 163"/>
              <a:gd name="T60" fmla="*/ 32 w 184"/>
              <a:gd name="T61" fmla="*/ 59 h 163"/>
              <a:gd name="T62" fmla="*/ 38 w 184"/>
              <a:gd name="T63" fmla="*/ 54 h 163"/>
              <a:gd name="T64" fmla="*/ 146 w 184"/>
              <a:gd name="T65" fmla="*/ 54 h 163"/>
              <a:gd name="T66" fmla="*/ 151 w 184"/>
              <a:gd name="T67" fmla="*/ 59 h 163"/>
              <a:gd name="T68" fmla="*/ 146 w 184"/>
              <a:gd name="T69" fmla="*/ 6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63">
                <a:moveTo>
                  <a:pt x="162" y="0"/>
                </a:moveTo>
                <a:cubicBezTo>
                  <a:pt x="21" y="0"/>
                  <a:pt x="21" y="0"/>
                  <a:pt x="21" y="0"/>
                </a:cubicBezTo>
                <a:cubicBezTo>
                  <a:pt x="9" y="0"/>
                  <a:pt x="0" y="9"/>
                  <a:pt x="0" y="21"/>
                </a:cubicBezTo>
                <a:cubicBezTo>
                  <a:pt x="0" y="97"/>
                  <a:pt x="0" y="97"/>
                  <a:pt x="0" y="97"/>
                </a:cubicBezTo>
                <a:cubicBezTo>
                  <a:pt x="0" y="109"/>
                  <a:pt x="9" y="119"/>
                  <a:pt x="21" y="119"/>
                </a:cubicBezTo>
                <a:cubicBezTo>
                  <a:pt x="32" y="119"/>
                  <a:pt x="32" y="119"/>
                  <a:pt x="32" y="119"/>
                </a:cubicBezTo>
                <a:cubicBezTo>
                  <a:pt x="32" y="157"/>
                  <a:pt x="32" y="157"/>
                  <a:pt x="32" y="157"/>
                </a:cubicBezTo>
                <a:cubicBezTo>
                  <a:pt x="32" y="158"/>
                  <a:pt x="33" y="160"/>
                  <a:pt x="34" y="161"/>
                </a:cubicBezTo>
                <a:cubicBezTo>
                  <a:pt x="36" y="163"/>
                  <a:pt x="39" y="163"/>
                  <a:pt x="42" y="161"/>
                </a:cubicBezTo>
                <a:cubicBezTo>
                  <a:pt x="86" y="119"/>
                  <a:pt x="86" y="119"/>
                  <a:pt x="86" y="119"/>
                </a:cubicBezTo>
                <a:cubicBezTo>
                  <a:pt x="162" y="119"/>
                  <a:pt x="162" y="119"/>
                  <a:pt x="162" y="119"/>
                </a:cubicBezTo>
                <a:cubicBezTo>
                  <a:pt x="174" y="119"/>
                  <a:pt x="184" y="109"/>
                  <a:pt x="184" y="97"/>
                </a:cubicBezTo>
                <a:cubicBezTo>
                  <a:pt x="184" y="21"/>
                  <a:pt x="184" y="21"/>
                  <a:pt x="184" y="21"/>
                </a:cubicBezTo>
                <a:cubicBezTo>
                  <a:pt x="184" y="9"/>
                  <a:pt x="174" y="0"/>
                  <a:pt x="162" y="0"/>
                </a:cubicBezTo>
                <a:moveTo>
                  <a:pt x="38" y="32"/>
                </a:moveTo>
                <a:cubicBezTo>
                  <a:pt x="124" y="32"/>
                  <a:pt x="124" y="32"/>
                  <a:pt x="124" y="32"/>
                </a:cubicBezTo>
                <a:cubicBezTo>
                  <a:pt x="127" y="32"/>
                  <a:pt x="130" y="35"/>
                  <a:pt x="130" y="38"/>
                </a:cubicBezTo>
                <a:cubicBezTo>
                  <a:pt x="130" y="41"/>
                  <a:pt x="127" y="43"/>
                  <a:pt x="124" y="43"/>
                </a:cubicBezTo>
                <a:cubicBezTo>
                  <a:pt x="38" y="43"/>
                  <a:pt x="38" y="43"/>
                  <a:pt x="38" y="43"/>
                </a:cubicBezTo>
                <a:cubicBezTo>
                  <a:pt x="35" y="43"/>
                  <a:pt x="32" y="41"/>
                  <a:pt x="32" y="38"/>
                </a:cubicBezTo>
                <a:cubicBezTo>
                  <a:pt x="32" y="35"/>
                  <a:pt x="35" y="32"/>
                  <a:pt x="38" y="32"/>
                </a:cubicBezTo>
                <a:moveTo>
                  <a:pt x="81" y="86"/>
                </a:moveTo>
                <a:cubicBezTo>
                  <a:pt x="38" y="86"/>
                  <a:pt x="38" y="86"/>
                  <a:pt x="38" y="86"/>
                </a:cubicBezTo>
                <a:cubicBezTo>
                  <a:pt x="35" y="86"/>
                  <a:pt x="32" y="84"/>
                  <a:pt x="32" y="81"/>
                </a:cubicBezTo>
                <a:cubicBezTo>
                  <a:pt x="32" y="78"/>
                  <a:pt x="35" y="76"/>
                  <a:pt x="38" y="76"/>
                </a:cubicBezTo>
                <a:cubicBezTo>
                  <a:pt x="81" y="76"/>
                  <a:pt x="81" y="76"/>
                  <a:pt x="81" y="76"/>
                </a:cubicBezTo>
                <a:cubicBezTo>
                  <a:pt x="84" y="76"/>
                  <a:pt x="86" y="78"/>
                  <a:pt x="86" y="81"/>
                </a:cubicBezTo>
                <a:cubicBezTo>
                  <a:pt x="86" y="84"/>
                  <a:pt x="84" y="86"/>
                  <a:pt x="81" y="86"/>
                </a:cubicBezTo>
                <a:moveTo>
                  <a:pt x="146" y="65"/>
                </a:moveTo>
                <a:cubicBezTo>
                  <a:pt x="38" y="65"/>
                  <a:pt x="38" y="65"/>
                  <a:pt x="38" y="65"/>
                </a:cubicBezTo>
                <a:cubicBezTo>
                  <a:pt x="35" y="65"/>
                  <a:pt x="32" y="62"/>
                  <a:pt x="32" y="59"/>
                </a:cubicBezTo>
                <a:cubicBezTo>
                  <a:pt x="32" y="56"/>
                  <a:pt x="35" y="54"/>
                  <a:pt x="38" y="54"/>
                </a:cubicBezTo>
                <a:cubicBezTo>
                  <a:pt x="146" y="54"/>
                  <a:pt x="146" y="54"/>
                  <a:pt x="146" y="54"/>
                </a:cubicBezTo>
                <a:cubicBezTo>
                  <a:pt x="149" y="54"/>
                  <a:pt x="151" y="56"/>
                  <a:pt x="151" y="59"/>
                </a:cubicBezTo>
                <a:cubicBezTo>
                  <a:pt x="151" y="62"/>
                  <a:pt x="149" y="65"/>
                  <a:pt x="146" y="65"/>
                </a:cubicBez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6" name="Group 385"/>
          <p:cNvGrpSpPr/>
          <p:nvPr/>
        </p:nvGrpSpPr>
        <p:grpSpPr>
          <a:xfrm>
            <a:off x="10568183" y="4392465"/>
            <a:ext cx="345994" cy="304020"/>
            <a:chOff x="8332788" y="4259263"/>
            <a:chExt cx="484188" cy="425449"/>
          </a:xfrm>
          <a:solidFill>
            <a:srgbClr val="FF6D6D"/>
          </a:solidFill>
        </p:grpSpPr>
        <p:sp>
          <p:nvSpPr>
            <p:cNvPr id="320" name="Freeform 159"/>
            <p:cNvSpPr>
              <a:spLocks/>
            </p:cNvSpPr>
            <p:nvPr/>
          </p:nvSpPr>
          <p:spPr bwMode="auto">
            <a:xfrm>
              <a:off x="8569326" y="4552950"/>
              <a:ext cx="131763" cy="131762"/>
            </a:xfrm>
            <a:custGeom>
              <a:avLst/>
              <a:gdLst>
                <a:gd name="T0" fmla="*/ 13 w 35"/>
                <a:gd name="T1" fmla="*/ 3 h 35"/>
                <a:gd name="T2" fmla="*/ 33 w 35"/>
                <a:gd name="T3" fmla="*/ 13 h 35"/>
                <a:gd name="T4" fmla="*/ 23 w 35"/>
                <a:gd name="T5" fmla="*/ 33 h 35"/>
                <a:gd name="T6" fmla="*/ 3 w 35"/>
                <a:gd name="T7" fmla="*/ 23 h 35"/>
                <a:gd name="T8" fmla="*/ 13 w 35"/>
                <a:gd name="T9" fmla="*/ 3 h 35"/>
              </a:gdLst>
              <a:ahLst/>
              <a:cxnLst>
                <a:cxn ang="0">
                  <a:pos x="T0" y="T1"/>
                </a:cxn>
                <a:cxn ang="0">
                  <a:pos x="T2" y="T3"/>
                </a:cxn>
                <a:cxn ang="0">
                  <a:pos x="T4" y="T5"/>
                </a:cxn>
                <a:cxn ang="0">
                  <a:pos x="T6" y="T7"/>
                </a:cxn>
                <a:cxn ang="0">
                  <a:pos x="T8" y="T9"/>
                </a:cxn>
              </a:cxnLst>
              <a:rect l="0" t="0" r="r" b="b"/>
              <a:pathLst>
                <a:path w="35" h="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60"/>
            <p:cNvSpPr>
              <a:spLocks/>
            </p:cNvSpPr>
            <p:nvPr/>
          </p:nvSpPr>
          <p:spPr bwMode="auto">
            <a:xfrm>
              <a:off x="8445501" y="4395788"/>
              <a:ext cx="315913" cy="217487"/>
            </a:xfrm>
            <a:custGeom>
              <a:avLst/>
              <a:gdLst>
                <a:gd name="T0" fmla="*/ 74 w 84"/>
                <a:gd name="T1" fmla="*/ 12 h 58"/>
                <a:gd name="T2" fmla="*/ 73 w 84"/>
                <a:gd name="T3" fmla="*/ 12 h 58"/>
                <a:gd name="T4" fmla="*/ 72 w 84"/>
                <a:gd name="T5" fmla="*/ 11 h 58"/>
                <a:gd name="T6" fmla="*/ 72 w 84"/>
                <a:gd name="T7" fmla="*/ 11 h 58"/>
                <a:gd name="T8" fmla="*/ 6 w 84"/>
                <a:gd name="T9" fmla="*/ 36 h 58"/>
                <a:gd name="T10" fmla="*/ 4 w 84"/>
                <a:gd name="T11" fmla="*/ 38 h 58"/>
                <a:gd name="T12" fmla="*/ 2 w 84"/>
                <a:gd name="T13" fmla="*/ 42 h 58"/>
                <a:gd name="T14" fmla="*/ 7 w 84"/>
                <a:gd name="T15" fmla="*/ 56 h 58"/>
                <a:gd name="T16" fmla="*/ 20 w 84"/>
                <a:gd name="T17" fmla="*/ 51 h 58"/>
                <a:gd name="T18" fmla="*/ 23 w 84"/>
                <a:gd name="T19" fmla="*/ 44 h 58"/>
                <a:gd name="T20" fmla="*/ 65 w 84"/>
                <a:gd name="T21" fmla="*/ 30 h 58"/>
                <a:gd name="T22" fmla="*/ 70 w 84"/>
                <a:gd name="T23" fmla="*/ 32 h 58"/>
                <a:gd name="T24" fmla="*/ 83 w 84"/>
                <a:gd name="T25" fmla="*/ 27 h 58"/>
                <a:gd name="T26" fmla="*/ 84 w 84"/>
                <a:gd name="T27" fmla="*/ 20 h 58"/>
                <a:gd name="T28" fmla="*/ 79 w 84"/>
                <a:gd name="T29" fmla="*/ 14 h 58"/>
                <a:gd name="T30" fmla="*/ 74 w 84"/>
                <a:gd name="T31"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61"/>
            <p:cNvSpPr>
              <a:spLocks/>
            </p:cNvSpPr>
            <p:nvPr/>
          </p:nvSpPr>
          <p:spPr bwMode="auto">
            <a:xfrm>
              <a:off x="8332788" y="4259263"/>
              <a:ext cx="484188" cy="296862"/>
            </a:xfrm>
            <a:custGeom>
              <a:avLst/>
              <a:gdLst>
                <a:gd name="T0" fmla="*/ 123 w 129"/>
                <a:gd name="T1" fmla="*/ 21 h 79"/>
                <a:gd name="T2" fmla="*/ 119 w 129"/>
                <a:gd name="T3" fmla="*/ 19 h 79"/>
                <a:gd name="T4" fmla="*/ 118 w 129"/>
                <a:gd name="T5" fmla="*/ 19 h 79"/>
                <a:gd name="T6" fmla="*/ 115 w 129"/>
                <a:gd name="T7" fmla="*/ 17 h 79"/>
                <a:gd name="T8" fmla="*/ 113 w 129"/>
                <a:gd name="T9" fmla="*/ 17 h 79"/>
                <a:gd name="T10" fmla="*/ 6 w 129"/>
                <a:gd name="T11" fmla="*/ 57 h 79"/>
                <a:gd name="T12" fmla="*/ 5 w 129"/>
                <a:gd name="T13" fmla="*/ 57 h 79"/>
                <a:gd name="T14" fmla="*/ 2 w 129"/>
                <a:gd name="T15" fmla="*/ 65 h 79"/>
                <a:gd name="T16" fmla="*/ 6 w 129"/>
                <a:gd name="T17" fmla="*/ 77 h 79"/>
                <a:gd name="T18" fmla="*/ 18 w 129"/>
                <a:gd name="T19" fmla="*/ 73 h 79"/>
                <a:gd name="T20" fmla="*/ 22 w 129"/>
                <a:gd name="T21" fmla="*/ 65 h 79"/>
                <a:gd name="T22" fmla="*/ 22 w 129"/>
                <a:gd name="T23" fmla="*/ 65 h 79"/>
                <a:gd name="T24" fmla="*/ 109 w 129"/>
                <a:gd name="T25" fmla="*/ 34 h 79"/>
                <a:gd name="T26" fmla="*/ 115 w 129"/>
                <a:gd name="T27" fmla="*/ 37 h 79"/>
                <a:gd name="T28" fmla="*/ 127 w 129"/>
                <a:gd name="T29" fmla="*/ 33 h 79"/>
                <a:gd name="T30" fmla="*/ 123 w 129"/>
                <a:gd name="T3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7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3" name="Freeform 162"/>
          <p:cNvSpPr>
            <a:spLocks/>
          </p:cNvSpPr>
          <p:nvPr/>
        </p:nvSpPr>
        <p:spPr bwMode="auto">
          <a:xfrm>
            <a:off x="10691834" y="3042522"/>
            <a:ext cx="306290" cy="284735"/>
          </a:xfrm>
          <a:custGeom>
            <a:avLst/>
            <a:gdLst>
              <a:gd name="T0" fmla="*/ 107 w 114"/>
              <a:gd name="T1" fmla="*/ 55 h 106"/>
              <a:gd name="T2" fmla="*/ 59 w 114"/>
              <a:gd name="T3" fmla="*/ 38 h 106"/>
              <a:gd name="T4" fmla="*/ 57 w 114"/>
              <a:gd name="T5" fmla="*/ 43 h 106"/>
              <a:gd name="T6" fmla="*/ 56 w 114"/>
              <a:gd name="T7" fmla="*/ 38 h 106"/>
              <a:gd name="T8" fmla="*/ 6 w 114"/>
              <a:gd name="T9" fmla="*/ 34 h 106"/>
              <a:gd name="T10" fmla="*/ 44 w 114"/>
              <a:gd name="T11" fmla="*/ 106 h 106"/>
              <a:gd name="T12" fmla="*/ 44 w 114"/>
              <a:gd name="T13" fmla="*/ 106 h 106"/>
              <a:gd name="T14" fmla="*/ 44 w 114"/>
              <a:gd name="T15" fmla="*/ 106 h 106"/>
              <a:gd name="T16" fmla="*/ 44 w 114"/>
              <a:gd name="T17" fmla="*/ 106 h 106"/>
              <a:gd name="T18" fmla="*/ 44 w 114"/>
              <a:gd name="T19" fmla="*/ 106 h 106"/>
              <a:gd name="T20" fmla="*/ 107 w 114"/>
              <a:gd name="T21" fmla="*/ 5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06">
                <a:moveTo>
                  <a:pt x="107" y="55"/>
                </a:moveTo>
                <a:cubicBezTo>
                  <a:pt x="114" y="21"/>
                  <a:pt x="73" y="8"/>
                  <a:pt x="59" y="38"/>
                </a:cubicBezTo>
                <a:cubicBezTo>
                  <a:pt x="57" y="43"/>
                  <a:pt x="57" y="43"/>
                  <a:pt x="57" y="43"/>
                </a:cubicBezTo>
                <a:cubicBezTo>
                  <a:pt x="56" y="38"/>
                  <a:pt x="56" y="38"/>
                  <a:pt x="56" y="38"/>
                </a:cubicBezTo>
                <a:cubicBezTo>
                  <a:pt x="55" y="5"/>
                  <a:pt x="13" y="0"/>
                  <a:pt x="6" y="34"/>
                </a:cubicBezTo>
                <a:cubicBezTo>
                  <a:pt x="0" y="61"/>
                  <a:pt x="30" y="86"/>
                  <a:pt x="44" y="106"/>
                </a:cubicBezTo>
                <a:cubicBezTo>
                  <a:pt x="44" y="106"/>
                  <a:pt x="44" y="106"/>
                  <a:pt x="44" y="106"/>
                </a:cubicBezTo>
                <a:cubicBezTo>
                  <a:pt x="44" y="106"/>
                  <a:pt x="44" y="106"/>
                  <a:pt x="44" y="106"/>
                </a:cubicBezTo>
                <a:cubicBezTo>
                  <a:pt x="44" y="106"/>
                  <a:pt x="44" y="106"/>
                  <a:pt x="44" y="106"/>
                </a:cubicBezTo>
                <a:cubicBezTo>
                  <a:pt x="44" y="106"/>
                  <a:pt x="44" y="106"/>
                  <a:pt x="44" y="106"/>
                </a:cubicBezTo>
                <a:cubicBezTo>
                  <a:pt x="64" y="93"/>
                  <a:pt x="101" y="82"/>
                  <a:pt x="107" y="55"/>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324" name="Freeform 163"/>
          <p:cNvSpPr>
            <a:spLocks noEditPoints="1"/>
          </p:cNvSpPr>
          <p:nvPr/>
        </p:nvSpPr>
        <p:spPr bwMode="auto">
          <a:xfrm>
            <a:off x="7512094" y="4999372"/>
            <a:ext cx="365279" cy="309693"/>
          </a:xfrm>
          <a:custGeom>
            <a:avLst/>
            <a:gdLst>
              <a:gd name="T0" fmla="*/ 2 w 136"/>
              <a:gd name="T1" fmla="*/ 32 h 115"/>
              <a:gd name="T2" fmla="*/ 0 w 136"/>
              <a:gd name="T3" fmla="*/ 35 h 115"/>
              <a:gd name="T4" fmla="*/ 2 w 136"/>
              <a:gd name="T5" fmla="*/ 39 h 115"/>
              <a:gd name="T6" fmla="*/ 14 w 136"/>
              <a:gd name="T7" fmla="*/ 51 h 115"/>
              <a:gd name="T8" fmla="*/ 78 w 136"/>
              <a:gd name="T9" fmla="*/ 115 h 115"/>
              <a:gd name="T10" fmla="*/ 136 w 136"/>
              <a:gd name="T11" fmla="*/ 56 h 115"/>
              <a:gd name="T12" fmla="*/ 123 w 136"/>
              <a:gd name="T13" fmla="*/ 63 h 115"/>
              <a:gd name="T14" fmla="*/ 90 w 136"/>
              <a:gd name="T15" fmla="*/ 46 h 115"/>
              <a:gd name="T16" fmla="*/ 90 w 136"/>
              <a:gd name="T17" fmla="*/ 40 h 115"/>
              <a:gd name="T18" fmla="*/ 56 w 136"/>
              <a:gd name="T19" fmla="*/ 0 h 115"/>
              <a:gd name="T20" fmla="*/ 19 w 136"/>
              <a:gd name="T21" fmla="*/ 24 h 115"/>
              <a:gd name="T22" fmla="*/ 2 w 136"/>
              <a:gd name="T23" fmla="*/ 32 h 115"/>
              <a:gd name="T24" fmla="*/ 35 w 136"/>
              <a:gd name="T25" fmla="*/ 39 h 115"/>
              <a:gd name="T26" fmla="*/ 29 w 136"/>
              <a:gd name="T27" fmla="*/ 33 h 115"/>
              <a:gd name="T28" fmla="*/ 35 w 136"/>
              <a:gd name="T29" fmla="*/ 27 h 115"/>
              <a:gd name="T30" fmla="*/ 41 w 136"/>
              <a:gd name="T31" fmla="*/ 33 h 115"/>
              <a:gd name="T32" fmla="*/ 35 w 136"/>
              <a:gd name="T3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15">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325" name="Freeform 164"/>
          <p:cNvSpPr>
            <a:spLocks noEditPoints="1"/>
          </p:cNvSpPr>
          <p:nvPr/>
        </p:nvSpPr>
        <p:spPr bwMode="auto">
          <a:xfrm>
            <a:off x="8610198" y="4280159"/>
            <a:ext cx="255241" cy="359606"/>
          </a:xfrm>
          <a:custGeom>
            <a:avLst/>
            <a:gdLst>
              <a:gd name="T0" fmla="*/ 47 w 95"/>
              <a:gd name="T1" fmla="*/ 0 h 134"/>
              <a:gd name="T2" fmla="*/ 0 w 95"/>
              <a:gd name="T3" fmla="*/ 47 h 134"/>
              <a:gd name="T4" fmla="*/ 47 w 95"/>
              <a:gd name="T5" fmla="*/ 134 h 134"/>
              <a:gd name="T6" fmla="*/ 95 w 95"/>
              <a:gd name="T7" fmla="*/ 47 h 134"/>
              <a:gd name="T8" fmla="*/ 47 w 95"/>
              <a:gd name="T9" fmla="*/ 0 h 134"/>
              <a:gd name="T10" fmla="*/ 47 w 95"/>
              <a:gd name="T11" fmla="*/ 55 h 134"/>
              <a:gd name="T12" fmla="*/ 32 w 95"/>
              <a:gd name="T13" fmla="*/ 40 h 134"/>
              <a:gd name="T14" fmla="*/ 47 w 95"/>
              <a:gd name="T15" fmla="*/ 25 h 134"/>
              <a:gd name="T16" fmla="*/ 62 w 95"/>
              <a:gd name="T17" fmla="*/ 40 h 134"/>
              <a:gd name="T18" fmla="*/ 47 w 95"/>
              <a:gd name="T19" fmla="*/ 5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34">
                <a:moveTo>
                  <a:pt x="47" y="0"/>
                </a:moveTo>
                <a:cubicBezTo>
                  <a:pt x="21" y="0"/>
                  <a:pt x="0" y="21"/>
                  <a:pt x="0" y="47"/>
                </a:cubicBezTo>
                <a:cubicBezTo>
                  <a:pt x="0" y="73"/>
                  <a:pt x="47" y="134"/>
                  <a:pt x="47" y="134"/>
                </a:cubicBezTo>
                <a:cubicBezTo>
                  <a:pt x="47" y="134"/>
                  <a:pt x="95" y="73"/>
                  <a:pt x="95" y="47"/>
                </a:cubicBezTo>
                <a:cubicBezTo>
                  <a:pt x="95" y="21"/>
                  <a:pt x="73" y="0"/>
                  <a:pt x="47" y="0"/>
                </a:cubicBezTo>
                <a:close/>
                <a:moveTo>
                  <a:pt x="47" y="55"/>
                </a:moveTo>
                <a:cubicBezTo>
                  <a:pt x="39" y="55"/>
                  <a:pt x="32" y="48"/>
                  <a:pt x="32" y="40"/>
                </a:cubicBezTo>
                <a:cubicBezTo>
                  <a:pt x="32" y="32"/>
                  <a:pt x="39" y="25"/>
                  <a:pt x="47" y="25"/>
                </a:cubicBezTo>
                <a:cubicBezTo>
                  <a:pt x="55" y="25"/>
                  <a:pt x="62" y="32"/>
                  <a:pt x="62" y="40"/>
                </a:cubicBezTo>
                <a:cubicBezTo>
                  <a:pt x="62" y="48"/>
                  <a:pt x="55" y="55"/>
                  <a:pt x="47" y="5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6" name="Freeform 165"/>
          <p:cNvSpPr>
            <a:spLocks noEditPoints="1"/>
          </p:cNvSpPr>
          <p:nvPr/>
        </p:nvSpPr>
        <p:spPr bwMode="auto">
          <a:xfrm>
            <a:off x="9588057" y="2910931"/>
            <a:ext cx="190580" cy="271122"/>
          </a:xfrm>
          <a:custGeom>
            <a:avLst/>
            <a:gdLst>
              <a:gd name="T0" fmla="*/ 36 w 71"/>
              <a:gd name="T1" fmla="*/ 0 h 101"/>
              <a:gd name="T2" fmla="*/ 0 w 71"/>
              <a:gd name="T3" fmla="*/ 36 h 101"/>
              <a:gd name="T4" fmla="*/ 36 w 71"/>
              <a:gd name="T5" fmla="*/ 101 h 101"/>
              <a:gd name="T6" fmla="*/ 71 w 71"/>
              <a:gd name="T7" fmla="*/ 36 h 101"/>
              <a:gd name="T8" fmla="*/ 36 w 71"/>
              <a:gd name="T9" fmla="*/ 0 h 101"/>
              <a:gd name="T10" fmla="*/ 36 w 71"/>
              <a:gd name="T11" fmla="*/ 41 h 101"/>
              <a:gd name="T12" fmla="*/ 25 w 71"/>
              <a:gd name="T13" fmla="*/ 30 h 101"/>
              <a:gd name="T14" fmla="*/ 36 w 71"/>
              <a:gd name="T15" fmla="*/ 19 h 101"/>
              <a:gd name="T16" fmla="*/ 47 w 71"/>
              <a:gd name="T17" fmla="*/ 30 h 101"/>
              <a:gd name="T18" fmla="*/ 36 w 71"/>
              <a:gd name="T19"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01">
                <a:moveTo>
                  <a:pt x="36" y="0"/>
                </a:moveTo>
                <a:cubicBezTo>
                  <a:pt x="16" y="0"/>
                  <a:pt x="0" y="16"/>
                  <a:pt x="0" y="36"/>
                </a:cubicBezTo>
                <a:cubicBezTo>
                  <a:pt x="0" y="55"/>
                  <a:pt x="36" y="101"/>
                  <a:pt x="36" y="101"/>
                </a:cubicBezTo>
                <a:cubicBezTo>
                  <a:pt x="36" y="101"/>
                  <a:pt x="71" y="55"/>
                  <a:pt x="71" y="36"/>
                </a:cubicBezTo>
                <a:cubicBezTo>
                  <a:pt x="71" y="16"/>
                  <a:pt x="55" y="0"/>
                  <a:pt x="36" y="0"/>
                </a:cubicBezTo>
                <a:close/>
                <a:moveTo>
                  <a:pt x="36" y="41"/>
                </a:moveTo>
                <a:cubicBezTo>
                  <a:pt x="30" y="41"/>
                  <a:pt x="25" y="37"/>
                  <a:pt x="25" y="30"/>
                </a:cubicBezTo>
                <a:cubicBezTo>
                  <a:pt x="25" y="24"/>
                  <a:pt x="30" y="19"/>
                  <a:pt x="36" y="19"/>
                </a:cubicBezTo>
                <a:cubicBezTo>
                  <a:pt x="42" y="19"/>
                  <a:pt x="47" y="24"/>
                  <a:pt x="47" y="30"/>
                </a:cubicBezTo>
                <a:cubicBezTo>
                  <a:pt x="47" y="37"/>
                  <a:pt x="42" y="41"/>
                  <a:pt x="36" y="4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5" name="Group 374"/>
          <p:cNvGrpSpPr/>
          <p:nvPr/>
        </p:nvGrpSpPr>
        <p:grpSpPr>
          <a:xfrm>
            <a:off x="8953924" y="1753838"/>
            <a:ext cx="432209" cy="114574"/>
            <a:chOff x="6073776" y="566738"/>
            <a:chExt cx="604838" cy="160337"/>
          </a:xfrm>
          <a:solidFill>
            <a:srgbClr val="FF6D6D"/>
          </a:solidFill>
        </p:grpSpPr>
        <p:sp>
          <p:nvSpPr>
            <p:cNvPr id="327" name="Freeform 166"/>
            <p:cNvSpPr>
              <a:spLocks/>
            </p:cNvSpPr>
            <p:nvPr/>
          </p:nvSpPr>
          <p:spPr bwMode="auto">
            <a:xfrm>
              <a:off x="6073776"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5" y="27"/>
                    <a:pt x="37" y="32"/>
                    <a:pt x="37" y="36"/>
                  </a:cubicBezTo>
                  <a:cubicBezTo>
                    <a:pt x="37" y="36"/>
                    <a:pt x="37" y="36"/>
                    <a:pt x="37" y="36"/>
                  </a:cubicBezTo>
                  <a:cubicBezTo>
                    <a:pt x="38" y="32"/>
                    <a:pt x="39"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67"/>
            <p:cNvSpPr>
              <a:spLocks/>
            </p:cNvSpPr>
            <p:nvPr/>
          </p:nvSpPr>
          <p:spPr bwMode="auto">
            <a:xfrm>
              <a:off x="6281738" y="566738"/>
              <a:ext cx="195263" cy="160337"/>
            </a:xfrm>
            <a:custGeom>
              <a:avLst/>
              <a:gdLst>
                <a:gd name="T0" fmla="*/ 10 w 52"/>
                <a:gd name="T1" fmla="*/ 43 h 43"/>
                <a:gd name="T2" fmla="*/ 0 w 52"/>
                <a:gd name="T3" fmla="*/ 0 h 43"/>
                <a:gd name="T4" fmla="*/ 5 w 52"/>
                <a:gd name="T5" fmla="*/ 0 h 43"/>
                <a:gd name="T6" fmla="*/ 10 w 52"/>
                <a:gd name="T7" fmla="*/ 22 h 43"/>
                <a:gd name="T8" fmla="*/ 14 w 52"/>
                <a:gd name="T9" fmla="*/ 37 h 43"/>
                <a:gd name="T10" fmla="*/ 14 w 52"/>
                <a:gd name="T11" fmla="*/ 37 h 43"/>
                <a:gd name="T12" fmla="*/ 17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0 w 52"/>
                <a:gd name="T25" fmla="*/ 22 h 43"/>
                <a:gd name="T26" fmla="*/ 46 w 52"/>
                <a:gd name="T27" fmla="*/ 0 h 43"/>
                <a:gd name="T28" fmla="*/ 52 w 52"/>
                <a:gd name="T29" fmla="*/ 0 h 43"/>
                <a:gd name="T30" fmla="*/ 40 w 52"/>
                <a:gd name="T31" fmla="*/ 43 h 43"/>
                <a:gd name="T32" fmla="*/ 34 w 52"/>
                <a:gd name="T33" fmla="*/ 43 h 43"/>
                <a:gd name="T34" fmla="*/ 28 w 52"/>
                <a:gd name="T35" fmla="*/ 21 h 43"/>
                <a:gd name="T36" fmla="*/ 26 w 52"/>
                <a:gd name="T37" fmla="*/ 7 h 43"/>
                <a:gd name="T38" fmla="*/ 25 w 52"/>
                <a:gd name="T39" fmla="*/ 7 h 43"/>
                <a:gd name="T40" fmla="*/ 22 w 52"/>
                <a:gd name="T41" fmla="*/ 21 h 43"/>
                <a:gd name="T42" fmla="*/ 16 w 52"/>
                <a:gd name="T43" fmla="*/ 43 h 43"/>
                <a:gd name="T44" fmla="*/ 10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0" y="43"/>
                  </a:moveTo>
                  <a:cubicBezTo>
                    <a:pt x="0" y="0"/>
                    <a:pt x="0" y="0"/>
                    <a:pt x="0" y="0"/>
                  </a:cubicBezTo>
                  <a:cubicBezTo>
                    <a:pt x="5" y="0"/>
                    <a:pt x="5" y="0"/>
                    <a:pt x="5" y="0"/>
                  </a:cubicBezTo>
                  <a:cubicBezTo>
                    <a:pt x="10" y="22"/>
                    <a:pt x="10" y="22"/>
                    <a:pt x="10" y="22"/>
                  </a:cubicBezTo>
                  <a:cubicBezTo>
                    <a:pt x="12" y="27"/>
                    <a:pt x="13" y="32"/>
                    <a:pt x="14" y="37"/>
                  </a:cubicBezTo>
                  <a:cubicBezTo>
                    <a:pt x="14" y="37"/>
                    <a:pt x="14" y="37"/>
                    <a:pt x="14" y="37"/>
                  </a:cubicBezTo>
                  <a:cubicBezTo>
                    <a:pt x="14" y="32"/>
                    <a:pt x="16" y="27"/>
                    <a:pt x="17" y="22"/>
                  </a:cubicBezTo>
                  <a:cubicBezTo>
                    <a:pt x="23" y="0"/>
                    <a:pt x="23" y="0"/>
                    <a:pt x="23" y="0"/>
                  </a:cubicBezTo>
                  <a:cubicBezTo>
                    <a:pt x="29" y="0"/>
                    <a:pt x="29" y="0"/>
                    <a:pt x="29" y="0"/>
                  </a:cubicBezTo>
                  <a:cubicBezTo>
                    <a:pt x="34" y="22"/>
                    <a:pt x="34" y="22"/>
                    <a:pt x="34" y="22"/>
                  </a:cubicBezTo>
                  <a:cubicBezTo>
                    <a:pt x="35" y="27"/>
                    <a:pt x="36" y="32"/>
                    <a:pt x="37" y="36"/>
                  </a:cubicBezTo>
                  <a:cubicBezTo>
                    <a:pt x="37" y="36"/>
                    <a:pt x="37" y="36"/>
                    <a:pt x="37" y="36"/>
                  </a:cubicBezTo>
                  <a:cubicBezTo>
                    <a:pt x="38" y="32"/>
                    <a:pt x="39" y="27"/>
                    <a:pt x="40" y="22"/>
                  </a:cubicBezTo>
                  <a:cubicBezTo>
                    <a:pt x="46" y="0"/>
                    <a:pt x="46" y="0"/>
                    <a:pt x="46" y="0"/>
                  </a:cubicBezTo>
                  <a:cubicBezTo>
                    <a:pt x="52" y="0"/>
                    <a:pt x="52" y="0"/>
                    <a:pt x="52" y="0"/>
                  </a:cubicBezTo>
                  <a:cubicBezTo>
                    <a:pt x="40" y="43"/>
                    <a:pt x="40" y="43"/>
                    <a:pt x="40" y="43"/>
                  </a:cubicBezTo>
                  <a:cubicBezTo>
                    <a:pt x="34" y="43"/>
                    <a:pt x="34" y="43"/>
                    <a:pt x="34" y="43"/>
                  </a:cubicBezTo>
                  <a:cubicBezTo>
                    <a:pt x="28" y="21"/>
                    <a:pt x="28" y="21"/>
                    <a:pt x="28" y="21"/>
                  </a:cubicBezTo>
                  <a:cubicBezTo>
                    <a:pt x="27" y="15"/>
                    <a:pt x="26" y="11"/>
                    <a:pt x="26" y="7"/>
                  </a:cubicBezTo>
                  <a:cubicBezTo>
                    <a:pt x="25" y="7"/>
                    <a:pt x="25" y="7"/>
                    <a:pt x="25" y="7"/>
                  </a:cubicBezTo>
                  <a:cubicBezTo>
                    <a:pt x="25" y="11"/>
                    <a:pt x="24" y="15"/>
                    <a:pt x="22" y="21"/>
                  </a:cubicBezTo>
                  <a:cubicBezTo>
                    <a:pt x="16" y="43"/>
                    <a:pt x="16" y="43"/>
                    <a:pt x="16" y="43"/>
                  </a:cubicBezTo>
                  <a:lnTo>
                    <a:pt x="1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68"/>
            <p:cNvSpPr>
              <a:spLocks/>
            </p:cNvSpPr>
            <p:nvPr/>
          </p:nvSpPr>
          <p:spPr bwMode="auto">
            <a:xfrm>
              <a:off x="6483351"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6" y="27"/>
                    <a:pt x="37" y="32"/>
                    <a:pt x="37" y="36"/>
                  </a:cubicBezTo>
                  <a:cubicBezTo>
                    <a:pt x="37" y="36"/>
                    <a:pt x="37" y="36"/>
                    <a:pt x="37" y="36"/>
                  </a:cubicBezTo>
                  <a:cubicBezTo>
                    <a:pt x="38" y="32"/>
                    <a:pt x="40"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3" name="Group 382"/>
          <p:cNvGrpSpPr/>
          <p:nvPr/>
        </p:nvGrpSpPr>
        <p:grpSpPr>
          <a:xfrm>
            <a:off x="8242651" y="5242134"/>
            <a:ext cx="429940" cy="487795"/>
            <a:chOff x="5078413" y="5448300"/>
            <a:chExt cx="601663" cy="682625"/>
          </a:xfrm>
          <a:solidFill>
            <a:srgbClr val="FF6D6D"/>
          </a:solidFill>
        </p:grpSpPr>
        <p:sp>
          <p:nvSpPr>
            <p:cNvPr id="330" name="Freeform 169"/>
            <p:cNvSpPr>
              <a:spLocks/>
            </p:cNvSpPr>
            <p:nvPr/>
          </p:nvSpPr>
          <p:spPr bwMode="auto">
            <a:xfrm>
              <a:off x="5364163" y="5635625"/>
              <a:ext cx="44450" cy="85725"/>
            </a:xfrm>
            <a:custGeom>
              <a:avLst/>
              <a:gdLst>
                <a:gd name="T0" fmla="*/ 6 w 12"/>
                <a:gd name="T1" fmla="*/ 18 h 23"/>
                <a:gd name="T2" fmla="*/ 1 w 12"/>
                <a:gd name="T3" fmla="*/ 10 h 23"/>
                <a:gd name="T4" fmla="*/ 1 w 12"/>
                <a:gd name="T5" fmla="*/ 16 h 23"/>
                <a:gd name="T6" fmla="*/ 2 w 12"/>
                <a:gd name="T7" fmla="*/ 23 h 23"/>
                <a:gd name="T8" fmla="*/ 6 w 12"/>
                <a:gd name="T9" fmla="*/ 18 h 23"/>
              </a:gdLst>
              <a:ahLst/>
              <a:cxnLst>
                <a:cxn ang="0">
                  <a:pos x="T0" y="T1"/>
                </a:cxn>
                <a:cxn ang="0">
                  <a:pos x="T2" y="T3"/>
                </a:cxn>
                <a:cxn ang="0">
                  <a:pos x="T4" y="T5"/>
                </a:cxn>
                <a:cxn ang="0">
                  <a:pos x="T6" y="T7"/>
                </a:cxn>
                <a:cxn ang="0">
                  <a:pos x="T8" y="T9"/>
                </a:cxn>
              </a:cxnLst>
              <a:rect l="0" t="0" r="r" b="b"/>
              <a:pathLst>
                <a:path w="12" h="23">
                  <a:moveTo>
                    <a:pt x="6" y="18"/>
                  </a:moveTo>
                  <a:cubicBezTo>
                    <a:pt x="12" y="5"/>
                    <a:pt x="1" y="0"/>
                    <a:pt x="1" y="10"/>
                  </a:cubicBezTo>
                  <a:cubicBezTo>
                    <a:pt x="0" y="12"/>
                    <a:pt x="0" y="14"/>
                    <a:pt x="1" y="16"/>
                  </a:cubicBezTo>
                  <a:cubicBezTo>
                    <a:pt x="1" y="18"/>
                    <a:pt x="1" y="21"/>
                    <a:pt x="2" y="23"/>
                  </a:cubicBezTo>
                  <a:cubicBezTo>
                    <a:pt x="4" y="22"/>
                    <a:pt x="5" y="20"/>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70"/>
            <p:cNvSpPr>
              <a:spLocks/>
            </p:cNvSpPr>
            <p:nvPr/>
          </p:nvSpPr>
          <p:spPr bwMode="auto">
            <a:xfrm>
              <a:off x="5262563" y="5691188"/>
              <a:ext cx="30163" cy="38100"/>
            </a:xfrm>
            <a:custGeom>
              <a:avLst/>
              <a:gdLst>
                <a:gd name="T0" fmla="*/ 4 w 8"/>
                <a:gd name="T1" fmla="*/ 8 h 10"/>
                <a:gd name="T2" fmla="*/ 8 w 8"/>
                <a:gd name="T3" fmla="*/ 10 h 10"/>
                <a:gd name="T4" fmla="*/ 1 w 8"/>
                <a:gd name="T5" fmla="*/ 0 h 10"/>
                <a:gd name="T6" fmla="*/ 4 w 8"/>
                <a:gd name="T7" fmla="*/ 8 h 10"/>
              </a:gdLst>
              <a:ahLst/>
              <a:cxnLst>
                <a:cxn ang="0">
                  <a:pos x="T0" y="T1"/>
                </a:cxn>
                <a:cxn ang="0">
                  <a:pos x="T2" y="T3"/>
                </a:cxn>
                <a:cxn ang="0">
                  <a:pos x="T4" y="T5"/>
                </a:cxn>
                <a:cxn ang="0">
                  <a:pos x="T6" y="T7"/>
                </a:cxn>
              </a:cxnLst>
              <a:rect l="0" t="0" r="r" b="b"/>
              <a:pathLst>
                <a:path w="8" h="10">
                  <a:moveTo>
                    <a:pt x="4" y="8"/>
                  </a:moveTo>
                  <a:cubicBezTo>
                    <a:pt x="5" y="9"/>
                    <a:pt x="6" y="9"/>
                    <a:pt x="8" y="10"/>
                  </a:cubicBezTo>
                  <a:cubicBezTo>
                    <a:pt x="6" y="6"/>
                    <a:pt x="4" y="2"/>
                    <a:pt x="1" y="0"/>
                  </a:cubicBezTo>
                  <a:cubicBezTo>
                    <a:pt x="0" y="4"/>
                    <a:pt x="1"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71"/>
            <p:cNvSpPr>
              <a:spLocks/>
            </p:cNvSpPr>
            <p:nvPr/>
          </p:nvSpPr>
          <p:spPr bwMode="auto">
            <a:xfrm>
              <a:off x="5432426" y="5740400"/>
              <a:ext cx="71438" cy="52387"/>
            </a:xfrm>
            <a:custGeom>
              <a:avLst/>
              <a:gdLst>
                <a:gd name="T0" fmla="*/ 6 w 19"/>
                <a:gd name="T1" fmla="*/ 14 h 14"/>
                <a:gd name="T2" fmla="*/ 12 w 19"/>
                <a:gd name="T3" fmla="*/ 12 h 14"/>
                <a:gd name="T4" fmla="*/ 13 w 19"/>
                <a:gd name="T5" fmla="*/ 1 h 14"/>
                <a:gd name="T6" fmla="*/ 0 w 19"/>
                <a:gd name="T7" fmla="*/ 13 h 14"/>
                <a:gd name="T8" fmla="*/ 6 w 19"/>
                <a:gd name="T9" fmla="*/ 14 h 14"/>
              </a:gdLst>
              <a:ahLst/>
              <a:cxnLst>
                <a:cxn ang="0">
                  <a:pos x="T0" y="T1"/>
                </a:cxn>
                <a:cxn ang="0">
                  <a:pos x="T2" y="T3"/>
                </a:cxn>
                <a:cxn ang="0">
                  <a:pos x="T4" y="T5"/>
                </a:cxn>
                <a:cxn ang="0">
                  <a:pos x="T6" y="T7"/>
                </a:cxn>
                <a:cxn ang="0">
                  <a:pos x="T8" y="T9"/>
                </a:cxn>
              </a:cxnLst>
              <a:rect l="0" t="0" r="r" b="b"/>
              <a:pathLst>
                <a:path w="19" h="14">
                  <a:moveTo>
                    <a:pt x="6" y="14"/>
                  </a:moveTo>
                  <a:cubicBezTo>
                    <a:pt x="8" y="14"/>
                    <a:pt x="10" y="13"/>
                    <a:pt x="12" y="12"/>
                  </a:cubicBezTo>
                  <a:cubicBezTo>
                    <a:pt x="19" y="8"/>
                    <a:pt x="19" y="4"/>
                    <a:pt x="13" y="1"/>
                  </a:cubicBezTo>
                  <a:cubicBezTo>
                    <a:pt x="8" y="0"/>
                    <a:pt x="3" y="6"/>
                    <a:pt x="0" y="13"/>
                  </a:cubicBezTo>
                  <a:cubicBezTo>
                    <a:pt x="2" y="14"/>
                    <a:pt x="4" y="14"/>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72"/>
            <p:cNvSpPr>
              <a:spLocks/>
            </p:cNvSpPr>
            <p:nvPr/>
          </p:nvSpPr>
          <p:spPr bwMode="auto">
            <a:xfrm>
              <a:off x="5326063" y="5751513"/>
              <a:ext cx="87313" cy="214312"/>
            </a:xfrm>
            <a:custGeom>
              <a:avLst/>
              <a:gdLst>
                <a:gd name="T0" fmla="*/ 23 w 23"/>
                <a:gd name="T1" fmla="*/ 13 h 57"/>
                <a:gd name="T2" fmla="*/ 13 w 23"/>
                <a:gd name="T3" fmla="*/ 7 h 57"/>
                <a:gd name="T4" fmla="*/ 9 w 23"/>
                <a:gd name="T5" fmla="*/ 0 h 57"/>
                <a:gd name="T6" fmla="*/ 0 w 23"/>
                <a:gd name="T7" fmla="*/ 2 h 57"/>
                <a:gd name="T8" fmla="*/ 8 w 23"/>
                <a:gd name="T9" fmla="*/ 55 h 57"/>
                <a:gd name="T10" fmla="*/ 7 w 23"/>
                <a:gd name="T11" fmla="*/ 57 h 57"/>
                <a:gd name="T12" fmla="*/ 14 w 23"/>
                <a:gd name="T13" fmla="*/ 57 h 57"/>
                <a:gd name="T14" fmla="*/ 23 w 23"/>
                <a:gd name="T15" fmla="*/ 57 h 57"/>
                <a:gd name="T16" fmla="*/ 23 w 23"/>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23" y="13"/>
                  </a:moveTo>
                  <a:cubicBezTo>
                    <a:pt x="19" y="12"/>
                    <a:pt x="15" y="9"/>
                    <a:pt x="13" y="7"/>
                  </a:cubicBezTo>
                  <a:cubicBezTo>
                    <a:pt x="12" y="5"/>
                    <a:pt x="10" y="3"/>
                    <a:pt x="9" y="0"/>
                  </a:cubicBezTo>
                  <a:cubicBezTo>
                    <a:pt x="6" y="1"/>
                    <a:pt x="3" y="2"/>
                    <a:pt x="0" y="2"/>
                  </a:cubicBezTo>
                  <a:cubicBezTo>
                    <a:pt x="5" y="19"/>
                    <a:pt x="6" y="37"/>
                    <a:pt x="8" y="55"/>
                  </a:cubicBezTo>
                  <a:cubicBezTo>
                    <a:pt x="8" y="55"/>
                    <a:pt x="7" y="56"/>
                    <a:pt x="7" y="57"/>
                  </a:cubicBezTo>
                  <a:cubicBezTo>
                    <a:pt x="14" y="57"/>
                    <a:pt x="14" y="57"/>
                    <a:pt x="14" y="57"/>
                  </a:cubicBezTo>
                  <a:cubicBezTo>
                    <a:pt x="23" y="57"/>
                    <a:pt x="23" y="57"/>
                    <a:pt x="23" y="57"/>
                  </a:cubicBezTo>
                  <a:cubicBezTo>
                    <a:pt x="18" y="42"/>
                    <a:pt x="18" y="27"/>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73"/>
            <p:cNvSpPr>
              <a:spLocks/>
            </p:cNvSpPr>
            <p:nvPr/>
          </p:nvSpPr>
          <p:spPr bwMode="auto">
            <a:xfrm>
              <a:off x="5078413" y="5448300"/>
              <a:ext cx="601663" cy="522287"/>
            </a:xfrm>
            <a:custGeom>
              <a:avLst/>
              <a:gdLst>
                <a:gd name="T0" fmla="*/ 121 w 160"/>
                <a:gd name="T1" fmla="*/ 15 h 139"/>
                <a:gd name="T2" fmla="*/ 80 w 160"/>
                <a:gd name="T3" fmla="*/ 0 h 139"/>
                <a:gd name="T4" fmla="*/ 39 w 160"/>
                <a:gd name="T5" fmla="*/ 15 h 139"/>
                <a:gd name="T6" fmla="*/ 32 w 160"/>
                <a:gd name="T7" fmla="*/ 99 h 139"/>
                <a:gd name="T8" fmla="*/ 43 w 160"/>
                <a:gd name="T9" fmla="*/ 128 h 139"/>
                <a:gd name="T10" fmla="*/ 48 w 160"/>
                <a:gd name="T11" fmla="*/ 138 h 139"/>
                <a:gd name="T12" fmla="*/ 68 w 160"/>
                <a:gd name="T13" fmla="*/ 138 h 139"/>
                <a:gd name="T14" fmla="*/ 60 w 160"/>
                <a:gd name="T15" fmla="*/ 84 h 139"/>
                <a:gd name="T16" fmla="*/ 59 w 160"/>
                <a:gd name="T17" fmla="*/ 83 h 139"/>
                <a:gd name="T18" fmla="*/ 51 w 160"/>
                <a:gd name="T19" fmla="*/ 80 h 139"/>
                <a:gd name="T20" fmla="*/ 42 w 160"/>
                <a:gd name="T21" fmla="*/ 66 h 139"/>
                <a:gd name="T22" fmla="*/ 63 w 160"/>
                <a:gd name="T23" fmla="*/ 74 h 139"/>
                <a:gd name="T24" fmla="*/ 64 w 160"/>
                <a:gd name="T25" fmla="*/ 77 h 139"/>
                <a:gd name="T26" fmla="*/ 73 w 160"/>
                <a:gd name="T27" fmla="*/ 76 h 139"/>
                <a:gd name="T28" fmla="*/ 78 w 160"/>
                <a:gd name="T29" fmla="*/ 48 h 139"/>
                <a:gd name="T30" fmla="*/ 89 w 160"/>
                <a:gd name="T31" fmla="*/ 59 h 139"/>
                <a:gd name="T32" fmla="*/ 80 w 160"/>
                <a:gd name="T33" fmla="*/ 77 h 139"/>
                <a:gd name="T34" fmla="*/ 82 w 160"/>
                <a:gd name="T35" fmla="*/ 80 h 139"/>
                <a:gd name="T36" fmla="*/ 91 w 160"/>
                <a:gd name="T37" fmla="*/ 89 h 139"/>
                <a:gd name="T38" fmla="*/ 94 w 160"/>
                <a:gd name="T39" fmla="*/ 83 h 139"/>
                <a:gd name="T40" fmla="*/ 109 w 160"/>
                <a:gd name="T41" fmla="*/ 73 h 139"/>
                <a:gd name="T42" fmla="*/ 117 w 160"/>
                <a:gd name="T43" fmla="*/ 85 h 139"/>
                <a:gd name="T44" fmla="*/ 93 w 160"/>
                <a:gd name="T45" fmla="*/ 96 h 139"/>
                <a:gd name="T46" fmla="*/ 91 w 160"/>
                <a:gd name="T47" fmla="*/ 101 h 139"/>
                <a:gd name="T48" fmla="*/ 95 w 160"/>
                <a:gd name="T49" fmla="*/ 136 h 139"/>
                <a:gd name="T50" fmla="*/ 95 w 160"/>
                <a:gd name="T51" fmla="*/ 138 h 139"/>
                <a:gd name="T52" fmla="*/ 112 w 160"/>
                <a:gd name="T53" fmla="*/ 138 h 139"/>
                <a:gd name="T54" fmla="*/ 117 w 160"/>
                <a:gd name="T55" fmla="*/ 128 h 139"/>
                <a:gd name="T56" fmla="*/ 128 w 160"/>
                <a:gd name="T57" fmla="*/ 99 h 139"/>
                <a:gd name="T58" fmla="*/ 121 w 160"/>
                <a:gd name="T59"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39">
                  <a:moveTo>
                    <a:pt x="121" y="15"/>
                  </a:moveTo>
                  <a:cubicBezTo>
                    <a:pt x="113" y="8"/>
                    <a:pt x="103" y="0"/>
                    <a:pt x="80" y="0"/>
                  </a:cubicBezTo>
                  <a:cubicBezTo>
                    <a:pt x="57" y="0"/>
                    <a:pt x="47" y="8"/>
                    <a:pt x="39" y="15"/>
                  </a:cubicBezTo>
                  <a:cubicBezTo>
                    <a:pt x="0" y="54"/>
                    <a:pt x="30" y="94"/>
                    <a:pt x="32" y="99"/>
                  </a:cubicBezTo>
                  <a:cubicBezTo>
                    <a:pt x="35" y="103"/>
                    <a:pt x="42" y="118"/>
                    <a:pt x="43" y="128"/>
                  </a:cubicBezTo>
                  <a:cubicBezTo>
                    <a:pt x="44" y="139"/>
                    <a:pt x="48" y="138"/>
                    <a:pt x="48" y="138"/>
                  </a:cubicBezTo>
                  <a:cubicBezTo>
                    <a:pt x="68" y="138"/>
                    <a:pt x="68" y="138"/>
                    <a:pt x="68" y="138"/>
                  </a:cubicBezTo>
                  <a:cubicBezTo>
                    <a:pt x="67" y="120"/>
                    <a:pt x="66" y="101"/>
                    <a:pt x="60" y="84"/>
                  </a:cubicBezTo>
                  <a:cubicBezTo>
                    <a:pt x="60" y="84"/>
                    <a:pt x="60" y="83"/>
                    <a:pt x="59" y="83"/>
                  </a:cubicBezTo>
                  <a:cubicBezTo>
                    <a:pt x="57" y="82"/>
                    <a:pt x="54" y="81"/>
                    <a:pt x="51" y="80"/>
                  </a:cubicBezTo>
                  <a:cubicBezTo>
                    <a:pt x="47" y="77"/>
                    <a:pt x="40" y="72"/>
                    <a:pt x="42" y="66"/>
                  </a:cubicBezTo>
                  <a:cubicBezTo>
                    <a:pt x="48" y="48"/>
                    <a:pt x="59" y="65"/>
                    <a:pt x="63" y="74"/>
                  </a:cubicBezTo>
                  <a:cubicBezTo>
                    <a:pt x="63" y="75"/>
                    <a:pt x="63" y="76"/>
                    <a:pt x="64" y="77"/>
                  </a:cubicBezTo>
                  <a:cubicBezTo>
                    <a:pt x="67" y="78"/>
                    <a:pt x="70" y="77"/>
                    <a:pt x="73" y="76"/>
                  </a:cubicBezTo>
                  <a:cubicBezTo>
                    <a:pt x="70" y="66"/>
                    <a:pt x="68" y="52"/>
                    <a:pt x="78" y="48"/>
                  </a:cubicBezTo>
                  <a:cubicBezTo>
                    <a:pt x="84" y="46"/>
                    <a:pt x="89" y="54"/>
                    <a:pt x="89" y="59"/>
                  </a:cubicBezTo>
                  <a:cubicBezTo>
                    <a:pt x="89" y="66"/>
                    <a:pt x="85" y="73"/>
                    <a:pt x="80" y="77"/>
                  </a:cubicBezTo>
                  <a:cubicBezTo>
                    <a:pt x="80" y="78"/>
                    <a:pt x="81" y="79"/>
                    <a:pt x="82" y="80"/>
                  </a:cubicBezTo>
                  <a:cubicBezTo>
                    <a:pt x="84" y="84"/>
                    <a:pt x="87" y="87"/>
                    <a:pt x="91" y="89"/>
                  </a:cubicBezTo>
                  <a:cubicBezTo>
                    <a:pt x="92" y="87"/>
                    <a:pt x="93" y="85"/>
                    <a:pt x="94" y="83"/>
                  </a:cubicBezTo>
                  <a:cubicBezTo>
                    <a:pt x="97" y="79"/>
                    <a:pt x="103" y="72"/>
                    <a:pt x="109" y="73"/>
                  </a:cubicBezTo>
                  <a:cubicBezTo>
                    <a:pt x="114" y="74"/>
                    <a:pt x="119" y="80"/>
                    <a:pt x="117" y="85"/>
                  </a:cubicBezTo>
                  <a:cubicBezTo>
                    <a:pt x="114" y="97"/>
                    <a:pt x="103" y="99"/>
                    <a:pt x="93" y="96"/>
                  </a:cubicBezTo>
                  <a:cubicBezTo>
                    <a:pt x="92" y="98"/>
                    <a:pt x="91" y="100"/>
                    <a:pt x="91" y="101"/>
                  </a:cubicBezTo>
                  <a:cubicBezTo>
                    <a:pt x="90" y="113"/>
                    <a:pt x="91" y="125"/>
                    <a:pt x="95" y="136"/>
                  </a:cubicBezTo>
                  <a:cubicBezTo>
                    <a:pt x="95" y="136"/>
                    <a:pt x="95" y="137"/>
                    <a:pt x="95" y="138"/>
                  </a:cubicBezTo>
                  <a:cubicBezTo>
                    <a:pt x="112" y="138"/>
                    <a:pt x="112" y="138"/>
                    <a:pt x="112" y="138"/>
                  </a:cubicBezTo>
                  <a:cubicBezTo>
                    <a:pt x="112" y="138"/>
                    <a:pt x="116" y="139"/>
                    <a:pt x="117" y="128"/>
                  </a:cubicBezTo>
                  <a:cubicBezTo>
                    <a:pt x="118" y="118"/>
                    <a:pt x="125" y="103"/>
                    <a:pt x="128" y="99"/>
                  </a:cubicBezTo>
                  <a:cubicBezTo>
                    <a:pt x="130" y="94"/>
                    <a:pt x="160" y="54"/>
                    <a:pt x="1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74"/>
            <p:cNvSpPr>
              <a:spLocks/>
            </p:cNvSpPr>
            <p:nvPr/>
          </p:nvSpPr>
          <p:spPr bwMode="auto">
            <a:xfrm>
              <a:off x="5251451" y="5988050"/>
              <a:ext cx="263525" cy="46037"/>
            </a:xfrm>
            <a:custGeom>
              <a:avLst/>
              <a:gdLst>
                <a:gd name="T0" fmla="*/ 64 w 70"/>
                <a:gd name="T1" fmla="*/ 0 h 12"/>
                <a:gd name="T2" fmla="*/ 6 w 70"/>
                <a:gd name="T3" fmla="*/ 0 h 12"/>
                <a:gd name="T4" fmla="*/ 0 w 70"/>
                <a:gd name="T5" fmla="*/ 6 h 12"/>
                <a:gd name="T6" fmla="*/ 6 w 70"/>
                <a:gd name="T7" fmla="*/ 12 h 12"/>
                <a:gd name="T8" fmla="*/ 64 w 70"/>
                <a:gd name="T9" fmla="*/ 12 h 12"/>
                <a:gd name="T10" fmla="*/ 70 w 70"/>
                <a:gd name="T11" fmla="*/ 6 h 12"/>
                <a:gd name="T12" fmla="*/ 64 w 7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64" y="0"/>
                  </a:moveTo>
                  <a:cubicBezTo>
                    <a:pt x="6" y="0"/>
                    <a:pt x="6" y="0"/>
                    <a:pt x="6" y="0"/>
                  </a:cubicBezTo>
                  <a:cubicBezTo>
                    <a:pt x="3" y="0"/>
                    <a:pt x="0" y="3"/>
                    <a:pt x="0" y="6"/>
                  </a:cubicBezTo>
                  <a:cubicBezTo>
                    <a:pt x="0" y="10"/>
                    <a:pt x="3" y="12"/>
                    <a:pt x="6" y="12"/>
                  </a:cubicBezTo>
                  <a:cubicBezTo>
                    <a:pt x="64" y="12"/>
                    <a:pt x="64" y="12"/>
                    <a:pt x="64" y="12"/>
                  </a:cubicBezTo>
                  <a:cubicBezTo>
                    <a:pt x="67" y="12"/>
                    <a:pt x="70" y="10"/>
                    <a:pt x="70" y="6"/>
                  </a:cubicBezTo>
                  <a:cubicBezTo>
                    <a:pt x="70" y="3"/>
                    <a:pt x="67"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75"/>
            <p:cNvSpPr>
              <a:spLocks/>
            </p:cNvSpPr>
            <p:nvPr/>
          </p:nvSpPr>
          <p:spPr bwMode="auto">
            <a:xfrm>
              <a:off x="5259388" y="6045200"/>
              <a:ext cx="247650" cy="41275"/>
            </a:xfrm>
            <a:custGeom>
              <a:avLst/>
              <a:gdLst>
                <a:gd name="T0" fmla="*/ 61 w 66"/>
                <a:gd name="T1" fmla="*/ 0 h 11"/>
                <a:gd name="T2" fmla="*/ 6 w 66"/>
                <a:gd name="T3" fmla="*/ 0 h 11"/>
                <a:gd name="T4" fmla="*/ 0 w 66"/>
                <a:gd name="T5" fmla="*/ 6 h 11"/>
                <a:gd name="T6" fmla="*/ 6 w 66"/>
                <a:gd name="T7" fmla="*/ 11 h 11"/>
                <a:gd name="T8" fmla="*/ 61 w 66"/>
                <a:gd name="T9" fmla="*/ 11 h 11"/>
                <a:gd name="T10" fmla="*/ 66 w 66"/>
                <a:gd name="T11" fmla="*/ 6 h 11"/>
                <a:gd name="T12" fmla="*/ 61 w 6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6" h="11">
                  <a:moveTo>
                    <a:pt x="61" y="0"/>
                  </a:moveTo>
                  <a:cubicBezTo>
                    <a:pt x="6" y="0"/>
                    <a:pt x="6" y="0"/>
                    <a:pt x="6" y="0"/>
                  </a:cubicBezTo>
                  <a:cubicBezTo>
                    <a:pt x="3" y="0"/>
                    <a:pt x="0" y="3"/>
                    <a:pt x="0" y="6"/>
                  </a:cubicBezTo>
                  <a:cubicBezTo>
                    <a:pt x="0" y="9"/>
                    <a:pt x="3" y="11"/>
                    <a:pt x="6" y="11"/>
                  </a:cubicBezTo>
                  <a:cubicBezTo>
                    <a:pt x="61" y="11"/>
                    <a:pt x="61" y="11"/>
                    <a:pt x="61" y="11"/>
                  </a:cubicBezTo>
                  <a:cubicBezTo>
                    <a:pt x="64" y="11"/>
                    <a:pt x="66" y="9"/>
                    <a:pt x="66" y="6"/>
                  </a:cubicBezTo>
                  <a:cubicBezTo>
                    <a:pt x="66" y="3"/>
                    <a:pt x="64"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76"/>
            <p:cNvSpPr>
              <a:spLocks/>
            </p:cNvSpPr>
            <p:nvPr/>
          </p:nvSpPr>
          <p:spPr bwMode="auto">
            <a:xfrm>
              <a:off x="5314951" y="6097588"/>
              <a:ext cx="136525" cy="33337"/>
            </a:xfrm>
            <a:custGeom>
              <a:avLst/>
              <a:gdLst>
                <a:gd name="T0" fmla="*/ 32 w 36"/>
                <a:gd name="T1" fmla="*/ 0 h 9"/>
                <a:gd name="T2" fmla="*/ 4 w 36"/>
                <a:gd name="T3" fmla="*/ 0 h 9"/>
                <a:gd name="T4" fmla="*/ 0 w 36"/>
                <a:gd name="T5" fmla="*/ 4 h 9"/>
                <a:gd name="T6" fmla="*/ 4 w 36"/>
                <a:gd name="T7" fmla="*/ 9 h 9"/>
                <a:gd name="T8" fmla="*/ 32 w 36"/>
                <a:gd name="T9" fmla="*/ 9 h 9"/>
                <a:gd name="T10" fmla="*/ 36 w 36"/>
                <a:gd name="T11" fmla="*/ 4 h 9"/>
                <a:gd name="T12" fmla="*/ 32 w 3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32" y="0"/>
                  </a:moveTo>
                  <a:cubicBezTo>
                    <a:pt x="4" y="0"/>
                    <a:pt x="4" y="0"/>
                    <a:pt x="4" y="0"/>
                  </a:cubicBezTo>
                  <a:cubicBezTo>
                    <a:pt x="2" y="0"/>
                    <a:pt x="0" y="2"/>
                    <a:pt x="0" y="4"/>
                  </a:cubicBezTo>
                  <a:cubicBezTo>
                    <a:pt x="0" y="7"/>
                    <a:pt x="2" y="9"/>
                    <a:pt x="4" y="9"/>
                  </a:cubicBezTo>
                  <a:cubicBezTo>
                    <a:pt x="32" y="9"/>
                    <a:pt x="32" y="9"/>
                    <a:pt x="32" y="9"/>
                  </a:cubicBezTo>
                  <a:cubicBezTo>
                    <a:pt x="34" y="9"/>
                    <a:pt x="36" y="7"/>
                    <a:pt x="36" y="4"/>
                  </a:cubicBezTo>
                  <a:cubicBezTo>
                    <a:pt x="36" y="2"/>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8" name="Freeform 177"/>
          <p:cNvSpPr>
            <a:spLocks noEditPoints="1"/>
          </p:cNvSpPr>
          <p:nvPr/>
        </p:nvSpPr>
        <p:spPr bwMode="auto">
          <a:xfrm>
            <a:off x="8374243" y="2204197"/>
            <a:ext cx="292676" cy="381160"/>
          </a:xfrm>
          <a:custGeom>
            <a:avLst/>
            <a:gdLst>
              <a:gd name="T0" fmla="*/ 253 w 258"/>
              <a:gd name="T1" fmla="*/ 303 h 336"/>
              <a:gd name="T2" fmla="*/ 142 w 258"/>
              <a:gd name="T3" fmla="*/ 254 h 336"/>
              <a:gd name="T4" fmla="*/ 232 w 258"/>
              <a:gd name="T5" fmla="*/ 43 h 336"/>
              <a:gd name="T6" fmla="*/ 97 w 258"/>
              <a:gd name="T7" fmla="*/ 235 h 336"/>
              <a:gd name="T8" fmla="*/ 0 w 258"/>
              <a:gd name="T9" fmla="*/ 190 h 336"/>
              <a:gd name="T10" fmla="*/ 258 w 258"/>
              <a:gd name="T11" fmla="*/ 0 h 336"/>
              <a:gd name="T12" fmla="*/ 253 w 258"/>
              <a:gd name="T13" fmla="*/ 303 h 336"/>
              <a:gd name="T14" fmla="*/ 109 w 258"/>
              <a:gd name="T15" fmla="*/ 336 h 336"/>
              <a:gd name="T16" fmla="*/ 92 w 258"/>
              <a:gd name="T17" fmla="*/ 263 h 336"/>
              <a:gd name="T18" fmla="*/ 154 w 258"/>
              <a:gd name="T19" fmla="*/ 287 h 336"/>
              <a:gd name="T20" fmla="*/ 109 w 258"/>
              <a:gd name="T21"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36">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6" name="Group 375"/>
          <p:cNvGrpSpPr/>
          <p:nvPr/>
        </p:nvGrpSpPr>
        <p:grpSpPr>
          <a:xfrm>
            <a:off x="9920438" y="1948955"/>
            <a:ext cx="390236" cy="398176"/>
            <a:chOff x="7426326" y="839788"/>
            <a:chExt cx="546100" cy="557212"/>
          </a:xfrm>
          <a:solidFill>
            <a:srgbClr val="FF6D6D"/>
          </a:solidFill>
        </p:grpSpPr>
        <p:sp>
          <p:nvSpPr>
            <p:cNvPr id="339" name="Freeform 178"/>
            <p:cNvSpPr>
              <a:spLocks noEditPoints="1"/>
            </p:cNvSpPr>
            <p:nvPr/>
          </p:nvSpPr>
          <p:spPr bwMode="auto">
            <a:xfrm>
              <a:off x="7426326" y="1017588"/>
              <a:ext cx="381000" cy="379412"/>
            </a:xfrm>
            <a:custGeom>
              <a:avLst/>
              <a:gdLst>
                <a:gd name="T0" fmla="*/ 15 w 101"/>
                <a:gd name="T1" fmla="*/ 76 h 101"/>
                <a:gd name="T2" fmla="*/ 9 w 101"/>
                <a:gd name="T3" fmla="*/ 81 h 101"/>
                <a:gd name="T4" fmla="*/ 21 w 101"/>
                <a:gd name="T5" fmla="*/ 92 h 101"/>
                <a:gd name="T6" fmla="*/ 26 w 101"/>
                <a:gd name="T7" fmla="*/ 87 h 101"/>
                <a:gd name="T8" fmla="*/ 43 w 101"/>
                <a:gd name="T9" fmla="*/ 93 h 101"/>
                <a:gd name="T10" fmla="*/ 43 w 101"/>
                <a:gd name="T11" fmla="*/ 101 h 101"/>
                <a:gd name="T12" fmla="*/ 59 w 101"/>
                <a:gd name="T13" fmla="*/ 101 h 101"/>
                <a:gd name="T14" fmla="*/ 59 w 101"/>
                <a:gd name="T15" fmla="*/ 93 h 101"/>
                <a:gd name="T16" fmla="*/ 75 w 101"/>
                <a:gd name="T17" fmla="*/ 86 h 101"/>
                <a:gd name="T18" fmla="*/ 81 w 101"/>
                <a:gd name="T19" fmla="*/ 91 h 101"/>
                <a:gd name="T20" fmla="*/ 92 w 101"/>
                <a:gd name="T21" fmla="*/ 80 h 101"/>
                <a:gd name="T22" fmla="*/ 87 w 101"/>
                <a:gd name="T23" fmla="*/ 75 h 101"/>
                <a:gd name="T24" fmla="*/ 93 w 101"/>
                <a:gd name="T25" fmla="*/ 58 h 101"/>
                <a:gd name="T26" fmla="*/ 101 w 101"/>
                <a:gd name="T27" fmla="*/ 58 h 101"/>
                <a:gd name="T28" fmla="*/ 101 w 101"/>
                <a:gd name="T29" fmla="*/ 42 h 101"/>
                <a:gd name="T30" fmla="*/ 93 w 101"/>
                <a:gd name="T31" fmla="*/ 42 h 101"/>
                <a:gd name="T32" fmla="*/ 86 w 101"/>
                <a:gd name="T33" fmla="*/ 25 h 101"/>
                <a:gd name="T34" fmla="*/ 91 w 101"/>
                <a:gd name="T35" fmla="*/ 20 h 101"/>
                <a:gd name="T36" fmla="*/ 80 w 101"/>
                <a:gd name="T37" fmla="*/ 9 h 101"/>
                <a:gd name="T38" fmla="*/ 74 w 101"/>
                <a:gd name="T39" fmla="*/ 14 h 101"/>
                <a:gd name="T40" fmla="*/ 58 w 101"/>
                <a:gd name="T41" fmla="*/ 7 h 101"/>
                <a:gd name="T42" fmla="*/ 57 w 101"/>
                <a:gd name="T43" fmla="*/ 0 h 101"/>
                <a:gd name="T44" fmla="*/ 41 w 101"/>
                <a:gd name="T45" fmla="*/ 0 h 101"/>
                <a:gd name="T46" fmla="*/ 42 w 101"/>
                <a:gd name="T47" fmla="*/ 8 h 101"/>
                <a:gd name="T48" fmla="*/ 25 w 101"/>
                <a:gd name="T49" fmla="*/ 15 h 101"/>
                <a:gd name="T50" fmla="*/ 20 w 101"/>
                <a:gd name="T51" fmla="*/ 10 h 101"/>
                <a:gd name="T52" fmla="*/ 8 w 101"/>
                <a:gd name="T53" fmla="*/ 21 h 101"/>
                <a:gd name="T54" fmla="*/ 14 w 101"/>
                <a:gd name="T55" fmla="*/ 26 h 101"/>
                <a:gd name="T56" fmla="*/ 7 w 101"/>
                <a:gd name="T57" fmla="*/ 43 h 101"/>
                <a:gd name="T58" fmla="*/ 0 w 101"/>
                <a:gd name="T59" fmla="*/ 43 h 101"/>
                <a:gd name="T60" fmla="*/ 0 w 101"/>
                <a:gd name="T61" fmla="*/ 59 h 101"/>
                <a:gd name="T62" fmla="*/ 7 w 101"/>
                <a:gd name="T63" fmla="*/ 59 h 101"/>
                <a:gd name="T64" fmla="*/ 15 w 101"/>
                <a:gd name="T65" fmla="*/ 76 h 101"/>
                <a:gd name="T66" fmla="*/ 50 w 101"/>
                <a:gd name="T67" fmla="*/ 18 h 101"/>
                <a:gd name="T68" fmla="*/ 82 w 101"/>
                <a:gd name="T69" fmla="*/ 50 h 101"/>
                <a:gd name="T70" fmla="*/ 51 w 101"/>
                <a:gd name="T71" fmla="*/ 83 h 101"/>
                <a:gd name="T72" fmla="*/ 18 w 101"/>
                <a:gd name="T73" fmla="*/ 51 h 101"/>
                <a:gd name="T74" fmla="*/ 50 w 101"/>
                <a:gd name="T7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79"/>
            <p:cNvSpPr>
              <a:spLocks noEditPoints="1"/>
            </p:cNvSpPr>
            <p:nvPr/>
          </p:nvSpPr>
          <p:spPr bwMode="auto">
            <a:xfrm>
              <a:off x="7712076" y="839788"/>
              <a:ext cx="260350" cy="260350"/>
            </a:xfrm>
            <a:custGeom>
              <a:avLst/>
              <a:gdLst>
                <a:gd name="T0" fmla="*/ 64 w 69"/>
                <a:gd name="T1" fmla="*/ 29 h 69"/>
                <a:gd name="T2" fmla="*/ 69 w 69"/>
                <a:gd name="T3" fmla="*/ 26 h 69"/>
                <a:gd name="T4" fmla="*/ 63 w 69"/>
                <a:gd name="T5" fmla="*/ 15 h 69"/>
                <a:gd name="T6" fmla="*/ 59 w 69"/>
                <a:gd name="T7" fmla="*/ 17 h 69"/>
                <a:gd name="T8" fmla="*/ 51 w 69"/>
                <a:gd name="T9" fmla="*/ 10 h 69"/>
                <a:gd name="T10" fmla="*/ 53 w 69"/>
                <a:gd name="T11" fmla="*/ 5 h 69"/>
                <a:gd name="T12" fmla="*/ 41 w 69"/>
                <a:gd name="T13" fmla="*/ 0 h 69"/>
                <a:gd name="T14" fmla="*/ 39 w 69"/>
                <a:gd name="T15" fmla="*/ 5 h 69"/>
                <a:gd name="T16" fmla="*/ 29 w 69"/>
                <a:gd name="T17" fmla="*/ 5 h 69"/>
                <a:gd name="T18" fmla="*/ 27 w 69"/>
                <a:gd name="T19" fmla="*/ 1 h 69"/>
                <a:gd name="T20" fmla="*/ 15 w 69"/>
                <a:gd name="T21" fmla="*/ 6 h 69"/>
                <a:gd name="T22" fmla="*/ 17 w 69"/>
                <a:gd name="T23" fmla="*/ 10 h 69"/>
                <a:gd name="T24" fmla="*/ 10 w 69"/>
                <a:gd name="T25" fmla="*/ 18 h 69"/>
                <a:gd name="T26" fmla="*/ 5 w 69"/>
                <a:gd name="T27" fmla="*/ 16 h 69"/>
                <a:gd name="T28" fmla="*/ 0 w 69"/>
                <a:gd name="T29" fmla="*/ 28 h 69"/>
                <a:gd name="T30" fmla="*/ 5 w 69"/>
                <a:gd name="T31" fmla="*/ 30 h 69"/>
                <a:gd name="T32" fmla="*/ 5 w 69"/>
                <a:gd name="T33" fmla="*/ 40 h 69"/>
                <a:gd name="T34" fmla="*/ 1 w 69"/>
                <a:gd name="T35" fmla="*/ 43 h 69"/>
                <a:gd name="T36" fmla="*/ 6 w 69"/>
                <a:gd name="T37" fmla="*/ 54 h 69"/>
                <a:gd name="T38" fmla="*/ 11 w 69"/>
                <a:gd name="T39" fmla="*/ 52 h 69"/>
                <a:gd name="T40" fmla="*/ 18 w 69"/>
                <a:gd name="T41" fmla="*/ 59 h 69"/>
                <a:gd name="T42" fmla="*/ 16 w 69"/>
                <a:gd name="T43" fmla="*/ 64 h 69"/>
                <a:gd name="T44" fmla="*/ 28 w 69"/>
                <a:gd name="T45" fmla="*/ 69 h 69"/>
                <a:gd name="T46" fmla="*/ 30 w 69"/>
                <a:gd name="T47" fmla="*/ 64 h 69"/>
                <a:gd name="T48" fmla="*/ 41 w 69"/>
                <a:gd name="T49" fmla="*/ 64 h 69"/>
                <a:gd name="T50" fmla="*/ 43 w 69"/>
                <a:gd name="T51" fmla="*/ 68 h 69"/>
                <a:gd name="T52" fmla="*/ 54 w 69"/>
                <a:gd name="T53" fmla="*/ 63 h 69"/>
                <a:gd name="T54" fmla="*/ 52 w 69"/>
                <a:gd name="T55" fmla="*/ 58 h 69"/>
                <a:gd name="T56" fmla="*/ 59 w 69"/>
                <a:gd name="T57" fmla="*/ 51 h 69"/>
                <a:gd name="T58" fmla="*/ 64 w 69"/>
                <a:gd name="T59" fmla="*/ 53 h 69"/>
                <a:gd name="T60" fmla="*/ 69 w 69"/>
                <a:gd name="T61" fmla="*/ 41 h 69"/>
                <a:gd name="T62" fmla="*/ 64 w 69"/>
                <a:gd name="T63" fmla="*/ 39 h 69"/>
                <a:gd name="T64" fmla="*/ 64 w 69"/>
                <a:gd name="T65" fmla="*/ 29 h 69"/>
                <a:gd name="T66" fmla="*/ 43 w 69"/>
                <a:gd name="T67" fmla="*/ 53 h 69"/>
                <a:gd name="T68" fmla="*/ 35 w 69"/>
                <a:gd name="T69" fmla="*/ 54 h 69"/>
                <a:gd name="T70" fmla="*/ 16 w 69"/>
                <a:gd name="T71" fmla="*/ 43 h 69"/>
                <a:gd name="T72" fmla="*/ 26 w 69"/>
                <a:gd name="T73" fmla="*/ 16 h 69"/>
                <a:gd name="T74" fmla="*/ 34 w 69"/>
                <a:gd name="T75" fmla="*/ 14 h 69"/>
                <a:gd name="T76" fmla="*/ 53 w 69"/>
                <a:gd name="T77" fmla="*/ 26 h 69"/>
                <a:gd name="T78" fmla="*/ 43 w 69"/>
                <a:gd name="T79"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1" name="Freeform 180"/>
          <p:cNvSpPr>
            <a:spLocks/>
          </p:cNvSpPr>
          <p:nvPr/>
        </p:nvSpPr>
        <p:spPr bwMode="auto">
          <a:xfrm>
            <a:off x="9770696" y="5258016"/>
            <a:ext cx="294946" cy="348262"/>
          </a:xfrm>
          <a:custGeom>
            <a:avLst/>
            <a:gdLst>
              <a:gd name="T0" fmla="*/ 71 w 110"/>
              <a:gd name="T1" fmla="*/ 112 h 130"/>
              <a:gd name="T2" fmla="*/ 102 w 110"/>
              <a:gd name="T3" fmla="*/ 55 h 130"/>
              <a:gd name="T4" fmla="*/ 91 w 110"/>
              <a:gd name="T5" fmla="*/ 13 h 130"/>
              <a:gd name="T6" fmla="*/ 80 w 110"/>
              <a:gd name="T7" fmla="*/ 7 h 130"/>
              <a:gd name="T8" fmla="*/ 41 w 110"/>
              <a:gd name="T9" fmla="*/ 22 h 130"/>
              <a:gd name="T10" fmla="*/ 7 w 110"/>
              <a:gd name="T11" fmla="*/ 87 h 130"/>
              <a:gd name="T12" fmla="*/ 17 w 110"/>
              <a:gd name="T13" fmla="*/ 123 h 130"/>
              <a:gd name="T14" fmla="*/ 18 w 110"/>
              <a:gd name="T15" fmla="*/ 123 h 130"/>
              <a:gd name="T16" fmla="*/ 54 w 110"/>
              <a:gd name="T17" fmla="*/ 113 h 130"/>
              <a:gd name="T18" fmla="*/ 78 w 110"/>
              <a:gd name="T19" fmla="*/ 68 h 130"/>
              <a:gd name="T20" fmla="*/ 70 w 110"/>
              <a:gd name="T21" fmla="*/ 42 h 130"/>
              <a:gd name="T22" fmla="*/ 69 w 110"/>
              <a:gd name="T23" fmla="*/ 41 h 130"/>
              <a:gd name="T24" fmla="*/ 44 w 110"/>
              <a:gd name="T25" fmla="*/ 50 h 130"/>
              <a:gd name="T26" fmla="*/ 24 w 110"/>
              <a:gd name="T27" fmla="*/ 87 h 130"/>
              <a:gd name="T28" fmla="*/ 33 w 110"/>
              <a:gd name="T29" fmla="*/ 92 h 130"/>
              <a:gd name="T30" fmla="*/ 53 w 110"/>
              <a:gd name="T31" fmla="*/ 54 h 130"/>
              <a:gd name="T32" fmla="*/ 64 w 110"/>
              <a:gd name="T33" fmla="*/ 50 h 130"/>
              <a:gd name="T34" fmla="*/ 66 w 110"/>
              <a:gd name="T35" fmla="*/ 51 h 130"/>
              <a:gd name="T36" fmla="*/ 69 w 110"/>
              <a:gd name="T37" fmla="*/ 63 h 130"/>
              <a:gd name="T38" fmla="*/ 45 w 110"/>
              <a:gd name="T39" fmla="*/ 107 h 130"/>
              <a:gd name="T40" fmla="*/ 23 w 110"/>
              <a:gd name="T41" fmla="*/ 114 h 130"/>
              <a:gd name="T42" fmla="*/ 14 w 110"/>
              <a:gd name="T43" fmla="*/ 103 h 130"/>
              <a:gd name="T44" fmla="*/ 18 w 110"/>
              <a:gd name="T45" fmla="*/ 87 h 130"/>
              <a:gd name="T46" fmla="*/ 50 w 110"/>
              <a:gd name="T47" fmla="*/ 27 h 130"/>
              <a:gd name="T48" fmla="*/ 75 w 110"/>
              <a:gd name="T49" fmla="*/ 16 h 130"/>
              <a:gd name="T50" fmla="*/ 87 w 110"/>
              <a:gd name="T51" fmla="*/ 22 h 130"/>
              <a:gd name="T52" fmla="*/ 93 w 110"/>
              <a:gd name="T53" fmla="*/ 50 h 130"/>
              <a:gd name="T54" fmla="*/ 62 w 110"/>
              <a:gd name="T55" fmla="*/ 108 h 130"/>
              <a:gd name="T56" fmla="*/ 71 w 110"/>
              <a:gd name="T57"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130">
                <a:moveTo>
                  <a:pt x="71" y="112"/>
                </a:moveTo>
                <a:cubicBezTo>
                  <a:pt x="102" y="55"/>
                  <a:pt x="102" y="55"/>
                  <a:pt x="102" y="55"/>
                </a:cubicBezTo>
                <a:cubicBezTo>
                  <a:pt x="110" y="38"/>
                  <a:pt x="106" y="21"/>
                  <a:pt x="91" y="13"/>
                </a:cubicBezTo>
                <a:cubicBezTo>
                  <a:pt x="80" y="7"/>
                  <a:pt x="80" y="7"/>
                  <a:pt x="80" y="7"/>
                </a:cubicBezTo>
                <a:cubicBezTo>
                  <a:pt x="66" y="0"/>
                  <a:pt x="50" y="6"/>
                  <a:pt x="41" y="22"/>
                </a:cubicBezTo>
                <a:cubicBezTo>
                  <a:pt x="7" y="87"/>
                  <a:pt x="7" y="87"/>
                  <a:pt x="7" y="87"/>
                </a:cubicBezTo>
                <a:cubicBezTo>
                  <a:pt x="0" y="100"/>
                  <a:pt x="5" y="116"/>
                  <a:pt x="17" y="123"/>
                </a:cubicBezTo>
                <a:cubicBezTo>
                  <a:pt x="18" y="123"/>
                  <a:pt x="18" y="123"/>
                  <a:pt x="18" y="123"/>
                </a:cubicBezTo>
                <a:cubicBezTo>
                  <a:pt x="31" y="130"/>
                  <a:pt x="47" y="125"/>
                  <a:pt x="54" y="113"/>
                </a:cubicBezTo>
                <a:cubicBezTo>
                  <a:pt x="78" y="68"/>
                  <a:pt x="78" y="68"/>
                  <a:pt x="78" y="68"/>
                </a:cubicBezTo>
                <a:cubicBezTo>
                  <a:pt x="83" y="58"/>
                  <a:pt x="79" y="47"/>
                  <a:pt x="70" y="42"/>
                </a:cubicBezTo>
                <a:cubicBezTo>
                  <a:pt x="69" y="41"/>
                  <a:pt x="69" y="41"/>
                  <a:pt x="69" y="41"/>
                </a:cubicBezTo>
                <a:cubicBezTo>
                  <a:pt x="60" y="36"/>
                  <a:pt x="49" y="40"/>
                  <a:pt x="44" y="50"/>
                </a:cubicBezTo>
                <a:cubicBezTo>
                  <a:pt x="24" y="87"/>
                  <a:pt x="24" y="87"/>
                  <a:pt x="24" y="87"/>
                </a:cubicBezTo>
                <a:cubicBezTo>
                  <a:pt x="33" y="92"/>
                  <a:pt x="33" y="92"/>
                  <a:pt x="33" y="92"/>
                </a:cubicBezTo>
                <a:cubicBezTo>
                  <a:pt x="53" y="54"/>
                  <a:pt x="53" y="54"/>
                  <a:pt x="53" y="54"/>
                </a:cubicBezTo>
                <a:cubicBezTo>
                  <a:pt x="55" y="50"/>
                  <a:pt x="59" y="47"/>
                  <a:pt x="64" y="50"/>
                </a:cubicBezTo>
                <a:cubicBezTo>
                  <a:pt x="66" y="51"/>
                  <a:pt x="66" y="51"/>
                  <a:pt x="66" y="51"/>
                </a:cubicBezTo>
                <a:cubicBezTo>
                  <a:pt x="70" y="53"/>
                  <a:pt x="71" y="58"/>
                  <a:pt x="69" y="63"/>
                </a:cubicBezTo>
                <a:cubicBezTo>
                  <a:pt x="45" y="107"/>
                  <a:pt x="45" y="107"/>
                  <a:pt x="45" y="107"/>
                </a:cubicBezTo>
                <a:cubicBezTo>
                  <a:pt x="41" y="115"/>
                  <a:pt x="31" y="119"/>
                  <a:pt x="23" y="114"/>
                </a:cubicBezTo>
                <a:cubicBezTo>
                  <a:pt x="18" y="112"/>
                  <a:pt x="15" y="108"/>
                  <a:pt x="14" y="103"/>
                </a:cubicBezTo>
                <a:cubicBezTo>
                  <a:pt x="13" y="99"/>
                  <a:pt x="14" y="94"/>
                  <a:pt x="18" y="87"/>
                </a:cubicBezTo>
                <a:cubicBezTo>
                  <a:pt x="50" y="27"/>
                  <a:pt x="50" y="27"/>
                  <a:pt x="50" y="27"/>
                </a:cubicBezTo>
                <a:cubicBezTo>
                  <a:pt x="57" y="13"/>
                  <a:pt x="68" y="12"/>
                  <a:pt x="75" y="16"/>
                </a:cubicBezTo>
                <a:cubicBezTo>
                  <a:pt x="87" y="22"/>
                  <a:pt x="87" y="22"/>
                  <a:pt x="87" y="22"/>
                </a:cubicBezTo>
                <a:cubicBezTo>
                  <a:pt x="98" y="28"/>
                  <a:pt x="98" y="40"/>
                  <a:pt x="93" y="50"/>
                </a:cubicBezTo>
                <a:cubicBezTo>
                  <a:pt x="62" y="108"/>
                  <a:pt x="62" y="108"/>
                  <a:pt x="62" y="108"/>
                </a:cubicBezTo>
                <a:lnTo>
                  <a:pt x="71" y="11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1" name="Group 380"/>
          <p:cNvGrpSpPr/>
          <p:nvPr/>
        </p:nvGrpSpPr>
        <p:grpSpPr>
          <a:xfrm>
            <a:off x="7378234" y="3013028"/>
            <a:ext cx="268855" cy="369817"/>
            <a:chOff x="3868738" y="2328863"/>
            <a:chExt cx="376238" cy="517525"/>
          </a:xfrm>
          <a:solidFill>
            <a:srgbClr val="FF6D6D"/>
          </a:solidFill>
        </p:grpSpPr>
        <p:sp>
          <p:nvSpPr>
            <p:cNvPr id="342" name="Freeform 181"/>
            <p:cNvSpPr>
              <a:spLocks/>
            </p:cNvSpPr>
            <p:nvPr/>
          </p:nvSpPr>
          <p:spPr bwMode="auto">
            <a:xfrm>
              <a:off x="3868738" y="2328863"/>
              <a:ext cx="180975" cy="517525"/>
            </a:xfrm>
            <a:custGeom>
              <a:avLst/>
              <a:gdLst>
                <a:gd name="T0" fmla="*/ 6 w 48"/>
                <a:gd name="T1" fmla="*/ 16 h 138"/>
                <a:gd name="T2" fmla="*/ 1 w 48"/>
                <a:gd name="T3" fmla="*/ 34 h 138"/>
                <a:gd name="T4" fmla="*/ 4 w 48"/>
                <a:gd name="T5" fmla="*/ 48 h 138"/>
                <a:gd name="T6" fmla="*/ 17 w 48"/>
                <a:gd name="T7" fmla="*/ 63 h 138"/>
                <a:gd name="T8" fmla="*/ 17 w 48"/>
                <a:gd name="T9" fmla="*/ 138 h 138"/>
                <a:gd name="T10" fmla="*/ 30 w 48"/>
                <a:gd name="T11" fmla="*/ 138 h 138"/>
                <a:gd name="T12" fmla="*/ 30 w 48"/>
                <a:gd name="T13" fmla="*/ 63 h 138"/>
                <a:gd name="T14" fmla="*/ 44 w 48"/>
                <a:gd name="T15" fmla="*/ 48 h 138"/>
                <a:gd name="T16" fmla="*/ 47 w 48"/>
                <a:gd name="T17" fmla="*/ 34 h 138"/>
                <a:gd name="T18" fmla="*/ 42 w 48"/>
                <a:gd name="T19" fmla="*/ 16 h 138"/>
                <a:gd name="T20" fmla="*/ 32 w 48"/>
                <a:gd name="T21" fmla="*/ 0 h 138"/>
                <a:gd name="T22" fmla="*/ 35 w 48"/>
                <a:gd name="T23" fmla="*/ 33 h 138"/>
                <a:gd name="T24" fmla="*/ 31 w 48"/>
                <a:gd name="T25" fmla="*/ 33 h 138"/>
                <a:gd name="T26" fmla="*/ 27 w 48"/>
                <a:gd name="T27" fmla="*/ 0 h 138"/>
                <a:gd name="T28" fmla="*/ 24 w 48"/>
                <a:gd name="T29" fmla="*/ 0 h 138"/>
                <a:gd name="T30" fmla="*/ 20 w 48"/>
                <a:gd name="T31" fmla="*/ 0 h 138"/>
                <a:gd name="T32" fmla="*/ 17 w 48"/>
                <a:gd name="T33" fmla="*/ 33 h 138"/>
                <a:gd name="T34" fmla="*/ 13 w 48"/>
                <a:gd name="T35" fmla="*/ 33 h 138"/>
                <a:gd name="T36" fmla="*/ 16 w 48"/>
                <a:gd name="T37" fmla="*/ 0 h 138"/>
                <a:gd name="T38" fmla="*/ 6 w 48"/>
                <a:gd name="T39" fmla="*/ 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138">
                  <a:moveTo>
                    <a:pt x="6" y="16"/>
                  </a:moveTo>
                  <a:cubicBezTo>
                    <a:pt x="4" y="22"/>
                    <a:pt x="1" y="28"/>
                    <a:pt x="1" y="34"/>
                  </a:cubicBezTo>
                  <a:cubicBezTo>
                    <a:pt x="0" y="39"/>
                    <a:pt x="1" y="43"/>
                    <a:pt x="4" y="48"/>
                  </a:cubicBezTo>
                  <a:cubicBezTo>
                    <a:pt x="7" y="53"/>
                    <a:pt x="12" y="60"/>
                    <a:pt x="17" y="63"/>
                  </a:cubicBezTo>
                  <a:cubicBezTo>
                    <a:pt x="17" y="138"/>
                    <a:pt x="17" y="138"/>
                    <a:pt x="17" y="138"/>
                  </a:cubicBezTo>
                  <a:cubicBezTo>
                    <a:pt x="30" y="138"/>
                    <a:pt x="30" y="138"/>
                    <a:pt x="30" y="138"/>
                  </a:cubicBezTo>
                  <a:cubicBezTo>
                    <a:pt x="30" y="63"/>
                    <a:pt x="30" y="63"/>
                    <a:pt x="30" y="63"/>
                  </a:cubicBezTo>
                  <a:cubicBezTo>
                    <a:pt x="36" y="60"/>
                    <a:pt x="41" y="53"/>
                    <a:pt x="44" y="48"/>
                  </a:cubicBezTo>
                  <a:cubicBezTo>
                    <a:pt x="46" y="43"/>
                    <a:pt x="48" y="39"/>
                    <a:pt x="47" y="34"/>
                  </a:cubicBezTo>
                  <a:cubicBezTo>
                    <a:pt x="46" y="28"/>
                    <a:pt x="44" y="22"/>
                    <a:pt x="42" y="16"/>
                  </a:cubicBezTo>
                  <a:cubicBezTo>
                    <a:pt x="41" y="12"/>
                    <a:pt x="37" y="1"/>
                    <a:pt x="32" y="0"/>
                  </a:cubicBezTo>
                  <a:cubicBezTo>
                    <a:pt x="35" y="33"/>
                    <a:pt x="35" y="33"/>
                    <a:pt x="35" y="33"/>
                  </a:cubicBezTo>
                  <a:cubicBezTo>
                    <a:pt x="31" y="33"/>
                    <a:pt x="31" y="33"/>
                    <a:pt x="31" y="33"/>
                  </a:cubicBezTo>
                  <a:cubicBezTo>
                    <a:pt x="27" y="0"/>
                    <a:pt x="27" y="0"/>
                    <a:pt x="27" y="0"/>
                  </a:cubicBezTo>
                  <a:cubicBezTo>
                    <a:pt x="24" y="0"/>
                    <a:pt x="24" y="0"/>
                    <a:pt x="24" y="0"/>
                  </a:cubicBezTo>
                  <a:cubicBezTo>
                    <a:pt x="20" y="0"/>
                    <a:pt x="20" y="0"/>
                    <a:pt x="20" y="0"/>
                  </a:cubicBezTo>
                  <a:cubicBezTo>
                    <a:pt x="17" y="33"/>
                    <a:pt x="17" y="33"/>
                    <a:pt x="17" y="33"/>
                  </a:cubicBezTo>
                  <a:cubicBezTo>
                    <a:pt x="13" y="33"/>
                    <a:pt x="13" y="33"/>
                    <a:pt x="13" y="33"/>
                  </a:cubicBezTo>
                  <a:cubicBezTo>
                    <a:pt x="16" y="0"/>
                    <a:pt x="16" y="0"/>
                    <a:pt x="16" y="0"/>
                  </a:cubicBezTo>
                  <a:cubicBezTo>
                    <a:pt x="10" y="1"/>
                    <a:pt x="7" y="12"/>
                    <a:pt x="6"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82"/>
            <p:cNvSpPr>
              <a:spLocks/>
            </p:cNvSpPr>
            <p:nvPr/>
          </p:nvSpPr>
          <p:spPr bwMode="auto">
            <a:xfrm>
              <a:off x="4127501" y="2328863"/>
              <a:ext cx="117475" cy="517525"/>
            </a:xfrm>
            <a:custGeom>
              <a:avLst/>
              <a:gdLst>
                <a:gd name="T0" fmla="*/ 0 w 31"/>
                <a:gd name="T1" fmla="*/ 39 h 138"/>
                <a:gd name="T2" fmla="*/ 18 w 31"/>
                <a:gd name="T3" fmla="*/ 77 h 138"/>
                <a:gd name="T4" fmla="*/ 18 w 31"/>
                <a:gd name="T5" fmla="*/ 138 h 138"/>
                <a:gd name="T6" fmla="*/ 31 w 31"/>
                <a:gd name="T7" fmla="*/ 138 h 138"/>
                <a:gd name="T8" fmla="*/ 31 w 31"/>
                <a:gd name="T9" fmla="*/ 0 h 138"/>
                <a:gd name="T10" fmla="*/ 18 w 31"/>
                <a:gd name="T11" fmla="*/ 0 h 138"/>
                <a:gd name="T12" fmla="*/ 0 w 31"/>
                <a:gd name="T13" fmla="*/ 39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39"/>
                  </a:moveTo>
                  <a:cubicBezTo>
                    <a:pt x="0" y="73"/>
                    <a:pt x="14" y="77"/>
                    <a:pt x="18" y="77"/>
                  </a:cubicBezTo>
                  <a:cubicBezTo>
                    <a:pt x="18" y="138"/>
                    <a:pt x="18" y="138"/>
                    <a:pt x="18" y="138"/>
                  </a:cubicBezTo>
                  <a:cubicBezTo>
                    <a:pt x="31" y="138"/>
                    <a:pt x="31" y="138"/>
                    <a:pt x="31" y="138"/>
                  </a:cubicBezTo>
                  <a:cubicBezTo>
                    <a:pt x="31" y="0"/>
                    <a:pt x="31" y="0"/>
                    <a:pt x="31" y="0"/>
                  </a:cubicBezTo>
                  <a:cubicBezTo>
                    <a:pt x="18" y="0"/>
                    <a:pt x="18" y="0"/>
                    <a:pt x="18" y="0"/>
                  </a:cubicBezTo>
                  <a:cubicBezTo>
                    <a:pt x="18" y="0"/>
                    <a:pt x="0" y="0"/>
                    <a:pt x="0"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7" name="Group 376"/>
          <p:cNvGrpSpPr/>
          <p:nvPr/>
        </p:nvGrpSpPr>
        <p:grpSpPr>
          <a:xfrm>
            <a:off x="9577847" y="2363013"/>
            <a:ext cx="348263" cy="338053"/>
            <a:chOff x="6946901" y="1419225"/>
            <a:chExt cx="487363" cy="473075"/>
          </a:xfrm>
          <a:solidFill>
            <a:schemeClr val="bg1">
              <a:lumMod val="65000"/>
            </a:schemeClr>
          </a:solidFill>
        </p:grpSpPr>
        <p:sp>
          <p:nvSpPr>
            <p:cNvPr id="344" name="Freeform 183"/>
            <p:cNvSpPr>
              <a:spLocks/>
            </p:cNvSpPr>
            <p:nvPr/>
          </p:nvSpPr>
          <p:spPr bwMode="auto">
            <a:xfrm>
              <a:off x="6946901" y="1419225"/>
              <a:ext cx="487363" cy="300037"/>
            </a:xfrm>
            <a:custGeom>
              <a:avLst/>
              <a:gdLst>
                <a:gd name="T0" fmla="*/ 130 w 130"/>
                <a:gd name="T1" fmla="*/ 66 h 80"/>
                <a:gd name="T2" fmla="*/ 116 w 130"/>
                <a:gd name="T3" fmla="*/ 52 h 80"/>
                <a:gd name="T4" fmla="*/ 118 w 130"/>
                <a:gd name="T5" fmla="*/ 40 h 80"/>
                <a:gd name="T6" fmla="*/ 78 w 130"/>
                <a:gd name="T7" fmla="*/ 0 h 80"/>
                <a:gd name="T8" fmla="*/ 38 w 130"/>
                <a:gd name="T9" fmla="*/ 39 h 80"/>
                <a:gd name="T10" fmla="*/ 23 w 130"/>
                <a:gd name="T11" fmla="*/ 34 h 80"/>
                <a:gd name="T12" fmla="*/ 0 w 130"/>
                <a:gd name="T13" fmla="*/ 57 h 80"/>
                <a:gd name="T14" fmla="*/ 23 w 130"/>
                <a:gd name="T15" fmla="*/ 80 h 80"/>
                <a:gd name="T16" fmla="*/ 76 w 130"/>
                <a:gd name="T17" fmla="*/ 80 h 80"/>
                <a:gd name="T18" fmla="*/ 78 w 130"/>
                <a:gd name="T19" fmla="*/ 80 h 80"/>
                <a:gd name="T20" fmla="*/ 116 w 130"/>
                <a:gd name="T21" fmla="*/ 80 h 80"/>
                <a:gd name="T22" fmla="*/ 130 w 130"/>
                <a:gd name="T23"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0">
                  <a:moveTo>
                    <a:pt x="130" y="66"/>
                  </a:moveTo>
                  <a:cubicBezTo>
                    <a:pt x="130" y="58"/>
                    <a:pt x="124" y="52"/>
                    <a:pt x="116" y="52"/>
                  </a:cubicBezTo>
                  <a:cubicBezTo>
                    <a:pt x="118" y="48"/>
                    <a:pt x="118" y="44"/>
                    <a:pt x="118" y="40"/>
                  </a:cubicBezTo>
                  <a:cubicBezTo>
                    <a:pt x="118" y="18"/>
                    <a:pt x="100" y="0"/>
                    <a:pt x="78" y="0"/>
                  </a:cubicBezTo>
                  <a:cubicBezTo>
                    <a:pt x="56" y="0"/>
                    <a:pt x="38" y="18"/>
                    <a:pt x="38" y="39"/>
                  </a:cubicBezTo>
                  <a:cubicBezTo>
                    <a:pt x="34" y="36"/>
                    <a:pt x="29" y="34"/>
                    <a:pt x="23" y="34"/>
                  </a:cubicBezTo>
                  <a:cubicBezTo>
                    <a:pt x="10" y="34"/>
                    <a:pt x="0" y="44"/>
                    <a:pt x="0" y="57"/>
                  </a:cubicBezTo>
                  <a:cubicBezTo>
                    <a:pt x="0" y="70"/>
                    <a:pt x="10" y="80"/>
                    <a:pt x="23" y="80"/>
                  </a:cubicBezTo>
                  <a:cubicBezTo>
                    <a:pt x="76" y="80"/>
                    <a:pt x="76" y="80"/>
                    <a:pt x="76" y="80"/>
                  </a:cubicBezTo>
                  <a:cubicBezTo>
                    <a:pt x="78" y="80"/>
                    <a:pt x="78" y="80"/>
                    <a:pt x="78" y="80"/>
                  </a:cubicBezTo>
                  <a:cubicBezTo>
                    <a:pt x="116" y="80"/>
                    <a:pt x="116" y="80"/>
                    <a:pt x="116" y="80"/>
                  </a:cubicBezTo>
                  <a:cubicBezTo>
                    <a:pt x="124" y="80"/>
                    <a:pt x="130" y="74"/>
                    <a:pt x="1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Rectangle 184"/>
            <p:cNvSpPr>
              <a:spLocks noChangeArrowheads="1"/>
            </p:cNvSpPr>
            <p:nvPr/>
          </p:nvSpPr>
          <p:spPr bwMode="auto">
            <a:xfrm>
              <a:off x="7016751" y="1749425"/>
              <a:ext cx="42863"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Rectangle 185"/>
            <p:cNvSpPr>
              <a:spLocks noChangeArrowheads="1"/>
            </p:cNvSpPr>
            <p:nvPr/>
          </p:nvSpPr>
          <p:spPr bwMode="auto">
            <a:xfrm>
              <a:off x="7118351" y="1798638"/>
              <a:ext cx="41275"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Rectangle 186"/>
            <p:cNvSpPr>
              <a:spLocks noChangeArrowheads="1"/>
            </p:cNvSpPr>
            <p:nvPr/>
          </p:nvSpPr>
          <p:spPr bwMode="auto">
            <a:xfrm>
              <a:off x="7219951" y="1749425"/>
              <a:ext cx="41275"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Rectangle 187"/>
            <p:cNvSpPr>
              <a:spLocks noChangeArrowheads="1"/>
            </p:cNvSpPr>
            <p:nvPr/>
          </p:nvSpPr>
          <p:spPr bwMode="auto">
            <a:xfrm>
              <a:off x="7321551" y="1798638"/>
              <a:ext cx="46038"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9" name="Freeform 188"/>
          <p:cNvSpPr>
            <a:spLocks/>
          </p:cNvSpPr>
          <p:nvPr/>
        </p:nvSpPr>
        <p:spPr bwMode="auto">
          <a:xfrm>
            <a:off x="10739479" y="2580819"/>
            <a:ext cx="276795" cy="228015"/>
          </a:xfrm>
          <a:custGeom>
            <a:avLst/>
            <a:gdLst>
              <a:gd name="T0" fmla="*/ 202 w 244"/>
              <a:gd name="T1" fmla="*/ 0 h 201"/>
              <a:gd name="T2" fmla="*/ 88 w 244"/>
              <a:gd name="T3" fmla="*/ 113 h 201"/>
              <a:gd name="T4" fmla="*/ 45 w 244"/>
              <a:gd name="T5" fmla="*/ 71 h 201"/>
              <a:gd name="T6" fmla="*/ 0 w 244"/>
              <a:gd name="T7" fmla="*/ 116 h 201"/>
              <a:gd name="T8" fmla="*/ 43 w 244"/>
              <a:gd name="T9" fmla="*/ 158 h 201"/>
              <a:gd name="T10" fmla="*/ 88 w 244"/>
              <a:gd name="T11" fmla="*/ 201 h 201"/>
              <a:gd name="T12" fmla="*/ 133 w 244"/>
              <a:gd name="T13" fmla="*/ 158 h 201"/>
              <a:gd name="T14" fmla="*/ 244 w 244"/>
              <a:gd name="T15" fmla="*/ 45 h 201"/>
              <a:gd name="T16" fmla="*/ 202 w 244"/>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01">
                <a:moveTo>
                  <a:pt x="202" y="0"/>
                </a:moveTo>
                <a:lnTo>
                  <a:pt x="88" y="113"/>
                </a:lnTo>
                <a:lnTo>
                  <a:pt x="45" y="71"/>
                </a:lnTo>
                <a:lnTo>
                  <a:pt x="0" y="116"/>
                </a:lnTo>
                <a:lnTo>
                  <a:pt x="43" y="158"/>
                </a:lnTo>
                <a:lnTo>
                  <a:pt x="88" y="201"/>
                </a:lnTo>
                <a:lnTo>
                  <a:pt x="133" y="158"/>
                </a:lnTo>
                <a:lnTo>
                  <a:pt x="244" y="45"/>
                </a:lnTo>
                <a:lnTo>
                  <a:pt x="20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7" name="Group 386"/>
          <p:cNvGrpSpPr/>
          <p:nvPr/>
        </p:nvGrpSpPr>
        <p:grpSpPr>
          <a:xfrm>
            <a:off x="10911909" y="4111133"/>
            <a:ext cx="247301" cy="292676"/>
            <a:chOff x="8813801" y="3865563"/>
            <a:chExt cx="346075" cy="409574"/>
          </a:xfrm>
          <a:solidFill>
            <a:schemeClr val="bg1">
              <a:lumMod val="50000"/>
            </a:schemeClr>
          </a:solidFill>
        </p:grpSpPr>
        <p:sp>
          <p:nvSpPr>
            <p:cNvPr id="350" name="Freeform 189"/>
            <p:cNvSpPr>
              <a:spLocks/>
            </p:cNvSpPr>
            <p:nvPr/>
          </p:nvSpPr>
          <p:spPr bwMode="auto">
            <a:xfrm>
              <a:off x="8813801" y="3940175"/>
              <a:ext cx="346075" cy="334962"/>
            </a:xfrm>
            <a:custGeom>
              <a:avLst/>
              <a:gdLst>
                <a:gd name="T0" fmla="*/ 46 w 92"/>
                <a:gd name="T1" fmla="*/ 89 h 89"/>
                <a:gd name="T2" fmla="*/ 92 w 92"/>
                <a:gd name="T3" fmla="*/ 43 h 89"/>
                <a:gd name="T4" fmla="*/ 63 w 92"/>
                <a:gd name="T5" fmla="*/ 0 h 89"/>
                <a:gd name="T6" fmla="*/ 57 w 92"/>
                <a:gd name="T7" fmla="*/ 9 h 89"/>
                <a:gd name="T8" fmla="*/ 82 w 92"/>
                <a:gd name="T9" fmla="*/ 43 h 89"/>
                <a:gd name="T10" fmla="*/ 46 w 92"/>
                <a:gd name="T11" fmla="*/ 79 h 89"/>
                <a:gd name="T12" fmla="*/ 10 w 92"/>
                <a:gd name="T13" fmla="*/ 43 h 89"/>
                <a:gd name="T14" fmla="*/ 35 w 92"/>
                <a:gd name="T15" fmla="*/ 9 h 89"/>
                <a:gd name="T16" fmla="*/ 28 w 92"/>
                <a:gd name="T17" fmla="*/ 0 h 89"/>
                <a:gd name="T18" fmla="*/ 0 w 92"/>
                <a:gd name="T19" fmla="*/ 43 h 89"/>
                <a:gd name="T20" fmla="*/ 46 w 92"/>
                <a:gd name="T2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89">
                  <a:moveTo>
                    <a:pt x="46" y="89"/>
                  </a:moveTo>
                  <a:cubicBezTo>
                    <a:pt x="71" y="89"/>
                    <a:pt x="92" y="68"/>
                    <a:pt x="92" y="43"/>
                  </a:cubicBezTo>
                  <a:cubicBezTo>
                    <a:pt x="92" y="24"/>
                    <a:pt x="80" y="7"/>
                    <a:pt x="63" y="0"/>
                  </a:cubicBezTo>
                  <a:cubicBezTo>
                    <a:pt x="57" y="9"/>
                    <a:pt x="57" y="9"/>
                    <a:pt x="57" y="9"/>
                  </a:cubicBezTo>
                  <a:cubicBezTo>
                    <a:pt x="71" y="13"/>
                    <a:pt x="82" y="27"/>
                    <a:pt x="82" y="43"/>
                  </a:cubicBezTo>
                  <a:cubicBezTo>
                    <a:pt x="82" y="63"/>
                    <a:pt x="66" y="79"/>
                    <a:pt x="46" y="79"/>
                  </a:cubicBezTo>
                  <a:cubicBezTo>
                    <a:pt x="26" y="79"/>
                    <a:pt x="10" y="63"/>
                    <a:pt x="10" y="43"/>
                  </a:cubicBezTo>
                  <a:cubicBezTo>
                    <a:pt x="10" y="27"/>
                    <a:pt x="20" y="13"/>
                    <a:pt x="35" y="9"/>
                  </a:cubicBezTo>
                  <a:cubicBezTo>
                    <a:pt x="28" y="0"/>
                    <a:pt x="28" y="0"/>
                    <a:pt x="28" y="0"/>
                  </a:cubicBezTo>
                  <a:cubicBezTo>
                    <a:pt x="12" y="7"/>
                    <a:pt x="0" y="24"/>
                    <a:pt x="0" y="43"/>
                  </a:cubicBezTo>
                  <a:cubicBezTo>
                    <a:pt x="0" y="68"/>
                    <a:pt x="20" y="89"/>
                    <a:pt x="46" y="8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90"/>
            <p:cNvSpPr>
              <a:spLocks/>
            </p:cNvSpPr>
            <p:nvPr/>
          </p:nvSpPr>
          <p:spPr bwMode="auto">
            <a:xfrm>
              <a:off x="8904288" y="3865563"/>
              <a:ext cx="160338" cy="120650"/>
            </a:xfrm>
            <a:custGeom>
              <a:avLst/>
              <a:gdLst>
                <a:gd name="T0" fmla="*/ 33 w 101"/>
                <a:gd name="T1" fmla="*/ 66 h 76"/>
                <a:gd name="T2" fmla="*/ 40 w 101"/>
                <a:gd name="T3" fmla="*/ 76 h 76"/>
                <a:gd name="T4" fmla="*/ 52 w 101"/>
                <a:gd name="T5" fmla="*/ 76 h 76"/>
                <a:gd name="T6" fmla="*/ 61 w 101"/>
                <a:gd name="T7" fmla="*/ 76 h 76"/>
                <a:gd name="T8" fmla="*/ 71 w 101"/>
                <a:gd name="T9" fmla="*/ 66 h 76"/>
                <a:gd name="T10" fmla="*/ 85 w 101"/>
                <a:gd name="T11" fmla="*/ 45 h 76"/>
                <a:gd name="T12" fmla="*/ 101 w 101"/>
                <a:gd name="T13" fmla="*/ 21 h 76"/>
                <a:gd name="T14" fmla="*/ 85 w 101"/>
                <a:gd name="T15" fmla="*/ 0 h 76"/>
                <a:gd name="T16" fmla="*/ 52 w 101"/>
                <a:gd name="T17" fmla="*/ 0 h 76"/>
                <a:gd name="T18" fmla="*/ 16 w 101"/>
                <a:gd name="T19" fmla="*/ 0 h 76"/>
                <a:gd name="T20" fmla="*/ 0 w 101"/>
                <a:gd name="T21" fmla="*/ 21 h 76"/>
                <a:gd name="T22" fmla="*/ 19 w 101"/>
                <a:gd name="T23" fmla="*/ 45 h 76"/>
                <a:gd name="T24" fmla="*/ 33 w 101"/>
                <a:gd name="T25" fmla="*/ 6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76">
                  <a:moveTo>
                    <a:pt x="33" y="66"/>
                  </a:moveTo>
                  <a:lnTo>
                    <a:pt x="40" y="76"/>
                  </a:lnTo>
                  <a:lnTo>
                    <a:pt x="52" y="76"/>
                  </a:lnTo>
                  <a:lnTo>
                    <a:pt x="61" y="76"/>
                  </a:lnTo>
                  <a:lnTo>
                    <a:pt x="71" y="66"/>
                  </a:lnTo>
                  <a:lnTo>
                    <a:pt x="85" y="45"/>
                  </a:lnTo>
                  <a:lnTo>
                    <a:pt x="101" y="21"/>
                  </a:lnTo>
                  <a:lnTo>
                    <a:pt x="85" y="0"/>
                  </a:lnTo>
                  <a:lnTo>
                    <a:pt x="52" y="0"/>
                  </a:lnTo>
                  <a:lnTo>
                    <a:pt x="16" y="0"/>
                  </a:lnTo>
                  <a:lnTo>
                    <a:pt x="0" y="21"/>
                  </a:lnTo>
                  <a:lnTo>
                    <a:pt x="19" y="45"/>
                  </a:lnTo>
                  <a:lnTo>
                    <a:pt x="33"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0" name="Group 379"/>
          <p:cNvGrpSpPr/>
          <p:nvPr/>
        </p:nvGrpSpPr>
        <p:grpSpPr>
          <a:xfrm>
            <a:off x="7486003" y="2516159"/>
            <a:ext cx="212134" cy="351665"/>
            <a:chOff x="4019551" y="1633538"/>
            <a:chExt cx="296862" cy="492124"/>
          </a:xfrm>
          <a:solidFill>
            <a:schemeClr val="bg1">
              <a:lumMod val="65000"/>
            </a:schemeClr>
          </a:solidFill>
        </p:grpSpPr>
        <p:sp>
          <p:nvSpPr>
            <p:cNvPr id="352" name="Freeform 191"/>
            <p:cNvSpPr>
              <a:spLocks/>
            </p:cNvSpPr>
            <p:nvPr/>
          </p:nvSpPr>
          <p:spPr bwMode="auto">
            <a:xfrm>
              <a:off x="4019551" y="1708150"/>
              <a:ext cx="255588" cy="417512"/>
            </a:xfrm>
            <a:custGeom>
              <a:avLst/>
              <a:gdLst>
                <a:gd name="T0" fmla="*/ 2 w 161"/>
                <a:gd name="T1" fmla="*/ 263 h 263"/>
                <a:gd name="T2" fmla="*/ 45 w 161"/>
                <a:gd name="T3" fmla="*/ 235 h 263"/>
                <a:gd name="T4" fmla="*/ 132 w 161"/>
                <a:gd name="T5" fmla="*/ 71 h 263"/>
                <a:gd name="T6" fmla="*/ 161 w 161"/>
                <a:gd name="T7" fmla="*/ 19 h 263"/>
                <a:gd name="T8" fmla="*/ 151 w 161"/>
                <a:gd name="T9" fmla="*/ 14 h 263"/>
                <a:gd name="T10" fmla="*/ 144 w 161"/>
                <a:gd name="T11" fmla="*/ 12 h 263"/>
                <a:gd name="T12" fmla="*/ 135 w 161"/>
                <a:gd name="T13" fmla="*/ 7 h 263"/>
                <a:gd name="T14" fmla="*/ 116 w 161"/>
                <a:gd name="T15" fmla="*/ 0 h 263"/>
                <a:gd name="T16" fmla="*/ 106 w 161"/>
                <a:gd name="T17" fmla="*/ 17 h 263"/>
                <a:gd name="T18" fmla="*/ 102 w 161"/>
                <a:gd name="T19" fmla="*/ 26 h 263"/>
                <a:gd name="T20" fmla="*/ 97 w 161"/>
                <a:gd name="T21" fmla="*/ 36 h 263"/>
                <a:gd name="T22" fmla="*/ 64 w 161"/>
                <a:gd name="T23" fmla="*/ 95 h 263"/>
                <a:gd name="T24" fmla="*/ 0 w 161"/>
                <a:gd name="T25" fmla="*/ 216 h 263"/>
                <a:gd name="T26" fmla="*/ 2 w 161"/>
                <a:gd name="T2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263">
                  <a:moveTo>
                    <a:pt x="2" y="263"/>
                  </a:moveTo>
                  <a:lnTo>
                    <a:pt x="45" y="235"/>
                  </a:lnTo>
                  <a:lnTo>
                    <a:pt x="132" y="71"/>
                  </a:lnTo>
                  <a:lnTo>
                    <a:pt x="161" y="19"/>
                  </a:lnTo>
                  <a:lnTo>
                    <a:pt x="151" y="14"/>
                  </a:lnTo>
                  <a:lnTo>
                    <a:pt x="144" y="12"/>
                  </a:lnTo>
                  <a:lnTo>
                    <a:pt x="135" y="7"/>
                  </a:lnTo>
                  <a:lnTo>
                    <a:pt x="116" y="0"/>
                  </a:lnTo>
                  <a:lnTo>
                    <a:pt x="106" y="17"/>
                  </a:lnTo>
                  <a:lnTo>
                    <a:pt x="102" y="26"/>
                  </a:lnTo>
                  <a:lnTo>
                    <a:pt x="97" y="36"/>
                  </a:lnTo>
                  <a:lnTo>
                    <a:pt x="64" y="95"/>
                  </a:lnTo>
                  <a:lnTo>
                    <a:pt x="0" y="216"/>
                  </a:lnTo>
                  <a:lnTo>
                    <a:pt x="2" y="2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92"/>
            <p:cNvSpPr>
              <a:spLocks/>
            </p:cNvSpPr>
            <p:nvPr/>
          </p:nvSpPr>
          <p:spPr bwMode="auto">
            <a:xfrm>
              <a:off x="4214813" y="1633538"/>
              <a:ext cx="101600" cy="82550"/>
            </a:xfrm>
            <a:custGeom>
              <a:avLst/>
              <a:gdLst>
                <a:gd name="T0" fmla="*/ 19 w 64"/>
                <a:gd name="T1" fmla="*/ 0 h 52"/>
                <a:gd name="T2" fmla="*/ 0 w 64"/>
                <a:gd name="T3" fmla="*/ 33 h 52"/>
                <a:gd name="T4" fmla="*/ 33 w 64"/>
                <a:gd name="T5" fmla="*/ 47 h 52"/>
                <a:gd name="T6" fmla="*/ 42 w 64"/>
                <a:gd name="T7" fmla="*/ 52 h 52"/>
                <a:gd name="T8" fmla="*/ 45 w 64"/>
                <a:gd name="T9" fmla="*/ 52 h 52"/>
                <a:gd name="T10" fmla="*/ 47 w 64"/>
                <a:gd name="T11" fmla="*/ 50 h 52"/>
                <a:gd name="T12" fmla="*/ 52 w 64"/>
                <a:gd name="T13" fmla="*/ 40 h 52"/>
                <a:gd name="T14" fmla="*/ 64 w 64"/>
                <a:gd name="T15" fmla="*/ 19 h 52"/>
                <a:gd name="T16" fmla="*/ 19 w 6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2">
                  <a:moveTo>
                    <a:pt x="19" y="0"/>
                  </a:moveTo>
                  <a:lnTo>
                    <a:pt x="0" y="33"/>
                  </a:lnTo>
                  <a:lnTo>
                    <a:pt x="33" y="47"/>
                  </a:lnTo>
                  <a:lnTo>
                    <a:pt x="42" y="52"/>
                  </a:lnTo>
                  <a:lnTo>
                    <a:pt x="45" y="52"/>
                  </a:lnTo>
                  <a:lnTo>
                    <a:pt x="47" y="50"/>
                  </a:lnTo>
                  <a:lnTo>
                    <a:pt x="52" y="40"/>
                  </a:lnTo>
                  <a:lnTo>
                    <a:pt x="64"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4" name="Freeform 193"/>
          <p:cNvSpPr>
            <a:spLocks noEditPoints="1"/>
          </p:cNvSpPr>
          <p:nvPr/>
        </p:nvSpPr>
        <p:spPr bwMode="auto">
          <a:xfrm>
            <a:off x="10438861" y="4959668"/>
            <a:ext cx="298349" cy="294946"/>
          </a:xfrm>
          <a:custGeom>
            <a:avLst/>
            <a:gdLst>
              <a:gd name="T0" fmla="*/ 75 w 111"/>
              <a:gd name="T1" fmla="*/ 0 h 110"/>
              <a:gd name="T2" fmla="*/ 80 w 111"/>
              <a:gd name="T3" fmla="*/ 0 h 110"/>
              <a:gd name="T4" fmla="*/ 97 w 111"/>
              <a:gd name="T5" fmla="*/ 43 h 110"/>
              <a:gd name="T6" fmla="*/ 66 w 111"/>
              <a:gd name="T7" fmla="*/ 49 h 110"/>
              <a:gd name="T8" fmla="*/ 59 w 111"/>
              <a:gd name="T9" fmla="*/ 55 h 110"/>
              <a:gd name="T10" fmla="*/ 39 w 111"/>
              <a:gd name="T11" fmla="*/ 75 h 110"/>
              <a:gd name="T12" fmla="*/ 48 w 111"/>
              <a:gd name="T13" fmla="*/ 85 h 110"/>
              <a:gd name="T14" fmla="*/ 44 w 111"/>
              <a:gd name="T15" fmla="*/ 91 h 110"/>
              <a:gd name="T16" fmla="*/ 39 w 111"/>
              <a:gd name="T17" fmla="*/ 94 h 110"/>
              <a:gd name="T18" fmla="*/ 29 w 111"/>
              <a:gd name="T19" fmla="*/ 85 h 110"/>
              <a:gd name="T20" fmla="*/ 23 w 111"/>
              <a:gd name="T21" fmla="*/ 90 h 110"/>
              <a:gd name="T22" fmla="*/ 32 w 111"/>
              <a:gd name="T23" fmla="*/ 101 h 110"/>
              <a:gd name="T24" fmla="*/ 29 w 111"/>
              <a:gd name="T25" fmla="*/ 106 h 110"/>
              <a:gd name="T26" fmla="*/ 23 w 111"/>
              <a:gd name="T27" fmla="*/ 110 h 110"/>
              <a:gd name="T28" fmla="*/ 15 w 111"/>
              <a:gd name="T29" fmla="*/ 103 h 110"/>
              <a:gd name="T30" fmla="*/ 13 w 111"/>
              <a:gd name="T31" fmla="*/ 101 h 110"/>
              <a:gd name="T32" fmla="*/ 9 w 111"/>
              <a:gd name="T33" fmla="*/ 103 h 110"/>
              <a:gd name="T34" fmla="*/ 0 w 111"/>
              <a:gd name="T35" fmla="*/ 97 h 110"/>
              <a:gd name="T36" fmla="*/ 0 w 111"/>
              <a:gd name="T37" fmla="*/ 95 h 110"/>
              <a:gd name="T38" fmla="*/ 8 w 111"/>
              <a:gd name="T39" fmla="*/ 85 h 110"/>
              <a:gd name="T40" fmla="*/ 55 w 111"/>
              <a:gd name="T41" fmla="*/ 38 h 110"/>
              <a:gd name="T42" fmla="*/ 52 w 111"/>
              <a:gd name="T43" fmla="*/ 28 h 110"/>
              <a:gd name="T44" fmla="*/ 75 w 111"/>
              <a:gd name="T45" fmla="*/ 0 h 110"/>
              <a:gd name="T46" fmla="*/ 67 w 111"/>
              <a:gd name="T47" fmla="*/ 26 h 110"/>
              <a:gd name="T48" fmla="*/ 88 w 111"/>
              <a:gd name="T49" fmla="*/ 31 h 110"/>
              <a:gd name="T50" fmla="*/ 76 w 111"/>
              <a:gd name="T51" fmla="*/ 15 h 110"/>
              <a:gd name="T52" fmla="*/ 67 w 111"/>
              <a:gd name="T53" fmla="*/ 2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10">
                <a:moveTo>
                  <a:pt x="75" y="0"/>
                </a:moveTo>
                <a:cubicBezTo>
                  <a:pt x="77" y="0"/>
                  <a:pt x="79" y="0"/>
                  <a:pt x="80" y="0"/>
                </a:cubicBezTo>
                <a:cubicBezTo>
                  <a:pt x="100" y="1"/>
                  <a:pt x="111" y="28"/>
                  <a:pt x="97" y="43"/>
                </a:cubicBezTo>
                <a:cubicBezTo>
                  <a:pt x="91" y="50"/>
                  <a:pt x="77" y="55"/>
                  <a:pt x="66" y="49"/>
                </a:cubicBezTo>
                <a:cubicBezTo>
                  <a:pt x="63" y="50"/>
                  <a:pt x="61" y="52"/>
                  <a:pt x="59" y="55"/>
                </a:cubicBezTo>
                <a:cubicBezTo>
                  <a:pt x="53" y="61"/>
                  <a:pt x="46" y="68"/>
                  <a:pt x="39" y="75"/>
                </a:cubicBezTo>
                <a:cubicBezTo>
                  <a:pt x="40" y="78"/>
                  <a:pt x="48" y="81"/>
                  <a:pt x="48" y="85"/>
                </a:cubicBezTo>
                <a:cubicBezTo>
                  <a:pt x="48" y="88"/>
                  <a:pt x="44" y="91"/>
                  <a:pt x="44" y="91"/>
                </a:cubicBezTo>
                <a:cubicBezTo>
                  <a:pt x="44" y="91"/>
                  <a:pt x="41" y="94"/>
                  <a:pt x="39" y="94"/>
                </a:cubicBezTo>
                <a:cubicBezTo>
                  <a:pt x="35" y="94"/>
                  <a:pt x="32" y="87"/>
                  <a:pt x="29" y="85"/>
                </a:cubicBezTo>
                <a:cubicBezTo>
                  <a:pt x="27" y="87"/>
                  <a:pt x="25" y="89"/>
                  <a:pt x="23" y="90"/>
                </a:cubicBezTo>
                <a:cubicBezTo>
                  <a:pt x="25" y="94"/>
                  <a:pt x="32" y="96"/>
                  <a:pt x="32" y="101"/>
                </a:cubicBezTo>
                <a:cubicBezTo>
                  <a:pt x="32" y="103"/>
                  <a:pt x="29" y="106"/>
                  <a:pt x="29" y="106"/>
                </a:cubicBezTo>
                <a:cubicBezTo>
                  <a:pt x="29" y="106"/>
                  <a:pt x="26" y="110"/>
                  <a:pt x="23" y="110"/>
                </a:cubicBezTo>
                <a:cubicBezTo>
                  <a:pt x="20" y="110"/>
                  <a:pt x="15" y="103"/>
                  <a:pt x="15" y="103"/>
                </a:cubicBezTo>
                <a:cubicBezTo>
                  <a:pt x="13" y="101"/>
                  <a:pt x="13" y="101"/>
                  <a:pt x="13" y="101"/>
                </a:cubicBezTo>
                <a:cubicBezTo>
                  <a:pt x="13" y="101"/>
                  <a:pt x="10" y="103"/>
                  <a:pt x="9" y="103"/>
                </a:cubicBezTo>
                <a:cubicBezTo>
                  <a:pt x="4" y="104"/>
                  <a:pt x="1" y="100"/>
                  <a:pt x="0" y="97"/>
                </a:cubicBezTo>
                <a:cubicBezTo>
                  <a:pt x="0" y="96"/>
                  <a:pt x="0" y="95"/>
                  <a:pt x="0" y="95"/>
                </a:cubicBezTo>
                <a:cubicBezTo>
                  <a:pt x="2" y="91"/>
                  <a:pt x="5" y="88"/>
                  <a:pt x="8" y="85"/>
                </a:cubicBezTo>
                <a:cubicBezTo>
                  <a:pt x="24" y="69"/>
                  <a:pt x="40" y="53"/>
                  <a:pt x="55" y="38"/>
                </a:cubicBezTo>
                <a:cubicBezTo>
                  <a:pt x="54" y="35"/>
                  <a:pt x="53" y="32"/>
                  <a:pt x="52" y="28"/>
                </a:cubicBezTo>
                <a:cubicBezTo>
                  <a:pt x="51" y="12"/>
                  <a:pt x="62" y="3"/>
                  <a:pt x="75" y="0"/>
                </a:cubicBezTo>
                <a:close/>
                <a:moveTo>
                  <a:pt x="67" y="26"/>
                </a:moveTo>
                <a:cubicBezTo>
                  <a:pt x="67" y="38"/>
                  <a:pt x="83" y="40"/>
                  <a:pt x="88" y="31"/>
                </a:cubicBezTo>
                <a:cubicBezTo>
                  <a:pt x="92" y="22"/>
                  <a:pt x="84" y="14"/>
                  <a:pt x="76" y="15"/>
                </a:cubicBezTo>
                <a:cubicBezTo>
                  <a:pt x="71" y="16"/>
                  <a:pt x="67" y="20"/>
                  <a:pt x="67" y="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5" name="Freeform 194"/>
          <p:cNvSpPr>
            <a:spLocks noEditPoints="1"/>
          </p:cNvSpPr>
          <p:nvPr/>
        </p:nvSpPr>
        <p:spPr bwMode="auto">
          <a:xfrm>
            <a:off x="7058332" y="3453178"/>
            <a:ext cx="341456" cy="271122"/>
          </a:xfrm>
          <a:custGeom>
            <a:avLst/>
            <a:gdLst>
              <a:gd name="T0" fmla="*/ 110 w 127"/>
              <a:gd name="T1" fmla="*/ 9 h 101"/>
              <a:gd name="T2" fmla="*/ 107 w 127"/>
              <a:gd name="T3" fmla="*/ 7 h 101"/>
              <a:gd name="T4" fmla="*/ 57 w 127"/>
              <a:gd name="T5" fmla="*/ 0 h 101"/>
              <a:gd name="T6" fmla="*/ 18 w 127"/>
              <a:gd name="T7" fmla="*/ 15 h 101"/>
              <a:gd name="T8" fmla="*/ 18 w 127"/>
              <a:gd name="T9" fmla="*/ 15 h 101"/>
              <a:gd name="T10" fmla="*/ 17 w 127"/>
              <a:gd name="T11" fmla="*/ 16 h 101"/>
              <a:gd name="T12" fmla="*/ 0 w 127"/>
              <a:gd name="T13" fmla="*/ 38 h 101"/>
              <a:gd name="T14" fmla="*/ 2 w 127"/>
              <a:gd name="T15" fmla="*/ 43 h 101"/>
              <a:gd name="T16" fmla="*/ 16 w 127"/>
              <a:gd name="T17" fmla="*/ 82 h 101"/>
              <a:gd name="T18" fmla="*/ 71 w 127"/>
              <a:gd name="T19" fmla="*/ 101 h 101"/>
              <a:gd name="T20" fmla="*/ 72 w 127"/>
              <a:gd name="T21" fmla="*/ 101 h 101"/>
              <a:gd name="T22" fmla="*/ 72 w 127"/>
              <a:gd name="T23" fmla="*/ 101 h 101"/>
              <a:gd name="T24" fmla="*/ 73 w 127"/>
              <a:gd name="T25" fmla="*/ 101 h 101"/>
              <a:gd name="T26" fmla="*/ 112 w 127"/>
              <a:gd name="T27" fmla="*/ 77 h 101"/>
              <a:gd name="T28" fmla="*/ 125 w 127"/>
              <a:gd name="T29" fmla="*/ 36 h 101"/>
              <a:gd name="T30" fmla="*/ 126 w 127"/>
              <a:gd name="T31" fmla="*/ 31 h 101"/>
              <a:gd name="T32" fmla="*/ 21 w 127"/>
              <a:gd name="T33" fmla="*/ 21 h 101"/>
              <a:gd name="T34" fmla="*/ 53 w 127"/>
              <a:gd name="T35" fmla="*/ 50 h 101"/>
              <a:gd name="T36" fmla="*/ 68 w 127"/>
              <a:gd name="T37" fmla="*/ 93 h 101"/>
              <a:gd name="T38" fmla="*/ 23 w 127"/>
              <a:gd name="T39" fmla="*/ 48 h 101"/>
              <a:gd name="T40" fmla="*/ 54 w 127"/>
              <a:gd name="T41" fmla="*/ 56 h 101"/>
              <a:gd name="T42" fmla="*/ 68 w 127"/>
              <a:gd name="T43" fmla="*/ 38 h 101"/>
              <a:gd name="T44" fmla="*/ 71 w 127"/>
              <a:gd name="T45" fmla="*/ 24 h 101"/>
              <a:gd name="T46" fmla="*/ 58 w 127"/>
              <a:gd name="T47" fmla="*/ 7 h 101"/>
              <a:gd name="T48" fmla="*/ 71 w 127"/>
              <a:gd name="T49" fmla="*/ 24 h 101"/>
              <a:gd name="T50" fmla="*/ 75 w 127"/>
              <a:gd name="T51" fmla="*/ 42 h 101"/>
              <a:gd name="T52" fmla="*/ 82 w 127"/>
              <a:gd name="T53" fmla="*/ 55 h 101"/>
              <a:gd name="T54" fmla="*/ 85 w 127"/>
              <a:gd name="T55" fmla="*/ 55 h 101"/>
              <a:gd name="T56" fmla="*/ 106 w 127"/>
              <a:gd name="T57" fmla="*/ 75 h 101"/>
              <a:gd name="T58" fmla="*/ 75 w 127"/>
              <a:gd name="T59" fmla="*/ 92 h 101"/>
              <a:gd name="T60" fmla="*/ 76 w 127"/>
              <a:gd name="T61" fmla="*/ 29 h 101"/>
              <a:gd name="T62" fmla="*/ 118 w 127"/>
              <a:gd name="T63"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01">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9" name="Group 378"/>
          <p:cNvGrpSpPr/>
          <p:nvPr/>
        </p:nvGrpSpPr>
        <p:grpSpPr>
          <a:xfrm>
            <a:off x="8008964" y="1976181"/>
            <a:ext cx="343726" cy="345993"/>
            <a:chOff x="4751388" y="877888"/>
            <a:chExt cx="481013" cy="484187"/>
          </a:xfrm>
          <a:solidFill>
            <a:schemeClr val="bg1">
              <a:lumMod val="65000"/>
            </a:schemeClr>
          </a:solidFill>
        </p:grpSpPr>
        <p:sp>
          <p:nvSpPr>
            <p:cNvPr id="356" name="Oval 195"/>
            <p:cNvSpPr>
              <a:spLocks noChangeArrowheads="1"/>
            </p:cNvSpPr>
            <p:nvPr/>
          </p:nvSpPr>
          <p:spPr bwMode="auto">
            <a:xfrm>
              <a:off x="4830763" y="960438"/>
              <a:ext cx="323850" cy="3190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Rectangle 196"/>
            <p:cNvSpPr>
              <a:spLocks noChangeArrowheads="1"/>
            </p:cNvSpPr>
            <p:nvPr/>
          </p:nvSpPr>
          <p:spPr bwMode="auto">
            <a:xfrm>
              <a:off x="4973638" y="877888"/>
              <a:ext cx="412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Rectangle 197"/>
            <p:cNvSpPr>
              <a:spLocks noChangeArrowheads="1"/>
            </p:cNvSpPr>
            <p:nvPr/>
          </p:nvSpPr>
          <p:spPr bwMode="auto">
            <a:xfrm>
              <a:off x="5176838" y="1100138"/>
              <a:ext cx="555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Rectangle 198"/>
            <p:cNvSpPr>
              <a:spLocks noChangeArrowheads="1"/>
            </p:cNvSpPr>
            <p:nvPr/>
          </p:nvSpPr>
          <p:spPr bwMode="auto">
            <a:xfrm>
              <a:off x="4973638" y="1303338"/>
              <a:ext cx="41275" cy="587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Rectangle 199"/>
            <p:cNvSpPr>
              <a:spLocks noChangeArrowheads="1"/>
            </p:cNvSpPr>
            <p:nvPr/>
          </p:nvSpPr>
          <p:spPr bwMode="auto">
            <a:xfrm>
              <a:off x="4751388" y="1100138"/>
              <a:ext cx="571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200"/>
            <p:cNvSpPr>
              <a:spLocks/>
            </p:cNvSpPr>
            <p:nvPr/>
          </p:nvSpPr>
          <p:spPr bwMode="auto">
            <a:xfrm>
              <a:off x="5108576" y="935038"/>
              <a:ext cx="68263" cy="71437"/>
            </a:xfrm>
            <a:custGeom>
              <a:avLst/>
              <a:gdLst>
                <a:gd name="T0" fmla="*/ 43 w 43"/>
                <a:gd name="T1" fmla="*/ 18 h 45"/>
                <a:gd name="T2" fmla="*/ 19 w 43"/>
                <a:gd name="T3" fmla="*/ 45 h 45"/>
                <a:gd name="T4" fmla="*/ 0 w 43"/>
                <a:gd name="T5" fmla="*/ 26 h 45"/>
                <a:gd name="T6" fmla="*/ 26 w 43"/>
                <a:gd name="T7" fmla="*/ 0 h 45"/>
                <a:gd name="T8" fmla="*/ 43 w 43"/>
                <a:gd name="T9" fmla="*/ 18 h 45"/>
              </a:gdLst>
              <a:ahLst/>
              <a:cxnLst>
                <a:cxn ang="0">
                  <a:pos x="T0" y="T1"/>
                </a:cxn>
                <a:cxn ang="0">
                  <a:pos x="T2" y="T3"/>
                </a:cxn>
                <a:cxn ang="0">
                  <a:pos x="T4" y="T5"/>
                </a:cxn>
                <a:cxn ang="0">
                  <a:pos x="T6" y="T7"/>
                </a:cxn>
                <a:cxn ang="0">
                  <a:pos x="T8" y="T9"/>
                </a:cxn>
              </a:cxnLst>
              <a:rect l="0" t="0" r="r" b="b"/>
              <a:pathLst>
                <a:path w="43" h="45">
                  <a:moveTo>
                    <a:pt x="43" y="18"/>
                  </a:moveTo>
                  <a:lnTo>
                    <a:pt x="19" y="45"/>
                  </a:lnTo>
                  <a:lnTo>
                    <a:pt x="0" y="26"/>
                  </a:lnTo>
                  <a:lnTo>
                    <a:pt x="26" y="0"/>
                  </a:lnTo>
                  <a:lnTo>
                    <a:pt x="4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201"/>
            <p:cNvSpPr>
              <a:spLocks/>
            </p:cNvSpPr>
            <p:nvPr/>
          </p:nvSpPr>
          <p:spPr bwMode="auto">
            <a:xfrm>
              <a:off x="5108576" y="1235075"/>
              <a:ext cx="68263" cy="71437"/>
            </a:xfrm>
            <a:custGeom>
              <a:avLst/>
              <a:gdLst>
                <a:gd name="T0" fmla="*/ 19 w 43"/>
                <a:gd name="T1" fmla="*/ 0 h 45"/>
                <a:gd name="T2" fmla="*/ 43 w 43"/>
                <a:gd name="T3" fmla="*/ 26 h 45"/>
                <a:gd name="T4" fmla="*/ 26 w 43"/>
                <a:gd name="T5" fmla="*/ 45 h 45"/>
                <a:gd name="T6" fmla="*/ 0 w 43"/>
                <a:gd name="T7" fmla="*/ 19 h 45"/>
                <a:gd name="T8" fmla="*/ 19 w 43"/>
                <a:gd name="T9" fmla="*/ 0 h 45"/>
              </a:gdLst>
              <a:ahLst/>
              <a:cxnLst>
                <a:cxn ang="0">
                  <a:pos x="T0" y="T1"/>
                </a:cxn>
                <a:cxn ang="0">
                  <a:pos x="T2" y="T3"/>
                </a:cxn>
                <a:cxn ang="0">
                  <a:pos x="T4" y="T5"/>
                </a:cxn>
                <a:cxn ang="0">
                  <a:pos x="T6" y="T7"/>
                </a:cxn>
                <a:cxn ang="0">
                  <a:pos x="T8" y="T9"/>
                </a:cxn>
              </a:cxnLst>
              <a:rect l="0" t="0" r="r" b="b"/>
              <a:pathLst>
                <a:path w="43" h="45">
                  <a:moveTo>
                    <a:pt x="19" y="0"/>
                  </a:moveTo>
                  <a:lnTo>
                    <a:pt x="43" y="26"/>
                  </a:lnTo>
                  <a:lnTo>
                    <a:pt x="26" y="45"/>
                  </a:lnTo>
                  <a:lnTo>
                    <a:pt x="0"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202"/>
            <p:cNvSpPr>
              <a:spLocks/>
            </p:cNvSpPr>
            <p:nvPr/>
          </p:nvSpPr>
          <p:spPr bwMode="auto">
            <a:xfrm>
              <a:off x="4808538" y="1235075"/>
              <a:ext cx="66675" cy="71437"/>
            </a:xfrm>
            <a:custGeom>
              <a:avLst/>
              <a:gdLst>
                <a:gd name="T0" fmla="*/ 26 w 42"/>
                <a:gd name="T1" fmla="*/ 0 h 45"/>
                <a:gd name="T2" fmla="*/ 42 w 42"/>
                <a:gd name="T3" fmla="*/ 19 h 45"/>
                <a:gd name="T4" fmla="*/ 19 w 42"/>
                <a:gd name="T5" fmla="*/ 45 h 45"/>
                <a:gd name="T6" fmla="*/ 0 w 42"/>
                <a:gd name="T7" fmla="*/ 26 h 45"/>
                <a:gd name="T8" fmla="*/ 26 w 42"/>
                <a:gd name="T9" fmla="*/ 0 h 45"/>
              </a:gdLst>
              <a:ahLst/>
              <a:cxnLst>
                <a:cxn ang="0">
                  <a:pos x="T0" y="T1"/>
                </a:cxn>
                <a:cxn ang="0">
                  <a:pos x="T2" y="T3"/>
                </a:cxn>
                <a:cxn ang="0">
                  <a:pos x="T4" y="T5"/>
                </a:cxn>
                <a:cxn ang="0">
                  <a:pos x="T6" y="T7"/>
                </a:cxn>
                <a:cxn ang="0">
                  <a:pos x="T8" y="T9"/>
                </a:cxn>
              </a:cxnLst>
              <a:rect l="0" t="0" r="r" b="b"/>
              <a:pathLst>
                <a:path w="42" h="45">
                  <a:moveTo>
                    <a:pt x="26" y="0"/>
                  </a:moveTo>
                  <a:lnTo>
                    <a:pt x="42" y="19"/>
                  </a:lnTo>
                  <a:lnTo>
                    <a:pt x="19" y="45"/>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203"/>
            <p:cNvSpPr>
              <a:spLocks/>
            </p:cNvSpPr>
            <p:nvPr/>
          </p:nvSpPr>
          <p:spPr bwMode="auto">
            <a:xfrm>
              <a:off x="4808538" y="935038"/>
              <a:ext cx="66675" cy="71437"/>
            </a:xfrm>
            <a:custGeom>
              <a:avLst/>
              <a:gdLst>
                <a:gd name="T0" fmla="*/ 42 w 42"/>
                <a:gd name="T1" fmla="*/ 26 h 45"/>
                <a:gd name="T2" fmla="*/ 26 w 42"/>
                <a:gd name="T3" fmla="*/ 45 h 45"/>
                <a:gd name="T4" fmla="*/ 0 w 42"/>
                <a:gd name="T5" fmla="*/ 18 h 45"/>
                <a:gd name="T6" fmla="*/ 19 w 42"/>
                <a:gd name="T7" fmla="*/ 0 h 45"/>
                <a:gd name="T8" fmla="*/ 42 w 42"/>
                <a:gd name="T9" fmla="*/ 26 h 45"/>
              </a:gdLst>
              <a:ahLst/>
              <a:cxnLst>
                <a:cxn ang="0">
                  <a:pos x="T0" y="T1"/>
                </a:cxn>
                <a:cxn ang="0">
                  <a:pos x="T2" y="T3"/>
                </a:cxn>
                <a:cxn ang="0">
                  <a:pos x="T4" y="T5"/>
                </a:cxn>
                <a:cxn ang="0">
                  <a:pos x="T6" y="T7"/>
                </a:cxn>
                <a:cxn ang="0">
                  <a:pos x="T8" y="T9"/>
                </a:cxn>
              </a:cxnLst>
              <a:rect l="0" t="0" r="r" b="b"/>
              <a:pathLst>
                <a:path w="42" h="45">
                  <a:moveTo>
                    <a:pt x="42" y="26"/>
                  </a:moveTo>
                  <a:lnTo>
                    <a:pt x="26" y="45"/>
                  </a:lnTo>
                  <a:lnTo>
                    <a:pt x="0" y="18"/>
                  </a:lnTo>
                  <a:lnTo>
                    <a:pt x="19" y="0"/>
                  </a:lnTo>
                  <a:lnTo>
                    <a:pt x="4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204"/>
            <p:cNvSpPr>
              <a:spLocks/>
            </p:cNvSpPr>
            <p:nvPr/>
          </p:nvSpPr>
          <p:spPr bwMode="auto">
            <a:xfrm>
              <a:off x="5045076" y="889000"/>
              <a:ext cx="60325" cy="68262"/>
            </a:xfrm>
            <a:custGeom>
              <a:avLst/>
              <a:gdLst>
                <a:gd name="T0" fmla="*/ 38 w 38"/>
                <a:gd name="T1" fmla="*/ 10 h 43"/>
                <a:gd name="T2" fmla="*/ 24 w 38"/>
                <a:gd name="T3" fmla="*/ 43 h 43"/>
                <a:gd name="T4" fmla="*/ 0 w 38"/>
                <a:gd name="T5" fmla="*/ 33 h 43"/>
                <a:gd name="T6" fmla="*/ 12 w 38"/>
                <a:gd name="T7" fmla="*/ 0 h 43"/>
                <a:gd name="T8" fmla="*/ 38 w 38"/>
                <a:gd name="T9" fmla="*/ 10 h 43"/>
              </a:gdLst>
              <a:ahLst/>
              <a:cxnLst>
                <a:cxn ang="0">
                  <a:pos x="T0" y="T1"/>
                </a:cxn>
                <a:cxn ang="0">
                  <a:pos x="T2" y="T3"/>
                </a:cxn>
                <a:cxn ang="0">
                  <a:pos x="T4" y="T5"/>
                </a:cxn>
                <a:cxn ang="0">
                  <a:pos x="T6" y="T7"/>
                </a:cxn>
                <a:cxn ang="0">
                  <a:pos x="T8" y="T9"/>
                </a:cxn>
              </a:cxnLst>
              <a:rect l="0" t="0" r="r" b="b"/>
              <a:pathLst>
                <a:path w="38" h="43">
                  <a:moveTo>
                    <a:pt x="38" y="10"/>
                  </a:moveTo>
                  <a:lnTo>
                    <a:pt x="24" y="43"/>
                  </a:lnTo>
                  <a:lnTo>
                    <a:pt x="0" y="33"/>
                  </a:lnTo>
                  <a:lnTo>
                    <a:pt x="12" y="0"/>
                  </a:lnTo>
                  <a:lnTo>
                    <a:pt x="3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205"/>
            <p:cNvSpPr>
              <a:spLocks/>
            </p:cNvSpPr>
            <p:nvPr/>
          </p:nvSpPr>
          <p:spPr bwMode="auto">
            <a:xfrm>
              <a:off x="5154613" y="1171575"/>
              <a:ext cx="71438" cy="60325"/>
            </a:xfrm>
            <a:custGeom>
              <a:avLst/>
              <a:gdLst>
                <a:gd name="T0" fmla="*/ 9 w 45"/>
                <a:gd name="T1" fmla="*/ 0 h 38"/>
                <a:gd name="T2" fmla="*/ 45 w 45"/>
                <a:gd name="T3" fmla="*/ 14 h 38"/>
                <a:gd name="T4" fmla="*/ 33 w 45"/>
                <a:gd name="T5" fmla="*/ 38 h 38"/>
                <a:gd name="T6" fmla="*/ 0 w 45"/>
                <a:gd name="T7" fmla="*/ 23 h 38"/>
                <a:gd name="T8" fmla="*/ 9 w 45"/>
                <a:gd name="T9" fmla="*/ 0 h 38"/>
              </a:gdLst>
              <a:ahLst/>
              <a:cxnLst>
                <a:cxn ang="0">
                  <a:pos x="T0" y="T1"/>
                </a:cxn>
                <a:cxn ang="0">
                  <a:pos x="T2" y="T3"/>
                </a:cxn>
                <a:cxn ang="0">
                  <a:pos x="T4" y="T5"/>
                </a:cxn>
                <a:cxn ang="0">
                  <a:pos x="T6" y="T7"/>
                </a:cxn>
                <a:cxn ang="0">
                  <a:pos x="T8" y="T9"/>
                </a:cxn>
              </a:cxnLst>
              <a:rect l="0" t="0" r="r" b="b"/>
              <a:pathLst>
                <a:path w="45" h="38">
                  <a:moveTo>
                    <a:pt x="9" y="0"/>
                  </a:moveTo>
                  <a:lnTo>
                    <a:pt x="45" y="14"/>
                  </a:lnTo>
                  <a:lnTo>
                    <a:pt x="33" y="38"/>
                  </a:lnTo>
                  <a:lnTo>
                    <a:pt x="0" y="2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206"/>
            <p:cNvSpPr>
              <a:spLocks/>
            </p:cNvSpPr>
            <p:nvPr/>
          </p:nvSpPr>
          <p:spPr bwMode="auto">
            <a:xfrm>
              <a:off x="4883151" y="1284288"/>
              <a:ext cx="60325" cy="66675"/>
            </a:xfrm>
            <a:custGeom>
              <a:avLst/>
              <a:gdLst>
                <a:gd name="T0" fmla="*/ 38 w 38"/>
                <a:gd name="T1" fmla="*/ 9 h 42"/>
                <a:gd name="T2" fmla="*/ 24 w 38"/>
                <a:gd name="T3" fmla="*/ 42 h 42"/>
                <a:gd name="T4" fmla="*/ 0 w 38"/>
                <a:gd name="T5" fmla="*/ 33 h 42"/>
                <a:gd name="T6" fmla="*/ 14 w 38"/>
                <a:gd name="T7" fmla="*/ 0 h 42"/>
                <a:gd name="T8" fmla="*/ 38 w 38"/>
                <a:gd name="T9" fmla="*/ 9 h 42"/>
              </a:gdLst>
              <a:ahLst/>
              <a:cxnLst>
                <a:cxn ang="0">
                  <a:pos x="T0" y="T1"/>
                </a:cxn>
                <a:cxn ang="0">
                  <a:pos x="T2" y="T3"/>
                </a:cxn>
                <a:cxn ang="0">
                  <a:pos x="T4" y="T5"/>
                </a:cxn>
                <a:cxn ang="0">
                  <a:pos x="T6" y="T7"/>
                </a:cxn>
                <a:cxn ang="0">
                  <a:pos x="T8" y="T9"/>
                </a:cxn>
              </a:cxnLst>
              <a:rect l="0" t="0" r="r" b="b"/>
              <a:pathLst>
                <a:path w="38" h="42">
                  <a:moveTo>
                    <a:pt x="38" y="9"/>
                  </a:moveTo>
                  <a:lnTo>
                    <a:pt x="24" y="42"/>
                  </a:lnTo>
                  <a:lnTo>
                    <a:pt x="0" y="33"/>
                  </a:lnTo>
                  <a:lnTo>
                    <a:pt x="14" y="0"/>
                  </a:ln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207"/>
            <p:cNvSpPr>
              <a:spLocks/>
            </p:cNvSpPr>
            <p:nvPr/>
          </p:nvSpPr>
          <p:spPr bwMode="auto">
            <a:xfrm>
              <a:off x="4762501" y="1009650"/>
              <a:ext cx="68263" cy="60325"/>
            </a:xfrm>
            <a:custGeom>
              <a:avLst/>
              <a:gdLst>
                <a:gd name="T0" fmla="*/ 34 w 43"/>
                <a:gd name="T1" fmla="*/ 38 h 38"/>
                <a:gd name="T2" fmla="*/ 0 w 43"/>
                <a:gd name="T3" fmla="*/ 24 h 38"/>
                <a:gd name="T4" fmla="*/ 10 w 43"/>
                <a:gd name="T5" fmla="*/ 0 h 38"/>
                <a:gd name="T6" fmla="*/ 43 w 43"/>
                <a:gd name="T7" fmla="*/ 14 h 38"/>
                <a:gd name="T8" fmla="*/ 34 w 43"/>
                <a:gd name="T9" fmla="*/ 38 h 38"/>
              </a:gdLst>
              <a:ahLst/>
              <a:cxnLst>
                <a:cxn ang="0">
                  <a:pos x="T0" y="T1"/>
                </a:cxn>
                <a:cxn ang="0">
                  <a:pos x="T2" y="T3"/>
                </a:cxn>
                <a:cxn ang="0">
                  <a:pos x="T4" y="T5"/>
                </a:cxn>
                <a:cxn ang="0">
                  <a:pos x="T6" y="T7"/>
                </a:cxn>
                <a:cxn ang="0">
                  <a:pos x="T8" y="T9"/>
                </a:cxn>
              </a:cxnLst>
              <a:rect l="0" t="0" r="r" b="b"/>
              <a:pathLst>
                <a:path w="43" h="38">
                  <a:moveTo>
                    <a:pt x="34" y="38"/>
                  </a:moveTo>
                  <a:lnTo>
                    <a:pt x="0" y="24"/>
                  </a:lnTo>
                  <a:lnTo>
                    <a:pt x="10" y="0"/>
                  </a:lnTo>
                  <a:lnTo>
                    <a:pt x="43" y="14"/>
                  </a:lnTo>
                  <a:lnTo>
                    <a:pt x="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208"/>
            <p:cNvSpPr>
              <a:spLocks/>
            </p:cNvSpPr>
            <p:nvPr/>
          </p:nvSpPr>
          <p:spPr bwMode="auto">
            <a:xfrm>
              <a:off x="5154613" y="1009650"/>
              <a:ext cx="66675" cy="60325"/>
            </a:xfrm>
            <a:custGeom>
              <a:avLst/>
              <a:gdLst>
                <a:gd name="T0" fmla="*/ 0 w 42"/>
                <a:gd name="T1" fmla="*/ 14 h 38"/>
                <a:gd name="T2" fmla="*/ 33 w 42"/>
                <a:gd name="T3" fmla="*/ 0 h 38"/>
                <a:gd name="T4" fmla="*/ 42 w 42"/>
                <a:gd name="T5" fmla="*/ 24 h 38"/>
                <a:gd name="T6" fmla="*/ 9 w 42"/>
                <a:gd name="T7" fmla="*/ 38 h 38"/>
                <a:gd name="T8" fmla="*/ 0 w 42"/>
                <a:gd name="T9" fmla="*/ 14 h 38"/>
              </a:gdLst>
              <a:ahLst/>
              <a:cxnLst>
                <a:cxn ang="0">
                  <a:pos x="T0" y="T1"/>
                </a:cxn>
                <a:cxn ang="0">
                  <a:pos x="T2" y="T3"/>
                </a:cxn>
                <a:cxn ang="0">
                  <a:pos x="T4" y="T5"/>
                </a:cxn>
                <a:cxn ang="0">
                  <a:pos x="T6" y="T7"/>
                </a:cxn>
                <a:cxn ang="0">
                  <a:pos x="T8" y="T9"/>
                </a:cxn>
              </a:cxnLst>
              <a:rect l="0" t="0" r="r" b="b"/>
              <a:pathLst>
                <a:path w="42" h="38">
                  <a:moveTo>
                    <a:pt x="0" y="14"/>
                  </a:moveTo>
                  <a:lnTo>
                    <a:pt x="33" y="0"/>
                  </a:lnTo>
                  <a:lnTo>
                    <a:pt x="42" y="24"/>
                  </a:lnTo>
                  <a:lnTo>
                    <a:pt x="9" y="38"/>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09"/>
            <p:cNvSpPr>
              <a:spLocks/>
            </p:cNvSpPr>
            <p:nvPr/>
          </p:nvSpPr>
          <p:spPr bwMode="auto">
            <a:xfrm>
              <a:off x="5045076" y="1279525"/>
              <a:ext cx="60325" cy="71437"/>
            </a:xfrm>
            <a:custGeom>
              <a:avLst/>
              <a:gdLst>
                <a:gd name="T0" fmla="*/ 38 w 38"/>
                <a:gd name="T1" fmla="*/ 33 h 45"/>
                <a:gd name="T2" fmla="*/ 14 w 38"/>
                <a:gd name="T3" fmla="*/ 45 h 45"/>
                <a:gd name="T4" fmla="*/ 0 w 38"/>
                <a:gd name="T5" fmla="*/ 12 h 45"/>
                <a:gd name="T6" fmla="*/ 24 w 38"/>
                <a:gd name="T7" fmla="*/ 0 h 45"/>
                <a:gd name="T8" fmla="*/ 38 w 38"/>
                <a:gd name="T9" fmla="*/ 33 h 45"/>
              </a:gdLst>
              <a:ahLst/>
              <a:cxnLst>
                <a:cxn ang="0">
                  <a:pos x="T0" y="T1"/>
                </a:cxn>
                <a:cxn ang="0">
                  <a:pos x="T2" y="T3"/>
                </a:cxn>
                <a:cxn ang="0">
                  <a:pos x="T4" y="T5"/>
                </a:cxn>
                <a:cxn ang="0">
                  <a:pos x="T6" y="T7"/>
                </a:cxn>
                <a:cxn ang="0">
                  <a:pos x="T8" y="T9"/>
                </a:cxn>
              </a:cxnLst>
              <a:rect l="0" t="0" r="r" b="b"/>
              <a:pathLst>
                <a:path w="38" h="45">
                  <a:moveTo>
                    <a:pt x="38" y="33"/>
                  </a:moveTo>
                  <a:lnTo>
                    <a:pt x="14" y="45"/>
                  </a:lnTo>
                  <a:lnTo>
                    <a:pt x="0" y="12"/>
                  </a:lnTo>
                  <a:lnTo>
                    <a:pt x="24"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10"/>
            <p:cNvSpPr>
              <a:spLocks/>
            </p:cNvSpPr>
            <p:nvPr/>
          </p:nvSpPr>
          <p:spPr bwMode="auto">
            <a:xfrm>
              <a:off x="4762501" y="1171575"/>
              <a:ext cx="68263" cy="60325"/>
            </a:xfrm>
            <a:custGeom>
              <a:avLst/>
              <a:gdLst>
                <a:gd name="T0" fmla="*/ 43 w 43"/>
                <a:gd name="T1" fmla="*/ 23 h 38"/>
                <a:gd name="T2" fmla="*/ 10 w 43"/>
                <a:gd name="T3" fmla="*/ 38 h 38"/>
                <a:gd name="T4" fmla="*/ 0 w 43"/>
                <a:gd name="T5" fmla="*/ 14 h 38"/>
                <a:gd name="T6" fmla="*/ 34 w 43"/>
                <a:gd name="T7" fmla="*/ 0 h 38"/>
                <a:gd name="T8" fmla="*/ 43 w 43"/>
                <a:gd name="T9" fmla="*/ 23 h 38"/>
              </a:gdLst>
              <a:ahLst/>
              <a:cxnLst>
                <a:cxn ang="0">
                  <a:pos x="T0" y="T1"/>
                </a:cxn>
                <a:cxn ang="0">
                  <a:pos x="T2" y="T3"/>
                </a:cxn>
                <a:cxn ang="0">
                  <a:pos x="T4" y="T5"/>
                </a:cxn>
                <a:cxn ang="0">
                  <a:pos x="T6" y="T7"/>
                </a:cxn>
                <a:cxn ang="0">
                  <a:pos x="T8" y="T9"/>
                </a:cxn>
              </a:cxnLst>
              <a:rect l="0" t="0" r="r" b="b"/>
              <a:pathLst>
                <a:path w="43" h="38">
                  <a:moveTo>
                    <a:pt x="43" y="23"/>
                  </a:moveTo>
                  <a:lnTo>
                    <a:pt x="10" y="38"/>
                  </a:lnTo>
                  <a:lnTo>
                    <a:pt x="0" y="14"/>
                  </a:lnTo>
                  <a:lnTo>
                    <a:pt x="34" y="0"/>
                  </a:lnTo>
                  <a:lnTo>
                    <a:pt x="43"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11"/>
            <p:cNvSpPr>
              <a:spLocks/>
            </p:cNvSpPr>
            <p:nvPr/>
          </p:nvSpPr>
          <p:spPr bwMode="auto">
            <a:xfrm>
              <a:off x="4879976" y="889000"/>
              <a:ext cx="60325" cy="68262"/>
            </a:xfrm>
            <a:custGeom>
              <a:avLst/>
              <a:gdLst>
                <a:gd name="T0" fmla="*/ 38 w 38"/>
                <a:gd name="T1" fmla="*/ 33 h 43"/>
                <a:gd name="T2" fmla="*/ 14 w 38"/>
                <a:gd name="T3" fmla="*/ 43 h 43"/>
                <a:gd name="T4" fmla="*/ 0 w 38"/>
                <a:gd name="T5" fmla="*/ 10 h 43"/>
                <a:gd name="T6" fmla="*/ 23 w 38"/>
                <a:gd name="T7" fmla="*/ 0 h 43"/>
                <a:gd name="T8" fmla="*/ 38 w 38"/>
                <a:gd name="T9" fmla="*/ 33 h 43"/>
              </a:gdLst>
              <a:ahLst/>
              <a:cxnLst>
                <a:cxn ang="0">
                  <a:pos x="T0" y="T1"/>
                </a:cxn>
                <a:cxn ang="0">
                  <a:pos x="T2" y="T3"/>
                </a:cxn>
                <a:cxn ang="0">
                  <a:pos x="T4" y="T5"/>
                </a:cxn>
                <a:cxn ang="0">
                  <a:pos x="T6" y="T7"/>
                </a:cxn>
                <a:cxn ang="0">
                  <a:pos x="T8" y="T9"/>
                </a:cxn>
              </a:cxnLst>
              <a:rect l="0" t="0" r="r" b="b"/>
              <a:pathLst>
                <a:path w="38" h="43">
                  <a:moveTo>
                    <a:pt x="38" y="33"/>
                  </a:moveTo>
                  <a:lnTo>
                    <a:pt x="14" y="43"/>
                  </a:lnTo>
                  <a:lnTo>
                    <a:pt x="0" y="10"/>
                  </a:lnTo>
                  <a:lnTo>
                    <a:pt x="23"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73" name="Freeform 212"/>
          <p:cNvSpPr>
            <a:spLocks/>
          </p:cNvSpPr>
          <p:nvPr/>
        </p:nvSpPr>
        <p:spPr bwMode="auto">
          <a:xfrm>
            <a:off x="11108161" y="3348812"/>
            <a:ext cx="80543" cy="82812"/>
          </a:xfrm>
          <a:custGeom>
            <a:avLst/>
            <a:gdLst>
              <a:gd name="T0" fmla="*/ 27 w 30"/>
              <a:gd name="T1" fmla="*/ 25 h 31"/>
              <a:gd name="T2" fmla="*/ 7 w 30"/>
              <a:gd name="T3" fmla="*/ 1 h 31"/>
              <a:gd name="T4" fmla="*/ 7 w 30"/>
              <a:gd name="T5" fmla="*/ 12 h 31"/>
              <a:gd name="T6" fmla="*/ 17 w 30"/>
              <a:gd name="T7" fmla="*/ 22 h 31"/>
              <a:gd name="T8" fmla="*/ 27 w 30"/>
              <a:gd name="T9" fmla="*/ 25 h 31"/>
            </a:gdLst>
            <a:ahLst/>
            <a:cxnLst>
              <a:cxn ang="0">
                <a:pos x="T0" y="T1"/>
              </a:cxn>
              <a:cxn ang="0">
                <a:pos x="T2" y="T3"/>
              </a:cxn>
              <a:cxn ang="0">
                <a:pos x="T4" y="T5"/>
              </a:cxn>
              <a:cxn ang="0">
                <a:pos x="T6" y="T7"/>
              </a:cxn>
              <a:cxn ang="0">
                <a:pos x="T8" y="T9"/>
              </a:cxn>
            </a:cxnLst>
            <a:rect l="0" t="0" r="r" b="b"/>
            <a:pathLst>
              <a:path w="30" h="31">
                <a:moveTo>
                  <a:pt x="27" y="25"/>
                </a:moveTo>
                <a:cubicBezTo>
                  <a:pt x="30" y="12"/>
                  <a:pt x="20" y="0"/>
                  <a:pt x="7" y="1"/>
                </a:cubicBezTo>
                <a:cubicBezTo>
                  <a:pt x="0" y="2"/>
                  <a:pt x="0" y="12"/>
                  <a:pt x="7" y="12"/>
                </a:cubicBezTo>
                <a:cubicBezTo>
                  <a:pt x="13" y="11"/>
                  <a:pt x="18" y="15"/>
                  <a:pt x="17" y="22"/>
                </a:cubicBezTo>
                <a:cubicBezTo>
                  <a:pt x="16" y="29"/>
                  <a:pt x="26" y="31"/>
                  <a:pt x="27" y="25"/>
                </a:cubicBezTo>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4" name="Freeform 213"/>
          <p:cNvSpPr>
            <a:spLocks/>
          </p:cNvSpPr>
          <p:nvPr/>
        </p:nvSpPr>
        <p:spPr bwMode="auto">
          <a:xfrm>
            <a:off x="11035558" y="3425952"/>
            <a:ext cx="289274" cy="233687"/>
          </a:xfrm>
          <a:custGeom>
            <a:avLst/>
            <a:gdLst>
              <a:gd name="T0" fmla="*/ 3 w 108"/>
              <a:gd name="T1" fmla="*/ 15 h 87"/>
              <a:gd name="T2" fmla="*/ 2 w 108"/>
              <a:gd name="T3" fmla="*/ 41 h 87"/>
              <a:gd name="T4" fmla="*/ 31 w 108"/>
              <a:gd name="T5" fmla="*/ 87 h 87"/>
              <a:gd name="T6" fmla="*/ 35 w 108"/>
              <a:gd name="T7" fmla="*/ 87 h 87"/>
              <a:gd name="T8" fmla="*/ 50 w 108"/>
              <a:gd name="T9" fmla="*/ 82 h 87"/>
              <a:gd name="T10" fmla="*/ 64 w 108"/>
              <a:gd name="T11" fmla="*/ 87 h 87"/>
              <a:gd name="T12" fmla="*/ 94 w 108"/>
              <a:gd name="T13" fmla="*/ 10 h 87"/>
              <a:gd name="T14" fmla="*/ 91 w 108"/>
              <a:gd name="T15" fmla="*/ 7 h 87"/>
              <a:gd name="T16" fmla="*/ 70 w 108"/>
              <a:gd name="T17" fmla="*/ 0 h 87"/>
              <a:gd name="T18" fmla="*/ 50 w 108"/>
              <a:gd name="T19" fmla="*/ 4 h 87"/>
              <a:gd name="T20" fmla="*/ 50 w 108"/>
              <a:gd name="T21" fmla="*/ 4 h 87"/>
              <a:gd name="T22" fmla="*/ 45 w 108"/>
              <a:gd name="T23" fmla="*/ 2 h 87"/>
              <a:gd name="T24" fmla="*/ 31 w 108"/>
              <a:gd name="T25" fmla="*/ 0 h 87"/>
              <a:gd name="T26" fmla="*/ 30 w 108"/>
              <a:gd name="T27" fmla="*/ 0 h 87"/>
              <a:gd name="T28" fmla="*/ 3 w 108"/>
              <a:gd name="T2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87">
                <a:moveTo>
                  <a:pt x="3" y="15"/>
                </a:moveTo>
                <a:cubicBezTo>
                  <a:pt x="0" y="23"/>
                  <a:pt x="1" y="33"/>
                  <a:pt x="2" y="41"/>
                </a:cubicBezTo>
                <a:cubicBezTo>
                  <a:pt x="5" y="57"/>
                  <a:pt x="13" y="82"/>
                  <a:pt x="31" y="87"/>
                </a:cubicBezTo>
                <a:cubicBezTo>
                  <a:pt x="32" y="87"/>
                  <a:pt x="34" y="87"/>
                  <a:pt x="35" y="87"/>
                </a:cubicBezTo>
                <a:cubicBezTo>
                  <a:pt x="40" y="87"/>
                  <a:pt x="45" y="85"/>
                  <a:pt x="50" y="82"/>
                </a:cubicBezTo>
                <a:cubicBezTo>
                  <a:pt x="54" y="86"/>
                  <a:pt x="59" y="87"/>
                  <a:pt x="64" y="87"/>
                </a:cubicBezTo>
                <a:cubicBezTo>
                  <a:pt x="90" y="87"/>
                  <a:pt x="108" y="29"/>
                  <a:pt x="94" y="10"/>
                </a:cubicBezTo>
                <a:cubicBezTo>
                  <a:pt x="93" y="9"/>
                  <a:pt x="92" y="8"/>
                  <a:pt x="91" y="7"/>
                </a:cubicBezTo>
                <a:cubicBezTo>
                  <a:pt x="86" y="2"/>
                  <a:pt x="78" y="0"/>
                  <a:pt x="70" y="0"/>
                </a:cubicBezTo>
                <a:cubicBezTo>
                  <a:pt x="63" y="0"/>
                  <a:pt x="55" y="2"/>
                  <a:pt x="50" y="4"/>
                </a:cubicBezTo>
                <a:cubicBezTo>
                  <a:pt x="50" y="4"/>
                  <a:pt x="50" y="4"/>
                  <a:pt x="50" y="4"/>
                </a:cubicBezTo>
                <a:cubicBezTo>
                  <a:pt x="49" y="4"/>
                  <a:pt x="45" y="3"/>
                  <a:pt x="45" y="2"/>
                </a:cubicBezTo>
                <a:cubicBezTo>
                  <a:pt x="40" y="1"/>
                  <a:pt x="36" y="0"/>
                  <a:pt x="31" y="0"/>
                </a:cubicBezTo>
                <a:cubicBezTo>
                  <a:pt x="31" y="0"/>
                  <a:pt x="30" y="0"/>
                  <a:pt x="30" y="0"/>
                </a:cubicBezTo>
                <a:cubicBezTo>
                  <a:pt x="19" y="0"/>
                  <a:pt x="7" y="4"/>
                  <a:pt x="3" y="15"/>
                </a:cubicBezTo>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5" name="Freeform 6"/>
          <p:cNvSpPr>
            <a:spLocks noEditPoints="1"/>
          </p:cNvSpPr>
          <p:nvPr/>
        </p:nvSpPr>
        <p:spPr bwMode="auto">
          <a:xfrm>
            <a:off x="8269964" y="4854141"/>
            <a:ext cx="1880277" cy="2003859"/>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sp>
        <p:nvSpPr>
          <p:cNvPr id="399" name="Rectangle 398"/>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01" name="Rectangle 400"/>
          <p:cNvSpPr/>
          <p:nvPr/>
        </p:nvSpPr>
        <p:spPr>
          <a:xfrm>
            <a:off x="-73881" y="2558487"/>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2" name="TextBox 401"/>
          <p:cNvSpPr txBox="1"/>
          <p:nvPr/>
        </p:nvSpPr>
        <p:spPr>
          <a:xfrm>
            <a:off x="7099" y="2471725"/>
            <a:ext cx="335348"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1</a:t>
            </a:r>
          </a:p>
        </p:txBody>
      </p:sp>
      <p:sp>
        <p:nvSpPr>
          <p:cNvPr id="404" name="TextBox 403">
            <a:hlinkClick r:id="rId2" action="ppaction://hlinksldjump"/>
          </p:cNvPr>
          <p:cNvSpPr txBox="1"/>
          <p:nvPr/>
        </p:nvSpPr>
        <p:spPr>
          <a:xfrm>
            <a:off x="7099" y="2844102"/>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405" name="TextBox 404">
            <a:hlinkClick r:id="rId3" action="ppaction://hlinksldjump"/>
          </p:cNvPr>
          <p:cNvSpPr txBox="1"/>
          <p:nvPr/>
        </p:nvSpPr>
        <p:spPr>
          <a:xfrm>
            <a:off x="7099" y="3202658"/>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406" name="TextBox 405">
            <a:hlinkClick r:id="rId4"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408" name="TextBox 407">
            <a:hlinkClick r:id="rId5"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
        <p:nvSpPr>
          <p:cNvPr id="414" name="TextBox 413"/>
          <p:cNvSpPr txBox="1"/>
          <p:nvPr/>
        </p:nvSpPr>
        <p:spPr>
          <a:xfrm>
            <a:off x="4397517" y="2933313"/>
            <a:ext cx="1590500" cy="830997"/>
          </a:xfrm>
          <a:prstGeom prst="rect">
            <a:avLst/>
          </a:prstGeom>
          <a:noFill/>
        </p:spPr>
        <p:txBody>
          <a:bodyPr wrap="none" rtlCol="0">
            <a:spAutoFit/>
          </a:bodyPr>
          <a:lstStyle/>
          <a:p>
            <a:pPr algn="r"/>
            <a:r>
              <a:rPr lang="id-ID" sz="4800" b="1" dirty="0" smtClean="0">
                <a:solidFill>
                  <a:srgbClr val="FF6D6D"/>
                </a:solidFill>
                <a:latin typeface="Raleway" panose="020B0003030101060003" pitchFamily="34" charset="0"/>
              </a:rPr>
              <a:t>IDEA</a:t>
            </a:r>
            <a:endParaRPr lang="id-ID" sz="4800" b="1" dirty="0">
              <a:solidFill>
                <a:srgbClr val="FF6D6D"/>
              </a:solidFill>
              <a:latin typeface="Raleway" panose="020B0003030101060003" pitchFamily="34" charset="0"/>
            </a:endParaRPr>
          </a:p>
        </p:txBody>
      </p:sp>
      <p:sp>
        <p:nvSpPr>
          <p:cNvPr id="415" name="Rectangle 414"/>
          <p:cNvSpPr/>
          <p:nvPr/>
        </p:nvSpPr>
        <p:spPr>
          <a:xfrm>
            <a:off x="2499259" y="3709146"/>
            <a:ext cx="3488758" cy="1384995"/>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grpSp>
        <p:nvGrpSpPr>
          <p:cNvPr id="433" name="Group 432"/>
          <p:cNvGrpSpPr/>
          <p:nvPr/>
        </p:nvGrpSpPr>
        <p:grpSpPr>
          <a:xfrm>
            <a:off x="3698365" y="2502945"/>
            <a:ext cx="762900" cy="1097434"/>
            <a:chOff x="2397125" y="1816100"/>
            <a:chExt cx="593725" cy="854075"/>
          </a:xfrm>
          <a:solidFill>
            <a:schemeClr val="bg1">
              <a:lumMod val="65000"/>
            </a:schemeClr>
          </a:solidFill>
        </p:grpSpPr>
        <p:sp>
          <p:nvSpPr>
            <p:cNvPr id="431" name="Freeform 228"/>
            <p:cNvSpPr>
              <a:spLocks noEditPoints="1"/>
            </p:cNvSpPr>
            <p:nvPr/>
          </p:nvSpPr>
          <p:spPr bwMode="auto">
            <a:xfrm>
              <a:off x="2397125" y="1816100"/>
              <a:ext cx="593725" cy="854075"/>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229"/>
            <p:cNvSpPr>
              <a:spLocks/>
            </p:cNvSpPr>
            <p:nvPr/>
          </p:nvSpPr>
          <p:spPr bwMode="auto">
            <a:xfrm>
              <a:off x="2532063" y="1949450"/>
              <a:ext cx="174625" cy="173038"/>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788081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04"/>
                                        </p:tgtEl>
                                        <p:attrNameLst>
                                          <p:attrName>style.visibility</p:attrName>
                                        </p:attrNameLst>
                                      </p:cBhvr>
                                      <p:to>
                                        <p:strVal val="visible"/>
                                      </p:to>
                                    </p:set>
                                    <p:animEffect transition="in" filter="fade">
                                      <p:cBhvr>
                                        <p:cTn id="14" dur="500"/>
                                        <p:tgtEl>
                                          <p:spTgt spid="40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05"/>
                                        </p:tgtEl>
                                        <p:attrNameLst>
                                          <p:attrName>style.visibility</p:attrName>
                                        </p:attrNameLst>
                                      </p:cBhvr>
                                      <p:to>
                                        <p:strVal val="visible"/>
                                      </p:to>
                                    </p:set>
                                    <p:animEffect transition="in" filter="fade">
                                      <p:cBhvr>
                                        <p:cTn id="17" dur="500"/>
                                        <p:tgtEl>
                                          <p:spTgt spid="40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06"/>
                                        </p:tgtEl>
                                        <p:attrNameLst>
                                          <p:attrName>style.visibility</p:attrName>
                                        </p:attrNameLst>
                                      </p:cBhvr>
                                      <p:to>
                                        <p:strVal val="visible"/>
                                      </p:to>
                                    </p:set>
                                    <p:animEffect transition="in" filter="fade">
                                      <p:cBhvr>
                                        <p:cTn id="20" dur="500"/>
                                        <p:tgtEl>
                                          <p:spTgt spid="40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8"/>
                                        </p:tgtEl>
                                        <p:attrNameLst>
                                          <p:attrName>style.visibility</p:attrName>
                                        </p:attrNameLst>
                                      </p:cBhvr>
                                      <p:to>
                                        <p:strVal val="visible"/>
                                      </p:to>
                                    </p:set>
                                    <p:animEffect transition="in" filter="fade">
                                      <p:cBhvr>
                                        <p:cTn id="23" dur="500"/>
                                        <p:tgtEl>
                                          <p:spTgt spid="40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402"/>
                                        </p:tgtEl>
                                        <p:attrNameLst>
                                          <p:attrName>style.visibility</p:attrName>
                                        </p:attrNameLst>
                                      </p:cBhvr>
                                      <p:to>
                                        <p:strVal val="visible"/>
                                      </p:to>
                                    </p:set>
                                    <p:animEffect transition="in" filter="fade">
                                      <p:cBhvr>
                                        <p:cTn id="27" dur="500"/>
                                        <p:tgtEl>
                                          <p:spTgt spid="402"/>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401"/>
                                        </p:tgtEl>
                                        <p:attrNameLst>
                                          <p:attrName>style.visibility</p:attrName>
                                        </p:attrNameLst>
                                      </p:cBhvr>
                                      <p:to>
                                        <p:strVal val="visible"/>
                                      </p:to>
                                    </p:set>
                                    <p:anim calcmode="lin" valueType="num">
                                      <p:cBhvr additive="base">
                                        <p:cTn id="30" dur="500" fill="hold"/>
                                        <p:tgtEl>
                                          <p:spTgt spid="401"/>
                                        </p:tgtEl>
                                        <p:attrNameLst>
                                          <p:attrName>ppt_x</p:attrName>
                                        </p:attrNameLst>
                                      </p:cBhvr>
                                      <p:tavLst>
                                        <p:tav tm="0">
                                          <p:val>
                                            <p:strVal val="0-#ppt_w/2"/>
                                          </p:val>
                                        </p:tav>
                                        <p:tav tm="100000">
                                          <p:val>
                                            <p:strVal val="#ppt_x"/>
                                          </p:val>
                                        </p:tav>
                                      </p:tavLst>
                                    </p:anim>
                                    <p:anim calcmode="lin" valueType="num">
                                      <p:cBhvr additive="base">
                                        <p:cTn id="31" dur="500" fill="hold"/>
                                        <p:tgtEl>
                                          <p:spTgt spid="401"/>
                                        </p:tgtEl>
                                        <p:attrNameLst>
                                          <p:attrName>ppt_y</p:attrName>
                                        </p:attrNameLst>
                                      </p:cBhvr>
                                      <p:tavLst>
                                        <p:tav tm="0">
                                          <p:val>
                                            <p:strVal val="#ppt_y"/>
                                          </p:val>
                                        </p:tav>
                                        <p:tav tm="100000">
                                          <p:val>
                                            <p:strVal val="#ppt_y"/>
                                          </p:val>
                                        </p:tav>
                                      </p:tavLst>
                                    </p:anim>
                                  </p:childTnLst>
                                </p:cTn>
                              </p:par>
                            </p:childTnLst>
                          </p:cTn>
                        </p:par>
                        <p:par>
                          <p:cTn id="32" fill="hold">
                            <p:stCondLst>
                              <p:cond delay="1500"/>
                            </p:stCondLst>
                            <p:childTnLst>
                              <p:par>
                                <p:cTn id="33" presetID="42" presetClass="entr" presetSubtype="0" fill="hold" grpId="0" nodeType="afterEffect">
                                  <p:stCondLst>
                                    <p:cond delay="0"/>
                                  </p:stCondLst>
                                  <p:childTnLst>
                                    <p:set>
                                      <p:cBhvr>
                                        <p:cTn id="34" dur="1" fill="hold">
                                          <p:stCondLst>
                                            <p:cond delay="0"/>
                                          </p:stCondLst>
                                        </p:cTn>
                                        <p:tgtEl>
                                          <p:spTgt spid="395"/>
                                        </p:tgtEl>
                                        <p:attrNameLst>
                                          <p:attrName>style.visibility</p:attrName>
                                        </p:attrNameLst>
                                      </p:cBhvr>
                                      <p:to>
                                        <p:strVal val="visible"/>
                                      </p:to>
                                    </p:set>
                                    <p:animEffect transition="in" filter="fade">
                                      <p:cBhvr>
                                        <p:cTn id="35" dur="1000"/>
                                        <p:tgtEl>
                                          <p:spTgt spid="395"/>
                                        </p:tgtEl>
                                      </p:cBhvr>
                                    </p:animEffect>
                                    <p:anim calcmode="lin" valueType="num">
                                      <p:cBhvr>
                                        <p:cTn id="36" dur="1000" fill="hold"/>
                                        <p:tgtEl>
                                          <p:spTgt spid="395"/>
                                        </p:tgtEl>
                                        <p:attrNameLst>
                                          <p:attrName>ppt_x</p:attrName>
                                        </p:attrNameLst>
                                      </p:cBhvr>
                                      <p:tavLst>
                                        <p:tav tm="0">
                                          <p:val>
                                            <p:strVal val="#ppt_x"/>
                                          </p:val>
                                        </p:tav>
                                        <p:tav tm="100000">
                                          <p:val>
                                            <p:strVal val="#ppt_x"/>
                                          </p:val>
                                        </p:tav>
                                      </p:tavLst>
                                    </p:anim>
                                    <p:anim calcmode="lin" valueType="num">
                                      <p:cBhvr>
                                        <p:cTn id="37" dur="1000" fill="hold"/>
                                        <p:tgtEl>
                                          <p:spTgt spid="395"/>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42" presetClass="entr" presetSubtype="0" fill="hold" nodeType="afterEffect">
                                  <p:stCondLst>
                                    <p:cond delay="0"/>
                                  </p:stCondLst>
                                  <p:childTnLst>
                                    <p:set>
                                      <p:cBhvr>
                                        <p:cTn id="40" dur="1" fill="hold">
                                          <p:stCondLst>
                                            <p:cond delay="0"/>
                                          </p:stCondLst>
                                        </p:cTn>
                                        <p:tgtEl>
                                          <p:spTgt spid="95"/>
                                        </p:tgtEl>
                                        <p:attrNameLst>
                                          <p:attrName>style.visibility</p:attrName>
                                        </p:attrNameLst>
                                      </p:cBhvr>
                                      <p:to>
                                        <p:strVal val="visible"/>
                                      </p:to>
                                    </p:set>
                                    <p:animEffect transition="in" filter="fade">
                                      <p:cBhvr>
                                        <p:cTn id="41" dur="750"/>
                                        <p:tgtEl>
                                          <p:spTgt spid="95"/>
                                        </p:tgtEl>
                                      </p:cBhvr>
                                    </p:animEffect>
                                    <p:anim calcmode="lin" valueType="num">
                                      <p:cBhvr>
                                        <p:cTn id="42" dur="750" fill="hold"/>
                                        <p:tgtEl>
                                          <p:spTgt spid="95"/>
                                        </p:tgtEl>
                                        <p:attrNameLst>
                                          <p:attrName>ppt_x</p:attrName>
                                        </p:attrNameLst>
                                      </p:cBhvr>
                                      <p:tavLst>
                                        <p:tav tm="0">
                                          <p:val>
                                            <p:strVal val="#ppt_x"/>
                                          </p:val>
                                        </p:tav>
                                        <p:tav tm="100000">
                                          <p:val>
                                            <p:strVal val="#ppt_x"/>
                                          </p:val>
                                        </p:tav>
                                      </p:tavLst>
                                    </p:anim>
                                    <p:anim calcmode="lin" valueType="num">
                                      <p:cBhvr>
                                        <p:cTn id="43" dur="750" fill="hold"/>
                                        <p:tgtEl>
                                          <p:spTgt spid="95"/>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750"/>
                                        <p:tgtEl>
                                          <p:spTgt spid="93"/>
                                        </p:tgtEl>
                                      </p:cBhvr>
                                    </p:animEffect>
                                    <p:anim calcmode="lin" valueType="num">
                                      <p:cBhvr>
                                        <p:cTn id="47" dur="750" fill="hold"/>
                                        <p:tgtEl>
                                          <p:spTgt spid="93"/>
                                        </p:tgtEl>
                                        <p:attrNameLst>
                                          <p:attrName>ppt_x</p:attrName>
                                        </p:attrNameLst>
                                      </p:cBhvr>
                                      <p:tavLst>
                                        <p:tav tm="0">
                                          <p:val>
                                            <p:strVal val="#ppt_x"/>
                                          </p:val>
                                        </p:tav>
                                        <p:tav tm="100000">
                                          <p:val>
                                            <p:strVal val="#ppt_x"/>
                                          </p:val>
                                        </p:tav>
                                      </p:tavLst>
                                    </p:anim>
                                    <p:anim calcmode="lin" valueType="num">
                                      <p:cBhvr>
                                        <p:cTn id="48" dur="750" fill="hold"/>
                                        <p:tgtEl>
                                          <p:spTgt spid="93"/>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750"/>
                                        <p:tgtEl>
                                          <p:spTgt spid="67"/>
                                        </p:tgtEl>
                                      </p:cBhvr>
                                    </p:animEffect>
                                    <p:anim calcmode="lin" valueType="num">
                                      <p:cBhvr>
                                        <p:cTn id="52" dur="750" fill="hold"/>
                                        <p:tgtEl>
                                          <p:spTgt spid="67"/>
                                        </p:tgtEl>
                                        <p:attrNameLst>
                                          <p:attrName>ppt_x</p:attrName>
                                        </p:attrNameLst>
                                      </p:cBhvr>
                                      <p:tavLst>
                                        <p:tav tm="0">
                                          <p:val>
                                            <p:strVal val="#ppt_x"/>
                                          </p:val>
                                        </p:tav>
                                        <p:tav tm="100000">
                                          <p:val>
                                            <p:strVal val="#ppt_x"/>
                                          </p:val>
                                        </p:tav>
                                      </p:tavLst>
                                    </p:anim>
                                    <p:anim calcmode="lin" valueType="num">
                                      <p:cBhvr>
                                        <p:cTn id="53" dur="750" fill="hold"/>
                                        <p:tgtEl>
                                          <p:spTgt spid="6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750"/>
                                        <p:tgtEl>
                                          <p:spTgt spid="90"/>
                                        </p:tgtEl>
                                      </p:cBhvr>
                                    </p:animEffect>
                                    <p:anim calcmode="lin" valueType="num">
                                      <p:cBhvr>
                                        <p:cTn id="57" dur="750" fill="hold"/>
                                        <p:tgtEl>
                                          <p:spTgt spid="90"/>
                                        </p:tgtEl>
                                        <p:attrNameLst>
                                          <p:attrName>ppt_x</p:attrName>
                                        </p:attrNameLst>
                                      </p:cBhvr>
                                      <p:tavLst>
                                        <p:tav tm="0">
                                          <p:val>
                                            <p:strVal val="#ppt_x"/>
                                          </p:val>
                                        </p:tav>
                                        <p:tav tm="100000">
                                          <p:val>
                                            <p:strVal val="#ppt_x"/>
                                          </p:val>
                                        </p:tav>
                                      </p:tavLst>
                                    </p:anim>
                                    <p:anim calcmode="lin" valueType="num">
                                      <p:cBhvr>
                                        <p:cTn id="58" dur="750" fill="hold"/>
                                        <p:tgtEl>
                                          <p:spTgt spid="90"/>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750"/>
                                        <p:tgtEl>
                                          <p:spTgt spid="45"/>
                                        </p:tgtEl>
                                      </p:cBhvr>
                                    </p:animEffect>
                                    <p:anim calcmode="lin" valueType="num">
                                      <p:cBhvr>
                                        <p:cTn id="62" dur="750" fill="hold"/>
                                        <p:tgtEl>
                                          <p:spTgt spid="45"/>
                                        </p:tgtEl>
                                        <p:attrNameLst>
                                          <p:attrName>ppt_x</p:attrName>
                                        </p:attrNameLst>
                                      </p:cBhvr>
                                      <p:tavLst>
                                        <p:tav tm="0">
                                          <p:val>
                                            <p:strVal val="#ppt_x"/>
                                          </p:val>
                                        </p:tav>
                                        <p:tav tm="100000">
                                          <p:val>
                                            <p:strVal val="#ppt_x"/>
                                          </p:val>
                                        </p:tav>
                                      </p:tavLst>
                                    </p:anim>
                                    <p:anim calcmode="lin" valueType="num">
                                      <p:cBhvr>
                                        <p:cTn id="63" dur="750" fill="hold"/>
                                        <p:tgtEl>
                                          <p:spTgt spid="4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Effect transition="in" filter="fade">
                                      <p:cBhvr>
                                        <p:cTn id="66" dur="750"/>
                                        <p:tgtEl>
                                          <p:spTgt spid="59"/>
                                        </p:tgtEl>
                                      </p:cBhvr>
                                    </p:animEffect>
                                    <p:anim calcmode="lin" valueType="num">
                                      <p:cBhvr>
                                        <p:cTn id="67" dur="750" fill="hold"/>
                                        <p:tgtEl>
                                          <p:spTgt spid="59"/>
                                        </p:tgtEl>
                                        <p:attrNameLst>
                                          <p:attrName>ppt_x</p:attrName>
                                        </p:attrNameLst>
                                      </p:cBhvr>
                                      <p:tavLst>
                                        <p:tav tm="0">
                                          <p:val>
                                            <p:strVal val="#ppt_x"/>
                                          </p:val>
                                        </p:tav>
                                        <p:tav tm="100000">
                                          <p:val>
                                            <p:strVal val="#ppt_x"/>
                                          </p:val>
                                        </p:tav>
                                      </p:tavLst>
                                    </p:anim>
                                    <p:anim calcmode="lin" valueType="num">
                                      <p:cBhvr>
                                        <p:cTn id="68" dur="750" fill="hold"/>
                                        <p:tgtEl>
                                          <p:spTgt spid="59"/>
                                        </p:tgtEl>
                                        <p:attrNameLst>
                                          <p:attrName>ppt_y</p:attrName>
                                        </p:attrNameLst>
                                      </p:cBhvr>
                                      <p:tavLst>
                                        <p:tav tm="0">
                                          <p:val>
                                            <p:strVal val="#ppt_y+.1"/>
                                          </p:val>
                                        </p:tav>
                                        <p:tav tm="100000">
                                          <p:val>
                                            <p:strVal val="#ppt_y"/>
                                          </p:val>
                                        </p:tav>
                                      </p:tavLst>
                                    </p:anim>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500"/>
                                        <p:tgtEl>
                                          <p:spTgt spid="36"/>
                                        </p:tgtEl>
                                      </p:cBhvr>
                                    </p:animEffect>
                                  </p:childTnLst>
                                </p:cTn>
                              </p:par>
                              <p:par>
                                <p:cTn id="73" presetID="10" presetClass="entr" presetSubtype="0" fill="hold" nodeType="withEffect">
                                  <p:stCondLst>
                                    <p:cond delay="0"/>
                                  </p:stCondLst>
                                  <p:childTnLst>
                                    <p:set>
                                      <p:cBhvr>
                                        <p:cTn id="74" dur="1" fill="hold">
                                          <p:stCondLst>
                                            <p:cond delay="0"/>
                                          </p:stCondLst>
                                        </p:cTn>
                                        <p:tgtEl>
                                          <p:spTgt spid="88"/>
                                        </p:tgtEl>
                                        <p:attrNameLst>
                                          <p:attrName>style.visibility</p:attrName>
                                        </p:attrNameLst>
                                      </p:cBhvr>
                                      <p:to>
                                        <p:strVal val="visible"/>
                                      </p:to>
                                    </p:set>
                                    <p:animEffect transition="in" filter="fade">
                                      <p:cBhvr>
                                        <p:cTn id="75" dur="500"/>
                                        <p:tgtEl>
                                          <p:spTgt spid="88"/>
                                        </p:tgtEl>
                                      </p:cBhvr>
                                    </p:animEffect>
                                  </p:childTnLst>
                                </p:cTn>
                              </p:par>
                              <p:par>
                                <p:cTn id="76" presetID="10" presetClass="entr" presetSubtype="0" fill="hold" nodeType="withEffect">
                                  <p:stCondLst>
                                    <p:cond delay="0"/>
                                  </p:stCondLst>
                                  <p:childTnLst>
                                    <p:set>
                                      <p:cBhvr>
                                        <p:cTn id="77" dur="1" fill="hold">
                                          <p:stCondLst>
                                            <p:cond delay="0"/>
                                          </p:stCondLst>
                                        </p:cTn>
                                        <p:tgtEl>
                                          <p:spTgt spid="378"/>
                                        </p:tgtEl>
                                        <p:attrNameLst>
                                          <p:attrName>style.visibility</p:attrName>
                                        </p:attrNameLst>
                                      </p:cBhvr>
                                      <p:to>
                                        <p:strVal val="visible"/>
                                      </p:to>
                                    </p:set>
                                    <p:animEffect transition="in" filter="fade">
                                      <p:cBhvr>
                                        <p:cTn id="78" dur="500"/>
                                        <p:tgtEl>
                                          <p:spTgt spid="378"/>
                                        </p:tgtEl>
                                      </p:cBhvr>
                                    </p:animEffect>
                                  </p:childTnLst>
                                </p:cTn>
                              </p:par>
                              <p:par>
                                <p:cTn id="79" presetID="10" presetClass="entr" presetSubtype="0" fill="hold" nodeType="withEffect">
                                  <p:stCondLst>
                                    <p:cond delay="0"/>
                                  </p:stCondLst>
                                  <p:childTnLst>
                                    <p:set>
                                      <p:cBhvr>
                                        <p:cTn id="80" dur="1" fill="hold">
                                          <p:stCondLst>
                                            <p:cond delay="0"/>
                                          </p:stCondLst>
                                        </p:cTn>
                                        <p:tgtEl>
                                          <p:spTgt spid="381"/>
                                        </p:tgtEl>
                                        <p:attrNameLst>
                                          <p:attrName>style.visibility</p:attrName>
                                        </p:attrNameLst>
                                      </p:cBhvr>
                                      <p:to>
                                        <p:strVal val="visible"/>
                                      </p:to>
                                    </p:set>
                                    <p:animEffect transition="in" filter="fade">
                                      <p:cBhvr>
                                        <p:cTn id="81" dur="500"/>
                                        <p:tgtEl>
                                          <p:spTgt spid="38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25"/>
                                        </p:tgtEl>
                                        <p:attrNameLst>
                                          <p:attrName>style.visibility</p:attrName>
                                        </p:attrNameLst>
                                      </p:cBhvr>
                                      <p:to>
                                        <p:strVal val="visible"/>
                                      </p:to>
                                    </p:set>
                                    <p:animEffect transition="in" filter="fade">
                                      <p:cBhvr>
                                        <p:cTn id="84" dur="500"/>
                                        <p:tgtEl>
                                          <p:spTgt spid="325"/>
                                        </p:tgtEl>
                                      </p:cBhvr>
                                    </p:animEffect>
                                  </p:childTnLst>
                                </p:cTn>
                              </p:par>
                              <p:par>
                                <p:cTn id="85" presetID="10" presetClass="entr" presetSubtype="0" fill="hold" nodeType="withEffect">
                                  <p:stCondLst>
                                    <p:cond delay="0"/>
                                  </p:stCondLst>
                                  <p:childTnLst>
                                    <p:set>
                                      <p:cBhvr>
                                        <p:cTn id="86" dur="1" fill="hold">
                                          <p:stCondLst>
                                            <p:cond delay="0"/>
                                          </p:stCondLst>
                                        </p:cTn>
                                        <p:tgtEl>
                                          <p:spTgt spid="384"/>
                                        </p:tgtEl>
                                        <p:attrNameLst>
                                          <p:attrName>style.visibility</p:attrName>
                                        </p:attrNameLst>
                                      </p:cBhvr>
                                      <p:to>
                                        <p:strVal val="visible"/>
                                      </p:to>
                                    </p:set>
                                    <p:animEffect transition="in" filter="fade">
                                      <p:cBhvr>
                                        <p:cTn id="87" dur="500"/>
                                        <p:tgtEl>
                                          <p:spTgt spid="384"/>
                                        </p:tgtEl>
                                      </p:cBhvr>
                                    </p:animEffect>
                                  </p:childTnLst>
                                </p:cTn>
                              </p:par>
                              <p:par>
                                <p:cTn id="88" presetID="10" presetClass="entr" presetSubtype="0" fill="hold" nodeType="withEffect">
                                  <p:stCondLst>
                                    <p:cond delay="0"/>
                                  </p:stCondLst>
                                  <p:childTnLst>
                                    <p:set>
                                      <p:cBhvr>
                                        <p:cTn id="89" dur="1" fill="hold">
                                          <p:stCondLst>
                                            <p:cond delay="0"/>
                                          </p:stCondLst>
                                        </p:cTn>
                                        <p:tgtEl>
                                          <p:spTgt spid="386"/>
                                        </p:tgtEl>
                                        <p:attrNameLst>
                                          <p:attrName>style.visibility</p:attrName>
                                        </p:attrNameLst>
                                      </p:cBhvr>
                                      <p:to>
                                        <p:strVal val="visible"/>
                                      </p:to>
                                    </p:set>
                                    <p:animEffect transition="in" filter="fade">
                                      <p:cBhvr>
                                        <p:cTn id="90" dur="500"/>
                                        <p:tgtEl>
                                          <p:spTgt spid="38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23"/>
                                        </p:tgtEl>
                                        <p:attrNameLst>
                                          <p:attrName>style.visibility</p:attrName>
                                        </p:attrNameLst>
                                      </p:cBhvr>
                                      <p:to>
                                        <p:strVal val="visible"/>
                                      </p:to>
                                    </p:set>
                                    <p:animEffect transition="in" filter="fade">
                                      <p:cBhvr>
                                        <p:cTn id="93" dur="500"/>
                                        <p:tgtEl>
                                          <p:spTgt spid="32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par>
                                <p:cTn id="97" presetID="10" presetClass="entr" presetSubtype="0" fill="hold" nodeType="withEffect">
                                  <p:stCondLst>
                                    <p:cond delay="0"/>
                                  </p:stCondLst>
                                  <p:childTnLst>
                                    <p:set>
                                      <p:cBhvr>
                                        <p:cTn id="98" dur="1" fill="hold">
                                          <p:stCondLst>
                                            <p:cond delay="0"/>
                                          </p:stCondLst>
                                        </p:cTn>
                                        <p:tgtEl>
                                          <p:spTgt spid="85"/>
                                        </p:tgtEl>
                                        <p:attrNameLst>
                                          <p:attrName>style.visibility</p:attrName>
                                        </p:attrNameLst>
                                      </p:cBhvr>
                                      <p:to>
                                        <p:strVal val="visible"/>
                                      </p:to>
                                    </p:set>
                                    <p:animEffect transition="in" filter="fade">
                                      <p:cBhvr>
                                        <p:cTn id="99" dur="500"/>
                                        <p:tgtEl>
                                          <p:spTgt spid="85"/>
                                        </p:tgtEl>
                                      </p:cBhvr>
                                    </p:animEffect>
                                  </p:childTnLst>
                                </p:cTn>
                              </p:par>
                            </p:childTnLst>
                          </p:cTn>
                        </p:par>
                        <p:par>
                          <p:cTn id="100" fill="hold">
                            <p:stCondLst>
                              <p:cond delay="3750"/>
                            </p:stCondLst>
                            <p:childTnLst>
                              <p:par>
                                <p:cTn id="101" presetID="53" presetClass="entr" presetSubtype="16"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p:cTn id="103" dur="500" fill="hold"/>
                                        <p:tgtEl>
                                          <p:spTgt spid="35"/>
                                        </p:tgtEl>
                                        <p:attrNameLst>
                                          <p:attrName>ppt_w</p:attrName>
                                        </p:attrNameLst>
                                      </p:cBhvr>
                                      <p:tavLst>
                                        <p:tav tm="0">
                                          <p:val>
                                            <p:fltVal val="0"/>
                                          </p:val>
                                        </p:tav>
                                        <p:tav tm="100000">
                                          <p:val>
                                            <p:strVal val="#ppt_w"/>
                                          </p:val>
                                        </p:tav>
                                      </p:tavLst>
                                    </p:anim>
                                    <p:anim calcmode="lin" valueType="num">
                                      <p:cBhvr>
                                        <p:cTn id="104" dur="500" fill="hold"/>
                                        <p:tgtEl>
                                          <p:spTgt spid="35"/>
                                        </p:tgtEl>
                                        <p:attrNameLst>
                                          <p:attrName>ppt_h</p:attrName>
                                        </p:attrNameLst>
                                      </p:cBhvr>
                                      <p:tavLst>
                                        <p:tav tm="0">
                                          <p:val>
                                            <p:fltVal val="0"/>
                                          </p:val>
                                        </p:tav>
                                        <p:tav tm="100000">
                                          <p:val>
                                            <p:strVal val="#ppt_h"/>
                                          </p:val>
                                        </p:tav>
                                      </p:tavLst>
                                    </p:anim>
                                    <p:animEffect transition="in" filter="fade">
                                      <p:cBhvr>
                                        <p:cTn id="105" dur="500"/>
                                        <p:tgtEl>
                                          <p:spTgt spid="35"/>
                                        </p:tgtEl>
                                      </p:cBhvr>
                                    </p:animEffect>
                                  </p:childTnLst>
                                </p:cTn>
                              </p:par>
                              <p:par>
                                <p:cTn id="106" presetID="53" presetClass="entr" presetSubtype="16" fill="hold" nodeType="withEffect">
                                  <p:stCondLst>
                                    <p:cond delay="0"/>
                                  </p:stCondLst>
                                  <p:childTnLst>
                                    <p:set>
                                      <p:cBhvr>
                                        <p:cTn id="107" dur="1" fill="hold">
                                          <p:stCondLst>
                                            <p:cond delay="0"/>
                                          </p:stCondLst>
                                        </p:cTn>
                                        <p:tgtEl>
                                          <p:spTgt spid="86"/>
                                        </p:tgtEl>
                                        <p:attrNameLst>
                                          <p:attrName>style.visibility</p:attrName>
                                        </p:attrNameLst>
                                      </p:cBhvr>
                                      <p:to>
                                        <p:strVal val="visible"/>
                                      </p:to>
                                    </p:set>
                                    <p:anim calcmode="lin" valueType="num">
                                      <p:cBhvr>
                                        <p:cTn id="108" dur="500" fill="hold"/>
                                        <p:tgtEl>
                                          <p:spTgt spid="86"/>
                                        </p:tgtEl>
                                        <p:attrNameLst>
                                          <p:attrName>ppt_w</p:attrName>
                                        </p:attrNameLst>
                                      </p:cBhvr>
                                      <p:tavLst>
                                        <p:tav tm="0">
                                          <p:val>
                                            <p:fltVal val="0"/>
                                          </p:val>
                                        </p:tav>
                                        <p:tav tm="100000">
                                          <p:val>
                                            <p:strVal val="#ppt_w"/>
                                          </p:val>
                                        </p:tav>
                                      </p:tavLst>
                                    </p:anim>
                                    <p:anim calcmode="lin" valueType="num">
                                      <p:cBhvr>
                                        <p:cTn id="109" dur="500" fill="hold"/>
                                        <p:tgtEl>
                                          <p:spTgt spid="86"/>
                                        </p:tgtEl>
                                        <p:attrNameLst>
                                          <p:attrName>ppt_h</p:attrName>
                                        </p:attrNameLst>
                                      </p:cBhvr>
                                      <p:tavLst>
                                        <p:tav tm="0">
                                          <p:val>
                                            <p:fltVal val="0"/>
                                          </p:val>
                                        </p:tav>
                                        <p:tav tm="100000">
                                          <p:val>
                                            <p:strVal val="#ppt_h"/>
                                          </p:val>
                                        </p:tav>
                                      </p:tavLst>
                                    </p:anim>
                                    <p:animEffect transition="in" filter="fade">
                                      <p:cBhvr>
                                        <p:cTn id="110" dur="500"/>
                                        <p:tgtEl>
                                          <p:spTgt spid="86"/>
                                        </p:tgtEl>
                                      </p:cBhvr>
                                    </p:animEffect>
                                  </p:childTnLst>
                                </p:cTn>
                              </p:par>
                              <p:par>
                                <p:cTn id="111" presetID="53" presetClass="entr" presetSubtype="16" fill="hold" nodeType="withEffect">
                                  <p:stCondLst>
                                    <p:cond delay="0"/>
                                  </p:stCondLst>
                                  <p:childTnLst>
                                    <p:set>
                                      <p:cBhvr>
                                        <p:cTn id="112" dur="1" fill="hold">
                                          <p:stCondLst>
                                            <p:cond delay="0"/>
                                          </p:stCondLst>
                                        </p:cTn>
                                        <p:tgtEl>
                                          <p:spTgt spid="385"/>
                                        </p:tgtEl>
                                        <p:attrNameLst>
                                          <p:attrName>style.visibility</p:attrName>
                                        </p:attrNameLst>
                                      </p:cBhvr>
                                      <p:to>
                                        <p:strVal val="visible"/>
                                      </p:to>
                                    </p:set>
                                    <p:anim calcmode="lin" valueType="num">
                                      <p:cBhvr>
                                        <p:cTn id="113" dur="500" fill="hold"/>
                                        <p:tgtEl>
                                          <p:spTgt spid="385"/>
                                        </p:tgtEl>
                                        <p:attrNameLst>
                                          <p:attrName>ppt_w</p:attrName>
                                        </p:attrNameLst>
                                      </p:cBhvr>
                                      <p:tavLst>
                                        <p:tav tm="0">
                                          <p:val>
                                            <p:fltVal val="0"/>
                                          </p:val>
                                        </p:tav>
                                        <p:tav tm="100000">
                                          <p:val>
                                            <p:strVal val="#ppt_w"/>
                                          </p:val>
                                        </p:tav>
                                      </p:tavLst>
                                    </p:anim>
                                    <p:anim calcmode="lin" valueType="num">
                                      <p:cBhvr>
                                        <p:cTn id="114" dur="500" fill="hold"/>
                                        <p:tgtEl>
                                          <p:spTgt spid="385"/>
                                        </p:tgtEl>
                                        <p:attrNameLst>
                                          <p:attrName>ppt_h</p:attrName>
                                        </p:attrNameLst>
                                      </p:cBhvr>
                                      <p:tavLst>
                                        <p:tav tm="0">
                                          <p:val>
                                            <p:fltVal val="0"/>
                                          </p:val>
                                        </p:tav>
                                        <p:tav tm="100000">
                                          <p:val>
                                            <p:strVal val="#ppt_h"/>
                                          </p:val>
                                        </p:tav>
                                      </p:tavLst>
                                    </p:anim>
                                    <p:animEffect transition="in" filter="fade">
                                      <p:cBhvr>
                                        <p:cTn id="115" dur="500"/>
                                        <p:tgtEl>
                                          <p:spTgt spid="385"/>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326"/>
                                        </p:tgtEl>
                                        <p:attrNameLst>
                                          <p:attrName>style.visibility</p:attrName>
                                        </p:attrNameLst>
                                      </p:cBhvr>
                                      <p:to>
                                        <p:strVal val="visible"/>
                                      </p:to>
                                    </p:set>
                                    <p:anim calcmode="lin" valueType="num">
                                      <p:cBhvr>
                                        <p:cTn id="118" dur="500" fill="hold"/>
                                        <p:tgtEl>
                                          <p:spTgt spid="326"/>
                                        </p:tgtEl>
                                        <p:attrNameLst>
                                          <p:attrName>ppt_w</p:attrName>
                                        </p:attrNameLst>
                                      </p:cBhvr>
                                      <p:tavLst>
                                        <p:tav tm="0">
                                          <p:val>
                                            <p:fltVal val="0"/>
                                          </p:val>
                                        </p:tav>
                                        <p:tav tm="100000">
                                          <p:val>
                                            <p:strVal val="#ppt_w"/>
                                          </p:val>
                                        </p:tav>
                                      </p:tavLst>
                                    </p:anim>
                                    <p:anim calcmode="lin" valueType="num">
                                      <p:cBhvr>
                                        <p:cTn id="119" dur="500" fill="hold"/>
                                        <p:tgtEl>
                                          <p:spTgt spid="326"/>
                                        </p:tgtEl>
                                        <p:attrNameLst>
                                          <p:attrName>ppt_h</p:attrName>
                                        </p:attrNameLst>
                                      </p:cBhvr>
                                      <p:tavLst>
                                        <p:tav tm="0">
                                          <p:val>
                                            <p:fltVal val="0"/>
                                          </p:val>
                                        </p:tav>
                                        <p:tav tm="100000">
                                          <p:val>
                                            <p:strVal val="#ppt_h"/>
                                          </p:val>
                                        </p:tav>
                                      </p:tavLst>
                                    </p:anim>
                                    <p:animEffect transition="in" filter="fade">
                                      <p:cBhvr>
                                        <p:cTn id="120" dur="500"/>
                                        <p:tgtEl>
                                          <p:spTgt spid="326"/>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349"/>
                                        </p:tgtEl>
                                        <p:attrNameLst>
                                          <p:attrName>style.visibility</p:attrName>
                                        </p:attrNameLst>
                                      </p:cBhvr>
                                      <p:to>
                                        <p:strVal val="visible"/>
                                      </p:to>
                                    </p:set>
                                    <p:anim calcmode="lin" valueType="num">
                                      <p:cBhvr>
                                        <p:cTn id="123" dur="500" fill="hold"/>
                                        <p:tgtEl>
                                          <p:spTgt spid="349"/>
                                        </p:tgtEl>
                                        <p:attrNameLst>
                                          <p:attrName>ppt_w</p:attrName>
                                        </p:attrNameLst>
                                      </p:cBhvr>
                                      <p:tavLst>
                                        <p:tav tm="0">
                                          <p:val>
                                            <p:fltVal val="0"/>
                                          </p:val>
                                        </p:tav>
                                        <p:tav tm="100000">
                                          <p:val>
                                            <p:strVal val="#ppt_w"/>
                                          </p:val>
                                        </p:tav>
                                      </p:tavLst>
                                    </p:anim>
                                    <p:anim calcmode="lin" valueType="num">
                                      <p:cBhvr>
                                        <p:cTn id="124" dur="500" fill="hold"/>
                                        <p:tgtEl>
                                          <p:spTgt spid="349"/>
                                        </p:tgtEl>
                                        <p:attrNameLst>
                                          <p:attrName>ppt_h</p:attrName>
                                        </p:attrNameLst>
                                      </p:cBhvr>
                                      <p:tavLst>
                                        <p:tav tm="0">
                                          <p:val>
                                            <p:fltVal val="0"/>
                                          </p:val>
                                        </p:tav>
                                        <p:tav tm="100000">
                                          <p:val>
                                            <p:strVal val="#ppt_h"/>
                                          </p:val>
                                        </p:tav>
                                      </p:tavLst>
                                    </p:anim>
                                    <p:animEffect transition="in" filter="fade">
                                      <p:cBhvr>
                                        <p:cTn id="125" dur="500"/>
                                        <p:tgtEl>
                                          <p:spTgt spid="349"/>
                                        </p:tgtEl>
                                      </p:cBhvr>
                                    </p:animEffect>
                                  </p:childTnLst>
                                </p:cTn>
                              </p:par>
                              <p:par>
                                <p:cTn id="126" presetID="53" presetClass="entr" presetSubtype="16" fill="hold" nodeType="withEffect">
                                  <p:stCondLst>
                                    <p:cond delay="0"/>
                                  </p:stCondLst>
                                  <p:childTnLst>
                                    <p:set>
                                      <p:cBhvr>
                                        <p:cTn id="127" dur="1" fill="hold">
                                          <p:stCondLst>
                                            <p:cond delay="0"/>
                                          </p:stCondLst>
                                        </p:cTn>
                                        <p:tgtEl>
                                          <p:spTgt spid="92"/>
                                        </p:tgtEl>
                                        <p:attrNameLst>
                                          <p:attrName>style.visibility</p:attrName>
                                        </p:attrNameLst>
                                      </p:cBhvr>
                                      <p:to>
                                        <p:strVal val="visible"/>
                                      </p:to>
                                    </p:set>
                                    <p:anim calcmode="lin" valueType="num">
                                      <p:cBhvr>
                                        <p:cTn id="128" dur="500" fill="hold"/>
                                        <p:tgtEl>
                                          <p:spTgt spid="92"/>
                                        </p:tgtEl>
                                        <p:attrNameLst>
                                          <p:attrName>ppt_w</p:attrName>
                                        </p:attrNameLst>
                                      </p:cBhvr>
                                      <p:tavLst>
                                        <p:tav tm="0">
                                          <p:val>
                                            <p:fltVal val="0"/>
                                          </p:val>
                                        </p:tav>
                                        <p:tav tm="100000">
                                          <p:val>
                                            <p:strVal val="#ppt_w"/>
                                          </p:val>
                                        </p:tav>
                                      </p:tavLst>
                                    </p:anim>
                                    <p:anim calcmode="lin" valueType="num">
                                      <p:cBhvr>
                                        <p:cTn id="129" dur="500" fill="hold"/>
                                        <p:tgtEl>
                                          <p:spTgt spid="92"/>
                                        </p:tgtEl>
                                        <p:attrNameLst>
                                          <p:attrName>ppt_h</p:attrName>
                                        </p:attrNameLst>
                                      </p:cBhvr>
                                      <p:tavLst>
                                        <p:tav tm="0">
                                          <p:val>
                                            <p:fltVal val="0"/>
                                          </p:val>
                                        </p:tav>
                                        <p:tav tm="100000">
                                          <p:val>
                                            <p:strVal val="#ppt_h"/>
                                          </p:val>
                                        </p:tav>
                                      </p:tavLst>
                                    </p:anim>
                                    <p:animEffect transition="in" filter="fade">
                                      <p:cBhvr>
                                        <p:cTn id="130" dur="500"/>
                                        <p:tgtEl>
                                          <p:spTgt spid="92"/>
                                        </p:tgtEl>
                                      </p:cBhvr>
                                    </p:animEffect>
                                  </p:childTnLst>
                                </p:cTn>
                              </p:par>
                              <p:par>
                                <p:cTn id="131" presetID="53" presetClass="entr" presetSubtype="16" fill="hold" nodeType="withEffect">
                                  <p:stCondLst>
                                    <p:cond delay="0"/>
                                  </p:stCondLst>
                                  <p:childTnLst>
                                    <p:set>
                                      <p:cBhvr>
                                        <p:cTn id="132" dur="1" fill="hold">
                                          <p:stCondLst>
                                            <p:cond delay="0"/>
                                          </p:stCondLst>
                                        </p:cTn>
                                        <p:tgtEl>
                                          <p:spTgt spid="382"/>
                                        </p:tgtEl>
                                        <p:attrNameLst>
                                          <p:attrName>style.visibility</p:attrName>
                                        </p:attrNameLst>
                                      </p:cBhvr>
                                      <p:to>
                                        <p:strVal val="visible"/>
                                      </p:to>
                                    </p:set>
                                    <p:anim calcmode="lin" valueType="num">
                                      <p:cBhvr>
                                        <p:cTn id="133" dur="500" fill="hold"/>
                                        <p:tgtEl>
                                          <p:spTgt spid="382"/>
                                        </p:tgtEl>
                                        <p:attrNameLst>
                                          <p:attrName>ppt_w</p:attrName>
                                        </p:attrNameLst>
                                      </p:cBhvr>
                                      <p:tavLst>
                                        <p:tav tm="0">
                                          <p:val>
                                            <p:fltVal val="0"/>
                                          </p:val>
                                        </p:tav>
                                        <p:tav tm="100000">
                                          <p:val>
                                            <p:strVal val="#ppt_w"/>
                                          </p:val>
                                        </p:tav>
                                      </p:tavLst>
                                    </p:anim>
                                    <p:anim calcmode="lin" valueType="num">
                                      <p:cBhvr>
                                        <p:cTn id="134" dur="500" fill="hold"/>
                                        <p:tgtEl>
                                          <p:spTgt spid="382"/>
                                        </p:tgtEl>
                                        <p:attrNameLst>
                                          <p:attrName>ppt_h</p:attrName>
                                        </p:attrNameLst>
                                      </p:cBhvr>
                                      <p:tavLst>
                                        <p:tav tm="0">
                                          <p:val>
                                            <p:fltVal val="0"/>
                                          </p:val>
                                        </p:tav>
                                        <p:tav tm="100000">
                                          <p:val>
                                            <p:strVal val="#ppt_h"/>
                                          </p:val>
                                        </p:tav>
                                      </p:tavLst>
                                    </p:anim>
                                    <p:animEffect transition="in" filter="fade">
                                      <p:cBhvr>
                                        <p:cTn id="135" dur="500"/>
                                        <p:tgtEl>
                                          <p:spTgt spid="382"/>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306"/>
                                        </p:tgtEl>
                                        <p:attrNameLst>
                                          <p:attrName>style.visibility</p:attrName>
                                        </p:attrNameLst>
                                      </p:cBhvr>
                                      <p:to>
                                        <p:strVal val="visible"/>
                                      </p:to>
                                    </p:set>
                                    <p:anim calcmode="lin" valueType="num">
                                      <p:cBhvr>
                                        <p:cTn id="138" dur="500" fill="hold"/>
                                        <p:tgtEl>
                                          <p:spTgt spid="306"/>
                                        </p:tgtEl>
                                        <p:attrNameLst>
                                          <p:attrName>ppt_w</p:attrName>
                                        </p:attrNameLst>
                                      </p:cBhvr>
                                      <p:tavLst>
                                        <p:tav tm="0">
                                          <p:val>
                                            <p:fltVal val="0"/>
                                          </p:val>
                                        </p:tav>
                                        <p:tav tm="100000">
                                          <p:val>
                                            <p:strVal val="#ppt_w"/>
                                          </p:val>
                                        </p:tav>
                                      </p:tavLst>
                                    </p:anim>
                                    <p:anim calcmode="lin" valueType="num">
                                      <p:cBhvr>
                                        <p:cTn id="139" dur="500" fill="hold"/>
                                        <p:tgtEl>
                                          <p:spTgt spid="306"/>
                                        </p:tgtEl>
                                        <p:attrNameLst>
                                          <p:attrName>ppt_h</p:attrName>
                                        </p:attrNameLst>
                                      </p:cBhvr>
                                      <p:tavLst>
                                        <p:tav tm="0">
                                          <p:val>
                                            <p:fltVal val="0"/>
                                          </p:val>
                                        </p:tav>
                                        <p:tav tm="100000">
                                          <p:val>
                                            <p:strVal val="#ppt_h"/>
                                          </p:val>
                                        </p:tav>
                                      </p:tavLst>
                                    </p:anim>
                                    <p:animEffect transition="in" filter="fade">
                                      <p:cBhvr>
                                        <p:cTn id="140" dur="500"/>
                                        <p:tgtEl>
                                          <p:spTgt spid="306"/>
                                        </p:tgtEl>
                                      </p:cBhvr>
                                    </p:animEffect>
                                  </p:childTnLst>
                                </p:cTn>
                              </p:par>
                              <p:par>
                                <p:cTn id="141" presetID="53" presetClass="entr" presetSubtype="16" fill="hold" nodeType="withEffect">
                                  <p:stCondLst>
                                    <p:cond delay="0"/>
                                  </p:stCondLst>
                                  <p:childTnLst>
                                    <p:set>
                                      <p:cBhvr>
                                        <p:cTn id="142" dur="1" fill="hold">
                                          <p:stCondLst>
                                            <p:cond delay="0"/>
                                          </p:stCondLst>
                                        </p:cTn>
                                        <p:tgtEl>
                                          <p:spTgt spid="379"/>
                                        </p:tgtEl>
                                        <p:attrNameLst>
                                          <p:attrName>style.visibility</p:attrName>
                                        </p:attrNameLst>
                                      </p:cBhvr>
                                      <p:to>
                                        <p:strVal val="visible"/>
                                      </p:to>
                                    </p:set>
                                    <p:anim calcmode="lin" valueType="num">
                                      <p:cBhvr>
                                        <p:cTn id="143" dur="500" fill="hold"/>
                                        <p:tgtEl>
                                          <p:spTgt spid="379"/>
                                        </p:tgtEl>
                                        <p:attrNameLst>
                                          <p:attrName>ppt_w</p:attrName>
                                        </p:attrNameLst>
                                      </p:cBhvr>
                                      <p:tavLst>
                                        <p:tav tm="0">
                                          <p:val>
                                            <p:fltVal val="0"/>
                                          </p:val>
                                        </p:tav>
                                        <p:tav tm="100000">
                                          <p:val>
                                            <p:strVal val="#ppt_w"/>
                                          </p:val>
                                        </p:tav>
                                      </p:tavLst>
                                    </p:anim>
                                    <p:anim calcmode="lin" valueType="num">
                                      <p:cBhvr>
                                        <p:cTn id="144" dur="500" fill="hold"/>
                                        <p:tgtEl>
                                          <p:spTgt spid="379"/>
                                        </p:tgtEl>
                                        <p:attrNameLst>
                                          <p:attrName>ppt_h</p:attrName>
                                        </p:attrNameLst>
                                      </p:cBhvr>
                                      <p:tavLst>
                                        <p:tav tm="0">
                                          <p:val>
                                            <p:fltVal val="0"/>
                                          </p:val>
                                        </p:tav>
                                        <p:tav tm="100000">
                                          <p:val>
                                            <p:strVal val="#ppt_h"/>
                                          </p:val>
                                        </p:tav>
                                      </p:tavLst>
                                    </p:anim>
                                    <p:animEffect transition="in" filter="fade">
                                      <p:cBhvr>
                                        <p:cTn id="145" dur="500"/>
                                        <p:tgtEl>
                                          <p:spTgt spid="379"/>
                                        </p:tgtEl>
                                      </p:cBhvr>
                                    </p:animEffect>
                                  </p:childTnLst>
                                </p:cTn>
                              </p:par>
                              <p:par>
                                <p:cTn id="146" presetID="53" presetClass="entr" presetSubtype="16" fill="hold" nodeType="withEffect">
                                  <p:stCondLst>
                                    <p:cond delay="0"/>
                                  </p:stCondLst>
                                  <p:childTnLst>
                                    <p:set>
                                      <p:cBhvr>
                                        <p:cTn id="147" dur="1" fill="hold">
                                          <p:stCondLst>
                                            <p:cond delay="0"/>
                                          </p:stCondLst>
                                        </p:cTn>
                                        <p:tgtEl>
                                          <p:spTgt spid="375"/>
                                        </p:tgtEl>
                                        <p:attrNameLst>
                                          <p:attrName>style.visibility</p:attrName>
                                        </p:attrNameLst>
                                      </p:cBhvr>
                                      <p:to>
                                        <p:strVal val="visible"/>
                                      </p:to>
                                    </p:set>
                                    <p:anim calcmode="lin" valueType="num">
                                      <p:cBhvr>
                                        <p:cTn id="148" dur="500" fill="hold"/>
                                        <p:tgtEl>
                                          <p:spTgt spid="375"/>
                                        </p:tgtEl>
                                        <p:attrNameLst>
                                          <p:attrName>ppt_w</p:attrName>
                                        </p:attrNameLst>
                                      </p:cBhvr>
                                      <p:tavLst>
                                        <p:tav tm="0">
                                          <p:val>
                                            <p:fltVal val="0"/>
                                          </p:val>
                                        </p:tav>
                                        <p:tav tm="100000">
                                          <p:val>
                                            <p:strVal val="#ppt_w"/>
                                          </p:val>
                                        </p:tav>
                                      </p:tavLst>
                                    </p:anim>
                                    <p:anim calcmode="lin" valueType="num">
                                      <p:cBhvr>
                                        <p:cTn id="149" dur="500" fill="hold"/>
                                        <p:tgtEl>
                                          <p:spTgt spid="375"/>
                                        </p:tgtEl>
                                        <p:attrNameLst>
                                          <p:attrName>ppt_h</p:attrName>
                                        </p:attrNameLst>
                                      </p:cBhvr>
                                      <p:tavLst>
                                        <p:tav tm="0">
                                          <p:val>
                                            <p:fltVal val="0"/>
                                          </p:val>
                                        </p:tav>
                                        <p:tav tm="100000">
                                          <p:val>
                                            <p:strVal val="#ppt_h"/>
                                          </p:val>
                                        </p:tav>
                                      </p:tavLst>
                                    </p:anim>
                                    <p:animEffect transition="in" filter="fade">
                                      <p:cBhvr>
                                        <p:cTn id="150" dur="500"/>
                                        <p:tgtEl>
                                          <p:spTgt spid="375"/>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68"/>
                                        </p:tgtEl>
                                        <p:attrNameLst>
                                          <p:attrName>style.visibility</p:attrName>
                                        </p:attrNameLst>
                                      </p:cBhvr>
                                      <p:to>
                                        <p:strVal val="visible"/>
                                      </p:to>
                                    </p:set>
                                    <p:anim calcmode="lin" valueType="num">
                                      <p:cBhvr>
                                        <p:cTn id="153" dur="500" fill="hold"/>
                                        <p:tgtEl>
                                          <p:spTgt spid="68"/>
                                        </p:tgtEl>
                                        <p:attrNameLst>
                                          <p:attrName>ppt_w</p:attrName>
                                        </p:attrNameLst>
                                      </p:cBhvr>
                                      <p:tavLst>
                                        <p:tav tm="0">
                                          <p:val>
                                            <p:fltVal val="0"/>
                                          </p:val>
                                        </p:tav>
                                        <p:tav tm="100000">
                                          <p:val>
                                            <p:strVal val="#ppt_w"/>
                                          </p:val>
                                        </p:tav>
                                      </p:tavLst>
                                    </p:anim>
                                    <p:anim calcmode="lin" valueType="num">
                                      <p:cBhvr>
                                        <p:cTn id="154" dur="500" fill="hold"/>
                                        <p:tgtEl>
                                          <p:spTgt spid="68"/>
                                        </p:tgtEl>
                                        <p:attrNameLst>
                                          <p:attrName>ppt_h</p:attrName>
                                        </p:attrNameLst>
                                      </p:cBhvr>
                                      <p:tavLst>
                                        <p:tav tm="0">
                                          <p:val>
                                            <p:fltVal val="0"/>
                                          </p:val>
                                        </p:tav>
                                        <p:tav tm="100000">
                                          <p:val>
                                            <p:strVal val="#ppt_h"/>
                                          </p:val>
                                        </p:tav>
                                      </p:tavLst>
                                    </p:anim>
                                    <p:animEffect transition="in" filter="fade">
                                      <p:cBhvr>
                                        <p:cTn id="155" dur="500"/>
                                        <p:tgtEl>
                                          <p:spTgt spid="68"/>
                                        </p:tgtEl>
                                      </p:cBhvr>
                                    </p:animEffect>
                                  </p:childTnLst>
                                </p:cTn>
                              </p:par>
                            </p:childTnLst>
                          </p:cTn>
                        </p:par>
                        <p:par>
                          <p:cTn id="156" fill="hold">
                            <p:stCondLst>
                              <p:cond delay="4250"/>
                            </p:stCondLst>
                            <p:childTnLst>
                              <p:par>
                                <p:cTn id="157" presetID="10" presetClass="entr" presetSubtype="0" fill="hold" nodeType="afterEffect">
                                  <p:stCondLst>
                                    <p:cond delay="0"/>
                                  </p:stCondLst>
                                  <p:childTnLst>
                                    <p:set>
                                      <p:cBhvr>
                                        <p:cTn id="158" dur="1" fill="hold">
                                          <p:stCondLst>
                                            <p:cond delay="0"/>
                                          </p:stCondLst>
                                        </p:cTn>
                                        <p:tgtEl>
                                          <p:spTgt spid="383"/>
                                        </p:tgtEl>
                                        <p:attrNameLst>
                                          <p:attrName>style.visibility</p:attrName>
                                        </p:attrNameLst>
                                      </p:cBhvr>
                                      <p:to>
                                        <p:strVal val="visible"/>
                                      </p:to>
                                    </p:set>
                                    <p:animEffect transition="in" filter="fade">
                                      <p:cBhvr>
                                        <p:cTn id="159" dur="500"/>
                                        <p:tgtEl>
                                          <p:spTgt spid="383"/>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324"/>
                                        </p:tgtEl>
                                        <p:attrNameLst>
                                          <p:attrName>style.visibility</p:attrName>
                                        </p:attrNameLst>
                                      </p:cBhvr>
                                      <p:to>
                                        <p:strVal val="visible"/>
                                      </p:to>
                                    </p:set>
                                    <p:animEffect transition="in" filter="fade">
                                      <p:cBhvr>
                                        <p:cTn id="162" dur="500"/>
                                        <p:tgtEl>
                                          <p:spTgt spid="324"/>
                                        </p:tgtEl>
                                      </p:cBhvr>
                                    </p:animEffect>
                                  </p:childTnLst>
                                </p:cTn>
                              </p:par>
                              <p:par>
                                <p:cTn id="163" presetID="10" presetClass="entr" presetSubtype="0" fill="hold" nodeType="with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fade">
                                      <p:cBhvr>
                                        <p:cTn id="165" dur="500"/>
                                        <p:tgtEl>
                                          <p:spTgt spid="94"/>
                                        </p:tgtEl>
                                      </p:cBhvr>
                                    </p:animEffect>
                                  </p:childTnLst>
                                </p:cTn>
                              </p:par>
                              <p:par>
                                <p:cTn id="166" presetID="10" presetClass="entr" presetSubtype="0" fill="hold" nodeType="withEffect">
                                  <p:stCondLst>
                                    <p:cond delay="0"/>
                                  </p:stCondLst>
                                  <p:childTnLst>
                                    <p:set>
                                      <p:cBhvr>
                                        <p:cTn id="167" dur="1" fill="hold">
                                          <p:stCondLst>
                                            <p:cond delay="0"/>
                                          </p:stCondLst>
                                        </p:cTn>
                                        <p:tgtEl>
                                          <p:spTgt spid="91"/>
                                        </p:tgtEl>
                                        <p:attrNameLst>
                                          <p:attrName>style.visibility</p:attrName>
                                        </p:attrNameLst>
                                      </p:cBhvr>
                                      <p:to>
                                        <p:strVal val="visible"/>
                                      </p:to>
                                    </p:set>
                                    <p:animEffect transition="in" filter="fade">
                                      <p:cBhvr>
                                        <p:cTn id="168" dur="500"/>
                                        <p:tgtEl>
                                          <p:spTgt spid="91"/>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314"/>
                                        </p:tgtEl>
                                        <p:attrNameLst>
                                          <p:attrName>style.visibility</p:attrName>
                                        </p:attrNameLst>
                                      </p:cBhvr>
                                      <p:to>
                                        <p:strVal val="visible"/>
                                      </p:to>
                                    </p:set>
                                    <p:animEffect transition="in" filter="fade">
                                      <p:cBhvr>
                                        <p:cTn id="171" dur="500"/>
                                        <p:tgtEl>
                                          <p:spTgt spid="314"/>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64"/>
                                        </p:tgtEl>
                                        <p:attrNameLst>
                                          <p:attrName>style.visibility</p:attrName>
                                        </p:attrNameLst>
                                      </p:cBhvr>
                                      <p:to>
                                        <p:strVal val="visible"/>
                                      </p:to>
                                    </p:set>
                                    <p:animEffect transition="in" filter="fade">
                                      <p:cBhvr>
                                        <p:cTn id="174" dur="500"/>
                                        <p:tgtEl>
                                          <p:spTgt spid="64"/>
                                        </p:tgtEl>
                                      </p:cBhvr>
                                    </p:animEffect>
                                  </p:childTnLst>
                                </p:cTn>
                              </p:par>
                              <p:par>
                                <p:cTn id="175" presetID="10" presetClass="entr" presetSubtype="0" fill="hold" nodeType="withEffect">
                                  <p:stCondLst>
                                    <p:cond delay="0"/>
                                  </p:stCondLst>
                                  <p:childTnLst>
                                    <p:set>
                                      <p:cBhvr>
                                        <p:cTn id="176" dur="1" fill="hold">
                                          <p:stCondLst>
                                            <p:cond delay="0"/>
                                          </p:stCondLst>
                                        </p:cTn>
                                        <p:tgtEl>
                                          <p:spTgt spid="84"/>
                                        </p:tgtEl>
                                        <p:attrNameLst>
                                          <p:attrName>style.visibility</p:attrName>
                                        </p:attrNameLst>
                                      </p:cBhvr>
                                      <p:to>
                                        <p:strVal val="visible"/>
                                      </p:to>
                                    </p:set>
                                    <p:animEffect transition="in" filter="fade">
                                      <p:cBhvr>
                                        <p:cTn id="177" dur="500"/>
                                        <p:tgtEl>
                                          <p:spTgt spid="8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354"/>
                                        </p:tgtEl>
                                        <p:attrNameLst>
                                          <p:attrName>style.visibility</p:attrName>
                                        </p:attrNameLst>
                                      </p:cBhvr>
                                      <p:to>
                                        <p:strVal val="visible"/>
                                      </p:to>
                                    </p:set>
                                    <p:animEffect transition="in" filter="fade">
                                      <p:cBhvr>
                                        <p:cTn id="180" dur="500"/>
                                        <p:tgtEl>
                                          <p:spTgt spid="354"/>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341"/>
                                        </p:tgtEl>
                                        <p:attrNameLst>
                                          <p:attrName>style.visibility</p:attrName>
                                        </p:attrNameLst>
                                      </p:cBhvr>
                                      <p:to>
                                        <p:strVal val="visible"/>
                                      </p:to>
                                    </p:set>
                                    <p:animEffect transition="in" filter="fade">
                                      <p:cBhvr>
                                        <p:cTn id="183" dur="500"/>
                                        <p:tgtEl>
                                          <p:spTgt spid="341"/>
                                        </p:tgtEl>
                                      </p:cBhvr>
                                    </p:animEffect>
                                  </p:childTnLst>
                                </p:cTn>
                              </p:par>
                              <p:par>
                                <p:cTn id="184" presetID="10" presetClass="entr" presetSubtype="0" fill="hold" nodeType="withEffect">
                                  <p:stCondLst>
                                    <p:cond delay="0"/>
                                  </p:stCondLst>
                                  <p:childTnLst>
                                    <p:set>
                                      <p:cBhvr>
                                        <p:cTn id="185" dur="1" fill="hold">
                                          <p:stCondLst>
                                            <p:cond delay="0"/>
                                          </p:stCondLst>
                                        </p:cTn>
                                        <p:tgtEl>
                                          <p:spTgt spid="87"/>
                                        </p:tgtEl>
                                        <p:attrNameLst>
                                          <p:attrName>style.visibility</p:attrName>
                                        </p:attrNameLst>
                                      </p:cBhvr>
                                      <p:to>
                                        <p:strVal val="visible"/>
                                      </p:to>
                                    </p:set>
                                    <p:animEffect transition="in" filter="fade">
                                      <p:cBhvr>
                                        <p:cTn id="186" dur="500"/>
                                        <p:tgtEl>
                                          <p:spTgt spid="87"/>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374"/>
                                        </p:tgtEl>
                                        <p:attrNameLst>
                                          <p:attrName>style.visibility</p:attrName>
                                        </p:attrNameLst>
                                      </p:cBhvr>
                                      <p:to>
                                        <p:strVal val="visible"/>
                                      </p:to>
                                    </p:set>
                                    <p:animEffect transition="in" filter="fade">
                                      <p:cBhvr>
                                        <p:cTn id="189" dur="500"/>
                                        <p:tgtEl>
                                          <p:spTgt spid="374"/>
                                        </p:tgtEl>
                                      </p:cBhvr>
                                    </p:animEffect>
                                  </p:childTnLst>
                                </p:cTn>
                              </p:par>
                            </p:childTnLst>
                          </p:cTn>
                        </p:par>
                        <p:par>
                          <p:cTn id="190" fill="hold">
                            <p:stCondLst>
                              <p:cond delay="4750"/>
                            </p:stCondLst>
                            <p:childTnLst>
                              <p:par>
                                <p:cTn id="191" presetID="53" presetClass="entr" presetSubtype="16" fill="hold" nodeType="afterEffect">
                                  <p:stCondLst>
                                    <p:cond delay="0"/>
                                  </p:stCondLst>
                                  <p:childTnLst>
                                    <p:set>
                                      <p:cBhvr>
                                        <p:cTn id="192" dur="1" fill="hold">
                                          <p:stCondLst>
                                            <p:cond delay="0"/>
                                          </p:stCondLst>
                                        </p:cTn>
                                        <p:tgtEl>
                                          <p:spTgt spid="89"/>
                                        </p:tgtEl>
                                        <p:attrNameLst>
                                          <p:attrName>style.visibility</p:attrName>
                                        </p:attrNameLst>
                                      </p:cBhvr>
                                      <p:to>
                                        <p:strVal val="visible"/>
                                      </p:to>
                                    </p:set>
                                    <p:anim calcmode="lin" valueType="num">
                                      <p:cBhvr>
                                        <p:cTn id="193" dur="500" fill="hold"/>
                                        <p:tgtEl>
                                          <p:spTgt spid="89"/>
                                        </p:tgtEl>
                                        <p:attrNameLst>
                                          <p:attrName>ppt_w</p:attrName>
                                        </p:attrNameLst>
                                      </p:cBhvr>
                                      <p:tavLst>
                                        <p:tav tm="0">
                                          <p:val>
                                            <p:fltVal val="0"/>
                                          </p:val>
                                        </p:tav>
                                        <p:tav tm="100000">
                                          <p:val>
                                            <p:strVal val="#ppt_w"/>
                                          </p:val>
                                        </p:tav>
                                      </p:tavLst>
                                    </p:anim>
                                    <p:anim calcmode="lin" valueType="num">
                                      <p:cBhvr>
                                        <p:cTn id="194" dur="500" fill="hold"/>
                                        <p:tgtEl>
                                          <p:spTgt spid="89"/>
                                        </p:tgtEl>
                                        <p:attrNameLst>
                                          <p:attrName>ppt_h</p:attrName>
                                        </p:attrNameLst>
                                      </p:cBhvr>
                                      <p:tavLst>
                                        <p:tav tm="0">
                                          <p:val>
                                            <p:fltVal val="0"/>
                                          </p:val>
                                        </p:tav>
                                        <p:tav tm="100000">
                                          <p:val>
                                            <p:strVal val="#ppt_h"/>
                                          </p:val>
                                        </p:tav>
                                      </p:tavLst>
                                    </p:anim>
                                    <p:animEffect transition="in" filter="fade">
                                      <p:cBhvr>
                                        <p:cTn id="195" dur="500"/>
                                        <p:tgtEl>
                                          <p:spTgt spid="89"/>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373"/>
                                        </p:tgtEl>
                                        <p:attrNameLst>
                                          <p:attrName>style.visibility</p:attrName>
                                        </p:attrNameLst>
                                      </p:cBhvr>
                                      <p:to>
                                        <p:strVal val="visible"/>
                                      </p:to>
                                    </p:set>
                                    <p:anim calcmode="lin" valueType="num">
                                      <p:cBhvr>
                                        <p:cTn id="198" dur="500" fill="hold"/>
                                        <p:tgtEl>
                                          <p:spTgt spid="373"/>
                                        </p:tgtEl>
                                        <p:attrNameLst>
                                          <p:attrName>ppt_w</p:attrName>
                                        </p:attrNameLst>
                                      </p:cBhvr>
                                      <p:tavLst>
                                        <p:tav tm="0">
                                          <p:val>
                                            <p:fltVal val="0"/>
                                          </p:val>
                                        </p:tav>
                                        <p:tav tm="100000">
                                          <p:val>
                                            <p:strVal val="#ppt_w"/>
                                          </p:val>
                                        </p:tav>
                                      </p:tavLst>
                                    </p:anim>
                                    <p:anim calcmode="lin" valueType="num">
                                      <p:cBhvr>
                                        <p:cTn id="199" dur="500" fill="hold"/>
                                        <p:tgtEl>
                                          <p:spTgt spid="373"/>
                                        </p:tgtEl>
                                        <p:attrNameLst>
                                          <p:attrName>ppt_h</p:attrName>
                                        </p:attrNameLst>
                                      </p:cBhvr>
                                      <p:tavLst>
                                        <p:tav tm="0">
                                          <p:val>
                                            <p:fltVal val="0"/>
                                          </p:val>
                                        </p:tav>
                                        <p:tav tm="100000">
                                          <p:val>
                                            <p:strVal val="#ppt_h"/>
                                          </p:val>
                                        </p:tav>
                                      </p:tavLst>
                                    </p:anim>
                                    <p:animEffect transition="in" filter="fade">
                                      <p:cBhvr>
                                        <p:cTn id="200" dur="500"/>
                                        <p:tgtEl>
                                          <p:spTgt spid="373"/>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50"/>
                                        </p:tgtEl>
                                        <p:attrNameLst>
                                          <p:attrName>style.visibility</p:attrName>
                                        </p:attrNameLst>
                                      </p:cBhvr>
                                      <p:to>
                                        <p:strVal val="visible"/>
                                      </p:to>
                                    </p:set>
                                    <p:anim calcmode="lin" valueType="num">
                                      <p:cBhvr>
                                        <p:cTn id="203" dur="500" fill="hold"/>
                                        <p:tgtEl>
                                          <p:spTgt spid="50"/>
                                        </p:tgtEl>
                                        <p:attrNameLst>
                                          <p:attrName>ppt_w</p:attrName>
                                        </p:attrNameLst>
                                      </p:cBhvr>
                                      <p:tavLst>
                                        <p:tav tm="0">
                                          <p:val>
                                            <p:fltVal val="0"/>
                                          </p:val>
                                        </p:tav>
                                        <p:tav tm="100000">
                                          <p:val>
                                            <p:strVal val="#ppt_w"/>
                                          </p:val>
                                        </p:tav>
                                      </p:tavLst>
                                    </p:anim>
                                    <p:anim calcmode="lin" valueType="num">
                                      <p:cBhvr>
                                        <p:cTn id="204" dur="500" fill="hold"/>
                                        <p:tgtEl>
                                          <p:spTgt spid="50"/>
                                        </p:tgtEl>
                                        <p:attrNameLst>
                                          <p:attrName>ppt_h</p:attrName>
                                        </p:attrNameLst>
                                      </p:cBhvr>
                                      <p:tavLst>
                                        <p:tav tm="0">
                                          <p:val>
                                            <p:fltVal val="0"/>
                                          </p:val>
                                        </p:tav>
                                        <p:tav tm="100000">
                                          <p:val>
                                            <p:strVal val="#ppt_h"/>
                                          </p:val>
                                        </p:tav>
                                      </p:tavLst>
                                    </p:anim>
                                    <p:animEffect transition="in" filter="fade">
                                      <p:cBhvr>
                                        <p:cTn id="205" dur="500"/>
                                        <p:tgtEl>
                                          <p:spTgt spid="50"/>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319"/>
                                        </p:tgtEl>
                                        <p:attrNameLst>
                                          <p:attrName>style.visibility</p:attrName>
                                        </p:attrNameLst>
                                      </p:cBhvr>
                                      <p:to>
                                        <p:strVal val="visible"/>
                                      </p:to>
                                    </p:set>
                                    <p:anim calcmode="lin" valueType="num">
                                      <p:cBhvr>
                                        <p:cTn id="208" dur="500" fill="hold"/>
                                        <p:tgtEl>
                                          <p:spTgt spid="319"/>
                                        </p:tgtEl>
                                        <p:attrNameLst>
                                          <p:attrName>ppt_w</p:attrName>
                                        </p:attrNameLst>
                                      </p:cBhvr>
                                      <p:tavLst>
                                        <p:tav tm="0">
                                          <p:val>
                                            <p:fltVal val="0"/>
                                          </p:val>
                                        </p:tav>
                                        <p:tav tm="100000">
                                          <p:val>
                                            <p:strVal val="#ppt_w"/>
                                          </p:val>
                                        </p:tav>
                                      </p:tavLst>
                                    </p:anim>
                                    <p:anim calcmode="lin" valueType="num">
                                      <p:cBhvr>
                                        <p:cTn id="209" dur="500" fill="hold"/>
                                        <p:tgtEl>
                                          <p:spTgt spid="319"/>
                                        </p:tgtEl>
                                        <p:attrNameLst>
                                          <p:attrName>ppt_h</p:attrName>
                                        </p:attrNameLst>
                                      </p:cBhvr>
                                      <p:tavLst>
                                        <p:tav tm="0">
                                          <p:val>
                                            <p:fltVal val="0"/>
                                          </p:val>
                                        </p:tav>
                                        <p:tav tm="100000">
                                          <p:val>
                                            <p:strVal val="#ppt_h"/>
                                          </p:val>
                                        </p:tav>
                                      </p:tavLst>
                                    </p:anim>
                                    <p:animEffect transition="in" filter="fade">
                                      <p:cBhvr>
                                        <p:cTn id="210" dur="500"/>
                                        <p:tgtEl>
                                          <p:spTgt spid="319"/>
                                        </p:tgtEl>
                                      </p:cBhvr>
                                    </p:animEffect>
                                  </p:childTnLst>
                                </p:cTn>
                              </p:par>
                              <p:par>
                                <p:cTn id="211" presetID="53" presetClass="entr" presetSubtype="16" fill="hold" nodeType="withEffect">
                                  <p:stCondLst>
                                    <p:cond delay="0"/>
                                  </p:stCondLst>
                                  <p:childTnLst>
                                    <p:set>
                                      <p:cBhvr>
                                        <p:cTn id="212" dur="1" fill="hold">
                                          <p:stCondLst>
                                            <p:cond delay="0"/>
                                          </p:stCondLst>
                                        </p:cTn>
                                        <p:tgtEl>
                                          <p:spTgt spid="377"/>
                                        </p:tgtEl>
                                        <p:attrNameLst>
                                          <p:attrName>style.visibility</p:attrName>
                                        </p:attrNameLst>
                                      </p:cBhvr>
                                      <p:to>
                                        <p:strVal val="visible"/>
                                      </p:to>
                                    </p:set>
                                    <p:anim calcmode="lin" valueType="num">
                                      <p:cBhvr>
                                        <p:cTn id="213" dur="500" fill="hold"/>
                                        <p:tgtEl>
                                          <p:spTgt spid="377"/>
                                        </p:tgtEl>
                                        <p:attrNameLst>
                                          <p:attrName>ppt_w</p:attrName>
                                        </p:attrNameLst>
                                      </p:cBhvr>
                                      <p:tavLst>
                                        <p:tav tm="0">
                                          <p:val>
                                            <p:fltVal val="0"/>
                                          </p:val>
                                        </p:tav>
                                        <p:tav tm="100000">
                                          <p:val>
                                            <p:strVal val="#ppt_w"/>
                                          </p:val>
                                        </p:tav>
                                      </p:tavLst>
                                    </p:anim>
                                    <p:anim calcmode="lin" valueType="num">
                                      <p:cBhvr>
                                        <p:cTn id="214" dur="500" fill="hold"/>
                                        <p:tgtEl>
                                          <p:spTgt spid="377"/>
                                        </p:tgtEl>
                                        <p:attrNameLst>
                                          <p:attrName>ppt_h</p:attrName>
                                        </p:attrNameLst>
                                      </p:cBhvr>
                                      <p:tavLst>
                                        <p:tav tm="0">
                                          <p:val>
                                            <p:fltVal val="0"/>
                                          </p:val>
                                        </p:tav>
                                        <p:tav tm="100000">
                                          <p:val>
                                            <p:strVal val="#ppt_h"/>
                                          </p:val>
                                        </p:tav>
                                      </p:tavLst>
                                    </p:anim>
                                    <p:animEffect transition="in" filter="fade">
                                      <p:cBhvr>
                                        <p:cTn id="215" dur="500"/>
                                        <p:tgtEl>
                                          <p:spTgt spid="377"/>
                                        </p:tgtEl>
                                      </p:cBhvr>
                                    </p:animEffect>
                                  </p:childTnLst>
                                </p:cTn>
                              </p:par>
                              <p:par>
                                <p:cTn id="216" presetID="53" presetClass="entr" presetSubtype="16" fill="hold" nodeType="withEffect">
                                  <p:stCondLst>
                                    <p:cond delay="0"/>
                                  </p:stCondLst>
                                  <p:childTnLst>
                                    <p:set>
                                      <p:cBhvr>
                                        <p:cTn id="217" dur="1" fill="hold">
                                          <p:stCondLst>
                                            <p:cond delay="0"/>
                                          </p:stCondLst>
                                        </p:cTn>
                                        <p:tgtEl>
                                          <p:spTgt spid="376"/>
                                        </p:tgtEl>
                                        <p:attrNameLst>
                                          <p:attrName>style.visibility</p:attrName>
                                        </p:attrNameLst>
                                      </p:cBhvr>
                                      <p:to>
                                        <p:strVal val="visible"/>
                                      </p:to>
                                    </p:set>
                                    <p:anim calcmode="lin" valueType="num">
                                      <p:cBhvr>
                                        <p:cTn id="218" dur="500" fill="hold"/>
                                        <p:tgtEl>
                                          <p:spTgt spid="376"/>
                                        </p:tgtEl>
                                        <p:attrNameLst>
                                          <p:attrName>ppt_w</p:attrName>
                                        </p:attrNameLst>
                                      </p:cBhvr>
                                      <p:tavLst>
                                        <p:tav tm="0">
                                          <p:val>
                                            <p:fltVal val="0"/>
                                          </p:val>
                                        </p:tav>
                                        <p:tav tm="100000">
                                          <p:val>
                                            <p:strVal val="#ppt_w"/>
                                          </p:val>
                                        </p:tav>
                                      </p:tavLst>
                                    </p:anim>
                                    <p:anim calcmode="lin" valueType="num">
                                      <p:cBhvr>
                                        <p:cTn id="219" dur="500" fill="hold"/>
                                        <p:tgtEl>
                                          <p:spTgt spid="376"/>
                                        </p:tgtEl>
                                        <p:attrNameLst>
                                          <p:attrName>ppt_h</p:attrName>
                                        </p:attrNameLst>
                                      </p:cBhvr>
                                      <p:tavLst>
                                        <p:tav tm="0">
                                          <p:val>
                                            <p:fltVal val="0"/>
                                          </p:val>
                                        </p:tav>
                                        <p:tav tm="100000">
                                          <p:val>
                                            <p:strVal val="#ppt_h"/>
                                          </p:val>
                                        </p:tav>
                                      </p:tavLst>
                                    </p:anim>
                                    <p:animEffect transition="in" filter="fade">
                                      <p:cBhvr>
                                        <p:cTn id="220" dur="500"/>
                                        <p:tgtEl>
                                          <p:spTgt spid="376"/>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338"/>
                                        </p:tgtEl>
                                        <p:attrNameLst>
                                          <p:attrName>style.visibility</p:attrName>
                                        </p:attrNameLst>
                                      </p:cBhvr>
                                      <p:to>
                                        <p:strVal val="visible"/>
                                      </p:to>
                                    </p:set>
                                    <p:anim calcmode="lin" valueType="num">
                                      <p:cBhvr>
                                        <p:cTn id="223" dur="500" fill="hold"/>
                                        <p:tgtEl>
                                          <p:spTgt spid="338"/>
                                        </p:tgtEl>
                                        <p:attrNameLst>
                                          <p:attrName>ppt_w</p:attrName>
                                        </p:attrNameLst>
                                      </p:cBhvr>
                                      <p:tavLst>
                                        <p:tav tm="0">
                                          <p:val>
                                            <p:fltVal val="0"/>
                                          </p:val>
                                        </p:tav>
                                        <p:tav tm="100000">
                                          <p:val>
                                            <p:strVal val="#ppt_w"/>
                                          </p:val>
                                        </p:tav>
                                      </p:tavLst>
                                    </p:anim>
                                    <p:anim calcmode="lin" valueType="num">
                                      <p:cBhvr>
                                        <p:cTn id="224" dur="500" fill="hold"/>
                                        <p:tgtEl>
                                          <p:spTgt spid="338"/>
                                        </p:tgtEl>
                                        <p:attrNameLst>
                                          <p:attrName>ppt_h</p:attrName>
                                        </p:attrNameLst>
                                      </p:cBhvr>
                                      <p:tavLst>
                                        <p:tav tm="0">
                                          <p:val>
                                            <p:fltVal val="0"/>
                                          </p:val>
                                        </p:tav>
                                        <p:tav tm="100000">
                                          <p:val>
                                            <p:strVal val="#ppt_h"/>
                                          </p:val>
                                        </p:tav>
                                      </p:tavLst>
                                    </p:anim>
                                    <p:animEffect transition="in" filter="fade">
                                      <p:cBhvr>
                                        <p:cTn id="225" dur="500"/>
                                        <p:tgtEl>
                                          <p:spTgt spid="338"/>
                                        </p:tgtEl>
                                      </p:cBhvr>
                                    </p:animEffect>
                                  </p:childTnLst>
                                </p:cTn>
                              </p:par>
                              <p:par>
                                <p:cTn id="226" presetID="53" presetClass="entr" presetSubtype="16" fill="hold" nodeType="withEffect">
                                  <p:stCondLst>
                                    <p:cond delay="0"/>
                                  </p:stCondLst>
                                  <p:childTnLst>
                                    <p:set>
                                      <p:cBhvr>
                                        <p:cTn id="227" dur="1" fill="hold">
                                          <p:stCondLst>
                                            <p:cond delay="0"/>
                                          </p:stCondLst>
                                        </p:cTn>
                                        <p:tgtEl>
                                          <p:spTgt spid="380"/>
                                        </p:tgtEl>
                                        <p:attrNameLst>
                                          <p:attrName>style.visibility</p:attrName>
                                        </p:attrNameLst>
                                      </p:cBhvr>
                                      <p:to>
                                        <p:strVal val="visible"/>
                                      </p:to>
                                    </p:set>
                                    <p:anim calcmode="lin" valueType="num">
                                      <p:cBhvr>
                                        <p:cTn id="228" dur="500" fill="hold"/>
                                        <p:tgtEl>
                                          <p:spTgt spid="380"/>
                                        </p:tgtEl>
                                        <p:attrNameLst>
                                          <p:attrName>ppt_w</p:attrName>
                                        </p:attrNameLst>
                                      </p:cBhvr>
                                      <p:tavLst>
                                        <p:tav tm="0">
                                          <p:val>
                                            <p:fltVal val="0"/>
                                          </p:val>
                                        </p:tav>
                                        <p:tav tm="100000">
                                          <p:val>
                                            <p:strVal val="#ppt_w"/>
                                          </p:val>
                                        </p:tav>
                                      </p:tavLst>
                                    </p:anim>
                                    <p:anim calcmode="lin" valueType="num">
                                      <p:cBhvr>
                                        <p:cTn id="229" dur="500" fill="hold"/>
                                        <p:tgtEl>
                                          <p:spTgt spid="380"/>
                                        </p:tgtEl>
                                        <p:attrNameLst>
                                          <p:attrName>ppt_h</p:attrName>
                                        </p:attrNameLst>
                                      </p:cBhvr>
                                      <p:tavLst>
                                        <p:tav tm="0">
                                          <p:val>
                                            <p:fltVal val="0"/>
                                          </p:val>
                                        </p:tav>
                                        <p:tav tm="100000">
                                          <p:val>
                                            <p:strVal val="#ppt_h"/>
                                          </p:val>
                                        </p:tav>
                                      </p:tavLst>
                                    </p:anim>
                                    <p:animEffect transition="in" filter="fade">
                                      <p:cBhvr>
                                        <p:cTn id="230" dur="500"/>
                                        <p:tgtEl>
                                          <p:spTgt spid="380"/>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355"/>
                                        </p:tgtEl>
                                        <p:attrNameLst>
                                          <p:attrName>style.visibility</p:attrName>
                                        </p:attrNameLst>
                                      </p:cBhvr>
                                      <p:to>
                                        <p:strVal val="visible"/>
                                      </p:to>
                                    </p:set>
                                    <p:anim calcmode="lin" valueType="num">
                                      <p:cBhvr>
                                        <p:cTn id="233" dur="500" fill="hold"/>
                                        <p:tgtEl>
                                          <p:spTgt spid="355"/>
                                        </p:tgtEl>
                                        <p:attrNameLst>
                                          <p:attrName>ppt_w</p:attrName>
                                        </p:attrNameLst>
                                      </p:cBhvr>
                                      <p:tavLst>
                                        <p:tav tm="0">
                                          <p:val>
                                            <p:fltVal val="0"/>
                                          </p:val>
                                        </p:tav>
                                        <p:tav tm="100000">
                                          <p:val>
                                            <p:strVal val="#ppt_w"/>
                                          </p:val>
                                        </p:tav>
                                      </p:tavLst>
                                    </p:anim>
                                    <p:anim calcmode="lin" valueType="num">
                                      <p:cBhvr>
                                        <p:cTn id="234" dur="500" fill="hold"/>
                                        <p:tgtEl>
                                          <p:spTgt spid="355"/>
                                        </p:tgtEl>
                                        <p:attrNameLst>
                                          <p:attrName>ppt_h</p:attrName>
                                        </p:attrNameLst>
                                      </p:cBhvr>
                                      <p:tavLst>
                                        <p:tav tm="0">
                                          <p:val>
                                            <p:fltVal val="0"/>
                                          </p:val>
                                        </p:tav>
                                        <p:tav tm="100000">
                                          <p:val>
                                            <p:strVal val="#ppt_h"/>
                                          </p:val>
                                        </p:tav>
                                      </p:tavLst>
                                    </p:anim>
                                    <p:animEffect transition="in" filter="fade">
                                      <p:cBhvr>
                                        <p:cTn id="235" dur="500"/>
                                        <p:tgtEl>
                                          <p:spTgt spid="355"/>
                                        </p:tgtEl>
                                      </p:cBhvr>
                                    </p:animEffect>
                                  </p:childTnLst>
                                </p:cTn>
                              </p:par>
                              <p:par>
                                <p:cTn id="236" presetID="53" presetClass="entr" presetSubtype="16" fill="hold" nodeType="withEffect">
                                  <p:stCondLst>
                                    <p:cond delay="0"/>
                                  </p:stCondLst>
                                  <p:childTnLst>
                                    <p:set>
                                      <p:cBhvr>
                                        <p:cTn id="237" dur="1" fill="hold">
                                          <p:stCondLst>
                                            <p:cond delay="0"/>
                                          </p:stCondLst>
                                        </p:cTn>
                                        <p:tgtEl>
                                          <p:spTgt spid="387"/>
                                        </p:tgtEl>
                                        <p:attrNameLst>
                                          <p:attrName>style.visibility</p:attrName>
                                        </p:attrNameLst>
                                      </p:cBhvr>
                                      <p:to>
                                        <p:strVal val="visible"/>
                                      </p:to>
                                    </p:set>
                                    <p:anim calcmode="lin" valueType="num">
                                      <p:cBhvr>
                                        <p:cTn id="238" dur="500" fill="hold"/>
                                        <p:tgtEl>
                                          <p:spTgt spid="387"/>
                                        </p:tgtEl>
                                        <p:attrNameLst>
                                          <p:attrName>ppt_w</p:attrName>
                                        </p:attrNameLst>
                                      </p:cBhvr>
                                      <p:tavLst>
                                        <p:tav tm="0">
                                          <p:val>
                                            <p:fltVal val="0"/>
                                          </p:val>
                                        </p:tav>
                                        <p:tav tm="100000">
                                          <p:val>
                                            <p:strVal val="#ppt_w"/>
                                          </p:val>
                                        </p:tav>
                                      </p:tavLst>
                                    </p:anim>
                                    <p:anim calcmode="lin" valueType="num">
                                      <p:cBhvr>
                                        <p:cTn id="239" dur="500" fill="hold"/>
                                        <p:tgtEl>
                                          <p:spTgt spid="387"/>
                                        </p:tgtEl>
                                        <p:attrNameLst>
                                          <p:attrName>ppt_h</p:attrName>
                                        </p:attrNameLst>
                                      </p:cBhvr>
                                      <p:tavLst>
                                        <p:tav tm="0">
                                          <p:val>
                                            <p:fltVal val="0"/>
                                          </p:val>
                                        </p:tav>
                                        <p:tav tm="100000">
                                          <p:val>
                                            <p:strVal val="#ppt_h"/>
                                          </p:val>
                                        </p:tav>
                                      </p:tavLst>
                                    </p:anim>
                                    <p:animEffect transition="in" filter="fade">
                                      <p:cBhvr>
                                        <p:cTn id="240" dur="500"/>
                                        <p:tgtEl>
                                          <p:spTgt spid="387"/>
                                        </p:tgtEl>
                                      </p:cBhvr>
                                    </p:animEffect>
                                  </p:childTnLst>
                                </p:cTn>
                              </p:par>
                            </p:childTnLst>
                          </p:cTn>
                        </p:par>
                        <p:par>
                          <p:cTn id="241" fill="hold">
                            <p:stCondLst>
                              <p:cond delay="5250"/>
                            </p:stCondLst>
                            <p:childTnLst>
                              <p:par>
                                <p:cTn id="242" presetID="10" presetClass="entr" presetSubtype="0" fill="hold" grpId="0" nodeType="afterEffect">
                                  <p:stCondLst>
                                    <p:cond delay="0"/>
                                  </p:stCondLst>
                                  <p:childTnLst>
                                    <p:set>
                                      <p:cBhvr>
                                        <p:cTn id="243" dur="1" fill="hold">
                                          <p:stCondLst>
                                            <p:cond delay="0"/>
                                          </p:stCondLst>
                                        </p:cTn>
                                        <p:tgtEl>
                                          <p:spTgt spid="414"/>
                                        </p:tgtEl>
                                        <p:attrNameLst>
                                          <p:attrName>style.visibility</p:attrName>
                                        </p:attrNameLst>
                                      </p:cBhvr>
                                      <p:to>
                                        <p:strVal val="visible"/>
                                      </p:to>
                                    </p:set>
                                    <p:animEffect transition="in" filter="fade">
                                      <p:cBhvr>
                                        <p:cTn id="244" dur="500"/>
                                        <p:tgtEl>
                                          <p:spTgt spid="414"/>
                                        </p:tgtEl>
                                      </p:cBhvr>
                                    </p:animEffect>
                                  </p:childTnLst>
                                </p:cTn>
                              </p:par>
                            </p:childTnLst>
                          </p:cTn>
                        </p:par>
                        <p:par>
                          <p:cTn id="245" fill="hold">
                            <p:stCondLst>
                              <p:cond delay="5750"/>
                            </p:stCondLst>
                            <p:childTnLst>
                              <p:par>
                                <p:cTn id="246" presetID="53" presetClass="entr" presetSubtype="16" fill="hold" nodeType="afterEffect">
                                  <p:stCondLst>
                                    <p:cond delay="0"/>
                                  </p:stCondLst>
                                  <p:childTnLst>
                                    <p:set>
                                      <p:cBhvr>
                                        <p:cTn id="247" dur="1" fill="hold">
                                          <p:stCondLst>
                                            <p:cond delay="0"/>
                                          </p:stCondLst>
                                        </p:cTn>
                                        <p:tgtEl>
                                          <p:spTgt spid="433"/>
                                        </p:tgtEl>
                                        <p:attrNameLst>
                                          <p:attrName>style.visibility</p:attrName>
                                        </p:attrNameLst>
                                      </p:cBhvr>
                                      <p:to>
                                        <p:strVal val="visible"/>
                                      </p:to>
                                    </p:set>
                                    <p:anim calcmode="lin" valueType="num">
                                      <p:cBhvr>
                                        <p:cTn id="248" dur="500" fill="hold"/>
                                        <p:tgtEl>
                                          <p:spTgt spid="433"/>
                                        </p:tgtEl>
                                        <p:attrNameLst>
                                          <p:attrName>ppt_w</p:attrName>
                                        </p:attrNameLst>
                                      </p:cBhvr>
                                      <p:tavLst>
                                        <p:tav tm="0">
                                          <p:val>
                                            <p:fltVal val="0"/>
                                          </p:val>
                                        </p:tav>
                                        <p:tav tm="100000">
                                          <p:val>
                                            <p:strVal val="#ppt_w"/>
                                          </p:val>
                                        </p:tav>
                                      </p:tavLst>
                                    </p:anim>
                                    <p:anim calcmode="lin" valueType="num">
                                      <p:cBhvr>
                                        <p:cTn id="249" dur="500" fill="hold"/>
                                        <p:tgtEl>
                                          <p:spTgt spid="433"/>
                                        </p:tgtEl>
                                        <p:attrNameLst>
                                          <p:attrName>ppt_h</p:attrName>
                                        </p:attrNameLst>
                                      </p:cBhvr>
                                      <p:tavLst>
                                        <p:tav tm="0">
                                          <p:val>
                                            <p:fltVal val="0"/>
                                          </p:val>
                                        </p:tav>
                                        <p:tav tm="100000">
                                          <p:val>
                                            <p:strVal val="#ppt_h"/>
                                          </p:val>
                                        </p:tav>
                                      </p:tavLst>
                                    </p:anim>
                                    <p:animEffect transition="in" filter="fade">
                                      <p:cBhvr>
                                        <p:cTn id="250" dur="500"/>
                                        <p:tgtEl>
                                          <p:spTgt spid="433"/>
                                        </p:tgtEl>
                                      </p:cBhvr>
                                    </p:animEffect>
                                  </p:childTnLst>
                                </p:cTn>
                              </p:par>
                            </p:childTnLst>
                          </p:cTn>
                        </p:par>
                        <p:par>
                          <p:cTn id="251" fill="hold">
                            <p:stCondLst>
                              <p:cond delay="6250"/>
                            </p:stCondLst>
                            <p:childTnLst>
                              <p:par>
                                <p:cTn id="252" presetID="10" presetClass="entr" presetSubtype="0" fill="hold" grpId="0" nodeType="afterEffect">
                                  <p:stCondLst>
                                    <p:cond delay="0"/>
                                  </p:stCondLst>
                                  <p:childTnLst>
                                    <p:set>
                                      <p:cBhvr>
                                        <p:cTn id="253" dur="1" fill="hold">
                                          <p:stCondLst>
                                            <p:cond delay="0"/>
                                          </p:stCondLst>
                                        </p:cTn>
                                        <p:tgtEl>
                                          <p:spTgt spid="415"/>
                                        </p:tgtEl>
                                        <p:attrNameLst>
                                          <p:attrName>style.visibility</p:attrName>
                                        </p:attrNameLst>
                                      </p:cBhvr>
                                      <p:to>
                                        <p:strVal val="visible"/>
                                      </p:to>
                                    </p:set>
                                    <p:animEffect transition="in" filter="fade">
                                      <p:cBhvr>
                                        <p:cTn id="254"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2" grpId="0" animBg="1"/>
      <p:bldP spid="45" grpId="0" animBg="1"/>
      <p:bldP spid="50" grpId="0" animBg="1"/>
      <p:bldP spid="59" grpId="0" animBg="1"/>
      <p:bldP spid="64" grpId="0" animBg="1"/>
      <p:bldP spid="67" grpId="0" animBg="1"/>
      <p:bldP spid="68" grpId="0" animBg="1"/>
      <p:bldP spid="306" grpId="0" animBg="1"/>
      <p:bldP spid="314" grpId="0" animBg="1"/>
      <p:bldP spid="319" grpId="0" animBg="1"/>
      <p:bldP spid="323" grpId="0" animBg="1"/>
      <p:bldP spid="324" grpId="0" animBg="1"/>
      <p:bldP spid="325" grpId="0" animBg="1"/>
      <p:bldP spid="326" grpId="0" animBg="1"/>
      <p:bldP spid="338" grpId="0" animBg="1"/>
      <p:bldP spid="341" grpId="0" animBg="1"/>
      <p:bldP spid="349" grpId="0" animBg="1"/>
      <p:bldP spid="354" grpId="0" animBg="1"/>
      <p:bldP spid="355" grpId="0" animBg="1"/>
      <p:bldP spid="373" grpId="0" animBg="1"/>
      <p:bldP spid="374" grpId="0" animBg="1"/>
      <p:bldP spid="395" grpId="0" animBg="1"/>
      <p:bldP spid="398" grpId="0"/>
      <p:bldP spid="399" grpId="0"/>
      <p:bldP spid="401" grpId="0" animBg="1"/>
      <p:bldP spid="402" grpId="0"/>
      <p:bldP spid="404" grpId="0"/>
      <p:bldP spid="405" grpId="0"/>
      <p:bldP spid="406" grpId="0"/>
      <p:bldP spid="408" grpId="0"/>
      <p:bldP spid="414" grpId="0"/>
      <p:bldP spid="41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sp>
        <p:nvSpPr>
          <p:cNvPr id="399" name="Rectangle 398"/>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6" name="Freeform 6"/>
          <p:cNvSpPr>
            <a:spLocks/>
          </p:cNvSpPr>
          <p:nvPr/>
        </p:nvSpPr>
        <p:spPr bwMode="auto">
          <a:xfrm>
            <a:off x="962025" y="4191737"/>
            <a:ext cx="5568837" cy="1668103"/>
          </a:xfrm>
          <a:custGeom>
            <a:avLst/>
            <a:gdLst>
              <a:gd name="T0" fmla="*/ 783 w 792"/>
              <a:gd name="T1" fmla="*/ 6 h 237"/>
              <a:gd name="T2" fmla="*/ 759 w 792"/>
              <a:gd name="T3" fmla="*/ 0 h 237"/>
              <a:gd name="T4" fmla="*/ 729 w 792"/>
              <a:gd name="T5" fmla="*/ 5 h 237"/>
              <a:gd name="T6" fmla="*/ 729 w 792"/>
              <a:gd name="T7" fmla="*/ 5 h 237"/>
              <a:gd name="T8" fmla="*/ 718 w 792"/>
              <a:gd name="T9" fmla="*/ 6 h 237"/>
              <a:gd name="T10" fmla="*/ 718 w 792"/>
              <a:gd name="T11" fmla="*/ 6 h 237"/>
              <a:gd name="T12" fmla="*/ 718 w 792"/>
              <a:gd name="T13" fmla="*/ 6 h 237"/>
              <a:gd name="T14" fmla="*/ 713 w 792"/>
              <a:gd name="T15" fmla="*/ 8 h 237"/>
              <a:gd name="T16" fmla="*/ 191 w 792"/>
              <a:gd name="T17" fmla="*/ 112 h 237"/>
              <a:gd name="T18" fmla="*/ 107 w 792"/>
              <a:gd name="T19" fmla="*/ 159 h 237"/>
              <a:gd name="T20" fmla="*/ 0 w 792"/>
              <a:gd name="T21" fmla="*/ 237 h 237"/>
              <a:gd name="T22" fmla="*/ 202 w 792"/>
              <a:gd name="T23" fmla="*/ 223 h 237"/>
              <a:gd name="T24" fmla="*/ 333 w 792"/>
              <a:gd name="T25" fmla="*/ 209 h 237"/>
              <a:gd name="T26" fmla="*/ 333 w 792"/>
              <a:gd name="T27" fmla="*/ 209 h 237"/>
              <a:gd name="T28" fmla="*/ 343 w 792"/>
              <a:gd name="T29" fmla="*/ 208 h 237"/>
              <a:gd name="T30" fmla="*/ 754 w 792"/>
              <a:gd name="T31" fmla="*/ 32 h 237"/>
              <a:gd name="T32" fmla="*/ 756 w 792"/>
              <a:gd name="T33" fmla="*/ 32 h 237"/>
              <a:gd name="T34" fmla="*/ 757 w 792"/>
              <a:gd name="T35" fmla="*/ 32 h 237"/>
              <a:gd name="T36" fmla="*/ 758 w 792"/>
              <a:gd name="T37" fmla="*/ 31 h 237"/>
              <a:gd name="T38" fmla="*/ 759 w 792"/>
              <a:gd name="T39" fmla="*/ 31 h 237"/>
              <a:gd name="T40" fmla="*/ 759 w 792"/>
              <a:gd name="T41" fmla="*/ 31 h 237"/>
              <a:gd name="T42" fmla="*/ 762 w 792"/>
              <a:gd name="T43" fmla="*/ 29 h 237"/>
              <a:gd name="T44" fmla="*/ 783 w 792"/>
              <a:gd name="T45" fmla="*/ 20 h 237"/>
              <a:gd name="T46" fmla="*/ 783 w 792"/>
              <a:gd name="T47"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2" h="237">
                <a:moveTo>
                  <a:pt x="783" y="6"/>
                </a:moveTo>
                <a:cubicBezTo>
                  <a:pt x="778" y="2"/>
                  <a:pt x="769" y="0"/>
                  <a:pt x="759" y="0"/>
                </a:cubicBezTo>
                <a:cubicBezTo>
                  <a:pt x="750" y="0"/>
                  <a:pt x="729" y="5"/>
                  <a:pt x="729" y="5"/>
                </a:cubicBezTo>
                <a:cubicBezTo>
                  <a:pt x="729" y="5"/>
                  <a:pt x="729" y="5"/>
                  <a:pt x="729" y="5"/>
                </a:cubicBezTo>
                <a:cubicBezTo>
                  <a:pt x="725" y="5"/>
                  <a:pt x="721" y="6"/>
                  <a:pt x="718" y="6"/>
                </a:cubicBezTo>
                <a:cubicBezTo>
                  <a:pt x="718" y="6"/>
                  <a:pt x="718" y="6"/>
                  <a:pt x="718" y="6"/>
                </a:cubicBezTo>
                <a:cubicBezTo>
                  <a:pt x="718" y="6"/>
                  <a:pt x="718" y="6"/>
                  <a:pt x="718" y="6"/>
                </a:cubicBezTo>
                <a:cubicBezTo>
                  <a:pt x="715" y="7"/>
                  <a:pt x="713" y="8"/>
                  <a:pt x="713" y="8"/>
                </a:cubicBezTo>
                <a:cubicBezTo>
                  <a:pt x="191" y="112"/>
                  <a:pt x="191" y="112"/>
                  <a:pt x="191" y="112"/>
                </a:cubicBezTo>
                <a:cubicBezTo>
                  <a:pt x="177" y="122"/>
                  <a:pt x="107" y="159"/>
                  <a:pt x="107" y="159"/>
                </a:cubicBezTo>
                <a:cubicBezTo>
                  <a:pt x="0" y="237"/>
                  <a:pt x="0" y="237"/>
                  <a:pt x="0" y="237"/>
                </a:cubicBezTo>
                <a:cubicBezTo>
                  <a:pt x="202" y="223"/>
                  <a:pt x="202" y="223"/>
                  <a:pt x="202" y="223"/>
                </a:cubicBezTo>
                <a:cubicBezTo>
                  <a:pt x="251" y="218"/>
                  <a:pt x="311" y="212"/>
                  <a:pt x="333" y="209"/>
                </a:cubicBezTo>
                <a:cubicBezTo>
                  <a:pt x="333" y="209"/>
                  <a:pt x="333" y="209"/>
                  <a:pt x="333" y="209"/>
                </a:cubicBezTo>
                <a:cubicBezTo>
                  <a:pt x="339" y="209"/>
                  <a:pt x="343" y="208"/>
                  <a:pt x="343" y="208"/>
                </a:cubicBezTo>
                <a:cubicBezTo>
                  <a:pt x="754" y="32"/>
                  <a:pt x="754" y="32"/>
                  <a:pt x="754" y="32"/>
                </a:cubicBezTo>
                <a:cubicBezTo>
                  <a:pt x="755" y="32"/>
                  <a:pt x="756" y="32"/>
                  <a:pt x="756" y="32"/>
                </a:cubicBezTo>
                <a:cubicBezTo>
                  <a:pt x="757" y="32"/>
                  <a:pt x="757" y="32"/>
                  <a:pt x="757" y="32"/>
                </a:cubicBezTo>
                <a:cubicBezTo>
                  <a:pt x="758" y="31"/>
                  <a:pt x="758" y="31"/>
                  <a:pt x="758" y="31"/>
                </a:cubicBezTo>
                <a:cubicBezTo>
                  <a:pt x="759" y="31"/>
                  <a:pt x="759" y="31"/>
                  <a:pt x="759" y="31"/>
                </a:cubicBezTo>
                <a:cubicBezTo>
                  <a:pt x="759" y="31"/>
                  <a:pt x="759" y="31"/>
                  <a:pt x="759" y="31"/>
                </a:cubicBezTo>
                <a:cubicBezTo>
                  <a:pt x="760" y="30"/>
                  <a:pt x="761" y="30"/>
                  <a:pt x="762" y="29"/>
                </a:cubicBezTo>
                <a:cubicBezTo>
                  <a:pt x="762" y="29"/>
                  <a:pt x="773" y="25"/>
                  <a:pt x="783" y="20"/>
                </a:cubicBezTo>
                <a:cubicBezTo>
                  <a:pt x="792" y="16"/>
                  <a:pt x="788" y="10"/>
                  <a:pt x="783" y="6"/>
                </a:cubicBezTo>
                <a:close/>
              </a:path>
            </a:pathLst>
          </a:custGeom>
          <a:solidFill>
            <a:srgbClr val="11141A"/>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13"/>
          <p:cNvSpPr>
            <a:spLocks noEditPoints="1"/>
          </p:cNvSpPr>
          <p:nvPr/>
        </p:nvSpPr>
        <p:spPr bwMode="auto">
          <a:xfrm>
            <a:off x="962025" y="5069890"/>
            <a:ext cx="4886699" cy="1225106"/>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3" name="Group 22"/>
          <p:cNvGrpSpPr/>
          <p:nvPr/>
        </p:nvGrpSpPr>
        <p:grpSpPr>
          <a:xfrm>
            <a:off x="5838142" y="588928"/>
            <a:ext cx="4394697" cy="4510347"/>
            <a:chOff x="4516324" y="1568450"/>
            <a:chExt cx="3559176" cy="3652838"/>
          </a:xfrm>
        </p:grpSpPr>
        <p:sp>
          <p:nvSpPr>
            <p:cNvPr id="8" name="Freeform 18"/>
            <p:cNvSpPr>
              <a:spLocks/>
            </p:cNvSpPr>
            <p:nvPr/>
          </p:nvSpPr>
          <p:spPr bwMode="auto">
            <a:xfrm>
              <a:off x="7670687" y="1568450"/>
              <a:ext cx="404813" cy="365125"/>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FFC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9"/>
            <p:cNvSpPr>
              <a:spLocks/>
            </p:cNvSpPr>
            <p:nvPr/>
          </p:nvSpPr>
          <p:spPr bwMode="auto">
            <a:xfrm>
              <a:off x="7899287" y="1636713"/>
              <a:ext cx="153988" cy="268288"/>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69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20"/>
            <p:cNvSpPr>
              <a:spLocks/>
            </p:cNvSpPr>
            <p:nvPr/>
          </p:nvSpPr>
          <p:spPr bwMode="auto">
            <a:xfrm>
              <a:off x="7597662" y="1665288"/>
              <a:ext cx="398463" cy="314325"/>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21"/>
            <p:cNvSpPr>
              <a:spLocks/>
            </p:cNvSpPr>
            <p:nvPr/>
          </p:nvSpPr>
          <p:spPr bwMode="auto">
            <a:xfrm>
              <a:off x="7859599" y="1797050"/>
              <a:ext cx="125413" cy="182563"/>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2"/>
            <p:cNvSpPr>
              <a:spLocks/>
            </p:cNvSpPr>
            <p:nvPr/>
          </p:nvSpPr>
          <p:spPr bwMode="auto">
            <a:xfrm>
              <a:off x="5090999" y="1643063"/>
              <a:ext cx="2847975" cy="2911475"/>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23"/>
            <p:cNvSpPr>
              <a:spLocks/>
            </p:cNvSpPr>
            <p:nvPr/>
          </p:nvSpPr>
          <p:spPr bwMode="auto">
            <a:xfrm>
              <a:off x="6195899" y="1836738"/>
              <a:ext cx="1743075" cy="2717800"/>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rgbClr val="FF3F3F"/>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24"/>
            <p:cNvSpPr>
              <a:spLocks/>
            </p:cNvSpPr>
            <p:nvPr/>
          </p:nvSpPr>
          <p:spPr bwMode="auto">
            <a:xfrm>
              <a:off x="5090999" y="1693863"/>
              <a:ext cx="2693988" cy="2092325"/>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FF9B9B"/>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5"/>
            <p:cNvSpPr>
              <a:spLocks/>
            </p:cNvSpPr>
            <p:nvPr/>
          </p:nvSpPr>
          <p:spPr bwMode="auto">
            <a:xfrm>
              <a:off x="4822712" y="3335338"/>
              <a:ext cx="1560513" cy="1549400"/>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6"/>
            <p:cNvSpPr>
              <a:spLocks/>
            </p:cNvSpPr>
            <p:nvPr/>
          </p:nvSpPr>
          <p:spPr bwMode="auto">
            <a:xfrm>
              <a:off x="4862399" y="3414713"/>
              <a:ext cx="838200" cy="860425"/>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27"/>
            <p:cNvSpPr>
              <a:spLocks/>
            </p:cNvSpPr>
            <p:nvPr/>
          </p:nvSpPr>
          <p:spPr bwMode="auto">
            <a:xfrm>
              <a:off x="5511687" y="4217988"/>
              <a:ext cx="849313" cy="666750"/>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8"/>
            <p:cNvSpPr>
              <a:spLocks/>
            </p:cNvSpPr>
            <p:nvPr/>
          </p:nvSpPr>
          <p:spPr bwMode="auto">
            <a:xfrm>
              <a:off x="4516324" y="4081463"/>
              <a:ext cx="1138238" cy="1139825"/>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9"/>
            <p:cNvSpPr>
              <a:spLocks/>
            </p:cNvSpPr>
            <p:nvPr/>
          </p:nvSpPr>
          <p:spPr bwMode="auto">
            <a:xfrm>
              <a:off x="4571887" y="4206875"/>
              <a:ext cx="655638" cy="912813"/>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0"/>
            <p:cNvSpPr>
              <a:spLocks/>
            </p:cNvSpPr>
            <p:nvPr/>
          </p:nvSpPr>
          <p:spPr bwMode="auto">
            <a:xfrm>
              <a:off x="5711712" y="1739900"/>
              <a:ext cx="2073275" cy="1976438"/>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rgbClr val="FFC9C9"/>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31"/>
            <p:cNvSpPr>
              <a:spLocks/>
            </p:cNvSpPr>
            <p:nvPr/>
          </p:nvSpPr>
          <p:spPr bwMode="auto">
            <a:xfrm>
              <a:off x="6195899" y="1836738"/>
              <a:ext cx="1697038" cy="2359025"/>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rgbClr val="FF9B9B"/>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32"/>
            <p:cNvSpPr>
              <a:spLocks/>
            </p:cNvSpPr>
            <p:nvPr/>
          </p:nvSpPr>
          <p:spPr bwMode="auto">
            <a:xfrm>
              <a:off x="5090999" y="1722438"/>
              <a:ext cx="2506663" cy="1846263"/>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rgbClr val="FFC9C9"/>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5" name="TextBox 194"/>
          <p:cNvSpPr txBox="1"/>
          <p:nvPr/>
        </p:nvSpPr>
        <p:spPr>
          <a:xfrm>
            <a:off x="5785996" y="2343237"/>
            <a:ext cx="4465774"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PROTOTYPING</a:t>
            </a:r>
            <a:endParaRPr lang="id-ID" sz="4800" b="1" dirty="0">
              <a:solidFill>
                <a:srgbClr val="FF6D6D"/>
              </a:solidFill>
              <a:latin typeface="Raleway" panose="020B0003030101060003" pitchFamily="34" charset="0"/>
            </a:endParaRPr>
          </a:p>
        </p:txBody>
      </p:sp>
      <p:sp>
        <p:nvSpPr>
          <p:cNvPr id="196" name="Rectangle 195"/>
          <p:cNvSpPr/>
          <p:nvPr/>
        </p:nvSpPr>
        <p:spPr>
          <a:xfrm>
            <a:off x="5826920" y="3169548"/>
            <a:ext cx="3358232" cy="1384995"/>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grpSp>
        <p:nvGrpSpPr>
          <p:cNvPr id="294" name="Group 293"/>
          <p:cNvGrpSpPr/>
          <p:nvPr/>
        </p:nvGrpSpPr>
        <p:grpSpPr>
          <a:xfrm>
            <a:off x="9185152" y="3333180"/>
            <a:ext cx="910671" cy="910671"/>
            <a:chOff x="5087938" y="2232025"/>
            <a:chExt cx="1495425" cy="1495425"/>
          </a:xfrm>
          <a:solidFill>
            <a:schemeClr val="bg1">
              <a:lumMod val="65000"/>
            </a:schemeClr>
          </a:solidFill>
        </p:grpSpPr>
        <p:sp>
          <p:nvSpPr>
            <p:cNvPr id="28" name="Freeform 36"/>
            <p:cNvSpPr>
              <a:spLocks noEditPoints="1"/>
            </p:cNvSpPr>
            <p:nvPr/>
          </p:nvSpPr>
          <p:spPr bwMode="auto">
            <a:xfrm>
              <a:off x="5087938" y="2232025"/>
              <a:ext cx="1495425" cy="1495425"/>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7"/>
            <p:cNvSpPr>
              <a:spLocks/>
            </p:cNvSpPr>
            <p:nvPr/>
          </p:nvSpPr>
          <p:spPr bwMode="auto">
            <a:xfrm>
              <a:off x="5976938" y="2792413"/>
              <a:ext cx="420688" cy="4603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8"/>
            <p:cNvSpPr>
              <a:spLocks/>
            </p:cNvSpPr>
            <p:nvPr/>
          </p:nvSpPr>
          <p:spPr bwMode="auto">
            <a:xfrm>
              <a:off x="5976938" y="2652713"/>
              <a:ext cx="420688" cy="4603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9"/>
            <p:cNvSpPr>
              <a:spLocks/>
            </p:cNvSpPr>
            <p:nvPr/>
          </p:nvSpPr>
          <p:spPr bwMode="auto">
            <a:xfrm>
              <a:off x="5976938" y="2511425"/>
              <a:ext cx="420688" cy="4762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40"/>
            <p:cNvSpPr>
              <a:spLocks/>
            </p:cNvSpPr>
            <p:nvPr/>
          </p:nvSpPr>
          <p:spPr bwMode="auto">
            <a:xfrm>
              <a:off x="5462588" y="3494088"/>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41"/>
            <p:cNvSpPr>
              <a:spLocks/>
            </p:cNvSpPr>
            <p:nvPr/>
          </p:nvSpPr>
          <p:spPr bwMode="auto">
            <a:xfrm>
              <a:off x="5462588" y="3352800"/>
              <a:ext cx="420688" cy="47625"/>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2"/>
            <p:cNvSpPr>
              <a:spLocks/>
            </p:cNvSpPr>
            <p:nvPr/>
          </p:nvSpPr>
          <p:spPr bwMode="auto">
            <a:xfrm>
              <a:off x="5462588" y="3213100"/>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43"/>
            <p:cNvSpPr>
              <a:spLocks/>
            </p:cNvSpPr>
            <p:nvPr/>
          </p:nvSpPr>
          <p:spPr bwMode="auto">
            <a:xfrm>
              <a:off x="5976938" y="3494088"/>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44"/>
            <p:cNvSpPr>
              <a:spLocks/>
            </p:cNvSpPr>
            <p:nvPr/>
          </p:nvSpPr>
          <p:spPr bwMode="auto">
            <a:xfrm>
              <a:off x="5976938" y="3352800"/>
              <a:ext cx="420688" cy="47625"/>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45"/>
            <p:cNvSpPr>
              <a:spLocks/>
            </p:cNvSpPr>
            <p:nvPr/>
          </p:nvSpPr>
          <p:spPr bwMode="auto">
            <a:xfrm>
              <a:off x="5976938" y="3213100"/>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46"/>
            <p:cNvSpPr>
              <a:spLocks/>
            </p:cNvSpPr>
            <p:nvPr/>
          </p:nvSpPr>
          <p:spPr bwMode="auto">
            <a:xfrm>
              <a:off x="5462588" y="2932113"/>
              <a:ext cx="935038" cy="47625"/>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47"/>
            <p:cNvSpPr>
              <a:spLocks/>
            </p:cNvSpPr>
            <p:nvPr/>
          </p:nvSpPr>
          <p:spPr bwMode="auto">
            <a:xfrm>
              <a:off x="5462588" y="3073400"/>
              <a:ext cx="935038" cy="4603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48"/>
            <p:cNvSpPr>
              <a:spLocks noEditPoints="1"/>
            </p:cNvSpPr>
            <p:nvPr/>
          </p:nvSpPr>
          <p:spPr bwMode="auto">
            <a:xfrm>
              <a:off x="5462588" y="2417763"/>
              <a:ext cx="420688" cy="420688"/>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4" name="Rectangle 213"/>
          <p:cNvSpPr/>
          <p:nvPr/>
        </p:nvSpPr>
        <p:spPr>
          <a:xfrm>
            <a:off x="-73881" y="2928788"/>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5" name="TextBox 214">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16" name="TextBox 215">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2</a:t>
            </a:r>
          </a:p>
        </p:txBody>
      </p:sp>
      <p:sp>
        <p:nvSpPr>
          <p:cNvPr id="217" name="TextBox 216">
            <a:hlinkClick r:id="rId4" action="ppaction://hlinksldjump"/>
          </p:cNvPr>
          <p:cNvSpPr txBox="1"/>
          <p:nvPr/>
        </p:nvSpPr>
        <p:spPr>
          <a:xfrm>
            <a:off x="7099" y="3202658"/>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218" name="TextBox 217">
            <a:hlinkClick r:id="rId5"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219" name="TextBox 218">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14369134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5"/>
                                        </p:tgtEl>
                                        <p:attrNameLst>
                                          <p:attrName>style.visibility</p:attrName>
                                        </p:attrNameLst>
                                      </p:cBhvr>
                                      <p:to>
                                        <p:strVal val="visible"/>
                                      </p:to>
                                    </p:set>
                                    <p:animEffect transition="in" filter="fade">
                                      <p:cBhvr>
                                        <p:cTn id="15" dur="500"/>
                                        <p:tgtEl>
                                          <p:spTgt spid="2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7"/>
                                        </p:tgtEl>
                                        <p:attrNameLst>
                                          <p:attrName>style.visibility</p:attrName>
                                        </p:attrNameLst>
                                      </p:cBhvr>
                                      <p:to>
                                        <p:strVal val="visible"/>
                                      </p:to>
                                    </p:set>
                                    <p:animEffect transition="in" filter="fade">
                                      <p:cBhvr>
                                        <p:cTn id="18" dur="500"/>
                                        <p:tgtEl>
                                          <p:spTgt spid="2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8"/>
                                        </p:tgtEl>
                                        <p:attrNameLst>
                                          <p:attrName>style.visibility</p:attrName>
                                        </p:attrNameLst>
                                      </p:cBhvr>
                                      <p:to>
                                        <p:strVal val="visible"/>
                                      </p:to>
                                    </p:set>
                                    <p:animEffect transition="in" filter="fade">
                                      <p:cBhvr>
                                        <p:cTn id="21" dur="500"/>
                                        <p:tgtEl>
                                          <p:spTgt spid="2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16"/>
                                        </p:tgtEl>
                                        <p:attrNameLst>
                                          <p:attrName>style.visibility</p:attrName>
                                        </p:attrNameLst>
                                      </p:cBhvr>
                                      <p:to>
                                        <p:strVal val="visible"/>
                                      </p:to>
                                    </p:set>
                                    <p:animEffect transition="in" filter="fade">
                                      <p:cBhvr>
                                        <p:cTn id="28" dur="500"/>
                                        <p:tgtEl>
                                          <p:spTgt spid="216"/>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14"/>
                                        </p:tgtEl>
                                        <p:attrNameLst>
                                          <p:attrName>style.visibility</p:attrName>
                                        </p:attrNameLst>
                                      </p:cBhvr>
                                      <p:to>
                                        <p:strVal val="visible"/>
                                      </p:to>
                                    </p:set>
                                    <p:anim calcmode="lin" valueType="num">
                                      <p:cBhvr additive="base">
                                        <p:cTn id="31" dur="500" fill="hold"/>
                                        <p:tgtEl>
                                          <p:spTgt spid="214"/>
                                        </p:tgtEl>
                                        <p:attrNameLst>
                                          <p:attrName>ppt_x</p:attrName>
                                        </p:attrNameLst>
                                      </p:cBhvr>
                                      <p:tavLst>
                                        <p:tav tm="0">
                                          <p:val>
                                            <p:strVal val="0-#ppt_w/2"/>
                                          </p:val>
                                        </p:tav>
                                        <p:tav tm="100000">
                                          <p:val>
                                            <p:strVal val="#ppt_x"/>
                                          </p:val>
                                        </p:tav>
                                      </p:tavLst>
                                    </p:anim>
                                    <p:anim calcmode="lin" valueType="num">
                                      <p:cBhvr additive="base">
                                        <p:cTn id="32" dur="500" fill="hold"/>
                                        <p:tgtEl>
                                          <p:spTgt spid="214"/>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par>
                          <p:cTn id="37" fill="hold">
                            <p:stCondLst>
                              <p:cond delay="2500"/>
                            </p:stCondLst>
                            <p:childTnLst>
                              <p:par>
                                <p:cTn id="38" presetID="0" presetClass="path" presetSubtype="0" accel="50000" decel="50000" fill="hold" nodeType="afterEffect">
                                  <p:stCondLst>
                                    <p:cond delay="0"/>
                                  </p:stCondLst>
                                  <p:childTnLst>
                                    <p:animMotion origin="layout" path="M 4.79167E-6 -1.85185E-6 L 4.79167E-6 0.00023 C -0.00769 -0.00301 -0.01016 -0.00509 -0.01915 -0.00139 C -0.02058 -0.00069 -0.02214 0.00394 -0.02214 0.00417 C -0.0224 0.00533 -0.02292 0.00648 -0.02292 0.00787 C -0.02292 0.01366 -0.0224 0.01574 -0.02071 0.01968 C -0.02019 0.0206 -0.01967 0.0213 -0.01915 0.02222 C -0.01641 0.02847 -0.01928 0.02431 -0.0155 0.02871 C -0.01459 0.03357 -0.01381 0.03588 -0.0155 0.0419 C -0.01589 0.04306 -0.01693 0.04283 -0.01771 0.04306 C -0.02357 0.04283 -0.02943 0.04259 -0.03542 0.0419 C -0.03607 0.04167 -0.03685 0.04074 -0.0375 0.04051 C -0.04284 0.03889 -0.05235 0.03843 -0.05665 0.03796 C -0.06524 0.03403 -0.06055 0.03565 -0.07071 0.03403 C -0.07188 0.03357 -0.07305 0.0331 -0.07435 0.03264 C -0.07527 0.03241 -0.07631 0.03171 -0.07722 0.03148 C -0.07917 0.03079 -0.08112 0.03056 -0.08321 0.03009 C -0.08842 0.02778 -0.08946 0.02662 -0.09714 0.03009 C -0.09792 0.03033 -0.09766 0.03264 -0.09779 0.03403 C -0.09766 0.03843 -0.09753 0.04283 -0.09714 0.04699 C -0.09675 0.05185 -0.0961 0.0507 -0.09493 0.05486 C -0.09454 0.05625 -0.09454 0.05764 -0.09415 0.0588 C -0.09375 0.06019 -0.0931 0.06134 -0.09271 0.06273 C -0.09232 0.06389 -0.09232 0.06551 -0.09193 0.06667 C -0.0905 0.07199 -0.09089 0.06921 -0.08907 0.07315 C -0.08529 0.08148 -0.08959 0.07338 -0.08607 0.07986 C -0.08568 0.08171 -0.08464 0.08727 -0.08464 0.08889 C -0.08464 0.09167 -0.08464 0.09445 -0.08529 0.09676 C -0.08581 0.09815 -0.08685 0.09861 -0.0875 0.09931 C -0.09467 0.09861 -0.09883 0.09884 -0.10521 0.09676 C -0.10625 0.09653 -0.10717 0.09584 -0.10821 0.09537 C -0.10886 0.09514 -0.10964 0.09445 -0.11029 0.09421 C -0.11329 0.09306 -0.11941 0.09213 -0.12214 0.09144 C -0.12383 0.09121 -0.12553 0.09051 -0.12722 0.09028 C -0.13295 0.08959 -0.13855 0.08935 -0.14415 0.08889 C -0.14493 0.08843 -0.14558 0.08796 -0.14636 0.0875 C -0.15196 0.08565 -0.15886 0.08542 -0.16407 0.08496 C -0.16758 0.08334 -0.16719 0.08334 -0.17136 0.08241 C -0.17331 0.08195 -0.17527 0.08148 -0.17722 0.08102 C -0.18021 0.08033 -0.18308 0.07871 -0.18607 0.07847 L -0.20665 0.07593 C -0.21329 0.07292 -0.20808 0.07477 -0.22058 0.07315 L -0.22943 0.07199 C -0.23633 0.06898 -0.23698 0.06806 -0.24779 0.07199 C -0.24857 0.07222 -0.24753 0.07477 -0.24714 0.07593 C -0.24649 0.07709 -0.24558 0.07755 -0.24493 0.07847 C -0.24128 0.0838 -0.24441 0.08148 -0.2405 0.08357 C -0.23907 0.08611 -0.23868 0.08727 -0.23685 0.08889 C -0.23607 0.08959 -0.23529 0.08982 -0.23464 0.09028 C -0.22748 0.09977 -0.23503 0.09051 -0.22943 0.09537 C -0.22644 0.09815 -0.228 0.09746 -0.22579 0.1007 C -0.22513 0.10162 -0.22422 0.10232 -0.22357 0.10324 C -0.21993 0.10857 -0.22448 0.10301 -0.22058 0.10972 C -0.22006 0.11088 -0.21915 0.11158 -0.21836 0.1125 C -0.21316 0.11991 -0.22149 0.10972 -0.21472 0.11759 C -0.21342 0.12454 -0.21485 0.11898 -0.2125 0.12431 C -0.21198 0.12546 -0.21159 0.12685 -0.21107 0.12824 C -0.21016 0.13009 -0.20912 0.13171 -0.20808 0.13334 C -0.20769 0.13426 -0.2073 0.13519 -0.20665 0.13588 C -0.20586 0.13681 -0.20508 0.1375 -0.20443 0.13866 C -0.20157 0.14259 -0.20456 0.14028 -0.20079 0.14259 C -0.20027 0.14329 -0.19987 0.14468 -0.19935 0.14514 C -0.19792 0.1463 -0.19493 0.14769 -0.19493 0.14792 C -0.19388 0.14954 -0.19323 0.15209 -0.19193 0.15301 C -0.18985 0.15417 -0.18933 0.15417 -0.1875 0.15695 C -0.18646 0.15857 -0.18464 0.16204 -0.18464 0.16227 C -0.18373 0.1669 -0.18295 0.16921 -0.18464 0.17523 C -0.1849 0.17639 -0.18607 0.17616 -0.18685 0.17662 C -0.19441 0.17616 -0.20209 0.17639 -0.20964 0.17523 C -0.2112 0.175 -0.2125 0.17315 -0.21407 0.17269 L -0.21836 0.1713 C -0.225 0.16736 -0.22136 0.16898 -0.22943 0.16736 C -0.23724 0.16389 -0.23334 0.16528 -0.24115 0.16343 C -0.24896 0.1588 -0.24415 0.16111 -0.25586 0.1581 L -0.25586 0.15834 C -0.26055 0.15625 -0.25782 0.15718 -0.26407 0.15556 C -0.26472 0.15509 -0.2655 0.1544 -0.26615 0.15417 C -0.27761 0.15139 -0.27058 0.1544 -0.28021 0.15162 C -0.28112 0.15139 -0.28217 0.1507 -0.28308 0.15046 C -0.29024 0.14792 -0.2849 0.15023 -0.29271 0.14769 C -0.29362 0.14746 -0.29467 0.14676 -0.29558 0.14653 C -0.29948 0.14514 -0.30339 0.14468 -0.30743 0.14375 C -0.30912 0.14352 -0.31081 0.14306 -0.3125 0.14259 C -0.31732 0.13959 -0.31303 0.1419 -0.32214 0.13982 C -0.32357 0.13959 -0.325 0.13912 -0.32644 0.13866 C -0.32748 0.1382 -0.32839 0.1375 -0.32943 0.13727 C -0.33425 0.13611 -0.34362 0.13519 -0.34779 0.13472 C -0.35274 0.13171 -0.34662 0.13519 -0.35443 0.13195 C -0.35521 0.13171 -0.35586 0.13102 -0.35665 0.13079 C -0.35756 0.13033 -0.3586 0.12986 -0.35964 0.1294 C -0.36107 0.12894 -0.3625 0.12871 -0.36394 0.12824 C -0.37006 0.12616 -0.36524 0.12755 -0.37058 0.12546 C -0.37188 0.125 -0.37305 0.12454 -0.37422 0.12431 C -0.37527 0.12338 -0.37618 0.12199 -0.37722 0.12153 C -0.38008 0.12037 -0.38607 0.11898 -0.38607 0.11921 C -0.38672 0.11852 -0.3875 0.11783 -0.38829 0.11759 C -0.3905 0.11713 -0.39297 0.11829 -0.39493 0.11644 C -0.39571 0.11551 -0.39493 0.11296 -0.39493 0.11111 L -0.39115 0.10857 " pathEditMode="relative" rAng="0" ptsTypes="AAAAAAAAAAAAAAAAAAAAAAAAAAAAAAAAAAAAAAAAAAAAAAAAAAAAAAAAAAAAAAAAAAAAAAAAAAAAAAAAAAAAAAAAAAAAAAAAAAA">
                                      <p:cBhvr>
                                        <p:cTn id="39" dur="2000" fill="hold"/>
                                        <p:tgtEl>
                                          <p:spTgt spid="23"/>
                                        </p:tgtEl>
                                        <p:attrNameLst>
                                          <p:attrName>ppt_x</p:attrName>
                                          <p:attrName>ppt_y</p:attrName>
                                        </p:attrNameLst>
                                      </p:cBhvr>
                                      <p:rCtr x="-19766" y="8657"/>
                                    </p:animMotion>
                                  </p:childTnLst>
                                </p:cTn>
                              </p:par>
                              <p:par>
                                <p:cTn id="40" presetID="22" presetClass="entr" presetSubtype="2"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right)">
                                      <p:cBhvr>
                                        <p:cTn id="42" dur="2500"/>
                                        <p:tgtEl>
                                          <p:spTgt spid="7"/>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195"/>
                                        </p:tgtEl>
                                        <p:attrNameLst>
                                          <p:attrName>style.visibility</p:attrName>
                                        </p:attrNameLst>
                                      </p:cBhvr>
                                      <p:to>
                                        <p:strVal val="visible"/>
                                      </p:to>
                                    </p:set>
                                    <p:animEffect transition="in" filter="fade">
                                      <p:cBhvr>
                                        <p:cTn id="50" dur="500"/>
                                        <p:tgtEl>
                                          <p:spTgt spid="19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96"/>
                                        </p:tgtEl>
                                        <p:attrNameLst>
                                          <p:attrName>style.visibility</p:attrName>
                                        </p:attrNameLst>
                                      </p:cBhvr>
                                      <p:to>
                                        <p:strVal val="visible"/>
                                      </p:to>
                                    </p:set>
                                    <p:animEffect transition="in" filter="fade">
                                      <p:cBhvr>
                                        <p:cTn id="53" dur="500"/>
                                        <p:tgtEl>
                                          <p:spTgt spid="196"/>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294"/>
                                        </p:tgtEl>
                                        <p:attrNameLst>
                                          <p:attrName>style.visibility</p:attrName>
                                        </p:attrNameLst>
                                      </p:cBhvr>
                                      <p:to>
                                        <p:strVal val="visible"/>
                                      </p:to>
                                    </p:set>
                                    <p:animEffect transition="in" filter="fade">
                                      <p:cBhvr>
                                        <p:cTn id="57"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6" grpId="0" animBg="1"/>
      <p:bldP spid="7" grpId="0" animBg="1"/>
      <p:bldP spid="195" grpId="0"/>
      <p:bldP spid="196" grpId="0"/>
      <p:bldP spid="214" grpId="0" animBg="1"/>
      <p:bldP spid="215" grpId="0"/>
      <p:bldP spid="216" grpId="0"/>
      <p:bldP spid="217" grpId="0"/>
      <p:bldP spid="218" grpId="0"/>
      <p:bldP spid="21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grpSp>
        <p:nvGrpSpPr>
          <p:cNvPr id="490" name="Group 489"/>
          <p:cNvGrpSpPr/>
          <p:nvPr/>
        </p:nvGrpSpPr>
        <p:grpSpPr>
          <a:xfrm>
            <a:off x="4814101" y="762985"/>
            <a:ext cx="7276666" cy="6050102"/>
            <a:chOff x="4814101" y="762985"/>
            <a:chExt cx="7276666" cy="6050102"/>
          </a:xfrm>
        </p:grpSpPr>
        <p:sp>
          <p:nvSpPr>
            <p:cNvPr id="433" name="Freeform 182"/>
            <p:cNvSpPr>
              <a:spLocks/>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5"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8"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2" name="Freeform 201"/>
            <p:cNvSpPr>
              <a:spLocks/>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5"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2"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59"/>
            <p:cNvSpPr>
              <a:spLocks/>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92"/>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02"/>
            <p:cNvSpPr>
              <a:spLocks/>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114"/>
            <p:cNvSpPr>
              <a:spLocks/>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119"/>
            <p:cNvSpPr>
              <a:spLocks/>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120"/>
            <p:cNvSpPr>
              <a:spLocks/>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121"/>
            <p:cNvSpPr>
              <a:spLocks/>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124"/>
            <p:cNvSpPr>
              <a:spLocks/>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37"/>
            <p:cNvSpPr>
              <a:spLocks/>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40"/>
            <p:cNvSpPr>
              <a:spLocks/>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49"/>
            <p:cNvSpPr>
              <a:spLocks/>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154"/>
            <p:cNvSpPr>
              <a:spLocks/>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162"/>
            <p:cNvSpPr>
              <a:spLocks/>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67"/>
            <p:cNvSpPr>
              <a:spLocks/>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9"/>
            <p:cNvSpPr>
              <a:spLocks/>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173"/>
            <p:cNvSpPr>
              <a:spLocks/>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1"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2"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5"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7"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7"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209"/>
            <p:cNvSpPr>
              <a:spLocks/>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211"/>
            <p:cNvSpPr>
              <a:spLocks/>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212"/>
            <p:cNvSpPr>
              <a:spLocks/>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213"/>
            <p:cNvSpPr>
              <a:spLocks/>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217"/>
            <p:cNvSpPr>
              <a:spLocks/>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8"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330" name="TextBox 329"/>
          <p:cNvSpPr txBox="1"/>
          <p:nvPr/>
        </p:nvSpPr>
        <p:spPr>
          <a:xfrm>
            <a:off x="1324880" y="3740949"/>
            <a:ext cx="5293501" cy="830997"/>
          </a:xfrm>
          <a:prstGeom prst="rect">
            <a:avLst/>
          </a:prstGeom>
          <a:noFill/>
        </p:spPr>
        <p:txBody>
          <a:bodyPr wrap="none" rtlCol="0">
            <a:spAutoFit/>
          </a:bodyPr>
          <a:lstStyle/>
          <a:p>
            <a:pPr algn="r"/>
            <a:r>
              <a:rPr lang="id-ID" sz="4800" b="1" dirty="0" smtClean="0">
                <a:solidFill>
                  <a:srgbClr val="FF6D6D"/>
                </a:solidFill>
                <a:latin typeface="Raleway" panose="020B0003030101060003" pitchFamily="34" charset="0"/>
              </a:rPr>
              <a:t>GRAPHIC DESIGN</a:t>
            </a:r>
            <a:endParaRPr lang="id-ID" sz="4800" b="1" dirty="0">
              <a:solidFill>
                <a:srgbClr val="FF6D6D"/>
              </a:solidFill>
              <a:latin typeface="Raleway" panose="020B0003030101060003" pitchFamily="34" charset="0"/>
            </a:endParaRPr>
          </a:p>
        </p:txBody>
      </p:sp>
      <p:sp>
        <p:nvSpPr>
          <p:cNvPr id="331" name="Rectangle 330"/>
          <p:cNvSpPr/>
          <p:nvPr/>
        </p:nvSpPr>
        <p:spPr>
          <a:xfrm>
            <a:off x="1603169" y="4516782"/>
            <a:ext cx="5015212" cy="954107"/>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sp>
        <p:nvSpPr>
          <p:cNvPr id="175" name="Rectangle 174"/>
          <p:cNvSpPr/>
          <p:nvPr/>
        </p:nvSpPr>
        <p:spPr>
          <a:xfrm>
            <a:off x="-73881" y="3296771"/>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TextBox 175">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177" name="TextBox 176">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178" name="TextBox 177">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3</a:t>
            </a:r>
          </a:p>
        </p:txBody>
      </p:sp>
      <p:sp>
        <p:nvSpPr>
          <p:cNvPr id="179" name="TextBox 178">
            <a:hlinkClick r:id="rId5"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180" name="TextBox 179">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170487102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6"/>
                                        </p:tgtEl>
                                        <p:attrNameLst>
                                          <p:attrName>style.visibility</p:attrName>
                                        </p:attrNameLst>
                                      </p:cBhvr>
                                      <p:to>
                                        <p:strVal val="visible"/>
                                      </p:to>
                                    </p:set>
                                    <p:animEffect transition="in" filter="fade">
                                      <p:cBhvr>
                                        <p:cTn id="15" dur="500"/>
                                        <p:tgtEl>
                                          <p:spTgt spid="17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9"/>
                                        </p:tgtEl>
                                        <p:attrNameLst>
                                          <p:attrName>style.visibility</p:attrName>
                                        </p:attrNameLst>
                                      </p:cBhvr>
                                      <p:to>
                                        <p:strVal val="visible"/>
                                      </p:to>
                                    </p:set>
                                    <p:animEffect transition="in" filter="fade">
                                      <p:cBhvr>
                                        <p:cTn id="18" dur="500"/>
                                        <p:tgtEl>
                                          <p:spTgt spid="17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7"/>
                                        </p:tgtEl>
                                        <p:attrNameLst>
                                          <p:attrName>style.visibility</p:attrName>
                                        </p:attrNameLst>
                                      </p:cBhvr>
                                      <p:to>
                                        <p:strVal val="visible"/>
                                      </p:to>
                                    </p:set>
                                    <p:animEffect transition="in" filter="fade">
                                      <p:cBhvr>
                                        <p:cTn id="24" dur="500"/>
                                        <p:tgtEl>
                                          <p:spTgt spid="177"/>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78"/>
                                        </p:tgtEl>
                                        <p:attrNameLst>
                                          <p:attrName>style.visibility</p:attrName>
                                        </p:attrNameLst>
                                      </p:cBhvr>
                                      <p:to>
                                        <p:strVal val="visible"/>
                                      </p:to>
                                    </p:set>
                                    <p:animEffect transition="in" filter="fade">
                                      <p:cBhvr>
                                        <p:cTn id="28" dur="500"/>
                                        <p:tgtEl>
                                          <p:spTgt spid="178"/>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175"/>
                                        </p:tgtEl>
                                        <p:attrNameLst>
                                          <p:attrName>style.visibility</p:attrName>
                                        </p:attrNameLst>
                                      </p:cBhvr>
                                      <p:to>
                                        <p:strVal val="visible"/>
                                      </p:to>
                                    </p:set>
                                    <p:anim calcmode="lin" valueType="num">
                                      <p:cBhvr additive="base">
                                        <p:cTn id="31" dur="500" fill="hold"/>
                                        <p:tgtEl>
                                          <p:spTgt spid="175"/>
                                        </p:tgtEl>
                                        <p:attrNameLst>
                                          <p:attrName>ppt_x</p:attrName>
                                        </p:attrNameLst>
                                      </p:cBhvr>
                                      <p:tavLst>
                                        <p:tav tm="0">
                                          <p:val>
                                            <p:strVal val="0-#ppt_w/2"/>
                                          </p:val>
                                        </p:tav>
                                        <p:tav tm="100000">
                                          <p:val>
                                            <p:strVal val="#ppt_x"/>
                                          </p:val>
                                        </p:tav>
                                      </p:tavLst>
                                    </p:anim>
                                    <p:anim calcmode="lin" valueType="num">
                                      <p:cBhvr additive="base">
                                        <p:cTn id="32" dur="500" fill="hold"/>
                                        <p:tgtEl>
                                          <p:spTgt spid="175"/>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22" presetClass="entr" presetSubtype="2" fill="hold" nodeType="afterEffect">
                                  <p:stCondLst>
                                    <p:cond delay="0"/>
                                  </p:stCondLst>
                                  <p:childTnLst>
                                    <p:set>
                                      <p:cBhvr>
                                        <p:cTn id="35" dur="1" fill="hold">
                                          <p:stCondLst>
                                            <p:cond delay="0"/>
                                          </p:stCondLst>
                                        </p:cTn>
                                        <p:tgtEl>
                                          <p:spTgt spid="490"/>
                                        </p:tgtEl>
                                        <p:attrNameLst>
                                          <p:attrName>style.visibility</p:attrName>
                                        </p:attrNameLst>
                                      </p:cBhvr>
                                      <p:to>
                                        <p:strVal val="visible"/>
                                      </p:to>
                                    </p:set>
                                    <p:animEffect transition="in" filter="wipe(right)">
                                      <p:cBhvr>
                                        <p:cTn id="36" dur="500"/>
                                        <p:tgtEl>
                                          <p:spTgt spid="490"/>
                                        </p:tgtEl>
                                      </p:cBhvr>
                                    </p:animEffect>
                                  </p:childTnLst>
                                </p:cTn>
                              </p:par>
                            </p:childTnLst>
                          </p:cTn>
                        </p:par>
                        <p:par>
                          <p:cTn id="37" fill="hold">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330"/>
                                        </p:tgtEl>
                                        <p:attrNameLst>
                                          <p:attrName>style.visibility</p:attrName>
                                        </p:attrNameLst>
                                      </p:cBhvr>
                                      <p:to>
                                        <p:strVal val="visible"/>
                                      </p:to>
                                    </p:set>
                                    <p:animEffect transition="in" filter="fade">
                                      <p:cBhvr>
                                        <p:cTn id="40" dur="500"/>
                                        <p:tgtEl>
                                          <p:spTgt spid="330"/>
                                        </p:tgtEl>
                                      </p:cBhvr>
                                    </p:animEffect>
                                  </p:childTnLst>
                                </p:cTn>
                              </p:par>
                            </p:childTnLst>
                          </p:cTn>
                        </p:par>
                        <p:par>
                          <p:cTn id="41" fill="hold">
                            <p:stCondLst>
                              <p:cond delay="3000"/>
                            </p:stCondLst>
                            <p:childTnLst>
                              <p:par>
                                <p:cTn id="42" presetID="10" presetClass="entr" presetSubtype="0" fill="hold" grpId="0" nodeType="afterEffect">
                                  <p:stCondLst>
                                    <p:cond delay="0"/>
                                  </p:stCondLst>
                                  <p:childTnLst>
                                    <p:set>
                                      <p:cBhvr>
                                        <p:cTn id="43" dur="1" fill="hold">
                                          <p:stCondLst>
                                            <p:cond delay="0"/>
                                          </p:stCondLst>
                                        </p:cTn>
                                        <p:tgtEl>
                                          <p:spTgt spid="331"/>
                                        </p:tgtEl>
                                        <p:attrNameLst>
                                          <p:attrName>style.visibility</p:attrName>
                                        </p:attrNameLst>
                                      </p:cBhvr>
                                      <p:to>
                                        <p:strVal val="visible"/>
                                      </p:to>
                                    </p:set>
                                    <p:animEffect transition="in" filter="fade">
                                      <p:cBhvr>
                                        <p:cTn id="44"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330" grpId="0"/>
      <p:bldP spid="331" grpId="0"/>
      <p:bldP spid="175" grpId="0" animBg="1"/>
      <p:bldP spid="176" grpId="0"/>
      <p:bldP spid="177" grpId="0"/>
      <p:bldP spid="178" grpId="0"/>
      <p:bldP spid="179" grpId="0"/>
      <p:bldP spid="18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94" name="Freeform 239"/>
          <p:cNvSpPr>
            <a:spLocks noEditPoints="1"/>
          </p:cNvSpPr>
          <p:nvPr/>
        </p:nvSpPr>
        <p:spPr bwMode="auto">
          <a:xfrm>
            <a:off x="8188077" y="1869159"/>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240"/>
          <p:cNvSpPr>
            <a:spLocks noEditPoints="1"/>
          </p:cNvSpPr>
          <p:nvPr/>
        </p:nvSpPr>
        <p:spPr bwMode="auto">
          <a:xfrm>
            <a:off x="6308477" y="883321"/>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496" name="Freeform 241"/>
          <p:cNvSpPr>
            <a:spLocks noEditPoints="1"/>
          </p:cNvSpPr>
          <p:nvPr/>
        </p:nvSpPr>
        <p:spPr bwMode="auto">
          <a:xfrm>
            <a:off x="8238877" y="121322"/>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7" name="Freeform 242"/>
          <p:cNvSpPr>
            <a:spLocks noEditPoints="1"/>
          </p:cNvSpPr>
          <p:nvPr/>
        </p:nvSpPr>
        <p:spPr bwMode="auto">
          <a:xfrm>
            <a:off x="7843590" y="4159921"/>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8" name="Freeform 243"/>
          <p:cNvSpPr>
            <a:spLocks/>
          </p:cNvSpPr>
          <p:nvPr/>
        </p:nvSpPr>
        <p:spPr bwMode="auto">
          <a:xfrm>
            <a:off x="9092952" y="5591846"/>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499" name="Freeform 244"/>
          <p:cNvSpPr>
            <a:spLocks noEditPoints="1"/>
          </p:cNvSpPr>
          <p:nvPr/>
        </p:nvSpPr>
        <p:spPr bwMode="auto">
          <a:xfrm>
            <a:off x="8757990" y="5247359"/>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00" name="Freeform 245"/>
          <p:cNvSpPr>
            <a:spLocks/>
          </p:cNvSpPr>
          <p:nvPr/>
        </p:nvSpPr>
        <p:spPr bwMode="auto">
          <a:xfrm>
            <a:off x="10029577" y="1445296"/>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1" name="Freeform 246"/>
          <p:cNvSpPr>
            <a:spLocks noEditPoints="1"/>
          </p:cNvSpPr>
          <p:nvPr/>
        </p:nvSpPr>
        <p:spPr bwMode="auto">
          <a:xfrm>
            <a:off x="9694615" y="1099221"/>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2" name="Freeform 247"/>
          <p:cNvSpPr>
            <a:spLocks noEditPoints="1"/>
          </p:cNvSpPr>
          <p:nvPr/>
        </p:nvSpPr>
        <p:spPr bwMode="auto">
          <a:xfrm>
            <a:off x="7153027" y="1729459"/>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03" name="Freeform 248"/>
          <p:cNvSpPr>
            <a:spLocks noEditPoints="1"/>
          </p:cNvSpPr>
          <p:nvPr/>
        </p:nvSpPr>
        <p:spPr bwMode="auto">
          <a:xfrm>
            <a:off x="9173915" y="2840709"/>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04" name="Freeform 249"/>
          <p:cNvSpPr>
            <a:spLocks noEditPoints="1"/>
          </p:cNvSpPr>
          <p:nvPr/>
        </p:nvSpPr>
        <p:spPr bwMode="auto">
          <a:xfrm>
            <a:off x="8853240" y="737271"/>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5" name="Freeform 250"/>
          <p:cNvSpPr>
            <a:spLocks noEditPoints="1"/>
          </p:cNvSpPr>
          <p:nvPr/>
        </p:nvSpPr>
        <p:spPr bwMode="auto">
          <a:xfrm>
            <a:off x="8342065" y="4659984"/>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9" name="Freeform 254"/>
          <p:cNvSpPr>
            <a:spLocks/>
          </p:cNvSpPr>
          <p:nvPr/>
        </p:nvSpPr>
        <p:spPr bwMode="auto">
          <a:xfrm>
            <a:off x="6676107" y="3380456"/>
            <a:ext cx="735013" cy="352425"/>
          </a:xfrm>
          <a:custGeom>
            <a:avLst/>
            <a:gdLst>
              <a:gd name="T0" fmla="*/ 630 w 651"/>
              <a:gd name="T1" fmla="*/ 273 h 313"/>
              <a:gd name="T2" fmla="*/ 589 w 651"/>
              <a:gd name="T3" fmla="*/ 273 h 313"/>
              <a:gd name="T4" fmla="*/ 304 w 651"/>
              <a:gd name="T5" fmla="*/ 0 h 313"/>
              <a:gd name="T6" fmla="*/ 19 w 651"/>
              <a:gd name="T7" fmla="*/ 271 h 313"/>
              <a:gd name="T8" fmla="*/ 0 w 651"/>
              <a:gd name="T9" fmla="*/ 292 h 313"/>
              <a:gd name="T10" fmla="*/ 21 w 651"/>
              <a:gd name="T11" fmla="*/ 313 h 313"/>
              <a:gd name="T12" fmla="*/ 630 w 651"/>
              <a:gd name="T13" fmla="*/ 313 h 313"/>
              <a:gd name="T14" fmla="*/ 651 w 651"/>
              <a:gd name="T15" fmla="*/ 293 h 313"/>
              <a:gd name="T16" fmla="*/ 630 w 651"/>
              <a:gd name="T17" fmla="*/ 27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1" h="313">
                <a:moveTo>
                  <a:pt x="630" y="273"/>
                </a:moveTo>
                <a:cubicBezTo>
                  <a:pt x="589" y="273"/>
                  <a:pt x="589" y="273"/>
                  <a:pt x="589" y="273"/>
                </a:cubicBezTo>
                <a:cubicBezTo>
                  <a:pt x="578" y="113"/>
                  <a:pt x="454" y="0"/>
                  <a:pt x="304" y="0"/>
                </a:cubicBezTo>
                <a:cubicBezTo>
                  <a:pt x="153" y="0"/>
                  <a:pt x="30" y="116"/>
                  <a:pt x="19" y="271"/>
                </a:cubicBezTo>
                <a:cubicBezTo>
                  <a:pt x="9" y="272"/>
                  <a:pt x="0" y="281"/>
                  <a:pt x="0" y="292"/>
                </a:cubicBezTo>
                <a:cubicBezTo>
                  <a:pt x="0" y="303"/>
                  <a:pt x="10" y="313"/>
                  <a:pt x="21" y="313"/>
                </a:cubicBezTo>
                <a:cubicBezTo>
                  <a:pt x="630" y="313"/>
                  <a:pt x="630" y="313"/>
                  <a:pt x="630" y="313"/>
                </a:cubicBezTo>
                <a:cubicBezTo>
                  <a:pt x="642" y="313"/>
                  <a:pt x="651" y="304"/>
                  <a:pt x="651" y="293"/>
                </a:cubicBezTo>
                <a:cubicBezTo>
                  <a:pt x="651" y="282"/>
                  <a:pt x="642" y="273"/>
                  <a:pt x="630" y="273"/>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10" name="Freeform 255"/>
          <p:cNvSpPr>
            <a:spLocks/>
          </p:cNvSpPr>
          <p:nvPr/>
        </p:nvSpPr>
        <p:spPr bwMode="auto">
          <a:xfrm>
            <a:off x="6506875" y="3486150"/>
            <a:ext cx="1474828" cy="2827101"/>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1" name="Freeform 256"/>
          <p:cNvSpPr>
            <a:spLocks/>
          </p:cNvSpPr>
          <p:nvPr/>
        </p:nvSpPr>
        <p:spPr bwMode="auto">
          <a:xfrm>
            <a:off x="6723732" y="3801144"/>
            <a:ext cx="604838" cy="327025"/>
          </a:xfrm>
          <a:custGeom>
            <a:avLst/>
            <a:gdLst>
              <a:gd name="T0" fmla="*/ 1 w 535"/>
              <a:gd name="T1" fmla="*/ 0 h 290"/>
              <a:gd name="T2" fmla="*/ 0 w 535"/>
              <a:gd name="T3" fmla="*/ 22 h 290"/>
              <a:gd name="T4" fmla="*/ 267 w 535"/>
              <a:gd name="T5" fmla="*/ 290 h 290"/>
              <a:gd name="T6" fmla="*/ 535 w 535"/>
              <a:gd name="T7" fmla="*/ 22 h 290"/>
              <a:gd name="T8" fmla="*/ 534 w 535"/>
              <a:gd name="T9" fmla="*/ 0 h 290"/>
              <a:gd name="T10" fmla="*/ 1 w 535"/>
              <a:gd name="T11" fmla="*/ 0 h 290"/>
            </a:gdLst>
            <a:ahLst/>
            <a:cxnLst>
              <a:cxn ang="0">
                <a:pos x="T0" y="T1"/>
              </a:cxn>
              <a:cxn ang="0">
                <a:pos x="T2" y="T3"/>
              </a:cxn>
              <a:cxn ang="0">
                <a:pos x="T4" y="T5"/>
              </a:cxn>
              <a:cxn ang="0">
                <a:pos x="T6" y="T7"/>
              </a:cxn>
              <a:cxn ang="0">
                <a:pos x="T8" y="T9"/>
              </a:cxn>
              <a:cxn ang="0">
                <a:pos x="T10" y="T11"/>
              </a:cxn>
            </a:cxnLst>
            <a:rect l="0" t="0" r="r" b="b"/>
            <a:pathLst>
              <a:path w="535" h="290">
                <a:moveTo>
                  <a:pt x="1" y="0"/>
                </a:moveTo>
                <a:cubicBezTo>
                  <a:pt x="0" y="7"/>
                  <a:pt x="0" y="15"/>
                  <a:pt x="0" y="22"/>
                </a:cubicBezTo>
                <a:cubicBezTo>
                  <a:pt x="0" y="170"/>
                  <a:pt x="120" y="290"/>
                  <a:pt x="267" y="290"/>
                </a:cubicBezTo>
                <a:cubicBezTo>
                  <a:pt x="415" y="290"/>
                  <a:pt x="535" y="170"/>
                  <a:pt x="535" y="22"/>
                </a:cubicBezTo>
                <a:cubicBezTo>
                  <a:pt x="535" y="15"/>
                  <a:pt x="534" y="7"/>
                  <a:pt x="534" y="0"/>
                </a:cubicBezTo>
                <a:lnTo>
                  <a:pt x="1"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4" name="TextBox 353"/>
          <p:cNvSpPr txBox="1"/>
          <p:nvPr/>
        </p:nvSpPr>
        <p:spPr>
          <a:xfrm>
            <a:off x="1218629" y="2489469"/>
            <a:ext cx="4721549" cy="830997"/>
          </a:xfrm>
          <a:prstGeom prst="rect">
            <a:avLst/>
          </a:prstGeom>
          <a:noFill/>
        </p:spPr>
        <p:txBody>
          <a:bodyPr wrap="none" rtlCol="0">
            <a:spAutoFit/>
          </a:bodyPr>
          <a:lstStyle/>
          <a:p>
            <a:pPr algn="r"/>
            <a:r>
              <a:rPr lang="id-ID" sz="4800" b="1" dirty="0" smtClean="0">
                <a:solidFill>
                  <a:srgbClr val="FF6D6D"/>
                </a:solidFill>
                <a:latin typeface="Raleway" panose="020B0003030101060003" pitchFamily="34" charset="0"/>
              </a:rPr>
              <a:t>DEVELOPMENT</a:t>
            </a:r>
            <a:endParaRPr lang="id-ID" sz="4800" b="1" dirty="0">
              <a:solidFill>
                <a:srgbClr val="FF6D6D"/>
              </a:solidFill>
              <a:latin typeface="Raleway" panose="020B0003030101060003" pitchFamily="34" charset="0"/>
            </a:endParaRPr>
          </a:p>
        </p:txBody>
      </p:sp>
      <p:sp>
        <p:nvSpPr>
          <p:cNvPr id="355" name="Rectangle 354"/>
          <p:cNvSpPr/>
          <p:nvPr/>
        </p:nvSpPr>
        <p:spPr>
          <a:xfrm>
            <a:off x="2072319" y="3265302"/>
            <a:ext cx="3867859" cy="1169551"/>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sp>
        <p:nvSpPr>
          <p:cNvPr id="27" name="Rectangle 26"/>
          <p:cNvSpPr/>
          <p:nvPr/>
        </p:nvSpPr>
        <p:spPr>
          <a:xfrm>
            <a:off x="-73881" y="3681555"/>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9" name="TextBox 28">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30" name="TextBox 29">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31" name="TextBox 30">
            <a:hlinkClick r:id="rId5" action="ppaction://hlinksldjump"/>
          </p:cNvPr>
          <p:cNvSpPr txBox="1"/>
          <p:nvPr/>
        </p:nvSpPr>
        <p:spPr>
          <a:xfrm>
            <a:off x="7099" y="3575035"/>
            <a:ext cx="357790"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4</a:t>
            </a:r>
          </a:p>
        </p:txBody>
      </p:sp>
      <p:sp>
        <p:nvSpPr>
          <p:cNvPr id="32" name="TextBox 31">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87480811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500"/>
                                        <p:tgtEl>
                                          <p:spTgt spid="30"/>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0-#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par>
                                <p:cTn id="33" presetID="53" presetClass="entr" presetSubtype="16" fill="hold" grpId="1" nodeType="withEffect">
                                  <p:stCondLst>
                                    <p:cond delay="0"/>
                                  </p:stCondLst>
                                  <p:childTnLst>
                                    <p:set>
                                      <p:cBhvr>
                                        <p:cTn id="34" dur="1" fill="hold">
                                          <p:stCondLst>
                                            <p:cond delay="0"/>
                                          </p:stCondLst>
                                        </p:cTn>
                                        <p:tgtEl>
                                          <p:spTgt spid="495"/>
                                        </p:tgtEl>
                                        <p:attrNameLst>
                                          <p:attrName>style.visibility</p:attrName>
                                        </p:attrNameLst>
                                      </p:cBhvr>
                                      <p:to>
                                        <p:strVal val="visible"/>
                                      </p:to>
                                    </p:set>
                                    <p:anim calcmode="lin" valueType="num">
                                      <p:cBhvr>
                                        <p:cTn id="35" dur="500" fill="hold"/>
                                        <p:tgtEl>
                                          <p:spTgt spid="495"/>
                                        </p:tgtEl>
                                        <p:attrNameLst>
                                          <p:attrName>ppt_w</p:attrName>
                                        </p:attrNameLst>
                                      </p:cBhvr>
                                      <p:tavLst>
                                        <p:tav tm="0">
                                          <p:val>
                                            <p:fltVal val="0"/>
                                          </p:val>
                                        </p:tav>
                                        <p:tav tm="100000">
                                          <p:val>
                                            <p:strVal val="#ppt_w"/>
                                          </p:val>
                                        </p:tav>
                                      </p:tavLst>
                                    </p:anim>
                                    <p:anim calcmode="lin" valueType="num">
                                      <p:cBhvr>
                                        <p:cTn id="36" dur="500" fill="hold"/>
                                        <p:tgtEl>
                                          <p:spTgt spid="495"/>
                                        </p:tgtEl>
                                        <p:attrNameLst>
                                          <p:attrName>ppt_h</p:attrName>
                                        </p:attrNameLst>
                                      </p:cBhvr>
                                      <p:tavLst>
                                        <p:tav tm="0">
                                          <p:val>
                                            <p:fltVal val="0"/>
                                          </p:val>
                                        </p:tav>
                                        <p:tav tm="100000">
                                          <p:val>
                                            <p:strVal val="#ppt_h"/>
                                          </p:val>
                                        </p:tav>
                                      </p:tavLst>
                                    </p:anim>
                                    <p:animEffect transition="in" filter="fade">
                                      <p:cBhvr>
                                        <p:cTn id="37" dur="500"/>
                                        <p:tgtEl>
                                          <p:spTgt spid="495"/>
                                        </p:tgtEl>
                                      </p:cBhvr>
                                    </p:animEffect>
                                  </p:childTnLst>
                                </p:cTn>
                              </p:par>
                              <p:par>
                                <p:cTn id="38" presetID="53" presetClass="entr" presetSubtype="16" fill="hold" grpId="1" nodeType="withEffect">
                                  <p:stCondLst>
                                    <p:cond delay="0"/>
                                  </p:stCondLst>
                                  <p:childTnLst>
                                    <p:set>
                                      <p:cBhvr>
                                        <p:cTn id="39" dur="1" fill="hold">
                                          <p:stCondLst>
                                            <p:cond delay="0"/>
                                          </p:stCondLst>
                                        </p:cTn>
                                        <p:tgtEl>
                                          <p:spTgt spid="496"/>
                                        </p:tgtEl>
                                        <p:attrNameLst>
                                          <p:attrName>style.visibility</p:attrName>
                                        </p:attrNameLst>
                                      </p:cBhvr>
                                      <p:to>
                                        <p:strVal val="visible"/>
                                      </p:to>
                                    </p:set>
                                    <p:anim calcmode="lin" valueType="num">
                                      <p:cBhvr>
                                        <p:cTn id="40" dur="500" fill="hold"/>
                                        <p:tgtEl>
                                          <p:spTgt spid="496"/>
                                        </p:tgtEl>
                                        <p:attrNameLst>
                                          <p:attrName>ppt_w</p:attrName>
                                        </p:attrNameLst>
                                      </p:cBhvr>
                                      <p:tavLst>
                                        <p:tav tm="0">
                                          <p:val>
                                            <p:fltVal val="0"/>
                                          </p:val>
                                        </p:tav>
                                        <p:tav tm="100000">
                                          <p:val>
                                            <p:strVal val="#ppt_w"/>
                                          </p:val>
                                        </p:tav>
                                      </p:tavLst>
                                    </p:anim>
                                    <p:anim calcmode="lin" valueType="num">
                                      <p:cBhvr>
                                        <p:cTn id="41" dur="500" fill="hold"/>
                                        <p:tgtEl>
                                          <p:spTgt spid="496"/>
                                        </p:tgtEl>
                                        <p:attrNameLst>
                                          <p:attrName>ppt_h</p:attrName>
                                        </p:attrNameLst>
                                      </p:cBhvr>
                                      <p:tavLst>
                                        <p:tav tm="0">
                                          <p:val>
                                            <p:fltVal val="0"/>
                                          </p:val>
                                        </p:tav>
                                        <p:tav tm="100000">
                                          <p:val>
                                            <p:strVal val="#ppt_h"/>
                                          </p:val>
                                        </p:tav>
                                      </p:tavLst>
                                    </p:anim>
                                    <p:animEffect transition="in" filter="fade">
                                      <p:cBhvr>
                                        <p:cTn id="42" dur="500"/>
                                        <p:tgtEl>
                                          <p:spTgt spid="496"/>
                                        </p:tgtEl>
                                      </p:cBhvr>
                                    </p:animEffect>
                                  </p:childTnLst>
                                </p:cTn>
                              </p:par>
                              <p:par>
                                <p:cTn id="43" presetID="53" presetClass="entr" presetSubtype="16" fill="hold" grpId="1" nodeType="withEffect">
                                  <p:stCondLst>
                                    <p:cond delay="0"/>
                                  </p:stCondLst>
                                  <p:childTnLst>
                                    <p:set>
                                      <p:cBhvr>
                                        <p:cTn id="44" dur="1" fill="hold">
                                          <p:stCondLst>
                                            <p:cond delay="0"/>
                                          </p:stCondLst>
                                        </p:cTn>
                                        <p:tgtEl>
                                          <p:spTgt spid="501"/>
                                        </p:tgtEl>
                                        <p:attrNameLst>
                                          <p:attrName>style.visibility</p:attrName>
                                        </p:attrNameLst>
                                      </p:cBhvr>
                                      <p:to>
                                        <p:strVal val="visible"/>
                                      </p:to>
                                    </p:set>
                                    <p:anim calcmode="lin" valueType="num">
                                      <p:cBhvr>
                                        <p:cTn id="45" dur="500" fill="hold"/>
                                        <p:tgtEl>
                                          <p:spTgt spid="501"/>
                                        </p:tgtEl>
                                        <p:attrNameLst>
                                          <p:attrName>ppt_w</p:attrName>
                                        </p:attrNameLst>
                                      </p:cBhvr>
                                      <p:tavLst>
                                        <p:tav tm="0">
                                          <p:val>
                                            <p:fltVal val="0"/>
                                          </p:val>
                                        </p:tav>
                                        <p:tav tm="100000">
                                          <p:val>
                                            <p:strVal val="#ppt_w"/>
                                          </p:val>
                                        </p:tav>
                                      </p:tavLst>
                                    </p:anim>
                                    <p:anim calcmode="lin" valueType="num">
                                      <p:cBhvr>
                                        <p:cTn id="46" dur="500" fill="hold"/>
                                        <p:tgtEl>
                                          <p:spTgt spid="501"/>
                                        </p:tgtEl>
                                        <p:attrNameLst>
                                          <p:attrName>ppt_h</p:attrName>
                                        </p:attrNameLst>
                                      </p:cBhvr>
                                      <p:tavLst>
                                        <p:tav tm="0">
                                          <p:val>
                                            <p:fltVal val="0"/>
                                          </p:val>
                                        </p:tav>
                                        <p:tav tm="100000">
                                          <p:val>
                                            <p:strVal val="#ppt_h"/>
                                          </p:val>
                                        </p:tav>
                                      </p:tavLst>
                                    </p:anim>
                                    <p:animEffect transition="in" filter="fade">
                                      <p:cBhvr>
                                        <p:cTn id="47" dur="500"/>
                                        <p:tgtEl>
                                          <p:spTgt spid="501"/>
                                        </p:tgtEl>
                                      </p:cBhvr>
                                    </p:animEffect>
                                  </p:childTnLst>
                                </p:cTn>
                              </p:par>
                              <p:par>
                                <p:cTn id="48" presetID="53" presetClass="entr" presetSubtype="16" fill="hold" grpId="1" nodeType="withEffect">
                                  <p:stCondLst>
                                    <p:cond delay="0"/>
                                  </p:stCondLst>
                                  <p:childTnLst>
                                    <p:set>
                                      <p:cBhvr>
                                        <p:cTn id="49" dur="1" fill="hold">
                                          <p:stCondLst>
                                            <p:cond delay="0"/>
                                          </p:stCondLst>
                                        </p:cTn>
                                        <p:tgtEl>
                                          <p:spTgt spid="494"/>
                                        </p:tgtEl>
                                        <p:attrNameLst>
                                          <p:attrName>style.visibility</p:attrName>
                                        </p:attrNameLst>
                                      </p:cBhvr>
                                      <p:to>
                                        <p:strVal val="visible"/>
                                      </p:to>
                                    </p:set>
                                    <p:anim calcmode="lin" valueType="num">
                                      <p:cBhvr>
                                        <p:cTn id="50" dur="500" fill="hold"/>
                                        <p:tgtEl>
                                          <p:spTgt spid="494"/>
                                        </p:tgtEl>
                                        <p:attrNameLst>
                                          <p:attrName>ppt_w</p:attrName>
                                        </p:attrNameLst>
                                      </p:cBhvr>
                                      <p:tavLst>
                                        <p:tav tm="0">
                                          <p:val>
                                            <p:fltVal val="0"/>
                                          </p:val>
                                        </p:tav>
                                        <p:tav tm="100000">
                                          <p:val>
                                            <p:strVal val="#ppt_w"/>
                                          </p:val>
                                        </p:tav>
                                      </p:tavLst>
                                    </p:anim>
                                    <p:anim calcmode="lin" valueType="num">
                                      <p:cBhvr>
                                        <p:cTn id="51" dur="500" fill="hold"/>
                                        <p:tgtEl>
                                          <p:spTgt spid="494"/>
                                        </p:tgtEl>
                                        <p:attrNameLst>
                                          <p:attrName>ppt_h</p:attrName>
                                        </p:attrNameLst>
                                      </p:cBhvr>
                                      <p:tavLst>
                                        <p:tav tm="0">
                                          <p:val>
                                            <p:fltVal val="0"/>
                                          </p:val>
                                        </p:tav>
                                        <p:tav tm="100000">
                                          <p:val>
                                            <p:strVal val="#ppt_h"/>
                                          </p:val>
                                        </p:tav>
                                      </p:tavLst>
                                    </p:anim>
                                    <p:animEffect transition="in" filter="fade">
                                      <p:cBhvr>
                                        <p:cTn id="52" dur="500"/>
                                        <p:tgtEl>
                                          <p:spTgt spid="494"/>
                                        </p:tgtEl>
                                      </p:cBhvr>
                                    </p:animEffect>
                                  </p:childTnLst>
                                </p:cTn>
                              </p:par>
                              <p:par>
                                <p:cTn id="53" presetID="53" presetClass="entr" presetSubtype="16" fill="hold" grpId="1" nodeType="withEffect">
                                  <p:stCondLst>
                                    <p:cond delay="0"/>
                                  </p:stCondLst>
                                  <p:childTnLst>
                                    <p:set>
                                      <p:cBhvr>
                                        <p:cTn id="54" dur="1" fill="hold">
                                          <p:stCondLst>
                                            <p:cond delay="0"/>
                                          </p:stCondLst>
                                        </p:cTn>
                                        <p:tgtEl>
                                          <p:spTgt spid="497"/>
                                        </p:tgtEl>
                                        <p:attrNameLst>
                                          <p:attrName>style.visibility</p:attrName>
                                        </p:attrNameLst>
                                      </p:cBhvr>
                                      <p:to>
                                        <p:strVal val="visible"/>
                                      </p:to>
                                    </p:set>
                                    <p:anim calcmode="lin" valueType="num">
                                      <p:cBhvr>
                                        <p:cTn id="55" dur="500" fill="hold"/>
                                        <p:tgtEl>
                                          <p:spTgt spid="497"/>
                                        </p:tgtEl>
                                        <p:attrNameLst>
                                          <p:attrName>ppt_w</p:attrName>
                                        </p:attrNameLst>
                                      </p:cBhvr>
                                      <p:tavLst>
                                        <p:tav tm="0">
                                          <p:val>
                                            <p:fltVal val="0"/>
                                          </p:val>
                                        </p:tav>
                                        <p:tav tm="100000">
                                          <p:val>
                                            <p:strVal val="#ppt_w"/>
                                          </p:val>
                                        </p:tav>
                                      </p:tavLst>
                                    </p:anim>
                                    <p:anim calcmode="lin" valueType="num">
                                      <p:cBhvr>
                                        <p:cTn id="56" dur="500" fill="hold"/>
                                        <p:tgtEl>
                                          <p:spTgt spid="497"/>
                                        </p:tgtEl>
                                        <p:attrNameLst>
                                          <p:attrName>ppt_h</p:attrName>
                                        </p:attrNameLst>
                                      </p:cBhvr>
                                      <p:tavLst>
                                        <p:tav tm="0">
                                          <p:val>
                                            <p:fltVal val="0"/>
                                          </p:val>
                                        </p:tav>
                                        <p:tav tm="100000">
                                          <p:val>
                                            <p:strVal val="#ppt_h"/>
                                          </p:val>
                                        </p:tav>
                                      </p:tavLst>
                                    </p:anim>
                                    <p:animEffect transition="in" filter="fade">
                                      <p:cBhvr>
                                        <p:cTn id="57" dur="500"/>
                                        <p:tgtEl>
                                          <p:spTgt spid="497"/>
                                        </p:tgtEl>
                                      </p:cBhvr>
                                    </p:animEffect>
                                  </p:childTnLst>
                                </p:cTn>
                              </p:par>
                              <p:par>
                                <p:cTn id="58" presetID="53" presetClass="entr" presetSubtype="16" fill="hold" grpId="1" nodeType="withEffect">
                                  <p:stCondLst>
                                    <p:cond delay="0"/>
                                  </p:stCondLst>
                                  <p:childTnLst>
                                    <p:set>
                                      <p:cBhvr>
                                        <p:cTn id="59" dur="1" fill="hold">
                                          <p:stCondLst>
                                            <p:cond delay="0"/>
                                          </p:stCondLst>
                                        </p:cTn>
                                        <p:tgtEl>
                                          <p:spTgt spid="499"/>
                                        </p:tgtEl>
                                        <p:attrNameLst>
                                          <p:attrName>style.visibility</p:attrName>
                                        </p:attrNameLst>
                                      </p:cBhvr>
                                      <p:to>
                                        <p:strVal val="visible"/>
                                      </p:to>
                                    </p:set>
                                    <p:anim calcmode="lin" valueType="num">
                                      <p:cBhvr>
                                        <p:cTn id="60" dur="500" fill="hold"/>
                                        <p:tgtEl>
                                          <p:spTgt spid="499"/>
                                        </p:tgtEl>
                                        <p:attrNameLst>
                                          <p:attrName>ppt_w</p:attrName>
                                        </p:attrNameLst>
                                      </p:cBhvr>
                                      <p:tavLst>
                                        <p:tav tm="0">
                                          <p:val>
                                            <p:fltVal val="0"/>
                                          </p:val>
                                        </p:tav>
                                        <p:tav tm="100000">
                                          <p:val>
                                            <p:strVal val="#ppt_w"/>
                                          </p:val>
                                        </p:tav>
                                      </p:tavLst>
                                    </p:anim>
                                    <p:anim calcmode="lin" valueType="num">
                                      <p:cBhvr>
                                        <p:cTn id="61" dur="500" fill="hold"/>
                                        <p:tgtEl>
                                          <p:spTgt spid="499"/>
                                        </p:tgtEl>
                                        <p:attrNameLst>
                                          <p:attrName>ppt_h</p:attrName>
                                        </p:attrNameLst>
                                      </p:cBhvr>
                                      <p:tavLst>
                                        <p:tav tm="0">
                                          <p:val>
                                            <p:fltVal val="0"/>
                                          </p:val>
                                        </p:tav>
                                        <p:tav tm="100000">
                                          <p:val>
                                            <p:strVal val="#ppt_h"/>
                                          </p:val>
                                        </p:tav>
                                      </p:tavLst>
                                    </p:anim>
                                    <p:animEffect transition="in" filter="fade">
                                      <p:cBhvr>
                                        <p:cTn id="62" dur="500"/>
                                        <p:tgtEl>
                                          <p:spTgt spid="499"/>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02"/>
                                        </p:tgtEl>
                                        <p:attrNameLst>
                                          <p:attrName>style.visibility</p:attrName>
                                        </p:attrNameLst>
                                      </p:cBhvr>
                                      <p:to>
                                        <p:strVal val="visible"/>
                                      </p:to>
                                    </p:set>
                                    <p:anim calcmode="lin" valueType="num">
                                      <p:cBhvr>
                                        <p:cTn id="65" dur="500" fill="hold"/>
                                        <p:tgtEl>
                                          <p:spTgt spid="502"/>
                                        </p:tgtEl>
                                        <p:attrNameLst>
                                          <p:attrName>ppt_w</p:attrName>
                                        </p:attrNameLst>
                                      </p:cBhvr>
                                      <p:tavLst>
                                        <p:tav tm="0">
                                          <p:val>
                                            <p:fltVal val="0"/>
                                          </p:val>
                                        </p:tav>
                                        <p:tav tm="100000">
                                          <p:val>
                                            <p:strVal val="#ppt_w"/>
                                          </p:val>
                                        </p:tav>
                                      </p:tavLst>
                                    </p:anim>
                                    <p:anim calcmode="lin" valueType="num">
                                      <p:cBhvr>
                                        <p:cTn id="66" dur="500" fill="hold"/>
                                        <p:tgtEl>
                                          <p:spTgt spid="502"/>
                                        </p:tgtEl>
                                        <p:attrNameLst>
                                          <p:attrName>ppt_h</p:attrName>
                                        </p:attrNameLst>
                                      </p:cBhvr>
                                      <p:tavLst>
                                        <p:tav tm="0">
                                          <p:val>
                                            <p:fltVal val="0"/>
                                          </p:val>
                                        </p:tav>
                                        <p:tav tm="100000">
                                          <p:val>
                                            <p:strVal val="#ppt_h"/>
                                          </p:val>
                                        </p:tav>
                                      </p:tavLst>
                                    </p:anim>
                                    <p:animEffect transition="in" filter="fade">
                                      <p:cBhvr>
                                        <p:cTn id="67" dur="500"/>
                                        <p:tgtEl>
                                          <p:spTgt spid="502"/>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504"/>
                                        </p:tgtEl>
                                        <p:attrNameLst>
                                          <p:attrName>style.visibility</p:attrName>
                                        </p:attrNameLst>
                                      </p:cBhvr>
                                      <p:to>
                                        <p:strVal val="visible"/>
                                      </p:to>
                                    </p:set>
                                    <p:anim calcmode="lin" valueType="num">
                                      <p:cBhvr>
                                        <p:cTn id="70" dur="500" fill="hold"/>
                                        <p:tgtEl>
                                          <p:spTgt spid="504"/>
                                        </p:tgtEl>
                                        <p:attrNameLst>
                                          <p:attrName>ppt_w</p:attrName>
                                        </p:attrNameLst>
                                      </p:cBhvr>
                                      <p:tavLst>
                                        <p:tav tm="0">
                                          <p:val>
                                            <p:fltVal val="0"/>
                                          </p:val>
                                        </p:tav>
                                        <p:tav tm="100000">
                                          <p:val>
                                            <p:strVal val="#ppt_w"/>
                                          </p:val>
                                        </p:tav>
                                      </p:tavLst>
                                    </p:anim>
                                    <p:anim calcmode="lin" valueType="num">
                                      <p:cBhvr>
                                        <p:cTn id="71" dur="500" fill="hold"/>
                                        <p:tgtEl>
                                          <p:spTgt spid="504"/>
                                        </p:tgtEl>
                                        <p:attrNameLst>
                                          <p:attrName>ppt_h</p:attrName>
                                        </p:attrNameLst>
                                      </p:cBhvr>
                                      <p:tavLst>
                                        <p:tav tm="0">
                                          <p:val>
                                            <p:fltVal val="0"/>
                                          </p:val>
                                        </p:tav>
                                        <p:tav tm="100000">
                                          <p:val>
                                            <p:strVal val="#ppt_h"/>
                                          </p:val>
                                        </p:tav>
                                      </p:tavLst>
                                    </p:anim>
                                    <p:animEffect transition="in" filter="fade">
                                      <p:cBhvr>
                                        <p:cTn id="72" dur="500"/>
                                        <p:tgtEl>
                                          <p:spTgt spid="504"/>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500"/>
                                        </p:tgtEl>
                                        <p:attrNameLst>
                                          <p:attrName>style.visibility</p:attrName>
                                        </p:attrNameLst>
                                      </p:cBhvr>
                                      <p:to>
                                        <p:strVal val="visible"/>
                                      </p:to>
                                    </p:set>
                                    <p:anim calcmode="lin" valueType="num">
                                      <p:cBhvr>
                                        <p:cTn id="75" dur="500" fill="hold"/>
                                        <p:tgtEl>
                                          <p:spTgt spid="500"/>
                                        </p:tgtEl>
                                        <p:attrNameLst>
                                          <p:attrName>ppt_w</p:attrName>
                                        </p:attrNameLst>
                                      </p:cBhvr>
                                      <p:tavLst>
                                        <p:tav tm="0">
                                          <p:val>
                                            <p:fltVal val="0"/>
                                          </p:val>
                                        </p:tav>
                                        <p:tav tm="100000">
                                          <p:val>
                                            <p:strVal val="#ppt_w"/>
                                          </p:val>
                                        </p:tav>
                                      </p:tavLst>
                                    </p:anim>
                                    <p:anim calcmode="lin" valueType="num">
                                      <p:cBhvr>
                                        <p:cTn id="76" dur="500" fill="hold"/>
                                        <p:tgtEl>
                                          <p:spTgt spid="500"/>
                                        </p:tgtEl>
                                        <p:attrNameLst>
                                          <p:attrName>ppt_h</p:attrName>
                                        </p:attrNameLst>
                                      </p:cBhvr>
                                      <p:tavLst>
                                        <p:tav tm="0">
                                          <p:val>
                                            <p:fltVal val="0"/>
                                          </p:val>
                                        </p:tav>
                                        <p:tav tm="100000">
                                          <p:val>
                                            <p:strVal val="#ppt_h"/>
                                          </p:val>
                                        </p:tav>
                                      </p:tavLst>
                                    </p:anim>
                                    <p:animEffect transition="in" filter="fade">
                                      <p:cBhvr>
                                        <p:cTn id="77" dur="500"/>
                                        <p:tgtEl>
                                          <p:spTgt spid="500"/>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03"/>
                                        </p:tgtEl>
                                        <p:attrNameLst>
                                          <p:attrName>style.visibility</p:attrName>
                                        </p:attrNameLst>
                                      </p:cBhvr>
                                      <p:to>
                                        <p:strVal val="visible"/>
                                      </p:to>
                                    </p:set>
                                    <p:anim calcmode="lin" valueType="num">
                                      <p:cBhvr>
                                        <p:cTn id="80" dur="500" fill="hold"/>
                                        <p:tgtEl>
                                          <p:spTgt spid="503"/>
                                        </p:tgtEl>
                                        <p:attrNameLst>
                                          <p:attrName>ppt_w</p:attrName>
                                        </p:attrNameLst>
                                      </p:cBhvr>
                                      <p:tavLst>
                                        <p:tav tm="0">
                                          <p:val>
                                            <p:fltVal val="0"/>
                                          </p:val>
                                        </p:tav>
                                        <p:tav tm="100000">
                                          <p:val>
                                            <p:strVal val="#ppt_w"/>
                                          </p:val>
                                        </p:tav>
                                      </p:tavLst>
                                    </p:anim>
                                    <p:anim calcmode="lin" valueType="num">
                                      <p:cBhvr>
                                        <p:cTn id="81" dur="500" fill="hold"/>
                                        <p:tgtEl>
                                          <p:spTgt spid="503"/>
                                        </p:tgtEl>
                                        <p:attrNameLst>
                                          <p:attrName>ppt_h</p:attrName>
                                        </p:attrNameLst>
                                      </p:cBhvr>
                                      <p:tavLst>
                                        <p:tav tm="0">
                                          <p:val>
                                            <p:fltVal val="0"/>
                                          </p:val>
                                        </p:tav>
                                        <p:tav tm="100000">
                                          <p:val>
                                            <p:strVal val="#ppt_h"/>
                                          </p:val>
                                        </p:tav>
                                      </p:tavLst>
                                    </p:anim>
                                    <p:animEffect transition="in" filter="fade">
                                      <p:cBhvr>
                                        <p:cTn id="82" dur="500"/>
                                        <p:tgtEl>
                                          <p:spTgt spid="503"/>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505"/>
                                        </p:tgtEl>
                                        <p:attrNameLst>
                                          <p:attrName>style.visibility</p:attrName>
                                        </p:attrNameLst>
                                      </p:cBhvr>
                                      <p:to>
                                        <p:strVal val="visible"/>
                                      </p:to>
                                    </p:set>
                                    <p:anim calcmode="lin" valueType="num">
                                      <p:cBhvr>
                                        <p:cTn id="85" dur="500" fill="hold"/>
                                        <p:tgtEl>
                                          <p:spTgt spid="505"/>
                                        </p:tgtEl>
                                        <p:attrNameLst>
                                          <p:attrName>ppt_w</p:attrName>
                                        </p:attrNameLst>
                                      </p:cBhvr>
                                      <p:tavLst>
                                        <p:tav tm="0">
                                          <p:val>
                                            <p:fltVal val="0"/>
                                          </p:val>
                                        </p:tav>
                                        <p:tav tm="100000">
                                          <p:val>
                                            <p:strVal val="#ppt_w"/>
                                          </p:val>
                                        </p:tav>
                                      </p:tavLst>
                                    </p:anim>
                                    <p:anim calcmode="lin" valueType="num">
                                      <p:cBhvr>
                                        <p:cTn id="86" dur="500" fill="hold"/>
                                        <p:tgtEl>
                                          <p:spTgt spid="505"/>
                                        </p:tgtEl>
                                        <p:attrNameLst>
                                          <p:attrName>ppt_h</p:attrName>
                                        </p:attrNameLst>
                                      </p:cBhvr>
                                      <p:tavLst>
                                        <p:tav tm="0">
                                          <p:val>
                                            <p:fltVal val="0"/>
                                          </p:val>
                                        </p:tav>
                                        <p:tav tm="100000">
                                          <p:val>
                                            <p:strVal val="#ppt_h"/>
                                          </p:val>
                                        </p:tav>
                                      </p:tavLst>
                                    </p:anim>
                                    <p:animEffect transition="in" filter="fade">
                                      <p:cBhvr>
                                        <p:cTn id="87" dur="500"/>
                                        <p:tgtEl>
                                          <p:spTgt spid="505"/>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98"/>
                                        </p:tgtEl>
                                        <p:attrNameLst>
                                          <p:attrName>style.visibility</p:attrName>
                                        </p:attrNameLst>
                                      </p:cBhvr>
                                      <p:to>
                                        <p:strVal val="visible"/>
                                      </p:to>
                                    </p:set>
                                    <p:anim calcmode="lin" valueType="num">
                                      <p:cBhvr>
                                        <p:cTn id="90" dur="500" fill="hold"/>
                                        <p:tgtEl>
                                          <p:spTgt spid="498"/>
                                        </p:tgtEl>
                                        <p:attrNameLst>
                                          <p:attrName>ppt_w</p:attrName>
                                        </p:attrNameLst>
                                      </p:cBhvr>
                                      <p:tavLst>
                                        <p:tav tm="0">
                                          <p:val>
                                            <p:fltVal val="0"/>
                                          </p:val>
                                        </p:tav>
                                        <p:tav tm="100000">
                                          <p:val>
                                            <p:strVal val="#ppt_w"/>
                                          </p:val>
                                        </p:tav>
                                      </p:tavLst>
                                    </p:anim>
                                    <p:anim calcmode="lin" valueType="num">
                                      <p:cBhvr>
                                        <p:cTn id="91" dur="500" fill="hold"/>
                                        <p:tgtEl>
                                          <p:spTgt spid="498"/>
                                        </p:tgtEl>
                                        <p:attrNameLst>
                                          <p:attrName>ppt_h</p:attrName>
                                        </p:attrNameLst>
                                      </p:cBhvr>
                                      <p:tavLst>
                                        <p:tav tm="0">
                                          <p:val>
                                            <p:fltVal val="0"/>
                                          </p:val>
                                        </p:tav>
                                        <p:tav tm="100000">
                                          <p:val>
                                            <p:strVal val="#ppt_h"/>
                                          </p:val>
                                        </p:tav>
                                      </p:tavLst>
                                    </p:anim>
                                    <p:animEffect transition="in" filter="fade">
                                      <p:cBhvr>
                                        <p:cTn id="92" dur="500"/>
                                        <p:tgtEl>
                                          <p:spTgt spid="498"/>
                                        </p:tgtEl>
                                      </p:cBhvr>
                                    </p:animEffect>
                                  </p:childTnLst>
                                </p:cTn>
                              </p:par>
                              <p:par>
                                <p:cTn id="93" presetID="8" presetClass="emph" presetSubtype="0" fill="hold" grpId="0" nodeType="withEffect">
                                  <p:stCondLst>
                                    <p:cond delay="0"/>
                                  </p:stCondLst>
                                  <p:childTnLst>
                                    <p:animRot by="21600000">
                                      <p:cBhvr>
                                        <p:cTn id="94" dur="4000" fill="hold"/>
                                        <p:tgtEl>
                                          <p:spTgt spid="495"/>
                                        </p:tgtEl>
                                        <p:attrNameLst>
                                          <p:attrName>r</p:attrName>
                                        </p:attrNameLst>
                                      </p:cBhvr>
                                    </p:animRot>
                                  </p:childTnLst>
                                </p:cTn>
                              </p:par>
                              <p:par>
                                <p:cTn id="95" presetID="8" presetClass="emph" presetSubtype="0" fill="hold" grpId="0" nodeType="withEffect">
                                  <p:stCondLst>
                                    <p:cond delay="0"/>
                                  </p:stCondLst>
                                  <p:childTnLst>
                                    <p:animRot by="-21600000">
                                      <p:cBhvr>
                                        <p:cTn id="96" dur="4000" fill="hold"/>
                                        <p:tgtEl>
                                          <p:spTgt spid="496"/>
                                        </p:tgtEl>
                                        <p:attrNameLst>
                                          <p:attrName>r</p:attrName>
                                        </p:attrNameLst>
                                      </p:cBhvr>
                                    </p:animRot>
                                  </p:childTnLst>
                                </p:cTn>
                              </p:par>
                              <p:par>
                                <p:cTn id="97" presetID="8" presetClass="emph" presetSubtype="0" fill="hold" grpId="0" nodeType="withEffect">
                                  <p:stCondLst>
                                    <p:cond delay="0"/>
                                  </p:stCondLst>
                                  <p:childTnLst>
                                    <p:animRot by="21600000">
                                      <p:cBhvr>
                                        <p:cTn id="98" dur="4000" fill="hold"/>
                                        <p:tgtEl>
                                          <p:spTgt spid="501"/>
                                        </p:tgtEl>
                                        <p:attrNameLst>
                                          <p:attrName>r</p:attrName>
                                        </p:attrNameLst>
                                      </p:cBhvr>
                                    </p:animRot>
                                  </p:childTnLst>
                                </p:cTn>
                              </p:par>
                              <p:par>
                                <p:cTn id="99" presetID="8" presetClass="emph" presetSubtype="0" fill="hold" grpId="0" nodeType="withEffect">
                                  <p:stCondLst>
                                    <p:cond delay="0"/>
                                  </p:stCondLst>
                                  <p:childTnLst>
                                    <p:animRot by="-21600000">
                                      <p:cBhvr>
                                        <p:cTn id="100" dur="4000" fill="hold"/>
                                        <p:tgtEl>
                                          <p:spTgt spid="494"/>
                                        </p:tgtEl>
                                        <p:attrNameLst>
                                          <p:attrName>r</p:attrName>
                                        </p:attrNameLst>
                                      </p:cBhvr>
                                    </p:animRot>
                                  </p:childTnLst>
                                </p:cTn>
                              </p:par>
                              <p:par>
                                <p:cTn id="101" presetID="8" presetClass="emph" presetSubtype="0" fill="hold" grpId="0" nodeType="withEffect">
                                  <p:stCondLst>
                                    <p:cond delay="0"/>
                                  </p:stCondLst>
                                  <p:childTnLst>
                                    <p:animRot by="21600000">
                                      <p:cBhvr>
                                        <p:cTn id="102" dur="4000" fill="hold"/>
                                        <p:tgtEl>
                                          <p:spTgt spid="497"/>
                                        </p:tgtEl>
                                        <p:attrNameLst>
                                          <p:attrName>r</p:attrName>
                                        </p:attrNameLst>
                                      </p:cBhvr>
                                    </p:animRot>
                                  </p:childTnLst>
                                </p:cTn>
                              </p:par>
                              <p:par>
                                <p:cTn id="103" presetID="8" presetClass="emph" presetSubtype="0" fill="hold" grpId="0" nodeType="withEffect">
                                  <p:stCondLst>
                                    <p:cond delay="0"/>
                                  </p:stCondLst>
                                  <p:childTnLst>
                                    <p:animRot by="-21600000">
                                      <p:cBhvr>
                                        <p:cTn id="104" dur="4000" fill="hold"/>
                                        <p:tgtEl>
                                          <p:spTgt spid="499"/>
                                        </p:tgtEl>
                                        <p:attrNameLst>
                                          <p:attrName>r</p:attrName>
                                        </p:attrNameLst>
                                      </p:cBhvr>
                                    </p:animRot>
                                  </p:childTnLst>
                                </p:cTn>
                              </p:par>
                              <p:par>
                                <p:cTn id="105" presetID="10" presetClass="entr" presetSubtype="0" fill="hold" grpId="0" nodeType="withEffect">
                                  <p:stCondLst>
                                    <p:cond delay="0"/>
                                  </p:stCondLst>
                                  <p:childTnLst>
                                    <p:set>
                                      <p:cBhvr>
                                        <p:cTn id="106" dur="1" fill="hold">
                                          <p:stCondLst>
                                            <p:cond delay="0"/>
                                          </p:stCondLst>
                                        </p:cTn>
                                        <p:tgtEl>
                                          <p:spTgt spid="510"/>
                                        </p:tgtEl>
                                        <p:attrNameLst>
                                          <p:attrName>style.visibility</p:attrName>
                                        </p:attrNameLst>
                                      </p:cBhvr>
                                      <p:to>
                                        <p:strVal val="visible"/>
                                      </p:to>
                                    </p:set>
                                    <p:animEffect transition="in" filter="fade">
                                      <p:cBhvr>
                                        <p:cTn id="107" dur="500"/>
                                        <p:tgtEl>
                                          <p:spTgt spid="51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509"/>
                                        </p:tgtEl>
                                        <p:attrNameLst>
                                          <p:attrName>style.visibility</p:attrName>
                                        </p:attrNameLst>
                                      </p:cBhvr>
                                      <p:to>
                                        <p:strVal val="visible"/>
                                      </p:to>
                                    </p:set>
                                    <p:animEffect transition="in" filter="fade">
                                      <p:cBhvr>
                                        <p:cTn id="110" dur="500"/>
                                        <p:tgtEl>
                                          <p:spTgt spid="50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511"/>
                                        </p:tgtEl>
                                        <p:attrNameLst>
                                          <p:attrName>style.visibility</p:attrName>
                                        </p:attrNameLst>
                                      </p:cBhvr>
                                      <p:to>
                                        <p:strVal val="visible"/>
                                      </p:to>
                                    </p:set>
                                    <p:animEffect transition="in" filter="fade">
                                      <p:cBhvr>
                                        <p:cTn id="113" dur="500"/>
                                        <p:tgtEl>
                                          <p:spTgt spid="51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54"/>
                                        </p:tgtEl>
                                        <p:attrNameLst>
                                          <p:attrName>style.visibility</p:attrName>
                                        </p:attrNameLst>
                                      </p:cBhvr>
                                      <p:to>
                                        <p:strVal val="visible"/>
                                      </p:to>
                                    </p:set>
                                    <p:animEffect transition="in" filter="fade">
                                      <p:cBhvr>
                                        <p:cTn id="116" dur="500"/>
                                        <p:tgtEl>
                                          <p:spTgt spid="354"/>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55"/>
                                        </p:tgtEl>
                                        <p:attrNameLst>
                                          <p:attrName>style.visibility</p:attrName>
                                        </p:attrNameLst>
                                      </p:cBhvr>
                                      <p:to>
                                        <p:strVal val="visible"/>
                                      </p:to>
                                    </p:set>
                                    <p:animEffect transition="in" filter="fade">
                                      <p:cBhvr>
                                        <p:cTn id="119" dur="500"/>
                                        <p:tgtEl>
                                          <p:spTgt spid="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494" grpId="0" animBg="1"/>
      <p:bldP spid="494" grpId="1" animBg="1"/>
      <p:bldP spid="495" grpId="0" animBg="1"/>
      <p:bldP spid="495" grpId="1" animBg="1"/>
      <p:bldP spid="496" grpId="0" animBg="1"/>
      <p:bldP spid="496" grpId="1" animBg="1"/>
      <p:bldP spid="497" grpId="0" animBg="1"/>
      <p:bldP spid="497" grpId="1" animBg="1"/>
      <p:bldP spid="498" grpId="0" animBg="1"/>
      <p:bldP spid="499" grpId="0" animBg="1"/>
      <p:bldP spid="499" grpId="1" animBg="1"/>
      <p:bldP spid="500" grpId="0" animBg="1"/>
      <p:bldP spid="501" grpId="0" animBg="1"/>
      <p:bldP spid="501" grpId="1" animBg="1"/>
      <p:bldP spid="502" grpId="0" animBg="1"/>
      <p:bldP spid="503" grpId="0" animBg="1"/>
      <p:bldP spid="504" grpId="0" animBg="1"/>
      <p:bldP spid="505" grpId="0" animBg="1"/>
      <p:bldP spid="509" grpId="0" animBg="1"/>
      <p:bldP spid="510" grpId="0" animBg="1"/>
      <p:bldP spid="511" grpId="0" animBg="1"/>
      <p:bldP spid="354" grpId="0"/>
      <p:bldP spid="355" grpId="0"/>
      <p:bldP spid="27" grpId="0" animBg="1"/>
      <p:bldP spid="28" grpId="0"/>
      <p:bldP spid="29" grpId="0"/>
      <p:bldP spid="30" grpId="0"/>
      <p:bldP spid="31" grpId="0"/>
      <p:bldP spid="3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5" name="Freeform 6"/>
          <p:cNvSpPr>
            <a:spLocks noEditPoints="1"/>
          </p:cNvSpPr>
          <p:nvPr/>
        </p:nvSpPr>
        <p:spPr bwMode="auto">
          <a:xfrm rot="5400000">
            <a:off x="2591027" y="2395506"/>
            <a:ext cx="7009947" cy="8924987"/>
          </a:xfrm>
          <a:custGeom>
            <a:avLst/>
            <a:gdLst>
              <a:gd name="T0" fmla="*/ 2596 w 2894"/>
              <a:gd name="T1" fmla="*/ 1549 h 3686"/>
              <a:gd name="T2" fmla="*/ 2116 w 2894"/>
              <a:gd name="T3" fmla="*/ 900 h 3686"/>
              <a:gd name="T4" fmla="*/ 1793 w 2894"/>
              <a:gd name="T5" fmla="*/ 797 h 3686"/>
              <a:gd name="T6" fmla="*/ 1195 w 2894"/>
              <a:gd name="T7" fmla="*/ 648 h 3686"/>
              <a:gd name="T8" fmla="*/ 614 w 2894"/>
              <a:gd name="T9" fmla="*/ 971 h 3686"/>
              <a:gd name="T10" fmla="*/ 377 w 2894"/>
              <a:gd name="T11" fmla="*/ 1259 h 3686"/>
              <a:gd name="T12" fmla="*/ 359 w 2894"/>
              <a:gd name="T13" fmla="*/ 1934 h 3686"/>
              <a:gd name="T14" fmla="*/ 269 w 2894"/>
              <a:gd name="T15" fmla="*/ 2640 h 3686"/>
              <a:gd name="T16" fmla="*/ 917 w 2894"/>
              <a:gd name="T17" fmla="*/ 2842 h 3686"/>
              <a:gd name="T18" fmla="*/ 1685 w 2894"/>
              <a:gd name="T19" fmla="*/ 2908 h 3686"/>
              <a:gd name="T20" fmla="*/ 2305 w 2894"/>
              <a:gd name="T21" fmla="*/ 3282 h 3686"/>
              <a:gd name="T22" fmla="*/ 2370 w 2894"/>
              <a:gd name="T23" fmla="*/ 2419 h 3686"/>
              <a:gd name="T24" fmla="*/ 2597 w 2894"/>
              <a:gd name="T25" fmla="*/ 1760 h 3686"/>
              <a:gd name="T26" fmla="*/ 516 w 2894"/>
              <a:gd name="T27" fmla="*/ 1250 h 3686"/>
              <a:gd name="T28" fmla="*/ 848 w 2894"/>
              <a:gd name="T29" fmla="*/ 2821 h 3686"/>
              <a:gd name="T30" fmla="*/ 2559 w 2894"/>
              <a:gd name="T31" fmla="*/ 1945 h 3686"/>
              <a:gd name="T32" fmla="*/ 2553 w 2894"/>
              <a:gd name="T33" fmla="*/ 1486 h 3686"/>
              <a:gd name="T34" fmla="*/ 2530 w 2894"/>
              <a:gd name="T35" fmla="*/ 1536 h 3686"/>
              <a:gd name="T36" fmla="*/ 2568 w 2894"/>
              <a:gd name="T37" fmla="*/ 1507 h 3686"/>
              <a:gd name="T38" fmla="*/ 2472 w 2894"/>
              <a:gd name="T39" fmla="*/ 1331 h 3686"/>
              <a:gd name="T40" fmla="*/ 2455 w 2894"/>
              <a:gd name="T41" fmla="*/ 774 h 3686"/>
              <a:gd name="T42" fmla="*/ 2476 w 2894"/>
              <a:gd name="T43" fmla="*/ 761 h 3686"/>
              <a:gd name="T44" fmla="*/ 2289 w 2894"/>
              <a:gd name="T45" fmla="*/ 883 h 3686"/>
              <a:gd name="T46" fmla="*/ 2096 w 2894"/>
              <a:gd name="T47" fmla="*/ 2995 h 3686"/>
              <a:gd name="T48" fmla="*/ 1226 w 2894"/>
              <a:gd name="T49" fmla="*/ 2949 h 3686"/>
              <a:gd name="T50" fmla="*/ 1227 w 2894"/>
              <a:gd name="T51" fmla="*/ 3171 h 3686"/>
              <a:gd name="T52" fmla="*/ 739 w 2894"/>
              <a:gd name="T53" fmla="*/ 494 h 3686"/>
              <a:gd name="T54" fmla="*/ 1737 w 2894"/>
              <a:gd name="T55" fmla="*/ 390 h 3686"/>
              <a:gd name="T56" fmla="*/ 1718 w 2894"/>
              <a:gd name="T57" fmla="*/ 522 h 3686"/>
              <a:gd name="T58" fmla="*/ 1876 w 2894"/>
              <a:gd name="T59" fmla="*/ 769 h 3686"/>
              <a:gd name="T60" fmla="*/ 1728 w 2894"/>
              <a:gd name="T61" fmla="*/ 329 h 3686"/>
              <a:gd name="T62" fmla="*/ 1626 w 2894"/>
              <a:gd name="T63" fmla="*/ 552 h 3686"/>
              <a:gd name="T64" fmla="*/ 1544 w 2894"/>
              <a:gd name="T65" fmla="*/ 610 h 3686"/>
              <a:gd name="T66" fmla="*/ 1542 w 2894"/>
              <a:gd name="T67" fmla="*/ 321 h 3686"/>
              <a:gd name="T68" fmla="*/ 1296 w 2894"/>
              <a:gd name="T69" fmla="*/ 66 h 3686"/>
              <a:gd name="T70" fmla="*/ 1003 w 2894"/>
              <a:gd name="T71" fmla="*/ 564 h 3686"/>
              <a:gd name="T72" fmla="*/ 674 w 2894"/>
              <a:gd name="T73" fmla="*/ 506 h 3686"/>
              <a:gd name="T74" fmla="*/ 723 w 2894"/>
              <a:gd name="T75" fmla="*/ 962 h 3686"/>
              <a:gd name="T76" fmla="*/ 706 w 2894"/>
              <a:gd name="T77" fmla="*/ 1044 h 3686"/>
              <a:gd name="T78" fmla="*/ 343 w 2894"/>
              <a:gd name="T79" fmla="*/ 2205 h 3686"/>
              <a:gd name="T80" fmla="*/ 362 w 2894"/>
              <a:gd name="T81" fmla="*/ 2151 h 3686"/>
              <a:gd name="T82" fmla="*/ 421 w 2894"/>
              <a:gd name="T83" fmla="*/ 1331 h 3686"/>
              <a:gd name="T84" fmla="*/ 183 w 2894"/>
              <a:gd name="T85" fmla="*/ 1377 h 3686"/>
              <a:gd name="T86" fmla="*/ 127 w 2894"/>
              <a:gd name="T87" fmla="*/ 1607 h 3686"/>
              <a:gd name="T88" fmla="*/ 327 w 2894"/>
              <a:gd name="T89" fmla="*/ 1615 h 3686"/>
              <a:gd name="T90" fmla="*/ 357 w 2894"/>
              <a:gd name="T91" fmla="*/ 2015 h 3686"/>
              <a:gd name="T92" fmla="*/ 301 w 2894"/>
              <a:gd name="T93" fmla="*/ 2443 h 3686"/>
              <a:gd name="T94" fmla="*/ 440 w 2894"/>
              <a:gd name="T95" fmla="*/ 2646 h 3686"/>
              <a:gd name="T96" fmla="*/ 541 w 2894"/>
              <a:gd name="T97" fmla="*/ 2859 h 3686"/>
              <a:gd name="T98" fmla="*/ 420 w 2894"/>
              <a:gd name="T99" fmla="*/ 3046 h 3686"/>
              <a:gd name="T100" fmla="*/ 1039 w 2894"/>
              <a:gd name="T101" fmla="*/ 2885 h 3686"/>
              <a:gd name="T102" fmla="*/ 1171 w 2894"/>
              <a:gd name="T103" fmla="*/ 3427 h 3686"/>
              <a:gd name="T104" fmla="*/ 1276 w 2894"/>
              <a:gd name="T105" fmla="*/ 3076 h 3686"/>
              <a:gd name="T106" fmla="*/ 1350 w 2894"/>
              <a:gd name="T107" fmla="*/ 3108 h 3686"/>
              <a:gd name="T108" fmla="*/ 1351 w 2894"/>
              <a:gd name="T109" fmla="*/ 3397 h 3686"/>
              <a:gd name="T110" fmla="*/ 1353 w 2894"/>
              <a:gd name="T111" fmla="*/ 3653 h 3686"/>
              <a:gd name="T112" fmla="*/ 1943 w 2894"/>
              <a:gd name="T113" fmla="*/ 3163 h 3686"/>
              <a:gd name="T114" fmla="*/ 2231 w 2894"/>
              <a:gd name="T115" fmla="*/ 3174 h 3686"/>
              <a:gd name="T116" fmla="*/ 2187 w 2894"/>
              <a:gd name="T117" fmla="*/ 2722 h 3686"/>
              <a:gd name="T118" fmla="*/ 2304 w 2894"/>
              <a:gd name="T119" fmla="*/ 2554 h 3686"/>
              <a:gd name="T120" fmla="*/ 2625 w 2894"/>
              <a:gd name="T121" fmla="*/ 2370 h 3686"/>
              <a:gd name="T122" fmla="*/ 2611 w 2894"/>
              <a:gd name="T123" fmla="*/ 2236 h 3686"/>
              <a:gd name="T124" fmla="*/ 2685 w 2894"/>
              <a:gd name="T125" fmla="*/ 2030 h 3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4" h="3686">
                <a:moveTo>
                  <a:pt x="2894" y="2050"/>
                </a:moveTo>
                <a:cubicBezTo>
                  <a:pt x="2604" y="1992"/>
                  <a:pt x="2604" y="1992"/>
                  <a:pt x="2604" y="1992"/>
                </a:cubicBezTo>
                <a:cubicBezTo>
                  <a:pt x="2605" y="1991"/>
                  <a:pt x="2607" y="1991"/>
                  <a:pt x="2608" y="1990"/>
                </a:cubicBezTo>
                <a:cubicBezTo>
                  <a:pt x="2608" y="1991"/>
                  <a:pt x="2609" y="1991"/>
                  <a:pt x="2609" y="1991"/>
                </a:cubicBezTo>
                <a:cubicBezTo>
                  <a:pt x="2611" y="1991"/>
                  <a:pt x="2614" y="1991"/>
                  <a:pt x="2617" y="1990"/>
                </a:cubicBezTo>
                <a:cubicBezTo>
                  <a:pt x="2629" y="1989"/>
                  <a:pt x="2637" y="1980"/>
                  <a:pt x="2637" y="1969"/>
                </a:cubicBezTo>
                <a:cubicBezTo>
                  <a:pt x="2642" y="1966"/>
                  <a:pt x="2646" y="1963"/>
                  <a:pt x="2649" y="1958"/>
                </a:cubicBezTo>
                <a:cubicBezTo>
                  <a:pt x="2654" y="1950"/>
                  <a:pt x="2653" y="1940"/>
                  <a:pt x="2648" y="1933"/>
                </a:cubicBezTo>
                <a:cubicBezTo>
                  <a:pt x="2647" y="1933"/>
                  <a:pt x="2647" y="1933"/>
                  <a:pt x="2647" y="1933"/>
                </a:cubicBezTo>
                <a:cubicBezTo>
                  <a:pt x="2663" y="1920"/>
                  <a:pt x="2662" y="1894"/>
                  <a:pt x="2642" y="1883"/>
                </a:cubicBezTo>
                <a:cubicBezTo>
                  <a:pt x="2641" y="1882"/>
                  <a:pt x="2641" y="1882"/>
                  <a:pt x="2640" y="1881"/>
                </a:cubicBezTo>
                <a:cubicBezTo>
                  <a:pt x="2640" y="1881"/>
                  <a:pt x="2639" y="1881"/>
                  <a:pt x="2639" y="1881"/>
                </a:cubicBezTo>
                <a:cubicBezTo>
                  <a:pt x="2639" y="1874"/>
                  <a:pt x="2635" y="1866"/>
                  <a:pt x="2628" y="1864"/>
                </a:cubicBezTo>
                <a:cubicBezTo>
                  <a:pt x="2627" y="1864"/>
                  <a:pt x="2627" y="1864"/>
                  <a:pt x="2627" y="1864"/>
                </a:cubicBezTo>
                <a:cubicBezTo>
                  <a:pt x="2618" y="1858"/>
                  <a:pt x="2609" y="1857"/>
                  <a:pt x="2599" y="1861"/>
                </a:cubicBezTo>
                <a:cubicBezTo>
                  <a:pt x="2589" y="1865"/>
                  <a:pt x="2583" y="1872"/>
                  <a:pt x="2580" y="1883"/>
                </a:cubicBezTo>
                <a:cubicBezTo>
                  <a:pt x="2580" y="1883"/>
                  <a:pt x="2580" y="1883"/>
                  <a:pt x="2579" y="1883"/>
                </a:cubicBezTo>
                <a:cubicBezTo>
                  <a:pt x="2565" y="1890"/>
                  <a:pt x="2551" y="1896"/>
                  <a:pt x="2536" y="1901"/>
                </a:cubicBezTo>
                <a:cubicBezTo>
                  <a:pt x="2537" y="1880"/>
                  <a:pt x="2537" y="1860"/>
                  <a:pt x="2537" y="1839"/>
                </a:cubicBezTo>
                <a:cubicBezTo>
                  <a:pt x="2537" y="1824"/>
                  <a:pt x="2537" y="1808"/>
                  <a:pt x="2536" y="1793"/>
                </a:cubicBezTo>
                <a:cubicBezTo>
                  <a:pt x="2541" y="1796"/>
                  <a:pt x="2547" y="1797"/>
                  <a:pt x="2553" y="1797"/>
                </a:cubicBezTo>
                <a:cubicBezTo>
                  <a:pt x="2566" y="1795"/>
                  <a:pt x="2575" y="1782"/>
                  <a:pt x="2573" y="1768"/>
                </a:cubicBezTo>
                <a:cubicBezTo>
                  <a:pt x="2572" y="1754"/>
                  <a:pt x="2559" y="1745"/>
                  <a:pt x="2546" y="1746"/>
                </a:cubicBezTo>
                <a:cubicBezTo>
                  <a:pt x="2541" y="1747"/>
                  <a:pt x="2537" y="1749"/>
                  <a:pt x="2534" y="1752"/>
                </a:cubicBezTo>
                <a:cubicBezTo>
                  <a:pt x="2534" y="1750"/>
                  <a:pt x="2534" y="1748"/>
                  <a:pt x="2534" y="1746"/>
                </a:cubicBezTo>
                <a:cubicBezTo>
                  <a:pt x="2537" y="1744"/>
                  <a:pt x="2541" y="1743"/>
                  <a:pt x="2545" y="1742"/>
                </a:cubicBezTo>
                <a:cubicBezTo>
                  <a:pt x="2561" y="1740"/>
                  <a:pt x="2575" y="1751"/>
                  <a:pt x="2578" y="1768"/>
                </a:cubicBezTo>
                <a:cubicBezTo>
                  <a:pt x="2580" y="1784"/>
                  <a:pt x="2569" y="1799"/>
                  <a:pt x="2553" y="1801"/>
                </a:cubicBezTo>
                <a:cubicBezTo>
                  <a:pt x="2549" y="1802"/>
                  <a:pt x="2544" y="1801"/>
                  <a:pt x="2540" y="1800"/>
                </a:cubicBezTo>
                <a:cubicBezTo>
                  <a:pt x="2544" y="1830"/>
                  <a:pt x="2544" y="1830"/>
                  <a:pt x="2544" y="1830"/>
                </a:cubicBezTo>
                <a:cubicBezTo>
                  <a:pt x="2573" y="1827"/>
                  <a:pt x="2608" y="1813"/>
                  <a:pt x="2604" y="1776"/>
                </a:cubicBezTo>
                <a:cubicBezTo>
                  <a:pt x="2665" y="1739"/>
                  <a:pt x="2657" y="1648"/>
                  <a:pt x="2587" y="1629"/>
                </a:cubicBezTo>
                <a:cubicBezTo>
                  <a:pt x="2582" y="1620"/>
                  <a:pt x="2576" y="1614"/>
                  <a:pt x="2568" y="1610"/>
                </a:cubicBezTo>
                <a:cubicBezTo>
                  <a:pt x="2570" y="1610"/>
                  <a:pt x="2572" y="1610"/>
                  <a:pt x="2573" y="1610"/>
                </a:cubicBezTo>
                <a:cubicBezTo>
                  <a:pt x="2579" y="1609"/>
                  <a:pt x="2583" y="1607"/>
                  <a:pt x="2587" y="1603"/>
                </a:cubicBezTo>
                <a:cubicBezTo>
                  <a:pt x="2587" y="1603"/>
                  <a:pt x="2587" y="1603"/>
                  <a:pt x="2588" y="1603"/>
                </a:cubicBezTo>
                <a:cubicBezTo>
                  <a:pt x="2590" y="1602"/>
                  <a:pt x="2591" y="1601"/>
                  <a:pt x="2593" y="1600"/>
                </a:cubicBezTo>
                <a:cubicBezTo>
                  <a:pt x="2601" y="1596"/>
                  <a:pt x="2604" y="1586"/>
                  <a:pt x="2601" y="1578"/>
                </a:cubicBezTo>
                <a:cubicBezTo>
                  <a:pt x="2604" y="1574"/>
                  <a:pt x="2605" y="1570"/>
                  <a:pt x="2606" y="1566"/>
                </a:cubicBezTo>
                <a:cubicBezTo>
                  <a:pt x="2606" y="1559"/>
                  <a:pt x="2602" y="1552"/>
                  <a:pt x="2596" y="1549"/>
                </a:cubicBezTo>
                <a:cubicBezTo>
                  <a:pt x="2596" y="1549"/>
                  <a:pt x="2596" y="1549"/>
                  <a:pt x="2596" y="1549"/>
                </a:cubicBezTo>
                <a:cubicBezTo>
                  <a:pt x="2599" y="1542"/>
                  <a:pt x="2599" y="1536"/>
                  <a:pt x="2597" y="1530"/>
                </a:cubicBezTo>
                <a:cubicBezTo>
                  <a:pt x="2599" y="1530"/>
                  <a:pt x="2602" y="1529"/>
                  <a:pt x="2605" y="1528"/>
                </a:cubicBezTo>
                <a:cubicBezTo>
                  <a:pt x="2607" y="1528"/>
                  <a:pt x="2608" y="1529"/>
                  <a:pt x="2610" y="1531"/>
                </a:cubicBezTo>
                <a:cubicBezTo>
                  <a:pt x="2618" y="1543"/>
                  <a:pt x="2630" y="1547"/>
                  <a:pt x="2643" y="1542"/>
                </a:cubicBezTo>
                <a:cubicBezTo>
                  <a:pt x="2652" y="1539"/>
                  <a:pt x="2659" y="1533"/>
                  <a:pt x="2664" y="1526"/>
                </a:cubicBezTo>
                <a:cubicBezTo>
                  <a:pt x="2665" y="1526"/>
                  <a:pt x="2665" y="1525"/>
                  <a:pt x="2665" y="1525"/>
                </a:cubicBezTo>
                <a:cubicBezTo>
                  <a:pt x="2668" y="1523"/>
                  <a:pt x="2671" y="1521"/>
                  <a:pt x="2673" y="1518"/>
                </a:cubicBezTo>
                <a:cubicBezTo>
                  <a:pt x="2686" y="1507"/>
                  <a:pt x="2688" y="1490"/>
                  <a:pt x="2679" y="1477"/>
                </a:cubicBezTo>
                <a:cubicBezTo>
                  <a:pt x="2683" y="1470"/>
                  <a:pt x="2684" y="1462"/>
                  <a:pt x="2683" y="1454"/>
                </a:cubicBezTo>
                <a:cubicBezTo>
                  <a:pt x="2682" y="1441"/>
                  <a:pt x="2672" y="1431"/>
                  <a:pt x="2661" y="1428"/>
                </a:cubicBezTo>
                <a:cubicBezTo>
                  <a:pt x="2661" y="1428"/>
                  <a:pt x="2660" y="1428"/>
                  <a:pt x="2660" y="1428"/>
                </a:cubicBezTo>
                <a:cubicBezTo>
                  <a:pt x="2667" y="1399"/>
                  <a:pt x="2644" y="1372"/>
                  <a:pt x="2613" y="1376"/>
                </a:cubicBezTo>
                <a:cubicBezTo>
                  <a:pt x="2611" y="1376"/>
                  <a:pt x="2610" y="1376"/>
                  <a:pt x="2608" y="1376"/>
                </a:cubicBezTo>
                <a:cubicBezTo>
                  <a:pt x="2608" y="1376"/>
                  <a:pt x="2608" y="1376"/>
                  <a:pt x="2608" y="1376"/>
                </a:cubicBezTo>
                <a:cubicBezTo>
                  <a:pt x="2608" y="1376"/>
                  <a:pt x="2607" y="1375"/>
                  <a:pt x="2607" y="1375"/>
                </a:cubicBezTo>
                <a:cubicBezTo>
                  <a:pt x="2645" y="1355"/>
                  <a:pt x="2645" y="1355"/>
                  <a:pt x="2645" y="1355"/>
                </a:cubicBezTo>
                <a:cubicBezTo>
                  <a:pt x="2712" y="1217"/>
                  <a:pt x="2712" y="1217"/>
                  <a:pt x="2712" y="1217"/>
                </a:cubicBezTo>
                <a:cubicBezTo>
                  <a:pt x="2560" y="1193"/>
                  <a:pt x="2560" y="1193"/>
                  <a:pt x="2560" y="1193"/>
                </a:cubicBezTo>
                <a:cubicBezTo>
                  <a:pt x="2482" y="1234"/>
                  <a:pt x="2482" y="1234"/>
                  <a:pt x="2482" y="1234"/>
                </a:cubicBezTo>
                <a:cubicBezTo>
                  <a:pt x="2608" y="1137"/>
                  <a:pt x="2608" y="1137"/>
                  <a:pt x="2608" y="1137"/>
                </a:cubicBezTo>
                <a:cubicBezTo>
                  <a:pt x="2584" y="1106"/>
                  <a:pt x="2584" y="1106"/>
                  <a:pt x="2584" y="1106"/>
                </a:cubicBezTo>
                <a:cubicBezTo>
                  <a:pt x="2613" y="1084"/>
                  <a:pt x="2613" y="1084"/>
                  <a:pt x="2613" y="1084"/>
                </a:cubicBezTo>
                <a:cubicBezTo>
                  <a:pt x="2599" y="1065"/>
                  <a:pt x="2599" y="1065"/>
                  <a:pt x="2599" y="1065"/>
                </a:cubicBezTo>
                <a:cubicBezTo>
                  <a:pt x="2624" y="1046"/>
                  <a:pt x="2624" y="1046"/>
                  <a:pt x="2624" y="1046"/>
                </a:cubicBezTo>
                <a:cubicBezTo>
                  <a:pt x="2529" y="922"/>
                  <a:pt x="2529" y="922"/>
                  <a:pt x="2529" y="922"/>
                </a:cubicBezTo>
                <a:cubicBezTo>
                  <a:pt x="2504" y="942"/>
                  <a:pt x="2504" y="942"/>
                  <a:pt x="2504" y="942"/>
                </a:cubicBezTo>
                <a:cubicBezTo>
                  <a:pt x="2489" y="922"/>
                  <a:pt x="2489" y="922"/>
                  <a:pt x="2489" y="922"/>
                </a:cubicBezTo>
                <a:cubicBezTo>
                  <a:pt x="2460" y="944"/>
                  <a:pt x="2460" y="944"/>
                  <a:pt x="2460" y="944"/>
                </a:cubicBezTo>
                <a:cubicBezTo>
                  <a:pt x="2445" y="925"/>
                  <a:pt x="2445" y="925"/>
                  <a:pt x="2445" y="925"/>
                </a:cubicBezTo>
                <a:cubicBezTo>
                  <a:pt x="2309" y="1030"/>
                  <a:pt x="2309" y="1030"/>
                  <a:pt x="2309" y="1030"/>
                </a:cubicBezTo>
                <a:cubicBezTo>
                  <a:pt x="2630" y="698"/>
                  <a:pt x="2630" y="698"/>
                  <a:pt x="2630" y="698"/>
                </a:cubicBezTo>
                <a:cubicBezTo>
                  <a:pt x="2498" y="570"/>
                  <a:pt x="2498" y="570"/>
                  <a:pt x="2498" y="570"/>
                </a:cubicBezTo>
                <a:cubicBezTo>
                  <a:pt x="2109" y="974"/>
                  <a:pt x="2109" y="974"/>
                  <a:pt x="2109" y="974"/>
                </a:cubicBezTo>
                <a:cubicBezTo>
                  <a:pt x="2085" y="955"/>
                  <a:pt x="2060" y="938"/>
                  <a:pt x="2035" y="922"/>
                </a:cubicBezTo>
                <a:cubicBezTo>
                  <a:pt x="2035" y="921"/>
                  <a:pt x="2035" y="921"/>
                  <a:pt x="2035" y="921"/>
                </a:cubicBezTo>
                <a:cubicBezTo>
                  <a:pt x="2037" y="917"/>
                  <a:pt x="2038" y="913"/>
                  <a:pt x="2040" y="909"/>
                </a:cubicBezTo>
                <a:cubicBezTo>
                  <a:pt x="2040" y="909"/>
                  <a:pt x="2041" y="909"/>
                  <a:pt x="2042" y="908"/>
                </a:cubicBezTo>
                <a:cubicBezTo>
                  <a:pt x="2054" y="903"/>
                  <a:pt x="2068" y="907"/>
                  <a:pt x="2080" y="904"/>
                </a:cubicBezTo>
                <a:cubicBezTo>
                  <a:pt x="2088" y="902"/>
                  <a:pt x="2095" y="899"/>
                  <a:pt x="2101" y="895"/>
                </a:cubicBezTo>
                <a:cubicBezTo>
                  <a:pt x="2101" y="895"/>
                  <a:pt x="2102" y="895"/>
                  <a:pt x="2102" y="895"/>
                </a:cubicBezTo>
                <a:cubicBezTo>
                  <a:pt x="2106" y="897"/>
                  <a:pt x="2110" y="899"/>
                  <a:pt x="2116" y="900"/>
                </a:cubicBezTo>
                <a:cubicBezTo>
                  <a:pt x="2124" y="902"/>
                  <a:pt x="2132" y="899"/>
                  <a:pt x="2138" y="893"/>
                </a:cubicBezTo>
                <a:cubicBezTo>
                  <a:pt x="2140" y="892"/>
                  <a:pt x="2142" y="893"/>
                  <a:pt x="2144" y="894"/>
                </a:cubicBezTo>
                <a:cubicBezTo>
                  <a:pt x="2156" y="902"/>
                  <a:pt x="2168" y="900"/>
                  <a:pt x="2179" y="891"/>
                </a:cubicBezTo>
                <a:cubicBezTo>
                  <a:pt x="2186" y="885"/>
                  <a:pt x="2190" y="876"/>
                  <a:pt x="2192" y="867"/>
                </a:cubicBezTo>
                <a:cubicBezTo>
                  <a:pt x="2192" y="867"/>
                  <a:pt x="2192" y="867"/>
                  <a:pt x="2193" y="867"/>
                </a:cubicBezTo>
                <a:cubicBezTo>
                  <a:pt x="2195" y="864"/>
                  <a:pt x="2196" y="860"/>
                  <a:pt x="2197" y="857"/>
                </a:cubicBezTo>
                <a:cubicBezTo>
                  <a:pt x="2205" y="842"/>
                  <a:pt x="2199" y="825"/>
                  <a:pt x="2186" y="816"/>
                </a:cubicBezTo>
                <a:cubicBezTo>
                  <a:pt x="2187" y="809"/>
                  <a:pt x="2185" y="801"/>
                  <a:pt x="2181" y="794"/>
                </a:cubicBezTo>
                <a:cubicBezTo>
                  <a:pt x="2174" y="783"/>
                  <a:pt x="2162" y="777"/>
                  <a:pt x="2150" y="779"/>
                </a:cubicBezTo>
                <a:cubicBezTo>
                  <a:pt x="2150" y="779"/>
                  <a:pt x="2150" y="779"/>
                  <a:pt x="2149" y="779"/>
                </a:cubicBezTo>
                <a:cubicBezTo>
                  <a:pt x="2145" y="750"/>
                  <a:pt x="2112" y="734"/>
                  <a:pt x="2085" y="750"/>
                </a:cubicBezTo>
                <a:cubicBezTo>
                  <a:pt x="2084" y="751"/>
                  <a:pt x="2082" y="751"/>
                  <a:pt x="2081" y="752"/>
                </a:cubicBezTo>
                <a:cubicBezTo>
                  <a:pt x="2081" y="752"/>
                  <a:pt x="2081" y="752"/>
                  <a:pt x="2081" y="752"/>
                </a:cubicBezTo>
                <a:cubicBezTo>
                  <a:pt x="2072" y="748"/>
                  <a:pt x="2059" y="747"/>
                  <a:pt x="2052" y="754"/>
                </a:cubicBezTo>
                <a:cubicBezTo>
                  <a:pt x="2051" y="755"/>
                  <a:pt x="2051" y="755"/>
                  <a:pt x="2051" y="756"/>
                </a:cubicBezTo>
                <a:cubicBezTo>
                  <a:pt x="2038" y="762"/>
                  <a:pt x="2030" y="772"/>
                  <a:pt x="2028" y="787"/>
                </a:cubicBezTo>
                <a:cubicBezTo>
                  <a:pt x="2025" y="802"/>
                  <a:pt x="2030" y="815"/>
                  <a:pt x="2041" y="825"/>
                </a:cubicBezTo>
                <a:cubicBezTo>
                  <a:pt x="2041" y="826"/>
                  <a:pt x="2041" y="826"/>
                  <a:pt x="2041" y="827"/>
                </a:cubicBezTo>
                <a:cubicBezTo>
                  <a:pt x="2039" y="850"/>
                  <a:pt x="2036" y="873"/>
                  <a:pt x="2031" y="896"/>
                </a:cubicBezTo>
                <a:cubicBezTo>
                  <a:pt x="2029" y="899"/>
                  <a:pt x="2025" y="900"/>
                  <a:pt x="2021" y="903"/>
                </a:cubicBezTo>
                <a:cubicBezTo>
                  <a:pt x="2018" y="905"/>
                  <a:pt x="2015" y="907"/>
                  <a:pt x="2014" y="909"/>
                </a:cubicBezTo>
                <a:cubicBezTo>
                  <a:pt x="2002" y="902"/>
                  <a:pt x="1990" y="895"/>
                  <a:pt x="1978" y="888"/>
                </a:cubicBezTo>
                <a:cubicBezTo>
                  <a:pt x="1982" y="885"/>
                  <a:pt x="1986" y="882"/>
                  <a:pt x="1988" y="877"/>
                </a:cubicBezTo>
                <a:cubicBezTo>
                  <a:pt x="1994" y="865"/>
                  <a:pt x="1988" y="850"/>
                  <a:pt x="1976" y="844"/>
                </a:cubicBezTo>
                <a:cubicBezTo>
                  <a:pt x="1963" y="838"/>
                  <a:pt x="1948" y="843"/>
                  <a:pt x="1942" y="855"/>
                </a:cubicBezTo>
                <a:cubicBezTo>
                  <a:pt x="1940" y="859"/>
                  <a:pt x="1940" y="864"/>
                  <a:pt x="1940" y="868"/>
                </a:cubicBezTo>
                <a:cubicBezTo>
                  <a:pt x="1939" y="867"/>
                  <a:pt x="1937" y="866"/>
                  <a:pt x="1936" y="866"/>
                </a:cubicBezTo>
                <a:cubicBezTo>
                  <a:pt x="1936" y="861"/>
                  <a:pt x="1936" y="857"/>
                  <a:pt x="1938" y="853"/>
                </a:cubicBezTo>
                <a:cubicBezTo>
                  <a:pt x="1945" y="839"/>
                  <a:pt x="1963" y="833"/>
                  <a:pt x="1978" y="840"/>
                </a:cubicBezTo>
                <a:cubicBezTo>
                  <a:pt x="1992" y="847"/>
                  <a:pt x="1998" y="863"/>
                  <a:pt x="1993" y="877"/>
                </a:cubicBezTo>
                <a:cubicBezTo>
                  <a:pt x="1993" y="877"/>
                  <a:pt x="1993" y="878"/>
                  <a:pt x="1992" y="879"/>
                </a:cubicBezTo>
                <a:cubicBezTo>
                  <a:pt x="1992" y="879"/>
                  <a:pt x="1992" y="879"/>
                  <a:pt x="1992" y="879"/>
                </a:cubicBezTo>
                <a:cubicBezTo>
                  <a:pt x="1990" y="883"/>
                  <a:pt x="1987" y="886"/>
                  <a:pt x="1984" y="889"/>
                </a:cubicBezTo>
                <a:cubicBezTo>
                  <a:pt x="1998" y="896"/>
                  <a:pt x="1998" y="896"/>
                  <a:pt x="1998" y="896"/>
                </a:cubicBezTo>
                <a:cubicBezTo>
                  <a:pt x="1999" y="895"/>
                  <a:pt x="1999" y="894"/>
                  <a:pt x="2000" y="893"/>
                </a:cubicBezTo>
                <a:cubicBezTo>
                  <a:pt x="2005" y="895"/>
                  <a:pt x="2008" y="891"/>
                  <a:pt x="2011" y="884"/>
                </a:cubicBezTo>
                <a:cubicBezTo>
                  <a:pt x="2014" y="877"/>
                  <a:pt x="2008" y="874"/>
                  <a:pt x="2008" y="874"/>
                </a:cubicBezTo>
                <a:cubicBezTo>
                  <a:pt x="2008" y="874"/>
                  <a:pt x="2008" y="874"/>
                  <a:pt x="2008" y="874"/>
                </a:cubicBezTo>
                <a:cubicBezTo>
                  <a:pt x="2013" y="855"/>
                  <a:pt x="2012" y="835"/>
                  <a:pt x="1998" y="820"/>
                </a:cubicBezTo>
                <a:cubicBezTo>
                  <a:pt x="2002" y="747"/>
                  <a:pt x="1917" y="711"/>
                  <a:pt x="1863" y="758"/>
                </a:cubicBezTo>
                <a:cubicBezTo>
                  <a:pt x="1830" y="742"/>
                  <a:pt x="1805" y="771"/>
                  <a:pt x="1793" y="797"/>
                </a:cubicBezTo>
                <a:cubicBezTo>
                  <a:pt x="1821" y="811"/>
                  <a:pt x="1821" y="811"/>
                  <a:pt x="1821" y="811"/>
                </a:cubicBezTo>
                <a:cubicBezTo>
                  <a:pt x="1821" y="806"/>
                  <a:pt x="1822" y="802"/>
                  <a:pt x="1823" y="798"/>
                </a:cubicBezTo>
                <a:cubicBezTo>
                  <a:pt x="1830" y="784"/>
                  <a:pt x="1848" y="778"/>
                  <a:pt x="1863" y="785"/>
                </a:cubicBezTo>
                <a:cubicBezTo>
                  <a:pt x="1878" y="792"/>
                  <a:pt x="1884" y="810"/>
                  <a:pt x="1877" y="824"/>
                </a:cubicBezTo>
                <a:cubicBezTo>
                  <a:pt x="1875" y="828"/>
                  <a:pt x="1873" y="831"/>
                  <a:pt x="1869" y="834"/>
                </a:cubicBezTo>
                <a:cubicBezTo>
                  <a:pt x="1902" y="849"/>
                  <a:pt x="1902" y="849"/>
                  <a:pt x="1902" y="849"/>
                </a:cubicBezTo>
                <a:cubicBezTo>
                  <a:pt x="1889" y="844"/>
                  <a:pt x="1876" y="838"/>
                  <a:pt x="1863" y="833"/>
                </a:cubicBezTo>
                <a:cubicBezTo>
                  <a:pt x="1867" y="830"/>
                  <a:pt x="1871" y="827"/>
                  <a:pt x="1873" y="822"/>
                </a:cubicBezTo>
                <a:cubicBezTo>
                  <a:pt x="1879" y="810"/>
                  <a:pt x="1874" y="795"/>
                  <a:pt x="1861" y="789"/>
                </a:cubicBezTo>
                <a:cubicBezTo>
                  <a:pt x="1848" y="783"/>
                  <a:pt x="1833" y="788"/>
                  <a:pt x="1828" y="800"/>
                </a:cubicBezTo>
                <a:cubicBezTo>
                  <a:pt x="1825" y="806"/>
                  <a:pt x="1825" y="813"/>
                  <a:pt x="1827" y="818"/>
                </a:cubicBezTo>
                <a:cubicBezTo>
                  <a:pt x="1800" y="808"/>
                  <a:pt x="1772" y="799"/>
                  <a:pt x="1744" y="792"/>
                </a:cubicBezTo>
                <a:cubicBezTo>
                  <a:pt x="1822" y="264"/>
                  <a:pt x="1822" y="264"/>
                  <a:pt x="1822" y="264"/>
                </a:cubicBezTo>
                <a:cubicBezTo>
                  <a:pt x="1782" y="258"/>
                  <a:pt x="1782" y="258"/>
                  <a:pt x="1782" y="258"/>
                </a:cubicBezTo>
                <a:cubicBezTo>
                  <a:pt x="1787" y="224"/>
                  <a:pt x="1787" y="224"/>
                  <a:pt x="1787" y="224"/>
                </a:cubicBezTo>
                <a:cubicBezTo>
                  <a:pt x="1744" y="172"/>
                  <a:pt x="1744" y="172"/>
                  <a:pt x="1744" y="172"/>
                </a:cubicBezTo>
                <a:cubicBezTo>
                  <a:pt x="1687" y="209"/>
                  <a:pt x="1687" y="209"/>
                  <a:pt x="1687" y="209"/>
                </a:cubicBezTo>
                <a:cubicBezTo>
                  <a:pt x="1682" y="243"/>
                  <a:pt x="1682" y="243"/>
                  <a:pt x="1682" y="243"/>
                </a:cubicBezTo>
                <a:cubicBezTo>
                  <a:pt x="1642" y="237"/>
                  <a:pt x="1642" y="237"/>
                  <a:pt x="1642" y="237"/>
                </a:cubicBezTo>
                <a:cubicBezTo>
                  <a:pt x="1575" y="684"/>
                  <a:pt x="1575" y="684"/>
                  <a:pt x="1575" y="684"/>
                </a:cubicBezTo>
                <a:cubicBezTo>
                  <a:pt x="1571" y="0"/>
                  <a:pt x="1571" y="0"/>
                  <a:pt x="1571" y="0"/>
                </a:cubicBezTo>
                <a:cubicBezTo>
                  <a:pt x="1265" y="2"/>
                  <a:pt x="1265" y="2"/>
                  <a:pt x="1265" y="2"/>
                </a:cubicBezTo>
                <a:cubicBezTo>
                  <a:pt x="1269" y="766"/>
                  <a:pt x="1269" y="766"/>
                  <a:pt x="1269" y="766"/>
                </a:cubicBezTo>
                <a:cubicBezTo>
                  <a:pt x="1249" y="770"/>
                  <a:pt x="1229" y="774"/>
                  <a:pt x="1209" y="778"/>
                </a:cubicBezTo>
                <a:cubicBezTo>
                  <a:pt x="1209" y="778"/>
                  <a:pt x="1209" y="777"/>
                  <a:pt x="1208" y="776"/>
                </a:cubicBezTo>
                <a:cubicBezTo>
                  <a:pt x="1207" y="774"/>
                  <a:pt x="1206" y="771"/>
                  <a:pt x="1205" y="768"/>
                </a:cubicBezTo>
                <a:cubicBezTo>
                  <a:pt x="1205" y="768"/>
                  <a:pt x="1205" y="768"/>
                  <a:pt x="1205" y="767"/>
                </a:cubicBezTo>
                <a:cubicBezTo>
                  <a:pt x="1209" y="758"/>
                  <a:pt x="1218" y="753"/>
                  <a:pt x="1223" y="746"/>
                </a:cubicBezTo>
                <a:cubicBezTo>
                  <a:pt x="1225" y="741"/>
                  <a:pt x="1227" y="736"/>
                  <a:pt x="1229" y="731"/>
                </a:cubicBezTo>
                <a:cubicBezTo>
                  <a:pt x="1229" y="731"/>
                  <a:pt x="1229" y="730"/>
                  <a:pt x="1229" y="730"/>
                </a:cubicBezTo>
                <a:cubicBezTo>
                  <a:pt x="1232" y="730"/>
                  <a:pt x="1235" y="728"/>
                  <a:pt x="1239" y="726"/>
                </a:cubicBezTo>
                <a:cubicBezTo>
                  <a:pt x="1243" y="722"/>
                  <a:pt x="1246" y="717"/>
                  <a:pt x="1246" y="711"/>
                </a:cubicBezTo>
                <a:cubicBezTo>
                  <a:pt x="1247" y="710"/>
                  <a:pt x="1248" y="709"/>
                  <a:pt x="1249" y="709"/>
                </a:cubicBezTo>
                <a:cubicBezTo>
                  <a:pt x="1259" y="706"/>
                  <a:pt x="1265" y="700"/>
                  <a:pt x="1266" y="689"/>
                </a:cubicBezTo>
                <a:cubicBezTo>
                  <a:pt x="1266" y="683"/>
                  <a:pt x="1264" y="677"/>
                  <a:pt x="1260" y="671"/>
                </a:cubicBezTo>
                <a:cubicBezTo>
                  <a:pt x="1260" y="671"/>
                  <a:pt x="1260" y="671"/>
                  <a:pt x="1260" y="670"/>
                </a:cubicBezTo>
                <a:cubicBezTo>
                  <a:pt x="1260" y="668"/>
                  <a:pt x="1259" y="665"/>
                  <a:pt x="1258" y="663"/>
                </a:cubicBezTo>
                <a:cubicBezTo>
                  <a:pt x="1254" y="652"/>
                  <a:pt x="1243" y="646"/>
                  <a:pt x="1232" y="648"/>
                </a:cubicBezTo>
                <a:cubicBezTo>
                  <a:pt x="1228" y="644"/>
                  <a:pt x="1224" y="641"/>
                  <a:pt x="1218" y="640"/>
                </a:cubicBezTo>
                <a:cubicBezTo>
                  <a:pt x="1209" y="637"/>
                  <a:pt x="1200" y="641"/>
                  <a:pt x="1195" y="648"/>
                </a:cubicBezTo>
                <a:cubicBezTo>
                  <a:pt x="1195" y="648"/>
                  <a:pt x="1195" y="648"/>
                  <a:pt x="1195" y="648"/>
                </a:cubicBezTo>
                <a:cubicBezTo>
                  <a:pt x="1178" y="636"/>
                  <a:pt x="1153" y="644"/>
                  <a:pt x="1148" y="666"/>
                </a:cubicBezTo>
                <a:cubicBezTo>
                  <a:pt x="1147" y="667"/>
                  <a:pt x="1147" y="668"/>
                  <a:pt x="1147" y="669"/>
                </a:cubicBezTo>
                <a:cubicBezTo>
                  <a:pt x="1147" y="669"/>
                  <a:pt x="1147" y="669"/>
                  <a:pt x="1147" y="669"/>
                </a:cubicBezTo>
                <a:cubicBezTo>
                  <a:pt x="1140" y="671"/>
                  <a:pt x="1133" y="677"/>
                  <a:pt x="1133" y="685"/>
                </a:cubicBezTo>
                <a:cubicBezTo>
                  <a:pt x="1133" y="685"/>
                  <a:pt x="1133" y="685"/>
                  <a:pt x="1133" y="686"/>
                </a:cubicBezTo>
                <a:cubicBezTo>
                  <a:pt x="1130" y="695"/>
                  <a:pt x="1131" y="705"/>
                  <a:pt x="1137" y="713"/>
                </a:cubicBezTo>
                <a:cubicBezTo>
                  <a:pt x="1144" y="722"/>
                  <a:pt x="1153" y="726"/>
                  <a:pt x="1163" y="725"/>
                </a:cubicBezTo>
                <a:cubicBezTo>
                  <a:pt x="1164" y="726"/>
                  <a:pt x="1164" y="726"/>
                  <a:pt x="1164" y="726"/>
                </a:cubicBezTo>
                <a:cubicBezTo>
                  <a:pt x="1175" y="739"/>
                  <a:pt x="1185" y="753"/>
                  <a:pt x="1194" y="767"/>
                </a:cubicBezTo>
                <a:cubicBezTo>
                  <a:pt x="1194" y="769"/>
                  <a:pt x="1193" y="771"/>
                  <a:pt x="1192" y="775"/>
                </a:cubicBezTo>
                <a:cubicBezTo>
                  <a:pt x="1191" y="778"/>
                  <a:pt x="1191" y="780"/>
                  <a:pt x="1192" y="782"/>
                </a:cubicBezTo>
                <a:cubicBezTo>
                  <a:pt x="1180" y="785"/>
                  <a:pt x="1168" y="788"/>
                  <a:pt x="1156" y="791"/>
                </a:cubicBezTo>
                <a:cubicBezTo>
                  <a:pt x="1062" y="487"/>
                  <a:pt x="1062" y="487"/>
                  <a:pt x="1062" y="487"/>
                </a:cubicBezTo>
                <a:cubicBezTo>
                  <a:pt x="1005" y="434"/>
                  <a:pt x="1005" y="434"/>
                  <a:pt x="1005" y="434"/>
                </a:cubicBezTo>
                <a:cubicBezTo>
                  <a:pt x="903" y="466"/>
                  <a:pt x="903" y="466"/>
                  <a:pt x="903" y="466"/>
                </a:cubicBezTo>
                <a:cubicBezTo>
                  <a:pt x="887" y="541"/>
                  <a:pt x="887" y="541"/>
                  <a:pt x="887" y="541"/>
                </a:cubicBezTo>
                <a:cubicBezTo>
                  <a:pt x="955" y="760"/>
                  <a:pt x="955" y="760"/>
                  <a:pt x="955" y="760"/>
                </a:cubicBezTo>
                <a:cubicBezTo>
                  <a:pt x="752" y="368"/>
                  <a:pt x="752" y="368"/>
                  <a:pt x="752" y="368"/>
                </a:cubicBezTo>
                <a:cubicBezTo>
                  <a:pt x="732" y="379"/>
                  <a:pt x="732" y="379"/>
                  <a:pt x="732" y="379"/>
                </a:cubicBezTo>
                <a:cubicBezTo>
                  <a:pt x="712" y="340"/>
                  <a:pt x="712" y="340"/>
                  <a:pt x="712" y="340"/>
                </a:cubicBezTo>
                <a:cubicBezTo>
                  <a:pt x="696" y="348"/>
                  <a:pt x="696" y="348"/>
                  <a:pt x="696" y="348"/>
                </a:cubicBezTo>
                <a:cubicBezTo>
                  <a:pt x="676" y="311"/>
                  <a:pt x="676" y="311"/>
                  <a:pt x="676" y="311"/>
                </a:cubicBezTo>
                <a:cubicBezTo>
                  <a:pt x="569" y="366"/>
                  <a:pt x="569" y="366"/>
                  <a:pt x="569" y="366"/>
                </a:cubicBezTo>
                <a:cubicBezTo>
                  <a:pt x="589" y="403"/>
                  <a:pt x="589" y="403"/>
                  <a:pt x="589" y="403"/>
                </a:cubicBezTo>
                <a:cubicBezTo>
                  <a:pt x="572" y="412"/>
                  <a:pt x="572" y="412"/>
                  <a:pt x="572" y="412"/>
                </a:cubicBezTo>
                <a:cubicBezTo>
                  <a:pt x="593" y="451"/>
                  <a:pt x="593" y="451"/>
                  <a:pt x="593" y="451"/>
                </a:cubicBezTo>
                <a:cubicBezTo>
                  <a:pt x="576" y="459"/>
                  <a:pt x="576" y="459"/>
                  <a:pt x="576" y="459"/>
                </a:cubicBezTo>
                <a:cubicBezTo>
                  <a:pt x="753" y="801"/>
                  <a:pt x="753" y="801"/>
                  <a:pt x="753" y="801"/>
                </a:cubicBezTo>
                <a:cubicBezTo>
                  <a:pt x="748" y="798"/>
                  <a:pt x="742" y="796"/>
                  <a:pt x="736" y="795"/>
                </a:cubicBezTo>
                <a:cubicBezTo>
                  <a:pt x="736" y="795"/>
                  <a:pt x="736" y="795"/>
                  <a:pt x="736" y="794"/>
                </a:cubicBezTo>
                <a:cubicBezTo>
                  <a:pt x="732" y="792"/>
                  <a:pt x="728" y="790"/>
                  <a:pt x="724" y="789"/>
                </a:cubicBezTo>
                <a:cubicBezTo>
                  <a:pt x="706" y="781"/>
                  <a:pt x="686" y="788"/>
                  <a:pt x="677" y="803"/>
                </a:cubicBezTo>
                <a:cubicBezTo>
                  <a:pt x="668" y="803"/>
                  <a:pt x="659" y="805"/>
                  <a:pt x="651" y="810"/>
                </a:cubicBezTo>
                <a:cubicBezTo>
                  <a:pt x="638" y="818"/>
                  <a:pt x="632" y="833"/>
                  <a:pt x="634" y="847"/>
                </a:cubicBezTo>
                <a:cubicBezTo>
                  <a:pt x="634" y="847"/>
                  <a:pt x="634" y="847"/>
                  <a:pt x="634" y="847"/>
                </a:cubicBezTo>
                <a:cubicBezTo>
                  <a:pt x="601" y="854"/>
                  <a:pt x="582" y="892"/>
                  <a:pt x="602" y="923"/>
                </a:cubicBezTo>
                <a:cubicBezTo>
                  <a:pt x="603" y="925"/>
                  <a:pt x="604" y="927"/>
                  <a:pt x="605" y="928"/>
                </a:cubicBezTo>
                <a:cubicBezTo>
                  <a:pt x="605" y="928"/>
                  <a:pt x="605" y="928"/>
                  <a:pt x="605" y="928"/>
                </a:cubicBezTo>
                <a:cubicBezTo>
                  <a:pt x="600" y="939"/>
                  <a:pt x="600" y="954"/>
                  <a:pt x="608" y="962"/>
                </a:cubicBezTo>
                <a:cubicBezTo>
                  <a:pt x="609" y="963"/>
                  <a:pt x="609" y="963"/>
                  <a:pt x="610" y="964"/>
                </a:cubicBezTo>
                <a:cubicBezTo>
                  <a:pt x="611" y="966"/>
                  <a:pt x="613" y="968"/>
                  <a:pt x="614" y="971"/>
                </a:cubicBezTo>
                <a:cubicBezTo>
                  <a:pt x="613" y="974"/>
                  <a:pt x="613" y="978"/>
                  <a:pt x="614" y="981"/>
                </a:cubicBezTo>
                <a:cubicBezTo>
                  <a:pt x="614" y="981"/>
                  <a:pt x="614" y="981"/>
                  <a:pt x="614" y="981"/>
                </a:cubicBezTo>
                <a:cubicBezTo>
                  <a:pt x="596" y="986"/>
                  <a:pt x="588" y="1006"/>
                  <a:pt x="599" y="1022"/>
                </a:cubicBezTo>
                <a:cubicBezTo>
                  <a:pt x="600" y="1023"/>
                  <a:pt x="600" y="1024"/>
                  <a:pt x="601" y="1025"/>
                </a:cubicBezTo>
                <a:cubicBezTo>
                  <a:pt x="601" y="1025"/>
                  <a:pt x="601" y="1025"/>
                  <a:pt x="601" y="1025"/>
                </a:cubicBezTo>
                <a:cubicBezTo>
                  <a:pt x="598" y="1031"/>
                  <a:pt x="599" y="1038"/>
                  <a:pt x="603" y="1042"/>
                </a:cubicBezTo>
                <a:cubicBezTo>
                  <a:pt x="604" y="1043"/>
                  <a:pt x="604" y="1043"/>
                  <a:pt x="604" y="1043"/>
                </a:cubicBezTo>
                <a:cubicBezTo>
                  <a:pt x="609" y="1051"/>
                  <a:pt x="616" y="1055"/>
                  <a:pt x="625" y="1056"/>
                </a:cubicBezTo>
                <a:cubicBezTo>
                  <a:pt x="634" y="1056"/>
                  <a:pt x="642" y="1053"/>
                  <a:pt x="648" y="1045"/>
                </a:cubicBezTo>
                <a:cubicBezTo>
                  <a:pt x="648" y="1045"/>
                  <a:pt x="648" y="1045"/>
                  <a:pt x="648" y="1045"/>
                </a:cubicBezTo>
                <a:cubicBezTo>
                  <a:pt x="663" y="1045"/>
                  <a:pt x="677" y="1046"/>
                  <a:pt x="692" y="1048"/>
                </a:cubicBezTo>
                <a:cubicBezTo>
                  <a:pt x="693" y="1049"/>
                  <a:pt x="695" y="1051"/>
                  <a:pt x="696" y="1054"/>
                </a:cubicBezTo>
                <a:cubicBezTo>
                  <a:pt x="696" y="1054"/>
                  <a:pt x="696" y="1054"/>
                  <a:pt x="697" y="1054"/>
                </a:cubicBezTo>
                <a:cubicBezTo>
                  <a:pt x="670" y="1079"/>
                  <a:pt x="646" y="1106"/>
                  <a:pt x="622" y="1133"/>
                </a:cubicBezTo>
                <a:cubicBezTo>
                  <a:pt x="621" y="1127"/>
                  <a:pt x="618" y="1122"/>
                  <a:pt x="613" y="1118"/>
                </a:cubicBezTo>
                <a:cubicBezTo>
                  <a:pt x="602" y="1110"/>
                  <a:pt x="586" y="1113"/>
                  <a:pt x="578" y="1124"/>
                </a:cubicBezTo>
                <a:cubicBezTo>
                  <a:pt x="570" y="1136"/>
                  <a:pt x="572" y="1151"/>
                  <a:pt x="583" y="1159"/>
                </a:cubicBezTo>
                <a:cubicBezTo>
                  <a:pt x="587" y="1162"/>
                  <a:pt x="592" y="1164"/>
                  <a:pt x="597" y="1163"/>
                </a:cubicBezTo>
                <a:cubicBezTo>
                  <a:pt x="596" y="1164"/>
                  <a:pt x="596" y="1165"/>
                  <a:pt x="595" y="1166"/>
                </a:cubicBezTo>
                <a:cubicBezTo>
                  <a:pt x="578" y="1188"/>
                  <a:pt x="562" y="1209"/>
                  <a:pt x="546" y="1232"/>
                </a:cubicBezTo>
                <a:cubicBezTo>
                  <a:pt x="545" y="1228"/>
                  <a:pt x="542" y="1224"/>
                  <a:pt x="538" y="1221"/>
                </a:cubicBezTo>
                <a:cubicBezTo>
                  <a:pt x="527" y="1213"/>
                  <a:pt x="512" y="1216"/>
                  <a:pt x="504" y="1228"/>
                </a:cubicBezTo>
                <a:cubicBezTo>
                  <a:pt x="496" y="1239"/>
                  <a:pt x="498" y="1255"/>
                  <a:pt x="509" y="1262"/>
                </a:cubicBezTo>
                <a:cubicBezTo>
                  <a:pt x="513" y="1266"/>
                  <a:pt x="518" y="1267"/>
                  <a:pt x="523" y="1267"/>
                </a:cubicBezTo>
                <a:cubicBezTo>
                  <a:pt x="511" y="1286"/>
                  <a:pt x="500" y="1306"/>
                  <a:pt x="489" y="1326"/>
                </a:cubicBezTo>
                <a:cubicBezTo>
                  <a:pt x="488" y="1326"/>
                  <a:pt x="488" y="1325"/>
                  <a:pt x="488" y="1325"/>
                </a:cubicBezTo>
                <a:cubicBezTo>
                  <a:pt x="485" y="1325"/>
                  <a:pt x="482" y="1324"/>
                  <a:pt x="479" y="1323"/>
                </a:cubicBezTo>
                <a:cubicBezTo>
                  <a:pt x="479" y="1323"/>
                  <a:pt x="479" y="1323"/>
                  <a:pt x="478" y="1322"/>
                </a:cubicBezTo>
                <a:cubicBezTo>
                  <a:pt x="474" y="1314"/>
                  <a:pt x="475" y="1304"/>
                  <a:pt x="472" y="1296"/>
                </a:cubicBezTo>
                <a:cubicBezTo>
                  <a:pt x="470" y="1290"/>
                  <a:pt x="467" y="1286"/>
                  <a:pt x="463" y="1282"/>
                </a:cubicBezTo>
                <a:cubicBezTo>
                  <a:pt x="463" y="1282"/>
                  <a:pt x="463" y="1281"/>
                  <a:pt x="463" y="1281"/>
                </a:cubicBezTo>
                <a:cubicBezTo>
                  <a:pt x="464" y="1278"/>
                  <a:pt x="465" y="1275"/>
                  <a:pt x="465" y="1271"/>
                </a:cubicBezTo>
                <a:cubicBezTo>
                  <a:pt x="466" y="1265"/>
                  <a:pt x="463" y="1260"/>
                  <a:pt x="458" y="1256"/>
                </a:cubicBezTo>
                <a:cubicBezTo>
                  <a:pt x="457" y="1254"/>
                  <a:pt x="457" y="1253"/>
                  <a:pt x="458" y="1252"/>
                </a:cubicBezTo>
                <a:cubicBezTo>
                  <a:pt x="462" y="1243"/>
                  <a:pt x="460" y="1234"/>
                  <a:pt x="453" y="1227"/>
                </a:cubicBezTo>
                <a:cubicBezTo>
                  <a:pt x="447" y="1223"/>
                  <a:pt x="441" y="1221"/>
                  <a:pt x="435" y="1220"/>
                </a:cubicBezTo>
                <a:cubicBezTo>
                  <a:pt x="434" y="1220"/>
                  <a:pt x="434" y="1220"/>
                  <a:pt x="434" y="1220"/>
                </a:cubicBezTo>
                <a:cubicBezTo>
                  <a:pt x="432" y="1219"/>
                  <a:pt x="429" y="1218"/>
                  <a:pt x="426" y="1218"/>
                </a:cubicBezTo>
                <a:cubicBezTo>
                  <a:pt x="415" y="1214"/>
                  <a:pt x="404" y="1220"/>
                  <a:pt x="399" y="1230"/>
                </a:cubicBezTo>
                <a:cubicBezTo>
                  <a:pt x="394" y="1230"/>
                  <a:pt x="389" y="1232"/>
                  <a:pt x="384" y="1236"/>
                </a:cubicBezTo>
                <a:cubicBezTo>
                  <a:pt x="377" y="1241"/>
                  <a:pt x="374" y="1251"/>
                  <a:pt x="377" y="1259"/>
                </a:cubicBezTo>
                <a:cubicBezTo>
                  <a:pt x="377" y="1259"/>
                  <a:pt x="377" y="1259"/>
                  <a:pt x="377" y="1259"/>
                </a:cubicBezTo>
                <a:cubicBezTo>
                  <a:pt x="357" y="1266"/>
                  <a:pt x="349" y="1290"/>
                  <a:pt x="363" y="1307"/>
                </a:cubicBezTo>
                <a:cubicBezTo>
                  <a:pt x="363" y="1308"/>
                  <a:pt x="364" y="1309"/>
                  <a:pt x="365" y="1310"/>
                </a:cubicBezTo>
                <a:cubicBezTo>
                  <a:pt x="365" y="1310"/>
                  <a:pt x="365" y="1310"/>
                  <a:pt x="365" y="1310"/>
                </a:cubicBezTo>
                <a:cubicBezTo>
                  <a:pt x="364" y="1313"/>
                  <a:pt x="363" y="1315"/>
                  <a:pt x="363" y="1318"/>
                </a:cubicBezTo>
                <a:cubicBezTo>
                  <a:pt x="204" y="1259"/>
                  <a:pt x="204" y="1259"/>
                  <a:pt x="204" y="1259"/>
                </a:cubicBezTo>
                <a:cubicBezTo>
                  <a:pt x="195" y="1284"/>
                  <a:pt x="195" y="1284"/>
                  <a:pt x="195" y="1284"/>
                </a:cubicBezTo>
                <a:cubicBezTo>
                  <a:pt x="161" y="1272"/>
                  <a:pt x="161" y="1272"/>
                  <a:pt x="161" y="1272"/>
                </a:cubicBezTo>
                <a:cubicBezTo>
                  <a:pt x="155" y="1287"/>
                  <a:pt x="155" y="1287"/>
                  <a:pt x="155" y="1287"/>
                </a:cubicBezTo>
                <a:cubicBezTo>
                  <a:pt x="125" y="1276"/>
                  <a:pt x="125" y="1276"/>
                  <a:pt x="125" y="1276"/>
                </a:cubicBezTo>
                <a:cubicBezTo>
                  <a:pt x="88" y="1376"/>
                  <a:pt x="88" y="1376"/>
                  <a:pt x="88" y="1376"/>
                </a:cubicBezTo>
                <a:cubicBezTo>
                  <a:pt x="118" y="1387"/>
                  <a:pt x="118" y="1387"/>
                  <a:pt x="118" y="1387"/>
                </a:cubicBezTo>
                <a:cubicBezTo>
                  <a:pt x="112" y="1403"/>
                  <a:pt x="112" y="1403"/>
                  <a:pt x="112" y="1403"/>
                </a:cubicBezTo>
                <a:cubicBezTo>
                  <a:pt x="147" y="1415"/>
                  <a:pt x="147" y="1415"/>
                  <a:pt x="147" y="1415"/>
                </a:cubicBezTo>
                <a:cubicBezTo>
                  <a:pt x="141" y="1431"/>
                  <a:pt x="141" y="1431"/>
                  <a:pt x="141" y="1431"/>
                </a:cubicBezTo>
                <a:cubicBezTo>
                  <a:pt x="351" y="1508"/>
                  <a:pt x="351" y="1508"/>
                  <a:pt x="351" y="1508"/>
                </a:cubicBezTo>
                <a:cubicBezTo>
                  <a:pt x="37" y="1445"/>
                  <a:pt x="37" y="1445"/>
                  <a:pt x="37" y="1445"/>
                </a:cubicBezTo>
                <a:cubicBezTo>
                  <a:pt x="0" y="1636"/>
                  <a:pt x="0" y="1636"/>
                  <a:pt x="0" y="1636"/>
                </a:cubicBezTo>
                <a:cubicBezTo>
                  <a:pt x="289" y="1694"/>
                  <a:pt x="289" y="1694"/>
                  <a:pt x="289" y="1694"/>
                </a:cubicBezTo>
                <a:cubicBezTo>
                  <a:pt x="288" y="1695"/>
                  <a:pt x="286" y="1695"/>
                  <a:pt x="285" y="1695"/>
                </a:cubicBezTo>
                <a:cubicBezTo>
                  <a:pt x="285" y="1695"/>
                  <a:pt x="285" y="1695"/>
                  <a:pt x="285" y="1695"/>
                </a:cubicBezTo>
                <a:cubicBezTo>
                  <a:pt x="282" y="1695"/>
                  <a:pt x="279" y="1695"/>
                  <a:pt x="277" y="1696"/>
                </a:cubicBezTo>
                <a:cubicBezTo>
                  <a:pt x="265" y="1697"/>
                  <a:pt x="256" y="1706"/>
                  <a:pt x="256" y="1717"/>
                </a:cubicBezTo>
                <a:cubicBezTo>
                  <a:pt x="251" y="1720"/>
                  <a:pt x="247" y="1723"/>
                  <a:pt x="244" y="1728"/>
                </a:cubicBezTo>
                <a:cubicBezTo>
                  <a:pt x="239" y="1736"/>
                  <a:pt x="241" y="1746"/>
                  <a:pt x="246" y="1753"/>
                </a:cubicBezTo>
                <a:cubicBezTo>
                  <a:pt x="246" y="1753"/>
                  <a:pt x="246" y="1753"/>
                  <a:pt x="246" y="1753"/>
                </a:cubicBezTo>
                <a:cubicBezTo>
                  <a:pt x="230" y="1766"/>
                  <a:pt x="231" y="1792"/>
                  <a:pt x="251" y="1803"/>
                </a:cubicBezTo>
                <a:cubicBezTo>
                  <a:pt x="252" y="1803"/>
                  <a:pt x="253" y="1804"/>
                  <a:pt x="254" y="1805"/>
                </a:cubicBezTo>
                <a:cubicBezTo>
                  <a:pt x="254" y="1805"/>
                  <a:pt x="254" y="1805"/>
                  <a:pt x="254" y="1805"/>
                </a:cubicBezTo>
                <a:cubicBezTo>
                  <a:pt x="254" y="1812"/>
                  <a:pt x="259" y="1820"/>
                  <a:pt x="265" y="1822"/>
                </a:cubicBezTo>
                <a:cubicBezTo>
                  <a:pt x="266" y="1822"/>
                  <a:pt x="266" y="1822"/>
                  <a:pt x="267" y="1822"/>
                </a:cubicBezTo>
                <a:cubicBezTo>
                  <a:pt x="275" y="1828"/>
                  <a:pt x="284" y="1829"/>
                  <a:pt x="294" y="1825"/>
                </a:cubicBezTo>
                <a:cubicBezTo>
                  <a:pt x="305" y="1821"/>
                  <a:pt x="311" y="1814"/>
                  <a:pt x="313" y="1803"/>
                </a:cubicBezTo>
                <a:cubicBezTo>
                  <a:pt x="313" y="1803"/>
                  <a:pt x="313" y="1803"/>
                  <a:pt x="314" y="1803"/>
                </a:cubicBezTo>
                <a:cubicBezTo>
                  <a:pt x="328" y="1796"/>
                  <a:pt x="343" y="1790"/>
                  <a:pt x="358" y="1785"/>
                </a:cubicBezTo>
                <a:cubicBezTo>
                  <a:pt x="356" y="1805"/>
                  <a:pt x="356" y="1826"/>
                  <a:pt x="356" y="1847"/>
                </a:cubicBezTo>
                <a:cubicBezTo>
                  <a:pt x="356" y="1862"/>
                  <a:pt x="356" y="1878"/>
                  <a:pt x="357" y="1893"/>
                </a:cubicBezTo>
                <a:cubicBezTo>
                  <a:pt x="352" y="1890"/>
                  <a:pt x="346" y="1888"/>
                  <a:pt x="341" y="1889"/>
                </a:cubicBezTo>
                <a:cubicBezTo>
                  <a:pt x="327" y="1891"/>
                  <a:pt x="318" y="1904"/>
                  <a:pt x="320" y="1917"/>
                </a:cubicBezTo>
                <a:cubicBezTo>
                  <a:pt x="322" y="1931"/>
                  <a:pt x="334" y="1941"/>
                  <a:pt x="347" y="1939"/>
                </a:cubicBezTo>
                <a:cubicBezTo>
                  <a:pt x="352" y="1939"/>
                  <a:pt x="356" y="1937"/>
                  <a:pt x="359" y="1934"/>
                </a:cubicBezTo>
                <a:cubicBezTo>
                  <a:pt x="359" y="1936"/>
                  <a:pt x="360" y="1938"/>
                  <a:pt x="360" y="1939"/>
                </a:cubicBezTo>
                <a:cubicBezTo>
                  <a:pt x="356" y="1942"/>
                  <a:pt x="352" y="1943"/>
                  <a:pt x="348" y="1944"/>
                </a:cubicBezTo>
                <a:cubicBezTo>
                  <a:pt x="332" y="1946"/>
                  <a:pt x="318" y="1934"/>
                  <a:pt x="316" y="1918"/>
                </a:cubicBezTo>
                <a:cubicBezTo>
                  <a:pt x="314" y="1902"/>
                  <a:pt x="324" y="1887"/>
                  <a:pt x="340" y="1885"/>
                </a:cubicBezTo>
                <a:cubicBezTo>
                  <a:pt x="345" y="1884"/>
                  <a:pt x="349" y="1885"/>
                  <a:pt x="353" y="1886"/>
                </a:cubicBezTo>
                <a:cubicBezTo>
                  <a:pt x="349" y="1856"/>
                  <a:pt x="349" y="1856"/>
                  <a:pt x="349" y="1856"/>
                </a:cubicBezTo>
                <a:cubicBezTo>
                  <a:pt x="320" y="1859"/>
                  <a:pt x="285" y="1873"/>
                  <a:pt x="290" y="1909"/>
                </a:cubicBezTo>
                <a:cubicBezTo>
                  <a:pt x="228" y="1947"/>
                  <a:pt x="236" y="2038"/>
                  <a:pt x="306" y="2057"/>
                </a:cubicBezTo>
                <a:cubicBezTo>
                  <a:pt x="311" y="2066"/>
                  <a:pt x="317" y="2072"/>
                  <a:pt x="325" y="2076"/>
                </a:cubicBezTo>
                <a:cubicBezTo>
                  <a:pt x="323" y="2076"/>
                  <a:pt x="322" y="2076"/>
                  <a:pt x="320" y="2076"/>
                </a:cubicBezTo>
                <a:cubicBezTo>
                  <a:pt x="314" y="2076"/>
                  <a:pt x="310" y="2079"/>
                  <a:pt x="306" y="2083"/>
                </a:cubicBezTo>
                <a:cubicBezTo>
                  <a:pt x="306" y="2083"/>
                  <a:pt x="306" y="2083"/>
                  <a:pt x="306" y="2083"/>
                </a:cubicBezTo>
                <a:cubicBezTo>
                  <a:pt x="304" y="2083"/>
                  <a:pt x="302" y="2084"/>
                  <a:pt x="300" y="2086"/>
                </a:cubicBezTo>
                <a:cubicBezTo>
                  <a:pt x="292" y="2090"/>
                  <a:pt x="289" y="2100"/>
                  <a:pt x="292" y="2108"/>
                </a:cubicBezTo>
                <a:cubicBezTo>
                  <a:pt x="290" y="2111"/>
                  <a:pt x="288" y="2115"/>
                  <a:pt x="288" y="2120"/>
                </a:cubicBezTo>
                <a:cubicBezTo>
                  <a:pt x="287" y="2127"/>
                  <a:pt x="291" y="2134"/>
                  <a:pt x="297" y="2137"/>
                </a:cubicBezTo>
                <a:cubicBezTo>
                  <a:pt x="297" y="2137"/>
                  <a:pt x="297" y="2137"/>
                  <a:pt x="297" y="2137"/>
                </a:cubicBezTo>
                <a:cubicBezTo>
                  <a:pt x="294" y="2143"/>
                  <a:pt x="294" y="2150"/>
                  <a:pt x="297" y="2156"/>
                </a:cubicBezTo>
                <a:cubicBezTo>
                  <a:pt x="294" y="2156"/>
                  <a:pt x="291" y="2157"/>
                  <a:pt x="289" y="2158"/>
                </a:cubicBezTo>
                <a:cubicBezTo>
                  <a:pt x="286" y="2158"/>
                  <a:pt x="285" y="2157"/>
                  <a:pt x="284" y="2155"/>
                </a:cubicBezTo>
                <a:cubicBezTo>
                  <a:pt x="276" y="2143"/>
                  <a:pt x="264" y="2139"/>
                  <a:pt x="250" y="2143"/>
                </a:cubicBezTo>
                <a:cubicBezTo>
                  <a:pt x="241" y="2146"/>
                  <a:pt x="234" y="2153"/>
                  <a:pt x="229" y="2160"/>
                </a:cubicBezTo>
                <a:cubicBezTo>
                  <a:pt x="229" y="2160"/>
                  <a:pt x="228" y="2160"/>
                  <a:pt x="228" y="2160"/>
                </a:cubicBezTo>
                <a:cubicBezTo>
                  <a:pt x="225" y="2163"/>
                  <a:pt x="222" y="2165"/>
                  <a:pt x="220" y="2168"/>
                </a:cubicBezTo>
                <a:cubicBezTo>
                  <a:pt x="207" y="2179"/>
                  <a:pt x="205" y="2196"/>
                  <a:pt x="214" y="2209"/>
                </a:cubicBezTo>
                <a:cubicBezTo>
                  <a:pt x="211" y="2216"/>
                  <a:pt x="209" y="2224"/>
                  <a:pt x="210" y="2232"/>
                </a:cubicBezTo>
                <a:cubicBezTo>
                  <a:pt x="212" y="2245"/>
                  <a:pt x="221" y="2255"/>
                  <a:pt x="233" y="2258"/>
                </a:cubicBezTo>
                <a:cubicBezTo>
                  <a:pt x="233" y="2258"/>
                  <a:pt x="233" y="2258"/>
                  <a:pt x="233" y="2258"/>
                </a:cubicBezTo>
                <a:cubicBezTo>
                  <a:pt x="226" y="2287"/>
                  <a:pt x="249" y="2314"/>
                  <a:pt x="281" y="2310"/>
                </a:cubicBezTo>
                <a:cubicBezTo>
                  <a:pt x="282" y="2310"/>
                  <a:pt x="284" y="2310"/>
                  <a:pt x="285" y="2310"/>
                </a:cubicBezTo>
                <a:cubicBezTo>
                  <a:pt x="285" y="2310"/>
                  <a:pt x="285" y="2310"/>
                  <a:pt x="285" y="2310"/>
                </a:cubicBezTo>
                <a:cubicBezTo>
                  <a:pt x="286" y="2310"/>
                  <a:pt x="286" y="2310"/>
                  <a:pt x="286" y="2311"/>
                </a:cubicBezTo>
                <a:cubicBezTo>
                  <a:pt x="248" y="2330"/>
                  <a:pt x="248" y="2330"/>
                  <a:pt x="248" y="2330"/>
                </a:cubicBezTo>
                <a:cubicBezTo>
                  <a:pt x="181" y="2469"/>
                  <a:pt x="181" y="2469"/>
                  <a:pt x="181" y="2469"/>
                </a:cubicBezTo>
                <a:cubicBezTo>
                  <a:pt x="333" y="2493"/>
                  <a:pt x="333" y="2493"/>
                  <a:pt x="333" y="2493"/>
                </a:cubicBezTo>
                <a:cubicBezTo>
                  <a:pt x="412" y="2452"/>
                  <a:pt x="412" y="2452"/>
                  <a:pt x="412" y="2452"/>
                </a:cubicBezTo>
                <a:cubicBezTo>
                  <a:pt x="285" y="2549"/>
                  <a:pt x="285" y="2549"/>
                  <a:pt x="285" y="2549"/>
                </a:cubicBezTo>
                <a:cubicBezTo>
                  <a:pt x="309" y="2580"/>
                  <a:pt x="309" y="2580"/>
                  <a:pt x="309" y="2580"/>
                </a:cubicBezTo>
                <a:cubicBezTo>
                  <a:pt x="280" y="2602"/>
                  <a:pt x="280" y="2602"/>
                  <a:pt x="280" y="2602"/>
                </a:cubicBezTo>
                <a:cubicBezTo>
                  <a:pt x="294" y="2621"/>
                  <a:pt x="294" y="2621"/>
                  <a:pt x="294" y="2621"/>
                </a:cubicBezTo>
                <a:cubicBezTo>
                  <a:pt x="269" y="2640"/>
                  <a:pt x="269" y="2640"/>
                  <a:pt x="269" y="2640"/>
                </a:cubicBezTo>
                <a:cubicBezTo>
                  <a:pt x="364" y="2764"/>
                  <a:pt x="364" y="2764"/>
                  <a:pt x="364" y="2764"/>
                </a:cubicBezTo>
                <a:cubicBezTo>
                  <a:pt x="389" y="2744"/>
                  <a:pt x="389" y="2744"/>
                  <a:pt x="389" y="2744"/>
                </a:cubicBezTo>
                <a:cubicBezTo>
                  <a:pt x="404" y="2764"/>
                  <a:pt x="404" y="2764"/>
                  <a:pt x="404" y="2764"/>
                </a:cubicBezTo>
                <a:cubicBezTo>
                  <a:pt x="433" y="2742"/>
                  <a:pt x="433" y="2742"/>
                  <a:pt x="433" y="2742"/>
                </a:cubicBezTo>
                <a:cubicBezTo>
                  <a:pt x="448" y="2761"/>
                  <a:pt x="448" y="2761"/>
                  <a:pt x="448" y="2761"/>
                </a:cubicBezTo>
                <a:cubicBezTo>
                  <a:pt x="584" y="2656"/>
                  <a:pt x="584" y="2656"/>
                  <a:pt x="584" y="2656"/>
                </a:cubicBezTo>
                <a:cubicBezTo>
                  <a:pt x="263" y="2988"/>
                  <a:pt x="263" y="2988"/>
                  <a:pt x="263" y="2988"/>
                </a:cubicBezTo>
                <a:cubicBezTo>
                  <a:pt x="395" y="3115"/>
                  <a:pt x="395" y="3115"/>
                  <a:pt x="395" y="3115"/>
                </a:cubicBezTo>
                <a:cubicBezTo>
                  <a:pt x="785" y="2712"/>
                  <a:pt x="785" y="2712"/>
                  <a:pt x="785" y="2712"/>
                </a:cubicBezTo>
                <a:cubicBezTo>
                  <a:pt x="808" y="2730"/>
                  <a:pt x="833" y="2748"/>
                  <a:pt x="859" y="2764"/>
                </a:cubicBezTo>
                <a:cubicBezTo>
                  <a:pt x="858" y="2764"/>
                  <a:pt x="858" y="2765"/>
                  <a:pt x="858" y="2765"/>
                </a:cubicBezTo>
                <a:cubicBezTo>
                  <a:pt x="856" y="2769"/>
                  <a:pt x="855" y="2773"/>
                  <a:pt x="853" y="2776"/>
                </a:cubicBezTo>
                <a:cubicBezTo>
                  <a:pt x="853" y="2777"/>
                  <a:pt x="852" y="2777"/>
                  <a:pt x="851" y="2778"/>
                </a:cubicBezTo>
                <a:cubicBezTo>
                  <a:pt x="839" y="2783"/>
                  <a:pt x="825" y="2779"/>
                  <a:pt x="813" y="2782"/>
                </a:cubicBezTo>
                <a:cubicBezTo>
                  <a:pt x="806" y="2783"/>
                  <a:pt x="799" y="2787"/>
                  <a:pt x="792" y="2791"/>
                </a:cubicBezTo>
                <a:cubicBezTo>
                  <a:pt x="792" y="2791"/>
                  <a:pt x="792" y="2791"/>
                  <a:pt x="791" y="2791"/>
                </a:cubicBezTo>
                <a:cubicBezTo>
                  <a:pt x="788" y="2788"/>
                  <a:pt x="783" y="2786"/>
                  <a:pt x="778" y="2786"/>
                </a:cubicBezTo>
                <a:cubicBezTo>
                  <a:pt x="769" y="2784"/>
                  <a:pt x="761" y="2787"/>
                  <a:pt x="755" y="2793"/>
                </a:cubicBezTo>
                <a:cubicBezTo>
                  <a:pt x="753" y="2793"/>
                  <a:pt x="752" y="2793"/>
                  <a:pt x="750" y="2792"/>
                </a:cubicBezTo>
                <a:cubicBezTo>
                  <a:pt x="737" y="2784"/>
                  <a:pt x="725" y="2785"/>
                  <a:pt x="714" y="2795"/>
                </a:cubicBezTo>
                <a:cubicBezTo>
                  <a:pt x="707" y="2801"/>
                  <a:pt x="703" y="2809"/>
                  <a:pt x="701" y="2819"/>
                </a:cubicBezTo>
                <a:cubicBezTo>
                  <a:pt x="701" y="2819"/>
                  <a:pt x="701" y="2819"/>
                  <a:pt x="701" y="2819"/>
                </a:cubicBezTo>
                <a:cubicBezTo>
                  <a:pt x="699" y="2822"/>
                  <a:pt x="697" y="2826"/>
                  <a:pt x="696" y="2829"/>
                </a:cubicBezTo>
                <a:cubicBezTo>
                  <a:pt x="688" y="2844"/>
                  <a:pt x="694" y="2861"/>
                  <a:pt x="707" y="2870"/>
                </a:cubicBezTo>
                <a:cubicBezTo>
                  <a:pt x="707" y="2877"/>
                  <a:pt x="708" y="2885"/>
                  <a:pt x="712" y="2892"/>
                </a:cubicBezTo>
                <a:cubicBezTo>
                  <a:pt x="719" y="2903"/>
                  <a:pt x="731" y="2908"/>
                  <a:pt x="743" y="2907"/>
                </a:cubicBezTo>
                <a:cubicBezTo>
                  <a:pt x="744" y="2907"/>
                  <a:pt x="744" y="2907"/>
                  <a:pt x="744" y="2907"/>
                </a:cubicBezTo>
                <a:cubicBezTo>
                  <a:pt x="749" y="2936"/>
                  <a:pt x="781" y="2952"/>
                  <a:pt x="808" y="2936"/>
                </a:cubicBezTo>
                <a:cubicBezTo>
                  <a:pt x="809" y="2935"/>
                  <a:pt x="811" y="2935"/>
                  <a:pt x="812" y="2934"/>
                </a:cubicBezTo>
                <a:cubicBezTo>
                  <a:pt x="812" y="2934"/>
                  <a:pt x="812" y="2934"/>
                  <a:pt x="812" y="2934"/>
                </a:cubicBezTo>
                <a:cubicBezTo>
                  <a:pt x="821" y="2938"/>
                  <a:pt x="834" y="2939"/>
                  <a:pt x="841" y="2932"/>
                </a:cubicBezTo>
                <a:cubicBezTo>
                  <a:pt x="842" y="2931"/>
                  <a:pt x="842" y="2931"/>
                  <a:pt x="843" y="2930"/>
                </a:cubicBezTo>
                <a:cubicBezTo>
                  <a:pt x="855" y="2924"/>
                  <a:pt x="863" y="2913"/>
                  <a:pt x="866" y="2899"/>
                </a:cubicBezTo>
                <a:cubicBezTo>
                  <a:pt x="868" y="2883"/>
                  <a:pt x="863" y="2871"/>
                  <a:pt x="852" y="2861"/>
                </a:cubicBezTo>
                <a:cubicBezTo>
                  <a:pt x="852" y="2860"/>
                  <a:pt x="852" y="2860"/>
                  <a:pt x="852" y="2859"/>
                </a:cubicBezTo>
                <a:cubicBezTo>
                  <a:pt x="854" y="2836"/>
                  <a:pt x="857" y="2812"/>
                  <a:pt x="862" y="2789"/>
                </a:cubicBezTo>
                <a:cubicBezTo>
                  <a:pt x="865" y="2787"/>
                  <a:pt x="868" y="2785"/>
                  <a:pt x="872" y="2783"/>
                </a:cubicBezTo>
                <a:cubicBezTo>
                  <a:pt x="876" y="2781"/>
                  <a:pt x="878" y="2779"/>
                  <a:pt x="879" y="2777"/>
                </a:cubicBezTo>
                <a:cubicBezTo>
                  <a:pt x="891" y="2784"/>
                  <a:pt x="903" y="2791"/>
                  <a:pt x="916" y="2798"/>
                </a:cubicBezTo>
                <a:cubicBezTo>
                  <a:pt x="911" y="2800"/>
                  <a:pt x="907" y="2804"/>
                  <a:pt x="905" y="2809"/>
                </a:cubicBezTo>
                <a:cubicBezTo>
                  <a:pt x="899" y="2821"/>
                  <a:pt x="905" y="2836"/>
                  <a:pt x="917" y="2842"/>
                </a:cubicBezTo>
                <a:cubicBezTo>
                  <a:pt x="930" y="2848"/>
                  <a:pt x="945" y="2843"/>
                  <a:pt x="951" y="2831"/>
                </a:cubicBezTo>
                <a:cubicBezTo>
                  <a:pt x="953" y="2827"/>
                  <a:pt x="953" y="2822"/>
                  <a:pt x="953" y="2818"/>
                </a:cubicBezTo>
                <a:cubicBezTo>
                  <a:pt x="954" y="2819"/>
                  <a:pt x="956" y="2819"/>
                  <a:pt x="958" y="2820"/>
                </a:cubicBezTo>
                <a:cubicBezTo>
                  <a:pt x="958" y="2824"/>
                  <a:pt x="957" y="2829"/>
                  <a:pt x="955" y="2833"/>
                </a:cubicBezTo>
                <a:cubicBezTo>
                  <a:pt x="948" y="2847"/>
                  <a:pt x="931" y="2853"/>
                  <a:pt x="916" y="2846"/>
                </a:cubicBezTo>
                <a:cubicBezTo>
                  <a:pt x="902" y="2839"/>
                  <a:pt x="895" y="2823"/>
                  <a:pt x="900" y="2809"/>
                </a:cubicBezTo>
                <a:cubicBezTo>
                  <a:pt x="900" y="2809"/>
                  <a:pt x="901" y="2808"/>
                  <a:pt x="901" y="2807"/>
                </a:cubicBezTo>
                <a:cubicBezTo>
                  <a:pt x="901" y="2807"/>
                  <a:pt x="901" y="2807"/>
                  <a:pt x="901" y="2807"/>
                </a:cubicBezTo>
                <a:cubicBezTo>
                  <a:pt x="903" y="2803"/>
                  <a:pt x="906" y="2800"/>
                  <a:pt x="909" y="2797"/>
                </a:cubicBezTo>
                <a:cubicBezTo>
                  <a:pt x="895" y="2790"/>
                  <a:pt x="895" y="2790"/>
                  <a:pt x="895" y="2790"/>
                </a:cubicBezTo>
                <a:cubicBezTo>
                  <a:pt x="894" y="2791"/>
                  <a:pt x="894" y="2792"/>
                  <a:pt x="893" y="2793"/>
                </a:cubicBezTo>
                <a:cubicBezTo>
                  <a:pt x="888" y="2791"/>
                  <a:pt x="886" y="2795"/>
                  <a:pt x="882" y="2801"/>
                </a:cubicBezTo>
                <a:cubicBezTo>
                  <a:pt x="879" y="2809"/>
                  <a:pt x="885" y="2812"/>
                  <a:pt x="885" y="2812"/>
                </a:cubicBezTo>
                <a:cubicBezTo>
                  <a:pt x="885" y="2812"/>
                  <a:pt x="885" y="2812"/>
                  <a:pt x="885" y="2812"/>
                </a:cubicBezTo>
                <a:cubicBezTo>
                  <a:pt x="880" y="2831"/>
                  <a:pt x="881" y="2851"/>
                  <a:pt x="895" y="2866"/>
                </a:cubicBezTo>
                <a:cubicBezTo>
                  <a:pt x="892" y="2939"/>
                  <a:pt x="976" y="2975"/>
                  <a:pt x="1031" y="2928"/>
                </a:cubicBezTo>
                <a:cubicBezTo>
                  <a:pt x="1064" y="2944"/>
                  <a:pt x="1088" y="2915"/>
                  <a:pt x="1100" y="2888"/>
                </a:cubicBezTo>
                <a:cubicBezTo>
                  <a:pt x="1072" y="2875"/>
                  <a:pt x="1072" y="2875"/>
                  <a:pt x="1072" y="2875"/>
                </a:cubicBezTo>
                <a:cubicBezTo>
                  <a:pt x="1073" y="2879"/>
                  <a:pt x="1072" y="2884"/>
                  <a:pt x="1070" y="2888"/>
                </a:cubicBezTo>
                <a:cubicBezTo>
                  <a:pt x="1063" y="2902"/>
                  <a:pt x="1045" y="2908"/>
                  <a:pt x="1031" y="2901"/>
                </a:cubicBezTo>
                <a:cubicBezTo>
                  <a:pt x="1016" y="2893"/>
                  <a:pt x="1009" y="2876"/>
                  <a:pt x="1016" y="2862"/>
                </a:cubicBezTo>
                <a:cubicBezTo>
                  <a:pt x="1018" y="2858"/>
                  <a:pt x="1021" y="2855"/>
                  <a:pt x="1024" y="2852"/>
                </a:cubicBezTo>
                <a:cubicBezTo>
                  <a:pt x="992" y="2837"/>
                  <a:pt x="992" y="2837"/>
                  <a:pt x="992" y="2837"/>
                </a:cubicBezTo>
                <a:cubicBezTo>
                  <a:pt x="1004" y="2842"/>
                  <a:pt x="1017" y="2848"/>
                  <a:pt x="1030" y="2853"/>
                </a:cubicBezTo>
                <a:cubicBezTo>
                  <a:pt x="1026" y="2856"/>
                  <a:pt x="1022" y="2859"/>
                  <a:pt x="1020" y="2864"/>
                </a:cubicBezTo>
                <a:cubicBezTo>
                  <a:pt x="1014" y="2876"/>
                  <a:pt x="1020" y="2891"/>
                  <a:pt x="1032" y="2897"/>
                </a:cubicBezTo>
                <a:cubicBezTo>
                  <a:pt x="1045" y="2903"/>
                  <a:pt x="1060" y="2898"/>
                  <a:pt x="1066" y="2886"/>
                </a:cubicBezTo>
                <a:cubicBezTo>
                  <a:pt x="1069" y="2880"/>
                  <a:pt x="1069" y="2873"/>
                  <a:pt x="1066" y="2867"/>
                </a:cubicBezTo>
                <a:cubicBezTo>
                  <a:pt x="1094" y="2877"/>
                  <a:pt x="1121" y="2886"/>
                  <a:pt x="1150" y="2894"/>
                </a:cubicBezTo>
                <a:cubicBezTo>
                  <a:pt x="1071" y="3422"/>
                  <a:pt x="1071" y="3422"/>
                  <a:pt x="1071" y="3422"/>
                </a:cubicBezTo>
                <a:cubicBezTo>
                  <a:pt x="1111" y="3428"/>
                  <a:pt x="1111" y="3428"/>
                  <a:pt x="1111" y="3428"/>
                </a:cubicBezTo>
                <a:cubicBezTo>
                  <a:pt x="1106" y="3462"/>
                  <a:pt x="1106" y="3462"/>
                  <a:pt x="1106" y="3462"/>
                </a:cubicBezTo>
                <a:cubicBezTo>
                  <a:pt x="1150" y="3514"/>
                  <a:pt x="1150" y="3514"/>
                  <a:pt x="1150" y="3514"/>
                </a:cubicBezTo>
                <a:cubicBezTo>
                  <a:pt x="1206" y="3477"/>
                  <a:pt x="1206" y="3477"/>
                  <a:pt x="1206" y="3477"/>
                </a:cubicBezTo>
                <a:cubicBezTo>
                  <a:pt x="1211" y="3443"/>
                  <a:pt x="1211" y="3443"/>
                  <a:pt x="1211" y="3443"/>
                </a:cubicBezTo>
                <a:cubicBezTo>
                  <a:pt x="1251" y="3449"/>
                  <a:pt x="1251" y="3449"/>
                  <a:pt x="1251" y="3449"/>
                </a:cubicBezTo>
                <a:cubicBezTo>
                  <a:pt x="1318" y="3002"/>
                  <a:pt x="1318" y="3002"/>
                  <a:pt x="1318" y="3002"/>
                </a:cubicBezTo>
                <a:cubicBezTo>
                  <a:pt x="1322" y="3686"/>
                  <a:pt x="1322" y="3686"/>
                  <a:pt x="1322" y="3686"/>
                </a:cubicBezTo>
                <a:cubicBezTo>
                  <a:pt x="1628" y="3684"/>
                  <a:pt x="1628" y="3684"/>
                  <a:pt x="1628" y="3684"/>
                </a:cubicBezTo>
                <a:cubicBezTo>
                  <a:pt x="1624" y="2920"/>
                  <a:pt x="1624" y="2920"/>
                  <a:pt x="1624" y="2920"/>
                </a:cubicBezTo>
                <a:cubicBezTo>
                  <a:pt x="1644" y="2916"/>
                  <a:pt x="1665" y="2912"/>
                  <a:pt x="1685" y="2908"/>
                </a:cubicBezTo>
                <a:cubicBezTo>
                  <a:pt x="1685" y="2908"/>
                  <a:pt x="1685" y="2909"/>
                  <a:pt x="1685" y="2909"/>
                </a:cubicBezTo>
                <a:cubicBezTo>
                  <a:pt x="1686" y="2912"/>
                  <a:pt x="1687" y="2915"/>
                  <a:pt x="1688" y="2917"/>
                </a:cubicBezTo>
                <a:cubicBezTo>
                  <a:pt x="1688" y="2918"/>
                  <a:pt x="1688" y="2918"/>
                  <a:pt x="1688" y="2919"/>
                </a:cubicBezTo>
                <a:cubicBezTo>
                  <a:pt x="1684" y="2927"/>
                  <a:pt x="1675" y="2933"/>
                  <a:pt x="1671" y="2940"/>
                </a:cubicBezTo>
                <a:cubicBezTo>
                  <a:pt x="1668" y="2945"/>
                  <a:pt x="1666" y="2950"/>
                  <a:pt x="1665" y="2955"/>
                </a:cubicBezTo>
                <a:cubicBezTo>
                  <a:pt x="1665" y="2955"/>
                  <a:pt x="1665" y="2956"/>
                  <a:pt x="1664" y="2956"/>
                </a:cubicBezTo>
                <a:cubicBezTo>
                  <a:pt x="1661" y="2956"/>
                  <a:pt x="1658" y="2958"/>
                  <a:pt x="1655" y="2960"/>
                </a:cubicBezTo>
                <a:cubicBezTo>
                  <a:pt x="1650" y="2963"/>
                  <a:pt x="1647" y="2969"/>
                  <a:pt x="1647" y="2975"/>
                </a:cubicBezTo>
                <a:cubicBezTo>
                  <a:pt x="1646" y="2976"/>
                  <a:pt x="1646" y="2977"/>
                  <a:pt x="1644" y="2977"/>
                </a:cubicBezTo>
                <a:cubicBezTo>
                  <a:pt x="1634" y="2979"/>
                  <a:pt x="1628" y="2986"/>
                  <a:pt x="1628" y="2996"/>
                </a:cubicBezTo>
                <a:cubicBezTo>
                  <a:pt x="1627" y="3003"/>
                  <a:pt x="1629" y="3009"/>
                  <a:pt x="1633" y="3015"/>
                </a:cubicBezTo>
                <a:cubicBezTo>
                  <a:pt x="1633" y="3015"/>
                  <a:pt x="1633" y="3015"/>
                  <a:pt x="1633" y="3015"/>
                </a:cubicBezTo>
                <a:cubicBezTo>
                  <a:pt x="1633" y="3018"/>
                  <a:pt x="1634" y="3021"/>
                  <a:pt x="1636" y="3023"/>
                </a:cubicBezTo>
                <a:cubicBezTo>
                  <a:pt x="1639" y="3034"/>
                  <a:pt x="1651" y="3040"/>
                  <a:pt x="1662" y="3038"/>
                </a:cubicBezTo>
                <a:cubicBezTo>
                  <a:pt x="1665" y="3042"/>
                  <a:pt x="1670" y="3045"/>
                  <a:pt x="1675" y="3046"/>
                </a:cubicBezTo>
                <a:cubicBezTo>
                  <a:pt x="1684" y="3049"/>
                  <a:pt x="1693" y="3045"/>
                  <a:pt x="1699" y="3038"/>
                </a:cubicBezTo>
                <a:cubicBezTo>
                  <a:pt x="1699" y="3038"/>
                  <a:pt x="1699" y="3038"/>
                  <a:pt x="1699" y="3038"/>
                </a:cubicBezTo>
                <a:cubicBezTo>
                  <a:pt x="1716" y="3050"/>
                  <a:pt x="1740" y="3042"/>
                  <a:pt x="1746" y="3020"/>
                </a:cubicBezTo>
                <a:cubicBezTo>
                  <a:pt x="1746" y="3019"/>
                  <a:pt x="1746" y="3018"/>
                  <a:pt x="1747" y="3017"/>
                </a:cubicBezTo>
                <a:cubicBezTo>
                  <a:pt x="1747" y="3017"/>
                  <a:pt x="1747" y="3017"/>
                  <a:pt x="1747" y="3017"/>
                </a:cubicBezTo>
                <a:cubicBezTo>
                  <a:pt x="1754" y="3015"/>
                  <a:pt x="1760" y="3008"/>
                  <a:pt x="1760" y="3001"/>
                </a:cubicBezTo>
                <a:cubicBezTo>
                  <a:pt x="1760" y="3001"/>
                  <a:pt x="1760" y="3000"/>
                  <a:pt x="1760" y="3000"/>
                </a:cubicBezTo>
                <a:cubicBezTo>
                  <a:pt x="1763" y="2990"/>
                  <a:pt x="1762" y="2981"/>
                  <a:pt x="1756" y="2973"/>
                </a:cubicBezTo>
                <a:cubicBezTo>
                  <a:pt x="1749" y="2964"/>
                  <a:pt x="1741" y="2960"/>
                  <a:pt x="1730" y="2960"/>
                </a:cubicBezTo>
                <a:cubicBezTo>
                  <a:pt x="1730" y="2960"/>
                  <a:pt x="1729" y="2960"/>
                  <a:pt x="1729" y="2960"/>
                </a:cubicBezTo>
                <a:cubicBezTo>
                  <a:pt x="1718" y="2947"/>
                  <a:pt x="1708" y="2933"/>
                  <a:pt x="1699" y="2919"/>
                </a:cubicBezTo>
                <a:cubicBezTo>
                  <a:pt x="1699" y="2917"/>
                  <a:pt x="1700" y="2914"/>
                  <a:pt x="1701" y="2911"/>
                </a:cubicBezTo>
                <a:cubicBezTo>
                  <a:pt x="1702" y="2908"/>
                  <a:pt x="1702" y="2906"/>
                  <a:pt x="1701" y="2904"/>
                </a:cubicBezTo>
                <a:cubicBezTo>
                  <a:pt x="1713" y="2901"/>
                  <a:pt x="1725" y="2898"/>
                  <a:pt x="1737" y="2894"/>
                </a:cubicBezTo>
                <a:cubicBezTo>
                  <a:pt x="1831" y="3199"/>
                  <a:pt x="1831" y="3199"/>
                  <a:pt x="1831" y="3199"/>
                </a:cubicBezTo>
                <a:cubicBezTo>
                  <a:pt x="1888" y="3252"/>
                  <a:pt x="1888" y="3252"/>
                  <a:pt x="1888" y="3252"/>
                </a:cubicBezTo>
                <a:cubicBezTo>
                  <a:pt x="1990" y="3220"/>
                  <a:pt x="1990" y="3220"/>
                  <a:pt x="1990" y="3220"/>
                </a:cubicBezTo>
                <a:cubicBezTo>
                  <a:pt x="2006" y="3145"/>
                  <a:pt x="2006" y="3145"/>
                  <a:pt x="2006" y="3145"/>
                </a:cubicBezTo>
                <a:cubicBezTo>
                  <a:pt x="1939" y="2926"/>
                  <a:pt x="1939" y="2926"/>
                  <a:pt x="1939" y="2926"/>
                </a:cubicBezTo>
                <a:cubicBezTo>
                  <a:pt x="2141" y="3318"/>
                  <a:pt x="2141" y="3318"/>
                  <a:pt x="2141" y="3318"/>
                </a:cubicBezTo>
                <a:cubicBezTo>
                  <a:pt x="2161" y="3307"/>
                  <a:pt x="2161" y="3307"/>
                  <a:pt x="2161" y="3307"/>
                </a:cubicBezTo>
                <a:cubicBezTo>
                  <a:pt x="2181" y="3346"/>
                  <a:pt x="2181" y="3346"/>
                  <a:pt x="2181" y="3346"/>
                </a:cubicBezTo>
                <a:cubicBezTo>
                  <a:pt x="2198" y="3338"/>
                  <a:pt x="2198" y="3338"/>
                  <a:pt x="2198" y="3338"/>
                </a:cubicBezTo>
                <a:cubicBezTo>
                  <a:pt x="2217" y="3375"/>
                  <a:pt x="2217" y="3375"/>
                  <a:pt x="2217" y="3375"/>
                </a:cubicBezTo>
                <a:cubicBezTo>
                  <a:pt x="2324" y="3320"/>
                  <a:pt x="2324" y="3320"/>
                  <a:pt x="2324" y="3320"/>
                </a:cubicBezTo>
                <a:cubicBezTo>
                  <a:pt x="2305" y="3282"/>
                  <a:pt x="2305" y="3282"/>
                  <a:pt x="2305" y="3282"/>
                </a:cubicBezTo>
                <a:cubicBezTo>
                  <a:pt x="2321" y="3274"/>
                  <a:pt x="2321" y="3274"/>
                  <a:pt x="2321" y="3274"/>
                </a:cubicBezTo>
                <a:cubicBezTo>
                  <a:pt x="2301" y="3235"/>
                  <a:pt x="2301" y="3235"/>
                  <a:pt x="2301" y="3235"/>
                </a:cubicBezTo>
                <a:cubicBezTo>
                  <a:pt x="2317" y="3227"/>
                  <a:pt x="2317" y="3227"/>
                  <a:pt x="2317" y="3227"/>
                </a:cubicBezTo>
                <a:cubicBezTo>
                  <a:pt x="2140" y="2885"/>
                  <a:pt x="2140" y="2885"/>
                  <a:pt x="2140" y="2885"/>
                </a:cubicBezTo>
                <a:cubicBezTo>
                  <a:pt x="2145" y="2888"/>
                  <a:pt x="2151" y="2890"/>
                  <a:pt x="2157" y="2891"/>
                </a:cubicBezTo>
                <a:cubicBezTo>
                  <a:pt x="2157" y="2891"/>
                  <a:pt x="2157" y="2891"/>
                  <a:pt x="2158" y="2891"/>
                </a:cubicBezTo>
                <a:cubicBezTo>
                  <a:pt x="2161" y="2894"/>
                  <a:pt x="2165" y="2896"/>
                  <a:pt x="2170" y="2897"/>
                </a:cubicBezTo>
                <a:cubicBezTo>
                  <a:pt x="2187" y="2905"/>
                  <a:pt x="2207" y="2898"/>
                  <a:pt x="2216" y="2883"/>
                </a:cubicBezTo>
                <a:cubicBezTo>
                  <a:pt x="2225" y="2883"/>
                  <a:pt x="2234" y="2881"/>
                  <a:pt x="2242" y="2876"/>
                </a:cubicBezTo>
                <a:cubicBezTo>
                  <a:pt x="2255" y="2868"/>
                  <a:pt x="2261" y="2853"/>
                  <a:pt x="2259" y="2839"/>
                </a:cubicBezTo>
                <a:cubicBezTo>
                  <a:pt x="2259" y="2839"/>
                  <a:pt x="2259" y="2839"/>
                  <a:pt x="2259" y="2839"/>
                </a:cubicBezTo>
                <a:cubicBezTo>
                  <a:pt x="2293" y="2832"/>
                  <a:pt x="2311" y="2794"/>
                  <a:pt x="2291" y="2763"/>
                </a:cubicBezTo>
                <a:cubicBezTo>
                  <a:pt x="2290" y="2761"/>
                  <a:pt x="2290" y="2759"/>
                  <a:pt x="2289" y="2758"/>
                </a:cubicBezTo>
                <a:cubicBezTo>
                  <a:pt x="2289" y="2758"/>
                  <a:pt x="2289" y="2758"/>
                  <a:pt x="2288" y="2758"/>
                </a:cubicBezTo>
                <a:cubicBezTo>
                  <a:pt x="2294" y="2747"/>
                  <a:pt x="2294" y="2732"/>
                  <a:pt x="2285" y="2724"/>
                </a:cubicBezTo>
                <a:cubicBezTo>
                  <a:pt x="2285" y="2723"/>
                  <a:pt x="2284" y="2723"/>
                  <a:pt x="2284" y="2722"/>
                </a:cubicBezTo>
                <a:cubicBezTo>
                  <a:pt x="2282" y="2720"/>
                  <a:pt x="2281" y="2717"/>
                  <a:pt x="2279" y="2715"/>
                </a:cubicBezTo>
                <a:cubicBezTo>
                  <a:pt x="2280" y="2712"/>
                  <a:pt x="2280" y="2708"/>
                  <a:pt x="2280" y="2705"/>
                </a:cubicBezTo>
                <a:cubicBezTo>
                  <a:pt x="2280" y="2705"/>
                  <a:pt x="2280" y="2705"/>
                  <a:pt x="2280" y="2705"/>
                </a:cubicBezTo>
                <a:cubicBezTo>
                  <a:pt x="2297" y="2700"/>
                  <a:pt x="2305" y="2679"/>
                  <a:pt x="2294" y="2664"/>
                </a:cubicBezTo>
                <a:cubicBezTo>
                  <a:pt x="2294" y="2663"/>
                  <a:pt x="2293" y="2662"/>
                  <a:pt x="2293" y="2661"/>
                </a:cubicBezTo>
                <a:cubicBezTo>
                  <a:pt x="2293" y="2661"/>
                  <a:pt x="2293" y="2661"/>
                  <a:pt x="2293" y="2661"/>
                </a:cubicBezTo>
                <a:cubicBezTo>
                  <a:pt x="2295" y="2655"/>
                  <a:pt x="2295" y="2648"/>
                  <a:pt x="2290" y="2643"/>
                </a:cubicBezTo>
                <a:cubicBezTo>
                  <a:pt x="2290" y="2643"/>
                  <a:pt x="2289" y="2643"/>
                  <a:pt x="2289" y="2643"/>
                </a:cubicBezTo>
                <a:cubicBezTo>
                  <a:pt x="2284" y="2635"/>
                  <a:pt x="2278" y="2631"/>
                  <a:pt x="2268" y="2630"/>
                </a:cubicBezTo>
                <a:cubicBezTo>
                  <a:pt x="2259" y="2630"/>
                  <a:pt x="2251" y="2633"/>
                  <a:pt x="2246" y="2641"/>
                </a:cubicBezTo>
                <a:cubicBezTo>
                  <a:pt x="2245" y="2641"/>
                  <a:pt x="2245" y="2641"/>
                  <a:pt x="2245" y="2641"/>
                </a:cubicBezTo>
                <a:cubicBezTo>
                  <a:pt x="2230" y="2640"/>
                  <a:pt x="2216" y="2640"/>
                  <a:pt x="2201" y="2638"/>
                </a:cubicBezTo>
                <a:cubicBezTo>
                  <a:pt x="2200" y="2636"/>
                  <a:pt x="2199" y="2635"/>
                  <a:pt x="2197" y="2632"/>
                </a:cubicBezTo>
                <a:cubicBezTo>
                  <a:pt x="2197" y="2632"/>
                  <a:pt x="2197" y="2632"/>
                  <a:pt x="2197" y="2632"/>
                </a:cubicBezTo>
                <a:cubicBezTo>
                  <a:pt x="2223" y="2607"/>
                  <a:pt x="2248" y="2580"/>
                  <a:pt x="2271" y="2553"/>
                </a:cubicBezTo>
                <a:cubicBezTo>
                  <a:pt x="2272" y="2559"/>
                  <a:pt x="2275" y="2564"/>
                  <a:pt x="2281" y="2568"/>
                </a:cubicBezTo>
                <a:cubicBezTo>
                  <a:pt x="2291" y="2576"/>
                  <a:pt x="2307" y="2573"/>
                  <a:pt x="2315" y="2562"/>
                </a:cubicBezTo>
                <a:cubicBezTo>
                  <a:pt x="2323" y="2550"/>
                  <a:pt x="2321" y="2535"/>
                  <a:pt x="2310" y="2527"/>
                </a:cubicBezTo>
                <a:cubicBezTo>
                  <a:pt x="2306" y="2524"/>
                  <a:pt x="2301" y="2522"/>
                  <a:pt x="2296" y="2522"/>
                </a:cubicBezTo>
                <a:cubicBezTo>
                  <a:pt x="2297" y="2521"/>
                  <a:pt x="2297" y="2521"/>
                  <a:pt x="2298" y="2520"/>
                </a:cubicBezTo>
                <a:cubicBezTo>
                  <a:pt x="2315" y="2498"/>
                  <a:pt x="2332" y="2477"/>
                  <a:pt x="2347" y="2454"/>
                </a:cubicBezTo>
                <a:cubicBezTo>
                  <a:pt x="2349" y="2458"/>
                  <a:pt x="2351" y="2462"/>
                  <a:pt x="2355" y="2465"/>
                </a:cubicBezTo>
                <a:cubicBezTo>
                  <a:pt x="2366" y="2472"/>
                  <a:pt x="2381" y="2470"/>
                  <a:pt x="2390" y="2458"/>
                </a:cubicBezTo>
                <a:cubicBezTo>
                  <a:pt x="2398" y="2447"/>
                  <a:pt x="2396" y="2431"/>
                  <a:pt x="2385" y="2423"/>
                </a:cubicBezTo>
                <a:cubicBezTo>
                  <a:pt x="2380" y="2420"/>
                  <a:pt x="2375" y="2419"/>
                  <a:pt x="2370" y="2419"/>
                </a:cubicBezTo>
                <a:cubicBezTo>
                  <a:pt x="2382" y="2400"/>
                  <a:pt x="2394" y="2380"/>
                  <a:pt x="2405" y="2360"/>
                </a:cubicBezTo>
                <a:cubicBezTo>
                  <a:pt x="2405" y="2360"/>
                  <a:pt x="2405" y="2360"/>
                  <a:pt x="2406" y="2360"/>
                </a:cubicBezTo>
                <a:cubicBezTo>
                  <a:pt x="2408" y="2361"/>
                  <a:pt x="2411" y="2362"/>
                  <a:pt x="2414" y="2363"/>
                </a:cubicBezTo>
                <a:cubicBezTo>
                  <a:pt x="2414" y="2363"/>
                  <a:pt x="2415" y="2363"/>
                  <a:pt x="2415" y="2364"/>
                </a:cubicBezTo>
                <a:cubicBezTo>
                  <a:pt x="2420" y="2372"/>
                  <a:pt x="2418" y="2382"/>
                  <a:pt x="2422" y="2390"/>
                </a:cubicBezTo>
                <a:cubicBezTo>
                  <a:pt x="2424" y="2395"/>
                  <a:pt x="2426" y="2400"/>
                  <a:pt x="2430" y="2404"/>
                </a:cubicBezTo>
                <a:cubicBezTo>
                  <a:pt x="2430" y="2404"/>
                  <a:pt x="2430" y="2405"/>
                  <a:pt x="2430" y="2405"/>
                </a:cubicBezTo>
                <a:cubicBezTo>
                  <a:pt x="2429" y="2408"/>
                  <a:pt x="2428" y="2411"/>
                  <a:pt x="2428" y="2415"/>
                </a:cubicBezTo>
                <a:cubicBezTo>
                  <a:pt x="2428" y="2421"/>
                  <a:pt x="2431" y="2426"/>
                  <a:pt x="2435" y="2430"/>
                </a:cubicBezTo>
                <a:cubicBezTo>
                  <a:pt x="2436" y="2431"/>
                  <a:pt x="2436" y="2432"/>
                  <a:pt x="2435" y="2434"/>
                </a:cubicBezTo>
                <a:cubicBezTo>
                  <a:pt x="2431" y="2443"/>
                  <a:pt x="2433" y="2452"/>
                  <a:pt x="2441" y="2459"/>
                </a:cubicBezTo>
                <a:cubicBezTo>
                  <a:pt x="2446" y="2463"/>
                  <a:pt x="2452" y="2465"/>
                  <a:pt x="2459" y="2465"/>
                </a:cubicBezTo>
                <a:cubicBezTo>
                  <a:pt x="2459" y="2466"/>
                  <a:pt x="2459" y="2466"/>
                  <a:pt x="2459" y="2466"/>
                </a:cubicBezTo>
                <a:cubicBezTo>
                  <a:pt x="2462" y="2467"/>
                  <a:pt x="2464" y="2468"/>
                  <a:pt x="2467" y="2468"/>
                </a:cubicBezTo>
                <a:cubicBezTo>
                  <a:pt x="2478" y="2472"/>
                  <a:pt x="2489" y="2466"/>
                  <a:pt x="2494" y="2456"/>
                </a:cubicBezTo>
                <a:cubicBezTo>
                  <a:pt x="2499" y="2456"/>
                  <a:pt x="2505" y="2454"/>
                  <a:pt x="2509" y="2450"/>
                </a:cubicBezTo>
                <a:cubicBezTo>
                  <a:pt x="2516" y="2445"/>
                  <a:pt x="2519" y="2435"/>
                  <a:pt x="2517" y="2427"/>
                </a:cubicBezTo>
                <a:cubicBezTo>
                  <a:pt x="2517" y="2427"/>
                  <a:pt x="2517" y="2427"/>
                  <a:pt x="2517" y="2427"/>
                </a:cubicBezTo>
                <a:cubicBezTo>
                  <a:pt x="2536" y="2420"/>
                  <a:pt x="2545" y="2396"/>
                  <a:pt x="2531" y="2378"/>
                </a:cubicBezTo>
                <a:cubicBezTo>
                  <a:pt x="2530" y="2378"/>
                  <a:pt x="2529" y="2377"/>
                  <a:pt x="2529" y="2376"/>
                </a:cubicBezTo>
                <a:cubicBezTo>
                  <a:pt x="2529" y="2376"/>
                  <a:pt x="2529" y="2376"/>
                  <a:pt x="2529" y="2376"/>
                </a:cubicBezTo>
                <a:cubicBezTo>
                  <a:pt x="2529" y="2373"/>
                  <a:pt x="2530" y="2371"/>
                  <a:pt x="2530" y="2368"/>
                </a:cubicBezTo>
                <a:cubicBezTo>
                  <a:pt x="2689" y="2427"/>
                  <a:pt x="2689" y="2427"/>
                  <a:pt x="2689" y="2427"/>
                </a:cubicBezTo>
                <a:cubicBezTo>
                  <a:pt x="2698" y="2402"/>
                  <a:pt x="2698" y="2402"/>
                  <a:pt x="2698" y="2402"/>
                </a:cubicBezTo>
                <a:cubicBezTo>
                  <a:pt x="2733" y="2414"/>
                  <a:pt x="2733" y="2414"/>
                  <a:pt x="2733" y="2414"/>
                </a:cubicBezTo>
                <a:cubicBezTo>
                  <a:pt x="2738" y="2399"/>
                  <a:pt x="2738" y="2399"/>
                  <a:pt x="2738" y="2399"/>
                </a:cubicBezTo>
                <a:cubicBezTo>
                  <a:pt x="2768" y="2410"/>
                  <a:pt x="2768" y="2410"/>
                  <a:pt x="2768" y="2410"/>
                </a:cubicBezTo>
                <a:cubicBezTo>
                  <a:pt x="2805" y="2310"/>
                  <a:pt x="2805" y="2310"/>
                  <a:pt x="2805" y="2310"/>
                </a:cubicBezTo>
                <a:cubicBezTo>
                  <a:pt x="2775" y="2299"/>
                  <a:pt x="2775" y="2299"/>
                  <a:pt x="2775" y="2299"/>
                </a:cubicBezTo>
                <a:cubicBezTo>
                  <a:pt x="2781" y="2283"/>
                  <a:pt x="2781" y="2283"/>
                  <a:pt x="2781" y="2283"/>
                </a:cubicBezTo>
                <a:cubicBezTo>
                  <a:pt x="2747" y="2270"/>
                  <a:pt x="2747" y="2270"/>
                  <a:pt x="2747" y="2270"/>
                </a:cubicBezTo>
                <a:cubicBezTo>
                  <a:pt x="2752" y="2255"/>
                  <a:pt x="2752" y="2255"/>
                  <a:pt x="2752" y="2255"/>
                </a:cubicBezTo>
                <a:cubicBezTo>
                  <a:pt x="2543" y="2178"/>
                  <a:pt x="2543" y="2178"/>
                  <a:pt x="2543" y="2178"/>
                </a:cubicBezTo>
                <a:cubicBezTo>
                  <a:pt x="2856" y="2241"/>
                  <a:pt x="2856" y="2241"/>
                  <a:pt x="2856" y="2241"/>
                </a:cubicBezTo>
                <a:lnTo>
                  <a:pt x="2894" y="2050"/>
                </a:lnTo>
                <a:close/>
                <a:moveTo>
                  <a:pt x="2549" y="1763"/>
                </a:moveTo>
                <a:cubicBezTo>
                  <a:pt x="2554" y="1762"/>
                  <a:pt x="2559" y="1766"/>
                  <a:pt x="2560" y="1771"/>
                </a:cubicBezTo>
                <a:cubicBezTo>
                  <a:pt x="2561" y="1777"/>
                  <a:pt x="2557" y="1782"/>
                  <a:pt x="2551" y="1782"/>
                </a:cubicBezTo>
                <a:cubicBezTo>
                  <a:pt x="2546" y="1783"/>
                  <a:pt x="2541" y="1779"/>
                  <a:pt x="2540" y="1774"/>
                </a:cubicBezTo>
                <a:cubicBezTo>
                  <a:pt x="2540" y="1768"/>
                  <a:pt x="2543" y="1763"/>
                  <a:pt x="2549" y="1763"/>
                </a:cubicBezTo>
                <a:close/>
                <a:moveTo>
                  <a:pt x="2597" y="1760"/>
                </a:moveTo>
                <a:cubicBezTo>
                  <a:pt x="2597" y="1760"/>
                  <a:pt x="2597" y="1760"/>
                  <a:pt x="2596" y="1760"/>
                </a:cubicBezTo>
                <a:cubicBezTo>
                  <a:pt x="2589" y="1707"/>
                  <a:pt x="2589" y="1707"/>
                  <a:pt x="2589" y="1707"/>
                </a:cubicBezTo>
                <a:cubicBezTo>
                  <a:pt x="2630" y="1702"/>
                  <a:pt x="2630" y="1702"/>
                  <a:pt x="2630" y="1702"/>
                </a:cubicBezTo>
                <a:cubicBezTo>
                  <a:pt x="2631" y="1733"/>
                  <a:pt x="2614" y="1758"/>
                  <a:pt x="2597" y="1760"/>
                </a:cubicBezTo>
                <a:close/>
                <a:moveTo>
                  <a:pt x="2628" y="1689"/>
                </a:moveTo>
                <a:cubicBezTo>
                  <a:pt x="2588" y="1694"/>
                  <a:pt x="2588" y="1694"/>
                  <a:pt x="2588" y="1694"/>
                </a:cubicBezTo>
                <a:cubicBezTo>
                  <a:pt x="2581" y="1645"/>
                  <a:pt x="2581" y="1645"/>
                  <a:pt x="2581" y="1645"/>
                </a:cubicBezTo>
                <a:cubicBezTo>
                  <a:pt x="2598" y="1644"/>
                  <a:pt x="2621" y="1661"/>
                  <a:pt x="2628" y="1689"/>
                </a:cubicBezTo>
                <a:close/>
                <a:moveTo>
                  <a:pt x="2081" y="879"/>
                </a:moveTo>
                <a:cubicBezTo>
                  <a:pt x="2083" y="879"/>
                  <a:pt x="2085" y="878"/>
                  <a:pt x="2086" y="877"/>
                </a:cubicBezTo>
                <a:cubicBezTo>
                  <a:pt x="2088" y="877"/>
                  <a:pt x="2089" y="877"/>
                  <a:pt x="2090" y="877"/>
                </a:cubicBezTo>
                <a:cubicBezTo>
                  <a:pt x="2091" y="881"/>
                  <a:pt x="2093" y="885"/>
                  <a:pt x="2096" y="888"/>
                </a:cubicBezTo>
                <a:cubicBezTo>
                  <a:pt x="2096" y="888"/>
                  <a:pt x="2096" y="889"/>
                  <a:pt x="2096" y="889"/>
                </a:cubicBezTo>
                <a:cubicBezTo>
                  <a:pt x="2089" y="893"/>
                  <a:pt x="2081" y="896"/>
                  <a:pt x="2072" y="897"/>
                </a:cubicBezTo>
                <a:cubicBezTo>
                  <a:pt x="2066" y="897"/>
                  <a:pt x="2060" y="897"/>
                  <a:pt x="2054" y="897"/>
                </a:cubicBezTo>
                <a:cubicBezTo>
                  <a:pt x="2061" y="891"/>
                  <a:pt x="2071" y="884"/>
                  <a:pt x="2081" y="879"/>
                </a:cubicBezTo>
                <a:close/>
                <a:moveTo>
                  <a:pt x="2057" y="861"/>
                </a:moveTo>
                <a:cubicBezTo>
                  <a:pt x="2057" y="861"/>
                  <a:pt x="2057" y="861"/>
                  <a:pt x="2057" y="861"/>
                </a:cubicBezTo>
                <a:cubicBezTo>
                  <a:pt x="2061" y="864"/>
                  <a:pt x="2065" y="868"/>
                  <a:pt x="2069" y="871"/>
                </a:cubicBezTo>
                <a:cubicBezTo>
                  <a:pt x="2071" y="872"/>
                  <a:pt x="2073" y="873"/>
                  <a:pt x="2074" y="875"/>
                </a:cubicBezTo>
                <a:cubicBezTo>
                  <a:pt x="2074" y="875"/>
                  <a:pt x="2075" y="875"/>
                  <a:pt x="2075" y="875"/>
                </a:cubicBezTo>
                <a:cubicBezTo>
                  <a:pt x="2074" y="875"/>
                  <a:pt x="2074" y="876"/>
                  <a:pt x="2073" y="876"/>
                </a:cubicBezTo>
                <a:cubicBezTo>
                  <a:pt x="2070" y="877"/>
                  <a:pt x="2063" y="882"/>
                  <a:pt x="2058" y="884"/>
                </a:cubicBezTo>
                <a:cubicBezTo>
                  <a:pt x="2056" y="884"/>
                  <a:pt x="2054" y="884"/>
                  <a:pt x="2053" y="884"/>
                </a:cubicBezTo>
                <a:cubicBezTo>
                  <a:pt x="2051" y="882"/>
                  <a:pt x="2055" y="867"/>
                  <a:pt x="2057" y="861"/>
                </a:cubicBezTo>
                <a:close/>
                <a:moveTo>
                  <a:pt x="2049" y="838"/>
                </a:moveTo>
                <a:cubicBezTo>
                  <a:pt x="2049" y="838"/>
                  <a:pt x="2049" y="837"/>
                  <a:pt x="2049" y="837"/>
                </a:cubicBezTo>
                <a:cubicBezTo>
                  <a:pt x="2049" y="837"/>
                  <a:pt x="2049" y="838"/>
                  <a:pt x="2049" y="838"/>
                </a:cubicBezTo>
                <a:cubicBezTo>
                  <a:pt x="2049" y="843"/>
                  <a:pt x="2050" y="848"/>
                  <a:pt x="2049" y="852"/>
                </a:cubicBezTo>
                <a:cubicBezTo>
                  <a:pt x="2049" y="852"/>
                  <a:pt x="2049" y="852"/>
                  <a:pt x="2049" y="853"/>
                </a:cubicBezTo>
                <a:cubicBezTo>
                  <a:pt x="2049" y="856"/>
                  <a:pt x="2047" y="860"/>
                  <a:pt x="2045" y="865"/>
                </a:cubicBezTo>
                <a:cubicBezTo>
                  <a:pt x="2047" y="856"/>
                  <a:pt x="2048" y="847"/>
                  <a:pt x="2049" y="838"/>
                </a:cubicBezTo>
                <a:close/>
                <a:moveTo>
                  <a:pt x="1211" y="733"/>
                </a:moveTo>
                <a:cubicBezTo>
                  <a:pt x="1211" y="731"/>
                  <a:pt x="1212" y="730"/>
                  <a:pt x="1212" y="729"/>
                </a:cubicBezTo>
                <a:cubicBezTo>
                  <a:pt x="1213" y="728"/>
                  <a:pt x="1213" y="728"/>
                  <a:pt x="1214" y="727"/>
                </a:cubicBezTo>
                <a:cubicBezTo>
                  <a:pt x="1217" y="729"/>
                  <a:pt x="1220" y="730"/>
                  <a:pt x="1223" y="730"/>
                </a:cubicBezTo>
                <a:cubicBezTo>
                  <a:pt x="1223" y="730"/>
                  <a:pt x="1223" y="730"/>
                  <a:pt x="1223" y="730"/>
                </a:cubicBezTo>
                <a:cubicBezTo>
                  <a:pt x="1221" y="736"/>
                  <a:pt x="1219" y="741"/>
                  <a:pt x="1215" y="746"/>
                </a:cubicBezTo>
                <a:cubicBezTo>
                  <a:pt x="1212" y="750"/>
                  <a:pt x="1209" y="753"/>
                  <a:pt x="1206" y="756"/>
                </a:cubicBezTo>
                <a:cubicBezTo>
                  <a:pt x="1207" y="749"/>
                  <a:pt x="1208" y="740"/>
                  <a:pt x="1211" y="733"/>
                </a:cubicBezTo>
                <a:close/>
                <a:moveTo>
                  <a:pt x="516" y="1250"/>
                </a:moveTo>
                <a:cubicBezTo>
                  <a:pt x="512" y="1247"/>
                  <a:pt x="511" y="1241"/>
                  <a:pt x="514" y="1237"/>
                </a:cubicBezTo>
                <a:cubicBezTo>
                  <a:pt x="517" y="1232"/>
                  <a:pt x="524" y="1231"/>
                  <a:pt x="528" y="1234"/>
                </a:cubicBezTo>
                <a:cubicBezTo>
                  <a:pt x="532" y="1238"/>
                  <a:pt x="533" y="1244"/>
                  <a:pt x="530" y="1248"/>
                </a:cubicBezTo>
                <a:cubicBezTo>
                  <a:pt x="527" y="1252"/>
                  <a:pt x="521" y="1253"/>
                  <a:pt x="516" y="1250"/>
                </a:cubicBezTo>
                <a:close/>
                <a:moveTo>
                  <a:pt x="344" y="1923"/>
                </a:moveTo>
                <a:cubicBezTo>
                  <a:pt x="339" y="1924"/>
                  <a:pt x="334" y="1920"/>
                  <a:pt x="333" y="1915"/>
                </a:cubicBezTo>
                <a:cubicBezTo>
                  <a:pt x="333" y="1909"/>
                  <a:pt x="337" y="1904"/>
                  <a:pt x="342" y="1904"/>
                </a:cubicBezTo>
                <a:cubicBezTo>
                  <a:pt x="347" y="1903"/>
                  <a:pt x="352" y="1907"/>
                  <a:pt x="353" y="1912"/>
                </a:cubicBezTo>
                <a:cubicBezTo>
                  <a:pt x="354" y="1917"/>
                  <a:pt x="350" y="1922"/>
                  <a:pt x="344" y="1923"/>
                </a:cubicBezTo>
                <a:close/>
                <a:moveTo>
                  <a:pt x="296" y="1926"/>
                </a:moveTo>
                <a:cubicBezTo>
                  <a:pt x="297" y="1926"/>
                  <a:pt x="297" y="1926"/>
                  <a:pt x="297" y="1926"/>
                </a:cubicBezTo>
                <a:cubicBezTo>
                  <a:pt x="304" y="1979"/>
                  <a:pt x="304" y="1979"/>
                  <a:pt x="304" y="1979"/>
                </a:cubicBezTo>
                <a:cubicBezTo>
                  <a:pt x="264" y="1984"/>
                  <a:pt x="264" y="1984"/>
                  <a:pt x="264" y="1984"/>
                </a:cubicBezTo>
                <a:cubicBezTo>
                  <a:pt x="262" y="1953"/>
                  <a:pt x="279" y="1928"/>
                  <a:pt x="296" y="1926"/>
                </a:cubicBezTo>
                <a:close/>
                <a:moveTo>
                  <a:pt x="266" y="1997"/>
                </a:moveTo>
                <a:cubicBezTo>
                  <a:pt x="306" y="1991"/>
                  <a:pt x="306" y="1991"/>
                  <a:pt x="306" y="1991"/>
                </a:cubicBezTo>
                <a:cubicBezTo>
                  <a:pt x="312" y="2041"/>
                  <a:pt x="312" y="2041"/>
                  <a:pt x="312" y="2041"/>
                </a:cubicBezTo>
                <a:cubicBezTo>
                  <a:pt x="295" y="2042"/>
                  <a:pt x="273" y="2025"/>
                  <a:pt x="266" y="1997"/>
                </a:cubicBezTo>
                <a:close/>
                <a:moveTo>
                  <a:pt x="812" y="2806"/>
                </a:moveTo>
                <a:cubicBezTo>
                  <a:pt x="810" y="2807"/>
                  <a:pt x="809" y="2808"/>
                  <a:pt x="807" y="2808"/>
                </a:cubicBezTo>
                <a:cubicBezTo>
                  <a:pt x="806" y="2809"/>
                  <a:pt x="804" y="2809"/>
                  <a:pt x="804" y="2808"/>
                </a:cubicBezTo>
                <a:cubicBezTo>
                  <a:pt x="802" y="2804"/>
                  <a:pt x="800" y="2801"/>
                  <a:pt x="797" y="2797"/>
                </a:cubicBezTo>
                <a:cubicBezTo>
                  <a:pt x="797" y="2797"/>
                  <a:pt x="797" y="2797"/>
                  <a:pt x="797" y="2797"/>
                </a:cubicBezTo>
                <a:cubicBezTo>
                  <a:pt x="804" y="2793"/>
                  <a:pt x="813" y="2790"/>
                  <a:pt x="821" y="2789"/>
                </a:cubicBezTo>
                <a:cubicBezTo>
                  <a:pt x="827" y="2788"/>
                  <a:pt x="834" y="2789"/>
                  <a:pt x="840" y="2788"/>
                </a:cubicBezTo>
                <a:cubicBezTo>
                  <a:pt x="832" y="2795"/>
                  <a:pt x="822" y="2802"/>
                  <a:pt x="812" y="2806"/>
                </a:cubicBezTo>
                <a:close/>
                <a:moveTo>
                  <a:pt x="837" y="2825"/>
                </a:moveTo>
                <a:cubicBezTo>
                  <a:pt x="837" y="2825"/>
                  <a:pt x="837" y="2825"/>
                  <a:pt x="837" y="2825"/>
                </a:cubicBezTo>
                <a:cubicBezTo>
                  <a:pt x="833" y="2822"/>
                  <a:pt x="828" y="2818"/>
                  <a:pt x="824" y="2815"/>
                </a:cubicBezTo>
                <a:cubicBezTo>
                  <a:pt x="822" y="2814"/>
                  <a:pt x="821" y="2812"/>
                  <a:pt x="819" y="2811"/>
                </a:cubicBezTo>
                <a:cubicBezTo>
                  <a:pt x="819" y="2811"/>
                  <a:pt x="819" y="2811"/>
                  <a:pt x="819" y="2811"/>
                </a:cubicBezTo>
                <a:cubicBezTo>
                  <a:pt x="819" y="2811"/>
                  <a:pt x="820" y="2810"/>
                  <a:pt x="820" y="2810"/>
                </a:cubicBezTo>
                <a:cubicBezTo>
                  <a:pt x="824" y="2809"/>
                  <a:pt x="830" y="2803"/>
                  <a:pt x="835" y="2802"/>
                </a:cubicBezTo>
                <a:cubicBezTo>
                  <a:pt x="837" y="2801"/>
                  <a:pt x="839" y="2801"/>
                  <a:pt x="840" y="2802"/>
                </a:cubicBezTo>
                <a:cubicBezTo>
                  <a:pt x="843" y="2804"/>
                  <a:pt x="838" y="2819"/>
                  <a:pt x="837" y="2825"/>
                </a:cubicBezTo>
                <a:close/>
                <a:moveTo>
                  <a:pt x="845" y="2848"/>
                </a:moveTo>
                <a:cubicBezTo>
                  <a:pt x="845" y="2848"/>
                  <a:pt x="845" y="2849"/>
                  <a:pt x="845" y="2849"/>
                </a:cubicBezTo>
                <a:cubicBezTo>
                  <a:pt x="845" y="2848"/>
                  <a:pt x="845" y="2848"/>
                  <a:pt x="844" y="2847"/>
                </a:cubicBezTo>
                <a:cubicBezTo>
                  <a:pt x="844" y="2843"/>
                  <a:pt x="844" y="2838"/>
                  <a:pt x="844" y="2834"/>
                </a:cubicBezTo>
                <a:cubicBezTo>
                  <a:pt x="844" y="2834"/>
                  <a:pt x="844" y="2833"/>
                  <a:pt x="844" y="2833"/>
                </a:cubicBezTo>
                <a:cubicBezTo>
                  <a:pt x="844" y="2830"/>
                  <a:pt x="846" y="2826"/>
                  <a:pt x="848" y="2821"/>
                </a:cubicBezTo>
                <a:cubicBezTo>
                  <a:pt x="847" y="2830"/>
                  <a:pt x="846" y="2839"/>
                  <a:pt x="845" y="2848"/>
                </a:cubicBezTo>
                <a:close/>
                <a:moveTo>
                  <a:pt x="1682" y="2953"/>
                </a:moveTo>
                <a:cubicBezTo>
                  <a:pt x="1682" y="2954"/>
                  <a:pt x="1681" y="2956"/>
                  <a:pt x="1681" y="2957"/>
                </a:cubicBezTo>
                <a:cubicBezTo>
                  <a:pt x="1681" y="2958"/>
                  <a:pt x="1680" y="2958"/>
                  <a:pt x="1679" y="2958"/>
                </a:cubicBezTo>
                <a:cubicBezTo>
                  <a:pt x="1676" y="2957"/>
                  <a:pt x="1673" y="2956"/>
                  <a:pt x="1671" y="2956"/>
                </a:cubicBezTo>
                <a:cubicBezTo>
                  <a:pt x="1671" y="2956"/>
                  <a:pt x="1671" y="2956"/>
                  <a:pt x="1671" y="2956"/>
                </a:cubicBezTo>
                <a:cubicBezTo>
                  <a:pt x="1672" y="2950"/>
                  <a:pt x="1674" y="2945"/>
                  <a:pt x="1678" y="2940"/>
                </a:cubicBezTo>
                <a:cubicBezTo>
                  <a:pt x="1681" y="2936"/>
                  <a:pt x="1684" y="2933"/>
                  <a:pt x="1687" y="2930"/>
                </a:cubicBezTo>
                <a:cubicBezTo>
                  <a:pt x="1687" y="2937"/>
                  <a:pt x="1685" y="2946"/>
                  <a:pt x="1682" y="2953"/>
                </a:cubicBezTo>
                <a:close/>
                <a:moveTo>
                  <a:pt x="2377" y="2436"/>
                </a:moveTo>
                <a:cubicBezTo>
                  <a:pt x="2381" y="2439"/>
                  <a:pt x="2382" y="2445"/>
                  <a:pt x="2379" y="2449"/>
                </a:cubicBezTo>
                <a:cubicBezTo>
                  <a:pt x="2376" y="2454"/>
                  <a:pt x="2370" y="2455"/>
                  <a:pt x="2365" y="2452"/>
                </a:cubicBezTo>
                <a:cubicBezTo>
                  <a:pt x="2361" y="2448"/>
                  <a:pt x="2360" y="2442"/>
                  <a:pt x="2363" y="2438"/>
                </a:cubicBezTo>
                <a:cubicBezTo>
                  <a:pt x="2366" y="2433"/>
                  <a:pt x="2372" y="2432"/>
                  <a:pt x="2377" y="2436"/>
                </a:cubicBezTo>
                <a:close/>
                <a:moveTo>
                  <a:pt x="2575" y="1892"/>
                </a:moveTo>
                <a:cubicBezTo>
                  <a:pt x="2575" y="1892"/>
                  <a:pt x="2576" y="1892"/>
                  <a:pt x="2576" y="1891"/>
                </a:cubicBezTo>
                <a:cubicBezTo>
                  <a:pt x="2576" y="1892"/>
                  <a:pt x="2575" y="1892"/>
                  <a:pt x="2575" y="1892"/>
                </a:cubicBezTo>
                <a:cubicBezTo>
                  <a:pt x="2572" y="1894"/>
                  <a:pt x="2570" y="1896"/>
                  <a:pt x="2567" y="1897"/>
                </a:cubicBezTo>
                <a:cubicBezTo>
                  <a:pt x="2567" y="1897"/>
                  <a:pt x="2566" y="1897"/>
                  <a:pt x="2566" y="1897"/>
                </a:cubicBezTo>
                <a:cubicBezTo>
                  <a:pt x="2565" y="1898"/>
                  <a:pt x="2561" y="1899"/>
                  <a:pt x="2558" y="1899"/>
                </a:cubicBezTo>
                <a:cubicBezTo>
                  <a:pt x="2563" y="1897"/>
                  <a:pt x="2569" y="1894"/>
                  <a:pt x="2575" y="1892"/>
                </a:cubicBezTo>
                <a:close/>
                <a:moveTo>
                  <a:pt x="2564" y="1905"/>
                </a:moveTo>
                <a:cubicBezTo>
                  <a:pt x="2564" y="1905"/>
                  <a:pt x="2564" y="1905"/>
                  <a:pt x="2564" y="1905"/>
                </a:cubicBezTo>
                <a:cubicBezTo>
                  <a:pt x="2563" y="1909"/>
                  <a:pt x="2563" y="1912"/>
                  <a:pt x="2562" y="1916"/>
                </a:cubicBezTo>
                <a:cubicBezTo>
                  <a:pt x="2562" y="1918"/>
                  <a:pt x="2562" y="1919"/>
                  <a:pt x="2562" y="1921"/>
                </a:cubicBezTo>
                <a:cubicBezTo>
                  <a:pt x="2562" y="1921"/>
                  <a:pt x="2562" y="1921"/>
                  <a:pt x="2562" y="1921"/>
                </a:cubicBezTo>
                <a:cubicBezTo>
                  <a:pt x="2561" y="1921"/>
                  <a:pt x="2561" y="1921"/>
                  <a:pt x="2561" y="1920"/>
                </a:cubicBezTo>
                <a:cubicBezTo>
                  <a:pt x="2559" y="1919"/>
                  <a:pt x="2553" y="1917"/>
                  <a:pt x="2550" y="1914"/>
                </a:cubicBezTo>
                <a:cubicBezTo>
                  <a:pt x="2549" y="1913"/>
                  <a:pt x="2549" y="1912"/>
                  <a:pt x="2549" y="1911"/>
                </a:cubicBezTo>
                <a:cubicBezTo>
                  <a:pt x="2549" y="1909"/>
                  <a:pt x="2560" y="1906"/>
                  <a:pt x="2564" y="1905"/>
                </a:cubicBezTo>
                <a:close/>
                <a:moveTo>
                  <a:pt x="2561" y="1927"/>
                </a:moveTo>
                <a:cubicBezTo>
                  <a:pt x="2562" y="1928"/>
                  <a:pt x="2563" y="1928"/>
                  <a:pt x="2564" y="1929"/>
                </a:cubicBezTo>
                <a:cubicBezTo>
                  <a:pt x="2565" y="1930"/>
                  <a:pt x="2565" y="1930"/>
                  <a:pt x="2566" y="1931"/>
                </a:cubicBezTo>
                <a:cubicBezTo>
                  <a:pt x="2564" y="1934"/>
                  <a:pt x="2562" y="1936"/>
                  <a:pt x="2561" y="1939"/>
                </a:cubicBezTo>
                <a:cubicBezTo>
                  <a:pt x="2561" y="1939"/>
                  <a:pt x="2561" y="1939"/>
                  <a:pt x="2561" y="1939"/>
                </a:cubicBezTo>
                <a:cubicBezTo>
                  <a:pt x="2556" y="1936"/>
                  <a:pt x="2551" y="1932"/>
                  <a:pt x="2547" y="1927"/>
                </a:cubicBezTo>
                <a:cubicBezTo>
                  <a:pt x="2545" y="1924"/>
                  <a:pt x="2543" y="1920"/>
                  <a:pt x="2540" y="1916"/>
                </a:cubicBezTo>
                <a:cubicBezTo>
                  <a:pt x="2547" y="1918"/>
                  <a:pt x="2555" y="1922"/>
                  <a:pt x="2561" y="1927"/>
                </a:cubicBezTo>
                <a:close/>
                <a:moveTo>
                  <a:pt x="2546" y="1935"/>
                </a:moveTo>
                <a:cubicBezTo>
                  <a:pt x="2549" y="1939"/>
                  <a:pt x="2554" y="1942"/>
                  <a:pt x="2559" y="1944"/>
                </a:cubicBezTo>
                <a:cubicBezTo>
                  <a:pt x="2559" y="1945"/>
                  <a:pt x="2559" y="1945"/>
                  <a:pt x="2559" y="1945"/>
                </a:cubicBezTo>
                <a:cubicBezTo>
                  <a:pt x="2559" y="1948"/>
                  <a:pt x="2559" y="1952"/>
                  <a:pt x="2561" y="1955"/>
                </a:cubicBezTo>
                <a:cubicBezTo>
                  <a:pt x="2563" y="1961"/>
                  <a:pt x="2568" y="1965"/>
                  <a:pt x="2573" y="1967"/>
                </a:cubicBezTo>
                <a:cubicBezTo>
                  <a:pt x="2574" y="1968"/>
                  <a:pt x="2575" y="1968"/>
                  <a:pt x="2575" y="1970"/>
                </a:cubicBezTo>
                <a:cubicBezTo>
                  <a:pt x="2574" y="1977"/>
                  <a:pt x="2577" y="1983"/>
                  <a:pt x="2582" y="1987"/>
                </a:cubicBezTo>
                <a:cubicBezTo>
                  <a:pt x="2529" y="1976"/>
                  <a:pt x="2529" y="1976"/>
                  <a:pt x="2529" y="1976"/>
                </a:cubicBezTo>
                <a:cubicBezTo>
                  <a:pt x="2531" y="1957"/>
                  <a:pt x="2533" y="1937"/>
                  <a:pt x="2535" y="1918"/>
                </a:cubicBezTo>
                <a:cubicBezTo>
                  <a:pt x="2539" y="1923"/>
                  <a:pt x="2541" y="1930"/>
                  <a:pt x="2546" y="1935"/>
                </a:cubicBezTo>
                <a:close/>
                <a:moveTo>
                  <a:pt x="2454" y="1164"/>
                </a:moveTo>
                <a:cubicBezTo>
                  <a:pt x="2470" y="1185"/>
                  <a:pt x="2470" y="1185"/>
                  <a:pt x="2470" y="1185"/>
                </a:cubicBezTo>
                <a:cubicBezTo>
                  <a:pt x="2437" y="1211"/>
                  <a:pt x="2437" y="1211"/>
                  <a:pt x="2437" y="1211"/>
                </a:cubicBezTo>
                <a:cubicBezTo>
                  <a:pt x="2420" y="1190"/>
                  <a:pt x="2420" y="1190"/>
                  <a:pt x="2420" y="1190"/>
                </a:cubicBezTo>
                <a:lnTo>
                  <a:pt x="2454" y="1164"/>
                </a:lnTo>
                <a:close/>
                <a:moveTo>
                  <a:pt x="2406" y="1172"/>
                </a:moveTo>
                <a:cubicBezTo>
                  <a:pt x="2390" y="1151"/>
                  <a:pt x="2390" y="1151"/>
                  <a:pt x="2390" y="1151"/>
                </a:cubicBezTo>
                <a:cubicBezTo>
                  <a:pt x="2424" y="1125"/>
                  <a:pt x="2424" y="1125"/>
                  <a:pt x="2424" y="1125"/>
                </a:cubicBezTo>
                <a:cubicBezTo>
                  <a:pt x="2440" y="1146"/>
                  <a:pt x="2440" y="1146"/>
                  <a:pt x="2440" y="1146"/>
                </a:cubicBezTo>
                <a:lnTo>
                  <a:pt x="2406" y="1172"/>
                </a:lnTo>
                <a:close/>
                <a:moveTo>
                  <a:pt x="2453" y="1136"/>
                </a:moveTo>
                <a:cubicBezTo>
                  <a:pt x="2436" y="1115"/>
                  <a:pt x="2436" y="1115"/>
                  <a:pt x="2436" y="1115"/>
                </a:cubicBezTo>
                <a:cubicBezTo>
                  <a:pt x="2470" y="1089"/>
                  <a:pt x="2470" y="1089"/>
                  <a:pt x="2470" y="1089"/>
                </a:cubicBezTo>
                <a:cubicBezTo>
                  <a:pt x="2486" y="1110"/>
                  <a:pt x="2486" y="1110"/>
                  <a:pt x="2486" y="1110"/>
                </a:cubicBezTo>
                <a:lnTo>
                  <a:pt x="2453" y="1136"/>
                </a:lnTo>
                <a:close/>
                <a:moveTo>
                  <a:pt x="2423" y="1097"/>
                </a:moveTo>
                <a:cubicBezTo>
                  <a:pt x="2406" y="1076"/>
                  <a:pt x="2406" y="1076"/>
                  <a:pt x="2406" y="1076"/>
                </a:cubicBezTo>
                <a:cubicBezTo>
                  <a:pt x="2440" y="1050"/>
                  <a:pt x="2440" y="1050"/>
                  <a:pt x="2440" y="1050"/>
                </a:cubicBezTo>
                <a:cubicBezTo>
                  <a:pt x="2456" y="1071"/>
                  <a:pt x="2456" y="1071"/>
                  <a:pt x="2456" y="1071"/>
                </a:cubicBezTo>
                <a:lnTo>
                  <a:pt x="2423" y="1097"/>
                </a:lnTo>
                <a:close/>
                <a:moveTo>
                  <a:pt x="2410" y="1107"/>
                </a:moveTo>
                <a:cubicBezTo>
                  <a:pt x="2376" y="1133"/>
                  <a:pt x="2376" y="1133"/>
                  <a:pt x="2376" y="1133"/>
                </a:cubicBezTo>
                <a:cubicBezTo>
                  <a:pt x="2360" y="1112"/>
                  <a:pt x="2360" y="1112"/>
                  <a:pt x="2360" y="1112"/>
                </a:cubicBezTo>
                <a:cubicBezTo>
                  <a:pt x="2394" y="1086"/>
                  <a:pt x="2394" y="1086"/>
                  <a:pt x="2394" y="1086"/>
                </a:cubicBezTo>
                <a:lnTo>
                  <a:pt x="2410" y="1107"/>
                </a:lnTo>
                <a:close/>
                <a:moveTo>
                  <a:pt x="2544" y="1443"/>
                </a:moveTo>
                <a:cubicBezTo>
                  <a:pt x="2543" y="1447"/>
                  <a:pt x="2541" y="1451"/>
                  <a:pt x="2539" y="1455"/>
                </a:cubicBezTo>
                <a:cubicBezTo>
                  <a:pt x="2539" y="1456"/>
                  <a:pt x="2539" y="1456"/>
                  <a:pt x="2539" y="1456"/>
                </a:cubicBezTo>
                <a:cubicBezTo>
                  <a:pt x="2538" y="1458"/>
                  <a:pt x="2534" y="1462"/>
                  <a:pt x="2531" y="1465"/>
                </a:cubicBezTo>
                <a:cubicBezTo>
                  <a:pt x="2535" y="1458"/>
                  <a:pt x="2540" y="1450"/>
                  <a:pt x="2544" y="1442"/>
                </a:cubicBezTo>
                <a:cubicBezTo>
                  <a:pt x="2544" y="1442"/>
                  <a:pt x="2545" y="1441"/>
                  <a:pt x="2545" y="1441"/>
                </a:cubicBezTo>
                <a:cubicBezTo>
                  <a:pt x="2545" y="1442"/>
                  <a:pt x="2544" y="1442"/>
                  <a:pt x="2544" y="1443"/>
                </a:cubicBezTo>
                <a:close/>
                <a:moveTo>
                  <a:pt x="2550" y="1480"/>
                </a:moveTo>
                <a:cubicBezTo>
                  <a:pt x="2551" y="1482"/>
                  <a:pt x="2552" y="1484"/>
                  <a:pt x="2553" y="1486"/>
                </a:cubicBezTo>
                <a:cubicBezTo>
                  <a:pt x="2553" y="1486"/>
                  <a:pt x="2554" y="1486"/>
                  <a:pt x="2554" y="1486"/>
                </a:cubicBezTo>
                <a:cubicBezTo>
                  <a:pt x="2553" y="1486"/>
                  <a:pt x="2552" y="1487"/>
                  <a:pt x="2552" y="1487"/>
                </a:cubicBezTo>
                <a:cubicBezTo>
                  <a:pt x="2548" y="1486"/>
                  <a:pt x="2540" y="1489"/>
                  <a:pt x="2535" y="1488"/>
                </a:cubicBezTo>
                <a:cubicBezTo>
                  <a:pt x="2533" y="1488"/>
                  <a:pt x="2531" y="1487"/>
                  <a:pt x="2530" y="1486"/>
                </a:cubicBezTo>
                <a:cubicBezTo>
                  <a:pt x="2529" y="1483"/>
                  <a:pt x="2539" y="1471"/>
                  <a:pt x="2542" y="1467"/>
                </a:cubicBezTo>
                <a:cubicBezTo>
                  <a:pt x="2542" y="1467"/>
                  <a:pt x="2542" y="1466"/>
                  <a:pt x="2543" y="1466"/>
                </a:cubicBezTo>
                <a:cubicBezTo>
                  <a:pt x="2545" y="1471"/>
                  <a:pt x="2548" y="1476"/>
                  <a:pt x="2550" y="1480"/>
                </a:cubicBezTo>
                <a:close/>
                <a:moveTo>
                  <a:pt x="2542" y="1429"/>
                </a:moveTo>
                <a:cubicBezTo>
                  <a:pt x="2531" y="1449"/>
                  <a:pt x="2519" y="1469"/>
                  <a:pt x="2505" y="1489"/>
                </a:cubicBezTo>
                <a:cubicBezTo>
                  <a:pt x="2502" y="1490"/>
                  <a:pt x="2498" y="1490"/>
                  <a:pt x="2494" y="1491"/>
                </a:cubicBezTo>
                <a:cubicBezTo>
                  <a:pt x="2487" y="1491"/>
                  <a:pt x="2483" y="1494"/>
                  <a:pt x="2483" y="1498"/>
                </a:cubicBezTo>
                <a:cubicBezTo>
                  <a:pt x="2477" y="1481"/>
                  <a:pt x="2472" y="1465"/>
                  <a:pt x="2465" y="1449"/>
                </a:cubicBezTo>
                <a:cubicBezTo>
                  <a:pt x="2539" y="1411"/>
                  <a:pt x="2539" y="1411"/>
                  <a:pt x="2539" y="1411"/>
                </a:cubicBezTo>
                <a:cubicBezTo>
                  <a:pt x="2539" y="1416"/>
                  <a:pt x="2540" y="1422"/>
                  <a:pt x="2543" y="1427"/>
                </a:cubicBezTo>
                <a:cubicBezTo>
                  <a:pt x="2542" y="1428"/>
                  <a:pt x="2542" y="1428"/>
                  <a:pt x="2542" y="1429"/>
                </a:cubicBezTo>
                <a:close/>
                <a:moveTo>
                  <a:pt x="2526" y="1557"/>
                </a:moveTo>
                <a:cubicBezTo>
                  <a:pt x="2526" y="1557"/>
                  <a:pt x="2526" y="1557"/>
                  <a:pt x="2526" y="1557"/>
                </a:cubicBezTo>
                <a:cubicBezTo>
                  <a:pt x="2527" y="1559"/>
                  <a:pt x="2528" y="1562"/>
                  <a:pt x="2529" y="1565"/>
                </a:cubicBezTo>
                <a:cubicBezTo>
                  <a:pt x="2530" y="1566"/>
                  <a:pt x="2530" y="1567"/>
                  <a:pt x="2530" y="1569"/>
                </a:cubicBezTo>
                <a:cubicBezTo>
                  <a:pt x="2530" y="1569"/>
                  <a:pt x="2530" y="1569"/>
                  <a:pt x="2530" y="1569"/>
                </a:cubicBezTo>
                <a:cubicBezTo>
                  <a:pt x="2530" y="1569"/>
                  <a:pt x="2530" y="1569"/>
                  <a:pt x="2529" y="1569"/>
                </a:cubicBezTo>
                <a:cubicBezTo>
                  <a:pt x="2527" y="1568"/>
                  <a:pt x="2523" y="1569"/>
                  <a:pt x="2520" y="1568"/>
                </a:cubicBezTo>
                <a:cubicBezTo>
                  <a:pt x="2519" y="1567"/>
                  <a:pt x="2518" y="1567"/>
                  <a:pt x="2517" y="1566"/>
                </a:cubicBezTo>
                <a:cubicBezTo>
                  <a:pt x="2517" y="1564"/>
                  <a:pt x="2524" y="1559"/>
                  <a:pt x="2526" y="1557"/>
                </a:cubicBezTo>
                <a:close/>
                <a:moveTo>
                  <a:pt x="2520" y="1555"/>
                </a:moveTo>
                <a:cubicBezTo>
                  <a:pt x="2523" y="1551"/>
                  <a:pt x="2527" y="1547"/>
                  <a:pt x="2530" y="1543"/>
                </a:cubicBezTo>
                <a:cubicBezTo>
                  <a:pt x="2530" y="1543"/>
                  <a:pt x="2530" y="1543"/>
                  <a:pt x="2531" y="1543"/>
                </a:cubicBezTo>
                <a:cubicBezTo>
                  <a:pt x="2530" y="1543"/>
                  <a:pt x="2530" y="1543"/>
                  <a:pt x="2530" y="1544"/>
                </a:cubicBezTo>
                <a:cubicBezTo>
                  <a:pt x="2529" y="1546"/>
                  <a:pt x="2528" y="1548"/>
                  <a:pt x="2526" y="1550"/>
                </a:cubicBezTo>
                <a:cubicBezTo>
                  <a:pt x="2526" y="1550"/>
                  <a:pt x="2526" y="1550"/>
                  <a:pt x="2526" y="1550"/>
                </a:cubicBezTo>
                <a:cubicBezTo>
                  <a:pt x="2525" y="1552"/>
                  <a:pt x="2522" y="1553"/>
                  <a:pt x="2520" y="1555"/>
                </a:cubicBezTo>
                <a:close/>
                <a:moveTo>
                  <a:pt x="2532" y="1573"/>
                </a:moveTo>
                <a:cubicBezTo>
                  <a:pt x="2533" y="1573"/>
                  <a:pt x="2534" y="1574"/>
                  <a:pt x="2535" y="1574"/>
                </a:cubicBezTo>
                <a:cubicBezTo>
                  <a:pt x="2536" y="1574"/>
                  <a:pt x="2536" y="1574"/>
                  <a:pt x="2537" y="1575"/>
                </a:cubicBezTo>
                <a:cubicBezTo>
                  <a:pt x="2536" y="1577"/>
                  <a:pt x="2536" y="1580"/>
                  <a:pt x="2536" y="1582"/>
                </a:cubicBezTo>
                <a:cubicBezTo>
                  <a:pt x="2536" y="1582"/>
                  <a:pt x="2536" y="1582"/>
                  <a:pt x="2536" y="1582"/>
                </a:cubicBezTo>
                <a:cubicBezTo>
                  <a:pt x="2531" y="1582"/>
                  <a:pt x="2526" y="1581"/>
                  <a:pt x="2522" y="1578"/>
                </a:cubicBezTo>
                <a:cubicBezTo>
                  <a:pt x="2519" y="1576"/>
                  <a:pt x="2516" y="1574"/>
                  <a:pt x="2513" y="1572"/>
                </a:cubicBezTo>
                <a:cubicBezTo>
                  <a:pt x="2519" y="1572"/>
                  <a:pt x="2526" y="1572"/>
                  <a:pt x="2532" y="1573"/>
                </a:cubicBezTo>
                <a:close/>
                <a:moveTo>
                  <a:pt x="2531" y="1535"/>
                </a:moveTo>
                <a:cubicBezTo>
                  <a:pt x="2531" y="1535"/>
                  <a:pt x="2531" y="1535"/>
                  <a:pt x="2530" y="1536"/>
                </a:cubicBezTo>
                <a:cubicBezTo>
                  <a:pt x="2522" y="1546"/>
                  <a:pt x="2513" y="1556"/>
                  <a:pt x="2503" y="1565"/>
                </a:cubicBezTo>
                <a:cubicBezTo>
                  <a:pt x="2503" y="1565"/>
                  <a:pt x="2503" y="1565"/>
                  <a:pt x="2503" y="1565"/>
                </a:cubicBezTo>
                <a:cubicBezTo>
                  <a:pt x="2498" y="1547"/>
                  <a:pt x="2493" y="1529"/>
                  <a:pt x="2487" y="1512"/>
                </a:cubicBezTo>
                <a:cubicBezTo>
                  <a:pt x="2490" y="1516"/>
                  <a:pt x="2495" y="1516"/>
                  <a:pt x="2500" y="1513"/>
                </a:cubicBezTo>
                <a:cubicBezTo>
                  <a:pt x="2503" y="1510"/>
                  <a:pt x="2505" y="1507"/>
                  <a:pt x="2508" y="1504"/>
                </a:cubicBezTo>
                <a:cubicBezTo>
                  <a:pt x="2509" y="1504"/>
                  <a:pt x="2509" y="1504"/>
                  <a:pt x="2511" y="1503"/>
                </a:cubicBezTo>
                <a:cubicBezTo>
                  <a:pt x="2520" y="1504"/>
                  <a:pt x="2529" y="1509"/>
                  <a:pt x="2538" y="1512"/>
                </a:cubicBezTo>
                <a:cubicBezTo>
                  <a:pt x="2537" y="1513"/>
                  <a:pt x="2537" y="1513"/>
                  <a:pt x="2537" y="1513"/>
                </a:cubicBezTo>
                <a:cubicBezTo>
                  <a:pt x="2531" y="1519"/>
                  <a:pt x="2529" y="1527"/>
                  <a:pt x="2531" y="1535"/>
                </a:cubicBezTo>
                <a:close/>
                <a:moveTo>
                  <a:pt x="2532" y="1635"/>
                </a:moveTo>
                <a:cubicBezTo>
                  <a:pt x="2537" y="1635"/>
                  <a:pt x="2542" y="1638"/>
                  <a:pt x="2543" y="1644"/>
                </a:cubicBezTo>
                <a:cubicBezTo>
                  <a:pt x="2544" y="1649"/>
                  <a:pt x="2540" y="1654"/>
                  <a:pt x="2535" y="1655"/>
                </a:cubicBezTo>
                <a:cubicBezTo>
                  <a:pt x="2529" y="1656"/>
                  <a:pt x="2524" y="1652"/>
                  <a:pt x="2523" y="1646"/>
                </a:cubicBezTo>
                <a:cubicBezTo>
                  <a:pt x="2523" y="1641"/>
                  <a:pt x="2527" y="1636"/>
                  <a:pt x="2532" y="1635"/>
                </a:cubicBezTo>
                <a:close/>
                <a:moveTo>
                  <a:pt x="2537" y="1675"/>
                </a:moveTo>
                <a:cubicBezTo>
                  <a:pt x="2533" y="1675"/>
                  <a:pt x="2529" y="1675"/>
                  <a:pt x="2525" y="1674"/>
                </a:cubicBezTo>
                <a:cubicBezTo>
                  <a:pt x="2525" y="1672"/>
                  <a:pt x="2524" y="1671"/>
                  <a:pt x="2524" y="1669"/>
                </a:cubicBezTo>
                <a:cubicBezTo>
                  <a:pt x="2528" y="1670"/>
                  <a:pt x="2532" y="1671"/>
                  <a:pt x="2536" y="1670"/>
                </a:cubicBezTo>
                <a:cubicBezTo>
                  <a:pt x="2549" y="1669"/>
                  <a:pt x="2559" y="1656"/>
                  <a:pt x="2557" y="1642"/>
                </a:cubicBezTo>
                <a:cubicBezTo>
                  <a:pt x="2555" y="1628"/>
                  <a:pt x="2543" y="1618"/>
                  <a:pt x="2529" y="1620"/>
                </a:cubicBezTo>
                <a:cubicBezTo>
                  <a:pt x="2524" y="1621"/>
                  <a:pt x="2520" y="1623"/>
                  <a:pt x="2517" y="1626"/>
                </a:cubicBezTo>
                <a:cubicBezTo>
                  <a:pt x="2513" y="1608"/>
                  <a:pt x="2509" y="1591"/>
                  <a:pt x="2505" y="1573"/>
                </a:cubicBezTo>
                <a:cubicBezTo>
                  <a:pt x="2512" y="1575"/>
                  <a:pt x="2517" y="1581"/>
                  <a:pt x="2523" y="1584"/>
                </a:cubicBezTo>
                <a:cubicBezTo>
                  <a:pt x="2527" y="1586"/>
                  <a:pt x="2532" y="1587"/>
                  <a:pt x="2536" y="1587"/>
                </a:cubicBezTo>
                <a:cubicBezTo>
                  <a:pt x="2536" y="1587"/>
                  <a:pt x="2536" y="1587"/>
                  <a:pt x="2537" y="1587"/>
                </a:cubicBezTo>
                <a:cubicBezTo>
                  <a:pt x="2537" y="1589"/>
                  <a:pt x="2539" y="1592"/>
                  <a:pt x="2541" y="1594"/>
                </a:cubicBezTo>
                <a:cubicBezTo>
                  <a:pt x="2545" y="1597"/>
                  <a:pt x="2549" y="1598"/>
                  <a:pt x="2554" y="1598"/>
                </a:cubicBezTo>
                <a:cubicBezTo>
                  <a:pt x="2555" y="1598"/>
                  <a:pt x="2556" y="1599"/>
                  <a:pt x="2556" y="1600"/>
                </a:cubicBezTo>
                <a:cubicBezTo>
                  <a:pt x="2557" y="1603"/>
                  <a:pt x="2559" y="1605"/>
                  <a:pt x="2561" y="1607"/>
                </a:cubicBezTo>
                <a:cubicBezTo>
                  <a:pt x="2554" y="1604"/>
                  <a:pt x="2546" y="1603"/>
                  <a:pt x="2538" y="1602"/>
                </a:cubicBezTo>
                <a:cubicBezTo>
                  <a:pt x="2538" y="1602"/>
                  <a:pt x="2538" y="1602"/>
                  <a:pt x="2538" y="1602"/>
                </a:cubicBezTo>
                <a:cubicBezTo>
                  <a:pt x="2538" y="1602"/>
                  <a:pt x="2537" y="1595"/>
                  <a:pt x="2529" y="1596"/>
                </a:cubicBezTo>
                <a:cubicBezTo>
                  <a:pt x="2522" y="1597"/>
                  <a:pt x="2517" y="1598"/>
                  <a:pt x="2517" y="1604"/>
                </a:cubicBezTo>
                <a:cubicBezTo>
                  <a:pt x="2517" y="1604"/>
                  <a:pt x="2516" y="1604"/>
                  <a:pt x="2515" y="1604"/>
                </a:cubicBezTo>
                <a:cubicBezTo>
                  <a:pt x="2517" y="1620"/>
                  <a:pt x="2517" y="1620"/>
                  <a:pt x="2517" y="1620"/>
                </a:cubicBezTo>
                <a:cubicBezTo>
                  <a:pt x="2520" y="1618"/>
                  <a:pt x="2524" y="1616"/>
                  <a:pt x="2529" y="1616"/>
                </a:cubicBezTo>
                <a:cubicBezTo>
                  <a:pt x="2529" y="1616"/>
                  <a:pt x="2529" y="1616"/>
                  <a:pt x="2529" y="1616"/>
                </a:cubicBezTo>
                <a:cubicBezTo>
                  <a:pt x="2530" y="1616"/>
                  <a:pt x="2531" y="1616"/>
                  <a:pt x="2531" y="1615"/>
                </a:cubicBezTo>
                <a:cubicBezTo>
                  <a:pt x="2546" y="1615"/>
                  <a:pt x="2559" y="1626"/>
                  <a:pt x="2561" y="1642"/>
                </a:cubicBezTo>
                <a:cubicBezTo>
                  <a:pt x="2563" y="1658"/>
                  <a:pt x="2552" y="1673"/>
                  <a:pt x="2537" y="1675"/>
                </a:cubicBezTo>
                <a:close/>
                <a:moveTo>
                  <a:pt x="2568" y="1507"/>
                </a:moveTo>
                <a:cubicBezTo>
                  <a:pt x="2567" y="1507"/>
                  <a:pt x="2567" y="1507"/>
                  <a:pt x="2567" y="1507"/>
                </a:cubicBezTo>
                <a:cubicBezTo>
                  <a:pt x="2564" y="1506"/>
                  <a:pt x="2562" y="1505"/>
                  <a:pt x="2559" y="1506"/>
                </a:cubicBezTo>
                <a:cubicBezTo>
                  <a:pt x="2559" y="1506"/>
                  <a:pt x="2558" y="1506"/>
                  <a:pt x="2558" y="1506"/>
                </a:cubicBezTo>
                <a:cubicBezTo>
                  <a:pt x="2554" y="1505"/>
                  <a:pt x="2551" y="1506"/>
                  <a:pt x="2547" y="1507"/>
                </a:cubicBezTo>
                <a:cubicBezTo>
                  <a:pt x="2546" y="1506"/>
                  <a:pt x="2544" y="1506"/>
                  <a:pt x="2543" y="1505"/>
                </a:cubicBezTo>
                <a:cubicBezTo>
                  <a:pt x="2537" y="1503"/>
                  <a:pt x="2531" y="1501"/>
                  <a:pt x="2525" y="1499"/>
                </a:cubicBezTo>
                <a:cubicBezTo>
                  <a:pt x="2535" y="1496"/>
                  <a:pt x="2547" y="1493"/>
                  <a:pt x="2558" y="1493"/>
                </a:cubicBezTo>
                <a:cubicBezTo>
                  <a:pt x="2560" y="1493"/>
                  <a:pt x="2562" y="1493"/>
                  <a:pt x="2563" y="1493"/>
                </a:cubicBezTo>
                <a:cubicBezTo>
                  <a:pt x="2565" y="1493"/>
                  <a:pt x="2566" y="1494"/>
                  <a:pt x="2567" y="1495"/>
                </a:cubicBezTo>
                <a:cubicBezTo>
                  <a:pt x="2566" y="1499"/>
                  <a:pt x="2567" y="1503"/>
                  <a:pt x="2568" y="1507"/>
                </a:cubicBezTo>
                <a:cubicBezTo>
                  <a:pt x="2568" y="1507"/>
                  <a:pt x="2568" y="1507"/>
                  <a:pt x="2568" y="1507"/>
                </a:cubicBezTo>
                <a:close/>
                <a:moveTo>
                  <a:pt x="2622" y="1300"/>
                </a:moveTo>
                <a:cubicBezTo>
                  <a:pt x="2628" y="1311"/>
                  <a:pt x="2624" y="1325"/>
                  <a:pt x="2613" y="1330"/>
                </a:cubicBezTo>
                <a:cubicBezTo>
                  <a:pt x="2602" y="1336"/>
                  <a:pt x="2589" y="1332"/>
                  <a:pt x="2583" y="1321"/>
                </a:cubicBezTo>
                <a:cubicBezTo>
                  <a:pt x="2578" y="1310"/>
                  <a:pt x="2582" y="1297"/>
                  <a:pt x="2593" y="1291"/>
                </a:cubicBezTo>
                <a:cubicBezTo>
                  <a:pt x="2603" y="1285"/>
                  <a:pt x="2617" y="1290"/>
                  <a:pt x="2622" y="1300"/>
                </a:cubicBezTo>
                <a:close/>
                <a:moveTo>
                  <a:pt x="2563" y="1234"/>
                </a:moveTo>
                <a:cubicBezTo>
                  <a:pt x="2574" y="1228"/>
                  <a:pt x="2587" y="1232"/>
                  <a:pt x="2593" y="1243"/>
                </a:cubicBezTo>
                <a:cubicBezTo>
                  <a:pt x="2598" y="1254"/>
                  <a:pt x="2594" y="1267"/>
                  <a:pt x="2583" y="1273"/>
                </a:cubicBezTo>
                <a:cubicBezTo>
                  <a:pt x="2572" y="1279"/>
                  <a:pt x="2559" y="1274"/>
                  <a:pt x="2553" y="1264"/>
                </a:cubicBezTo>
                <a:cubicBezTo>
                  <a:pt x="2548" y="1253"/>
                  <a:pt x="2552" y="1239"/>
                  <a:pt x="2563" y="1234"/>
                </a:cubicBezTo>
                <a:close/>
                <a:moveTo>
                  <a:pt x="2567" y="1329"/>
                </a:moveTo>
                <a:cubicBezTo>
                  <a:pt x="2572" y="1340"/>
                  <a:pt x="2568" y="1354"/>
                  <a:pt x="2557" y="1359"/>
                </a:cubicBezTo>
                <a:cubicBezTo>
                  <a:pt x="2547" y="1365"/>
                  <a:pt x="2533" y="1361"/>
                  <a:pt x="2528" y="1350"/>
                </a:cubicBezTo>
                <a:cubicBezTo>
                  <a:pt x="2522" y="1339"/>
                  <a:pt x="2526" y="1326"/>
                  <a:pt x="2537" y="1320"/>
                </a:cubicBezTo>
                <a:cubicBezTo>
                  <a:pt x="2548" y="1314"/>
                  <a:pt x="2561" y="1319"/>
                  <a:pt x="2567" y="1329"/>
                </a:cubicBezTo>
                <a:close/>
                <a:moveTo>
                  <a:pt x="2507" y="1263"/>
                </a:moveTo>
                <a:cubicBezTo>
                  <a:pt x="2518" y="1257"/>
                  <a:pt x="2531" y="1261"/>
                  <a:pt x="2537" y="1272"/>
                </a:cubicBezTo>
                <a:cubicBezTo>
                  <a:pt x="2543" y="1283"/>
                  <a:pt x="2538" y="1296"/>
                  <a:pt x="2528" y="1302"/>
                </a:cubicBezTo>
                <a:cubicBezTo>
                  <a:pt x="2517" y="1308"/>
                  <a:pt x="2503" y="1303"/>
                  <a:pt x="2498" y="1293"/>
                </a:cubicBezTo>
                <a:cubicBezTo>
                  <a:pt x="2492" y="1282"/>
                  <a:pt x="2496" y="1268"/>
                  <a:pt x="2507" y="1263"/>
                </a:cubicBezTo>
                <a:close/>
                <a:moveTo>
                  <a:pt x="2511" y="1358"/>
                </a:moveTo>
                <a:cubicBezTo>
                  <a:pt x="2517" y="1369"/>
                  <a:pt x="2513" y="1383"/>
                  <a:pt x="2502" y="1388"/>
                </a:cubicBezTo>
                <a:cubicBezTo>
                  <a:pt x="2491" y="1394"/>
                  <a:pt x="2478" y="1390"/>
                  <a:pt x="2472" y="1379"/>
                </a:cubicBezTo>
                <a:cubicBezTo>
                  <a:pt x="2466" y="1368"/>
                  <a:pt x="2471" y="1355"/>
                  <a:pt x="2481" y="1349"/>
                </a:cubicBezTo>
                <a:cubicBezTo>
                  <a:pt x="2492" y="1344"/>
                  <a:pt x="2505" y="1348"/>
                  <a:pt x="2511" y="1358"/>
                </a:cubicBezTo>
                <a:close/>
                <a:moveTo>
                  <a:pt x="2472" y="1331"/>
                </a:moveTo>
                <a:cubicBezTo>
                  <a:pt x="2461" y="1337"/>
                  <a:pt x="2448" y="1332"/>
                  <a:pt x="2442" y="1322"/>
                </a:cubicBezTo>
                <a:cubicBezTo>
                  <a:pt x="2436" y="1311"/>
                  <a:pt x="2441" y="1297"/>
                  <a:pt x="2451" y="1292"/>
                </a:cubicBezTo>
                <a:cubicBezTo>
                  <a:pt x="2462" y="1286"/>
                  <a:pt x="2476" y="1290"/>
                  <a:pt x="2481" y="1301"/>
                </a:cubicBezTo>
                <a:cubicBezTo>
                  <a:pt x="2487" y="1312"/>
                  <a:pt x="2483" y="1325"/>
                  <a:pt x="2472" y="1331"/>
                </a:cubicBezTo>
                <a:close/>
                <a:moveTo>
                  <a:pt x="2483" y="1175"/>
                </a:moveTo>
                <a:cubicBezTo>
                  <a:pt x="2467" y="1154"/>
                  <a:pt x="2467" y="1154"/>
                  <a:pt x="2467" y="1154"/>
                </a:cubicBezTo>
                <a:cubicBezTo>
                  <a:pt x="2501" y="1128"/>
                  <a:pt x="2501" y="1128"/>
                  <a:pt x="2501" y="1128"/>
                </a:cubicBezTo>
                <a:cubicBezTo>
                  <a:pt x="2517" y="1149"/>
                  <a:pt x="2517" y="1149"/>
                  <a:pt x="2517" y="1149"/>
                </a:cubicBezTo>
                <a:lnTo>
                  <a:pt x="2483" y="1175"/>
                </a:lnTo>
                <a:close/>
                <a:moveTo>
                  <a:pt x="2564" y="1113"/>
                </a:moveTo>
                <a:cubicBezTo>
                  <a:pt x="2530" y="1140"/>
                  <a:pt x="2530" y="1140"/>
                  <a:pt x="2530" y="1140"/>
                </a:cubicBezTo>
                <a:cubicBezTo>
                  <a:pt x="2514" y="1118"/>
                  <a:pt x="2514" y="1118"/>
                  <a:pt x="2514" y="1118"/>
                </a:cubicBezTo>
                <a:cubicBezTo>
                  <a:pt x="2547" y="1092"/>
                  <a:pt x="2547" y="1092"/>
                  <a:pt x="2547" y="1092"/>
                </a:cubicBezTo>
                <a:lnTo>
                  <a:pt x="2564" y="1113"/>
                </a:lnTo>
                <a:close/>
                <a:moveTo>
                  <a:pt x="2517" y="1053"/>
                </a:moveTo>
                <a:cubicBezTo>
                  <a:pt x="2533" y="1074"/>
                  <a:pt x="2533" y="1074"/>
                  <a:pt x="2533" y="1074"/>
                </a:cubicBezTo>
                <a:cubicBezTo>
                  <a:pt x="2499" y="1100"/>
                  <a:pt x="2499" y="1100"/>
                  <a:pt x="2499" y="1100"/>
                </a:cubicBezTo>
                <a:cubicBezTo>
                  <a:pt x="2483" y="1079"/>
                  <a:pt x="2483" y="1079"/>
                  <a:pt x="2483" y="1079"/>
                </a:cubicBezTo>
                <a:lnTo>
                  <a:pt x="2517" y="1053"/>
                </a:lnTo>
                <a:close/>
                <a:moveTo>
                  <a:pt x="2503" y="1035"/>
                </a:moveTo>
                <a:cubicBezTo>
                  <a:pt x="2469" y="1061"/>
                  <a:pt x="2469" y="1061"/>
                  <a:pt x="2469" y="1061"/>
                </a:cubicBezTo>
                <a:cubicBezTo>
                  <a:pt x="2453" y="1040"/>
                  <a:pt x="2453" y="1040"/>
                  <a:pt x="2453" y="1040"/>
                </a:cubicBezTo>
                <a:cubicBezTo>
                  <a:pt x="2487" y="1014"/>
                  <a:pt x="2487" y="1014"/>
                  <a:pt x="2487" y="1014"/>
                </a:cubicBezTo>
                <a:lnTo>
                  <a:pt x="2503" y="1035"/>
                </a:lnTo>
                <a:close/>
                <a:moveTo>
                  <a:pt x="2456" y="974"/>
                </a:moveTo>
                <a:cubicBezTo>
                  <a:pt x="2472" y="995"/>
                  <a:pt x="2472" y="995"/>
                  <a:pt x="2472" y="995"/>
                </a:cubicBezTo>
                <a:cubicBezTo>
                  <a:pt x="2439" y="1021"/>
                  <a:pt x="2439" y="1021"/>
                  <a:pt x="2439" y="1021"/>
                </a:cubicBezTo>
                <a:cubicBezTo>
                  <a:pt x="2422" y="1000"/>
                  <a:pt x="2422" y="1000"/>
                  <a:pt x="2422" y="1000"/>
                </a:cubicBezTo>
                <a:lnTo>
                  <a:pt x="2456" y="974"/>
                </a:lnTo>
                <a:close/>
                <a:moveTo>
                  <a:pt x="2410" y="1010"/>
                </a:moveTo>
                <a:cubicBezTo>
                  <a:pt x="2426" y="1031"/>
                  <a:pt x="2426" y="1031"/>
                  <a:pt x="2426" y="1031"/>
                </a:cubicBezTo>
                <a:cubicBezTo>
                  <a:pt x="2392" y="1057"/>
                  <a:pt x="2392" y="1057"/>
                  <a:pt x="2392" y="1057"/>
                </a:cubicBezTo>
                <a:cubicBezTo>
                  <a:pt x="2376" y="1036"/>
                  <a:pt x="2376" y="1036"/>
                  <a:pt x="2376" y="1036"/>
                </a:cubicBezTo>
                <a:lnTo>
                  <a:pt x="2410" y="1010"/>
                </a:lnTo>
                <a:close/>
                <a:moveTo>
                  <a:pt x="2363" y="1046"/>
                </a:moveTo>
                <a:cubicBezTo>
                  <a:pt x="2379" y="1067"/>
                  <a:pt x="2379" y="1067"/>
                  <a:pt x="2379" y="1067"/>
                </a:cubicBezTo>
                <a:cubicBezTo>
                  <a:pt x="2345" y="1093"/>
                  <a:pt x="2345" y="1093"/>
                  <a:pt x="2345" y="1093"/>
                </a:cubicBezTo>
                <a:cubicBezTo>
                  <a:pt x="2329" y="1072"/>
                  <a:pt x="2329" y="1072"/>
                  <a:pt x="2329" y="1072"/>
                </a:cubicBezTo>
                <a:lnTo>
                  <a:pt x="2363" y="1046"/>
                </a:lnTo>
                <a:close/>
                <a:moveTo>
                  <a:pt x="2294" y="887"/>
                </a:moveTo>
                <a:cubicBezTo>
                  <a:pt x="2315" y="866"/>
                  <a:pt x="2315" y="866"/>
                  <a:pt x="2315" y="866"/>
                </a:cubicBezTo>
                <a:cubicBezTo>
                  <a:pt x="2341" y="891"/>
                  <a:pt x="2341" y="891"/>
                  <a:pt x="2341" y="891"/>
                </a:cubicBezTo>
                <a:cubicBezTo>
                  <a:pt x="2320" y="913"/>
                  <a:pt x="2320" y="913"/>
                  <a:pt x="2320" y="913"/>
                </a:cubicBezTo>
                <a:lnTo>
                  <a:pt x="2294" y="887"/>
                </a:lnTo>
                <a:close/>
                <a:moveTo>
                  <a:pt x="2455" y="774"/>
                </a:moveTo>
                <a:cubicBezTo>
                  <a:pt x="2434" y="795"/>
                  <a:pt x="2434" y="795"/>
                  <a:pt x="2434" y="795"/>
                </a:cubicBezTo>
                <a:cubicBezTo>
                  <a:pt x="2407" y="770"/>
                  <a:pt x="2407" y="770"/>
                  <a:pt x="2407" y="770"/>
                </a:cubicBezTo>
                <a:cubicBezTo>
                  <a:pt x="2428" y="748"/>
                  <a:pt x="2428" y="748"/>
                  <a:pt x="2428" y="748"/>
                </a:cubicBezTo>
                <a:lnTo>
                  <a:pt x="2455" y="774"/>
                </a:lnTo>
                <a:close/>
                <a:moveTo>
                  <a:pt x="2445" y="731"/>
                </a:moveTo>
                <a:cubicBezTo>
                  <a:pt x="2466" y="709"/>
                  <a:pt x="2466" y="709"/>
                  <a:pt x="2466" y="709"/>
                </a:cubicBezTo>
                <a:cubicBezTo>
                  <a:pt x="2492" y="735"/>
                  <a:pt x="2492" y="735"/>
                  <a:pt x="2492" y="735"/>
                </a:cubicBezTo>
                <a:cubicBezTo>
                  <a:pt x="2472" y="756"/>
                  <a:pt x="2472" y="756"/>
                  <a:pt x="2472" y="756"/>
                </a:cubicBezTo>
                <a:lnTo>
                  <a:pt x="2445" y="731"/>
                </a:lnTo>
                <a:close/>
                <a:moveTo>
                  <a:pt x="2417" y="813"/>
                </a:moveTo>
                <a:cubicBezTo>
                  <a:pt x="2396" y="835"/>
                  <a:pt x="2396" y="835"/>
                  <a:pt x="2396" y="835"/>
                </a:cubicBezTo>
                <a:cubicBezTo>
                  <a:pt x="2370" y="809"/>
                  <a:pt x="2370" y="809"/>
                  <a:pt x="2370" y="809"/>
                </a:cubicBezTo>
                <a:cubicBezTo>
                  <a:pt x="2390" y="787"/>
                  <a:pt x="2390" y="787"/>
                  <a:pt x="2390" y="787"/>
                </a:cubicBezTo>
                <a:lnTo>
                  <a:pt x="2417" y="813"/>
                </a:lnTo>
                <a:close/>
                <a:moveTo>
                  <a:pt x="2379" y="852"/>
                </a:moveTo>
                <a:cubicBezTo>
                  <a:pt x="2358" y="874"/>
                  <a:pt x="2358" y="874"/>
                  <a:pt x="2358" y="874"/>
                </a:cubicBezTo>
                <a:cubicBezTo>
                  <a:pt x="2332" y="848"/>
                  <a:pt x="2332" y="848"/>
                  <a:pt x="2332" y="848"/>
                </a:cubicBezTo>
                <a:cubicBezTo>
                  <a:pt x="2353" y="827"/>
                  <a:pt x="2353" y="827"/>
                  <a:pt x="2353" y="827"/>
                </a:cubicBezTo>
                <a:lnTo>
                  <a:pt x="2379" y="852"/>
                </a:lnTo>
                <a:close/>
                <a:moveTo>
                  <a:pt x="2351" y="943"/>
                </a:moveTo>
                <a:cubicBezTo>
                  <a:pt x="2325" y="917"/>
                  <a:pt x="2325" y="917"/>
                  <a:pt x="2325" y="917"/>
                </a:cubicBezTo>
                <a:cubicBezTo>
                  <a:pt x="2346" y="896"/>
                  <a:pt x="2346" y="896"/>
                  <a:pt x="2346" y="896"/>
                </a:cubicBezTo>
                <a:cubicBezTo>
                  <a:pt x="2372" y="921"/>
                  <a:pt x="2372" y="921"/>
                  <a:pt x="2372" y="921"/>
                </a:cubicBezTo>
                <a:lnTo>
                  <a:pt x="2351" y="943"/>
                </a:lnTo>
                <a:close/>
                <a:moveTo>
                  <a:pt x="2389" y="904"/>
                </a:moveTo>
                <a:cubicBezTo>
                  <a:pt x="2363" y="878"/>
                  <a:pt x="2363" y="878"/>
                  <a:pt x="2363" y="878"/>
                </a:cubicBezTo>
                <a:cubicBezTo>
                  <a:pt x="2384" y="857"/>
                  <a:pt x="2384" y="857"/>
                  <a:pt x="2384" y="857"/>
                </a:cubicBezTo>
                <a:cubicBezTo>
                  <a:pt x="2410" y="882"/>
                  <a:pt x="2410" y="882"/>
                  <a:pt x="2410" y="882"/>
                </a:cubicBezTo>
                <a:lnTo>
                  <a:pt x="2389" y="904"/>
                </a:lnTo>
                <a:close/>
                <a:moveTo>
                  <a:pt x="2427" y="865"/>
                </a:moveTo>
                <a:cubicBezTo>
                  <a:pt x="2401" y="839"/>
                  <a:pt x="2401" y="839"/>
                  <a:pt x="2401" y="839"/>
                </a:cubicBezTo>
                <a:cubicBezTo>
                  <a:pt x="2422" y="818"/>
                  <a:pt x="2422" y="818"/>
                  <a:pt x="2422" y="818"/>
                </a:cubicBezTo>
                <a:cubicBezTo>
                  <a:pt x="2448" y="843"/>
                  <a:pt x="2448" y="843"/>
                  <a:pt x="2448" y="843"/>
                </a:cubicBezTo>
                <a:lnTo>
                  <a:pt x="2427" y="865"/>
                </a:lnTo>
                <a:close/>
                <a:moveTo>
                  <a:pt x="2465" y="826"/>
                </a:moveTo>
                <a:cubicBezTo>
                  <a:pt x="2438" y="800"/>
                  <a:pt x="2438" y="800"/>
                  <a:pt x="2438" y="800"/>
                </a:cubicBezTo>
                <a:cubicBezTo>
                  <a:pt x="2459" y="778"/>
                  <a:pt x="2459" y="778"/>
                  <a:pt x="2459" y="778"/>
                </a:cubicBezTo>
                <a:cubicBezTo>
                  <a:pt x="2486" y="804"/>
                  <a:pt x="2486" y="804"/>
                  <a:pt x="2486" y="804"/>
                </a:cubicBezTo>
                <a:lnTo>
                  <a:pt x="2465" y="826"/>
                </a:lnTo>
                <a:close/>
                <a:moveTo>
                  <a:pt x="2503" y="786"/>
                </a:moveTo>
                <a:cubicBezTo>
                  <a:pt x="2476" y="761"/>
                  <a:pt x="2476" y="761"/>
                  <a:pt x="2476" y="761"/>
                </a:cubicBezTo>
                <a:cubicBezTo>
                  <a:pt x="2497" y="739"/>
                  <a:pt x="2497" y="739"/>
                  <a:pt x="2497" y="739"/>
                </a:cubicBezTo>
                <a:cubicBezTo>
                  <a:pt x="2523" y="765"/>
                  <a:pt x="2523" y="765"/>
                  <a:pt x="2523" y="765"/>
                </a:cubicBezTo>
                <a:lnTo>
                  <a:pt x="2503" y="786"/>
                </a:lnTo>
                <a:close/>
                <a:moveTo>
                  <a:pt x="2561" y="726"/>
                </a:moveTo>
                <a:cubicBezTo>
                  <a:pt x="2540" y="747"/>
                  <a:pt x="2540" y="747"/>
                  <a:pt x="2540" y="747"/>
                </a:cubicBezTo>
                <a:cubicBezTo>
                  <a:pt x="2514" y="722"/>
                  <a:pt x="2514" y="722"/>
                  <a:pt x="2514" y="722"/>
                </a:cubicBezTo>
                <a:cubicBezTo>
                  <a:pt x="2535" y="700"/>
                  <a:pt x="2535" y="700"/>
                  <a:pt x="2535" y="700"/>
                </a:cubicBezTo>
                <a:lnTo>
                  <a:pt x="2561" y="726"/>
                </a:lnTo>
                <a:close/>
                <a:moveTo>
                  <a:pt x="2530" y="696"/>
                </a:moveTo>
                <a:cubicBezTo>
                  <a:pt x="2509" y="717"/>
                  <a:pt x="2509" y="717"/>
                  <a:pt x="2509" y="717"/>
                </a:cubicBezTo>
                <a:cubicBezTo>
                  <a:pt x="2483" y="692"/>
                  <a:pt x="2483" y="692"/>
                  <a:pt x="2483" y="692"/>
                </a:cubicBezTo>
                <a:cubicBezTo>
                  <a:pt x="2504" y="670"/>
                  <a:pt x="2504" y="670"/>
                  <a:pt x="2504" y="670"/>
                </a:cubicBezTo>
                <a:lnTo>
                  <a:pt x="2530" y="696"/>
                </a:lnTo>
                <a:close/>
                <a:moveTo>
                  <a:pt x="2473" y="640"/>
                </a:moveTo>
                <a:cubicBezTo>
                  <a:pt x="2499" y="666"/>
                  <a:pt x="2499" y="666"/>
                  <a:pt x="2499" y="666"/>
                </a:cubicBezTo>
                <a:cubicBezTo>
                  <a:pt x="2478" y="687"/>
                  <a:pt x="2478" y="687"/>
                  <a:pt x="2478" y="687"/>
                </a:cubicBezTo>
                <a:cubicBezTo>
                  <a:pt x="2452" y="662"/>
                  <a:pt x="2452" y="662"/>
                  <a:pt x="2452" y="662"/>
                </a:cubicBezTo>
                <a:lnTo>
                  <a:pt x="2473" y="640"/>
                </a:lnTo>
                <a:close/>
                <a:moveTo>
                  <a:pt x="2435" y="679"/>
                </a:moveTo>
                <a:cubicBezTo>
                  <a:pt x="2461" y="705"/>
                  <a:pt x="2461" y="705"/>
                  <a:pt x="2461" y="705"/>
                </a:cubicBezTo>
                <a:cubicBezTo>
                  <a:pt x="2440" y="726"/>
                  <a:pt x="2440" y="726"/>
                  <a:pt x="2440" y="726"/>
                </a:cubicBezTo>
                <a:cubicBezTo>
                  <a:pt x="2414" y="701"/>
                  <a:pt x="2414" y="701"/>
                  <a:pt x="2414" y="701"/>
                </a:cubicBezTo>
                <a:lnTo>
                  <a:pt x="2435" y="679"/>
                </a:lnTo>
                <a:close/>
                <a:moveTo>
                  <a:pt x="2397" y="718"/>
                </a:moveTo>
                <a:cubicBezTo>
                  <a:pt x="2424" y="744"/>
                  <a:pt x="2424" y="744"/>
                  <a:pt x="2424" y="744"/>
                </a:cubicBezTo>
                <a:cubicBezTo>
                  <a:pt x="2403" y="765"/>
                  <a:pt x="2403" y="765"/>
                  <a:pt x="2403" y="765"/>
                </a:cubicBezTo>
                <a:cubicBezTo>
                  <a:pt x="2376" y="740"/>
                  <a:pt x="2376" y="740"/>
                  <a:pt x="2376" y="740"/>
                </a:cubicBezTo>
                <a:lnTo>
                  <a:pt x="2397" y="718"/>
                </a:lnTo>
                <a:close/>
                <a:moveTo>
                  <a:pt x="2359" y="757"/>
                </a:moveTo>
                <a:cubicBezTo>
                  <a:pt x="2386" y="783"/>
                  <a:pt x="2386" y="783"/>
                  <a:pt x="2386" y="783"/>
                </a:cubicBezTo>
                <a:cubicBezTo>
                  <a:pt x="2365" y="805"/>
                  <a:pt x="2365" y="805"/>
                  <a:pt x="2365" y="805"/>
                </a:cubicBezTo>
                <a:cubicBezTo>
                  <a:pt x="2339" y="779"/>
                  <a:pt x="2339" y="779"/>
                  <a:pt x="2339" y="779"/>
                </a:cubicBezTo>
                <a:lnTo>
                  <a:pt x="2359" y="757"/>
                </a:lnTo>
                <a:close/>
                <a:moveTo>
                  <a:pt x="2322" y="797"/>
                </a:moveTo>
                <a:cubicBezTo>
                  <a:pt x="2348" y="822"/>
                  <a:pt x="2348" y="822"/>
                  <a:pt x="2348" y="822"/>
                </a:cubicBezTo>
                <a:cubicBezTo>
                  <a:pt x="2327" y="844"/>
                  <a:pt x="2327" y="844"/>
                  <a:pt x="2327" y="844"/>
                </a:cubicBezTo>
                <a:cubicBezTo>
                  <a:pt x="2301" y="818"/>
                  <a:pt x="2301" y="818"/>
                  <a:pt x="2301" y="818"/>
                </a:cubicBezTo>
                <a:lnTo>
                  <a:pt x="2322" y="797"/>
                </a:lnTo>
                <a:close/>
                <a:moveTo>
                  <a:pt x="2284" y="836"/>
                </a:moveTo>
                <a:cubicBezTo>
                  <a:pt x="2310" y="861"/>
                  <a:pt x="2310" y="861"/>
                  <a:pt x="2310" y="861"/>
                </a:cubicBezTo>
                <a:cubicBezTo>
                  <a:pt x="2289" y="883"/>
                  <a:pt x="2289" y="883"/>
                  <a:pt x="2289" y="883"/>
                </a:cubicBezTo>
                <a:cubicBezTo>
                  <a:pt x="2263" y="857"/>
                  <a:pt x="2263" y="857"/>
                  <a:pt x="2263" y="857"/>
                </a:cubicBezTo>
                <a:lnTo>
                  <a:pt x="2284" y="836"/>
                </a:lnTo>
                <a:close/>
                <a:moveTo>
                  <a:pt x="2125" y="2829"/>
                </a:moveTo>
                <a:cubicBezTo>
                  <a:pt x="2126" y="2831"/>
                  <a:pt x="2126" y="2833"/>
                  <a:pt x="2124" y="2835"/>
                </a:cubicBezTo>
                <a:cubicBezTo>
                  <a:pt x="2122" y="2839"/>
                  <a:pt x="2121" y="2842"/>
                  <a:pt x="2120" y="2846"/>
                </a:cubicBezTo>
                <a:cubicBezTo>
                  <a:pt x="2065" y="2740"/>
                  <a:pt x="2065" y="2740"/>
                  <a:pt x="2065" y="2740"/>
                </a:cubicBezTo>
                <a:cubicBezTo>
                  <a:pt x="2077" y="2731"/>
                  <a:pt x="2089" y="2722"/>
                  <a:pt x="2101" y="2713"/>
                </a:cubicBezTo>
                <a:cubicBezTo>
                  <a:pt x="2102" y="2714"/>
                  <a:pt x="2103" y="2714"/>
                  <a:pt x="2103" y="2715"/>
                </a:cubicBezTo>
                <a:cubicBezTo>
                  <a:pt x="2103" y="2715"/>
                  <a:pt x="2104" y="2715"/>
                  <a:pt x="2106" y="2717"/>
                </a:cubicBezTo>
                <a:cubicBezTo>
                  <a:pt x="2111" y="2730"/>
                  <a:pt x="2107" y="2747"/>
                  <a:pt x="2111" y="2761"/>
                </a:cubicBezTo>
                <a:cubicBezTo>
                  <a:pt x="2113" y="2770"/>
                  <a:pt x="2117" y="2778"/>
                  <a:pt x="2122" y="2785"/>
                </a:cubicBezTo>
                <a:cubicBezTo>
                  <a:pt x="2122" y="2786"/>
                  <a:pt x="2122" y="2786"/>
                  <a:pt x="2122" y="2786"/>
                </a:cubicBezTo>
                <a:cubicBezTo>
                  <a:pt x="2119" y="2791"/>
                  <a:pt x="2117" y="2796"/>
                  <a:pt x="2116" y="2802"/>
                </a:cubicBezTo>
                <a:cubicBezTo>
                  <a:pt x="2115" y="2812"/>
                  <a:pt x="2119" y="2822"/>
                  <a:pt x="2125" y="2829"/>
                </a:cubicBezTo>
                <a:close/>
                <a:moveTo>
                  <a:pt x="2118" y="3067"/>
                </a:moveTo>
                <a:cubicBezTo>
                  <a:pt x="2142" y="3115"/>
                  <a:pt x="2142" y="3115"/>
                  <a:pt x="2142" y="3115"/>
                </a:cubicBezTo>
                <a:cubicBezTo>
                  <a:pt x="2121" y="3126"/>
                  <a:pt x="2121" y="3126"/>
                  <a:pt x="2121" y="3126"/>
                </a:cubicBezTo>
                <a:cubicBezTo>
                  <a:pt x="2096" y="3078"/>
                  <a:pt x="2096" y="3078"/>
                  <a:pt x="2096" y="3078"/>
                </a:cubicBezTo>
                <a:lnTo>
                  <a:pt x="2118" y="3067"/>
                </a:lnTo>
                <a:close/>
                <a:moveTo>
                  <a:pt x="2087" y="3061"/>
                </a:moveTo>
                <a:cubicBezTo>
                  <a:pt x="2062" y="3013"/>
                  <a:pt x="2062" y="3013"/>
                  <a:pt x="2062" y="3013"/>
                </a:cubicBezTo>
                <a:cubicBezTo>
                  <a:pt x="2084" y="3001"/>
                  <a:pt x="2084" y="3001"/>
                  <a:pt x="2084" y="3001"/>
                </a:cubicBezTo>
                <a:cubicBezTo>
                  <a:pt x="2109" y="3049"/>
                  <a:pt x="2109" y="3049"/>
                  <a:pt x="2109" y="3049"/>
                </a:cubicBezTo>
                <a:lnTo>
                  <a:pt x="2087" y="3061"/>
                </a:lnTo>
                <a:close/>
                <a:moveTo>
                  <a:pt x="2151" y="3132"/>
                </a:moveTo>
                <a:cubicBezTo>
                  <a:pt x="2176" y="3180"/>
                  <a:pt x="2176" y="3180"/>
                  <a:pt x="2176" y="3180"/>
                </a:cubicBezTo>
                <a:cubicBezTo>
                  <a:pt x="2155" y="3192"/>
                  <a:pt x="2155" y="3192"/>
                  <a:pt x="2155" y="3192"/>
                </a:cubicBezTo>
                <a:cubicBezTo>
                  <a:pt x="2130" y="3144"/>
                  <a:pt x="2130" y="3144"/>
                  <a:pt x="2130" y="3144"/>
                </a:cubicBezTo>
                <a:lnTo>
                  <a:pt x="2151" y="3132"/>
                </a:lnTo>
                <a:close/>
                <a:moveTo>
                  <a:pt x="2164" y="3126"/>
                </a:moveTo>
                <a:cubicBezTo>
                  <a:pt x="2185" y="3115"/>
                  <a:pt x="2185" y="3115"/>
                  <a:pt x="2185" y="3115"/>
                </a:cubicBezTo>
                <a:cubicBezTo>
                  <a:pt x="2210" y="3163"/>
                  <a:pt x="2210" y="3163"/>
                  <a:pt x="2210" y="3163"/>
                </a:cubicBezTo>
                <a:cubicBezTo>
                  <a:pt x="2188" y="3174"/>
                  <a:pt x="2188" y="3174"/>
                  <a:pt x="2188" y="3174"/>
                </a:cubicBezTo>
                <a:lnTo>
                  <a:pt x="2164" y="3126"/>
                </a:lnTo>
                <a:close/>
                <a:moveTo>
                  <a:pt x="2155" y="3109"/>
                </a:moveTo>
                <a:cubicBezTo>
                  <a:pt x="2130" y="3061"/>
                  <a:pt x="2130" y="3061"/>
                  <a:pt x="2130" y="3061"/>
                </a:cubicBezTo>
                <a:cubicBezTo>
                  <a:pt x="2151" y="3049"/>
                  <a:pt x="2151" y="3049"/>
                  <a:pt x="2151" y="3049"/>
                </a:cubicBezTo>
                <a:cubicBezTo>
                  <a:pt x="2176" y="3097"/>
                  <a:pt x="2176" y="3097"/>
                  <a:pt x="2176" y="3097"/>
                </a:cubicBezTo>
                <a:lnTo>
                  <a:pt x="2155" y="3109"/>
                </a:lnTo>
                <a:close/>
                <a:moveTo>
                  <a:pt x="2121" y="3043"/>
                </a:moveTo>
                <a:cubicBezTo>
                  <a:pt x="2096" y="2995"/>
                  <a:pt x="2096" y="2995"/>
                  <a:pt x="2096" y="2995"/>
                </a:cubicBezTo>
                <a:cubicBezTo>
                  <a:pt x="2118" y="2984"/>
                  <a:pt x="2118" y="2984"/>
                  <a:pt x="2118" y="2984"/>
                </a:cubicBezTo>
                <a:cubicBezTo>
                  <a:pt x="2142" y="3032"/>
                  <a:pt x="2142" y="3032"/>
                  <a:pt x="2142" y="3032"/>
                </a:cubicBezTo>
                <a:lnTo>
                  <a:pt x="2121" y="3043"/>
                </a:lnTo>
                <a:close/>
                <a:moveTo>
                  <a:pt x="1894" y="3050"/>
                </a:moveTo>
                <a:cubicBezTo>
                  <a:pt x="1910" y="3102"/>
                  <a:pt x="1910" y="3102"/>
                  <a:pt x="1910" y="3102"/>
                </a:cubicBezTo>
                <a:cubicBezTo>
                  <a:pt x="1886" y="3109"/>
                  <a:pt x="1886" y="3109"/>
                  <a:pt x="1886" y="3109"/>
                </a:cubicBezTo>
                <a:cubicBezTo>
                  <a:pt x="1870" y="3057"/>
                  <a:pt x="1870" y="3057"/>
                  <a:pt x="1870" y="3057"/>
                </a:cubicBezTo>
                <a:lnTo>
                  <a:pt x="1894" y="3050"/>
                </a:lnTo>
                <a:close/>
                <a:moveTo>
                  <a:pt x="1866" y="3044"/>
                </a:moveTo>
                <a:cubicBezTo>
                  <a:pt x="1851" y="2993"/>
                  <a:pt x="1851" y="2993"/>
                  <a:pt x="1851" y="2993"/>
                </a:cubicBezTo>
                <a:cubicBezTo>
                  <a:pt x="1874" y="2986"/>
                  <a:pt x="1874" y="2986"/>
                  <a:pt x="1874" y="2986"/>
                </a:cubicBezTo>
                <a:cubicBezTo>
                  <a:pt x="1890" y="3037"/>
                  <a:pt x="1890" y="3037"/>
                  <a:pt x="1890" y="3037"/>
                </a:cubicBezTo>
                <a:lnTo>
                  <a:pt x="1866" y="3044"/>
                </a:lnTo>
                <a:close/>
                <a:moveTo>
                  <a:pt x="1887" y="2982"/>
                </a:moveTo>
                <a:cubicBezTo>
                  <a:pt x="1910" y="2974"/>
                  <a:pt x="1910" y="2974"/>
                  <a:pt x="1910" y="2974"/>
                </a:cubicBezTo>
                <a:cubicBezTo>
                  <a:pt x="1926" y="3026"/>
                  <a:pt x="1926" y="3026"/>
                  <a:pt x="1926" y="3026"/>
                </a:cubicBezTo>
                <a:cubicBezTo>
                  <a:pt x="1903" y="3033"/>
                  <a:pt x="1903" y="3033"/>
                  <a:pt x="1903" y="3033"/>
                </a:cubicBezTo>
                <a:lnTo>
                  <a:pt x="1887" y="2982"/>
                </a:lnTo>
                <a:close/>
                <a:moveTo>
                  <a:pt x="1158" y="3280"/>
                </a:moveTo>
                <a:cubicBezTo>
                  <a:pt x="1165" y="3238"/>
                  <a:pt x="1165" y="3238"/>
                  <a:pt x="1165" y="3238"/>
                </a:cubicBezTo>
                <a:cubicBezTo>
                  <a:pt x="1183" y="3240"/>
                  <a:pt x="1183" y="3240"/>
                  <a:pt x="1183" y="3240"/>
                </a:cubicBezTo>
                <a:cubicBezTo>
                  <a:pt x="1176" y="3283"/>
                  <a:pt x="1176" y="3283"/>
                  <a:pt x="1176" y="3283"/>
                </a:cubicBezTo>
                <a:lnTo>
                  <a:pt x="1158" y="3280"/>
                </a:lnTo>
                <a:close/>
                <a:moveTo>
                  <a:pt x="1174" y="3298"/>
                </a:moveTo>
                <a:cubicBezTo>
                  <a:pt x="1168" y="3341"/>
                  <a:pt x="1168" y="3341"/>
                  <a:pt x="1168" y="3341"/>
                </a:cubicBezTo>
                <a:cubicBezTo>
                  <a:pt x="1150" y="3338"/>
                  <a:pt x="1150" y="3338"/>
                  <a:pt x="1150" y="3338"/>
                </a:cubicBezTo>
                <a:cubicBezTo>
                  <a:pt x="1156" y="3296"/>
                  <a:pt x="1156" y="3296"/>
                  <a:pt x="1156" y="3296"/>
                </a:cubicBezTo>
                <a:lnTo>
                  <a:pt x="1174" y="3298"/>
                </a:lnTo>
                <a:close/>
                <a:moveTo>
                  <a:pt x="1167" y="3222"/>
                </a:moveTo>
                <a:cubicBezTo>
                  <a:pt x="1173" y="3179"/>
                  <a:pt x="1173" y="3179"/>
                  <a:pt x="1173" y="3179"/>
                </a:cubicBezTo>
                <a:cubicBezTo>
                  <a:pt x="1191" y="3182"/>
                  <a:pt x="1191" y="3182"/>
                  <a:pt x="1191" y="3182"/>
                </a:cubicBezTo>
                <a:cubicBezTo>
                  <a:pt x="1185" y="3224"/>
                  <a:pt x="1185" y="3224"/>
                  <a:pt x="1185" y="3224"/>
                </a:cubicBezTo>
                <a:lnTo>
                  <a:pt x="1167" y="3222"/>
                </a:lnTo>
                <a:close/>
                <a:moveTo>
                  <a:pt x="1217" y="3008"/>
                </a:moveTo>
                <a:cubicBezTo>
                  <a:pt x="1211" y="3050"/>
                  <a:pt x="1211" y="3050"/>
                  <a:pt x="1211" y="3050"/>
                </a:cubicBezTo>
                <a:cubicBezTo>
                  <a:pt x="1193" y="3047"/>
                  <a:pt x="1193" y="3047"/>
                  <a:pt x="1193" y="3047"/>
                </a:cubicBezTo>
                <a:cubicBezTo>
                  <a:pt x="1199" y="3005"/>
                  <a:pt x="1199" y="3005"/>
                  <a:pt x="1199" y="3005"/>
                </a:cubicBezTo>
                <a:lnTo>
                  <a:pt x="1217" y="3008"/>
                </a:lnTo>
                <a:close/>
                <a:moveTo>
                  <a:pt x="1202" y="2989"/>
                </a:moveTo>
                <a:cubicBezTo>
                  <a:pt x="1208" y="2947"/>
                  <a:pt x="1208" y="2947"/>
                  <a:pt x="1208" y="2947"/>
                </a:cubicBezTo>
                <a:cubicBezTo>
                  <a:pt x="1226" y="2949"/>
                  <a:pt x="1226" y="2949"/>
                  <a:pt x="1226" y="2949"/>
                </a:cubicBezTo>
                <a:cubicBezTo>
                  <a:pt x="1220" y="2992"/>
                  <a:pt x="1220" y="2992"/>
                  <a:pt x="1220" y="2992"/>
                </a:cubicBezTo>
                <a:lnTo>
                  <a:pt x="1202" y="2989"/>
                </a:lnTo>
                <a:close/>
                <a:moveTo>
                  <a:pt x="1208" y="3066"/>
                </a:moveTo>
                <a:cubicBezTo>
                  <a:pt x="1202" y="3108"/>
                  <a:pt x="1202" y="3108"/>
                  <a:pt x="1202" y="3108"/>
                </a:cubicBezTo>
                <a:cubicBezTo>
                  <a:pt x="1184" y="3105"/>
                  <a:pt x="1184" y="3105"/>
                  <a:pt x="1184" y="3105"/>
                </a:cubicBezTo>
                <a:cubicBezTo>
                  <a:pt x="1190" y="3063"/>
                  <a:pt x="1190" y="3063"/>
                  <a:pt x="1190" y="3063"/>
                </a:cubicBezTo>
                <a:lnTo>
                  <a:pt x="1208" y="3066"/>
                </a:lnTo>
                <a:close/>
                <a:moveTo>
                  <a:pt x="1186" y="2987"/>
                </a:moveTo>
                <a:cubicBezTo>
                  <a:pt x="1168" y="2984"/>
                  <a:pt x="1168" y="2984"/>
                  <a:pt x="1168" y="2984"/>
                </a:cubicBezTo>
                <a:cubicBezTo>
                  <a:pt x="1174" y="2942"/>
                  <a:pt x="1174" y="2942"/>
                  <a:pt x="1174" y="2942"/>
                </a:cubicBezTo>
                <a:cubicBezTo>
                  <a:pt x="1192" y="2944"/>
                  <a:pt x="1192" y="2944"/>
                  <a:pt x="1192" y="2944"/>
                </a:cubicBezTo>
                <a:lnTo>
                  <a:pt x="1186" y="2987"/>
                </a:lnTo>
                <a:close/>
                <a:moveTo>
                  <a:pt x="1183" y="3003"/>
                </a:moveTo>
                <a:cubicBezTo>
                  <a:pt x="1177" y="3045"/>
                  <a:pt x="1177" y="3045"/>
                  <a:pt x="1177" y="3045"/>
                </a:cubicBezTo>
                <a:cubicBezTo>
                  <a:pt x="1159" y="3042"/>
                  <a:pt x="1159" y="3042"/>
                  <a:pt x="1159" y="3042"/>
                </a:cubicBezTo>
                <a:cubicBezTo>
                  <a:pt x="1165" y="3000"/>
                  <a:pt x="1165" y="3000"/>
                  <a:pt x="1165" y="3000"/>
                </a:cubicBezTo>
                <a:lnTo>
                  <a:pt x="1183" y="3003"/>
                </a:lnTo>
                <a:close/>
                <a:moveTo>
                  <a:pt x="1175" y="3061"/>
                </a:moveTo>
                <a:cubicBezTo>
                  <a:pt x="1168" y="3103"/>
                  <a:pt x="1168" y="3103"/>
                  <a:pt x="1168" y="3103"/>
                </a:cubicBezTo>
                <a:cubicBezTo>
                  <a:pt x="1150" y="3100"/>
                  <a:pt x="1150" y="3100"/>
                  <a:pt x="1150" y="3100"/>
                </a:cubicBezTo>
                <a:cubicBezTo>
                  <a:pt x="1157" y="3058"/>
                  <a:pt x="1157" y="3058"/>
                  <a:pt x="1157" y="3058"/>
                </a:cubicBezTo>
                <a:lnTo>
                  <a:pt x="1175" y="3061"/>
                </a:lnTo>
                <a:close/>
                <a:moveTo>
                  <a:pt x="1176" y="3164"/>
                </a:moveTo>
                <a:cubicBezTo>
                  <a:pt x="1182" y="3121"/>
                  <a:pt x="1182" y="3121"/>
                  <a:pt x="1182" y="3121"/>
                </a:cubicBezTo>
                <a:cubicBezTo>
                  <a:pt x="1200" y="3124"/>
                  <a:pt x="1200" y="3124"/>
                  <a:pt x="1200" y="3124"/>
                </a:cubicBezTo>
                <a:cubicBezTo>
                  <a:pt x="1194" y="3166"/>
                  <a:pt x="1194" y="3166"/>
                  <a:pt x="1194" y="3166"/>
                </a:cubicBezTo>
                <a:lnTo>
                  <a:pt x="1176" y="3164"/>
                </a:lnTo>
                <a:close/>
                <a:moveTo>
                  <a:pt x="1198" y="3243"/>
                </a:moveTo>
                <a:cubicBezTo>
                  <a:pt x="1216" y="3245"/>
                  <a:pt x="1216" y="3245"/>
                  <a:pt x="1216" y="3245"/>
                </a:cubicBezTo>
                <a:cubicBezTo>
                  <a:pt x="1210" y="3287"/>
                  <a:pt x="1210" y="3287"/>
                  <a:pt x="1210" y="3287"/>
                </a:cubicBezTo>
                <a:cubicBezTo>
                  <a:pt x="1192" y="3285"/>
                  <a:pt x="1192" y="3285"/>
                  <a:pt x="1192" y="3285"/>
                </a:cubicBezTo>
                <a:lnTo>
                  <a:pt x="1198" y="3243"/>
                </a:lnTo>
                <a:close/>
                <a:moveTo>
                  <a:pt x="1200" y="3227"/>
                </a:moveTo>
                <a:cubicBezTo>
                  <a:pt x="1207" y="3184"/>
                  <a:pt x="1207" y="3184"/>
                  <a:pt x="1207" y="3184"/>
                </a:cubicBezTo>
                <a:cubicBezTo>
                  <a:pt x="1225" y="3187"/>
                  <a:pt x="1225" y="3187"/>
                  <a:pt x="1225" y="3187"/>
                </a:cubicBezTo>
                <a:cubicBezTo>
                  <a:pt x="1218" y="3229"/>
                  <a:pt x="1218" y="3229"/>
                  <a:pt x="1218" y="3229"/>
                </a:cubicBezTo>
                <a:lnTo>
                  <a:pt x="1200" y="3227"/>
                </a:lnTo>
                <a:close/>
                <a:moveTo>
                  <a:pt x="1209" y="3168"/>
                </a:moveTo>
                <a:cubicBezTo>
                  <a:pt x="1215" y="3126"/>
                  <a:pt x="1215" y="3126"/>
                  <a:pt x="1215" y="3126"/>
                </a:cubicBezTo>
                <a:cubicBezTo>
                  <a:pt x="1233" y="3129"/>
                  <a:pt x="1233" y="3129"/>
                  <a:pt x="1233" y="3129"/>
                </a:cubicBezTo>
                <a:cubicBezTo>
                  <a:pt x="1227" y="3171"/>
                  <a:pt x="1227" y="3171"/>
                  <a:pt x="1227" y="3171"/>
                </a:cubicBezTo>
                <a:lnTo>
                  <a:pt x="1209" y="3168"/>
                </a:lnTo>
                <a:close/>
                <a:moveTo>
                  <a:pt x="1218" y="3110"/>
                </a:moveTo>
                <a:cubicBezTo>
                  <a:pt x="1224" y="3068"/>
                  <a:pt x="1224" y="3068"/>
                  <a:pt x="1224" y="3068"/>
                </a:cubicBezTo>
                <a:cubicBezTo>
                  <a:pt x="1242" y="3071"/>
                  <a:pt x="1242" y="3071"/>
                  <a:pt x="1242" y="3071"/>
                </a:cubicBezTo>
                <a:cubicBezTo>
                  <a:pt x="1236" y="3113"/>
                  <a:pt x="1236" y="3113"/>
                  <a:pt x="1236" y="3113"/>
                </a:cubicBezTo>
                <a:lnTo>
                  <a:pt x="1218" y="3110"/>
                </a:lnTo>
                <a:close/>
                <a:moveTo>
                  <a:pt x="1226" y="3052"/>
                </a:moveTo>
                <a:cubicBezTo>
                  <a:pt x="1232" y="3010"/>
                  <a:pt x="1232" y="3010"/>
                  <a:pt x="1232" y="3010"/>
                </a:cubicBezTo>
                <a:cubicBezTo>
                  <a:pt x="1250" y="3013"/>
                  <a:pt x="1250" y="3013"/>
                  <a:pt x="1250" y="3013"/>
                </a:cubicBezTo>
                <a:cubicBezTo>
                  <a:pt x="1244" y="3055"/>
                  <a:pt x="1244" y="3055"/>
                  <a:pt x="1244" y="3055"/>
                </a:cubicBezTo>
                <a:lnTo>
                  <a:pt x="1226" y="3052"/>
                </a:lnTo>
                <a:close/>
                <a:moveTo>
                  <a:pt x="1235" y="2994"/>
                </a:moveTo>
                <a:cubicBezTo>
                  <a:pt x="1241" y="2952"/>
                  <a:pt x="1241" y="2952"/>
                  <a:pt x="1241" y="2952"/>
                </a:cubicBezTo>
                <a:cubicBezTo>
                  <a:pt x="1259" y="2954"/>
                  <a:pt x="1259" y="2954"/>
                  <a:pt x="1259" y="2954"/>
                </a:cubicBezTo>
                <a:cubicBezTo>
                  <a:pt x="1253" y="2997"/>
                  <a:pt x="1253" y="2997"/>
                  <a:pt x="1253" y="2997"/>
                </a:cubicBezTo>
                <a:lnTo>
                  <a:pt x="1235" y="2994"/>
                </a:lnTo>
                <a:close/>
                <a:moveTo>
                  <a:pt x="768" y="857"/>
                </a:moveTo>
                <a:cubicBezTo>
                  <a:pt x="767" y="855"/>
                  <a:pt x="767" y="853"/>
                  <a:pt x="769" y="851"/>
                </a:cubicBezTo>
                <a:cubicBezTo>
                  <a:pt x="771" y="847"/>
                  <a:pt x="773" y="843"/>
                  <a:pt x="773" y="840"/>
                </a:cubicBezTo>
                <a:cubicBezTo>
                  <a:pt x="828" y="946"/>
                  <a:pt x="828" y="946"/>
                  <a:pt x="828" y="946"/>
                </a:cubicBezTo>
                <a:cubicBezTo>
                  <a:pt x="816" y="955"/>
                  <a:pt x="804" y="963"/>
                  <a:pt x="792" y="972"/>
                </a:cubicBezTo>
                <a:cubicBezTo>
                  <a:pt x="791" y="972"/>
                  <a:pt x="791" y="972"/>
                  <a:pt x="790" y="971"/>
                </a:cubicBezTo>
                <a:cubicBezTo>
                  <a:pt x="790" y="971"/>
                  <a:pt x="789" y="970"/>
                  <a:pt x="788" y="969"/>
                </a:cubicBezTo>
                <a:cubicBezTo>
                  <a:pt x="782" y="956"/>
                  <a:pt x="786" y="939"/>
                  <a:pt x="783" y="925"/>
                </a:cubicBezTo>
                <a:cubicBezTo>
                  <a:pt x="780" y="916"/>
                  <a:pt x="777" y="908"/>
                  <a:pt x="772" y="901"/>
                </a:cubicBezTo>
                <a:cubicBezTo>
                  <a:pt x="771" y="900"/>
                  <a:pt x="771" y="900"/>
                  <a:pt x="771" y="900"/>
                </a:cubicBezTo>
                <a:cubicBezTo>
                  <a:pt x="774" y="895"/>
                  <a:pt x="776" y="890"/>
                  <a:pt x="777" y="883"/>
                </a:cubicBezTo>
                <a:cubicBezTo>
                  <a:pt x="778" y="874"/>
                  <a:pt x="775" y="864"/>
                  <a:pt x="768" y="857"/>
                </a:cubicBezTo>
                <a:close/>
                <a:moveTo>
                  <a:pt x="776" y="619"/>
                </a:moveTo>
                <a:cubicBezTo>
                  <a:pt x="751" y="571"/>
                  <a:pt x="751" y="571"/>
                  <a:pt x="751" y="571"/>
                </a:cubicBezTo>
                <a:cubicBezTo>
                  <a:pt x="773" y="560"/>
                  <a:pt x="773" y="560"/>
                  <a:pt x="773" y="560"/>
                </a:cubicBezTo>
                <a:cubicBezTo>
                  <a:pt x="797" y="608"/>
                  <a:pt x="797" y="608"/>
                  <a:pt x="797" y="608"/>
                </a:cubicBezTo>
                <a:lnTo>
                  <a:pt x="776" y="619"/>
                </a:lnTo>
                <a:close/>
                <a:moveTo>
                  <a:pt x="806" y="625"/>
                </a:moveTo>
                <a:cubicBezTo>
                  <a:pt x="831" y="673"/>
                  <a:pt x="831" y="673"/>
                  <a:pt x="831" y="673"/>
                </a:cubicBezTo>
                <a:cubicBezTo>
                  <a:pt x="810" y="684"/>
                  <a:pt x="810" y="684"/>
                  <a:pt x="810" y="684"/>
                </a:cubicBezTo>
                <a:cubicBezTo>
                  <a:pt x="785" y="636"/>
                  <a:pt x="785" y="636"/>
                  <a:pt x="785" y="636"/>
                </a:cubicBezTo>
                <a:lnTo>
                  <a:pt x="806" y="625"/>
                </a:lnTo>
                <a:close/>
                <a:moveTo>
                  <a:pt x="742" y="554"/>
                </a:moveTo>
                <a:cubicBezTo>
                  <a:pt x="717" y="506"/>
                  <a:pt x="717" y="506"/>
                  <a:pt x="717" y="506"/>
                </a:cubicBezTo>
                <a:cubicBezTo>
                  <a:pt x="739" y="494"/>
                  <a:pt x="739" y="494"/>
                  <a:pt x="739" y="494"/>
                </a:cubicBezTo>
                <a:cubicBezTo>
                  <a:pt x="764" y="542"/>
                  <a:pt x="764" y="542"/>
                  <a:pt x="764" y="542"/>
                </a:cubicBezTo>
                <a:lnTo>
                  <a:pt x="742" y="554"/>
                </a:lnTo>
                <a:close/>
                <a:moveTo>
                  <a:pt x="730" y="560"/>
                </a:moveTo>
                <a:cubicBezTo>
                  <a:pt x="708" y="571"/>
                  <a:pt x="708" y="571"/>
                  <a:pt x="708" y="571"/>
                </a:cubicBezTo>
                <a:cubicBezTo>
                  <a:pt x="683" y="523"/>
                  <a:pt x="683" y="523"/>
                  <a:pt x="683" y="523"/>
                </a:cubicBezTo>
                <a:cubicBezTo>
                  <a:pt x="705" y="512"/>
                  <a:pt x="705" y="512"/>
                  <a:pt x="705" y="512"/>
                </a:cubicBezTo>
                <a:lnTo>
                  <a:pt x="730" y="560"/>
                </a:lnTo>
                <a:close/>
                <a:moveTo>
                  <a:pt x="739" y="577"/>
                </a:moveTo>
                <a:cubicBezTo>
                  <a:pt x="764" y="625"/>
                  <a:pt x="764" y="625"/>
                  <a:pt x="764" y="625"/>
                </a:cubicBezTo>
                <a:cubicBezTo>
                  <a:pt x="742" y="636"/>
                  <a:pt x="742" y="636"/>
                  <a:pt x="742" y="636"/>
                </a:cubicBezTo>
                <a:cubicBezTo>
                  <a:pt x="717" y="589"/>
                  <a:pt x="717" y="589"/>
                  <a:pt x="717" y="589"/>
                </a:cubicBezTo>
                <a:lnTo>
                  <a:pt x="739" y="577"/>
                </a:lnTo>
                <a:close/>
                <a:moveTo>
                  <a:pt x="773" y="643"/>
                </a:moveTo>
                <a:cubicBezTo>
                  <a:pt x="797" y="691"/>
                  <a:pt x="797" y="691"/>
                  <a:pt x="797" y="691"/>
                </a:cubicBezTo>
                <a:cubicBezTo>
                  <a:pt x="776" y="702"/>
                  <a:pt x="776" y="702"/>
                  <a:pt x="776" y="702"/>
                </a:cubicBezTo>
                <a:cubicBezTo>
                  <a:pt x="751" y="654"/>
                  <a:pt x="751" y="654"/>
                  <a:pt x="751" y="654"/>
                </a:cubicBezTo>
                <a:lnTo>
                  <a:pt x="773" y="643"/>
                </a:lnTo>
                <a:close/>
                <a:moveTo>
                  <a:pt x="999" y="636"/>
                </a:moveTo>
                <a:cubicBezTo>
                  <a:pt x="984" y="584"/>
                  <a:pt x="984" y="584"/>
                  <a:pt x="984" y="584"/>
                </a:cubicBezTo>
                <a:cubicBezTo>
                  <a:pt x="1007" y="577"/>
                  <a:pt x="1007" y="577"/>
                  <a:pt x="1007" y="577"/>
                </a:cubicBezTo>
                <a:cubicBezTo>
                  <a:pt x="1023" y="628"/>
                  <a:pt x="1023" y="628"/>
                  <a:pt x="1023" y="628"/>
                </a:cubicBezTo>
                <a:lnTo>
                  <a:pt x="999" y="636"/>
                </a:lnTo>
                <a:close/>
                <a:moveTo>
                  <a:pt x="1027" y="642"/>
                </a:moveTo>
                <a:cubicBezTo>
                  <a:pt x="1043" y="693"/>
                  <a:pt x="1043" y="693"/>
                  <a:pt x="1043" y="693"/>
                </a:cubicBezTo>
                <a:cubicBezTo>
                  <a:pt x="1019" y="700"/>
                  <a:pt x="1019" y="700"/>
                  <a:pt x="1019" y="700"/>
                </a:cubicBezTo>
                <a:cubicBezTo>
                  <a:pt x="1004" y="649"/>
                  <a:pt x="1004" y="649"/>
                  <a:pt x="1004" y="649"/>
                </a:cubicBezTo>
                <a:lnTo>
                  <a:pt x="1027" y="642"/>
                </a:lnTo>
                <a:close/>
                <a:moveTo>
                  <a:pt x="1006" y="704"/>
                </a:moveTo>
                <a:cubicBezTo>
                  <a:pt x="983" y="712"/>
                  <a:pt x="983" y="712"/>
                  <a:pt x="983" y="712"/>
                </a:cubicBezTo>
                <a:cubicBezTo>
                  <a:pt x="967" y="660"/>
                  <a:pt x="967" y="660"/>
                  <a:pt x="967" y="660"/>
                </a:cubicBezTo>
                <a:cubicBezTo>
                  <a:pt x="990" y="653"/>
                  <a:pt x="990" y="653"/>
                  <a:pt x="990" y="653"/>
                </a:cubicBezTo>
                <a:lnTo>
                  <a:pt x="1006" y="704"/>
                </a:lnTo>
                <a:close/>
                <a:moveTo>
                  <a:pt x="1735" y="406"/>
                </a:moveTo>
                <a:cubicBezTo>
                  <a:pt x="1729" y="448"/>
                  <a:pt x="1729" y="448"/>
                  <a:pt x="1729" y="448"/>
                </a:cubicBezTo>
                <a:cubicBezTo>
                  <a:pt x="1711" y="446"/>
                  <a:pt x="1711" y="446"/>
                  <a:pt x="1711" y="446"/>
                </a:cubicBezTo>
                <a:cubicBezTo>
                  <a:pt x="1717" y="403"/>
                  <a:pt x="1717" y="403"/>
                  <a:pt x="1717" y="403"/>
                </a:cubicBezTo>
                <a:lnTo>
                  <a:pt x="1735" y="406"/>
                </a:lnTo>
                <a:close/>
                <a:moveTo>
                  <a:pt x="1719" y="387"/>
                </a:moveTo>
                <a:cubicBezTo>
                  <a:pt x="1726" y="345"/>
                  <a:pt x="1726" y="345"/>
                  <a:pt x="1726" y="345"/>
                </a:cubicBezTo>
                <a:cubicBezTo>
                  <a:pt x="1744" y="348"/>
                  <a:pt x="1744" y="348"/>
                  <a:pt x="1744" y="348"/>
                </a:cubicBezTo>
                <a:cubicBezTo>
                  <a:pt x="1737" y="390"/>
                  <a:pt x="1737" y="390"/>
                  <a:pt x="1737" y="390"/>
                </a:cubicBezTo>
                <a:lnTo>
                  <a:pt x="1719" y="387"/>
                </a:lnTo>
                <a:close/>
                <a:moveTo>
                  <a:pt x="1726" y="464"/>
                </a:moveTo>
                <a:cubicBezTo>
                  <a:pt x="1720" y="506"/>
                  <a:pt x="1720" y="506"/>
                  <a:pt x="1720" y="506"/>
                </a:cubicBezTo>
                <a:cubicBezTo>
                  <a:pt x="1702" y="504"/>
                  <a:pt x="1702" y="504"/>
                  <a:pt x="1702" y="504"/>
                </a:cubicBezTo>
                <a:cubicBezTo>
                  <a:pt x="1708" y="461"/>
                  <a:pt x="1708" y="461"/>
                  <a:pt x="1708" y="461"/>
                </a:cubicBezTo>
                <a:lnTo>
                  <a:pt x="1726" y="464"/>
                </a:lnTo>
                <a:close/>
                <a:moveTo>
                  <a:pt x="1676" y="678"/>
                </a:moveTo>
                <a:cubicBezTo>
                  <a:pt x="1682" y="636"/>
                  <a:pt x="1682" y="636"/>
                  <a:pt x="1682" y="636"/>
                </a:cubicBezTo>
                <a:cubicBezTo>
                  <a:pt x="1700" y="639"/>
                  <a:pt x="1700" y="639"/>
                  <a:pt x="1700" y="639"/>
                </a:cubicBezTo>
                <a:cubicBezTo>
                  <a:pt x="1694" y="681"/>
                  <a:pt x="1694" y="681"/>
                  <a:pt x="1694" y="681"/>
                </a:cubicBezTo>
                <a:lnTo>
                  <a:pt x="1676" y="678"/>
                </a:lnTo>
                <a:close/>
                <a:moveTo>
                  <a:pt x="1692" y="697"/>
                </a:moveTo>
                <a:cubicBezTo>
                  <a:pt x="1685" y="739"/>
                  <a:pt x="1685" y="739"/>
                  <a:pt x="1685" y="739"/>
                </a:cubicBezTo>
                <a:cubicBezTo>
                  <a:pt x="1667" y="736"/>
                  <a:pt x="1667" y="736"/>
                  <a:pt x="1667" y="736"/>
                </a:cubicBezTo>
                <a:cubicBezTo>
                  <a:pt x="1674" y="694"/>
                  <a:pt x="1674" y="694"/>
                  <a:pt x="1674" y="694"/>
                </a:cubicBezTo>
                <a:lnTo>
                  <a:pt x="1692" y="697"/>
                </a:lnTo>
                <a:close/>
                <a:moveTo>
                  <a:pt x="1685" y="620"/>
                </a:moveTo>
                <a:cubicBezTo>
                  <a:pt x="1691" y="578"/>
                  <a:pt x="1691" y="578"/>
                  <a:pt x="1691" y="578"/>
                </a:cubicBezTo>
                <a:cubicBezTo>
                  <a:pt x="1709" y="580"/>
                  <a:pt x="1709" y="580"/>
                  <a:pt x="1709" y="580"/>
                </a:cubicBezTo>
                <a:cubicBezTo>
                  <a:pt x="1703" y="623"/>
                  <a:pt x="1703" y="623"/>
                  <a:pt x="1703" y="623"/>
                </a:cubicBezTo>
                <a:lnTo>
                  <a:pt x="1685" y="620"/>
                </a:lnTo>
                <a:close/>
                <a:moveTo>
                  <a:pt x="1708" y="699"/>
                </a:moveTo>
                <a:cubicBezTo>
                  <a:pt x="1726" y="702"/>
                  <a:pt x="1726" y="702"/>
                  <a:pt x="1726" y="702"/>
                </a:cubicBezTo>
                <a:cubicBezTo>
                  <a:pt x="1719" y="744"/>
                  <a:pt x="1719" y="744"/>
                  <a:pt x="1719" y="744"/>
                </a:cubicBezTo>
                <a:cubicBezTo>
                  <a:pt x="1701" y="741"/>
                  <a:pt x="1701" y="741"/>
                  <a:pt x="1701" y="741"/>
                </a:cubicBezTo>
                <a:lnTo>
                  <a:pt x="1708" y="699"/>
                </a:lnTo>
                <a:close/>
                <a:moveTo>
                  <a:pt x="1710" y="683"/>
                </a:moveTo>
                <a:cubicBezTo>
                  <a:pt x="1716" y="641"/>
                  <a:pt x="1716" y="641"/>
                  <a:pt x="1716" y="641"/>
                </a:cubicBezTo>
                <a:cubicBezTo>
                  <a:pt x="1734" y="644"/>
                  <a:pt x="1734" y="644"/>
                  <a:pt x="1734" y="644"/>
                </a:cubicBezTo>
                <a:cubicBezTo>
                  <a:pt x="1728" y="686"/>
                  <a:pt x="1728" y="686"/>
                  <a:pt x="1728" y="686"/>
                </a:cubicBezTo>
                <a:lnTo>
                  <a:pt x="1710" y="683"/>
                </a:lnTo>
                <a:close/>
                <a:moveTo>
                  <a:pt x="1719" y="625"/>
                </a:moveTo>
                <a:cubicBezTo>
                  <a:pt x="1725" y="583"/>
                  <a:pt x="1725" y="583"/>
                  <a:pt x="1725" y="583"/>
                </a:cubicBezTo>
                <a:cubicBezTo>
                  <a:pt x="1743" y="586"/>
                  <a:pt x="1743" y="586"/>
                  <a:pt x="1743" y="586"/>
                </a:cubicBezTo>
                <a:cubicBezTo>
                  <a:pt x="1737" y="628"/>
                  <a:pt x="1737" y="628"/>
                  <a:pt x="1737" y="628"/>
                </a:cubicBezTo>
                <a:lnTo>
                  <a:pt x="1719" y="625"/>
                </a:lnTo>
                <a:close/>
                <a:moveTo>
                  <a:pt x="1718" y="522"/>
                </a:moveTo>
                <a:cubicBezTo>
                  <a:pt x="1711" y="565"/>
                  <a:pt x="1711" y="565"/>
                  <a:pt x="1711" y="565"/>
                </a:cubicBezTo>
                <a:cubicBezTo>
                  <a:pt x="1693" y="562"/>
                  <a:pt x="1693" y="562"/>
                  <a:pt x="1693" y="562"/>
                </a:cubicBezTo>
                <a:cubicBezTo>
                  <a:pt x="1700" y="520"/>
                  <a:pt x="1700" y="520"/>
                  <a:pt x="1700" y="520"/>
                </a:cubicBezTo>
                <a:lnTo>
                  <a:pt x="1718" y="522"/>
                </a:lnTo>
                <a:close/>
                <a:moveTo>
                  <a:pt x="1695" y="443"/>
                </a:moveTo>
                <a:cubicBezTo>
                  <a:pt x="1677" y="441"/>
                  <a:pt x="1677" y="441"/>
                  <a:pt x="1677" y="441"/>
                </a:cubicBezTo>
                <a:cubicBezTo>
                  <a:pt x="1684" y="398"/>
                  <a:pt x="1684" y="398"/>
                  <a:pt x="1684" y="398"/>
                </a:cubicBezTo>
                <a:cubicBezTo>
                  <a:pt x="1702" y="401"/>
                  <a:pt x="1702" y="401"/>
                  <a:pt x="1702" y="401"/>
                </a:cubicBezTo>
                <a:lnTo>
                  <a:pt x="1695" y="443"/>
                </a:lnTo>
                <a:close/>
                <a:moveTo>
                  <a:pt x="1693" y="459"/>
                </a:moveTo>
                <a:cubicBezTo>
                  <a:pt x="1687" y="501"/>
                  <a:pt x="1687" y="501"/>
                  <a:pt x="1687" y="501"/>
                </a:cubicBezTo>
                <a:cubicBezTo>
                  <a:pt x="1669" y="499"/>
                  <a:pt x="1669" y="499"/>
                  <a:pt x="1669" y="499"/>
                </a:cubicBezTo>
                <a:cubicBezTo>
                  <a:pt x="1675" y="457"/>
                  <a:pt x="1675" y="457"/>
                  <a:pt x="1675" y="457"/>
                </a:cubicBezTo>
                <a:lnTo>
                  <a:pt x="1693" y="459"/>
                </a:lnTo>
                <a:close/>
                <a:moveTo>
                  <a:pt x="1684" y="517"/>
                </a:moveTo>
                <a:cubicBezTo>
                  <a:pt x="1678" y="560"/>
                  <a:pt x="1678" y="560"/>
                  <a:pt x="1678" y="560"/>
                </a:cubicBezTo>
                <a:cubicBezTo>
                  <a:pt x="1660" y="557"/>
                  <a:pt x="1660" y="557"/>
                  <a:pt x="1660" y="557"/>
                </a:cubicBezTo>
                <a:cubicBezTo>
                  <a:pt x="1666" y="515"/>
                  <a:pt x="1666" y="515"/>
                  <a:pt x="1666" y="515"/>
                </a:cubicBezTo>
                <a:lnTo>
                  <a:pt x="1684" y="517"/>
                </a:lnTo>
                <a:close/>
                <a:moveTo>
                  <a:pt x="1676" y="576"/>
                </a:moveTo>
                <a:cubicBezTo>
                  <a:pt x="1669" y="618"/>
                  <a:pt x="1669" y="618"/>
                  <a:pt x="1669" y="618"/>
                </a:cubicBezTo>
                <a:cubicBezTo>
                  <a:pt x="1651" y="615"/>
                  <a:pt x="1651" y="615"/>
                  <a:pt x="1651" y="615"/>
                </a:cubicBezTo>
                <a:cubicBezTo>
                  <a:pt x="1658" y="573"/>
                  <a:pt x="1658" y="573"/>
                  <a:pt x="1658" y="573"/>
                </a:cubicBezTo>
                <a:lnTo>
                  <a:pt x="1676" y="576"/>
                </a:lnTo>
                <a:close/>
                <a:moveTo>
                  <a:pt x="1667" y="634"/>
                </a:moveTo>
                <a:cubicBezTo>
                  <a:pt x="1661" y="676"/>
                  <a:pt x="1661" y="676"/>
                  <a:pt x="1661" y="676"/>
                </a:cubicBezTo>
                <a:cubicBezTo>
                  <a:pt x="1643" y="673"/>
                  <a:pt x="1643" y="673"/>
                  <a:pt x="1643" y="673"/>
                </a:cubicBezTo>
                <a:cubicBezTo>
                  <a:pt x="1649" y="631"/>
                  <a:pt x="1649" y="631"/>
                  <a:pt x="1649" y="631"/>
                </a:cubicBezTo>
                <a:lnTo>
                  <a:pt x="1667" y="634"/>
                </a:lnTo>
                <a:close/>
                <a:moveTo>
                  <a:pt x="1658" y="692"/>
                </a:moveTo>
                <a:cubicBezTo>
                  <a:pt x="1652" y="734"/>
                  <a:pt x="1652" y="734"/>
                  <a:pt x="1652" y="734"/>
                </a:cubicBezTo>
                <a:cubicBezTo>
                  <a:pt x="1634" y="731"/>
                  <a:pt x="1634" y="731"/>
                  <a:pt x="1634" y="731"/>
                </a:cubicBezTo>
                <a:cubicBezTo>
                  <a:pt x="1640" y="689"/>
                  <a:pt x="1640" y="689"/>
                  <a:pt x="1640" y="689"/>
                </a:cubicBezTo>
                <a:lnTo>
                  <a:pt x="1658" y="692"/>
                </a:lnTo>
                <a:close/>
                <a:moveTo>
                  <a:pt x="1957" y="861"/>
                </a:moveTo>
                <a:cubicBezTo>
                  <a:pt x="1959" y="856"/>
                  <a:pt x="1965" y="854"/>
                  <a:pt x="1970" y="857"/>
                </a:cubicBezTo>
                <a:cubicBezTo>
                  <a:pt x="1975" y="859"/>
                  <a:pt x="1977" y="865"/>
                  <a:pt x="1975" y="870"/>
                </a:cubicBezTo>
                <a:cubicBezTo>
                  <a:pt x="1972" y="875"/>
                  <a:pt x="1966" y="877"/>
                  <a:pt x="1961" y="874"/>
                </a:cubicBezTo>
                <a:cubicBezTo>
                  <a:pt x="1956" y="872"/>
                  <a:pt x="1954" y="866"/>
                  <a:pt x="1957" y="861"/>
                </a:cubicBezTo>
                <a:close/>
                <a:moveTo>
                  <a:pt x="1980" y="820"/>
                </a:moveTo>
                <a:cubicBezTo>
                  <a:pt x="1936" y="798"/>
                  <a:pt x="1936" y="798"/>
                  <a:pt x="1936" y="798"/>
                </a:cubicBezTo>
                <a:cubicBezTo>
                  <a:pt x="1953" y="762"/>
                  <a:pt x="1953" y="762"/>
                  <a:pt x="1953" y="762"/>
                </a:cubicBezTo>
                <a:cubicBezTo>
                  <a:pt x="1977" y="777"/>
                  <a:pt x="1987" y="804"/>
                  <a:pt x="1980" y="820"/>
                </a:cubicBezTo>
                <a:close/>
                <a:moveTo>
                  <a:pt x="1876" y="770"/>
                </a:moveTo>
                <a:cubicBezTo>
                  <a:pt x="1876" y="770"/>
                  <a:pt x="1876" y="769"/>
                  <a:pt x="1876" y="769"/>
                </a:cubicBezTo>
                <a:cubicBezTo>
                  <a:pt x="1884" y="754"/>
                  <a:pt x="1913" y="745"/>
                  <a:pt x="1941" y="756"/>
                </a:cubicBezTo>
                <a:cubicBezTo>
                  <a:pt x="1924" y="793"/>
                  <a:pt x="1924" y="793"/>
                  <a:pt x="1924" y="793"/>
                </a:cubicBezTo>
                <a:lnTo>
                  <a:pt x="1876" y="770"/>
                </a:lnTo>
                <a:close/>
                <a:moveTo>
                  <a:pt x="1841" y="806"/>
                </a:moveTo>
                <a:cubicBezTo>
                  <a:pt x="1843" y="801"/>
                  <a:pt x="1849" y="799"/>
                  <a:pt x="1854" y="801"/>
                </a:cubicBezTo>
                <a:cubicBezTo>
                  <a:pt x="1859" y="803"/>
                  <a:pt x="1861" y="809"/>
                  <a:pt x="1859" y="814"/>
                </a:cubicBezTo>
                <a:cubicBezTo>
                  <a:pt x="1856" y="819"/>
                  <a:pt x="1850" y="821"/>
                  <a:pt x="1845" y="819"/>
                </a:cubicBezTo>
                <a:cubicBezTo>
                  <a:pt x="1841" y="817"/>
                  <a:pt x="1838" y="811"/>
                  <a:pt x="1841" y="806"/>
                </a:cubicBezTo>
                <a:close/>
                <a:moveTo>
                  <a:pt x="1745" y="570"/>
                </a:moveTo>
                <a:cubicBezTo>
                  <a:pt x="1727" y="567"/>
                  <a:pt x="1727" y="567"/>
                  <a:pt x="1727" y="567"/>
                </a:cubicBezTo>
                <a:cubicBezTo>
                  <a:pt x="1734" y="525"/>
                  <a:pt x="1734" y="525"/>
                  <a:pt x="1734" y="525"/>
                </a:cubicBezTo>
                <a:cubicBezTo>
                  <a:pt x="1752" y="527"/>
                  <a:pt x="1752" y="527"/>
                  <a:pt x="1752" y="527"/>
                </a:cubicBezTo>
                <a:lnTo>
                  <a:pt x="1745" y="570"/>
                </a:lnTo>
                <a:close/>
                <a:moveTo>
                  <a:pt x="1754" y="511"/>
                </a:moveTo>
                <a:cubicBezTo>
                  <a:pt x="1736" y="509"/>
                  <a:pt x="1736" y="509"/>
                  <a:pt x="1736" y="509"/>
                </a:cubicBezTo>
                <a:cubicBezTo>
                  <a:pt x="1742" y="467"/>
                  <a:pt x="1742" y="467"/>
                  <a:pt x="1742" y="467"/>
                </a:cubicBezTo>
                <a:cubicBezTo>
                  <a:pt x="1760" y="469"/>
                  <a:pt x="1760" y="469"/>
                  <a:pt x="1760" y="469"/>
                </a:cubicBezTo>
                <a:lnTo>
                  <a:pt x="1754" y="511"/>
                </a:lnTo>
                <a:close/>
                <a:moveTo>
                  <a:pt x="1763" y="453"/>
                </a:moveTo>
                <a:cubicBezTo>
                  <a:pt x="1745" y="451"/>
                  <a:pt x="1745" y="451"/>
                  <a:pt x="1745" y="451"/>
                </a:cubicBezTo>
                <a:cubicBezTo>
                  <a:pt x="1751" y="408"/>
                  <a:pt x="1751" y="408"/>
                  <a:pt x="1751" y="408"/>
                </a:cubicBezTo>
                <a:cubicBezTo>
                  <a:pt x="1769" y="411"/>
                  <a:pt x="1769" y="411"/>
                  <a:pt x="1769" y="411"/>
                </a:cubicBezTo>
                <a:lnTo>
                  <a:pt x="1763" y="453"/>
                </a:lnTo>
                <a:close/>
                <a:moveTo>
                  <a:pt x="1771" y="395"/>
                </a:moveTo>
                <a:cubicBezTo>
                  <a:pt x="1753" y="392"/>
                  <a:pt x="1753" y="392"/>
                  <a:pt x="1753" y="392"/>
                </a:cubicBezTo>
                <a:cubicBezTo>
                  <a:pt x="1760" y="350"/>
                  <a:pt x="1760" y="350"/>
                  <a:pt x="1760" y="350"/>
                </a:cubicBezTo>
                <a:cubicBezTo>
                  <a:pt x="1778" y="353"/>
                  <a:pt x="1778" y="353"/>
                  <a:pt x="1778" y="353"/>
                </a:cubicBezTo>
                <a:lnTo>
                  <a:pt x="1771" y="395"/>
                </a:lnTo>
                <a:close/>
                <a:moveTo>
                  <a:pt x="1786" y="295"/>
                </a:moveTo>
                <a:cubicBezTo>
                  <a:pt x="1780" y="337"/>
                  <a:pt x="1780" y="337"/>
                  <a:pt x="1780" y="337"/>
                </a:cubicBezTo>
                <a:cubicBezTo>
                  <a:pt x="1762" y="334"/>
                  <a:pt x="1762" y="334"/>
                  <a:pt x="1762" y="334"/>
                </a:cubicBezTo>
                <a:cubicBezTo>
                  <a:pt x="1768" y="292"/>
                  <a:pt x="1768" y="292"/>
                  <a:pt x="1768" y="292"/>
                </a:cubicBezTo>
                <a:lnTo>
                  <a:pt x="1786" y="295"/>
                </a:lnTo>
                <a:close/>
                <a:moveTo>
                  <a:pt x="1745" y="219"/>
                </a:moveTo>
                <a:cubicBezTo>
                  <a:pt x="1763" y="221"/>
                  <a:pt x="1763" y="221"/>
                  <a:pt x="1763" y="221"/>
                </a:cubicBezTo>
                <a:cubicBezTo>
                  <a:pt x="1757" y="264"/>
                  <a:pt x="1757" y="264"/>
                  <a:pt x="1757" y="264"/>
                </a:cubicBezTo>
                <a:cubicBezTo>
                  <a:pt x="1739" y="261"/>
                  <a:pt x="1739" y="261"/>
                  <a:pt x="1739" y="261"/>
                </a:cubicBezTo>
                <a:lnTo>
                  <a:pt x="1745" y="219"/>
                </a:lnTo>
                <a:close/>
                <a:moveTo>
                  <a:pt x="1752" y="290"/>
                </a:moveTo>
                <a:cubicBezTo>
                  <a:pt x="1746" y="332"/>
                  <a:pt x="1746" y="332"/>
                  <a:pt x="1746" y="332"/>
                </a:cubicBezTo>
                <a:cubicBezTo>
                  <a:pt x="1728" y="329"/>
                  <a:pt x="1728" y="329"/>
                  <a:pt x="1728" y="329"/>
                </a:cubicBezTo>
                <a:cubicBezTo>
                  <a:pt x="1734" y="287"/>
                  <a:pt x="1734" y="287"/>
                  <a:pt x="1734" y="287"/>
                </a:cubicBezTo>
                <a:lnTo>
                  <a:pt x="1752" y="290"/>
                </a:lnTo>
                <a:close/>
                <a:moveTo>
                  <a:pt x="1711" y="214"/>
                </a:moveTo>
                <a:cubicBezTo>
                  <a:pt x="1729" y="216"/>
                  <a:pt x="1729" y="216"/>
                  <a:pt x="1729" y="216"/>
                </a:cubicBezTo>
                <a:cubicBezTo>
                  <a:pt x="1723" y="259"/>
                  <a:pt x="1723" y="259"/>
                  <a:pt x="1723" y="259"/>
                </a:cubicBezTo>
                <a:cubicBezTo>
                  <a:pt x="1705" y="256"/>
                  <a:pt x="1705" y="256"/>
                  <a:pt x="1705" y="256"/>
                </a:cubicBezTo>
                <a:lnTo>
                  <a:pt x="1711" y="214"/>
                </a:lnTo>
                <a:close/>
                <a:moveTo>
                  <a:pt x="1701" y="282"/>
                </a:moveTo>
                <a:cubicBezTo>
                  <a:pt x="1719" y="285"/>
                  <a:pt x="1719" y="285"/>
                  <a:pt x="1719" y="285"/>
                </a:cubicBezTo>
                <a:cubicBezTo>
                  <a:pt x="1713" y="327"/>
                  <a:pt x="1713" y="327"/>
                  <a:pt x="1713" y="327"/>
                </a:cubicBezTo>
                <a:cubicBezTo>
                  <a:pt x="1695" y="324"/>
                  <a:pt x="1695" y="324"/>
                  <a:pt x="1695" y="324"/>
                </a:cubicBezTo>
                <a:lnTo>
                  <a:pt x="1701" y="282"/>
                </a:lnTo>
                <a:close/>
                <a:moveTo>
                  <a:pt x="1692" y="340"/>
                </a:moveTo>
                <a:cubicBezTo>
                  <a:pt x="1710" y="343"/>
                  <a:pt x="1710" y="343"/>
                  <a:pt x="1710" y="343"/>
                </a:cubicBezTo>
                <a:cubicBezTo>
                  <a:pt x="1704" y="385"/>
                  <a:pt x="1704" y="385"/>
                  <a:pt x="1704" y="385"/>
                </a:cubicBezTo>
                <a:cubicBezTo>
                  <a:pt x="1686" y="382"/>
                  <a:pt x="1686" y="382"/>
                  <a:pt x="1686" y="382"/>
                </a:cubicBezTo>
                <a:lnTo>
                  <a:pt x="1692" y="340"/>
                </a:lnTo>
                <a:close/>
                <a:moveTo>
                  <a:pt x="1667" y="277"/>
                </a:moveTo>
                <a:cubicBezTo>
                  <a:pt x="1685" y="280"/>
                  <a:pt x="1685" y="280"/>
                  <a:pt x="1685" y="280"/>
                </a:cubicBezTo>
                <a:cubicBezTo>
                  <a:pt x="1679" y="322"/>
                  <a:pt x="1679" y="322"/>
                  <a:pt x="1679" y="322"/>
                </a:cubicBezTo>
                <a:cubicBezTo>
                  <a:pt x="1661" y="319"/>
                  <a:pt x="1661" y="319"/>
                  <a:pt x="1661" y="319"/>
                </a:cubicBezTo>
                <a:lnTo>
                  <a:pt x="1667" y="277"/>
                </a:lnTo>
                <a:close/>
                <a:moveTo>
                  <a:pt x="1658" y="335"/>
                </a:moveTo>
                <a:cubicBezTo>
                  <a:pt x="1676" y="338"/>
                  <a:pt x="1676" y="338"/>
                  <a:pt x="1676" y="338"/>
                </a:cubicBezTo>
                <a:cubicBezTo>
                  <a:pt x="1670" y="380"/>
                  <a:pt x="1670" y="380"/>
                  <a:pt x="1670" y="380"/>
                </a:cubicBezTo>
                <a:cubicBezTo>
                  <a:pt x="1652" y="377"/>
                  <a:pt x="1652" y="377"/>
                  <a:pt x="1652" y="377"/>
                </a:cubicBezTo>
                <a:lnTo>
                  <a:pt x="1658" y="335"/>
                </a:lnTo>
                <a:close/>
                <a:moveTo>
                  <a:pt x="1650" y="393"/>
                </a:moveTo>
                <a:cubicBezTo>
                  <a:pt x="1668" y="396"/>
                  <a:pt x="1668" y="396"/>
                  <a:pt x="1668" y="396"/>
                </a:cubicBezTo>
                <a:cubicBezTo>
                  <a:pt x="1662" y="438"/>
                  <a:pt x="1662" y="438"/>
                  <a:pt x="1662" y="438"/>
                </a:cubicBezTo>
                <a:cubicBezTo>
                  <a:pt x="1644" y="436"/>
                  <a:pt x="1644" y="436"/>
                  <a:pt x="1644" y="436"/>
                </a:cubicBezTo>
                <a:lnTo>
                  <a:pt x="1650" y="393"/>
                </a:lnTo>
                <a:close/>
                <a:moveTo>
                  <a:pt x="1641" y="451"/>
                </a:moveTo>
                <a:cubicBezTo>
                  <a:pt x="1659" y="454"/>
                  <a:pt x="1659" y="454"/>
                  <a:pt x="1659" y="454"/>
                </a:cubicBezTo>
                <a:cubicBezTo>
                  <a:pt x="1653" y="496"/>
                  <a:pt x="1653" y="496"/>
                  <a:pt x="1653" y="496"/>
                </a:cubicBezTo>
                <a:cubicBezTo>
                  <a:pt x="1635" y="494"/>
                  <a:pt x="1635" y="494"/>
                  <a:pt x="1635" y="494"/>
                </a:cubicBezTo>
                <a:lnTo>
                  <a:pt x="1641" y="451"/>
                </a:lnTo>
                <a:close/>
                <a:moveTo>
                  <a:pt x="1632" y="510"/>
                </a:moveTo>
                <a:cubicBezTo>
                  <a:pt x="1650" y="512"/>
                  <a:pt x="1650" y="512"/>
                  <a:pt x="1650" y="512"/>
                </a:cubicBezTo>
                <a:cubicBezTo>
                  <a:pt x="1644" y="555"/>
                  <a:pt x="1644" y="555"/>
                  <a:pt x="1644" y="555"/>
                </a:cubicBezTo>
                <a:cubicBezTo>
                  <a:pt x="1626" y="552"/>
                  <a:pt x="1626" y="552"/>
                  <a:pt x="1626" y="552"/>
                </a:cubicBezTo>
                <a:lnTo>
                  <a:pt x="1632" y="510"/>
                </a:lnTo>
                <a:close/>
                <a:moveTo>
                  <a:pt x="1624" y="568"/>
                </a:moveTo>
                <a:cubicBezTo>
                  <a:pt x="1642" y="570"/>
                  <a:pt x="1642" y="570"/>
                  <a:pt x="1642" y="570"/>
                </a:cubicBezTo>
                <a:cubicBezTo>
                  <a:pt x="1636" y="613"/>
                  <a:pt x="1636" y="613"/>
                  <a:pt x="1636" y="613"/>
                </a:cubicBezTo>
                <a:cubicBezTo>
                  <a:pt x="1618" y="610"/>
                  <a:pt x="1618" y="610"/>
                  <a:pt x="1618" y="610"/>
                </a:cubicBezTo>
                <a:lnTo>
                  <a:pt x="1624" y="568"/>
                </a:lnTo>
                <a:close/>
                <a:moveTo>
                  <a:pt x="1615" y="626"/>
                </a:moveTo>
                <a:cubicBezTo>
                  <a:pt x="1633" y="629"/>
                  <a:pt x="1633" y="629"/>
                  <a:pt x="1633" y="629"/>
                </a:cubicBezTo>
                <a:cubicBezTo>
                  <a:pt x="1627" y="671"/>
                  <a:pt x="1627" y="671"/>
                  <a:pt x="1627" y="671"/>
                </a:cubicBezTo>
                <a:cubicBezTo>
                  <a:pt x="1609" y="668"/>
                  <a:pt x="1609" y="668"/>
                  <a:pt x="1609" y="668"/>
                </a:cubicBezTo>
                <a:lnTo>
                  <a:pt x="1615" y="626"/>
                </a:lnTo>
                <a:close/>
                <a:moveTo>
                  <a:pt x="1607" y="684"/>
                </a:moveTo>
                <a:cubicBezTo>
                  <a:pt x="1625" y="687"/>
                  <a:pt x="1625" y="687"/>
                  <a:pt x="1625" y="687"/>
                </a:cubicBezTo>
                <a:cubicBezTo>
                  <a:pt x="1618" y="729"/>
                  <a:pt x="1618" y="729"/>
                  <a:pt x="1618" y="729"/>
                </a:cubicBezTo>
                <a:cubicBezTo>
                  <a:pt x="1600" y="726"/>
                  <a:pt x="1600" y="726"/>
                  <a:pt x="1600" y="726"/>
                </a:cubicBezTo>
                <a:lnTo>
                  <a:pt x="1607" y="684"/>
                </a:lnTo>
                <a:close/>
                <a:moveTo>
                  <a:pt x="1545" y="738"/>
                </a:moveTo>
                <a:cubicBezTo>
                  <a:pt x="1300" y="739"/>
                  <a:pt x="1300" y="739"/>
                  <a:pt x="1300" y="739"/>
                </a:cubicBezTo>
                <a:cubicBezTo>
                  <a:pt x="1300" y="730"/>
                  <a:pt x="1300" y="730"/>
                  <a:pt x="1300" y="730"/>
                </a:cubicBezTo>
                <a:cubicBezTo>
                  <a:pt x="1544" y="729"/>
                  <a:pt x="1544" y="729"/>
                  <a:pt x="1544" y="729"/>
                </a:cubicBezTo>
                <a:lnTo>
                  <a:pt x="1545" y="738"/>
                </a:lnTo>
                <a:close/>
                <a:moveTo>
                  <a:pt x="1544" y="706"/>
                </a:moveTo>
                <a:cubicBezTo>
                  <a:pt x="1300" y="707"/>
                  <a:pt x="1300" y="707"/>
                  <a:pt x="1300" y="707"/>
                </a:cubicBezTo>
                <a:cubicBezTo>
                  <a:pt x="1300" y="698"/>
                  <a:pt x="1300" y="698"/>
                  <a:pt x="1300" y="698"/>
                </a:cubicBezTo>
                <a:cubicBezTo>
                  <a:pt x="1544" y="697"/>
                  <a:pt x="1544" y="697"/>
                  <a:pt x="1544" y="697"/>
                </a:cubicBezTo>
                <a:lnTo>
                  <a:pt x="1544" y="706"/>
                </a:lnTo>
                <a:close/>
                <a:moveTo>
                  <a:pt x="1544" y="674"/>
                </a:moveTo>
                <a:cubicBezTo>
                  <a:pt x="1300" y="675"/>
                  <a:pt x="1300" y="675"/>
                  <a:pt x="1300" y="675"/>
                </a:cubicBezTo>
                <a:cubicBezTo>
                  <a:pt x="1300" y="666"/>
                  <a:pt x="1300" y="666"/>
                  <a:pt x="1300" y="666"/>
                </a:cubicBezTo>
                <a:cubicBezTo>
                  <a:pt x="1544" y="665"/>
                  <a:pt x="1544" y="665"/>
                  <a:pt x="1544" y="665"/>
                </a:cubicBezTo>
                <a:lnTo>
                  <a:pt x="1544" y="674"/>
                </a:lnTo>
                <a:close/>
                <a:moveTo>
                  <a:pt x="1544" y="642"/>
                </a:moveTo>
                <a:cubicBezTo>
                  <a:pt x="1300" y="643"/>
                  <a:pt x="1300" y="643"/>
                  <a:pt x="1300" y="643"/>
                </a:cubicBezTo>
                <a:cubicBezTo>
                  <a:pt x="1299" y="634"/>
                  <a:pt x="1299" y="634"/>
                  <a:pt x="1299" y="634"/>
                </a:cubicBezTo>
                <a:cubicBezTo>
                  <a:pt x="1544" y="632"/>
                  <a:pt x="1544" y="632"/>
                  <a:pt x="1544" y="632"/>
                </a:cubicBezTo>
                <a:lnTo>
                  <a:pt x="1544" y="642"/>
                </a:lnTo>
                <a:close/>
                <a:moveTo>
                  <a:pt x="1544" y="610"/>
                </a:moveTo>
                <a:cubicBezTo>
                  <a:pt x="1299" y="611"/>
                  <a:pt x="1299" y="611"/>
                  <a:pt x="1299" y="611"/>
                </a:cubicBezTo>
                <a:cubicBezTo>
                  <a:pt x="1299" y="602"/>
                  <a:pt x="1299" y="602"/>
                  <a:pt x="1299" y="602"/>
                </a:cubicBezTo>
                <a:cubicBezTo>
                  <a:pt x="1544" y="600"/>
                  <a:pt x="1544" y="600"/>
                  <a:pt x="1544" y="600"/>
                </a:cubicBezTo>
                <a:lnTo>
                  <a:pt x="1544" y="610"/>
                </a:lnTo>
                <a:close/>
                <a:moveTo>
                  <a:pt x="1544" y="578"/>
                </a:moveTo>
                <a:cubicBezTo>
                  <a:pt x="1299" y="579"/>
                  <a:pt x="1299" y="579"/>
                  <a:pt x="1299" y="579"/>
                </a:cubicBezTo>
                <a:cubicBezTo>
                  <a:pt x="1299" y="570"/>
                  <a:pt x="1299" y="570"/>
                  <a:pt x="1299" y="570"/>
                </a:cubicBezTo>
                <a:cubicBezTo>
                  <a:pt x="1544" y="568"/>
                  <a:pt x="1544" y="568"/>
                  <a:pt x="1544" y="568"/>
                </a:cubicBezTo>
                <a:lnTo>
                  <a:pt x="1544" y="578"/>
                </a:lnTo>
                <a:close/>
                <a:moveTo>
                  <a:pt x="1543" y="545"/>
                </a:moveTo>
                <a:cubicBezTo>
                  <a:pt x="1299" y="547"/>
                  <a:pt x="1299" y="547"/>
                  <a:pt x="1299" y="547"/>
                </a:cubicBezTo>
                <a:cubicBezTo>
                  <a:pt x="1299" y="538"/>
                  <a:pt x="1299" y="538"/>
                  <a:pt x="1299" y="538"/>
                </a:cubicBezTo>
                <a:cubicBezTo>
                  <a:pt x="1543" y="536"/>
                  <a:pt x="1543" y="536"/>
                  <a:pt x="1543" y="536"/>
                </a:cubicBezTo>
                <a:lnTo>
                  <a:pt x="1543" y="545"/>
                </a:lnTo>
                <a:close/>
                <a:moveTo>
                  <a:pt x="1543" y="513"/>
                </a:moveTo>
                <a:cubicBezTo>
                  <a:pt x="1299" y="515"/>
                  <a:pt x="1299" y="515"/>
                  <a:pt x="1299" y="515"/>
                </a:cubicBezTo>
                <a:cubicBezTo>
                  <a:pt x="1299" y="506"/>
                  <a:pt x="1299" y="506"/>
                  <a:pt x="1299" y="506"/>
                </a:cubicBezTo>
                <a:cubicBezTo>
                  <a:pt x="1543" y="504"/>
                  <a:pt x="1543" y="504"/>
                  <a:pt x="1543" y="504"/>
                </a:cubicBezTo>
                <a:lnTo>
                  <a:pt x="1543" y="513"/>
                </a:lnTo>
                <a:close/>
                <a:moveTo>
                  <a:pt x="1543" y="481"/>
                </a:moveTo>
                <a:cubicBezTo>
                  <a:pt x="1299" y="483"/>
                  <a:pt x="1299" y="483"/>
                  <a:pt x="1299" y="483"/>
                </a:cubicBezTo>
                <a:cubicBezTo>
                  <a:pt x="1299" y="474"/>
                  <a:pt x="1299" y="474"/>
                  <a:pt x="1299" y="474"/>
                </a:cubicBezTo>
                <a:cubicBezTo>
                  <a:pt x="1543" y="472"/>
                  <a:pt x="1543" y="472"/>
                  <a:pt x="1543" y="472"/>
                </a:cubicBezTo>
                <a:lnTo>
                  <a:pt x="1543" y="481"/>
                </a:lnTo>
                <a:close/>
                <a:moveTo>
                  <a:pt x="1543" y="449"/>
                </a:moveTo>
                <a:cubicBezTo>
                  <a:pt x="1298" y="451"/>
                  <a:pt x="1298" y="451"/>
                  <a:pt x="1298" y="451"/>
                </a:cubicBezTo>
                <a:cubicBezTo>
                  <a:pt x="1298" y="442"/>
                  <a:pt x="1298" y="442"/>
                  <a:pt x="1298" y="442"/>
                </a:cubicBezTo>
                <a:cubicBezTo>
                  <a:pt x="1543" y="440"/>
                  <a:pt x="1543" y="440"/>
                  <a:pt x="1543" y="440"/>
                </a:cubicBezTo>
                <a:lnTo>
                  <a:pt x="1543" y="449"/>
                </a:lnTo>
                <a:close/>
                <a:moveTo>
                  <a:pt x="1543" y="417"/>
                </a:moveTo>
                <a:cubicBezTo>
                  <a:pt x="1298" y="419"/>
                  <a:pt x="1298" y="419"/>
                  <a:pt x="1298" y="419"/>
                </a:cubicBezTo>
                <a:cubicBezTo>
                  <a:pt x="1298" y="410"/>
                  <a:pt x="1298" y="410"/>
                  <a:pt x="1298" y="410"/>
                </a:cubicBezTo>
                <a:cubicBezTo>
                  <a:pt x="1543" y="408"/>
                  <a:pt x="1543" y="408"/>
                  <a:pt x="1543" y="408"/>
                </a:cubicBezTo>
                <a:lnTo>
                  <a:pt x="1543" y="417"/>
                </a:lnTo>
                <a:close/>
                <a:moveTo>
                  <a:pt x="1543" y="385"/>
                </a:moveTo>
                <a:cubicBezTo>
                  <a:pt x="1298" y="387"/>
                  <a:pt x="1298" y="387"/>
                  <a:pt x="1298" y="387"/>
                </a:cubicBezTo>
                <a:cubicBezTo>
                  <a:pt x="1298" y="378"/>
                  <a:pt x="1298" y="378"/>
                  <a:pt x="1298" y="378"/>
                </a:cubicBezTo>
                <a:cubicBezTo>
                  <a:pt x="1542" y="376"/>
                  <a:pt x="1542" y="376"/>
                  <a:pt x="1542" y="376"/>
                </a:cubicBezTo>
                <a:lnTo>
                  <a:pt x="1543" y="385"/>
                </a:lnTo>
                <a:close/>
                <a:moveTo>
                  <a:pt x="1542" y="353"/>
                </a:moveTo>
                <a:cubicBezTo>
                  <a:pt x="1298" y="355"/>
                  <a:pt x="1298" y="355"/>
                  <a:pt x="1298" y="355"/>
                </a:cubicBezTo>
                <a:cubicBezTo>
                  <a:pt x="1298" y="345"/>
                  <a:pt x="1298" y="345"/>
                  <a:pt x="1298" y="345"/>
                </a:cubicBezTo>
                <a:cubicBezTo>
                  <a:pt x="1542" y="344"/>
                  <a:pt x="1542" y="344"/>
                  <a:pt x="1542" y="344"/>
                </a:cubicBezTo>
                <a:lnTo>
                  <a:pt x="1542" y="353"/>
                </a:lnTo>
                <a:close/>
                <a:moveTo>
                  <a:pt x="1542" y="321"/>
                </a:moveTo>
                <a:cubicBezTo>
                  <a:pt x="1298" y="323"/>
                  <a:pt x="1298" y="323"/>
                  <a:pt x="1298" y="323"/>
                </a:cubicBezTo>
                <a:cubicBezTo>
                  <a:pt x="1298" y="313"/>
                  <a:pt x="1298" y="313"/>
                  <a:pt x="1298" y="313"/>
                </a:cubicBezTo>
                <a:cubicBezTo>
                  <a:pt x="1542" y="312"/>
                  <a:pt x="1542" y="312"/>
                  <a:pt x="1542" y="312"/>
                </a:cubicBezTo>
                <a:lnTo>
                  <a:pt x="1542" y="321"/>
                </a:lnTo>
                <a:close/>
                <a:moveTo>
                  <a:pt x="1542" y="289"/>
                </a:moveTo>
                <a:cubicBezTo>
                  <a:pt x="1298" y="290"/>
                  <a:pt x="1298" y="290"/>
                  <a:pt x="1298" y="290"/>
                </a:cubicBezTo>
                <a:cubicBezTo>
                  <a:pt x="1297" y="281"/>
                  <a:pt x="1297" y="281"/>
                  <a:pt x="1297" y="281"/>
                </a:cubicBezTo>
                <a:cubicBezTo>
                  <a:pt x="1542" y="280"/>
                  <a:pt x="1542" y="280"/>
                  <a:pt x="1542" y="280"/>
                </a:cubicBezTo>
                <a:lnTo>
                  <a:pt x="1542" y="289"/>
                </a:lnTo>
                <a:close/>
                <a:moveTo>
                  <a:pt x="1542" y="257"/>
                </a:moveTo>
                <a:cubicBezTo>
                  <a:pt x="1297" y="258"/>
                  <a:pt x="1297" y="258"/>
                  <a:pt x="1297" y="258"/>
                </a:cubicBezTo>
                <a:cubicBezTo>
                  <a:pt x="1297" y="249"/>
                  <a:pt x="1297" y="249"/>
                  <a:pt x="1297" y="249"/>
                </a:cubicBezTo>
                <a:cubicBezTo>
                  <a:pt x="1542" y="248"/>
                  <a:pt x="1542" y="248"/>
                  <a:pt x="1542" y="248"/>
                </a:cubicBezTo>
                <a:lnTo>
                  <a:pt x="1542" y="257"/>
                </a:lnTo>
                <a:close/>
                <a:moveTo>
                  <a:pt x="1542" y="225"/>
                </a:moveTo>
                <a:cubicBezTo>
                  <a:pt x="1297" y="226"/>
                  <a:pt x="1297" y="226"/>
                  <a:pt x="1297" y="226"/>
                </a:cubicBezTo>
                <a:cubicBezTo>
                  <a:pt x="1297" y="217"/>
                  <a:pt x="1297" y="217"/>
                  <a:pt x="1297" y="217"/>
                </a:cubicBezTo>
                <a:cubicBezTo>
                  <a:pt x="1542" y="216"/>
                  <a:pt x="1542" y="216"/>
                  <a:pt x="1542" y="216"/>
                </a:cubicBezTo>
                <a:lnTo>
                  <a:pt x="1542" y="225"/>
                </a:lnTo>
                <a:close/>
                <a:moveTo>
                  <a:pt x="1541" y="193"/>
                </a:moveTo>
                <a:cubicBezTo>
                  <a:pt x="1297" y="194"/>
                  <a:pt x="1297" y="194"/>
                  <a:pt x="1297" y="194"/>
                </a:cubicBezTo>
                <a:cubicBezTo>
                  <a:pt x="1297" y="185"/>
                  <a:pt x="1297" y="185"/>
                  <a:pt x="1297" y="185"/>
                </a:cubicBezTo>
                <a:cubicBezTo>
                  <a:pt x="1541" y="184"/>
                  <a:pt x="1541" y="184"/>
                  <a:pt x="1541" y="184"/>
                </a:cubicBezTo>
                <a:lnTo>
                  <a:pt x="1541" y="193"/>
                </a:lnTo>
                <a:close/>
                <a:moveTo>
                  <a:pt x="1541" y="161"/>
                </a:moveTo>
                <a:cubicBezTo>
                  <a:pt x="1297" y="162"/>
                  <a:pt x="1297" y="162"/>
                  <a:pt x="1297" y="162"/>
                </a:cubicBezTo>
                <a:cubicBezTo>
                  <a:pt x="1297" y="153"/>
                  <a:pt x="1297" y="153"/>
                  <a:pt x="1297" y="153"/>
                </a:cubicBezTo>
                <a:cubicBezTo>
                  <a:pt x="1541" y="152"/>
                  <a:pt x="1541" y="152"/>
                  <a:pt x="1541" y="152"/>
                </a:cubicBezTo>
                <a:lnTo>
                  <a:pt x="1541" y="161"/>
                </a:lnTo>
                <a:close/>
                <a:moveTo>
                  <a:pt x="1541" y="129"/>
                </a:moveTo>
                <a:cubicBezTo>
                  <a:pt x="1297" y="130"/>
                  <a:pt x="1297" y="130"/>
                  <a:pt x="1297" y="130"/>
                </a:cubicBezTo>
                <a:cubicBezTo>
                  <a:pt x="1297" y="121"/>
                  <a:pt x="1297" y="121"/>
                  <a:pt x="1297" y="121"/>
                </a:cubicBezTo>
                <a:cubicBezTo>
                  <a:pt x="1541" y="120"/>
                  <a:pt x="1541" y="120"/>
                  <a:pt x="1541" y="120"/>
                </a:cubicBezTo>
                <a:lnTo>
                  <a:pt x="1541" y="129"/>
                </a:lnTo>
                <a:close/>
                <a:moveTo>
                  <a:pt x="1541" y="97"/>
                </a:moveTo>
                <a:cubicBezTo>
                  <a:pt x="1296" y="98"/>
                  <a:pt x="1296" y="98"/>
                  <a:pt x="1296" y="98"/>
                </a:cubicBezTo>
                <a:cubicBezTo>
                  <a:pt x="1296" y="89"/>
                  <a:pt x="1296" y="89"/>
                  <a:pt x="1296" y="89"/>
                </a:cubicBezTo>
                <a:cubicBezTo>
                  <a:pt x="1541" y="88"/>
                  <a:pt x="1541" y="88"/>
                  <a:pt x="1541" y="88"/>
                </a:cubicBezTo>
                <a:lnTo>
                  <a:pt x="1541" y="97"/>
                </a:lnTo>
                <a:close/>
                <a:moveTo>
                  <a:pt x="1541" y="65"/>
                </a:moveTo>
                <a:cubicBezTo>
                  <a:pt x="1296" y="66"/>
                  <a:pt x="1296" y="66"/>
                  <a:pt x="1296" y="66"/>
                </a:cubicBezTo>
                <a:cubicBezTo>
                  <a:pt x="1296" y="57"/>
                  <a:pt x="1296" y="57"/>
                  <a:pt x="1296" y="57"/>
                </a:cubicBezTo>
                <a:cubicBezTo>
                  <a:pt x="1541" y="56"/>
                  <a:pt x="1541" y="56"/>
                  <a:pt x="1541" y="56"/>
                </a:cubicBezTo>
                <a:lnTo>
                  <a:pt x="1541" y="65"/>
                </a:lnTo>
                <a:close/>
                <a:moveTo>
                  <a:pt x="1540" y="24"/>
                </a:moveTo>
                <a:cubicBezTo>
                  <a:pt x="1541" y="33"/>
                  <a:pt x="1541" y="33"/>
                  <a:pt x="1541" y="33"/>
                </a:cubicBezTo>
                <a:cubicBezTo>
                  <a:pt x="1296" y="34"/>
                  <a:pt x="1296" y="34"/>
                  <a:pt x="1296" y="34"/>
                </a:cubicBezTo>
                <a:cubicBezTo>
                  <a:pt x="1296" y="25"/>
                  <a:pt x="1296" y="25"/>
                  <a:pt x="1296" y="25"/>
                </a:cubicBezTo>
                <a:lnTo>
                  <a:pt x="1540" y="24"/>
                </a:lnTo>
                <a:close/>
                <a:moveTo>
                  <a:pt x="1173" y="728"/>
                </a:moveTo>
                <a:cubicBezTo>
                  <a:pt x="1173" y="728"/>
                  <a:pt x="1173" y="728"/>
                  <a:pt x="1173" y="728"/>
                </a:cubicBezTo>
                <a:cubicBezTo>
                  <a:pt x="1173" y="728"/>
                  <a:pt x="1174" y="728"/>
                  <a:pt x="1174" y="728"/>
                </a:cubicBezTo>
                <a:cubicBezTo>
                  <a:pt x="1176" y="731"/>
                  <a:pt x="1179" y="733"/>
                  <a:pt x="1181" y="735"/>
                </a:cubicBezTo>
                <a:cubicBezTo>
                  <a:pt x="1181" y="735"/>
                  <a:pt x="1181" y="735"/>
                  <a:pt x="1181" y="735"/>
                </a:cubicBezTo>
                <a:cubicBezTo>
                  <a:pt x="1183" y="737"/>
                  <a:pt x="1184" y="740"/>
                  <a:pt x="1185" y="743"/>
                </a:cubicBezTo>
                <a:cubicBezTo>
                  <a:pt x="1181" y="738"/>
                  <a:pt x="1177" y="733"/>
                  <a:pt x="1173" y="728"/>
                </a:cubicBezTo>
                <a:close/>
                <a:moveTo>
                  <a:pt x="1189" y="736"/>
                </a:moveTo>
                <a:cubicBezTo>
                  <a:pt x="1189" y="736"/>
                  <a:pt x="1189" y="736"/>
                  <a:pt x="1189" y="736"/>
                </a:cubicBezTo>
                <a:cubicBezTo>
                  <a:pt x="1193" y="735"/>
                  <a:pt x="1197" y="735"/>
                  <a:pt x="1200" y="734"/>
                </a:cubicBezTo>
                <a:cubicBezTo>
                  <a:pt x="1202" y="734"/>
                  <a:pt x="1203" y="734"/>
                  <a:pt x="1205" y="734"/>
                </a:cubicBezTo>
                <a:cubicBezTo>
                  <a:pt x="1205" y="734"/>
                  <a:pt x="1205" y="734"/>
                  <a:pt x="1205" y="734"/>
                </a:cubicBezTo>
                <a:cubicBezTo>
                  <a:pt x="1205" y="734"/>
                  <a:pt x="1205" y="735"/>
                  <a:pt x="1205" y="735"/>
                </a:cubicBezTo>
                <a:cubicBezTo>
                  <a:pt x="1204" y="737"/>
                  <a:pt x="1203" y="743"/>
                  <a:pt x="1201" y="747"/>
                </a:cubicBezTo>
                <a:cubicBezTo>
                  <a:pt x="1201" y="748"/>
                  <a:pt x="1200" y="749"/>
                  <a:pt x="1199" y="749"/>
                </a:cubicBezTo>
                <a:cubicBezTo>
                  <a:pt x="1197" y="749"/>
                  <a:pt x="1191" y="739"/>
                  <a:pt x="1189" y="736"/>
                </a:cubicBezTo>
                <a:close/>
                <a:moveTo>
                  <a:pt x="1063" y="630"/>
                </a:moveTo>
                <a:cubicBezTo>
                  <a:pt x="1079" y="682"/>
                  <a:pt x="1079" y="682"/>
                  <a:pt x="1079" y="682"/>
                </a:cubicBezTo>
                <a:cubicBezTo>
                  <a:pt x="1056" y="689"/>
                  <a:pt x="1056" y="689"/>
                  <a:pt x="1056" y="689"/>
                </a:cubicBezTo>
                <a:cubicBezTo>
                  <a:pt x="1040" y="638"/>
                  <a:pt x="1040" y="638"/>
                  <a:pt x="1040" y="638"/>
                </a:cubicBezTo>
                <a:lnTo>
                  <a:pt x="1063" y="630"/>
                </a:lnTo>
                <a:close/>
                <a:moveTo>
                  <a:pt x="1059" y="617"/>
                </a:moveTo>
                <a:cubicBezTo>
                  <a:pt x="1036" y="624"/>
                  <a:pt x="1036" y="624"/>
                  <a:pt x="1036" y="624"/>
                </a:cubicBezTo>
                <a:cubicBezTo>
                  <a:pt x="1020" y="573"/>
                  <a:pt x="1020" y="573"/>
                  <a:pt x="1020" y="573"/>
                </a:cubicBezTo>
                <a:cubicBezTo>
                  <a:pt x="1043" y="566"/>
                  <a:pt x="1043" y="566"/>
                  <a:pt x="1043" y="566"/>
                </a:cubicBezTo>
                <a:lnTo>
                  <a:pt x="1059" y="617"/>
                </a:lnTo>
                <a:close/>
                <a:moveTo>
                  <a:pt x="1023" y="501"/>
                </a:moveTo>
                <a:cubicBezTo>
                  <a:pt x="1039" y="552"/>
                  <a:pt x="1039" y="552"/>
                  <a:pt x="1039" y="552"/>
                </a:cubicBezTo>
                <a:cubicBezTo>
                  <a:pt x="1016" y="560"/>
                  <a:pt x="1016" y="560"/>
                  <a:pt x="1016" y="560"/>
                </a:cubicBezTo>
                <a:cubicBezTo>
                  <a:pt x="1000" y="508"/>
                  <a:pt x="1000" y="508"/>
                  <a:pt x="1000" y="508"/>
                </a:cubicBezTo>
                <a:lnTo>
                  <a:pt x="1023" y="501"/>
                </a:lnTo>
                <a:close/>
                <a:moveTo>
                  <a:pt x="987" y="512"/>
                </a:moveTo>
                <a:cubicBezTo>
                  <a:pt x="1003" y="564"/>
                  <a:pt x="1003" y="564"/>
                  <a:pt x="1003" y="564"/>
                </a:cubicBezTo>
                <a:cubicBezTo>
                  <a:pt x="980" y="571"/>
                  <a:pt x="980" y="571"/>
                  <a:pt x="980" y="571"/>
                </a:cubicBezTo>
                <a:cubicBezTo>
                  <a:pt x="964" y="519"/>
                  <a:pt x="964" y="519"/>
                  <a:pt x="964" y="519"/>
                </a:cubicBezTo>
                <a:lnTo>
                  <a:pt x="987" y="512"/>
                </a:lnTo>
                <a:close/>
                <a:moveTo>
                  <a:pt x="927" y="531"/>
                </a:moveTo>
                <a:cubicBezTo>
                  <a:pt x="951" y="523"/>
                  <a:pt x="951" y="523"/>
                  <a:pt x="951" y="523"/>
                </a:cubicBezTo>
                <a:cubicBezTo>
                  <a:pt x="966" y="575"/>
                  <a:pt x="966" y="575"/>
                  <a:pt x="966" y="575"/>
                </a:cubicBezTo>
                <a:cubicBezTo>
                  <a:pt x="943" y="582"/>
                  <a:pt x="943" y="582"/>
                  <a:pt x="943" y="582"/>
                </a:cubicBezTo>
                <a:lnTo>
                  <a:pt x="927" y="531"/>
                </a:lnTo>
                <a:close/>
                <a:moveTo>
                  <a:pt x="947" y="595"/>
                </a:moveTo>
                <a:cubicBezTo>
                  <a:pt x="971" y="588"/>
                  <a:pt x="971" y="588"/>
                  <a:pt x="971" y="588"/>
                </a:cubicBezTo>
                <a:cubicBezTo>
                  <a:pt x="986" y="640"/>
                  <a:pt x="986" y="640"/>
                  <a:pt x="986" y="640"/>
                </a:cubicBezTo>
                <a:cubicBezTo>
                  <a:pt x="963" y="647"/>
                  <a:pt x="963" y="647"/>
                  <a:pt x="963" y="647"/>
                </a:cubicBezTo>
                <a:lnTo>
                  <a:pt x="947" y="595"/>
                </a:lnTo>
                <a:close/>
                <a:moveTo>
                  <a:pt x="865" y="656"/>
                </a:moveTo>
                <a:cubicBezTo>
                  <a:pt x="843" y="667"/>
                  <a:pt x="843" y="667"/>
                  <a:pt x="843" y="667"/>
                </a:cubicBezTo>
                <a:cubicBezTo>
                  <a:pt x="819" y="619"/>
                  <a:pt x="819" y="619"/>
                  <a:pt x="819" y="619"/>
                </a:cubicBezTo>
                <a:cubicBezTo>
                  <a:pt x="840" y="608"/>
                  <a:pt x="840" y="608"/>
                  <a:pt x="840" y="608"/>
                </a:cubicBezTo>
                <a:lnTo>
                  <a:pt x="865" y="656"/>
                </a:lnTo>
                <a:close/>
                <a:moveTo>
                  <a:pt x="831" y="590"/>
                </a:moveTo>
                <a:cubicBezTo>
                  <a:pt x="809" y="601"/>
                  <a:pt x="809" y="601"/>
                  <a:pt x="809" y="601"/>
                </a:cubicBezTo>
                <a:cubicBezTo>
                  <a:pt x="785" y="554"/>
                  <a:pt x="785" y="554"/>
                  <a:pt x="785" y="554"/>
                </a:cubicBezTo>
                <a:cubicBezTo>
                  <a:pt x="806" y="542"/>
                  <a:pt x="806" y="542"/>
                  <a:pt x="806" y="542"/>
                </a:cubicBezTo>
                <a:lnTo>
                  <a:pt x="831" y="590"/>
                </a:lnTo>
                <a:close/>
                <a:moveTo>
                  <a:pt x="797" y="525"/>
                </a:moveTo>
                <a:cubicBezTo>
                  <a:pt x="776" y="536"/>
                  <a:pt x="776" y="536"/>
                  <a:pt x="776" y="536"/>
                </a:cubicBezTo>
                <a:cubicBezTo>
                  <a:pt x="751" y="488"/>
                  <a:pt x="751" y="488"/>
                  <a:pt x="751" y="488"/>
                </a:cubicBezTo>
                <a:cubicBezTo>
                  <a:pt x="773" y="477"/>
                  <a:pt x="773" y="477"/>
                  <a:pt x="773" y="477"/>
                </a:cubicBezTo>
                <a:lnTo>
                  <a:pt x="797" y="525"/>
                </a:lnTo>
                <a:close/>
                <a:moveTo>
                  <a:pt x="739" y="411"/>
                </a:moveTo>
                <a:cubicBezTo>
                  <a:pt x="763" y="459"/>
                  <a:pt x="763" y="459"/>
                  <a:pt x="763" y="459"/>
                </a:cubicBezTo>
                <a:cubicBezTo>
                  <a:pt x="742" y="471"/>
                  <a:pt x="742" y="471"/>
                  <a:pt x="742" y="471"/>
                </a:cubicBezTo>
                <a:cubicBezTo>
                  <a:pt x="717" y="423"/>
                  <a:pt x="717" y="423"/>
                  <a:pt x="717" y="423"/>
                </a:cubicBezTo>
                <a:lnTo>
                  <a:pt x="739" y="411"/>
                </a:lnTo>
                <a:close/>
                <a:moveTo>
                  <a:pt x="705" y="429"/>
                </a:moveTo>
                <a:cubicBezTo>
                  <a:pt x="730" y="477"/>
                  <a:pt x="730" y="477"/>
                  <a:pt x="730" y="477"/>
                </a:cubicBezTo>
                <a:cubicBezTo>
                  <a:pt x="708" y="488"/>
                  <a:pt x="708" y="488"/>
                  <a:pt x="708" y="488"/>
                </a:cubicBezTo>
                <a:cubicBezTo>
                  <a:pt x="683" y="440"/>
                  <a:pt x="683" y="440"/>
                  <a:pt x="683" y="440"/>
                </a:cubicBezTo>
                <a:lnTo>
                  <a:pt x="705" y="429"/>
                </a:lnTo>
                <a:close/>
                <a:moveTo>
                  <a:pt x="671" y="446"/>
                </a:moveTo>
                <a:cubicBezTo>
                  <a:pt x="696" y="494"/>
                  <a:pt x="696" y="494"/>
                  <a:pt x="696" y="494"/>
                </a:cubicBezTo>
                <a:cubicBezTo>
                  <a:pt x="674" y="506"/>
                  <a:pt x="674" y="506"/>
                  <a:pt x="674" y="506"/>
                </a:cubicBezTo>
                <a:cubicBezTo>
                  <a:pt x="649" y="458"/>
                  <a:pt x="649" y="458"/>
                  <a:pt x="649" y="458"/>
                </a:cubicBezTo>
                <a:lnTo>
                  <a:pt x="671" y="446"/>
                </a:lnTo>
                <a:close/>
                <a:moveTo>
                  <a:pt x="616" y="475"/>
                </a:moveTo>
                <a:cubicBezTo>
                  <a:pt x="637" y="464"/>
                  <a:pt x="637" y="464"/>
                  <a:pt x="637" y="464"/>
                </a:cubicBezTo>
                <a:cubicBezTo>
                  <a:pt x="662" y="512"/>
                  <a:pt x="662" y="512"/>
                  <a:pt x="662" y="512"/>
                </a:cubicBezTo>
                <a:cubicBezTo>
                  <a:pt x="640" y="523"/>
                  <a:pt x="640" y="523"/>
                  <a:pt x="640" y="523"/>
                </a:cubicBezTo>
                <a:lnTo>
                  <a:pt x="616" y="475"/>
                </a:lnTo>
                <a:close/>
                <a:moveTo>
                  <a:pt x="649" y="541"/>
                </a:moveTo>
                <a:cubicBezTo>
                  <a:pt x="671" y="529"/>
                  <a:pt x="671" y="529"/>
                  <a:pt x="671" y="529"/>
                </a:cubicBezTo>
                <a:cubicBezTo>
                  <a:pt x="696" y="577"/>
                  <a:pt x="696" y="577"/>
                  <a:pt x="696" y="577"/>
                </a:cubicBezTo>
                <a:cubicBezTo>
                  <a:pt x="674" y="588"/>
                  <a:pt x="674" y="588"/>
                  <a:pt x="674" y="588"/>
                </a:cubicBezTo>
                <a:lnTo>
                  <a:pt x="649" y="541"/>
                </a:lnTo>
                <a:close/>
                <a:moveTo>
                  <a:pt x="683" y="606"/>
                </a:moveTo>
                <a:cubicBezTo>
                  <a:pt x="705" y="595"/>
                  <a:pt x="705" y="595"/>
                  <a:pt x="705" y="595"/>
                </a:cubicBezTo>
                <a:cubicBezTo>
                  <a:pt x="730" y="643"/>
                  <a:pt x="730" y="643"/>
                  <a:pt x="730" y="643"/>
                </a:cubicBezTo>
                <a:cubicBezTo>
                  <a:pt x="708" y="654"/>
                  <a:pt x="708" y="654"/>
                  <a:pt x="708" y="654"/>
                </a:cubicBezTo>
                <a:lnTo>
                  <a:pt x="683" y="606"/>
                </a:lnTo>
                <a:close/>
                <a:moveTo>
                  <a:pt x="742" y="719"/>
                </a:moveTo>
                <a:cubicBezTo>
                  <a:pt x="717" y="671"/>
                  <a:pt x="717" y="671"/>
                  <a:pt x="717" y="671"/>
                </a:cubicBezTo>
                <a:cubicBezTo>
                  <a:pt x="739" y="660"/>
                  <a:pt x="739" y="660"/>
                  <a:pt x="739" y="660"/>
                </a:cubicBezTo>
                <a:cubicBezTo>
                  <a:pt x="764" y="708"/>
                  <a:pt x="764" y="708"/>
                  <a:pt x="764" y="708"/>
                </a:cubicBezTo>
                <a:lnTo>
                  <a:pt x="742" y="719"/>
                </a:lnTo>
                <a:close/>
                <a:moveTo>
                  <a:pt x="751" y="914"/>
                </a:moveTo>
                <a:cubicBezTo>
                  <a:pt x="756" y="912"/>
                  <a:pt x="760" y="910"/>
                  <a:pt x="764" y="907"/>
                </a:cubicBezTo>
                <a:cubicBezTo>
                  <a:pt x="764" y="907"/>
                  <a:pt x="764" y="907"/>
                  <a:pt x="764" y="907"/>
                </a:cubicBezTo>
                <a:cubicBezTo>
                  <a:pt x="769" y="915"/>
                  <a:pt x="773" y="924"/>
                  <a:pt x="774" y="935"/>
                </a:cubicBezTo>
                <a:cubicBezTo>
                  <a:pt x="775" y="942"/>
                  <a:pt x="775" y="949"/>
                  <a:pt x="775" y="956"/>
                </a:cubicBezTo>
                <a:cubicBezTo>
                  <a:pt x="768" y="947"/>
                  <a:pt x="759" y="936"/>
                  <a:pt x="754" y="924"/>
                </a:cubicBezTo>
                <a:cubicBezTo>
                  <a:pt x="753" y="922"/>
                  <a:pt x="752" y="920"/>
                  <a:pt x="751" y="918"/>
                </a:cubicBezTo>
                <a:cubicBezTo>
                  <a:pt x="751" y="917"/>
                  <a:pt x="751" y="915"/>
                  <a:pt x="751" y="914"/>
                </a:cubicBezTo>
                <a:close/>
                <a:moveTo>
                  <a:pt x="744" y="938"/>
                </a:moveTo>
                <a:cubicBezTo>
                  <a:pt x="745" y="936"/>
                  <a:pt x="747" y="935"/>
                  <a:pt x="748" y="932"/>
                </a:cubicBezTo>
                <a:cubicBezTo>
                  <a:pt x="748" y="932"/>
                  <a:pt x="749" y="932"/>
                  <a:pt x="749" y="932"/>
                </a:cubicBezTo>
                <a:cubicBezTo>
                  <a:pt x="749" y="933"/>
                  <a:pt x="749" y="933"/>
                  <a:pt x="750" y="934"/>
                </a:cubicBezTo>
                <a:cubicBezTo>
                  <a:pt x="751" y="938"/>
                  <a:pt x="758" y="945"/>
                  <a:pt x="760" y="951"/>
                </a:cubicBezTo>
                <a:cubicBezTo>
                  <a:pt x="760" y="954"/>
                  <a:pt x="760" y="956"/>
                  <a:pt x="759" y="957"/>
                </a:cubicBezTo>
                <a:cubicBezTo>
                  <a:pt x="758" y="960"/>
                  <a:pt x="739" y="955"/>
                  <a:pt x="733" y="954"/>
                </a:cubicBezTo>
                <a:cubicBezTo>
                  <a:pt x="733" y="954"/>
                  <a:pt x="733" y="954"/>
                  <a:pt x="733" y="954"/>
                </a:cubicBezTo>
                <a:cubicBezTo>
                  <a:pt x="737" y="949"/>
                  <a:pt x="740" y="944"/>
                  <a:pt x="744" y="938"/>
                </a:cubicBezTo>
                <a:close/>
                <a:moveTo>
                  <a:pt x="707" y="963"/>
                </a:moveTo>
                <a:cubicBezTo>
                  <a:pt x="712" y="963"/>
                  <a:pt x="717" y="962"/>
                  <a:pt x="723" y="962"/>
                </a:cubicBezTo>
                <a:cubicBezTo>
                  <a:pt x="723" y="962"/>
                  <a:pt x="723" y="962"/>
                  <a:pt x="723" y="962"/>
                </a:cubicBezTo>
                <a:cubicBezTo>
                  <a:pt x="727" y="962"/>
                  <a:pt x="732" y="965"/>
                  <a:pt x="737" y="967"/>
                </a:cubicBezTo>
                <a:cubicBezTo>
                  <a:pt x="727" y="966"/>
                  <a:pt x="717" y="965"/>
                  <a:pt x="706" y="964"/>
                </a:cubicBezTo>
                <a:cubicBezTo>
                  <a:pt x="706" y="964"/>
                  <a:pt x="705" y="964"/>
                  <a:pt x="705" y="964"/>
                </a:cubicBezTo>
                <a:cubicBezTo>
                  <a:pt x="705" y="964"/>
                  <a:pt x="706" y="963"/>
                  <a:pt x="707" y="963"/>
                </a:cubicBezTo>
                <a:close/>
                <a:moveTo>
                  <a:pt x="655" y="1040"/>
                </a:moveTo>
                <a:cubicBezTo>
                  <a:pt x="655" y="1040"/>
                  <a:pt x="655" y="1040"/>
                  <a:pt x="654" y="1040"/>
                </a:cubicBezTo>
                <a:cubicBezTo>
                  <a:pt x="655" y="1040"/>
                  <a:pt x="655" y="1040"/>
                  <a:pt x="655" y="1040"/>
                </a:cubicBezTo>
                <a:cubicBezTo>
                  <a:pt x="658" y="1040"/>
                  <a:pt x="661" y="1039"/>
                  <a:pt x="664" y="1039"/>
                </a:cubicBezTo>
                <a:cubicBezTo>
                  <a:pt x="664" y="1039"/>
                  <a:pt x="664" y="1039"/>
                  <a:pt x="664" y="1039"/>
                </a:cubicBezTo>
                <a:cubicBezTo>
                  <a:pt x="666" y="1039"/>
                  <a:pt x="669" y="1040"/>
                  <a:pt x="672" y="1041"/>
                </a:cubicBezTo>
                <a:cubicBezTo>
                  <a:pt x="666" y="1041"/>
                  <a:pt x="661" y="1040"/>
                  <a:pt x="655" y="1040"/>
                </a:cubicBezTo>
                <a:close/>
                <a:moveTo>
                  <a:pt x="683" y="1035"/>
                </a:moveTo>
                <a:cubicBezTo>
                  <a:pt x="682" y="1037"/>
                  <a:pt x="672" y="1035"/>
                  <a:pt x="669" y="1034"/>
                </a:cubicBezTo>
                <a:cubicBezTo>
                  <a:pt x="669" y="1034"/>
                  <a:pt x="669" y="1034"/>
                  <a:pt x="669" y="1034"/>
                </a:cubicBezTo>
                <a:cubicBezTo>
                  <a:pt x="671" y="1031"/>
                  <a:pt x="672" y="1029"/>
                  <a:pt x="674" y="1026"/>
                </a:cubicBezTo>
                <a:cubicBezTo>
                  <a:pt x="675" y="1025"/>
                  <a:pt x="676" y="1024"/>
                  <a:pt x="676" y="1023"/>
                </a:cubicBezTo>
                <a:cubicBezTo>
                  <a:pt x="676" y="1022"/>
                  <a:pt x="676" y="1022"/>
                  <a:pt x="676" y="1022"/>
                </a:cubicBezTo>
                <a:cubicBezTo>
                  <a:pt x="677" y="1023"/>
                  <a:pt x="677" y="1023"/>
                  <a:pt x="677" y="1023"/>
                </a:cubicBezTo>
                <a:cubicBezTo>
                  <a:pt x="678" y="1025"/>
                  <a:pt x="682" y="1029"/>
                  <a:pt x="683" y="1032"/>
                </a:cubicBezTo>
                <a:cubicBezTo>
                  <a:pt x="683" y="1033"/>
                  <a:pt x="683" y="1034"/>
                  <a:pt x="683" y="1035"/>
                </a:cubicBezTo>
                <a:close/>
                <a:moveTo>
                  <a:pt x="679" y="1018"/>
                </a:moveTo>
                <a:cubicBezTo>
                  <a:pt x="678" y="1017"/>
                  <a:pt x="678" y="1016"/>
                  <a:pt x="677" y="1015"/>
                </a:cubicBezTo>
                <a:cubicBezTo>
                  <a:pt x="677" y="1014"/>
                  <a:pt x="677" y="1014"/>
                  <a:pt x="677" y="1013"/>
                </a:cubicBezTo>
                <a:cubicBezTo>
                  <a:pt x="680" y="1012"/>
                  <a:pt x="682" y="1010"/>
                  <a:pt x="684" y="1009"/>
                </a:cubicBezTo>
                <a:cubicBezTo>
                  <a:pt x="684" y="1009"/>
                  <a:pt x="684" y="1009"/>
                  <a:pt x="684" y="1009"/>
                </a:cubicBezTo>
                <a:cubicBezTo>
                  <a:pt x="687" y="1013"/>
                  <a:pt x="689" y="1018"/>
                  <a:pt x="690" y="1023"/>
                </a:cubicBezTo>
                <a:cubicBezTo>
                  <a:pt x="691" y="1027"/>
                  <a:pt x="691" y="1030"/>
                  <a:pt x="691" y="1034"/>
                </a:cubicBezTo>
                <a:cubicBezTo>
                  <a:pt x="687" y="1030"/>
                  <a:pt x="682" y="1024"/>
                  <a:pt x="679" y="1018"/>
                </a:cubicBezTo>
                <a:close/>
                <a:moveTo>
                  <a:pt x="694" y="1017"/>
                </a:moveTo>
                <a:cubicBezTo>
                  <a:pt x="693" y="1013"/>
                  <a:pt x="690" y="1009"/>
                  <a:pt x="688" y="1005"/>
                </a:cubicBezTo>
                <a:cubicBezTo>
                  <a:pt x="687" y="1005"/>
                  <a:pt x="687" y="1005"/>
                  <a:pt x="687" y="1005"/>
                </a:cubicBezTo>
                <a:cubicBezTo>
                  <a:pt x="689" y="1002"/>
                  <a:pt x="690" y="999"/>
                  <a:pt x="690" y="996"/>
                </a:cubicBezTo>
                <a:cubicBezTo>
                  <a:pt x="690" y="991"/>
                  <a:pt x="688" y="986"/>
                  <a:pt x="684" y="982"/>
                </a:cubicBezTo>
                <a:cubicBezTo>
                  <a:pt x="684" y="981"/>
                  <a:pt x="684" y="980"/>
                  <a:pt x="684" y="979"/>
                </a:cubicBezTo>
                <a:cubicBezTo>
                  <a:pt x="687" y="977"/>
                  <a:pt x="689" y="975"/>
                  <a:pt x="691" y="972"/>
                </a:cubicBezTo>
                <a:cubicBezTo>
                  <a:pt x="692" y="973"/>
                  <a:pt x="692" y="973"/>
                  <a:pt x="693" y="973"/>
                </a:cubicBezTo>
                <a:cubicBezTo>
                  <a:pt x="721" y="974"/>
                  <a:pt x="748" y="978"/>
                  <a:pt x="775" y="982"/>
                </a:cubicBezTo>
                <a:cubicBezTo>
                  <a:pt x="776" y="983"/>
                  <a:pt x="776" y="984"/>
                  <a:pt x="777" y="985"/>
                </a:cubicBezTo>
                <a:cubicBezTo>
                  <a:pt x="753" y="1004"/>
                  <a:pt x="729" y="1023"/>
                  <a:pt x="707" y="1044"/>
                </a:cubicBezTo>
                <a:cubicBezTo>
                  <a:pt x="707" y="1044"/>
                  <a:pt x="707" y="1044"/>
                  <a:pt x="706" y="1044"/>
                </a:cubicBezTo>
                <a:cubicBezTo>
                  <a:pt x="704" y="1043"/>
                  <a:pt x="702" y="1043"/>
                  <a:pt x="699" y="1042"/>
                </a:cubicBezTo>
                <a:cubicBezTo>
                  <a:pt x="699" y="1042"/>
                  <a:pt x="699" y="1041"/>
                  <a:pt x="698" y="1041"/>
                </a:cubicBezTo>
                <a:cubicBezTo>
                  <a:pt x="695" y="1034"/>
                  <a:pt x="696" y="1025"/>
                  <a:pt x="694" y="1017"/>
                </a:cubicBezTo>
                <a:close/>
                <a:moveTo>
                  <a:pt x="592" y="1146"/>
                </a:moveTo>
                <a:cubicBezTo>
                  <a:pt x="587" y="1143"/>
                  <a:pt x="586" y="1137"/>
                  <a:pt x="589" y="1132"/>
                </a:cubicBezTo>
                <a:cubicBezTo>
                  <a:pt x="593" y="1128"/>
                  <a:pt x="599" y="1127"/>
                  <a:pt x="603" y="1130"/>
                </a:cubicBezTo>
                <a:cubicBezTo>
                  <a:pt x="608" y="1133"/>
                  <a:pt x="609" y="1139"/>
                  <a:pt x="605" y="1144"/>
                </a:cubicBezTo>
                <a:cubicBezTo>
                  <a:pt x="602" y="1148"/>
                  <a:pt x="596" y="1149"/>
                  <a:pt x="592" y="1146"/>
                </a:cubicBezTo>
                <a:close/>
                <a:moveTo>
                  <a:pt x="439" y="2522"/>
                </a:moveTo>
                <a:cubicBezTo>
                  <a:pt x="423" y="2501"/>
                  <a:pt x="423" y="2501"/>
                  <a:pt x="423" y="2501"/>
                </a:cubicBezTo>
                <a:cubicBezTo>
                  <a:pt x="457" y="2475"/>
                  <a:pt x="457" y="2475"/>
                  <a:pt x="457" y="2475"/>
                </a:cubicBezTo>
                <a:cubicBezTo>
                  <a:pt x="473" y="2496"/>
                  <a:pt x="473" y="2496"/>
                  <a:pt x="473" y="2496"/>
                </a:cubicBezTo>
                <a:lnTo>
                  <a:pt x="439" y="2522"/>
                </a:lnTo>
                <a:close/>
                <a:moveTo>
                  <a:pt x="487" y="2514"/>
                </a:moveTo>
                <a:cubicBezTo>
                  <a:pt x="503" y="2535"/>
                  <a:pt x="503" y="2535"/>
                  <a:pt x="503" y="2535"/>
                </a:cubicBezTo>
                <a:cubicBezTo>
                  <a:pt x="470" y="2561"/>
                  <a:pt x="470" y="2561"/>
                  <a:pt x="470" y="2561"/>
                </a:cubicBezTo>
                <a:cubicBezTo>
                  <a:pt x="453" y="2540"/>
                  <a:pt x="453" y="2540"/>
                  <a:pt x="453" y="2540"/>
                </a:cubicBezTo>
                <a:lnTo>
                  <a:pt x="487" y="2514"/>
                </a:lnTo>
                <a:close/>
                <a:moveTo>
                  <a:pt x="441" y="2550"/>
                </a:moveTo>
                <a:cubicBezTo>
                  <a:pt x="457" y="2571"/>
                  <a:pt x="457" y="2571"/>
                  <a:pt x="457" y="2571"/>
                </a:cubicBezTo>
                <a:cubicBezTo>
                  <a:pt x="423" y="2597"/>
                  <a:pt x="423" y="2597"/>
                  <a:pt x="423" y="2597"/>
                </a:cubicBezTo>
                <a:cubicBezTo>
                  <a:pt x="407" y="2576"/>
                  <a:pt x="407" y="2576"/>
                  <a:pt x="407" y="2576"/>
                </a:cubicBezTo>
                <a:lnTo>
                  <a:pt x="441" y="2550"/>
                </a:lnTo>
                <a:close/>
                <a:moveTo>
                  <a:pt x="471" y="2589"/>
                </a:moveTo>
                <a:cubicBezTo>
                  <a:pt x="487" y="2610"/>
                  <a:pt x="487" y="2610"/>
                  <a:pt x="487" y="2610"/>
                </a:cubicBezTo>
                <a:cubicBezTo>
                  <a:pt x="453" y="2636"/>
                  <a:pt x="453" y="2636"/>
                  <a:pt x="453" y="2636"/>
                </a:cubicBezTo>
                <a:cubicBezTo>
                  <a:pt x="437" y="2615"/>
                  <a:pt x="437" y="2615"/>
                  <a:pt x="437" y="2615"/>
                </a:cubicBezTo>
                <a:lnTo>
                  <a:pt x="471" y="2589"/>
                </a:lnTo>
                <a:close/>
                <a:moveTo>
                  <a:pt x="483" y="2579"/>
                </a:moveTo>
                <a:cubicBezTo>
                  <a:pt x="517" y="2553"/>
                  <a:pt x="517" y="2553"/>
                  <a:pt x="517" y="2553"/>
                </a:cubicBezTo>
                <a:cubicBezTo>
                  <a:pt x="534" y="2574"/>
                  <a:pt x="534" y="2574"/>
                  <a:pt x="534" y="2574"/>
                </a:cubicBezTo>
                <a:cubicBezTo>
                  <a:pt x="500" y="2600"/>
                  <a:pt x="500" y="2600"/>
                  <a:pt x="500" y="2600"/>
                </a:cubicBezTo>
                <a:lnTo>
                  <a:pt x="483" y="2579"/>
                </a:lnTo>
                <a:close/>
                <a:moveTo>
                  <a:pt x="349" y="2243"/>
                </a:moveTo>
                <a:cubicBezTo>
                  <a:pt x="350" y="2239"/>
                  <a:pt x="352" y="2235"/>
                  <a:pt x="354" y="2230"/>
                </a:cubicBezTo>
                <a:cubicBezTo>
                  <a:pt x="354" y="2230"/>
                  <a:pt x="354" y="2230"/>
                  <a:pt x="354" y="2230"/>
                </a:cubicBezTo>
                <a:cubicBezTo>
                  <a:pt x="355" y="2227"/>
                  <a:pt x="359" y="2224"/>
                  <a:pt x="363" y="2221"/>
                </a:cubicBezTo>
                <a:cubicBezTo>
                  <a:pt x="358" y="2228"/>
                  <a:pt x="353" y="2236"/>
                  <a:pt x="349" y="2244"/>
                </a:cubicBezTo>
                <a:cubicBezTo>
                  <a:pt x="349" y="2244"/>
                  <a:pt x="349" y="2244"/>
                  <a:pt x="348" y="2245"/>
                </a:cubicBezTo>
                <a:cubicBezTo>
                  <a:pt x="349" y="2244"/>
                  <a:pt x="349" y="2244"/>
                  <a:pt x="349" y="2243"/>
                </a:cubicBezTo>
                <a:close/>
                <a:moveTo>
                  <a:pt x="343" y="2205"/>
                </a:moveTo>
                <a:cubicBezTo>
                  <a:pt x="342" y="2204"/>
                  <a:pt x="341" y="2202"/>
                  <a:pt x="340" y="2200"/>
                </a:cubicBezTo>
                <a:cubicBezTo>
                  <a:pt x="340" y="2200"/>
                  <a:pt x="340" y="2200"/>
                  <a:pt x="340" y="2199"/>
                </a:cubicBezTo>
                <a:cubicBezTo>
                  <a:pt x="340" y="2199"/>
                  <a:pt x="341" y="2199"/>
                  <a:pt x="341" y="2199"/>
                </a:cubicBezTo>
                <a:cubicBezTo>
                  <a:pt x="345" y="2200"/>
                  <a:pt x="353" y="2197"/>
                  <a:pt x="359" y="2198"/>
                </a:cubicBezTo>
                <a:cubicBezTo>
                  <a:pt x="360" y="2198"/>
                  <a:pt x="362" y="2199"/>
                  <a:pt x="363" y="2200"/>
                </a:cubicBezTo>
                <a:cubicBezTo>
                  <a:pt x="365" y="2203"/>
                  <a:pt x="354" y="2215"/>
                  <a:pt x="351" y="2219"/>
                </a:cubicBezTo>
                <a:cubicBezTo>
                  <a:pt x="351" y="2219"/>
                  <a:pt x="351" y="2219"/>
                  <a:pt x="351" y="2219"/>
                </a:cubicBezTo>
                <a:cubicBezTo>
                  <a:pt x="348" y="2215"/>
                  <a:pt x="346" y="2210"/>
                  <a:pt x="343" y="2205"/>
                </a:cubicBezTo>
                <a:close/>
                <a:moveTo>
                  <a:pt x="351" y="2257"/>
                </a:moveTo>
                <a:cubicBezTo>
                  <a:pt x="362" y="2236"/>
                  <a:pt x="375" y="2216"/>
                  <a:pt x="388" y="2197"/>
                </a:cubicBezTo>
                <a:cubicBezTo>
                  <a:pt x="391" y="2196"/>
                  <a:pt x="395" y="2196"/>
                  <a:pt x="400" y="2195"/>
                </a:cubicBezTo>
                <a:cubicBezTo>
                  <a:pt x="406" y="2194"/>
                  <a:pt x="410" y="2192"/>
                  <a:pt x="410" y="2188"/>
                </a:cubicBezTo>
                <a:cubicBezTo>
                  <a:pt x="416" y="2204"/>
                  <a:pt x="422" y="2221"/>
                  <a:pt x="428" y="2237"/>
                </a:cubicBezTo>
                <a:cubicBezTo>
                  <a:pt x="355" y="2275"/>
                  <a:pt x="355" y="2275"/>
                  <a:pt x="355" y="2275"/>
                </a:cubicBezTo>
                <a:cubicBezTo>
                  <a:pt x="354" y="2269"/>
                  <a:pt x="353" y="2264"/>
                  <a:pt x="351" y="2258"/>
                </a:cubicBezTo>
                <a:cubicBezTo>
                  <a:pt x="351" y="2258"/>
                  <a:pt x="351" y="2258"/>
                  <a:pt x="351" y="2257"/>
                </a:cubicBezTo>
                <a:close/>
                <a:moveTo>
                  <a:pt x="367" y="2129"/>
                </a:moveTo>
                <a:cubicBezTo>
                  <a:pt x="367" y="2129"/>
                  <a:pt x="367" y="2129"/>
                  <a:pt x="367" y="2129"/>
                </a:cubicBezTo>
                <a:cubicBezTo>
                  <a:pt x="366" y="2126"/>
                  <a:pt x="365" y="2124"/>
                  <a:pt x="364" y="2121"/>
                </a:cubicBezTo>
                <a:cubicBezTo>
                  <a:pt x="364" y="2119"/>
                  <a:pt x="363" y="2118"/>
                  <a:pt x="363" y="2117"/>
                </a:cubicBezTo>
                <a:cubicBezTo>
                  <a:pt x="363" y="2117"/>
                  <a:pt x="363" y="2117"/>
                  <a:pt x="363" y="2117"/>
                </a:cubicBezTo>
                <a:cubicBezTo>
                  <a:pt x="363" y="2117"/>
                  <a:pt x="364" y="2117"/>
                  <a:pt x="364" y="2117"/>
                </a:cubicBezTo>
                <a:cubicBezTo>
                  <a:pt x="366" y="2118"/>
                  <a:pt x="371" y="2117"/>
                  <a:pt x="374" y="2118"/>
                </a:cubicBezTo>
                <a:cubicBezTo>
                  <a:pt x="375" y="2119"/>
                  <a:pt x="375" y="2119"/>
                  <a:pt x="376" y="2120"/>
                </a:cubicBezTo>
                <a:cubicBezTo>
                  <a:pt x="376" y="2122"/>
                  <a:pt x="369" y="2127"/>
                  <a:pt x="367" y="2129"/>
                </a:cubicBezTo>
                <a:close/>
                <a:moveTo>
                  <a:pt x="373" y="2131"/>
                </a:moveTo>
                <a:cubicBezTo>
                  <a:pt x="370" y="2135"/>
                  <a:pt x="366" y="2139"/>
                  <a:pt x="363" y="2143"/>
                </a:cubicBezTo>
                <a:cubicBezTo>
                  <a:pt x="363" y="2143"/>
                  <a:pt x="363" y="2143"/>
                  <a:pt x="363" y="2143"/>
                </a:cubicBezTo>
                <a:cubicBezTo>
                  <a:pt x="363" y="2143"/>
                  <a:pt x="363" y="2143"/>
                  <a:pt x="363" y="2142"/>
                </a:cubicBezTo>
                <a:cubicBezTo>
                  <a:pt x="364" y="2140"/>
                  <a:pt x="366" y="2138"/>
                  <a:pt x="367" y="2136"/>
                </a:cubicBezTo>
                <a:cubicBezTo>
                  <a:pt x="367" y="2136"/>
                  <a:pt x="367" y="2136"/>
                  <a:pt x="367" y="2136"/>
                </a:cubicBezTo>
                <a:cubicBezTo>
                  <a:pt x="368" y="2134"/>
                  <a:pt x="371" y="2133"/>
                  <a:pt x="373" y="2131"/>
                </a:cubicBezTo>
                <a:close/>
                <a:moveTo>
                  <a:pt x="361" y="2113"/>
                </a:moveTo>
                <a:cubicBezTo>
                  <a:pt x="360" y="2113"/>
                  <a:pt x="359" y="2112"/>
                  <a:pt x="358" y="2112"/>
                </a:cubicBezTo>
                <a:cubicBezTo>
                  <a:pt x="358" y="2112"/>
                  <a:pt x="357" y="2111"/>
                  <a:pt x="357" y="2111"/>
                </a:cubicBezTo>
                <a:cubicBezTo>
                  <a:pt x="357" y="2109"/>
                  <a:pt x="358" y="2106"/>
                  <a:pt x="357" y="2104"/>
                </a:cubicBezTo>
                <a:cubicBezTo>
                  <a:pt x="358" y="2104"/>
                  <a:pt x="358" y="2104"/>
                  <a:pt x="358" y="2104"/>
                </a:cubicBezTo>
                <a:cubicBezTo>
                  <a:pt x="362" y="2104"/>
                  <a:pt x="367" y="2105"/>
                  <a:pt x="371" y="2108"/>
                </a:cubicBezTo>
                <a:cubicBezTo>
                  <a:pt x="374" y="2109"/>
                  <a:pt x="377" y="2112"/>
                  <a:pt x="380" y="2113"/>
                </a:cubicBezTo>
                <a:cubicBezTo>
                  <a:pt x="374" y="2114"/>
                  <a:pt x="367" y="2114"/>
                  <a:pt x="361" y="2113"/>
                </a:cubicBezTo>
                <a:close/>
                <a:moveTo>
                  <a:pt x="362" y="2151"/>
                </a:moveTo>
                <a:cubicBezTo>
                  <a:pt x="362" y="2151"/>
                  <a:pt x="363" y="2150"/>
                  <a:pt x="363" y="2150"/>
                </a:cubicBezTo>
                <a:cubicBezTo>
                  <a:pt x="371" y="2140"/>
                  <a:pt x="380" y="2130"/>
                  <a:pt x="390" y="2121"/>
                </a:cubicBezTo>
                <a:cubicBezTo>
                  <a:pt x="390" y="2121"/>
                  <a:pt x="390" y="2121"/>
                  <a:pt x="391" y="2121"/>
                </a:cubicBezTo>
                <a:cubicBezTo>
                  <a:pt x="395" y="2139"/>
                  <a:pt x="400" y="2157"/>
                  <a:pt x="406" y="2174"/>
                </a:cubicBezTo>
                <a:cubicBezTo>
                  <a:pt x="403" y="2170"/>
                  <a:pt x="398" y="2169"/>
                  <a:pt x="394" y="2173"/>
                </a:cubicBezTo>
                <a:cubicBezTo>
                  <a:pt x="391" y="2176"/>
                  <a:pt x="388" y="2179"/>
                  <a:pt x="385" y="2181"/>
                </a:cubicBezTo>
                <a:cubicBezTo>
                  <a:pt x="385" y="2181"/>
                  <a:pt x="384" y="2182"/>
                  <a:pt x="382" y="2182"/>
                </a:cubicBezTo>
                <a:cubicBezTo>
                  <a:pt x="373" y="2182"/>
                  <a:pt x="364" y="2177"/>
                  <a:pt x="356" y="2173"/>
                </a:cubicBezTo>
                <a:cubicBezTo>
                  <a:pt x="356" y="2173"/>
                  <a:pt x="356" y="2173"/>
                  <a:pt x="356" y="2173"/>
                </a:cubicBezTo>
                <a:cubicBezTo>
                  <a:pt x="362" y="2167"/>
                  <a:pt x="364" y="2159"/>
                  <a:pt x="362" y="2151"/>
                </a:cubicBezTo>
                <a:close/>
                <a:moveTo>
                  <a:pt x="361" y="2050"/>
                </a:moveTo>
                <a:cubicBezTo>
                  <a:pt x="356" y="2051"/>
                  <a:pt x="351" y="2047"/>
                  <a:pt x="350" y="2042"/>
                </a:cubicBezTo>
                <a:cubicBezTo>
                  <a:pt x="350" y="2037"/>
                  <a:pt x="353" y="2032"/>
                  <a:pt x="359" y="2031"/>
                </a:cubicBezTo>
                <a:cubicBezTo>
                  <a:pt x="364" y="2030"/>
                  <a:pt x="369" y="2034"/>
                  <a:pt x="370" y="2039"/>
                </a:cubicBezTo>
                <a:cubicBezTo>
                  <a:pt x="371" y="2045"/>
                  <a:pt x="367" y="2050"/>
                  <a:pt x="361" y="2050"/>
                </a:cubicBezTo>
                <a:close/>
                <a:moveTo>
                  <a:pt x="452" y="1291"/>
                </a:moveTo>
                <a:cubicBezTo>
                  <a:pt x="455" y="1290"/>
                  <a:pt x="457" y="1288"/>
                  <a:pt x="459" y="1286"/>
                </a:cubicBezTo>
                <a:cubicBezTo>
                  <a:pt x="459" y="1286"/>
                  <a:pt x="459" y="1286"/>
                  <a:pt x="459" y="1286"/>
                </a:cubicBezTo>
                <a:cubicBezTo>
                  <a:pt x="463" y="1291"/>
                  <a:pt x="466" y="1296"/>
                  <a:pt x="467" y="1302"/>
                </a:cubicBezTo>
                <a:cubicBezTo>
                  <a:pt x="468" y="1306"/>
                  <a:pt x="469" y="1311"/>
                  <a:pt x="470" y="1315"/>
                </a:cubicBezTo>
                <a:cubicBezTo>
                  <a:pt x="464" y="1310"/>
                  <a:pt x="458" y="1304"/>
                  <a:pt x="454" y="1297"/>
                </a:cubicBezTo>
                <a:cubicBezTo>
                  <a:pt x="453" y="1296"/>
                  <a:pt x="453" y="1295"/>
                  <a:pt x="452" y="1294"/>
                </a:cubicBezTo>
                <a:cubicBezTo>
                  <a:pt x="452" y="1293"/>
                  <a:pt x="452" y="1292"/>
                  <a:pt x="452" y="1291"/>
                </a:cubicBezTo>
                <a:close/>
                <a:moveTo>
                  <a:pt x="449" y="1306"/>
                </a:moveTo>
                <a:cubicBezTo>
                  <a:pt x="450" y="1305"/>
                  <a:pt x="451" y="1304"/>
                  <a:pt x="452" y="1303"/>
                </a:cubicBezTo>
                <a:cubicBezTo>
                  <a:pt x="452" y="1302"/>
                  <a:pt x="452" y="1302"/>
                  <a:pt x="452" y="1302"/>
                </a:cubicBezTo>
                <a:cubicBezTo>
                  <a:pt x="452" y="1303"/>
                  <a:pt x="452" y="1303"/>
                  <a:pt x="452" y="1303"/>
                </a:cubicBezTo>
                <a:cubicBezTo>
                  <a:pt x="454" y="1306"/>
                  <a:pt x="458" y="1310"/>
                  <a:pt x="460" y="1313"/>
                </a:cubicBezTo>
                <a:cubicBezTo>
                  <a:pt x="460" y="1314"/>
                  <a:pt x="460" y="1316"/>
                  <a:pt x="460" y="1317"/>
                </a:cubicBezTo>
                <a:cubicBezTo>
                  <a:pt x="459" y="1319"/>
                  <a:pt x="448" y="1317"/>
                  <a:pt x="444" y="1316"/>
                </a:cubicBezTo>
                <a:cubicBezTo>
                  <a:pt x="444" y="1316"/>
                  <a:pt x="444" y="1316"/>
                  <a:pt x="444" y="1316"/>
                </a:cubicBezTo>
                <a:cubicBezTo>
                  <a:pt x="446" y="1313"/>
                  <a:pt x="447" y="1310"/>
                  <a:pt x="449" y="1306"/>
                </a:cubicBezTo>
                <a:close/>
                <a:moveTo>
                  <a:pt x="429" y="1324"/>
                </a:moveTo>
                <a:cubicBezTo>
                  <a:pt x="432" y="1323"/>
                  <a:pt x="435" y="1323"/>
                  <a:pt x="438" y="1322"/>
                </a:cubicBezTo>
                <a:cubicBezTo>
                  <a:pt x="438" y="1322"/>
                  <a:pt x="438" y="1322"/>
                  <a:pt x="438" y="1322"/>
                </a:cubicBezTo>
                <a:cubicBezTo>
                  <a:pt x="441" y="1322"/>
                  <a:pt x="444" y="1323"/>
                  <a:pt x="447" y="1324"/>
                </a:cubicBezTo>
                <a:cubicBezTo>
                  <a:pt x="441" y="1324"/>
                  <a:pt x="435" y="1324"/>
                  <a:pt x="428" y="1324"/>
                </a:cubicBezTo>
                <a:cubicBezTo>
                  <a:pt x="428" y="1324"/>
                  <a:pt x="428" y="1324"/>
                  <a:pt x="427" y="1324"/>
                </a:cubicBezTo>
                <a:cubicBezTo>
                  <a:pt x="428" y="1324"/>
                  <a:pt x="428" y="1324"/>
                  <a:pt x="429" y="1324"/>
                </a:cubicBezTo>
                <a:close/>
                <a:moveTo>
                  <a:pt x="420" y="1331"/>
                </a:moveTo>
                <a:cubicBezTo>
                  <a:pt x="420" y="1331"/>
                  <a:pt x="421" y="1331"/>
                  <a:pt x="421" y="1331"/>
                </a:cubicBezTo>
                <a:cubicBezTo>
                  <a:pt x="438" y="1330"/>
                  <a:pt x="454" y="1330"/>
                  <a:pt x="471" y="1331"/>
                </a:cubicBezTo>
                <a:cubicBezTo>
                  <a:pt x="473" y="1332"/>
                  <a:pt x="475" y="1334"/>
                  <a:pt x="477" y="1337"/>
                </a:cubicBezTo>
                <a:cubicBezTo>
                  <a:pt x="478" y="1339"/>
                  <a:pt x="479" y="1340"/>
                  <a:pt x="481" y="1341"/>
                </a:cubicBezTo>
                <a:cubicBezTo>
                  <a:pt x="478" y="1346"/>
                  <a:pt x="475" y="1352"/>
                  <a:pt x="472" y="1358"/>
                </a:cubicBezTo>
                <a:cubicBezTo>
                  <a:pt x="415" y="1337"/>
                  <a:pt x="415" y="1337"/>
                  <a:pt x="415" y="1337"/>
                </a:cubicBezTo>
                <a:cubicBezTo>
                  <a:pt x="417" y="1335"/>
                  <a:pt x="418" y="1333"/>
                  <a:pt x="420" y="1331"/>
                </a:cubicBezTo>
                <a:close/>
                <a:moveTo>
                  <a:pt x="324" y="1336"/>
                </a:moveTo>
                <a:cubicBezTo>
                  <a:pt x="364" y="1351"/>
                  <a:pt x="364" y="1351"/>
                  <a:pt x="364" y="1351"/>
                </a:cubicBezTo>
                <a:cubicBezTo>
                  <a:pt x="357" y="1368"/>
                  <a:pt x="357" y="1368"/>
                  <a:pt x="357" y="1368"/>
                </a:cubicBezTo>
                <a:cubicBezTo>
                  <a:pt x="317" y="1353"/>
                  <a:pt x="317" y="1353"/>
                  <a:pt x="317" y="1353"/>
                </a:cubicBezTo>
                <a:lnTo>
                  <a:pt x="324" y="1336"/>
                </a:lnTo>
                <a:close/>
                <a:moveTo>
                  <a:pt x="268" y="1316"/>
                </a:moveTo>
                <a:cubicBezTo>
                  <a:pt x="308" y="1331"/>
                  <a:pt x="308" y="1331"/>
                  <a:pt x="308" y="1331"/>
                </a:cubicBezTo>
                <a:cubicBezTo>
                  <a:pt x="302" y="1348"/>
                  <a:pt x="302" y="1348"/>
                  <a:pt x="302" y="1348"/>
                </a:cubicBezTo>
                <a:cubicBezTo>
                  <a:pt x="262" y="1333"/>
                  <a:pt x="262" y="1333"/>
                  <a:pt x="262" y="1333"/>
                </a:cubicBezTo>
                <a:lnTo>
                  <a:pt x="268" y="1316"/>
                </a:lnTo>
                <a:close/>
                <a:moveTo>
                  <a:pt x="297" y="1363"/>
                </a:moveTo>
                <a:cubicBezTo>
                  <a:pt x="290" y="1380"/>
                  <a:pt x="290" y="1380"/>
                  <a:pt x="290" y="1380"/>
                </a:cubicBezTo>
                <a:cubicBezTo>
                  <a:pt x="250" y="1365"/>
                  <a:pt x="250" y="1365"/>
                  <a:pt x="250" y="1365"/>
                </a:cubicBezTo>
                <a:cubicBezTo>
                  <a:pt x="257" y="1348"/>
                  <a:pt x="257" y="1348"/>
                  <a:pt x="257" y="1348"/>
                </a:cubicBezTo>
                <a:lnTo>
                  <a:pt x="297" y="1363"/>
                </a:lnTo>
                <a:close/>
                <a:moveTo>
                  <a:pt x="213" y="1296"/>
                </a:moveTo>
                <a:cubicBezTo>
                  <a:pt x="253" y="1311"/>
                  <a:pt x="253" y="1311"/>
                  <a:pt x="253" y="1311"/>
                </a:cubicBezTo>
                <a:cubicBezTo>
                  <a:pt x="247" y="1328"/>
                  <a:pt x="247" y="1328"/>
                  <a:pt x="247" y="1328"/>
                </a:cubicBezTo>
                <a:cubicBezTo>
                  <a:pt x="207" y="1313"/>
                  <a:pt x="207" y="1313"/>
                  <a:pt x="207" y="1313"/>
                </a:cubicBezTo>
                <a:lnTo>
                  <a:pt x="213" y="1296"/>
                </a:lnTo>
                <a:close/>
                <a:moveTo>
                  <a:pt x="201" y="1328"/>
                </a:moveTo>
                <a:cubicBezTo>
                  <a:pt x="241" y="1343"/>
                  <a:pt x="241" y="1343"/>
                  <a:pt x="241" y="1343"/>
                </a:cubicBezTo>
                <a:cubicBezTo>
                  <a:pt x="235" y="1360"/>
                  <a:pt x="235" y="1360"/>
                  <a:pt x="235" y="1360"/>
                </a:cubicBezTo>
                <a:cubicBezTo>
                  <a:pt x="195" y="1345"/>
                  <a:pt x="195" y="1345"/>
                  <a:pt x="195" y="1345"/>
                </a:cubicBezTo>
                <a:lnTo>
                  <a:pt x="201" y="1328"/>
                </a:lnTo>
                <a:close/>
                <a:moveTo>
                  <a:pt x="212" y="1424"/>
                </a:moveTo>
                <a:cubicBezTo>
                  <a:pt x="172" y="1409"/>
                  <a:pt x="172" y="1409"/>
                  <a:pt x="172" y="1409"/>
                </a:cubicBezTo>
                <a:cubicBezTo>
                  <a:pt x="178" y="1392"/>
                  <a:pt x="178" y="1392"/>
                  <a:pt x="178" y="1392"/>
                </a:cubicBezTo>
                <a:cubicBezTo>
                  <a:pt x="218" y="1407"/>
                  <a:pt x="218" y="1407"/>
                  <a:pt x="218" y="1407"/>
                </a:cubicBezTo>
                <a:lnTo>
                  <a:pt x="212" y="1424"/>
                </a:lnTo>
                <a:close/>
                <a:moveTo>
                  <a:pt x="183" y="1377"/>
                </a:moveTo>
                <a:cubicBezTo>
                  <a:pt x="190" y="1360"/>
                  <a:pt x="190" y="1360"/>
                  <a:pt x="190" y="1360"/>
                </a:cubicBezTo>
                <a:cubicBezTo>
                  <a:pt x="230" y="1374"/>
                  <a:pt x="230" y="1374"/>
                  <a:pt x="230" y="1374"/>
                </a:cubicBezTo>
                <a:cubicBezTo>
                  <a:pt x="224" y="1391"/>
                  <a:pt x="224" y="1391"/>
                  <a:pt x="224" y="1391"/>
                </a:cubicBezTo>
                <a:lnTo>
                  <a:pt x="183" y="1377"/>
                </a:lnTo>
                <a:close/>
                <a:moveTo>
                  <a:pt x="267" y="1444"/>
                </a:moveTo>
                <a:cubicBezTo>
                  <a:pt x="227" y="1429"/>
                  <a:pt x="227" y="1429"/>
                  <a:pt x="227" y="1429"/>
                </a:cubicBezTo>
                <a:cubicBezTo>
                  <a:pt x="233" y="1412"/>
                  <a:pt x="233" y="1412"/>
                  <a:pt x="233" y="1412"/>
                </a:cubicBezTo>
                <a:cubicBezTo>
                  <a:pt x="273" y="1427"/>
                  <a:pt x="273" y="1427"/>
                  <a:pt x="273" y="1427"/>
                </a:cubicBezTo>
                <a:lnTo>
                  <a:pt x="267" y="1444"/>
                </a:lnTo>
                <a:close/>
                <a:moveTo>
                  <a:pt x="239" y="1397"/>
                </a:moveTo>
                <a:cubicBezTo>
                  <a:pt x="245" y="1380"/>
                  <a:pt x="245" y="1380"/>
                  <a:pt x="245" y="1380"/>
                </a:cubicBezTo>
                <a:cubicBezTo>
                  <a:pt x="285" y="1395"/>
                  <a:pt x="285" y="1395"/>
                  <a:pt x="285" y="1395"/>
                </a:cubicBezTo>
                <a:cubicBezTo>
                  <a:pt x="279" y="1412"/>
                  <a:pt x="279" y="1412"/>
                  <a:pt x="279" y="1412"/>
                </a:cubicBezTo>
                <a:lnTo>
                  <a:pt x="239" y="1397"/>
                </a:lnTo>
                <a:close/>
                <a:moveTo>
                  <a:pt x="322" y="1464"/>
                </a:moveTo>
                <a:cubicBezTo>
                  <a:pt x="282" y="1449"/>
                  <a:pt x="282" y="1449"/>
                  <a:pt x="282" y="1449"/>
                </a:cubicBezTo>
                <a:cubicBezTo>
                  <a:pt x="288" y="1432"/>
                  <a:pt x="288" y="1432"/>
                  <a:pt x="288" y="1432"/>
                </a:cubicBezTo>
                <a:cubicBezTo>
                  <a:pt x="328" y="1447"/>
                  <a:pt x="328" y="1447"/>
                  <a:pt x="328" y="1447"/>
                </a:cubicBezTo>
                <a:lnTo>
                  <a:pt x="322" y="1464"/>
                </a:lnTo>
                <a:close/>
                <a:moveTo>
                  <a:pt x="334" y="1432"/>
                </a:moveTo>
                <a:cubicBezTo>
                  <a:pt x="294" y="1417"/>
                  <a:pt x="294" y="1417"/>
                  <a:pt x="294" y="1417"/>
                </a:cubicBezTo>
                <a:cubicBezTo>
                  <a:pt x="300" y="1400"/>
                  <a:pt x="300" y="1400"/>
                  <a:pt x="300" y="1400"/>
                </a:cubicBezTo>
                <a:cubicBezTo>
                  <a:pt x="340" y="1415"/>
                  <a:pt x="340" y="1415"/>
                  <a:pt x="340" y="1415"/>
                </a:cubicBezTo>
                <a:lnTo>
                  <a:pt x="334" y="1432"/>
                </a:lnTo>
                <a:close/>
                <a:moveTo>
                  <a:pt x="346" y="1400"/>
                </a:moveTo>
                <a:cubicBezTo>
                  <a:pt x="305" y="1386"/>
                  <a:pt x="305" y="1386"/>
                  <a:pt x="305" y="1386"/>
                </a:cubicBezTo>
                <a:cubicBezTo>
                  <a:pt x="312" y="1369"/>
                  <a:pt x="312" y="1369"/>
                  <a:pt x="312" y="1369"/>
                </a:cubicBezTo>
                <a:cubicBezTo>
                  <a:pt x="352" y="1383"/>
                  <a:pt x="352" y="1383"/>
                  <a:pt x="352" y="1383"/>
                </a:cubicBezTo>
                <a:lnTo>
                  <a:pt x="346" y="1400"/>
                </a:lnTo>
                <a:close/>
                <a:moveTo>
                  <a:pt x="319" y="1556"/>
                </a:moveTo>
                <a:cubicBezTo>
                  <a:pt x="323" y="1539"/>
                  <a:pt x="334" y="1527"/>
                  <a:pt x="345" y="1529"/>
                </a:cubicBezTo>
                <a:cubicBezTo>
                  <a:pt x="355" y="1531"/>
                  <a:pt x="361" y="1547"/>
                  <a:pt x="358" y="1564"/>
                </a:cubicBezTo>
                <a:cubicBezTo>
                  <a:pt x="354" y="1581"/>
                  <a:pt x="343" y="1594"/>
                  <a:pt x="332" y="1591"/>
                </a:cubicBezTo>
                <a:cubicBezTo>
                  <a:pt x="322" y="1589"/>
                  <a:pt x="316" y="1574"/>
                  <a:pt x="319" y="1556"/>
                </a:cubicBezTo>
                <a:close/>
                <a:moveTo>
                  <a:pt x="73" y="1596"/>
                </a:moveTo>
                <a:cubicBezTo>
                  <a:pt x="70" y="1613"/>
                  <a:pt x="58" y="1626"/>
                  <a:pt x="48" y="1624"/>
                </a:cubicBezTo>
                <a:cubicBezTo>
                  <a:pt x="37" y="1621"/>
                  <a:pt x="31" y="1606"/>
                  <a:pt x="35" y="1588"/>
                </a:cubicBezTo>
                <a:cubicBezTo>
                  <a:pt x="39" y="1571"/>
                  <a:pt x="50" y="1559"/>
                  <a:pt x="60" y="1561"/>
                </a:cubicBezTo>
                <a:cubicBezTo>
                  <a:pt x="71" y="1563"/>
                  <a:pt x="77" y="1579"/>
                  <a:pt x="73" y="1596"/>
                </a:cubicBezTo>
                <a:close/>
                <a:moveTo>
                  <a:pt x="65" y="1537"/>
                </a:moveTo>
                <a:cubicBezTo>
                  <a:pt x="55" y="1535"/>
                  <a:pt x="49" y="1519"/>
                  <a:pt x="52" y="1502"/>
                </a:cubicBezTo>
                <a:cubicBezTo>
                  <a:pt x="56" y="1485"/>
                  <a:pt x="67" y="1472"/>
                  <a:pt x="78" y="1475"/>
                </a:cubicBezTo>
                <a:cubicBezTo>
                  <a:pt x="88" y="1477"/>
                  <a:pt x="94" y="1493"/>
                  <a:pt x="91" y="1510"/>
                </a:cubicBezTo>
                <a:cubicBezTo>
                  <a:pt x="87" y="1527"/>
                  <a:pt x="76" y="1540"/>
                  <a:pt x="65" y="1537"/>
                </a:cubicBezTo>
                <a:close/>
                <a:moveTo>
                  <a:pt x="127" y="1607"/>
                </a:moveTo>
                <a:cubicBezTo>
                  <a:pt x="123" y="1624"/>
                  <a:pt x="112" y="1637"/>
                  <a:pt x="101" y="1634"/>
                </a:cubicBezTo>
                <a:cubicBezTo>
                  <a:pt x="91" y="1632"/>
                  <a:pt x="85" y="1616"/>
                  <a:pt x="88" y="1599"/>
                </a:cubicBezTo>
                <a:cubicBezTo>
                  <a:pt x="92" y="1582"/>
                  <a:pt x="103" y="1569"/>
                  <a:pt x="114" y="1572"/>
                </a:cubicBezTo>
                <a:cubicBezTo>
                  <a:pt x="124" y="1574"/>
                  <a:pt x="130" y="1589"/>
                  <a:pt x="127" y="1607"/>
                </a:cubicBezTo>
                <a:close/>
                <a:moveTo>
                  <a:pt x="119" y="1548"/>
                </a:moveTo>
                <a:cubicBezTo>
                  <a:pt x="108" y="1546"/>
                  <a:pt x="102" y="1530"/>
                  <a:pt x="106" y="1513"/>
                </a:cubicBezTo>
                <a:cubicBezTo>
                  <a:pt x="109" y="1496"/>
                  <a:pt x="121" y="1483"/>
                  <a:pt x="131" y="1485"/>
                </a:cubicBezTo>
                <a:cubicBezTo>
                  <a:pt x="142" y="1488"/>
                  <a:pt x="148" y="1503"/>
                  <a:pt x="144" y="1521"/>
                </a:cubicBezTo>
                <a:cubicBezTo>
                  <a:pt x="141" y="1538"/>
                  <a:pt x="129" y="1550"/>
                  <a:pt x="119" y="1548"/>
                </a:cubicBezTo>
                <a:close/>
                <a:moveTo>
                  <a:pt x="180" y="1618"/>
                </a:moveTo>
                <a:cubicBezTo>
                  <a:pt x="177" y="1635"/>
                  <a:pt x="165" y="1647"/>
                  <a:pt x="155" y="1645"/>
                </a:cubicBezTo>
                <a:cubicBezTo>
                  <a:pt x="144" y="1643"/>
                  <a:pt x="138" y="1627"/>
                  <a:pt x="142" y="1610"/>
                </a:cubicBezTo>
                <a:cubicBezTo>
                  <a:pt x="145" y="1593"/>
                  <a:pt x="157" y="1580"/>
                  <a:pt x="167" y="1582"/>
                </a:cubicBezTo>
                <a:cubicBezTo>
                  <a:pt x="178" y="1584"/>
                  <a:pt x="184" y="1600"/>
                  <a:pt x="180" y="1618"/>
                </a:cubicBezTo>
                <a:close/>
                <a:moveTo>
                  <a:pt x="172" y="1559"/>
                </a:moveTo>
                <a:cubicBezTo>
                  <a:pt x="161" y="1557"/>
                  <a:pt x="156" y="1541"/>
                  <a:pt x="159" y="1524"/>
                </a:cubicBezTo>
                <a:cubicBezTo>
                  <a:pt x="163" y="1506"/>
                  <a:pt x="174" y="1494"/>
                  <a:pt x="185" y="1496"/>
                </a:cubicBezTo>
                <a:cubicBezTo>
                  <a:pt x="195" y="1498"/>
                  <a:pt x="201" y="1514"/>
                  <a:pt x="197" y="1532"/>
                </a:cubicBezTo>
                <a:cubicBezTo>
                  <a:pt x="194" y="1549"/>
                  <a:pt x="183" y="1561"/>
                  <a:pt x="172" y="1559"/>
                </a:cubicBezTo>
                <a:close/>
                <a:moveTo>
                  <a:pt x="233" y="1628"/>
                </a:moveTo>
                <a:cubicBezTo>
                  <a:pt x="230" y="1646"/>
                  <a:pt x="219" y="1658"/>
                  <a:pt x="208" y="1656"/>
                </a:cubicBezTo>
                <a:cubicBezTo>
                  <a:pt x="197" y="1654"/>
                  <a:pt x="192" y="1638"/>
                  <a:pt x="195" y="1621"/>
                </a:cubicBezTo>
                <a:cubicBezTo>
                  <a:pt x="199" y="1603"/>
                  <a:pt x="210" y="1591"/>
                  <a:pt x="221" y="1593"/>
                </a:cubicBezTo>
                <a:cubicBezTo>
                  <a:pt x="231" y="1595"/>
                  <a:pt x="237" y="1611"/>
                  <a:pt x="233" y="1628"/>
                </a:cubicBezTo>
                <a:close/>
                <a:moveTo>
                  <a:pt x="225" y="1570"/>
                </a:moveTo>
                <a:cubicBezTo>
                  <a:pt x="215" y="1568"/>
                  <a:pt x="209" y="1552"/>
                  <a:pt x="213" y="1535"/>
                </a:cubicBezTo>
                <a:cubicBezTo>
                  <a:pt x="216" y="1517"/>
                  <a:pt x="228" y="1505"/>
                  <a:pt x="238" y="1507"/>
                </a:cubicBezTo>
                <a:cubicBezTo>
                  <a:pt x="249" y="1509"/>
                  <a:pt x="254" y="1525"/>
                  <a:pt x="251" y="1542"/>
                </a:cubicBezTo>
                <a:cubicBezTo>
                  <a:pt x="247" y="1560"/>
                  <a:pt x="236" y="1572"/>
                  <a:pt x="225" y="1570"/>
                </a:cubicBezTo>
                <a:close/>
                <a:moveTo>
                  <a:pt x="287" y="1639"/>
                </a:moveTo>
                <a:cubicBezTo>
                  <a:pt x="283" y="1657"/>
                  <a:pt x="272" y="1669"/>
                  <a:pt x="261" y="1667"/>
                </a:cubicBezTo>
                <a:cubicBezTo>
                  <a:pt x="251" y="1665"/>
                  <a:pt x="245" y="1649"/>
                  <a:pt x="249" y="1632"/>
                </a:cubicBezTo>
                <a:cubicBezTo>
                  <a:pt x="252" y="1614"/>
                  <a:pt x="264" y="1602"/>
                  <a:pt x="274" y="1604"/>
                </a:cubicBezTo>
                <a:cubicBezTo>
                  <a:pt x="285" y="1606"/>
                  <a:pt x="290" y="1622"/>
                  <a:pt x="287" y="1639"/>
                </a:cubicBezTo>
                <a:close/>
                <a:moveTo>
                  <a:pt x="279" y="1581"/>
                </a:moveTo>
                <a:cubicBezTo>
                  <a:pt x="268" y="1579"/>
                  <a:pt x="263" y="1563"/>
                  <a:pt x="266" y="1545"/>
                </a:cubicBezTo>
                <a:cubicBezTo>
                  <a:pt x="270" y="1528"/>
                  <a:pt x="281" y="1516"/>
                  <a:pt x="292" y="1518"/>
                </a:cubicBezTo>
                <a:cubicBezTo>
                  <a:pt x="302" y="1520"/>
                  <a:pt x="308" y="1536"/>
                  <a:pt x="304" y="1553"/>
                </a:cubicBezTo>
                <a:cubicBezTo>
                  <a:pt x="301" y="1570"/>
                  <a:pt x="289" y="1583"/>
                  <a:pt x="279" y="1581"/>
                </a:cubicBezTo>
                <a:close/>
                <a:moveTo>
                  <a:pt x="302" y="1642"/>
                </a:moveTo>
                <a:cubicBezTo>
                  <a:pt x="306" y="1625"/>
                  <a:pt x="317" y="1613"/>
                  <a:pt x="327" y="1615"/>
                </a:cubicBezTo>
                <a:cubicBezTo>
                  <a:pt x="338" y="1617"/>
                  <a:pt x="344" y="1633"/>
                  <a:pt x="340" y="1650"/>
                </a:cubicBezTo>
                <a:cubicBezTo>
                  <a:pt x="337" y="1667"/>
                  <a:pt x="325" y="1680"/>
                  <a:pt x="315" y="1678"/>
                </a:cubicBezTo>
                <a:cubicBezTo>
                  <a:pt x="304" y="1675"/>
                  <a:pt x="299" y="1660"/>
                  <a:pt x="302" y="1642"/>
                </a:cubicBezTo>
                <a:close/>
                <a:moveTo>
                  <a:pt x="318" y="1794"/>
                </a:moveTo>
                <a:cubicBezTo>
                  <a:pt x="318" y="1794"/>
                  <a:pt x="318" y="1794"/>
                  <a:pt x="317" y="1794"/>
                </a:cubicBezTo>
                <a:cubicBezTo>
                  <a:pt x="318" y="1794"/>
                  <a:pt x="318" y="1794"/>
                  <a:pt x="318" y="1794"/>
                </a:cubicBezTo>
                <a:cubicBezTo>
                  <a:pt x="321" y="1792"/>
                  <a:pt x="324" y="1790"/>
                  <a:pt x="327" y="1789"/>
                </a:cubicBezTo>
                <a:cubicBezTo>
                  <a:pt x="327" y="1788"/>
                  <a:pt x="327" y="1788"/>
                  <a:pt x="327" y="1788"/>
                </a:cubicBezTo>
                <a:cubicBezTo>
                  <a:pt x="329" y="1787"/>
                  <a:pt x="332" y="1787"/>
                  <a:pt x="336" y="1787"/>
                </a:cubicBezTo>
                <a:cubicBezTo>
                  <a:pt x="330" y="1789"/>
                  <a:pt x="324" y="1791"/>
                  <a:pt x="318" y="1794"/>
                </a:cubicBezTo>
                <a:close/>
                <a:moveTo>
                  <a:pt x="330" y="1781"/>
                </a:moveTo>
                <a:cubicBezTo>
                  <a:pt x="330" y="1781"/>
                  <a:pt x="330" y="1781"/>
                  <a:pt x="329" y="1781"/>
                </a:cubicBezTo>
                <a:cubicBezTo>
                  <a:pt x="330" y="1777"/>
                  <a:pt x="330" y="1773"/>
                  <a:pt x="331" y="1770"/>
                </a:cubicBezTo>
                <a:cubicBezTo>
                  <a:pt x="331" y="1768"/>
                  <a:pt x="331" y="1767"/>
                  <a:pt x="332" y="1765"/>
                </a:cubicBezTo>
                <a:cubicBezTo>
                  <a:pt x="332" y="1765"/>
                  <a:pt x="332" y="1765"/>
                  <a:pt x="332" y="1765"/>
                </a:cubicBezTo>
                <a:cubicBezTo>
                  <a:pt x="332" y="1765"/>
                  <a:pt x="332" y="1765"/>
                  <a:pt x="333" y="1765"/>
                </a:cubicBezTo>
                <a:cubicBezTo>
                  <a:pt x="335" y="1767"/>
                  <a:pt x="340" y="1769"/>
                  <a:pt x="343" y="1772"/>
                </a:cubicBezTo>
                <a:cubicBezTo>
                  <a:pt x="344" y="1773"/>
                  <a:pt x="345" y="1774"/>
                  <a:pt x="345" y="1775"/>
                </a:cubicBezTo>
                <a:cubicBezTo>
                  <a:pt x="345" y="1777"/>
                  <a:pt x="333" y="1780"/>
                  <a:pt x="330" y="1781"/>
                </a:cubicBezTo>
                <a:close/>
                <a:moveTo>
                  <a:pt x="332" y="1759"/>
                </a:moveTo>
                <a:cubicBezTo>
                  <a:pt x="331" y="1758"/>
                  <a:pt x="330" y="1758"/>
                  <a:pt x="329" y="1757"/>
                </a:cubicBezTo>
                <a:cubicBezTo>
                  <a:pt x="328" y="1756"/>
                  <a:pt x="328" y="1755"/>
                  <a:pt x="328" y="1755"/>
                </a:cubicBezTo>
                <a:cubicBezTo>
                  <a:pt x="330" y="1752"/>
                  <a:pt x="331" y="1750"/>
                  <a:pt x="332" y="1747"/>
                </a:cubicBezTo>
                <a:cubicBezTo>
                  <a:pt x="332" y="1747"/>
                  <a:pt x="332" y="1747"/>
                  <a:pt x="332" y="1747"/>
                </a:cubicBezTo>
                <a:cubicBezTo>
                  <a:pt x="338" y="1750"/>
                  <a:pt x="342" y="1754"/>
                  <a:pt x="346" y="1759"/>
                </a:cubicBezTo>
                <a:cubicBezTo>
                  <a:pt x="349" y="1762"/>
                  <a:pt x="351" y="1766"/>
                  <a:pt x="353" y="1770"/>
                </a:cubicBezTo>
                <a:cubicBezTo>
                  <a:pt x="346" y="1767"/>
                  <a:pt x="338" y="1764"/>
                  <a:pt x="332" y="1759"/>
                </a:cubicBezTo>
                <a:close/>
                <a:moveTo>
                  <a:pt x="348" y="1751"/>
                </a:moveTo>
                <a:cubicBezTo>
                  <a:pt x="344" y="1747"/>
                  <a:pt x="339" y="1744"/>
                  <a:pt x="335" y="1741"/>
                </a:cubicBezTo>
                <a:cubicBezTo>
                  <a:pt x="334" y="1741"/>
                  <a:pt x="334" y="1741"/>
                  <a:pt x="334" y="1741"/>
                </a:cubicBezTo>
                <a:cubicBezTo>
                  <a:pt x="334" y="1738"/>
                  <a:pt x="334" y="1734"/>
                  <a:pt x="333" y="1731"/>
                </a:cubicBezTo>
                <a:cubicBezTo>
                  <a:pt x="330" y="1725"/>
                  <a:pt x="326" y="1721"/>
                  <a:pt x="320" y="1719"/>
                </a:cubicBezTo>
                <a:cubicBezTo>
                  <a:pt x="319" y="1718"/>
                  <a:pt x="319" y="1717"/>
                  <a:pt x="319" y="1716"/>
                </a:cubicBezTo>
                <a:cubicBezTo>
                  <a:pt x="319" y="1708"/>
                  <a:pt x="316" y="1703"/>
                  <a:pt x="312" y="1699"/>
                </a:cubicBezTo>
                <a:cubicBezTo>
                  <a:pt x="364" y="1709"/>
                  <a:pt x="364" y="1709"/>
                  <a:pt x="364" y="1709"/>
                </a:cubicBezTo>
                <a:cubicBezTo>
                  <a:pt x="362" y="1729"/>
                  <a:pt x="360" y="1748"/>
                  <a:pt x="359" y="1768"/>
                </a:cubicBezTo>
                <a:cubicBezTo>
                  <a:pt x="355" y="1763"/>
                  <a:pt x="352" y="1756"/>
                  <a:pt x="348" y="1751"/>
                </a:cubicBezTo>
                <a:close/>
                <a:moveTo>
                  <a:pt x="357" y="2011"/>
                </a:moveTo>
                <a:cubicBezTo>
                  <a:pt x="361" y="2010"/>
                  <a:pt x="365" y="2011"/>
                  <a:pt x="368" y="2012"/>
                </a:cubicBezTo>
                <a:cubicBezTo>
                  <a:pt x="369" y="2014"/>
                  <a:pt x="369" y="2015"/>
                  <a:pt x="369" y="2017"/>
                </a:cubicBezTo>
                <a:cubicBezTo>
                  <a:pt x="365" y="2015"/>
                  <a:pt x="361" y="2015"/>
                  <a:pt x="357" y="2015"/>
                </a:cubicBezTo>
                <a:cubicBezTo>
                  <a:pt x="344" y="2017"/>
                  <a:pt x="335" y="2030"/>
                  <a:pt x="337" y="2044"/>
                </a:cubicBezTo>
                <a:cubicBezTo>
                  <a:pt x="338" y="2058"/>
                  <a:pt x="351" y="2067"/>
                  <a:pt x="364" y="2066"/>
                </a:cubicBezTo>
                <a:cubicBezTo>
                  <a:pt x="369" y="2065"/>
                  <a:pt x="373" y="2063"/>
                  <a:pt x="377" y="2060"/>
                </a:cubicBezTo>
                <a:cubicBezTo>
                  <a:pt x="380" y="2077"/>
                  <a:pt x="384" y="2095"/>
                  <a:pt x="388" y="2112"/>
                </a:cubicBezTo>
                <a:cubicBezTo>
                  <a:pt x="382" y="2111"/>
                  <a:pt x="376" y="2104"/>
                  <a:pt x="370" y="2102"/>
                </a:cubicBezTo>
                <a:cubicBezTo>
                  <a:pt x="366" y="2100"/>
                  <a:pt x="362" y="2099"/>
                  <a:pt x="357" y="2099"/>
                </a:cubicBezTo>
                <a:cubicBezTo>
                  <a:pt x="357" y="2099"/>
                  <a:pt x="357" y="2099"/>
                  <a:pt x="357" y="2099"/>
                </a:cubicBezTo>
                <a:cubicBezTo>
                  <a:pt x="356" y="2097"/>
                  <a:pt x="354" y="2094"/>
                  <a:pt x="352" y="2092"/>
                </a:cubicBezTo>
                <a:cubicBezTo>
                  <a:pt x="349" y="2089"/>
                  <a:pt x="344" y="2087"/>
                  <a:pt x="340" y="2088"/>
                </a:cubicBezTo>
                <a:cubicBezTo>
                  <a:pt x="338" y="2088"/>
                  <a:pt x="338" y="2087"/>
                  <a:pt x="337" y="2086"/>
                </a:cubicBezTo>
                <a:cubicBezTo>
                  <a:pt x="336" y="2083"/>
                  <a:pt x="334" y="2081"/>
                  <a:pt x="333" y="2079"/>
                </a:cubicBezTo>
                <a:cubicBezTo>
                  <a:pt x="340" y="2082"/>
                  <a:pt x="347" y="2083"/>
                  <a:pt x="355" y="2083"/>
                </a:cubicBezTo>
                <a:cubicBezTo>
                  <a:pt x="355" y="2084"/>
                  <a:pt x="355" y="2084"/>
                  <a:pt x="355" y="2084"/>
                </a:cubicBezTo>
                <a:cubicBezTo>
                  <a:pt x="355" y="2084"/>
                  <a:pt x="356" y="2091"/>
                  <a:pt x="364" y="2090"/>
                </a:cubicBezTo>
                <a:cubicBezTo>
                  <a:pt x="371" y="2089"/>
                  <a:pt x="376" y="2088"/>
                  <a:pt x="376" y="2082"/>
                </a:cubicBezTo>
                <a:cubicBezTo>
                  <a:pt x="377" y="2082"/>
                  <a:pt x="378" y="2082"/>
                  <a:pt x="379" y="2081"/>
                </a:cubicBezTo>
                <a:cubicBezTo>
                  <a:pt x="377" y="2066"/>
                  <a:pt x="377" y="2066"/>
                  <a:pt x="377" y="2066"/>
                </a:cubicBezTo>
                <a:cubicBezTo>
                  <a:pt x="373" y="2068"/>
                  <a:pt x="369" y="2070"/>
                  <a:pt x="365" y="2070"/>
                </a:cubicBezTo>
                <a:cubicBezTo>
                  <a:pt x="364" y="2070"/>
                  <a:pt x="364" y="2070"/>
                  <a:pt x="364" y="2070"/>
                </a:cubicBezTo>
                <a:cubicBezTo>
                  <a:pt x="363" y="2070"/>
                  <a:pt x="363" y="2070"/>
                  <a:pt x="362" y="2070"/>
                </a:cubicBezTo>
                <a:cubicBezTo>
                  <a:pt x="347" y="2071"/>
                  <a:pt x="334" y="2060"/>
                  <a:pt x="332" y="2044"/>
                </a:cubicBezTo>
                <a:cubicBezTo>
                  <a:pt x="330" y="2028"/>
                  <a:pt x="341" y="2013"/>
                  <a:pt x="357" y="2011"/>
                </a:cubicBezTo>
                <a:close/>
                <a:moveTo>
                  <a:pt x="326" y="2179"/>
                </a:moveTo>
                <a:cubicBezTo>
                  <a:pt x="326" y="2179"/>
                  <a:pt x="326" y="2179"/>
                  <a:pt x="327" y="2179"/>
                </a:cubicBezTo>
                <a:cubicBezTo>
                  <a:pt x="329" y="2180"/>
                  <a:pt x="332" y="2181"/>
                  <a:pt x="334" y="2180"/>
                </a:cubicBezTo>
                <a:cubicBezTo>
                  <a:pt x="335" y="2180"/>
                  <a:pt x="335" y="2180"/>
                  <a:pt x="335" y="2180"/>
                </a:cubicBezTo>
                <a:cubicBezTo>
                  <a:pt x="339" y="2180"/>
                  <a:pt x="343" y="2180"/>
                  <a:pt x="346" y="2179"/>
                </a:cubicBezTo>
                <a:cubicBezTo>
                  <a:pt x="348" y="2180"/>
                  <a:pt x="349" y="2180"/>
                  <a:pt x="351" y="2180"/>
                </a:cubicBezTo>
                <a:cubicBezTo>
                  <a:pt x="357" y="2182"/>
                  <a:pt x="362" y="2185"/>
                  <a:pt x="368" y="2187"/>
                </a:cubicBezTo>
                <a:cubicBezTo>
                  <a:pt x="358" y="2190"/>
                  <a:pt x="346" y="2193"/>
                  <a:pt x="335" y="2193"/>
                </a:cubicBezTo>
                <a:cubicBezTo>
                  <a:pt x="333" y="2193"/>
                  <a:pt x="332" y="2193"/>
                  <a:pt x="330" y="2193"/>
                </a:cubicBezTo>
                <a:cubicBezTo>
                  <a:pt x="328" y="2193"/>
                  <a:pt x="327" y="2192"/>
                  <a:pt x="327" y="2191"/>
                </a:cubicBezTo>
                <a:cubicBezTo>
                  <a:pt x="327" y="2187"/>
                  <a:pt x="326" y="2183"/>
                  <a:pt x="325" y="2179"/>
                </a:cubicBezTo>
                <a:cubicBezTo>
                  <a:pt x="326" y="2179"/>
                  <a:pt x="326" y="2179"/>
                  <a:pt x="326" y="2179"/>
                </a:cubicBezTo>
                <a:close/>
                <a:moveTo>
                  <a:pt x="271" y="2385"/>
                </a:moveTo>
                <a:cubicBezTo>
                  <a:pt x="265" y="2375"/>
                  <a:pt x="269" y="2361"/>
                  <a:pt x="280" y="2356"/>
                </a:cubicBezTo>
                <a:cubicBezTo>
                  <a:pt x="291" y="2350"/>
                  <a:pt x="304" y="2354"/>
                  <a:pt x="310" y="2365"/>
                </a:cubicBezTo>
                <a:cubicBezTo>
                  <a:pt x="316" y="2376"/>
                  <a:pt x="311" y="2389"/>
                  <a:pt x="301" y="2395"/>
                </a:cubicBezTo>
                <a:cubicBezTo>
                  <a:pt x="290" y="2400"/>
                  <a:pt x="276" y="2396"/>
                  <a:pt x="271" y="2385"/>
                </a:cubicBezTo>
                <a:close/>
                <a:moveTo>
                  <a:pt x="330" y="2452"/>
                </a:moveTo>
                <a:cubicBezTo>
                  <a:pt x="320" y="2458"/>
                  <a:pt x="306" y="2454"/>
                  <a:pt x="301" y="2443"/>
                </a:cubicBezTo>
                <a:cubicBezTo>
                  <a:pt x="295" y="2432"/>
                  <a:pt x="299" y="2419"/>
                  <a:pt x="310" y="2413"/>
                </a:cubicBezTo>
                <a:cubicBezTo>
                  <a:pt x="321" y="2407"/>
                  <a:pt x="334" y="2412"/>
                  <a:pt x="340" y="2422"/>
                </a:cubicBezTo>
                <a:cubicBezTo>
                  <a:pt x="345" y="2433"/>
                  <a:pt x="341" y="2446"/>
                  <a:pt x="330" y="2452"/>
                </a:cubicBezTo>
                <a:close/>
                <a:moveTo>
                  <a:pt x="326" y="2356"/>
                </a:moveTo>
                <a:cubicBezTo>
                  <a:pt x="321" y="2346"/>
                  <a:pt x="325" y="2332"/>
                  <a:pt x="336" y="2327"/>
                </a:cubicBezTo>
                <a:cubicBezTo>
                  <a:pt x="347" y="2321"/>
                  <a:pt x="360" y="2325"/>
                  <a:pt x="366" y="2336"/>
                </a:cubicBezTo>
                <a:cubicBezTo>
                  <a:pt x="371" y="2347"/>
                  <a:pt x="367" y="2360"/>
                  <a:pt x="356" y="2366"/>
                </a:cubicBezTo>
                <a:cubicBezTo>
                  <a:pt x="345" y="2371"/>
                  <a:pt x="332" y="2367"/>
                  <a:pt x="326" y="2356"/>
                </a:cubicBezTo>
                <a:close/>
                <a:moveTo>
                  <a:pt x="386" y="2423"/>
                </a:moveTo>
                <a:cubicBezTo>
                  <a:pt x="375" y="2429"/>
                  <a:pt x="362" y="2424"/>
                  <a:pt x="356" y="2414"/>
                </a:cubicBezTo>
                <a:cubicBezTo>
                  <a:pt x="351" y="2403"/>
                  <a:pt x="355" y="2390"/>
                  <a:pt x="366" y="2384"/>
                </a:cubicBezTo>
                <a:cubicBezTo>
                  <a:pt x="377" y="2378"/>
                  <a:pt x="390" y="2382"/>
                  <a:pt x="395" y="2393"/>
                </a:cubicBezTo>
                <a:cubicBezTo>
                  <a:pt x="401" y="2404"/>
                  <a:pt x="397" y="2417"/>
                  <a:pt x="386" y="2423"/>
                </a:cubicBezTo>
                <a:close/>
                <a:moveTo>
                  <a:pt x="382" y="2327"/>
                </a:moveTo>
                <a:cubicBezTo>
                  <a:pt x="377" y="2317"/>
                  <a:pt x="381" y="2303"/>
                  <a:pt x="392" y="2298"/>
                </a:cubicBezTo>
                <a:cubicBezTo>
                  <a:pt x="402" y="2292"/>
                  <a:pt x="416" y="2296"/>
                  <a:pt x="421" y="2307"/>
                </a:cubicBezTo>
                <a:cubicBezTo>
                  <a:pt x="427" y="2318"/>
                  <a:pt x="423" y="2331"/>
                  <a:pt x="412" y="2337"/>
                </a:cubicBezTo>
                <a:cubicBezTo>
                  <a:pt x="401" y="2342"/>
                  <a:pt x="388" y="2338"/>
                  <a:pt x="382" y="2327"/>
                </a:cubicBezTo>
                <a:close/>
                <a:moveTo>
                  <a:pt x="421" y="2355"/>
                </a:moveTo>
                <a:cubicBezTo>
                  <a:pt x="432" y="2349"/>
                  <a:pt x="446" y="2353"/>
                  <a:pt x="451" y="2364"/>
                </a:cubicBezTo>
                <a:cubicBezTo>
                  <a:pt x="457" y="2375"/>
                  <a:pt x="453" y="2388"/>
                  <a:pt x="442" y="2394"/>
                </a:cubicBezTo>
                <a:cubicBezTo>
                  <a:pt x="431" y="2400"/>
                  <a:pt x="418" y="2395"/>
                  <a:pt x="412" y="2385"/>
                </a:cubicBezTo>
                <a:cubicBezTo>
                  <a:pt x="406" y="2374"/>
                  <a:pt x="411" y="2361"/>
                  <a:pt x="421" y="2355"/>
                </a:cubicBezTo>
                <a:close/>
                <a:moveTo>
                  <a:pt x="410" y="2510"/>
                </a:moveTo>
                <a:cubicBezTo>
                  <a:pt x="426" y="2531"/>
                  <a:pt x="426" y="2531"/>
                  <a:pt x="426" y="2531"/>
                </a:cubicBezTo>
                <a:cubicBezTo>
                  <a:pt x="393" y="2558"/>
                  <a:pt x="393" y="2558"/>
                  <a:pt x="393" y="2558"/>
                </a:cubicBezTo>
                <a:cubicBezTo>
                  <a:pt x="376" y="2536"/>
                  <a:pt x="376" y="2536"/>
                  <a:pt x="376" y="2536"/>
                </a:cubicBezTo>
                <a:lnTo>
                  <a:pt x="410" y="2510"/>
                </a:lnTo>
                <a:close/>
                <a:moveTo>
                  <a:pt x="330" y="2572"/>
                </a:moveTo>
                <a:cubicBezTo>
                  <a:pt x="364" y="2546"/>
                  <a:pt x="364" y="2546"/>
                  <a:pt x="364" y="2546"/>
                </a:cubicBezTo>
                <a:cubicBezTo>
                  <a:pt x="380" y="2567"/>
                  <a:pt x="380" y="2567"/>
                  <a:pt x="380" y="2567"/>
                </a:cubicBezTo>
                <a:cubicBezTo>
                  <a:pt x="346" y="2593"/>
                  <a:pt x="346" y="2593"/>
                  <a:pt x="346" y="2593"/>
                </a:cubicBezTo>
                <a:lnTo>
                  <a:pt x="330" y="2572"/>
                </a:lnTo>
                <a:close/>
                <a:moveTo>
                  <a:pt x="376" y="2633"/>
                </a:moveTo>
                <a:cubicBezTo>
                  <a:pt x="360" y="2612"/>
                  <a:pt x="360" y="2612"/>
                  <a:pt x="360" y="2612"/>
                </a:cubicBezTo>
                <a:cubicBezTo>
                  <a:pt x="394" y="2586"/>
                  <a:pt x="394" y="2586"/>
                  <a:pt x="394" y="2586"/>
                </a:cubicBezTo>
                <a:cubicBezTo>
                  <a:pt x="410" y="2607"/>
                  <a:pt x="410" y="2607"/>
                  <a:pt x="410" y="2607"/>
                </a:cubicBezTo>
                <a:lnTo>
                  <a:pt x="376" y="2633"/>
                </a:lnTo>
                <a:close/>
                <a:moveTo>
                  <a:pt x="390" y="2651"/>
                </a:moveTo>
                <a:cubicBezTo>
                  <a:pt x="424" y="2625"/>
                  <a:pt x="424" y="2625"/>
                  <a:pt x="424" y="2625"/>
                </a:cubicBezTo>
                <a:cubicBezTo>
                  <a:pt x="440" y="2646"/>
                  <a:pt x="440" y="2646"/>
                  <a:pt x="440" y="2646"/>
                </a:cubicBezTo>
                <a:cubicBezTo>
                  <a:pt x="406" y="2672"/>
                  <a:pt x="406" y="2672"/>
                  <a:pt x="406" y="2672"/>
                </a:cubicBezTo>
                <a:lnTo>
                  <a:pt x="390" y="2651"/>
                </a:lnTo>
                <a:close/>
                <a:moveTo>
                  <a:pt x="437" y="2712"/>
                </a:moveTo>
                <a:cubicBezTo>
                  <a:pt x="421" y="2691"/>
                  <a:pt x="421" y="2691"/>
                  <a:pt x="421" y="2691"/>
                </a:cubicBezTo>
                <a:cubicBezTo>
                  <a:pt x="455" y="2665"/>
                  <a:pt x="455" y="2665"/>
                  <a:pt x="455" y="2665"/>
                </a:cubicBezTo>
                <a:cubicBezTo>
                  <a:pt x="471" y="2686"/>
                  <a:pt x="471" y="2686"/>
                  <a:pt x="471" y="2686"/>
                </a:cubicBezTo>
                <a:lnTo>
                  <a:pt x="437" y="2712"/>
                </a:lnTo>
                <a:close/>
                <a:moveTo>
                  <a:pt x="484" y="2676"/>
                </a:moveTo>
                <a:cubicBezTo>
                  <a:pt x="467" y="2655"/>
                  <a:pt x="467" y="2655"/>
                  <a:pt x="467" y="2655"/>
                </a:cubicBezTo>
                <a:cubicBezTo>
                  <a:pt x="501" y="2629"/>
                  <a:pt x="501" y="2629"/>
                  <a:pt x="501" y="2629"/>
                </a:cubicBezTo>
                <a:cubicBezTo>
                  <a:pt x="517" y="2650"/>
                  <a:pt x="517" y="2650"/>
                  <a:pt x="517" y="2650"/>
                </a:cubicBezTo>
                <a:lnTo>
                  <a:pt x="484" y="2676"/>
                </a:lnTo>
                <a:close/>
                <a:moveTo>
                  <a:pt x="530" y="2640"/>
                </a:moveTo>
                <a:cubicBezTo>
                  <a:pt x="514" y="2619"/>
                  <a:pt x="514" y="2619"/>
                  <a:pt x="514" y="2619"/>
                </a:cubicBezTo>
                <a:cubicBezTo>
                  <a:pt x="548" y="2593"/>
                  <a:pt x="548" y="2593"/>
                  <a:pt x="548" y="2593"/>
                </a:cubicBezTo>
                <a:cubicBezTo>
                  <a:pt x="564" y="2614"/>
                  <a:pt x="564" y="2614"/>
                  <a:pt x="564" y="2614"/>
                </a:cubicBezTo>
                <a:lnTo>
                  <a:pt x="530" y="2640"/>
                </a:lnTo>
                <a:close/>
                <a:moveTo>
                  <a:pt x="599" y="2799"/>
                </a:moveTo>
                <a:cubicBezTo>
                  <a:pt x="578" y="2820"/>
                  <a:pt x="578" y="2820"/>
                  <a:pt x="578" y="2820"/>
                </a:cubicBezTo>
                <a:cubicBezTo>
                  <a:pt x="552" y="2795"/>
                  <a:pt x="552" y="2795"/>
                  <a:pt x="552" y="2795"/>
                </a:cubicBezTo>
                <a:cubicBezTo>
                  <a:pt x="573" y="2773"/>
                  <a:pt x="573" y="2773"/>
                  <a:pt x="573" y="2773"/>
                </a:cubicBezTo>
                <a:lnTo>
                  <a:pt x="599" y="2799"/>
                </a:lnTo>
                <a:close/>
                <a:moveTo>
                  <a:pt x="439" y="2912"/>
                </a:moveTo>
                <a:cubicBezTo>
                  <a:pt x="460" y="2890"/>
                  <a:pt x="460" y="2890"/>
                  <a:pt x="460" y="2890"/>
                </a:cubicBezTo>
                <a:cubicBezTo>
                  <a:pt x="486" y="2916"/>
                  <a:pt x="486" y="2916"/>
                  <a:pt x="486" y="2916"/>
                </a:cubicBezTo>
                <a:cubicBezTo>
                  <a:pt x="465" y="2937"/>
                  <a:pt x="465" y="2937"/>
                  <a:pt x="465" y="2937"/>
                </a:cubicBezTo>
                <a:lnTo>
                  <a:pt x="439" y="2912"/>
                </a:lnTo>
                <a:close/>
                <a:moveTo>
                  <a:pt x="448" y="2955"/>
                </a:moveTo>
                <a:cubicBezTo>
                  <a:pt x="427" y="2977"/>
                  <a:pt x="427" y="2977"/>
                  <a:pt x="427" y="2977"/>
                </a:cubicBezTo>
                <a:cubicBezTo>
                  <a:pt x="401" y="2951"/>
                  <a:pt x="401" y="2951"/>
                  <a:pt x="401" y="2951"/>
                </a:cubicBezTo>
                <a:cubicBezTo>
                  <a:pt x="422" y="2929"/>
                  <a:pt x="422" y="2929"/>
                  <a:pt x="422" y="2929"/>
                </a:cubicBezTo>
                <a:lnTo>
                  <a:pt x="448" y="2955"/>
                </a:lnTo>
                <a:close/>
                <a:moveTo>
                  <a:pt x="476" y="2873"/>
                </a:moveTo>
                <a:cubicBezTo>
                  <a:pt x="497" y="2851"/>
                  <a:pt x="497" y="2851"/>
                  <a:pt x="497" y="2851"/>
                </a:cubicBezTo>
                <a:cubicBezTo>
                  <a:pt x="524" y="2877"/>
                  <a:pt x="524" y="2877"/>
                  <a:pt x="524" y="2877"/>
                </a:cubicBezTo>
                <a:cubicBezTo>
                  <a:pt x="503" y="2898"/>
                  <a:pt x="503" y="2898"/>
                  <a:pt x="503" y="2898"/>
                </a:cubicBezTo>
                <a:lnTo>
                  <a:pt x="476" y="2873"/>
                </a:lnTo>
                <a:close/>
                <a:moveTo>
                  <a:pt x="514" y="2834"/>
                </a:moveTo>
                <a:cubicBezTo>
                  <a:pt x="535" y="2812"/>
                  <a:pt x="535" y="2812"/>
                  <a:pt x="535" y="2812"/>
                </a:cubicBezTo>
                <a:cubicBezTo>
                  <a:pt x="561" y="2838"/>
                  <a:pt x="561" y="2838"/>
                  <a:pt x="561" y="2838"/>
                </a:cubicBezTo>
                <a:cubicBezTo>
                  <a:pt x="541" y="2859"/>
                  <a:pt x="541" y="2859"/>
                  <a:pt x="541" y="2859"/>
                </a:cubicBezTo>
                <a:lnTo>
                  <a:pt x="514" y="2834"/>
                </a:lnTo>
                <a:close/>
                <a:moveTo>
                  <a:pt x="542" y="2743"/>
                </a:moveTo>
                <a:cubicBezTo>
                  <a:pt x="568" y="2769"/>
                  <a:pt x="568" y="2769"/>
                  <a:pt x="568" y="2769"/>
                </a:cubicBezTo>
                <a:cubicBezTo>
                  <a:pt x="547" y="2790"/>
                  <a:pt x="547" y="2790"/>
                  <a:pt x="547" y="2790"/>
                </a:cubicBezTo>
                <a:cubicBezTo>
                  <a:pt x="521" y="2765"/>
                  <a:pt x="521" y="2765"/>
                  <a:pt x="521" y="2765"/>
                </a:cubicBezTo>
                <a:lnTo>
                  <a:pt x="542" y="2743"/>
                </a:lnTo>
                <a:close/>
                <a:moveTo>
                  <a:pt x="504" y="2782"/>
                </a:moveTo>
                <a:cubicBezTo>
                  <a:pt x="530" y="2808"/>
                  <a:pt x="530" y="2808"/>
                  <a:pt x="530" y="2808"/>
                </a:cubicBezTo>
                <a:cubicBezTo>
                  <a:pt x="510" y="2829"/>
                  <a:pt x="510" y="2829"/>
                  <a:pt x="510" y="2829"/>
                </a:cubicBezTo>
                <a:cubicBezTo>
                  <a:pt x="483" y="2804"/>
                  <a:pt x="483" y="2804"/>
                  <a:pt x="483" y="2804"/>
                </a:cubicBezTo>
                <a:lnTo>
                  <a:pt x="504" y="2782"/>
                </a:lnTo>
                <a:close/>
                <a:moveTo>
                  <a:pt x="466" y="2821"/>
                </a:moveTo>
                <a:cubicBezTo>
                  <a:pt x="493" y="2847"/>
                  <a:pt x="493" y="2847"/>
                  <a:pt x="493" y="2847"/>
                </a:cubicBezTo>
                <a:cubicBezTo>
                  <a:pt x="472" y="2868"/>
                  <a:pt x="472" y="2868"/>
                  <a:pt x="472" y="2868"/>
                </a:cubicBezTo>
                <a:cubicBezTo>
                  <a:pt x="445" y="2843"/>
                  <a:pt x="445" y="2843"/>
                  <a:pt x="445" y="2843"/>
                </a:cubicBezTo>
                <a:lnTo>
                  <a:pt x="466" y="2821"/>
                </a:lnTo>
                <a:close/>
                <a:moveTo>
                  <a:pt x="428" y="2860"/>
                </a:moveTo>
                <a:cubicBezTo>
                  <a:pt x="455" y="2886"/>
                  <a:pt x="455" y="2886"/>
                  <a:pt x="455" y="2886"/>
                </a:cubicBezTo>
                <a:cubicBezTo>
                  <a:pt x="434" y="2907"/>
                  <a:pt x="434" y="2907"/>
                  <a:pt x="434" y="2907"/>
                </a:cubicBezTo>
                <a:cubicBezTo>
                  <a:pt x="408" y="2882"/>
                  <a:pt x="408" y="2882"/>
                  <a:pt x="408" y="2882"/>
                </a:cubicBezTo>
                <a:lnTo>
                  <a:pt x="428" y="2860"/>
                </a:lnTo>
                <a:close/>
                <a:moveTo>
                  <a:pt x="391" y="2899"/>
                </a:moveTo>
                <a:cubicBezTo>
                  <a:pt x="417" y="2925"/>
                  <a:pt x="417" y="2925"/>
                  <a:pt x="417" y="2925"/>
                </a:cubicBezTo>
                <a:cubicBezTo>
                  <a:pt x="396" y="2947"/>
                  <a:pt x="396" y="2947"/>
                  <a:pt x="396" y="2947"/>
                </a:cubicBezTo>
                <a:cubicBezTo>
                  <a:pt x="370" y="2921"/>
                  <a:pt x="370" y="2921"/>
                  <a:pt x="370" y="2921"/>
                </a:cubicBezTo>
                <a:lnTo>
                  <a:pt x="391" y="2899"/>
                </a:lnTo>
                <a:close/>
                <a:moveTo>
                  <a:pt x="332" y="2960"/>
                </a:moveTo>
                <a:cubicBezTo>
                  <a:pt x="353" y="2939"/>
                  <a:pt x="353" y="2939"/>
                  <a:pt x="353" y="2939"/>
                </a:cubicBezTo>
                <a:cubicBezTo>
                  <a:pt x="379" y="2964"/>
                  <a:pt x="379" y="2964"/>
                  <a:pt x="379" y="2964"/>
                </a:cubicBezTo>
                <a:cubicBezTo>
                  <a:pt x="358" y="2986"/>
                  <a:pt x="358" y="2986"/>
                  <a:pt x="358" y="2986"/>
                </a:cubicBezTo>
                <a:lnTo>
                  <a:pt x="332" y="2960"/>
                </a:lnTo>
                <a:close/>
                <a:moveTo>
                  <a:pt x="363" y="2990"/>
                </a:moveTo>
                <a:cubicBezTo>
                  <a:pt x="384" y="2969"/>
                  <a:pt x="384" y="2969"/>
                  <a:pt x="384" y="2969"/>
                </a:cubicBezTo>
                <a:cubicBezTo>
                  <a:pt x="410" y="2994"/>
                  <a:pt x="410" y="2994"/>
                  <a:pt x="410" y="2994"/>
                </a:cubicBezTo>
                <a:cubicBezTo>
                  <a:pt x="389" y="3016"/>
                  <a:pt x="389" y="3016"/>
                  <a:pt x="389" y="3016"/>
                </a:cubicBezTo>
                <a:lnTo>
                  <a:pt x="363" y="2990"/>
                </a:lnTo>
                <a:close/>
                <a:moveTo>
                  <a:pt x="420" y="3046"/>
                </a:moveTo>
                <a:cubicBezTo>
                  <a:pt x="394" y="3020"/>
                  <a:pt x="394" y="3020"/>
                  <a:pt x="394" y="3020"/>
                </a:cubicBezTo>
                <a:cubicBezTo>
                  <a:pt x="415" y="2999"/>
                  <a:pt x="415" y="2999"/>
                  <a:pt x="415" y="2999"/>
                </a:cubicBezTo>
                <a:cubicBezTo>
                  <a:pt x="441" y="3024"/>
                  <a:pt x="441" y="3024"/>
                  <a:pt x="441" y="3024"/>
                </a:cubicBezTo>
                <a:lnTo>
                  <a:pt x="420" y="3046"/>
                </a:lnTo>
                <a:close/>
                <a:moveTo>
                  <a:pt x="458" y="3007"/>
                </a:moveTo>
                <a:cubicBezTo>
                  <a:pt x="432" y="2981"/>
                  <a:pt x="432" y="2981"/>
                  <a:pt x="432" y="2981"/>
                </a:cubicBezTo>
                <a:cubicBezTo>
                  <a:pt x="453" y="2960"/>
                  <a:pt x="453" y="2960"/>
                  <a:pt x="453" y="2960"/>
                </a:cubicBezTo>
                <a:cubicBezTo>
                  <a:pt x="479" y="2985"/>
                  <a:pt x="479" y="2985"/>
                  <a:pt x="479" y="2985"/>
                </a:cubicBezTo>
                <a:lnTo>
                  <a:pt x="458" y="3007"/>
                </a:lnTo>
                <a:close/>
                <a:moveTo>
                  <a:pt x="496" y="2968"/>
                </a:moveTo>
                <a:cubicBezTo>
                  <a:pt x="470" y="2942"/>
                  <a:pt x="470" y="2942"/>
                  <a:pt x="470" y="2942"/>
                </a:cubicBezTo>
                <a:cubicBezTo>
                  <a:pt x="491" y="2920"/>
                  <a:pt x="491" y="2920"/>
                  <a:pt x="491" y="2920"/>
                </a:cubicBezTo>
                <a:cubicBezTo>
                  <a:pt x="517" y="2946"/>
                  <a:pt x="517" y="2946"/>
                  <a:pt x="517" y="2946"/>
                </a:cubicBezTo>
                <a:lnTo>
                  <a:pt x="496" y="2968"/>
                </a:lnTo>
                <a:close/>
                <a:moveTo>
                  <a:pt x="534" y="2928"/>
                </a:moveTo>
                <a:cubicBezTo>
                  <a:pt x="507" y="2903"/>
                  <a:pt x="507" y="2903"/>
                  <a:pt x="507" y="2903"/>
                </a:cubicBezTo>
                <a:cubicBezTo>
                  <a:pt x="528" y="2881"/>
                  <a:pt x="528" y="2881"/>
                  <a:pt x="528" y="2881"/>
                </a:cubicBezTo>
                <a:cubicBezTo>
                  <a:pt x="555" y="2907"/>
                  <a:pt x="555" y="2907"/>
                  <a:pt x="555" y="2907"/>
                </a:cubicBezTo>
                <a:lnTo>
                  <a:pt x="534" y="2928"/>
                </a:lnTo>
                <a:close/>
                <a:moveTo>
                  <a:pt x="572" y="2889"/>
                </a:moveTo>
                <a:cubicBezTo>
                  <a:pt x="545" y="2864"/>
                  <a:pt x="545" y="2864"/>
                  <a:pt x="545" y="2864"/>
                </a:cubicBezTo>
                <a:cubicBezTo>
                  <a:pt x="566" y="2842"/>
                  <a:pt x="566" y="2842"/>
                  <a:pt x="566" y="2842"/>
                </a:cubicBezTo>
                <a:cubicBezTo>
                  <a:pt x="593" y="2868"/>
                  <a:pt x="593" y="2868"/>
                  <a:pt x="593" y="2868"/>
                </a:cubicBezTo>
                <a:lnTo>
                  <a:pt x="572" y="2889"/>
                </a:lnTo>
                <a:close/>
                <a:moveTo>
                  <a:pt x="609" y="2850"/>
                </a:moveTo>
                <a:cubicBezTo>
                  <a:pt x="583" y="2825"/>
                  <a:pt x="583" y="2825"/>
                  <a:pt x="583" y="2825"/>
                </a:cubicBezTo>
                <a:cubicBezTo>
                  <a:pt x="604" y="2803"/>
                  <a:pt x="604" y="2803"/>
                  <a:pt x="604" y="2803"/>
                </a:cubicBezTo>
                <a:cubicBezTo>
                  <a:pt x="630" y="2829"/>
                  <a:pt x="630" y="2829"/>
                  <a:pt x="630" y="2829"/>
                </a:cubicBezTo>
                <a:lnTo>
                  <a:pt x="609" y="2850"/>
                </a:lnTo>
                <a:close/>
                <a:moveTo>
                  <a:pt x="937" y="2825"/>
                </a:moveTo>
                <a:cubicBezTo>
                  <a:pt x="934" y="2830"/>
                  <a:pt x="928" y="2832"/>
                  <a:pt x="923" y="2829"/>
                </a:cubicBezTo>
                <a:cubicBezTo>
                  <a:pt x="918" y="2827"/>
                  <a:pt x="916" y="2821"/>
                  <a:pt x="919" y="2816"/>
                </a:cubicBezTo>
                <a:cubicBezTo>
                  <a:pt x="921" y="2811"/>
                  <a:pt x="927" y="2809"/>
                  <a:pt x="932" y="2812"/>
                </a:cubicBezTo>
                <a:cubicBezTo>
                  <a:pt x="937" y="2814"/>
                  <a:pt x="939" y="2820"/>
                  <a:pt x="937" y="2825"/>
                </a:cubicBezTo>
                <a:close/>
                <a:moveTo>
                  <a:pt x="913" y="2866"/>
                </a:moveTo>
                <a:cubicBezTo>
                  <a:pt x="958" y="2887"/>
                  <a:pt x="958" y="2887"/>
                  <a:pt x="958" y="2887"/>
                </a:cubicBezTo>
                <a:cubicBezTo>
                  <a:pt x="940" y="2924"/>
                  <a:pt x="940" y="2924"/>
                  <a:pt x="940" y="2924"/>
                </a:cubicBezTo>
                <a:cubicBezTo>
                  <a:pt x="916" y="2909"/>
                  <a:pt x="906" y="2881"/>
                  <a:pt x="913" y="2866"/>
                </a:cubicBezTo>
                <a:close/>
                <a:moveTo>
                  <a:pt x="1017" y="2916"/>
                </a:moveTo>
                <a:cubicBezTo>
                  <a:pt x="1017" y="2916"/>
                  <a:pt x="1017" y="2916"/>
                  <a:pt x="1017" y="2917"/>
                </a:cubicBezTo>
                <a:cubicBezTo>
                  <a:pt x="1010" y="2932"/>
                  <a:pt x="980" y="2941"/>
                  <a:pt x="952" y="2930"/>
                </a:cubicBezTo>
                <a:cubicBezTo>
                  <a:pt x="969" y="2893"/>
                  <a:pt x="969" y="2893"/>
                  <a:pt x="969" y="2893"/>
                </a:cubicBezTo>
                <a:lnTo>
                  <a:pt x="1017" y="2916"/>
                </a:lnTo>
                <a:close/>
                <a:moveTo>
                  <a:pt x="1052" y="2880"/>
                </a:moveTo>
                <a:cubicBezTo>
                  <a:pt x="1050" y="2885"/>
                  <a:pt x="1044" y="2887"/>
                  <a:pt x="1039" y="2885"/>
                </a:cubicBezTo>
                <a:cubicBezTo>
                  <a:pt x="1034" y="2882"/>
                  <a:pt x="1032" y="2877"/>
                  <a:pt x="1035" y="2872"/>
                </a:cubicBezTo>
                <a:cubicBezTo>
                  <a:pt x="1037" y="2867"/>
                  <a:pt x="1043" y="2865"/>
                  <a:pt x="1048" y="2867"/>
                </a:cubicBezTo>
                <a:cubicBezTo>
                  <a:pt x="1053" y="2869"/>
                  <a:pt x="1055" y="2875"/>
                  <a:pt x="1052" y="2880"/>
                </a:cubicBezTo>
                <a:close/>
                <a:moveTo>
                  <a:pt x="1148" y="3116"/>
                </a:moveTo>
                <a:cubicBezTo>
                  <a:pt x="1166" y="3119"/>
                  <a:pt x="1166" y="3119"/>
                  <a:pt x="1166" y="3119"/>
                </a:cubicBezTo>
                <a:cubicBezTo>
                  <a:pt x="1160" y="3161"/>
                  <a:pt x="1160" y="3161"/>
                  <a:pt x="1160" y="3161"/>
                </a:cubicBezTo>
                <a:cubicBezTo>
                  <a:pt x="1142" y="3158"/>
                  <a:pt x="1142" y="3158"/>
                  <a:pt x="1142" y="3158"/>
                </a:cubicBezTo>
                <a:lnTo>
                  <a:pt x="1148" y="3116"/>
                </a:lnTo>
                <a:close/>
                <a:moveTo>
                  <a:pt x="1139" y="3174"/>
                </a:moveTo>
                <a:cubicBezTo>
                  <a:pt x="1157" y="3177"/>
                  <a:pt x="1157" y="3177"/>
                  <a:pt x="1157" y="3177"/>
                </a:cubicBezTo>
                <a:cubicBezTo>
                  <a:pt x="1151" y="3219"/>
                  <a:pt x="1151" y="3219"/>
                  <a:pt x="1151" y="3219"/>
                </a:cubicBezTo>
                <a:cubicBezTo>
                  <a:pt x="1133" y="3217"/>
                  <a:pt x="1133" y="3217"/>
                  <a:pt x="1133" y="3217"/>
                </a:cubicBezTo>
                <a:lnTo>
                  <a:pt x="1139" y="3174"/>
                </a:lnTo>
                <a:close/>
                <a:moveTo>
                  <a:pt x="1131" y="3233"/>
                </a:moveTo>
                <a:cubicBezTo>
                  <a:pt x="1149" y="3235"/>
                  <a:pt x="1149" y="3235"/>
                  <a:pt x="1149" y="3235"/>
                </a:cubicBezTo>
                <a:cubicBezTo>
                  <a:pt x="1142" y="3277"/>
                  <a:pt x="1142" y="3277"/>
                  <a:pt x="1142" y="3277"/>
                </a:cubicBezTo>
                <a:cubicBezTo>
                  <a:pt x="1124" y="3275"/>
                  <a:pt x="1124" y="3275"/>
                  <a:pt x="1124" y="3275"/>
                </a:cubicBezTo>
                <a:lnTo>
                  <a:pt x="1131" y="3233"/>
                </a:lnTo>
                <a:close/>
                <a:moveTo>
                  <a:pt x="1122" y="3291"/>
                </a:moveTo>
                <a:cubicBezTo>
                  <a:pt x="1140" y="3293"/>
                  <a:pt x="1140" y="3293"/>
                  <a:pt x="1140" y="3293"/>
                </a:cubicBezTo>
                <a:cubicBezTo>
                  <a:pt x="1134" y="3336"/>
                  <a:pt x="1134" y="3336"/>
                  <a:pt x="1134" y="3336"/>
                </a:cubicBezTo>
                <a:cubicBezTo>
                  <a:pt x="1116" y="3333"/>
                  <a:pt x="1116" y="3333"/>
                  <a:pt x="1116" y="3333"/>
                </a:cubicBezTo>
                <a:lnTo>
                  <a:pt x="1122" y="3291"/>
                </a:lnTo>
                <a:close/>
                <a:moveTo>
                  <a:pt x="1107" y="3391"/>
                </a:moveTo>
                <a:cubicBezTo>
                  <a:pt x="1113" y="3349"/>
                  <a:pt x="1113" y="3349"/>
                  <a:pt x="1113" y="3349"/>
                </a:cubicBezTo>
                <a:cubicBezTo>
                  <a:pt x="1131" y="3352"/>
                  <a:pt x="1131" y="3352"/>
                  <a:pt x="1131" y="3352"/>
                </a:cubicBezTo>
                <a:cubicBezTo>
                  <a:pt x="1125" y="3394"/>
                  <a:pt x="1125" y="3394"/>
                  <a:pt x="1125" y="3394"/>
                </a:cubicBezTo>
                <a:lnTo>
                  <a:pt x="1107" y="3391"/>
                </a:lnTo>
                <a:close/>
                <a:moveTo>
                  <a:pt x="1148" y="3467"/>
                </a:moveTo>
                <a:cubicBezTo>
                  <a:pt x="1130" y="3464"/>
                  <a:pt x="1130" y="3464"/>
                  <a:pt x="1130" y="3464"/>
                </a:cubicBezTo>
                <a:cubicBezTo>
                  <a:pt x="1137" y="3422"/>
                  <a:pt x="1137" y="3422"/>
                  <a:pt x="1137" y="3422"/>
                </a:cubicBezTo>
                <a:cubicBezTo>
                  <a:pt x="1155" y="3425"/>
                  <a:pt x="1155" y="3425"/>
                  <a:pt x="1155" y="3425"/>
                </a:cubicBezTo>
                <a:lnTo>
                  <a:pt x="1148" y="3467"/>
                </a:lnTo>
                <a:close/>
                <a:moveTo>
                  <a:pt x="1141" y="3396"/>
                </a:moveTo>
                <a:cubicBezTo>
                  <a:pt x="1147" y="3354"/>
                  <a:pt x="1147" y="3354"/>
                  <a:pt x="1147" y="3354"/>
                </a:cubicBezTo>
                <a:cubicBezTo>
                  <a:pt x="1165" y="3357"/>
                  <a:pt x="1165" y="3357"/>
                  <a:pt x="1165" y="3357"/>
                </a:cubicBezTo>
                <a:cubicBezTo>
                  <a:pt x="1159" y="3399"/>
                  <a:pt x="1159" y="3399"/>
                  <a:pt x="1159" y="3399"/>
                </a:cubicBezTo>
                <a:lnTo>
                  <a:pt x="1141" y="3396"/>
                </a:lnTo>
                <a:close/>
                <a:moveTo>
                  <a:pt x="1182" y="3472"/>
                </a:moveTo>
                <a:cubicBezTo>
                  <a:pt x="1164" y="3470"/>
                  <a:pt x="1164" y="3470"/>
                  <a:pt x="1164" y="3470"/>
                </a:cubicBezTo>
                <a:cubicBezTo>
                  <a:pt x="1171" y="3427"/>
                  <a:pt x="1171" y="3427"/>
                  <a:pt x="1171" y="3427"/>
                </a:cubicBezTo>
                <a:cubicBezTo>
                  <a:pt x="1189" y="3430"/>
                  <a:pt x="1189" y="3430"/>
                  <a:pt x="1189" y="3430"/>
                </a:cubicBezTo>
                <a:lnTo>
                  <a:pt x="1182" y="3472"/>
                </a:lnTo>
                <a:close/>
                <a:moveTo>
                  <a:pt x="1192" y="3404"/>
                </a:moveTo>
                <a:cubicBezTo>
                  <a:pt x="1174" y="3401"/>
                  <a:pt x="1174" y="3401"/>
                  <a:pt x="1174" y="3401"/>
                </a:cubicBezTo>
                <a:cubicBezTo>
                  <a:pt x="1181" y="3359"/>
                  <a:pt x="1181" y="3359"/>
                  <a:pt x="1181" y="3359"/>
                </a:cubicBezTo>
                <a:cubicBezTo>
                  <a:pt x="1199" y="3362"/>
                  <a:pt x="1199" y="3362"/>
                  <a:pt x="1199" y="3362"/>
                </a:cubicBezTo>
                <a:lnTo>
                  <a:pt x="1192" y="3404"/>
                </a:lnTo>
                <a:close/>
                <a:moveTo>
                  <a:pt x="1201" y="3346"/>
                </a:moveTo>
                <a:cubicBezTo>
                  <a:pt x="1183" y="3343"/>
                  <a:pt x="1183" y="3343"/>
                  <a:pt x="1183" y="3343"/>
                </a:cubicBezTo>
                <a:cubicBezTo>
                  <a:pt x="1189" y="3301"/>
                  <a:pt x="1189" y="3301"/>
                  <a:pt x="1189" y="3301"/>
                </a:cubicBezTo>
                <a:cubicBezTo>
                  <a:pt x="1207" y="3303"/>
                  <a:pt x="1207" y="3303"/>
                  <a:pt x="1207" y="3303"/>
                </a:cubicBezTo>
                <a:lnTo>
                  <a:pt x="1201" y="3346"/>
                </a:lnTo>
                <a:close/>
                <a:moveTo>
                  <a:pt x="1226" y="3409"/>
                </a:moveTo>
                <a:cubicBezTo>
                  <a:pt x="1208" y="3406"/>
                  <a:pt x="1208" y="3406"/>
                  <a:pt x="1208" y="3406"/>
                </a:cubicBezTo>
                <a:cubicBezTo>
                  <a:pt x="1214" y="3364"/>
                  <a:pt x="1214" y="3364"/>
                  <a:pt x="1214" y="3364"/>
                </a:cubicBezTo>
                <a:cubicBezTo>
                  <a:pt x="1232" y="3367"/>
                  <a:pt x="1232" y="3367"/>
                  <a:pt x="1232" y="3367"/>
                </a:cubicBezTo>
                <a:lnTo>
                  <a:pt x="1226" y="3409"/>
                </a:lnTo>
                <a:close/>
                <a:moveTo>
                  <a:pt x="1235" y="3351"/>
                </a:moveTo>
                <a:cubicBezTo>
                  <a:pt x="1217" y="3348"/>
                  <a:pt x="1217" y="3348"/>
                  <a:pt x="1217" y="3348"/>
                </a:cubicBezTo>
                <a:cubicBezTo>
                  <a:pt x="1223" y="3306"/>
                  <a:pt x="1223" y="3306"/>
                  <a:pt x="1223" y="3306"/>
                </a:cubicBezTo>
                <a:cubicBezTo>
                  <a:pt x="1241" y="3308"/>
                  <a:pt x="1241" y="3308"/>
                  <a:pt x="1241" y="3308"/>
                </a:cubicBezTo>
                <a:lnTo>
                  <a:pt x="1235" y="3351"/>
                </a:lnTo>
                <a:close/>
                <a:moveTo>
                  <a:pt x="1243" y="3293"/>
                </a:moveTo>
                <a:cubicBezTo>
                  <a:pt x="1225" y="3290"/>
                  <a:pt x="1225" y="3290"/>
                  <a:pt x="1225" y="3290"/>
                </a:cubicBezTo>
                <a:cubicBezTo>
                  <a:pt x="1232" y="3248"/>
                  <a:pt x="1232" y="3248"/>
                  <a:pt x="1232" y="3248"/>
                </a:cubicBezTo>
                <a:cubicBezTo>
                  <a:pt x="1250" y="3250"/>
                  <a:pt x="1250" y="3250"/>
                  <a:pt x="1250" y="3250"/>
                </a:cubicBezTo>
                <a:lnTo>
                  <a:pt x="1243" y="3293"/>
                </a:lnTo>
                <a:close/>
                <a:moveTo>
                  <a:pt x="1252" y="3234"/>
                </a:moveTo>
                <a:cubicBezTo>
                  <a:pt x="1234" y="3232"/>
                  <a:pt x="1234" y="3232"/>
                  <a:pt x="1234" y="3232"/>
                </a:cubicBezTo>
                <a:cubicBezTo>
                  <a:pt x="1240" y="3189"/>
                  <a:pt x="1240" y="3189"/>
                  <a:pt x="1240" y="3189"/>
                </a:cubicBezTo>
                <a:cubicBezTo>
                  <a:pt x="1258" y="3192"/>
                  <a:pt x="1258" y="3192"/>
                  <a:pt x="1258" y="3192"/>
                </a:cubicBezTo>
                <a:lnTo>
                  <a:pt x="1252" y="3234"/>
                </a:lnTo>
                <a:close/>
                <a:moveTo>
                  <a:pt x="1261" y="3176"/>
                </a:moveTo>
                <a:cubicBezTo>
                  <a:pt x="1243" y="3174"/>
                  <a:pt x="1243" y="3174"/>
                  <a:pt x="1243" y="3174"/>
                </a:cubicBezTo>
                <a:cubicBezTo>
                  <a:pt x="1249" y="3131"/>
                  <a:pt x="1249" y="3131"/>
                  <a:pt x="1249" y="3131"/>
                </a:cubicBezTo>
                <a:cubicBezTo>
                  <a:pt x="1267" y="3134"/>
                  <a:pt x="1267" y="3134"/>
                  <a:pt x="1267" y="3134"/>
                </a:cubicBezTo>
                <a:lnTo>
                  <a:pt x="1261" y="3176"/>
                </a:lnTo>
                <a:close/>
                <a:moveTo>
                  <a:pt x="1269" y="3118"/>
                </a:moveTo>
                <a:cubicBezTo>
                  <a:pt x="1251" y="3115"/>
                  <a:pt x="1251" y="3115"/>
                  <a:pt x="1251" y="3115"/>
                </a:cubicBezTo>
                <a:cubicBezTo>
                  <a:pt x="1258" y="3073"/>
                  <a:pt x="1258" y="3073"/>
                  <a:pt x="1258" y="3073"/>
                </a:cubicBezTo>
                <a:cubicBezTo>
                  <a:pt x="1276" y="3076"/>
                  <a:pt x="1276" y="3076"/>
                  <a:pt x="1276" y="3076"/>
                </a:cubicBezTo>
                <a:lnTo>
                  <a:pt x="1269" y="3118"/>
                </a:lnTo>
                <a:close/>
                <a:moveTo>
                  <a:pt x="1278" y="3060"/>
                </a:moveTo>
                <a:cubicBezTo>
                  <a:pt x="1260" y="3057"/>
                  <a:pt x="1260" y="3057"/>
                  <a:pt x="1260" y="3057"/>
                </a:cubicBezTo>
                <a:cubicBezTo>
                  <a:pt x="1266" y="3015"/>
                  <a:pt x="1266" y="3015"/>
                  <a:pt x="1266" y="3015"/>
                </a:cubicBezTo>
                <a:cubicBezTo>
                  <a:pt x="1284" y="3018"/>
                  <a:pt x="1284" y="3018"/>
                  <a:pt x="1284" y="3018"/>
                </a:cubicBezTo>
                <a:lnTo>
                  <a:pt x="1278" y="3060"/>
                </a:lnTo>
                <a:close/>
                <a:moveTo>
                  <a:pt x="1287" y="3002"/>
                </a:moveTo>
                <a:cubicBezTo>
                  <a:pt x="1269" y="2999"/>
                  <a:pt x="1269" y="2999"/>
                  <a:pt x="1269" y="2999"/>
                </a:cubicBezTo>
                <a:cubicBezTo>
                  <a:pt x="1275" y="2957"/>
                  <a:pt x="1275" y="2957"/>
                  <a:pt x="1275" y="2957"/>
                </a:cubicBezTo>
                <a:cubicBezTo>
                  <a:pt x="1293" y="2959"/>
                  <a:pt x="1293" y="2959"/>
                  <a:pt x="1293" y="2959"/>
                </a:cubicBezTo>
                <a:lnTo>
                  <a:pt x="1287" y="3002"/>
                </a:lnTo>
                <a:close/>
                <a:moveTo>
                  <a:pt x="1349" y="2948"/>
                </a:moveTo>
                <a:cubicBezTo>
                  <a:pt x="1593" y="2947"/>
                  <a:pt x="1593" y="2947"/>
                  <a:pt x="1593" y="2947"/>
                </a:cubicBezTo>
                <a:cubicBezTo>
                  <a:pt x="1593" y="2956"/>
                  <a:pt x="1593" y="2956"/>
                  <a:pt x="1593" y="2956"/>
                </a:cubicBezTo>
                <a:cubicBezTo>
                  <a:pt x="1349" y="2957"/>
                  <a:pt x="1349" y="2957"/>
                  <a:pt x="1349" y="2957"/>
                </a:cubicBezTo>
                <a:lnTo>
                  <a:pt x="1349" y="2948"/>
                </a:lnTo>
                <a:close/>
                <a:moveTo>
                  <a:pt x="1349" y="2980"/>
                </a:moveTo>
                <a:cubicBezTo>
                  <a:pt x="1593" y="2979"/>
                  <a:pt x="1593" y="2979"/>
                  <a:pt x="1593" y="2979"/>
                </a:cubicBezTo>
                <a:cubicBezTo>
                  <a:pt x="1593" y="2988"/>
                  <a:pt x="1593" y="2988"/>
                  <a:pt x="1593" y="2988"/>
                </a:cubicBezTo>
                <a:cubicBezTo>
                  <a:pt x="1349" y="2989"/>
                  <a:pt x="1349" y="2989"/>
                  <a:pt x="1349" y="2989"/>
                </a:cubicBezTo>
                <a:lnTo>
                  <a:pt x="1349" y="2980"/>
                </a:lnTo>
                <a:close/>
                <a:moveTo>
                  <a:pt x="1349" y="3012"/>
                </a:moveTo>
                <a:cubicBezTo>
                  <a:pt x="1594" y="3011"/>
                  <a:pt x="1594" y="3011"/>
                  <a:pt x="1594" y="3011"/>
                </a:cubicBezTo>
                <a:cubicBezTo>
                  <a:pt x="1594" y="3020"/>
                  <a:pt x="1594" y="3020"/>
                  <a:pt x="1594" y="3020"/>
                </a:cubicBezTo>
                <a:cubicBezTo>
                  <a:pt x="1349" y="3021"/>
                  <a:pt x="1349" y="3021"/>
                  <a:pt x="1349" y="3021"/>
                </a:cubicBezTo>
                <a:lnTo>
                  <a:pt x="1349" y="3012"/>
                </a:lnTo>
                <a:close/>
                <a:moveTo>
                  <a:pt x="1349" y="3044"/>
                </a:moveTo>
                <a:cubicBezTo>
                  <a:pt x="1594" y="3043"/>
                  <a:pt x="1594" y="3043"/>
                  <a:pt x="1594" y="3043"/>
                </a:cubicBezTo>
                <a:cubicBezTo>
                  <a:pt x="1594" y="3052"/>
                  <a:pt x="1594" y="3052"/>
                  <a:pt x="1594" y="3052"/>
                </a:cubicBezTo>
                <a:cubicBezTo>
                  <a:pt x="1349" y="3053"/>
                  <a:pt x="1349" y="3053"/>
                  <a:pt x="1349" y="3053"/>
                </a:cubicBezTo>
                <a:lnTo>
                  <a:pt x="1349" y="3044"/>
                </a:lnTo>
                <a:close/>
                <a:moveTo>
                  <a:pt x="1349" y="3076"/>
                </a:moveTo>
                <a:cubicBezTo>
                  <a:pt x="1594" y="3075"/>
                  <a:pt x="1594" y="3075"/>
                  <a:pt x="1594" y="3075"/>
                </a:cubicBezTo>
                <a:cubicBezTo>
                  <a:pt x="1594" y="3084"/>
                  <a:pt x="1594" y="3084"/>
                  <a:pt x="1594" y="3084"/>
                </a:cubicBezTo>
                <a:cubicBezTo>
                  <a:pt x="1350" y="3085"/>
                  <a:pt x="1350" y="3085"/>
                  <a:pt x="1350" y="3085"/>
                </a:cubicBezTo>
                <a:lnTo>
                  <a:pt x="1349" y="3076"/>
                </a:lnTo>
                <a:close/>
                <a:moveTo>
                  <a:pt x="1350" y="3108"/>
                </a:moveTo>
                <a:cubicBezTo>
                  <a:pt x="1594" y="3107"/>
                  <a:pt x="1594" y="3107"/>
                  <a:pt x="1594" y="3107"/>
                </a:cubicBezTo>
                <a:cubicBezTo>
                  <a:pt x="1594" y="3116"/>
                  <a:pt x="1594" y="3116"/>
                  <a:pt x="1594" y="3116"/>
                </a:cubicBezTo>
                <a:cubicBezTo>
                  <a:pt x="1350" y="3117"/>
                  <a:pt x="1350" y="3117"/>
                  <a:pt x="1350" y="3117"/>
                </a:cubicBezTo>
                <a:lnTo>
                  <a:pt x="1350" y="3108"/>
                </a:lnTo>
                <a:close/>
                <a:moveTo>
                  <a:pt x="1350" y="3140"/>
                </a:moveTo>
                <a:cubicBezTo>
                  <a:pt x="1594" y="3139"/>
                  <a:pt x="1594" y="3139"/>
                  <a:pt x="1594" y="3139"/>
                </a:cubicBezTo>
                <a:cubicBezTo>
                  <a:pt x="1594" y="3148"/>
                  <a:pt x="1594" y="3148"/>
                  <a:pt x="1594" y="3148"/>
                </a:cubicBezTo>
                <a:cubicBezTo>
                  <a:pt x="1350" y="3149"/>
                  <a:pt x="1350" y="3149"/>
                  <a:pt x="1350" y="3149"/>
                </a:cubicBezTo>
                <a:lnTo>
                  <a:pt x="1350" y="3140"/>
                </a:lnTo>
                <a:close/>
                <a:moveTo>
                  <a:pt x="1350" y="3172"/>
                </a:moveTo>
                <a:cubicBezTo>
                  <a:pt x="1594" y="3171"/>
                  <a:pt x="1594" y="3171"/>
                  <a:pt x="1594" y="3171"/>
                </a:cubicBezTo>
                <a:cubicBezTo>
                  <a:pt x="1595" y="3180"/>
                  <a:pt x="1595" y="3180"/>
                  <a:pt x="1595" y="3180"/>
                </a:cubicBezTo>
                <a:cubicBezTo>
                  <a:pt x="1350" y="3182"/>
                  <a:pt x="1350" y="3182"/>
                  <a:pt x="1350" y="3182"/>
                </a:cubicBezTo>
                <a:lnTo>
                  <a:pt x="1350" y="3172"/>
                </a:lnTo>
                <a:close/>
                <a:moveTo>
                  <a:pt x="1350" y="3204"/>
                </a:moveTo>
                <a:cubicBezTo>
                  <a:pt x="1595" y="3203"/>
                  <a:pt x="1595" y="3203"/>
                  <a:pt x="1595" y="3203"/>
                </a:cubicBezTo>
                <a:cubicBezTo>
                  <a:pt x="1595" y="3212"/>
                  <a:pt x="1595" y="3212"/>
                  <a:pt x="1595" y="3212"/>
                </a:cubicBezTo>
                <a:cubicBezTo>
                  <a:pt x="1350" y="3214"/>
                  <a:pt x="1350" y="3214"/>
                  <a:pt x="1350" y="3214"/>
                </a:cubicBezTo>
                <a:lnTo>
                  <a:pt x="1350" y="3204"/>
                </a:lnTo>
                <a:close/>
                <a:moveTo>
                  <a:pt x="1350" y="3237"/>
                </a:moveTo>
                <a:cubicBezTo>
                  <a:pt x="1595" y="3235"/>
                  <a:pt x="1595" y="3235"/>
                  <a:pt x="1595" y="3235"/>
                </a:cubicBezTo>
                <a:cubicBezTo>
                  <a:pt x="1595" y="3244"/>
                  <a:pt x="1595" y="3244"/>
                  <a:pt x="1595" y="3244"/>
                </a:cubicBezTo>
                <a:cubicBezTo>
                  <a:pt x="1350" y="3246"/>
                  <a:pt x="1350" y="3246"/>
                  <a:pt x="1350" y="3246"/>
                </a:cubicBezTo>
                <a:lnTo>
                  <a:pt x="1350" y="3237"/>
                </a:lnTo>
                <a:close/>
                <a:moveTo>
                  <a:pt x="1351" y="3269"/>
                </a:moveTo>
                <a:cubicBezTo>
                  <a:pt x="1595" y="3267"/>
                  <a:pt x="1595" y="3267"/>
                  <a:pt x="1595" y="3267"/>
                </a:cubicBezTo>
                <a:cubicBezTo>
                  <a:pt x="1595" y="3276"/>
                  <a:pt x="1595" y="3276"/>
                  <a:pt x="1595" y="3276"/>
                </a:cubicBezTo>
                <a:cubicBezTo>
                  <a:pt x="1351" y="3278"/>
                  <a:pt x="1351" y="3278"/>
                  <a:pt x="1351" y="3278"/>
                </a:cubicBezTo>
                <a:lnTo>
                  <a:pt x="1351" y="3269"/>
                </a:lnTo>
                <a:close/>
                <a:moveTo>
                  <a:pt x="1351" y="3301"/>
                </a:moveTo>
                <a:cubicBezTo>
                  <a:pt x="1595" y="3299"/>
                  <a:pt x="1595" y="3299"/>
                  <a:pt x="1595" y="3299"/>
                </a:cubicBezTo>
                <a:cubicBezTo>
                  <a:pt x="1595" y="3308"/>
                  <a:pt x="1595" y="3308"/>
                  <a:pt x="1595" y="3308"/>
                </a:cubicBezTo>
                <a:cubicBezTo>
                  <a:pt x="1351" y="3310"/>
                  <a:pt x="1351" y="3310"/>
                  <a:pt x="1351" y="3310"/>
                </a:cubicBezTo>
                <a:lnTo>
                  <a:pt x="1351" y="3301"/>
                </a:lnTo>
                <a:close/>
                <a:moveTo>
                  <a:pt x="1351" y="3333"/>
                </a:moveTo>
                <a:cubicBezTo>
                  <a:pt x="1595" y="3331"/>
                  <a:pt x="1595" y="3331"/>
                  <a:pt x="1595" y="3331"/>
                </a:cubicBezTo>
                <a:cubicBezTo>
                  <a:pt x="1595" y="3340"/>
                  <a:pt x="1595" y="3340"/>
                  <a:pt x="1595" y="3340"/>
                </a:cubicBezTo>
                <a:cubicBezTo>
                  <a:pt x="1351" y="3342"/>
                  <a:pt x="1351" y="3342"/>
                  <a:pt x="1351" y="3342"/>
                </a:cubicBezTo>
                <a:lnTo>
                  <a:pt x="1351" y="3333"/>
                </a:lnTo>
                <a:close/>
                <a:moveTo>
                  <a:pt x="1351" y="3365"/>
                </a:moveTo>
                <a:cubicBezTo>
                  <a:pt x="1596" y="3363"/>
                  <a:pt x="1596" y="3363"/>
                  <a:pt x="1596" y="3363"/>
                </a:cubicBezTo>
                <a:cubicBezTo>
                  <a:pt x="1596" y="3372"/>
                  <a:pt x="1596" y="3372"/>
                  <a:pt x="1596" y="3372"/>
                </a:cubicBezTo>
                <a:cubicBezTo>
                  <a:pt x="1351" y="3374"/>
                  <a:pt x="1351" y="3374"/>
                  <a:pt x="1351" y="3374"/>
                </a:cubicBezTo>
                <a:lnTo>
                  <a:pt x="1351" y="3365"/>
                </a:lnTo>
                <a:close/>
                <a:moveTo>
                  <a:pt x="1351" y="3397"/>
                </a:moveTo>
                <a:cubicBezTo>
                  <a:pt x="1596" y="3395"/>
                  <a:pt x="1596" y="3395"/>
                  <a:pt x="1596" y="3395"/>
                </a:cubicBezTo>
                <a:cubicBezTo>
                  <a:pt x="1596" y="3404"/>
                  <a:pt x="1596" y="3404"/>
                  <a:pt x="1596" y="3404"/>
                </a:cubicBezTo>
                <a:cubicBezTo>
                  <a:pt x="1351" y="3406"/>
                  <a:pt x="1351" y="3406"/>
                  <a:pt x="1351" y="3406"/>
                </a:cubicBezTo>
                <a:lnTo>
                  <a:pt x="1351" y="3397"/>
                </a:lnTo>
                <a:close/>
                <a:moveTo>
                  <a:pt x="1351" y="3429"/>
                </a:moveTo>
                <a:cubicBezTo>
                  <a:pt x="1596" y="3427"/>
                  <a:pt x="1596" y="3427"/>
                  <a:pt x="1596" y="3427"/>
                </a:cubicBezTo>
                <a:cubicBezTo>
                  <a:pt x="1596" y="3437"/>
                  <a:pt x="1596" y="3437"/>
                  <a:pt x="1596" y="3437"/>
                </a:cubicBezTo>
                <a:cubicBezTo>
                  <a:pt x="1352" y="3438"/>
                  <a:pt x="1352" y="3438"/>
                  <a:pt x="1352" y="3438"/>
                </a:cubicBezTo>
                <a:lnTo>
                  <a:pt x="1351" y="3429"/>
                </a:lnTo>
                <a:close/>
                <a:moveTo>
                  <a:pt x="1352" y="3461"/>
                </a:moveTo>
                <a:cubicBezTo>
                  <a:pt x="1596" y="3459"/>
                  <a:pt x="1596" y="3459"/>
                  <a:pt x="1596" y="3459"/>
                </a:cubicBezTo>
                <a:cubicBezTo>
                  <a:pt x="1596" y="3469"/>
                  <a:pt x="1596" y="3469"/>
                  <a:pt x="1596" y="3469"/>
                </a:cubicBezTo>
                <a:cubicBezTo>
                  <a:pt x="1352" y="3470"/>
                  <a:pt x="1352" y="3470"/>
                  <a:pt x="1352" y="3470"/>
                </a:cubicBezTo>
                <a:lnTo>
                  <a:pt x="1352" y="3461"/>
                </a:lnTo>
                <a:close/>
                <a:moveTo>
                  <a:pt x="1352" y="3493"/>
                </a:moveTo>
                <a:cubicBezTo>
                  <a:pt x="1596" y="3492"/>
                  <a:pt x="1596" y="3492"/>
                  <a:pt x="1596" y="3492"/>
                </a:cubicBezTo>
                <a:cubicBezTo>
                  <a:pt x="1596" y="3501"/>
                  <a:pt x="1596" y="3501"/>
                  <a:pt x="1596" y="3501"/>
                </a:cubicBezTo>
                <a:cubicBezTo>
                  <a:pt x="1352" y="3502"/>
                  <a:pt x="1352" y="3502"/>
                  <a:pt x="1352" y="3502"/>
                </a:cubicBezTo>
                <a:lnTo>
                  <a:pt x="1352" y="3493"/>
                </a:lnTo>
                <a:close/>
                <a:moveTo>
                  <a:pt x="1352" y="3525"/>
                </a:moveTo>
                <a:cubicBezTo>
                  <a:pt x="1596" y="3524"/>
                  <a:pt x="1596" y="3524"/>
                  <a:pt x="1596" y="3524"/>
                </a:cubicBezTo>
                <a:cubicBezTo>
                  <a:pt x="1597" y="3533"/>
                  <a:pt x="1597" y="3533"/>
                  <a:pt x="1597" y="3533"/>
                </a:cubicBezTo>
                <a:cubicBezTo>
                  <a:pt x="1352" y="3534"/>
                  <a:pt x="1352" y="3534"/>
                  <a:pt x="1352" y="3534"/>
                </a:cubicBezTo>
                <a:lnTo>
                  <a:pt x="1352" y="3525"/>
                </a:lnTo>
                <a:close/>
                <a:moveTo>
                  <a:pt x="1352" y="3557"/>
                </a:moveTo>
                <a:cubicBezTo>
                  <a:pt x="1597" y="3556"/>
                  <a:pt x="1597" y="3556"/>
                  <a:pt x="1597" y="3556"/>
                </a:cubicBezTo>
                <a:cubicBezTo>
                  <a:pt x="1597" y="3565"/>
                  <a:pt x="1597" y="3565"/>
                  <a:pt x="1597" y="3565"/>
                </a:cubicBezTo>
                <a:cubicBezTo>
                  <a:pt x="1352" y="3566"/>
                  <a:pt x="1352" y="3566"/>
                  <a:pt x="1352" y="3566"/>
                </a:cubicBezTo>
                <a:lnTo>
                  <a:pt x="1352" y="3557"/>
                </a:lnTo>
                <a:close/>
                <a:moveTo>
                  <a:pt x="1352" y="3589"/>
                </a:moveTo>
                <a:cubicBezTo>
                  <a:pt x="1597" y="3588"/>
                  <a:pt x="1597" y="3588"/>
                  <a:pt x="1597" y="3588"/>
                </a:cubicBezTo>
                <a:cubicBezTo>
                  <a:pt x="1597" y="3597"/>
                  <a:pt x="1597" y="3597"/>
                  <a:pt x="1597" y="3597"/>
                </a:cubicBezTo>
                <a:cubicBezTo>
                  <a:pt x="1352" y="3598"/>
                  <a:pt x="1352" y="3598"/>
                  <a:pt x="1352" y="3598"/>
                </a:cubicBezTo>
                <a:lnTo>
                  <a:pt x="1352" y="3589"/>
                </a:lnTo>
                <a:close/>
                <a:moveTo>
                  <a:pt x="1353" y="3621"/>
                </a:moveTo>
                <a:cubicBezTo>
                  <a:pt x="1597" y="3620"/>
                  <a:pt x="1597" y="3620"/>
                  <a:pt x="1597" y="3620"/>
                </a:cubicBezTo>
                <a:cubicBezTo>
                  <a:pt x="1597" y="3629"/>
                  <a:pt x="1597" y="3629"/>
                  <a:pt x="1597" y="3629"/>
                </a:cubicBezTo>
                <a:cubicBezTo>
                  <a:pt x="1353" y="3630"/>
                  <a:pt x="1353" y="3630"/>
                  <a:pt x="1353" y="3630"/>
                </a:cubicBezTo>
                <a:lnTo>
                  <a:pt x="1353" y="3621"/>
                </a:lnTo>
                <a:close/>
                <a:moveTo>
                  <a:pt x="1353" y="3662"/>
                </a:moveTo>
                <a:cubicBezTo>
                  <a:pt x="1353" y="3653"/>
                  <a:pt x="1353" y="3653"/>
                  <a:pt x="1353" y="3653"/>
                </a:cubicBezTo>
                <a:cubicBezTo>
                  <a:pt x="1597" y="3652"/>
                  <a:pt x="1597" y="3652"/>
                  <a:pt x="1597" y="3652"/>
                </a:cubicBezTo>
                <a:cubicBezTo>
                  <a:pt x="1597" y="3661"/>
                  <a:pt x="1597" y="3661"/>
                  <a:pt x="1597" y="3661"/>
                </a:cubicBezTo>
                <a:lnTo>
                  <a:pt x="1353" y="3662"/>
                </a:lnTo>
                <a:close/>
                <a:moveTo>
                  <a:pt x="1720" y="2957"/>
                </a:moveTo>
                <a:cubicBezTo>
                  <a:pt x="1720" y="2958"/>
                  <a:pt x="1720" y="2958"/>
                  <a:pt x="1720" y="2958"/>
                </a:cubicBezTo>
                <a:cubicBezTo>
                  <a:pt x="1720" y="2958"/>
                  <a:pt x="1720" y="2958"/>
                  <a:pt x="1719" y="2957"/>
                </a:cubicBezTo>
                <a:cubicBezTo>
                  <a:pt x="1717" y="2955"/>
                  <a:pt x="1714" y="2953"/>
                  <a:pt x="1712" y="2951"/>
                </a:cubicBezTo>
                <a:cubicBezTo>
                  <a:pt x="1712" y="2951"/>
                  <a:pt x="1712" y="2951"/>
                  <a:pt x="1712" y="2951"/>
                </a:cubicBezTo>
                <a:cubicBezTo>
                  <a:pt x="1711" y="2949"/>
                  <a:pt x="1709" y="2946"/>
                  <a:pt x="1708" y="2942"/>
                </a:cubicBezTo>
                <a:cubicBezTo>
                  <a:pt x="1712" y="2948"/>
                  <a:pt x="1716" y="2953"/>
                  <a:pt x="1720" y="2957"/>
                </a:cubicBezTo>
                <a:close/>
                <a:moveTo>
                  <a:pt x="1704" y="2950"/>
                </a:moveTo>
                <a:cubicBezTo>
                  <a:pt x="1704" y="2950"/>
                  <a:pt x="1704" y="2950"/>
                  <a:pt x="1704" y="2950"/>
                </a:cubicBezTo>
                <a:cubicBezTo>
                  <a:pt x="1700" y="2950"/>
                  <a:pt x="1697" y="2951"/>
                  <a:pt x="1693" y="2951"/>
                </a:cubicBezTo>
                <a:cubicBezTo>
                  <a:pt x="1691" y="2952"/>
                  <a:pt x="1690" y="2952"/>
                  <a:pt x="1688" y="2952"/>
                </a:cubicBezTo>
                <a:cubicBezTo>
                  <a:pt x="1688" y="2952"/>
                  <a:pt x="1688" y="2952"/>
                  <a:pt x="1688" y="2952"/>
                </a:cubicBezTo>
                <a:cubicBezTo>
                  <a:pt x="1688" y="2952"/>
                  <a:pt x="1688" y="2951"/>
                  <a:pt x="1688" y="2951"/>
                </a:cubicBezTo>
                <a:cubicBezTo>
                  <a:pt x="1690" y="2948"/>
                  <a:pt x="1690" y="2942"/>
                  <a:pt x="1692" y="2939"/>
                </a:cubicBezTo>
                <a:cubicBezTo>
                  <a:pt x="1693" y="2938"/>
                  <a:pt x="1694" y="2937"/>
                  <a:pt x="1695" y="2937"/>
                </a:cubicBezTo>
                <a:cubicBezTo>
                  <a:pt x="1697" y="2936"/>
                  <a:pt x="1702" y="2946"/>
                  <a:pt x="1704" y="2950"/>
                </a:cubicBezTo>
                <a:close/>
                <a:moveTo>
                  <a:pt x="1830" y="3056"/>
                </a:moveTo>
                <a:cubicBezTo>
                  <a:pt x="1814" y="3004"/>
                  <a:pt x="1814" y="3004"/>
                  <a:pt x="1814" y="3004"/>
                </a:cubicBezTo>
                <a:cubicBezTo>
                  <a:pt x="1837" y="2997"/>
                  <a:pt x="1837" y="2997"/>
                  <a:pt x="1837" y="2997"/>
                </a:cubicBezTo>
                <a:cubicBezTo>
                  <a:pt x="1853" y="3048"/>
                  <a:pt x="1853" y="3048"/>
                  <a:pt x="1853" y="3048"/>
                </a:cubicBezTo>
                <a:lnTo>
                  <a:pt x="1830" y="3056"/>
                </a:lnTo>
                <a:close/>
                <a:moveTo>
                  <a:pt x="1834" y="3069"/>
                </a:moveTo>
                <a:cubicBezTo>
                  <a:pt x="1857" y="3061"/>
                  <a:pt x="1857" y="3061"/>
                  <a:pt x="1857" y="3061"/>
                </a:cubicBezTo>
                <a:cubicBezTo>
                  <a:pt x="1873" y="3113"/>
                  <a:pt x="1873" y="3113"/>
                  <a:pt x="1873" y="3113"/>
                </a:cubicBezTo>
                <a:cubicBezTo>
                  <a:pt x="1850" y="3120"/>
                  <a:pt x="1850" y="3120"/>
                  <a:pt x="1850" y="3120"/>
                </a:cubicBezTo>
                <a:lnTo>
                  <a:pt x="1834" y="3069"/>
                </a:lnTo>
                <a:close/>
                <a:moveTo>
                  <a:pt x="1870" y="3185"/>
                </a:moveTo>
                <a:cubicBezTo>
                  <a:pt x="1854" y="3133"/>
                  <a:pt x="1854" y="3133"/>
                  <a:pt x="1854" y="3133"/>
                </a:cubicBezTo>
                <a:cubicBezTo>
                  <a:pt x="1877" y="3126"/>
                  <a:pt x="1877" y="3126"/>
                  <a:pt x="1877" y="3126"/>
                </a:cubicBezTo>
                <a:cubicBezTo>
                  <a:pt x="1893" y="3178"/>
                  <a:pt x="1893" y="3178"/>
                  <a:pt x="1893" y="3178"/>
                </a:cubicBezTo>
                <a:lnTo>
                  <a:pt x="1870" y="3185"/>
                </a:lnTo>
                <a:close/>
                <a:moveTo>
                  <a:pt x="1906" y="3174"/>
                </a:moveTo>
                <a:cubicBezTo>
                  <a:pt x="1890" y="3122"/>
                  <a:pt x="1890" y="3122"/>
                  <a:pt x="1890" y="3122"/>
                </a:cubicBezTo>
                <a:cubicBezTo>
                  <a:pt x="1914" y="3115"/>
                  <a:pt x="1914" y="3115"/>
                  <a:pt x="1914" y="3115"/>
                </a:cubicBezTo>
                <a:cubicBezTo>
                  <a:pt x="1930" y="3167"/>
                  <a:pt x="1930" y="3167"/>
                  <a:pt x="1930" y="3167"/>
                </a:cubicBezTo>
                <a:lnTo>
                  <a:pt x="1906" y="3174"/>
                </a:lnTo>
                <a:close/>
                <a:moveTo>
                  <a:pt x="1966" y="3155"/>
                </a:moveTo>
                <a:cubicBezTo>
                  <a:pt x="1943" y="3163"/>
                  <a:pt x="1943" y="3163"/>
                  <a:pt x="1943" y="3163"/>
                </a:cubicBezTo>
                <a:cubicBezTo>
                  <a:pt x="1927" y="3111"/>
                  <a:pt x="1927" y="3111"/>
                  <a:pt x="1927" y="3111"/>
                </a:cubicBezTo>
                <a:cubicBezTo>
                  <a:pt x="1950" y="3104"/>
                  <a:pt x="1950" y="3104"/>
                  <a:pt x="1950" y="3104"/>
                </a:cubicBezTo>
                <a:lnTo>
                  <a:pt x="1966" y="3155"/>
                </a:lnTo>
                <a:close/>
                <a:moveTo>
                  <a:pt x="1946" y="3091"/>
                </a:moveTo>
                <a:cubicBezTo>
                  <a:pt x="1923" y="3098"/>
                  <a:pt x="1923" y="3098"/>
                  <a:pt x="1923" y="3098"/>
                </a:cubicBezTo>
                <a:cubicBezTo>
                  <a:pt x="1907" y="3046"/>
                  <a:pt x="1907" y="3046"/>
                  <a:pt x="1907" y="3046"/>
                </a:cubicBezTo>
                <a:cubicBezTo>
                  <a:pt x="1930" y="3039"/>
                  <a:pt x="1930" y="3039"/>
                  <a:pt x="1930" y="3039"/>
                </a:cubicBezTo>
                <a:lnTo>
                  <a:pt x="1946" y="3091"/>
                </a:lnTo>
                <a:close/>
                <a:moveTo>
                  <a:pt x="2028" y="3030"/>
                </a:moveTo>
                <a:cubicBezTo>
                  <a:pt x="2050" y="3019"/>
                  <a:pt x="2050" y="3019"/>
                  <a:pt x="2050" y="3019"/>
                </a:cubicBezTo>
                <a:cubicBezTo>
                  <a:pt x="2075" y="3067"/>
                  <a:pt x="2075" y="3067"/>
                  <a:pt x="2075" y="3067"/>
                </a:cubicBezTo>
                <a:cubicBezTo>
                  <a:pt x="2053" y="3078"/>
                  <a:pt x="2053" y="3078"/>
                  <a:pt x="2053" y="3078"/>
                </a:cubicBezTo>
                <a:lnTo>
                  <a:pt x="2028" y="3030"/>
                </a:lnTo>
                <a:close/>
                <a:moveTo>
                  <a:pt x="2062" y="3096"/>
                </a:moveTo>
                <a:cubicBezTo>
                  <a:pt x="2084" y="3084"/>
                  <a:pt x="2084" y="3084"/>
                  <a:pt x="2084" y="3084"/>
                </a:cubicBezTo>
                <a:cubicBezTo>
                  <a:pt x="2109" y="3132"/>
                  <a:pt x="2109" y="3132"/>
                  <a:pt x="2109" y="3132"/>
                </a:cubicBezTo>
                <a:cubicBezTo>
                  <a:pt x="2087" y="3144"/>
                  <a:pt x="2087" y="3144"/>
                  <a:pt x="2087" y="3144"/>
                </a:cubicBezTo>
                <a:lnTo>
                  <a:pt x="2062" y="3096"/>
                </a:lnTo>
                <a:close/>
                <a:moveTo>
                  <a:pt x="2096" y="3161"/>
                </a:moveTo>
                <a:cubicBezTo>
                  <a:pt x="2118" y="3150"/>
                  <a:pt x="2118" y="3150"/>
                  <a:pt x="2118" y="3150"/>
                </a:cubicBezTo>
                <a:cubicBezTo>
                  <a:pt x="2142" y="3198"/>
                  <a:pt x="2142" y="3198"/>
                  <a:pt x="2142" y="3198"/>
                </a:cubicBezTo>
                <a:cubicBezTo>
                  <a:pt x="2121" y="3209"/>
                  <a:pt x="2121" y="3209"/>
                  <a:pt x="2121" y="3209"/>
                </a:cubicBezTo>
                <a:lnTo>
                  <a:pt x="2096" y="3161"/>
                </a:lnTo>
                <a:close/>
                <a:moveTo>
                  <a:pt x="2155" y="3274"/>
                </a:moveTo>
                <a:cubicBezTo>
                  <a:pt x="2130" y="3227"/>
                  <a:pt x="2130" y="3227"/>
                  <a:pt x="2130" y="3227"/>
                </a:cubicBezTo>
                <a:cubicBezTo>
                  <a:pt x="2152" y="3215"/>
                  <a:pt x="2152" y="3215"/>
                  <a:pt x="2152" y="3215"/>
                </a:cubicBezTo>
                <a:cubicBezTo>
                  <a:pt x="2176" y="3263"/>
                  <a:pt x="2176" y="3263"/>
                  <a:pt x="2176" y="3263"/>
                </a:cubicBezTo>
                <a:lnTo>
                  <a:pt x="2155" y="3274"/>
                </a:lnTo>
                <a:close/>
                <a:moveTo>
                  <a:pt x="2188" y="3257"/>
                </a:moveTo>
                <a:cubicBezTo>
                  <a:pt x="2164" y="3209"/>
                  <a:pt x="2164" y="3209"/>
                  <a:pt x="2164" y="3209"/>
                </a:cubicBezTo>
                <a:cubicBezTo>
                  <a:pt x="2185" y="3198"/>
                  <a:pt x="2185" y="3198"/>
                  <a:pt x="2185" y="3198"/>
                </a:cubicBezTo>
                <a:cubicBezTo>
                  <a:pt x="2210" y="3246"/>
                  <a:pt x="2210" y="3246"/>
                  <a:pt x="2210" y="3246"/>
                </a:cubicBezTo>
                <a:lnTo>
                  <a:pt x="2188" y="3257"/>
                </a:lnTo>
                <a:close/>
                <a:moveTo>
                  <a:pt x="2222" y="3239"/>
                </a:moveTo>
                <a:cubicBezTo>
                  <a:pt x="2197" y="3192"/>
                  <a:pt x="2197" y="3192"/>
                  <a:pt x="2197" y="3192"/>
                </a:cubicBezTo>
                <a:cubicBezTo>
                  <a:pt x="2219" y="3180"/>
                  <a:pt x="2219" y="3180"/>
                  <a:pt x="2219" y="3180"/>
                </a:cubicBezTo>
                <a:cubicBezTo>
                  <a:pt x="2244" y="3228"/>
                  <a:pt x="2244" y="3228"/>
                  <a:pt x="2244" y="3228"/>
                </a:cubicBezTo>
                <a:lnTo>
                  <a:pt x="2222" y="3239"/>
                </a:lnTo>
                <a:close/>
                <a:moveTo>
                  <a:pt x="2278" y="3211"/>
                </a:moveTo>
                <a:cubicBezTo>
                  <a:pt x="2256" y="3222"/>
                  <a:pt x="2256" y="3222"/>
                  <a:pt x="2256" y="3222"/>
                </a:cubicBezTo>
                <a:cubicBezTo>
                  <a:pt x="2231" y="3174"/>
                  <a:pt x="2231" y="3174"/>
                  <a:pt x="2231" y="3174"/>
                </a:cubicBezTo>
                <a:cubicBezTo>
                  <a:pt x="2253" y="3163"/>
                  <a:pt x="2253" y="3163"/>
                  <a:pt x="2253" y="3163"/>
                </a:cubicBezTo>
                <a:lnTo>
                  <a:pt x="2278" y="3211"/>
                </a:lnTo>
                <a:close/>
                <a:moveTo>
                  <a:pt x="2244" y="3145"/>
                </a:moveTo>
                <a:cubicBezTo>
                  <a:pt x="2222" y="3157"/>
                  <a:pt x="2222" y="3157"/>
                  <a:pt x="2222" y="3157"/>
                </a:cubicBezTo>
                <a:cubicBezTo>
                  <a:pt x="2197" y="3109"/>
                  <a:pt x="2197" y="3109"/>
                  <a:pt x="2197" y="3109"/>
                </a:cubicBezTo>
                <a:cubicBezTo>
                  <a:pt x="2219" y="3097"/>
                  <a:pt x="2219" y="3097"/>
                  <a:pt x="2219" y="3097"/>
                </a:cubicBezTo>
                <a:lnTo>
                  <a:pt x="2244" y="3145"/>
                </a:lnTo>
                <a:close/>
                <a:moveTo>
                  <a:pt x="2210" y="3080"/>
                </a:moveTo>
                <a:cubicBezTo>
                  <a:pt x="2188" y="3091"/>
                  <a:pt x="2188" y="3091"/>
                  <a:pt x="2188" y="3091"/>
                </a:cubicBezTo>
                <a:cubicBezTo>
                  <a:pt x="2164" y="3043"/>
                  <a:pt x="2164" y="3043"/>
                  <a:pt x="2164" y="3043"/>
                </a:cubicBezTo>
                <a:cubicBezTo>
                  <a:pt x="2185" y="3032"/>
                  <a:pt x="2185" y="3032"/>
                  <a:pt x="2185" y="3032"/>
                </a:cubicBezTo>
                <a:lnTo>
                  <a:pt x="2210" y="3080"/>
                </a:lnTo>
                <a:close/>
                <a:moveTo>
                  <a:pt x="2151" y="2966"/>
                </a:moveTo>
                <a:cubicBezTo>
                  <a:pt x="2176" y="3014"/>
                  <a:pt x="2176" y="3014"/>
                  <a:pt x="2176" y="3014"/>
                </a:cubicBezTo>
                <a:cubicBezTo>
                  <a:pt x="2154" y="3026"/>
                  <a:pt x="2154" y="3026"/>
                  <a:pt x="2154" y="3026"/>
                </a:cubicBezTo>
                <a:cubicBezTo>
                  <a:pt x="2130" y="2978"/>
                  <a:pt x="2130" y="2978"/>
                  <a:pt x="2130" y="2978"/>
                </a:cubicBezTo>
                <a:lnTo>
                  <a:pt x="2151" y="2966"/>
                </a:lnTo>
                <a:close/>
                <a:moveTo>
                  <a:pt x="2142" y="2771"/>
                </a:moveTo>
                <a:cubicBezTo>
                  <a:pt x="2138" y="2774"/>
                  <a:pt x="2133" y="2776"/>
                  <a:pt x="2129" y="2779"/>
                </a:cubicBezTo>
                <a:cubicBezTo>
                  <a:pt x="2129" y="2779"/>
                  <a:pt x="2129" y="2779"/>
                  <a:pt x="2129" y="2779"/>
                </a:cubicBezTo>
                <a:cubicBezTo>
                  <a:pt x="2124" y="2771"/>
                  <a:pt x="2120" y="2761"/>
                  <a:pt x="2119" y="2751"/>
                </a:cubicBezTo>
                <a:cubicBezTo>
                  <a:pt x="2118" y="2744"/>
                  <a:pt x="2118" y="2737"/>
                  <a:pt x="2118" y="2730"/>
                </a:cubicBezTo>
                <a:cubicBezTo>
                  <a:pt x="2125" y="2738"/>
                  <a:pt x="2134" y="2750"/>
                  <a:pt x="2140" y="2762"/>
                </a:cubicBezTo>
                <a:cubicBezTo>
                  <a:pt x="2140" y="2764"/>
                  <a:pt x="2141" y="2766"/>
                  <a:pt x="2142" y="2768"/>
                </a:cubicBezTo>
                <a:cubicBezTo>
                  <a:pt x="2143" y="2769"/>
                  <a:pt x="2143" y="2770"/>
                  <a:pt x="2142" y="2771"/>
                </a:cubicBezTo>
                <a:close/>
                <a:moveTo>
                  <a:pt x="2149" y="2747"/>
                </a:moveTo>
                <a:cubicBezTo>
                  <a:pt x="2148" y="2749"/>
                  <a:pt x="2146" y="2751"/>
                  <a:pt x="2145" y="2753"/>
                </a:cubicBezTo>
                <a:cubicBezTo>
                  <a:pt x="2145" y="2753"/>
                  <a:pt x="2145" y="2754"/>
                  <a:pt x="2145" y="2754"/>
                </a:cubicBezTo>
                <a:cubicBezTo>
                  <a:pt x="2144" y="2753"/>
                  <a:pt x="2144" y="2753"/>
                  <a:pt x="2144" y="2752"/>
                </a:cubicBezTo>
                <a:cubicBezTo>
                  <a:pt x="2142" y="2748"/>
                  <a:pt x="2136" y="2740"/>
                  <a:pt x="2134" y="2734"/>
                </a:cubicBezTo>
                <a:cubicBezTo>
                  <a:pt x="2133" y="2732"/>
                  <a:pt x="2133" y="2730"/>
                  <a:pt x="2134" y="2729"/>
                </a:cubicBezTo>
                <a:cubicBezTo>
                  <a:pt x="2136" y="2726"/>
                  <a:pt x="2154" y="2731"/>
                  <a:pt x="2160" y="2732"/>
                </a:cubicBezTo>
                <a:cubicBezTo>
                  <a:pt x="2160" y="2732"/>
                  <a:pt x="2160" y="2732"/>
                  <a:pt x="2160" y="2732"/>
                </a:cubicBezTo>
                <a:cubicBezTo>
                  <a:pt x="2157" y="2737"/>
                  <a:pt x="2153" y="2742"/>
                  <a:pt x="2149" y="2747"/>
                </a:cubicBezTo>
                <a:close/>
                <a:moveTo>
                  <a:pt x="2187" y="2722"/>
                </a:moveTo>
                <a:cubicBezTo>
                  <a:pt x="2181" y="2723"/>
                  <a:pt x="2176" y="2724"/>
                  <a:pt x="2171" y="2724"/>
                </a:cubicBezTo>
                <a:cubicBezTo>
                  <a:pt x="2170" y="2724"/>
                  <a:pt x="2170" y="2724"/>
                  <a:pt x="2170" y="2724"/>
                </a:cubicBezTo>
                <a:cubicBezTo>
                  <a:pt x="2167" y="2723"/>
                  <a:pt x="2161" y="2721"/>
                  <a:pt x="2156" y="2719"/>
                </a:cubicBezTo>
                <a:cubicBezTo>
                  <a:pt x="2166" y="2720"/>
                  <a:pt x="2177" y="2721"/>
                  <a:pt x="2187" y="2722"/>
                </a:cubicBezTo>
                <a:cubicBezTo>
                  <a:pt x="2188" y="2722"/>
                  <a:pt x="2188" y="2722"/>
                  <a:pt x="2188" y="2722"/>
                </a:cubicBezTo>
                <a:cubicBezTo>
                  <a:pt x="2188" y="2722"/>
                  <a:pt x="2187" y="2722"/>
                  <a:pt x="2187" y="2722"/>
                </a:cubicBezTo>
                <a:close/>
                <a:moveTo>
                  <a:pt x="2238" y="2646"/>
                </a:moveTo>
                <a:cubicBezTo>
                  <a:pt x="2238" y="2646"/>
                  <a:pt x="2239" y="2646"/>
                  <a:pt x="2239" y="2646"/>
                </a:cubicBezTo>
                <a:cubicBezTo>
                  <a:pt x="2239" y="2646"/>
                  <a:pt x="2238" y="2646"/>
                  <a:pt x="2238" y="2646"/>
                </a:cubicBezTo>
                <a:cubicBezTo>
                  <a:pt x="2235" y="2646"/>
                  <a:pt x="2232" y="2647"/>
                  <a:pt x="2230" y="2647"/>
                </a:cubicBezTo>
                <a:cubicBezTo>
                  <a:pt x="2229" y="2647"/>
                  <a:pt x="2229" y="2647"/>
                  <a:pt x="2229" y="2647"/>
                </a:cubicBezTo>
                <a:cubicBezTo>
                  <a:pt x="2227" y="2647"/>
                  <a:pt x="2225" y="2646"/>
                  <a:pt x="2222" y="2645"/>
                </a:cubicBezTo>
                <a:cubicBezTo>
                  <a:pt x="2227" y="2645"/>
                  <a:pt x="2233" y="2645"/>
                  <a:pt x="2238" y="2646"/>
                </a:cubicBezTo>
                <a:close/>
                <a:moveTo>
                  <a:pt x="2210" y="2651"/>
                </a:moveTo>
                <a:cubicBezTo>
                  <a:pt x="2211" y="2649"/>
                  <a:pt x="2221" y="2651"/>
                  <a:pt x="2224" y="2652"/>
                </a:cubicBezTo>
                <a:cubicBezTo>
                  <a:pt x="2224" y="2652"/>
                  <a:pt x="2224" y="2652"/>
                  <a:pt x="2224" y="2652"/>
                </a:cubicBezTo>
                <a:cubicBezTo>
                  <a:pt x="2223" y="2654"/>
                  <a:pt x="2221" y="2657"/>
                  <a:pt x="2219" y="2660"/>
                </a:cubicBezTo>
                <a:cubicBezTo>
                  <a:pt x="2218" y="2661"/>
                  <a:pt x="2218" y="2662"/>
                  <a:pt x="2217" y="2663"/>
                </a:cubicBezTo>
                <a:cubicBezTo>
                  <a:pt x="2217" y="2663"/>
                  <a:pt x="2217" y="2663"/>
                  <a:pt x="2217" y="2664"/>
                </a:cubicBezTo>
                <a:cubicBezTo>
                  <a:pt x="2217" y="2663"/>
                  <a:pt x="2216" y="2663"/>
                  <a:pt x="2216" y="2663"/>
                </a:cubicBezTo>
                <a:cubicBezTo>
                  <a:pt x="2215" y="2661"/>
                  <a:pt x="2212" y="2657"/>
                  <a:pt x="2210" y="2654"/>
                </a:cubicBezTo>
                <a:cubicBezTo>
                  <a:pt x="2210" y="2653"/>
                  <a:pt x="2210" y="2652"/>
                  <a:pt x="2210" y="2651"/>
                </a:cubicBezTo>
                <a:close/>
                <a:moveTo>
                  <a:pt x="2214" y="2668"/>
                </a:moveTo>
                <a:cubicBezTo>
                  <a:pt x="2215" y="2669"/>
                  <a:pt x="2215" y="2670"/>
                  <a:pt x="2216" y="2671"/>
                </a:cubicBezTo>
                <a:cubicBezTo>
                  <a:pt x="2216" y="2672"/>
                  <a:pt x="2216" y="2672"/>
                  <a:pt x="2216" y="2673"/>
                </a:cubicBezTo>
                <a:cubicBezTo>
                  <a:pt x="2214" y="2674"/>
                  <a:pt x="2211" y="2676"/>
                  <a:pt x="2210" y="2677"/>
                </a:cubicBezTo>
                <a:cubicBezTo>
                  <a:pt x="2210" y="2677"/>
                  <a:pt x="2210" y="2677"/>
                  <a:pt x="2210" y="2677"/>
                </a:cubicBezTo>
                <a:cubicBezTo>
                  <a:pt x="2206" y="2673"/>
                  <a:pt x="2204" y="2668"/>
                  <a:pt x="2203" y="2663"/>
                </a:cubicBezTo>
                <a:cubicBezTo>
                  <a:pt x="2203" y="2659"/>
                  <a:pt x="2202" y="2655"/>
                  <a:pt x="2202" y="2652"/>
                </a:cubicBezTo>
                <a:cubicBezTo>
                  <a:pt x="2206" y="2656"/>
                  <a:pt x="2211" y="2662"/>
                  <a:pt x="2214" y="2668"/>
                </a:cubicBezTo>
                <a:close/>
                <a:moveTo>
                  <a:pt x="2199" y="2668"/>
                </a:moveTo>
                <a:cubicBezTo>
                  <a:pt x="2201" y="2673"/>
                  <a:pt x="2203" y="2677"/>
                  <a:pt x="2206" y="2681"/>
                </a:cubicBezTo>
                <a:cubicBezTo>
                  <a:pt x="2206" y="2681"/>
                  <a:pt x="2206" y="2681"/>
                  <a:pt x="2206" y="2681"/>
                </a:cubicBezTo>
                <a:cubicBezTo>
                  <a:pt x="2205" y="2684"/>
                  <a:pt x="2204" y="2687"/>
                  <a:pt x="2203" y="2690"/>
                </a:cubicBezTo>
                <a:cubicBezTo>
                  <a:pt x="2203" y="2695"/>
                  <a:pt x="2205" y="2700"/>
                  <a:pt x="2209" y="2703"/>
                </a:cubicBezTo>
                <a:cubicBezTo>
                  <a:pt x="2209" y="2705"/>
                  <a:pt x="2209" y="2705"/>
                  <a:pt x="2209" y="2707"/>
                </a:cubicBezTo>
                <a:cubicBezTo>
                  <a:pt x="2206" y="2709"/>
                  <a:pt x="2204" y="2711"/>
                  <a:pt x="2202" y="2713"/>
                </a:cubicBezTo>
                <a:cubicBezTo>
                  <a:pt x="2201" y="2713"/>
                  <a:pt x="2201" y="2713"/>
                  <a:pt x="2200" y="2713"/>
                </a:cubicBezTo>
                <a:cubicBezTo>
                  <a:pt x="2173" y="2712"/>
                  <a:pt x="2145" y="2708"/>
                  <a:pt x="2118" y="2703"/>
                </a:cubicBezTo>
                <a:cubicBezTo>
                  <a:pt x="2118" y="2703"/>
                  <a:pt x="2117" y="2702"/>
                  <a:pt x="2117" y="2701"/>
                </a:cubicBezTo>
                <a:cubicBezTo>
                  <a:pt x="2141" y="2682"/>
                  <a:pt x="2164" y="2662"/>
                  <a:pt x="2186" y="2641"/>
                </a:cubicBezTo>
                <a:cubicBezTo>
                  <a:pt x="2186" y="2642"/>
                  <a:pt x="2187" y="2642"/>
                  <a:pt x="2187" y="2642"/>
                </a:cubicBezTo>
                <a:cubicBezTo>
                  <a:pt x="2189" y="2643"/>
                  <a:pt x="2192" y="2643"/>
                  <a:pt x="2194" y="2644"/>
                </a:cubicBezTo>
                <a:cubicBezTo>
                  <a:pt x="2194" y="2644"/>
                  <a:pt x="2194" y="2645"/>
                  <a:pt x="2195" y="2645"/>
                </a:cubicBezTo>
                <a:cubicBezTo>
                  <a:pt x="2198" y="2652"/>
                  <a:pt x="2197" y="2661"/>
                  <a:pt x="2199" y="2668"/>
                </a:cubicBezTo>
                <a:close/>
                <a:moveTo>
                  <a:pt x="2302" y="2540"/>
                </a:moveTo>
                <a:cubicBezTo>
                  <a:pt x="2306" y="2543"/>
                  <a:pt x="2307" y="2549"/>
                  <a:pt x="2304" y="2554"/>
                </a:cubicBezTo>
                <a:cubicBezTo>
                  <a:pt x="2301" y="2558"/>
                  <a:pt x="2295" y="2559"/>
                  <a:pt x="2290" y="2556"/>
                </a:cubicBezTo>
                <a:cubicBezTo>
                  <a:pt x="2286" y="2553"/>
                  <a:pt x="2285" y="2546"/>
                  <a:pt x="2288" y="2542"/>
                </a:cubicBezTo>
                <a:cubicBezTo>
                  <a:pt x="2291" y="2538"/>
                  <a:pt x="2297" y="2537"/>
                  <a:pt x="2302" y="2540"/>
                </a:cubicBezTo>
                <a:close/>
                <a:moveTo>
                  <a:pt x="2441" y="2394"/>
                </a:moveTo>
                <a:cubicBezTo>
                  <a:pt x="2439" y="2396"/>
                  <a:pt x="2436" y="2398"/>
                  <a:pt x="2434" y="2400"/>
                </a:cubicBezTo>
                <a:cubicBezTo>
                  <a:pt x="2434" y="2400"/>
                  <a:pt x="2434" y="2400"/>
                  <a:pt x="2434" y="2400"/>
                </a:cubicBezTo>
                <a:cubicBezTo>
                  <a:pt x="2430" y="2395"/>
                  <a:pt x="2427" y="2390"/>
                  <a:pt x="2426" y="2384"/>
                </a:cubicBezTo>
                <a:cubicBezTo>
                  <a:pt x="2425" y="2380"/>
                  <a:pt x="2424" y="2375"/>
                  <a:pt x="2424" y="2371"/>
                </a:cubicBezTo>
                <a:cubicBezTo>
                  <a:pt x="2429" y="2376"/>
                  <a:pt x="2435" y="2382"/>
                  <a:pt x="2439" y="2389"/>
                </a:cubicBezTo>
                <a:cubicBezTo>
                  <a:pt x="2440" y="2390"/>
                  <a:pt x="2440" y="2391"/>
                  <a:pt x="2441" y="2392"/>
                </a:cubicBezTo>
                <a:cubicBezTo>
                  <a:pt x="2441" y="2393"/>
                  <a:pt x="2442" y="2394"/>
                  <a:pt x="2441" y="2394"/>
                </a:cubicBezTo>
                <a:close/>
                <a:moveTo>
                  <a:pt x="2444" y="2379"/>
                </a:moveTo>
                <a:cubicBezTo>
                  <a:pt x="2443" y="2381"/>
                  <a:pt x="2442" y="2382"/>
                  <a:pt x="2442" y="2383"/>
                </a:cubicBezTo>
                <a:cubicBezTo>
                  <a:pt x="2442" y="2383"/>
                  <a:pt x="2442" y="2383"/>
                  <a:pt x="2442" y="2384"/>
                </a:cubicBezTo>
                <a:cubicBezTo>
                  <a:pt x="2441" y="2383"/>
                  <a:pt x="2441" y="2383"/>
                  <a:pt x="2441" y="2383"/>
                </a:cubicBezTo>
                <a:cubicBezTo>
                  <a:pt x="2440" y="2380"/>
                  <a:pt x="2435" y="2376"/>
                  <a:pt x="2434" y="2373"/>
                </a:cubicBezTo>
                <a:cubicBezTo>
                  <a:pt x="2433" y="2371"/>
                  <a:pt x="2433" y="2370"/>
                  <a:pt x="2433" y="2369"/>
                </a:cubicBezTo>
                <a:cubicBezTo>
                  <a:pt x="2434" y="2367"/>
                  <a:pt x="2446" y="2369"/>
                  <a:pt x="2449" y="2369"/>
                </a:cubicBezTo>
                <a:cubicBezTo>
                  <a:pt x="2449" y="2369"/>
                  <a:pt x="2450" y="2369"/>
                  <a:pt x="2450" y="2369"/>
                </a:cubicBezTo>
                <a:cubicBezTo>
                  <a:pt x="2448" y="2373"/>
                  <a:pt x="2446" y="2376"/>
                  <a:pt x="2444" y="2379"/>
                </a:cubicBezTo>
                <a:close/>
                <a:moveTo>
                  <a:pt x="2465" y="2362"/>
                </a:moveTo>
                <a:cubicBezTo>
                  <a:pt x="2462" y="2362"/>
                  <a:pt x="2458" y="2363"/>
                  <a:pt x="2455" y="2363"/>
                </a:cubicBezTo>
                <a:cubicBezTo>
                  <a:pt x="2455" y="2363"/>
                  <a:pt x="2455" y="2363"/>
                  <a:pt x="2455" y="2364"/>
                </a:cubicBezTo>
                <a:cubicBezTo>
                  <a:pt x="2453" y="2364"/>
                  <a:pt x="2449" y="2363"/>
                  <a:pt x="2446" y="2362"/>
                </a:cubicBezTo>
                <a:cubicBezTo>
                  <a:pt x="2452" y="2362"/>
                  <a:pt x="2459" y="2362"/>
                  <a:pt x="2465" y="2361"/>
                </a:cubicBezTo>
                <a:cubicBezTo>
                  <a:pt x="2465" y="2361"/>
                  <a:pt x="2466" y="2361"/>
                  <a:pt x="2466" y="2361"/>
                </a:cubicBezTo>
                <a:cubicBezTo>
                  <a:pt x="2465" y="2362"/>
                  <a:pt x="2465" y="2362"/>
                  <a:pt x="2465" y="2362"/>
                </a:cubicBezTo>
                <a:close/>
                <a:moveTo>
                  <a:pt x="2473" y="2355"/>
                </a:moveTo>
                <a:cubicBezTo>
                  <a:pt x="2473" y="2355"/>
                  <a:pt x="2473" y="2355"/>
                  <a:pt x="2472" y="2355"/>
                </a:cubicBezTo>
                <a:cubicBezTo>
                  <a:pt x="2456" y="2356"/>
                  <a:pt x="2439" y="2356"/>
                  <a:pt x="2422" y="2355"/>
                </a:cubicBezTo>
                <a:cubicBezTo>
                  <a:pt x="2420" y="2353"/>
                  <a:pt x="2419" y="2351"/>
                  <a:pt x="2417" y="2349"/>
                </a:cubicBezTo>
                <a:cubicBezTo>
                  <a:pt x="2415" y="2347"/>
                  <a:pt x="2414" y="2346"/>
                  <a:pt x="2413" y="2345"/>
                </a:cubicBezTo>
                <a:cubicBezTo>
                  <a:pt x="2416" y="2340"/>
                  <a:pt x="2419" y="2334"/>
                  <a:pt x="2421" y="2328"/>
                </a:cubicBezTo>
                <a:cubicBezTo>
                  <a:pt x="2478" y="2349"/>
                  <a:pt x="2478" y="2349"/>
                  <a:pt x="2478" y="2349"/>
                </a:cubicBezTo>
                <a:cubicBezTo>
                  <a:pt x="2477" y="2351"/>
                  <a:pt x="2475" y="2353"/>
                  <a:pt x="2473" y="2355"/>
                </a:cubicBezTo>
                <a:close/>
                <a:moveTo>
                  <a:pt x="2570" y="2349"/>
                </a:moveTo>
                <a:cubicBezTo>
                  <a:pt x="2530" y="2335"/>
                  <a:pt x="2530" y="2335"/>
                  <a:pt x="2530" y="2335"/>
                </a:cubicBezTo>
                <a:cubicBezTo>
                  <a:pt x="2536" y="2318"/>
                  <a:pt x="2536" y="2318"/>
                  <a:pt x="2536" y="2318"/>
                </a:cubicBezTo>
                <a:cubicBezTo>
                  <a:pt x="2576" y="2332"/>
                  <a:pt x="2576" y="2332"/>
                  <a:pt x="2576" y="2332"/>
                </a:cubicBezTo>
                <a:lnTo>
                  <a:pt x="2570" y="2349"/>
                </a:lnTo>
                <a:close/>
                <a:moveTo>
                  <a:pt x="2625" y="2370"/>
                </a:moveTo>
                <a:cubicBezTo>
                  <a:pt x="2585" y="2355"/>
                  <a:pt x="2585" y="2355"/>
                  <a:pt x="2585" y="2355"/>
                </a:cubicBezTo>
                <a:cubicBezTo>
                  <a:pt x="2591" y="2338"/>
                  <a:pt x="2591" y="2338"/>
                  <a:pt x="2591" y="2338"/>
                </a:cubicBezTo>
                <a:cubicBezTo>
                  <a:pt x="2631" y="2353"/>
                  <a:pt x="2631" y="2353"/>
                  <a:pt x="2631" y="2353"/>
                </a:cubicBezTo>
                <a:lnTo>
                  <a:pt x="2625" y="2370"/>
                </a:lnTo>
                <a:close/>
                <a:moveTo>
                  <a:pt x="2597" y="2323"/>
                </a:moveTo>
                <a:cubicBezTo>
                  <a:pt x="2603" y="2306"/>
                  <a:pt x="2603" y="2306"/>
                  <a:pt x="2603" y="2306"/>
                </a:cubicBezTo>
                <a:cubicBezTo>
                  <a:pt x="2643" y="2320"/>
                  <a:pt x="2643" y="2320"/>
                  <a:pt x="2643" y="2320"/>
                </a:cubicBezTo>
                <a:cubicBezTo>
                  <a:pt x="2637" y="2338"/>
                  <a:pt x="2637" y="2338"/>
                  <a:pt x="2637" y="2338"/>
                </a:cubicBezTo>
                <a:lnTo>
                  <a:pt x="2597" y="2323"/>
                </a:lnTo>
                <a:close/>
                <a:moveTo>
                  <a:pt x="2680" y="2390"/>
                </a:moveTo>
                <a:cubicBezTo>
                  <a:pt x="2640" y="2375"/>
                  <a:pt x="2640" y="2375"/>
                  <a:pt x="2640" y="2375"/>
                </a:cubicBezTo>
                <a:cubicBezTo>
                  <a:pt x="2646" y="2358"/>
                  <a:pt x="2646" y="2358"/>
                  <a:pt x="2646" y="2358"/>
                </a:cubicBezTo>
                <a:cubicBezTo>
                  <a:pt x="2686" y="2373"/>
                  <a:pt x="2686" y="2373"/>
                  <a:pt x="2686" y="2373"/>
                </a:cubicBezTo>
                <a:lnTo>
                  <a:pt x="2680" y="2390"/>
                </a:lnTo>
                <a:close/>
                <a:moveTo>
                  <a:pt x="2692" y="2358"/>
                </a:moveTo>
                <a:cubicBezTo>
                  <a:pt x="2652" y="2343"/>
                  <a:pt x="2652" y="2343"/>
                  <a:pt x="2652" y="2343"/>
                </a:cubicBezTo>
                <a:cubicBezTo>
                  <a:pt x="2658" y="2326"/>
                  <a:pt x="2658" y="2326"/>
                  <a:pt x="2658" y="2326"/>
                </a:cubicBezTo>
                <a:cubicBezTo>
                  <a:pt x="2698" y="2341"/>
                  <a:pt x="2698" y="2341"/>
                  <a:pt x="2698" y="2341"/>
                </a:cubicBezTo>
                <a:lnTo>
                  <a:pt x="2692" y="2358"/>
                </a:lnTo>
                <a:close/>
                <a:moveTo>
                  <a:pt x="2682" y="2262"/>
                </a:moveTo>
                <a:cubicBezTo>
                  <a:pt x="2722" y="2277"/>
                  <a:pt x="2722" y="2277"/>
                  <a:pt x="2722" y="2277"/>
                </a:cubicBezTo>
                <a:cubicBezTo>
                  <a:pt x="2715" y="2294"/>
                  <a:pt x="2715" y="2294"/>
                  <a:pt x="2715" y="2294"/>
                </a:cubicBezTo>
                <a:cubicBezTo>
                  <a:pt x="2675" y="2279"/>
                  <a:pt x="2675" y="2279"/>
                  <a:pt x="2675" y="2279"/>
                </a:cubicBezTo>
                <a:lnTo>
                  <a:pt x="2682" y="2262"/>
                </a:lnTo>
                <a:close/>
                <a:moveTo>
                  <a:pt x="2710" y="2309"/>
                </a:moveTo>
                <a:cubicBezTo>
                  <a:pt x="2704" y="2326"/>
                  <a:pt x="2704" y="2326"/>
                  <a:pt x="2704" y="2326"/>
                </a:cubicBezTo>
                <a:cubicBezTo>
                  <a:pt x="2663" y="2311"/>
                  <a:pt x="2663" y="2311"/>
                  <a:pt x="2663" y="2311"/>
                </a:cubicBezTo>
                <a:cubicBezTo>
                  <a:pt x="2670" y="2294"/>
                  <a:pt x="2670" y="2294"/>
                  <a:pt x="2670" y="2294"/>
                </a:cubicBezTo>
                <a:lnTo>
                  <a:pt x="2710" y="2309"/>
                </a:lnTo>
                <a:close/>
                <a:moveTo>
                  <a:pt x="2626" y="2242"/>
                </a:moveTo>
                <a:cubicBezTo>
                  <a:pt x="2666" y="2257"/>
                  <a:pt x="2666" y="2257"/>
                  <a:pt x="2666" y="2257"/>
                </a:cubicBezTo>
                <a:cubicBezTo>
                  <a:pt x="2660" y="2274"/>
                  <a:pt x="2660" y="2274"/>
                  <a:pt x="2660" y="2274"/>
                </a:cubicBezTo>
                <a:cubicBezTo>
                  <a:pt x="2620" y="2259"/>
                  <a:pt x="2620" y="2259"/>
                  <a:pt x="2620" y="2259"/>
                </a:cubicBezTo>
                <a:lnTo>
                  <a:pt x="2626" y="2242"/>
                </a:lnTo>
                <a:close/>
                <a:moveTo>
                  <a:pt x="2655" y="2289"/>
                </a:moveTo>
                <a:cubicBezTo>
                  <a:pt x="2648" y="2306"/>
                  <a:pt x="2648" y="2306"/>
                  <a:pt x="2648" y="2306"/>
                </a:cubicBezTo>
                <a:cubicBezTo>
                  <a:pt x="2608" y="2291"/>
                  <a:pt x="2608" y="2291"/>
                  <a:pt x="2608" y="2291"/>
                </a:cubicBezTo>
                <a:cubicBezTo>
                  <a:pt x="2614" y="2274"/>
                  <a:pt x="2614" y="2274"/>
                  <a:pt x="2614" y="2274"/>
                </a:cubicBezTo>
                <a:lnTo>
                  <a:pt x="2655" y="2289"/>
                </a:lnTo>
                <a:close/>
                <a:moveTo>
                  <a:pt x="2571" y="2222"/>
                </a:moveTo>
                <a:cubicBezTo>
                  <a:pt x="2611" y="2236"/>
                  <a:pt x="2611" y="2236"/>
                  <a:pt x="2611" y="2236"/>
                </a:cubicBezTo>
                <a:cubicBezTo>
                  <a:pt x="2605" y="2253"/>
                  <a:pt x="2605" y="2253"/>
                  <a:pt x="2605" y="2253"/>
                </a:cubicBezTo>
                <a:cubicBezTo>
                  <a:pt x="2565" y="2239"/>
                  <a:pt x="2565" y="2239"/>
                  <a:pt x="2565" y="2239"/>
                </a:cubicBezTo>
                <a:lnTo>
                  <a:pt x="2571" y="2222"/>
                </a:lnTo>
                <a:close/>
                <a:moveTo>
                  <a:pt x="2559" y="2254"/>
                </a:moveTo>
                <a:cubicBezTo>
                  <a:pt x="2599" y="2269"/>
                  <a:pt x="2599" y="2269"/>
                  <a:pt x="2599" y="2269"/>
                </a:cubicBezTo>
                <a:cubicBezTo>
                  <a:pt x="2593" y="2286"/>
                  <a:pt x="2593" y="2286"/>
                  <a:pt x="2593" y="2286"/>
                </a:cubicBezTo>
                <a:cubicBezTo>
                  <a:pt x="2553" y="2271"/>
                  <a:pt x="2553" y="2271"/>
                  <a:pt x="2553" y="2271"/>
                </a:cubicBezTo>
                <a:lnTo>
                  <a:pt x="2559" y="2254"/>
                </a:lnTo>
                <a:close/>
                <a:moveTo>
                  <a:pt x="2548" y="2285"/>
                </a:moveTo>
                <a:cubicBezTo>
                  <a:pt x="2588" y="2300"/>
                  <a:pt x="2588" y="2300"/>
                  <a:pt x="2588" y="2300"/>
                </a:cubicBezTo>
                <a:cubicBezTo>
                  <a:pt x="2581" y="2317"/>
                  <a:pt x="2581" y="2317"/>
                  <a:pt x="2581" y="2317"/>
                </a:cubicBezTo>
                <a:cubicBezTo>
                  <a:pt x="2541" y="2303"/>
                  <a:pt x="2541" y="2303"/>
                  <a:pt x="2541" y="2303"/>
                </a:cubicBezTo>
                <a:lnTo>
                  <a:pt x="2548" y="2285"/>
                </a:lnTo>
                <a:close/>
                <a:moveTo>
                  <a:pt x="2574" y="2130"/>
                </a:moveTo>
                <a:cubicBezTo>
                  <a:pt x="2570" y="2147"/>
                  <a:pt x="2559" y="2159"/>
                  <a:pt x="2548" y="2157"/>
                </a:cubicBezTo>
                <a:cubicBezTo>
                  <a:pt x="2538" y="2155"/>
                  <a:pt x="2532" y="2139"/>
                  <a:pt x="2536" y="2122"/>
                </a:cubicBezTo>
                <a:cubicBezTo>
                  <a:pt x="2539" y="2105"/>
                  <a:pt x="2551" y="2092"/>
                  <a:pt x="2561" y="2094"/>
                </a:cubicBezTo>
                <a:cubicBezTo>
                  <a:pt x="2572" y="2096"/>
                  <a:pt x="2577" y="2112"/>
                  <a:pt x="2574" y="2130"/>
                </a:cubicBezTo>
                <a:close/>
                <a:moveTo>
                  <a:pt x="2566" y="2071"/>
                </a:moveTo>
                <a:cubicBezTo>
                  <a:pt x="2555" y="2069"/>
                  <a:pt x="2550" y="2053"/>
                  <a:pt x="2553" y="2036"/>
                </a:cubicBezTo>
                <a:cubicBezTo>
                  <a:pt x="2557" y="2018"/>
                  <a:pt x="2568" y="2006"/>
                  <a:pt x="2579" y="2008"/>
                </a:cubicBezTo>
                <a:cubicBezTo>
                  <a:pt x="2589" y="2010"/>
                  <a:pt x="2595" y="2026"/>
                  <a:pt x="2591" y="2044"/>
                </a:cubicBezTo>
                <a:cubicBezTo>
                  <a:pt x="2588" y="2061"/>
                  <a:pt x="2576" y="2073"/>
                  <a:pt x="2566" y="2071"/>
                </a:cubicBezTo>
                <a:close/>
                <a:moveTo>
                  <a:pt x="2627" y="2140"/>
                </a:moveTo>
                <a:cubicBezTo>
                  <a:pt x="2624" y="2158"/>
                  <a:pt x="2612" y="2170"/>
                  <a:pt x="2602" y="2168"/>
                </a:cubicBezTo>
                <a:cubicBezTo>
                  <a:pt x="2591" y="2166"/>
                  <a:pt x="2585" y="2150"/>
                  <a:pt x="2589" y="2133"/>
                </a:cubicBezTo>
                <a:cubicBezTo>
                  <a:pt x="2593" y="2115"/>
                  <a:pt x="2604" y="2103"/>
                  <a:pt x="2614" y="2105"/>
                </a:cubicBezTo>
                <a:cubicBezTo>
                  <a:pt x="2625" y="2107"/>
                  <a:pt x="2631" y="2123"/>
                  <a:pt x="2627" y="2140"/>
                </a:cubicBezTo>
                <a:close/>
                <a:moveTo>
                  <a:pt x="2619" y="2082"/>
                </a:moveTo>
                <a:cubicBezTo>
                  <a:pt x="2609" y="2080"/>
                  <a:pt x="2603" y="2064"/>
                  <a:pt x="2606" y="2047"/>
                </a:cubicBezTo>
                <a:cubicBezTo>
                  <a:pt x="2610" y="2029"/>
                  <a:pt x="2621" y="2017"/>
                  <a:pt x="2632" y="2019"/>
                </a:cubicBezTo>
                <a:cubicBezTo>
                  <a:pt x="2642" y="2021"/>
                  <a:pt x="2648" y="2037"/>
                  <a:pt x="2645" y="2054"/>
                </a:cubicBezTo>
                <a:cubicBezTo>
                  <a:pt x="2641" y="2072"/>
                  <a:pt x="2630" y="2084"/>
                  <a:pt x="2619" y="2082"/>
                </a:cubicBezTo>
                <a:close/>
                <a:moveTo>
                  <a:pt x="2681" y="2151"/>
                </a:moveTo>
                <a:cubicBezTo>
                  <a:pt x="2677" y="2169"/>
                  <a:pt x="2666" y="2181"/>
                  <a:pt x="2655" y="2179"/>
                </a:cubicBezTo>
                <a:cubicBezTo>
                  <a:pt x="2645" y="2177"/>
                  <a:pt x="2639" y="2161"/>
                  <a:pt x="2642" y="2144"/>
                </a:cubicBezTo>
                <a:cubicBezTo>
                  <a:pt x="2646" y="2126"/>
                  <a:pt x="2657" y="2114"/>
                  <a:pt x="2668" y="2116"/>
                </a:cubicBezTo>
                <a:cubicBezTo>
                  <a:pt x="2678" y="2118"/>
                  <a:pt x="2684" y="2134"/>
                  <a:pt x="2681" y="2151"/>
                </a:cubicBezTo>
                <a:close/>
                <a:moveTo>
                  <a:pt x="2673" y="2093"/>
                </a:moveTo>
                <a:cubicBezTo>
                  <a:pt x="2662" y="2091"/>
                  <a:pt x="2656" y="2075"/>
                  <a:pt x="2660" y="2057"/>
                </a:cubicBezTo>
                <a:cubicBezTo>
                  <a:pt x="2663" y="2040"/>
                  <a:pt x="2675" y="2028"/>
                  <a:pt x="2685" y="2030"/>
                </a:cubicBezTo>
                <a:cubicBezTo>
                  <a:pt x="2696" y="2032"/>
                  <a:pt x="2702" y="2048"/>
                  <a:pt x="2698" y="2065"/>
                </a:cubicBezTo>
                <a:cubicBezTo>
                  <a:pt x="2695" y="2082"/>
                  <a:pt x="2683" y="2095"/>
                  <a:pt x="2673" y="2093"/>
                </a:cubicBezTo>
                <a:close/>
                <a:moveTo>
                  <a:pt x="2734" y="2162"/>
                </a:moveTo>
                <a:cubicBezTo>
                  <a:pt x="2730" y="2179"/>
                  <a:pt x="2719" y="2192"/>
                  <a:pt x="2709" y="2190"/>
                </a:cubicBezTo>
                <a:cubicBezTo>
                  <a:pt x="2698" y="2187"/>
                  <a:pt x="2692" y="2172"/>
                  <a:pt x="2696" y="2154"/>
                </a:cubicBezTo>
                <a:cubicBezTo>
                  <a:pt x="2699" y="2137"/>
                  <a:pt x="2711" y="2125"/>
                  <a:pt x="2721" y="2127"/>
                </a:cubicBezTo>
                <a:cubicBezTo>
                  <a:pt x="2732" y="2129"/>
                  <a:pt x="2738" y="2145"/>
                  <a:pt x="2734" y="2162"/>
                </a:cubicBezTo>
                <a:close/>
                <a:moveTo>
                  <a:pt x="2726" y="2104"/>
                </a:moveTo>
                <a:cubicBezTo>
                  <a:pt x="2715" y="2101"/>
                  <a:pt x="2710" y="2086"/>
                  <a:pt x="2713" y="2068"/>
                </a:cubicBezTo>
                <a:cubicBezTo>
                  <a:pt x="2717" y="2051"/>
                  <a:pt x="2728" y="2039"/>
                  <a:pt x="2739" y="2041"/>
                </a:cubicBezTo>
                <a:cubicBezTo>
                  <a:pt x="2749" y="2043"/>
                  <a:pt x="2755" y="2059"/>
                  <a:pt x="2751" y="2076"/>
                </a:cubicBezTo>
                <a:cubicBezTo>
                  <a:pt x="2748" y="2093"/>
                  <a:pt x="2737" y="2106"/>
                  <a:pt x="2726" y="2104"/>
                </a:cubicBezTo>
                <a:close/>
                <a:moveTo>
                  <a:pt x="2787" y="2173"/>
                </a:moveTo>
                <a:cubicBezTo>
                  <a:pt x="2784" y="2190"/>
                  <a:pt x="2772" y="2203"/>
                  <a:pt x="2762" y="2200"/>
                </a:cubicBezTo>
                <a:cubicBezTo>
                  <a:pt x="2751" y="2198"/>
                  <a:pt x="2746" y="2183"/>
                  <a:pt x="2749" y="2165"/>
                </a:cubicBezTo>
                <a:cubicBezTo>
                  <a:pt x="2753" y="2148"/>
                  <a:pt x="2764" y="2135"/>
                  <a:pt x="2775" y="2138"/>
                </a:cubicBezTo>
                <a:cubicBezTo>
                  <a:pt x="2785" y="2140"/>
                  <a:pt x="2791" y="2156"/>
                  <a:pt x="2787" y="2173"/>
                </a:cubicBezTo>
                <a:close/>
                <a:moveTo>
                  <a:pt x="2779" y="2114"/>
                </a:moveTo>
                <a:cubicBezTo>
                  <a:pt x="2769" y="2112"/>
                  <a:pt x="2763" y="2096"/>
                  <a:pt x="2767" y="2079"/>
                </a:cubicBezTo>
                <a:cubicBezTo>
                  <a:pt x="2770" y="2062"/>
                  <a:pt x="2782" y="2049"/>
                  <a:pt x="2792" y="2051"/>
                </a:cubicBezTo>
                <a:cubicBezTo>
                  <a:pt x="2803" y="2054"/>
                  <a:pt x="2808" y="2069"/>
                  <a:pt x="2805" y="2087"/>
                </a:cubicBezTo>
                <a:cubicBezTo>
                  <a:pt x="2801" y="2104"/>
                  <a:pt x="2790" y="2116"/>
                  <a:pt x="2779" y="2114"/>
                </a:cubicBezTo>
                <a:close/>
                <a:moveTo>
                  <a:pt x="2841" y="2184"/>
                </a:moveTo>
                <a:cubicBezTo>
                  <a:pt x="2837" y="2201"/>
                  <a:pt x="2826" y="2213"/>
                  <a:pt x="2815" y="2211"/>
                </a:cubicBezTo>
                <a:cubicBezTo>
                  <a:pt x="2805" y="2209"/>
                  <a:pt x="2799" y="2193"/>
                  <a:pt x="2803" y="2176"/>
                </a:cubicBezTo>
                <a:cubicBezTo>
                  <a:pt x="2806" y="2159"/>
                  <a:pt x="2818" y="2146"/>
                  <a:pt x="2828" y="2148"/>
                </a:cubicBezTo>
                <a:cubicBezTo>
                  <a:pt x="2839" y="2151"/>
                  <a:pt x="2844" y="2166"/>
                  <a:pt x="2841" y="2184"/>
                </a:cubicBezTo>
                <a:close/>
                <a:moveTo>
                  <a:pt x="2833" y="2125"/>
                </a:moveTo>
                <a:cubicBezTo>
                  <a:pt x="2822" y="2123"/>
                  <a:pt x="2817" y="2107"/>
                  <a:pt x="2820" y="2090"/>
                </a:cubicBezTo>
                <a:cubicBezTo>
                  <a:pt x="2824" y="2072"/>
                  <a:pt x="2835" y="2060"/>
                  <a:pt x="2846" y="2062"/>
                </a:cubicBezTo>
                <a:cubicBezTo>
                  <a:pt x="2856" y="2064"/>
                  <a:pt x="2862" y="2080"/>
                  <a:pt x="2858" y="2098"/>
                </a:cubicBezTo>
                <a:cubicBezTo>
                  <a:pt x="2855" y="2115"/>
                  <a:pt x="2843" y="2127"/>
                  <a:pt x="2833" y="2125"/>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noEditPoints="1"/>
          </p:cNvSpPr>
          <p:nvPr/>
        </p:nvSpPr>
        <p:spPr bwMode="auto">
          <a:xfrm>
            <a:off x="2969481" y="4254821"/>
            <a:ext cx="360363" cy="384175"/>
          </a:xfrm>
          <a:custGeom>
            <a:avLst/>
            <a:gdLst>
              <a:gd name="T0" fmla="*/ 131 w 150"/>
              <a:gd name="T1" fmla="*/ 12 h 160"/>
              <a:gd name="T2" fmla="*/ 81 w 150"/>
              <a:gd name="T3" fmla="*/ 17 h 160"/>
              <a:gd name="T4" fmla="*/ 32 w 150"/>
              <a:gd name="T5" fmla="*/ 24 h 160"/>
              <a:gd name="T6" fmla="*/ 26 w 150"/>
              <a:gd name="T7" fmla="*/ 35 h 160"/>
              <a:gd name="T8" fmla="*/ 26 w 150"/>
              <a:gd name="T9" fmla="*/ 59 h 160"/>
              <a:gd name="T10" fmla="*/ 10 w 150"/>
              <a:gd name="T11" fmla="*/ 69 h 160"/>
              <a:gd name="T12" fmla="*/ 15 w 150"/>
              <a:gd name="T13" fmla="*/ 110 h 160"/>
              <a:gd name="T14" fmla="*/ 19 w 150"/>
              <a:gd name="T15" fmla="*/ 113 h 160"/>
              <a:gd name="T16" fmla="*/ 29 w 150"/>
              <a:gd name="T17" fmla="*/ 149 h 160"/>
              <a:gd name="T18" fmla="*/ 74 w 150"/>
              <a:gd name="T19" fmla="*/ 144 h 160"/>
              <a:gd name="T20" fmla="*/ 76 w 150"/>
              <a:gd name="T21" fmla="*/ 140 h 160"/>
              <a:gd name="T22" fmla="*/ 108 w 150"/>
              <a:gd name="T23" fmla="*/ 99 h 160"/>
              <a:gd name="T24" fmla="*/ 135 w 150"/>
              <a:gd name="T25" fmla="*/ 66 h 160"/>
              <a:gd name="T26" fmla="*/ 137 w 150"/>
              <a:gd name="T27" fmla="*/ 63 h 160"/>
              <a:gd name="T28" fmla="*/ 131 w 150"/>
              <a:gd name="T29" fmla="*/ 12 h 160"/>
              <a:gd name="T30" fmla="*/ 62 w 150"/>
              <a:gd name="T31" fmla="*/ 82 h 160"/>
              <a:gd name="T32" fmla="*/ 61 w 150"/>
              <a:gd name="T33" fmla="*/ 82 h 160"/>
              <a:gd name="T34" fmla="*/ 62 w 150"/>
              <a:gd name="T35"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60">
                <a:moveTo>
                  <a:pt x="131" y="12"/>
                </a:moveTo>
                <a:cubicBezTo>
                  <a:pt x="116" y="0"/>
                  <a:pt x="94" y="2"/>
                  <a:pt x="81" y="17"/>
                </a:cubicBezTo>
                <a:cubicBezTo>
                  <a:pt x="66" y="6"/>
                  <a:pt x="44" y="8"/>
                  <a:pt x="32" y="24"/>
                </a:cubicBezTo>
                <a:cubicBezTo>
                  <a:pt x="29" y="27"/>
                  <a:pt x="27" y="31"/>
                  <a:pt x="26" y="35"/>
                </a:cubicBezTo>
                <a:cubicBezTo>
                  <a:pt x="23" y="43"/>
                  <a:pt x="23" y="51"/>
                  <a:pt x="26" y="59"/>
                </a:cubicBezTo>
                <a:cubicBezTo>
                  <a:pt x="20" y="60"/>
                  <a:pt x="14" y="64"/>
                  <a:pt x="10" y="69"/>
                </a:cubicBezTo>
                <a:cubicBezTo>
                  <a:pt x="0" y="82"/>
                  <a:pt x="2" y="100"/>
                  <a:pt x="15" y="110"/>
                </a:cubicBezTo>
                <a:cubicBezTo>
                  <a:pt x="16" y="111"/>
                  <a:pt x="18" y="112"/>
                  <a:pt x="19" y="113"/>
                </a:cubicBezTo>
                <a:cubicBezTo>
                  <a:pt x="15" y="126"/>
                  <a:pt x="18" y="140"/>
                  <a:pt x="29" y="149"/>
                </a:cubicBezTo>
                <a:cubicBezTo>
                  <a:pt x="43" y="160"/>
                  <a:pt x="63" y="157"/>
                  <a:pt x="74" y="144"/>
                </a:cubicBezTo>
                <a:cubicBezTo>
                  <a:pt x="75" y="143"/>
                  <a:pt x="76" y="141"/>
                  <a:pt x="76" y="140"/>
                </a:cubicBezTo>
                <a:cubicBezTo>
                  <a:pt x="108" y="99"/>
                  <a:pt x="108" y="99"/>
                  <a:pt x="108" y="99"/>
                </a:cubicBezTo>
                <a:cubicBezTo>
                  <a:pt x="135" y="66"/>
                  <a:pt x="135" y="66"/>
                  <a:pt x="135" y="66"/>
                </a:cubicBezTo>
                <a:cubicBezTo>
                  <a:pt x="136" y="65"/>
                  <a:pt x="137" y="64"/>
                  <a:pt x="137" y="63"/>
                </a:cubicBezTo>
                <a:cubicBezTo>
                  <a:pt x="150" y="47"/>
                  <a:pt x="147" y="24"/>
                  <a:pt x="131" y="12"/>
                </a:cubicBezTo>
                <a:close/>
                <a:moveTo>
                  <a:pt x="62" y="82"/>
                </a:moveTo>
                <a:cubicBezTo>
                  <a:pt x="62" y="82"/>
                  <a:pt x="62" y="82"/>
                  <a:pt x="61" y="82"/>
                </a:cubicBezTo>
                <a:cubicBezTo>
                  <a:pt x="62" y="82"/>
                  <a:pt x="62" y="82"/>
                  <a:pt x="62" y="82"/>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noEditPoints="1"/>
          </p:cNvSpPr>
          <p:nvPr/>
        </p:nvSpPr>
        <p:spPr bwMode="auto">
          <a:xfrm>
            <a:off x="9097231" y="4731071"/>
            <a:ext cx="352425" cy="385763"/>
          </a:xfrm>
          <a:custGeom>
            <a:avLst/>
            <a:gdLst>
              <a:gd name="T0" fmla="*/ 137 w 147"/>
              <a:gd name="T1" fmla="*/ 52 h 161"/>
              <a:gd name="T2" fmla="*/ 128 w 147"/>
              <a:gd name="T3" fmla="*/ 43 h 161"/>
              <a:gd name="T4" fmla="*/ 105 w 147"/>
              <a:gd name="T5" fmla="*/ 36 h 161"/>
              <a:gd name="T6" fmla="*/ 101 w 147"/>
              <a:gd name="T7" fmla="*/ 17 h 161"/>
              <a:gd name="T8" fmla="*/ 60 w 147"/>
              <a:gd name="T9" fmla="*/ 9 h 161"/>
              <a:gd name="T10" fmla="*/ 56 w 147"/>
              <a:gd name="T11" fmla="*/ 12 h 161"/>
              <a:gd name="T12" fmla="*/ 18 w 147"/>
              <a:gd name="T13" fmla="*/ 11 h 161"/>
              <a:gd name="T14" fmla="*/ 10 w 147"/>
              <a:gd name="T15" fmla="*/ 54 h 161"/>
              <a:gd name="T16" fmla="*/ 12 w 147"/>
              <a:gd name="T17" fmla="*/ 58 h 161"/>
              <a:gd name="T18" fmla="*/ 41 w 147"/>
              <a:gd name="T19" fmla="*/ 101 h 161"/>
              <a:gd name="T20" fmla="*/ 65 w 147"/>
              <a:gd name="T21" fmla="*/ 137 h 161"/>
              <a:gd name="T22" fmla="*/ 67 w 147"/>
              <a:gd name="T23" fmla="*/ 140 h 161"/>
              <a:gd name="T24" fmla="*/ 117 w 147"/>
              <a:gd name="T25" fmla="*/ 150 h 161"/>
              <a:gd name="T26" fmla="*/ 128 w 147"/>
              <a:gd name="T27" fmla="*/ 101 h 161"/>
              <a:gd name="T28" fmla="*/ 137 w 147"/>
              <a:gd name="T29" fmla="*/ 52 h 161"/>
              <a:gd name="T30" fmla="*/ 72 w 147"/>
              <a:gd name="T31" fmla="*/ 62 h 161"/>
              <a:gd name="T32" fmla="*/ 72 w 147"/>
              <a:gd name="T33" fmla="*/ 62 h 161"/>
              <a:gd name="T34" fmla="*/ 72 w 147"/>
              <a:gd name="T35" fmla="*/ 62 h 161"/>
              <a:gd name="T36" fmla="*/ 72 w 147"/>
              <a:gd name="T37" fmla="*/ 6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61">
                <a:moveTo>
                  <a:pt x="137" y="52"/>
                </a:moveTo>
                <a:cubicBezTo>
                  <a:pt x="134" y="49"/>
                  <a:pt x="131" y="46"/>
                  <a:pt x="128" y="43"/>
                </a:cubicBezTo>
                <a:cubicBezTo>
                  <a:pt x="121" y="38"/>
                  <a:pt x="113" y="36"/>
                  <a:pt x="105" y="36"/>
                </a:cubicBezTo>
                <a:cubicBezTo>
                  <a:pt x="106" y="29"/>
                  <a:pt x="104" y="23"/>
                  <a:pt x="101" y="17"/>
                </a:cubicBezTo>
                <a:cubicBezTo>
                  <a:pt x="92" y="3"/>
                  <a:pt x="73" y="0"/>
                  <a:pt x="60" y="9"/>
                </a:cubicBezTo>
                <a:cubicBezTo>
                  <a:pt x="58" y="10"/>
                  <a:pt x="57" y="11"/>
                  <a:pt x="56" y="12"/>
                </a:cubicBezTo>
                <a:cubicBezTo>
                  <a:pt x="45" y="4"/>
                  <a:pt x="30" y="3"/>
                  <a:pt x="18" y="11"/>
                </a:cubicBezTo>
                <a:cubicBezTo>
                  <a:pt x="4" y="20"/>
                  <a:pt x="0" y="40"/>
                  <a:pt x="10" y="54"/>
                </a:cubicBezTo>
                <a:cubicBezTo>
                  <a:pt x="10" y="56"/>
                  <a:pt x="11" y="57"/>
                  <a:pt x="12" y="58"/>
                </a:cubicBezTo>
                <a:cubicBezTo>
                  <a:pt x="41" y="101"/>
                  <a:pt x="41" y="101"/>
                  <a:pt x="41" y="101"/>
                </a:cubicBezTo>
                <a:cubicBezTo>
                  <a:pt x="65" y="137"/>
                  <a:pt x="65" y="137"/>
                  <a:pt x="65" y="137"/>
                </a:cubicBezTo>
                <a:cubicBezTo>
                  <a:pt x="65" y="138"/>
                  <a:pt x="66" y="139"/>
                  <a:pt x="67" y="140"/>
                </a:cubicBezTo>
                <a:cubicBezTo>
                  <a:pt x="78" y="157"/>
                  <a:pt x="100" y="161"/>
                  <a:pt x="117" y="150"/>
                </a:cubicBezTo>
                <a:cubicBezTo>
                  <a:pt x="133" y="140"/>
                  <a:pt x="138" y="118"/>
                  <a:pt x="128" y="101"/>
                </a:cubicBezTo>
                <a:cubicBezTo>
                  <a:pt x="143" y="90"/>
                  <a:pt x="147" y="68"/>
                  <a:pt x="137" y="52"/>
                </a:cubicBezTo>
                <a:close/>
                <a:moveTo>
                  <a:pt x="72" y="62"/>
                </a:moveTo>
                <a:cubicBezTo>
                  <a:pt x="72" y="62"/>
                  <a:pt x="72" y="62"/>
                  <a:pt x="72" y="62"/>
                </a:cubicBezTo>
                <a:cubicBezTo>
                  <a:pt x="72" y="62"/>
                  <a:pt x="72" y="62"/>
                  <a:pt x="72" y="62"/>
                </a:cubicBezTo>
                <a:cubicBezTo>
                  <a:pt x="72" y="62"/>
                  <a:pt x="72" y="62"/>
                  <a:pt x="72" y="62"/>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noEditPoints="1"/>
          </p:cNvSpPr>
          <p:nvPr/>
        </p:nvSpPr>
        <p:spPr bwMode="auto">
          <a:xfrm>
            <a:off x="5030056" y="3027683"/>
            <a:ext cx="409575" cy="255588"/>
          </a:xfrm>
          <a:custGeom>
            <a:avLst/>
            <a:gdLst>
              <a:gd name="T0" fmla="*/ 136 w 171"/>
              <a:gd name="T1" fmla="*/ 35 h 107"/>
              <a:gd name="T2" fmla="*/ 100 w 171"/>
              <a:gd name="T3" fmla="*/ 0 h 107"/>
              <a:gd name="T4" fmla="*/ 87 w 171"/>
              <a:gd name="T5" fmla="*/ 2 h 107"/>
              <a:gd name="T6" fmla="*/ 69 w 171"/>
              <a:gd name="T7" fmla="*/ 17 h 107"/>
              <a:gd name="T8" fmla="*/ 50 w 171"/>
              <a:gd name="T9" fmla="*/ 11 h 107"/>
              <a:gd name="T10" fmla="*/ 21 w 171"/>
              <a:gd name="T11" fmla="*/ 40 h 107"/>
              <a:gd name="T12" fmla="*/ 22 w 171"/>
              <a:gd name="T13" fmla="*/ 46 h 107"/>
              <a:gd name="T14" fmla="*/ 0 w 171"/>
              <a:gd name="T15" fmla="*/ 76 h 107"/>
              <a:gd name="T16" fmla="*/ 31 w 171"/>
              <a:gd name="T17" fmla="*/ 107 h 107"/>
              <a:gd name="T18" fmla="*/ 36 w 171"/>
              <a:gd name="T19" fmla="*/ 107 h 107"/>
              <a:gd name="T20" fmla="*/ 87 w 171"/>
              <a:gd name="T21" fmla="*/ 107 h 107"/>
              <a:gd name="T22" fmla="*/ 131 w 171"/>
              <a:gd name="T23" fmla="*/ 107 h 107"/>
              <a:gd name="T24" fmla="*/ 134 w 171"/>
              <a:gd name="T25" fmla="*/ 107 h 107"/>
              <a:gd name="T26" fmla="*/ 171 w 171"/>
              <a:gd name="T27" fmla="*/ 71 h 107"/>
              <a:gd name="T28" fmla="*/ 136 w 171"/>
              <a:gd name="T29" fmla="*/ 35 h 107"/>
              <a:gd name="T30" fmla="*/ 72 w 171"/>
              <a:gd name="T31" fmla="*/ 60 h 107"/>
              <a:gd name="T32" fmla="*/ 72 w 171"/>
              <a:gd name="T33" fmla="*/ 60 h 107"/>
              <a:gd name="T34" fmla="*/ 72 w 171"/>
              <a:gd name="T35" fmla="*/ 6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07">
                <a:moveTo>
                  <a:pt x="136" y="35"/>
                </a:moveTo>
                <a:cubicBezTo>
                  <a:pt x="135" y="16"/>
                  <a:pt x="119" y="0"/>
                  <a:pt x="100" y="0"/>
                </a:cubicBezTo>
                <a:cubicBezTo>
                  <a:pt x="95" y="0"/>
                  <a:pt x="91" y="1"/>
                  <a:pt x="87" y="2"/>
                </a:cubicBezTo>
                <a:cubicBezTo>
                  <a:pt x="80" y="5"/>
                  <a:pt x="73" y="11"/>
                  <a:pt x="69" y="17"/>
                </a:cubicBezTo>
                <a:cubicBezTo>
                  <a:pt x="64" y="13"/>
                  <a:pt x="57" y="11"/>
                  <a:pt x="50" y="11"/>
                </a:cubicBezTo>
                <a:cubicBezTo>
                  <a:pt x="34" y="11"/>
                  <a:pt x="21" y="24"/>
                  <a:pt x="21" y="40"/>
                </a:cubicBezTo>
                <a:cubicBezTo>
                  <a:pt x="21" y="42"/>
                  <a:pt x="21" y="44"/>
                  <a:pt x="22" y="46"/>
                </a:cubicBezTo>
                <a:cubicBezTo>
                  <a:pt x="9" y="50"/>
                  <a:pt x="0" y="62"/>
                  <a:pt x="0" y="76"/>
                </a:cubicBezTo>
                <a:cubicBezTo>
                  <a:pt x="0" y="93"/>
                  <a:pt x="14" y="107"/>
                  <a:pt x="31" y="107"/>
                </a:cubicBezTo>
                <a:cubicBezTo>
                  <a:pt x="33" y="107"/>
                  <a:pt x="34" y="107"/>
                  <a:pt x="36" y="107"/>
                </a:cubicBezTo>
                <a:cubicBezTo>
                  <a:pt x="87" y="107"/>
                  <a:pt x="87" y="107"/>
                  <a:pt x="87" y="107"/>
                </a:cubicBezTo>
                <a:cubicBezTo>
                  <a:pt x="131" y="107"/>
                  <a:pt x="131" y="107"/>
                  <a:pt x="131" y="107"/>
                </a:cubicBezTo>
                <a:cubicBezTo>
                  <a:pt x="132" y="107"/>
                  <a:pt x="133" y="107"/>
                  <a:pt x="134" y="107"/>
                </a:cubicBezTo>
                <a:cubicBezTo>
                  <a:pt x="154" y="107"/>
                  <a:pt x="171" y="91"/>
                  <a:pt x="171" y="71"/>
                </a:cubicBezTo>
                <a:cubicBezTo>
                  <a:pt x="171" y="52"/>
                  <a:pt x="155" y="36"/>
                  <a:pt x="136" y="35"/>
                </a:cubicBezTo>
                <a:close/>
                <a:moveTo>
                  <a:pt x="72" y="60"/>
                </a:moveTo>
                <a:cubicBezTo>
                  <a:pt x="72" y="60"/>
                  <a:pt x="72" y="60"/>
                  <a:pt x="72" y="60"/>
                </a:cubicBezTo>
                <a:cubicBezTo>
                  <a:pt x="72" y="60"/>
                  <a:pt x="72" y="60"/>
                  <a:pt x="72" y="6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noEditPoints="1"/>
          </p:cNvSpPr>
          <p:nvPr/>
        </p:nvSpPr>
        <p:spPr bwMode="auto">
          <a:xfrm>
            <a:off x="7435118" y="3440433"/>
            <a:ext cx="417513" cy="327025"/>
          </a:xfrm>
          <a:custGeom>
            <a:avLst/>
            <a:gdLst>
              <a:gd name="T0" fmla="*/ 148 w 174"/>
              <a:gd name="T1" fmla="*/ 62 h 136"/>
              <a:gd name="T2" fmla="*/ 128 w 174"/>
              <a:gd name="T3" fmla="*/ 16 h 136"/>
              <a:gd name="T4" fmla="*/ 116 w 174"/>
              <a:gd name="T5" fmla="*/ 13 h 136"/>
              <a:gd name="T6" fmla="*/ 93 w 174"/>
              <a:gd name="T7" fmla="*/ 19 h 136"/>
              <a:gd name="T8" fmla="*/ 79 w 174"/>
              <a:gd name="T9" fmla="*/ 6 h 136"/>
              <a:gd name="T10" fmla="*/ 41 w 174"/>
              <a:gd name="T11" fmla="*/ 21 h 136"/>
              <a:gd name="T12" fmla="*/ 39 w 174"/>
              <a:gd name="T13" fmla="*/ 27 h 136"/>
              <a:gd name="T14" fmla="*/ 7 w 174"/>
              <a:gd name="T15" fmla="*/ 46 h 136"/>
              <a:gd name="T16" fmla="*/ 24 w 174"/>
              <a:gd name="T17" fmla="*/ 87 h 136"/>
              <a:gd name="T18" fmla="*/ 28 w 174"/>
              <a:gd name="T19" fmla="*/ 89 h 136"/>
              <a:gd name="T20" fmla="*/ 75 w 174"/>
              <a:gd name="T21" fmla="*/ 109 h 136"/>
              <a:gd name="T22" fmla="*/ 115 w 174"/>
              <a:gd name="T23" fmla="*/ 126 h 136"/>
              <a:gd name="T24" fmla="*/ 118 w 174"/>
              <a:gd name="T25" fmla="*/ 128 h 136"/>
              <a:gd name="T26" fmla="*/ 166 w 174"/>
              <a:gd name="T27" fmla="*/ 109 h 136"/>
              <a:gd name="T28" fmla="*/ 148 w 174"/>
              <a:gd name="T29" fmla="*/ 62 h 136"/>
              <a:gd name="T30" fmla="*/ 80 w 174"/>
              <a:gd name="T31" fmla="*/ 60 h 136"/>
              <a:gd name="T32" fmla="*/ 80 w 174"/>
              <a:gd name="T33" fmla="*/ 60 h 136"/>
              <a:gd name="T34" fmla="*/ 80 w 174"/>
              <a:gd name="T35" fmla="*/ 60 h 136"/>
              <a:gd name="T36" fmla="*/ 80 w 174"/>
              <a:gd name="T37" fmla="*/ 6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136">
                <a:moveTo>
                  <a:pt x="148" y="62"/>
                </a:moveTo>
                <a:cubicBezTo>
                  <a:pt x="155" y="44"/>
                  <a:pt x="146" y="23"/>
                  <a:pt x="128" y="16"/>
                </a:cubicBezTo>
                <a:cubicBezTo>
                  <a:pt x="124" y="14"/>
                  <a:pt x="120" y="13"/>
                  <a:pt x="116" y="13"/>
                </a:cubicBezTo>
                <a:cubicBezTo>
                  <a:pt x="108" y="12"/>
                  <a:pt x="100" y="15"/>
                  <a:pt x="93" y="19"/>
                </a:cubicBezTo>
                <a:cubicBezTo>
                  <a:pt x="90" y="14"/>
                  <a:pt x="85" y="9"/>
                  <a:pt x="79" y="6"/>
                </a:cubicBezTo>
                <a:cubicBezTo>
                  <a:pt x="64" y="0"/>
                  <a:pt x="47" y="7"/>
                  <a:pt x="41" y="21"/>
                </a:cubicBezTo>
                <a:cubicBezTo>
                  <a:pt x="40" y="23"/>
                  <a:pt x="39" y="25"/>
                  <a:pt x="39" y="27"/>
                </a:cubicBezTo>
                <a:cubicBezTo>
                  <a:pt x="26" y="26"/>
                  <a:pt x="12" y="33"/>
                  <a:pt x="7" y="46"/>
                </a:cubicBezTo>
                <a:cubicBezTo>
                  <a:pt x="0" y="62"/>
                  <a:pt x="8" y="81"/>
                  <a:pt x="24" y="87"/>
                </a:cubicBezTo>
                <a:cubicBezTo>
                  <a:pt x="25" y="88"/>
                  <a:pt x="26" y="89"/>
                  <a:pt x="28" y="89"/>
                </a:cubicBezTo>
                <a:cubicBezTo>
                  <a:pt x="75" y="109"/>
                  <a:pt x="75" y="109"/>
                  <a:pt x="75" y="109"/>
                </a:cubicBezTo>
                <a:cubicBezTo>
                  <a:pt x="115" y="126"/>
                  <a:pt x="115" y="126"/>
                  <a:pt x="115" y="126"/>
                </a:cubicBezTo>
                <a:cubicBezTo>
                  <a:pt x="116" y="127"/>
                  <a:pt x="117" y="127"/>
                  <a:pt x="118" y="128"/>
                </a:cubicBezTo>
                <a:cubicBezTo>
                  <a:pt x="137" y="136"/>
                  <a:pt x="158" y="127"/>
                  <a:pt x="166" y="109"/>
                </a:cubicBezTo>
                <a:cubicBezTo>
                  <a:pt x="174" y="91"/>
                  <a:pt x="166" y="70"/>
                  <a:pt x="148" y="62"/>
                </a:cubicBezTo>
                <a:close/>
                <a:moveTo>
                  <a:pt x="80" y="60"/>
                </a:moveTo>
                <a:cubicBezTo>
                  <a:pt x="80" y="60"/>
                  <a:pt x="80" y="60"/>
                  <a:pt x="80" y="60"/>
                </a:cubicBezTo>
                <a:cubicBezTo>
                  <a:pt x="80" y="60"/>
                  <a:pt x="80" y="60"/>
                  <a:pt x="80" y="60"/>
                </a:cubicBezTo>
                <a:cubicBezTo>
                  <a:pt x="80" y="60"/>
                  <a:pt x="80" y="60"/>
                  <a:pt x="80" y="6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noEditPoints="1"/>
          </p:cNvSpPr>
          <p:nvPr/>
        </p:nvSpPr>
        <p:spPr bwMode="auto">
          <a:xfrm>
            <a:off x="2385280" y="5542283"/>
            <a:ext cx="290513" cy="561975"/>
          </a:xfrm>
          <a:custGeom>
            <a:avLst/>
            <a:gdLst>
              <a:gd name="T0" fmla="*/ 90 w 121"/>
              <a:gd name="T1" fmla="*/ 4 h 234"/>
              <a:gd name="T2" fmla="*/ 47 w 121"/>
              <a:gd name="T3" fmla="*/ 30 h 234"/>
              <a:gd name="T4" fmla="*/ 5 w 121"/>
              <a:gd name="T5" fmla="*/ 57 h 234"/>
              <a:gd name="T6" fmla="*/ 4 w 121"/>
              <a:gd name="T7" fmla="*/ 70 h 234"/>
              <a:gd name="T8" fmla="*/ 15 w 121"/>
              <a:gd name="T9" fmla="*/ 91 h 234"/>
              <a:gd name="T10" fmla="*/ 4 w 121"/>
              <a:gd name="T11" fmla="*/ 107 h 234"/>
              <a:gd name="T12" fmla="*/ 4 w 121"/>
              <a:gd name="T13" fmla="*/ 108 h 234"/>
              <a:gd name="T14" fmla="*/ 26 w 121"/>
              <a:gd name="T15" fmla="*/ 143 h 234"/>
              <a:gd name="T16" fmla="*/ 32 w 121"/>
              <a:gd name="T17" fmla="*/ 143 h 234"/>
              <a:gd name="T18" fmla="*/ 32 w 121"/>
              <a:gd name="T19" fmla="*/ 144 h 234"/>
              <a:gd name="T20" fmla="*/ 21 w 121"/>
              <a:gd name="T21" fmla="*/ 159 h 234"/>
              <a:gd name="T22" fmla="*/ 21 w 121"/>
              <a:gd name="T23" fmla="*/ 167 h 234"/>
              <a:gd name="T24" fmla="*/ 28 w 121"/>
              <a:gd name="T25" fmla="*/ 180 h 234"/>
              <a:gd name="T26" fmla="*/ 21 w 121"/>
              <a:gd name="T27" fmla="*/ 191 h 234"/>
              <a:gd name="T28" fmla="*/ 35 w 121"/>
              <a:gd name="T29" fmla="*/ 213 h 234"/>
              <a:gd name="T30" fmla="*/ 38 w 121"/>
              <a:gd name="T31" fmla="*/ 214 h 234"/>
              <a:gd name="T32" fmla="*/ 54 w 121"/>
              <a:gd name="T33" fmla="*/ 232 h 234"/>
              <a:gd name="T34" fmla="*/ 78 w 121"/>
              <a:gd name="T35" fmla="*/ 216 h 234"/>
              <a:gd name="T36" fmla="*/ 79 w 121"/>
              <a:gd name="T37" fmla="*/ 214 h 234"/>
              <a:gd name="T38" fmla="*/ 86 w 121"/>
              <a:gd name="T39" fmla="*/ 182 h 234"/>
              <a:gd name="T40" fmla="*/ 92 w 121"/>
              <a:gd name="T41" fmla="*/ 155 h 234"/>
              <a:gd name="T42" fmla="*/ 93 w 121"/>
              <a:gd name="T43" fmla="*/ 152 h 234"/>
              <a:gd name="T44" fmla="*/ 93 w 121"/>
              <a:gd name="T45" fmla="*/ 151 h 234"/>
              <a:gd name="T46" fmla="*/ 94 w 121"/>
              <a:gd name="T47" fmla="*/ 148 h 234"/>
              <a:gd name="T48" fmla="*/ 95 w 121"/>
              <a:gd name="T49" fmla="*/ 143 h 234"/>
              <a:gd name="T50" fmla="*/ 98 w 121"/>
              <a:gd name="T51" fmla="*/ 128 h 234"/>
              <a:gd name="T52" fmla="*/ 106 w 121"/>
              <a:gd name="T53" fmla="*/ 93 h 234"/>
              <a:gd name="T54" fmla="*/ 116 w 121"/>
              <a:gd name="T55" fmla="*/ 51 h 234"/>
              <a:gd name="T56" fmla="*/ 117 w 121"/>
              <a:gd name="T57" fmla="*/ 47 h 234"/>
              <a:gd name="T58" fmla="*/ 90 w 121"/>
              <a:gd name="T59" fmla="*/ 4 h 234"/>
              <a:gd name="T60" fmla="*/ 54 w 121"/>
              <a:gd name="T61" fmla="*/ 185 h 234"/>
              <a:gd name="T62" fmla="*/ 54 w 121"/>
              <a:gd name="T63" fmla="*/ 184 h 234"/>
              <a:gd name="T64" fmla="*/ 55 w 121"/>
              <a:gd name="T65" fmla="*/ 184 h 234"/>
              <a:gd name="T66" fmla="*/ 54 w 121"/>
              <a:gd name="T67" fmla="*/ 185 h 234"/>
              <a:gd name="T68" fmla="*/ 57 w 121"/>
              <a:gd name="T69" fmla="*/ 97 h 234"/>
              <a:gd name="T70" fmla="*/ 57 w 121"/>
              <a:gd name="T71" fmla="*/ 98 h 234"/>
              <a:gd name="T72" fmla="*/ 57 w 121"/>
              <a:gd name="T73" fmla="*/ 97 h 234"/>
              <a:gd name="T74" fmla="*/ 57 w 121"/>
              <a:gd name="T75" fmla="*/ 9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34">
                <a:moveTo>
                  <a:pt x="90" y="4"/>
                </a:moveTo>
                <a:cubicBezTo>
                  <a:pt x="71" y="0"/>
                  <a:pt x="52" y="11"/>
                  <a:pt x="47" y="30"/>
                </a:cubicBezTo>
                <a:cubicBezTo>
                  <a:pt x="28" y="26"/>
                  <a:pt x="9" y="38"/>
                  <a:pt x="5" y="57"/>
                </a:cubicBezTo>
                <a:cubicBezTo>
                  <a:pt x="4" y="61"/>
                  <a:pt x="4" y="66"/>
                  <a:pt x="4" y="70"/>
                </a:cubicBezTo>
                <a:cubicBezTo>
                  <a:pt x="5" y="78"/>
                  <a:pt x="9" y="85"/>
                  <a:pt x="15" y="91"/>
                </a:cubicBezTo>
                <a:cubicBezTo>
                  <a:pt x="10" y="95"/>
                  <a:pt x="6" y="100"/>
                  <a:pt x="4" y="107"/>
                </a:cubicBezTo>
                <a:cubicBezTo>
                  <a:pt x="4" y="107"/>
                  <a:pt x="4" y="107"/>
                  <a:pt x="4" y="108"/>
                </a:cubicBezTo>
                <a:cubicBezTo>
                  <a:pt x="0" y="123"/>
                  <a:pt x="10" y="139"/>
                  <a:pt x="26" y="143"/>
                </a:cubicBezTo>
                <a:cubicBezTo>
                  <a:pt x="28" y="143"/>
                  <a:pt x="30" y="143"/>
                  <a:pt x="32" y="143"/>
                </a:cubicBezTo>
                <a:cubicBezTo>
                  <a:pt x="32" y="144"/>
                  <a:pt x="32" y="144"/>
                  <a:pt x="32" y="144"/>
                </a:cubicBezTo>
                <a:cubicBezTo>
                  <a:pt x="27" y="148"/>
                  <a:pt x="23" y="153"/>
                  <a:pt x="21" y="159"/>
                </a:cubicBezTo>
                <a:cubicBezTo>
                  <a:pt x="21" y="162"/>
                  <a:pt x="21" y="164"/>
                  <a:pt x="21" y="167"/>
                </a:cubicBezTo>
                <a:cubicBezTo>
                  <a:pt x="22" y="172"/>
                  <a:pt x="24" y="177"/>
                  <a:pt x="28" y="180"/>
                </a:cubicBezTo>
                <a:cubicBezTo>
                  <a:pt x="24" y="183"/>
                  <a:pt x="22" y="187"/>
                  <a:pt x="21" y="191"/>
                </a:cubicBezTo>
                <a:cubicBezTo>
                  <a:pt x="19" y="201"/>
                  <a:pt x="25" y="211"/>
                  <a:pt x="35" y="213"/>
                </a:cubicBezTo>
                <a:cubicBezTo>
                  <a:pt x="36" y="214"/>
                  <a:pt x="37" y="214"/>
                  <a:pt x="38" y="214"/>
                </a:cubicBezTo>
                <a:cubicBezTo>
                  <a:pt x="39" y="222"/>
                  <a:pt x="45" y="230"/>
                  <a:pt x="54" y="232"/>
                </a:cubicBezTo>
                <a:cubicBezTo>
                  <a:pt x="65" y="234"/>
                  <a:pt x="76" y="227"/>
                  <a:pt x="78" y="216"/>
                </a:cubicBezTo>
                <a:cubicBezTo>
                  <a:pt x="78" y="215"/>
                  <a:pt x="79" y="215"/>
                  <a:pt x="79" y="214"/>
                </a:cubicBezTo>
                <a:cubicBezTo>
                  <a:pt x="86" y="182"/>
                  <a:pt x="86" y="182"/>
                  <a:pt x="86" y="182"/>
                </a:cubicBezTo>
                <a:cubicBezTo>
                  <a:pt x="92" y="155"/>
                  <a:pt x="92" y="155"/>
                  <a:pt x="92" y="155"/>
                </a:cubicBezTo>
                <a:cubicBezTo>
                  <a:pt x="92" y="154"/>
                  <a:pt x="93" y="153"/>
                  <a:pt x="93" y="152"/>
                </a:cubicBezTo>
                <a:cubicBezTo>
                  <a:pt x="93" y="152"/>
                  <a:pt x="93" y="151"/>
                  <a:pt x="93" y="151"/>
                </a:cubicBezTo>
                <a:cubicBezTo>
                  <a:pt x="93" y="150"/>
                  <a:pt x="94" y="149"/>
                  <a:pt x="94" y="148"/>
                </a:cubicBezTo>
                <a:cubicBezTo>
                  <a:pt x="94" y="146"/>
                  <a:pt x="94" y="145"/>
                  <a:pt x="95" y="143"/>
                </a:cubicBezTo>
                <a:cubicBezTo>
                  <a:pt x="98" y="128"/>
                  <a:pt x="98" y="128"/>
                  <a:pt x="98" y="128"/>
                </a:cubicBezTo>
                <a:cubicBezTo>
                  <a:pt x="106" y="93"/>
                  <a:pt x="106" y="93"/>
                  <a:pt x="106" y="93"/>
                </a:cubicBezTo>
                <a:cubicBezTo>
                  <a:pt x="116" y="51"/>
                  <a:pt x="116" y="51"/>
                  <a:pt x="116" y="51"/>
                </a:cubicBezTo>
                <a:cubicBezTo>
                  <a:pt x="116" y="50"/>
                  <a:pt x="116" y="48"/>
                  <a:pt x="117" y="47"/>
                </a:cubicBezTo>
                <a:cubicBezTo>
                  <a:pt x="121" y="28"/>
                  <a:pt x="109" y="8"/>
                  <a:pt x="90" y="4"/>
                </a:cubicBezTo>
                <a:close/>
                <a:moveTo>
                  <a:pt x="54" y="185"/>
                </a:moveTo>
                <a:cubicBezTo>
                  <a:pt x="54" y="184"/>
                  <a:pt x="54" y="184"/>
                  <a:pt x="54" y="184"/>
                </a:cubicBezTo>
                <a:cubicBezTo>
                  <a:pt x="54" y="184"/>
                  <a:pt x="54" y="184"/>
                  <a:pt x="55" y="184"/>
                </a:cubicBezTo>
                <a:lnTo>
                  <a:pt x="54" y="185"/>
                </a:lnTo>
                <a:close/>
                <a:moveTo>
                  <a:pt x="57" y="97"/>
                </a:moveTo>
                <a:cubicBezTo>
                  <a:pt x="57" y="98"/>
                  <a:pt x="57" y="98"/>
                  <a:pt x="57" y="98"/>
                </a:cubicBezTo>
                <a:cubicBezTo>
                  <a:pt x="57" y="98"/>
                  <a:pt x="57" y="97"/>
                  <a:pt x="57" y="97"/>
                </a:cubicBezTo>
                <a:cubicBezTo>
                  <a:pt x="57" y="97"/>
                  <a:pt x="57" y="97"/>
                  <a:pt x="57" y="97"/>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noEditPoints="1"/>
          </p:cNvSpPr>
          <p:nvPr/>
        </p:nvSpPr>
        <p:spPr bwMode="auto">
          <a:xfrm>
            <a:off x="3963256" y="2056133"/>
            <a:ext cx="893763" cy="625475"/>
          </a:xfrm>
          <a:custGeom>
            <a:avLst/>
            <a:gdLst>
              <a:gd name="T0" fmla="*/ 361 w 372"/>
              <a:gd name="T1" fmla="*/ 86 h 260"/>
              <a:gd name="T2" fmla="*/ 287 w 372"/>
              <a:gd name="T3" fmla="*/ 47 h 260"/>
              <a:gd name="T4" fmla="*/ 211 w 372"/>
              <a:gd name="T5" fmla="*/ 11 h 260"/>
              <a:gd name="T6" fmla="*/ 193 w 372"/>
              <a:gd name="T7" fmla="*/ 20 h 260"/>
              <a:gd name="T8" fmla="*/ 171 w 372"/>
              <a:gd name="T9" fmla="*/ 54 h 260"/>
              <a:gd name="T10" fmla="*/ 140 w 372"/>
              <a:gd name="T11" fmla="*/ 53 h 260"/>
              <a:gd name="T12" fmla="*/ 139 w 372"/>
              <a:gd name="T13" fmla="*/ 53 h 260"/>
              <a:gd name="T14" fmla="*/ 108 w 372"/>
              <a:gd name="T15" fmla="*/ 115 h 260"/>
              <a:gd name="T16" fmla="*/ 111 w 372"/>
              <a:gd name="T17" fmla="*/ 124 h 260"/>
              <a:gd name="T18" fmla="*/ 110 w 372"/>
              <a:gd name="T19" fmla="*/ 125 h 260"/>
              <a:gd name="T20" fmla="*/ 81 w 372"/>
              <a:gd name="T21" fmla="*/ 123 h 260"/>
              <a:gd name="T22" fmla="*/ 69 w 372"/>
              <a:gd name="T23" fmla="*/ 129 h 260"/>
              <a:gd name="T24" fmla="*/ 55 w 372"/>
              <a:gd name="T25" fmla="*/ 150 h 260"/>
              <a:gd name="T26" fmla="*/ 34 w 372"/>
              <a:gd name="T27" fmla="*/ 150 h 260"/>
              <a:gd name="T28" fmla="*/ 14 w 372"/>
              <a:gd name="T29" fmla="*/ 189 h 260"/>
              <a:gd name="T30" fmla="*/ 17 w 372"/>
              <a:gd name="T31" fmla="*/ 195 h 260"/>
              <a:gd name="T32" fmla="*/ 5 w 372"/>
              <a:gd name="T33" fmla="*/ 232 h 260"/>
              <a:gd name="T34" fmla="*/ 47 w 372"/>
              <a:gd name="T35" fmla="*/ 254 h 260"/>
              <a:gd name="T36" fmla="*/ 52 w 372"/>
              <a:gd name="T37" fmla="*/ 252 h 260"/>
              <a:gd name="T38" fmla="*/ 104 w 372"/>
              <a:gd name="T39" fmla="*/ 235 h 260"/>
              <a:gd name="T40" fmla="*/ 148 w 372"/>
              <a:gd name="T41" fmla="*/ 220 h 260"/>
              <a:gd name="T42" fmla="*/ 152 w 372"/>
              <a:gd name="T43" fmla="*/ 219 h 260"/>
              <a:gd name="T44" fmla="*/ 154 w 372"/>
              <a:gd name="T45" fmla="*/ 218 h 260"/>
              <a:gd name="T46" fmla="*/ 159 w 372"/>
              <a:gd name="T47" fmla="*/ 217 h 260"/>
              <a:gd name="T48" fmla="*/ 166 w 372"/>
              <a:gd name="T49" fmla="*/ 214 h 260"/>
              <a:gd name="T50" fmla="*/ 191 w 372"/>
              <a:gd name="T51" fmla="*/ 206 h 260"/>
              <a:gd name="T52" fmla="*/ 248 w 372"/>
              <a:gd name="T53" fmla="*/ 187 h 260"/>
              <a:gd name="T54" fmla="*/ 316 w 372"/>
              <a:gd name="T55" fmla="*/ 164 h 260"/>
              <a:gd name="T56" fmla="*/ 323 w 372"/>
              <a:gd name="T57" fmla="*/ 162 h 260"/>
              <a:gd name="T58" fmla="*/ 361 w 372"/>
              <a:gd name="T59" fmla="*/ 86 h 260"/>
              <a:gd name="T60" fmla="*/ 72 w 372"/>
              <a:gd name="T61" fmla="*/ 192 h 260"/>
              <a:gd name="T62" fmla="*/ 73 w 372"/>
              <a:gd name="T63" fmla="*/ 192 h 260"/>
              <a:gd name="T64" fmla="*/ 73 w 372"/>
              <a:gd name="T65" fmla="*/ 192 h 260"/>
              <a:gd name="T66" fmla="*/ 72 w 372"/>
              <a:gd name="T67" fmla="*/ 192 h 260"/>
              <a:gd name="T68" fmla="*/ 199 w 372"/>
              <a:gd name="T69" fmla="*/ 120 h 260"/>
              <a:gd name="T70" fmla="*/ 199 w 372"/>
              <a:gd name="T71" fmla="*/ 120 h 260"/>
              <a:gd name="T72" fmla="*/ 199 w 372"/>
              <a:gd name="T73" fmla="*/ 12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2" h="260">
                <a:moveTo>
                  <a:pt x="361" y="86"/>
                </a:moveTo>
                <a:cubicBezTo>
                  <a:pt x="351" y="55"/>
                  <a:pt x="318" y="38"/>
                  <a:pt x="287" y="47"/>
                </a:cubicBezTo>
                <a:cubicBezTo>
                  <a:pt x="276" y="17"/>
                  <a:pt x="242" y="0"/>
                  <a:pt x="211" y="11"/>
                </a:cubicBezTo>
                <a:cubicBezTo>
                  <a:pt x="204" y="13"/>
                  <a:pt x="198" y="16"/>
                  <a:pt x="193" y="20"/>
                </a:cubicBezTo>
                <a:cubicBezTo>
                  <a:pt x="182" y="29"/>
                  <a:pt x="175" y="41"/>
                  <a:pt x="171" y="54"/>
                </a:cubicBezTo>
                <a:cubicBezTo>
                  <a:pt x="162" y="50"/>
                  <a:pt x="151" y="50"/>
                  <a:pt x="140" y="53"/>
                </a:cubicBezTo>
                <a:cubicBezTo>
                  <a:pt x="140" y="53"/>
                  <a:pt x="139" y="53"/>
                  <a:pt x="139" y="53"/>
                </a:cubicBezTo>
                <a:cubicBezTo>
                  <a:pt x="113" y="62"/>
                  <a:pt x="99" y="90"/>
                  <a:pt x="108" y="115"/>
                </a:cubicBezTo>
                <a:cubicBezTo>
                  <a:pt x="109" y="118"/>
                  <a:pt x="110" y="121"/>
                  <a:pt x="111" y="124"/>
                </a:cubicBezTo>
                <a:cubicBezTo>
                  <a:pt x="111" y="124"/>
                  <a:pt x="110" y="124"/>
                  <a:pt x="110" y="125"/>
                </a:cubicBezTo>
                <a:cubicBezTo>
                  <a:pt x="101" y="120"/>
                  <a:pt x="91" y="119"/>
                  <a:pt x="81" y="123"/>
                </a:cubicBezTo>
                <a:cubicBezTo>
                  <a:pt x="76" y="124"/>
                  <a:pt x="72" y="126"/>
                  <a:pt x="69" y="129"/>
                </a:cubicBezTo>
                <a:cubicBezTo>
                  <a:pt x="62" y="134"/>
                  <a:pt x="57" y="142"/>
                  <a:pt x="55" y="150"/>
                </a:cubicBezTo>
                <a:cubicBezTo>
                  <a:pt x="49" y="148"/>
                  <a:pt x="41" y="147"/>
                  <a:pt x="34" y="150"/>
                </a:cubicBezTo>
                <a:cubicBezTo>
                  <a:pt x="18" y="155"/>
                  <a:pt x="9" y="173"/>
                  <a:pt x="14" y="189"/>
                </a:cubicBezTo>
                <a:cubicBezTo>
                  <a:pt x="15" y="191"/>
                  <a:pt x="16" y="193"/>
                  <a:pt x="17" y="195"/>
                </a:cubicBezTo>
                <a:cubicBezTo>
                  <a:pt x="5" y="203"/>
                  <a:pt x="0" y="218"/>
                  <a:pt x="5" y="232"/>
                </a:cubicBezTo>
                <a:cubicBezTo>
                  <a:pt x="11" y="250"/>
                  <a:pt x="30" y="260"/>
                  <a:pt x="47" y="254"/>
                </a:cubicBezTo>
                <a:cubicBezTo>
                  <a:pt x="49" y="253"/>
                  <a:pt x="50" y="253"/>
                  <a:pt x="52" y="252"/>
                </a:cubicBezTo>
                <a:cubicBezTo>
                  <a:pt x="104" y="235"/>
                  <a:pt x="104" y="235"/>
                  <a:pt x="104" y="235"/>
                </a:cubicBezTo>
                <a:cubicBezTo>
                  <a:pt x="148" y="220"/>
                  <a:pt x="148" y="220"/>
                  <a:pt x="148" y="220"/>
                </a:cubicBezTo>
                <a:cubicBezTo>
                  <a:pt x="149" y="220"/>
                  <a:pt x="150" y="220"/>
                  <a:pt x="152" y="219"/>
                </a:cubicBezTo>
                <a:cubicBezTo>
                  <a:pt x="153" y="219"/>
                  <a:pt x="153" y="218"/>
                  <a:pt x="154" y="218"/>
                </a:cubicBezTo>
                <a:cubicBezTo>
                  <a:pt x="156" y="218"/>
                  <a:pt x="158" y="217"/>
                  <a:pt x="159" y="217"/>
                </a:cubicBezTo>
                <a:cubicBezTo>
                  <a:pt x="162" y="216"/>
                  <a:pt x="164" y="215"/>
                  <a:pt x="166" y="214"/>
                </a:cubicBezTo>
                <a:cubicBezTo>
                  <a:pt x="191" y="206"/>
                  <a:pt x="191" y="206"/>
                  <a:pt x="191" y="206"/>
                </a:cubicBezTo>
                <a:cubicBezTo>
                  <a:pt x="248" y="187"/>
                  <a:pt x="248" y="187"/>
                  <a:pt x="248" y="187"/>
                </a:cubicBezTo>
                <a:cubicBezTo>
                  <a:pt x="316" y="164"/>
                  <a:pt x="316" y="164"/>
                  <a:pt x="316" y="164"/>
                </a:cubicBezTo>
                <a:cubicBezTo>
                  <a:pt x="319" y="163"/>
                  <a:pt x="321" y="163"/>
                  <a:pt x="323" y="162"/>
                </a:cubicBezTo>
                <a:cubicBezTo>
                  <a:pt x="354" y="152"/>
                  <a:pt x="372" y="117"/>
                  <a:pt x="361" y="86"/>
                </a:cubicBezTo>
                <a:close/>
                <a:moveTo>
                  <a:pt x="72" y="192"/>
                </a:moveTo>
                <a:cubicBezTo>
                  <a:pt x="73" y="192"/>
                  <a:pt x="73" y="192"/>
                  <a:pt x="73" y="192"/>
                </a:cubicBezTo>
                <a:cubicBezTo>
                  <a:pt x="73" y="192"/>
                  <a:pt x="73" y="192"/>
                  <a:pt x="73" y="192"/>
                </a:cubicBezTo>
                <a:lnTo>
                  <a:pt x="72" y="192"/>
                </a:lnTo>
                <a:close/>
                <a:moveTo>
                  <a:pt x="199" y="120"/>
                </a:moveTo>
                <a:cubicBezTo>
                  <a:pt x="199" y="120"/>
                  <a:pt x="199" y="120"/>
                  <a:pt x="199" y="120"/>
                </a:cubicBezTo>
                <a:cubicBezTo>
                  <a:pt x="199" y="120"/>
                  <a:pt x="199" y="120"/>
                  <a:pt x="199" y="12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noEditPoints="1"/>
          </p:cNvSpPr>
          <p:nvPr/>
        </p:nvSpPr>
        <p:spPr bwMode="auto">
          <a:xfrm>
            <a:off x="9224231" y="6024883"/>
            <a:ext cx="431800" cy="584200"/>
          </a:xfrm>
          <a:custGeom>
            <a:avLst/>
            <a:gdLst>
              <a:gd name="T0" fmla="*/ 174 w 180"/>
              <a:gd name="T1" fmla="*/ 117 h 243"/>
              <a:gd name="T2" fmla="*/ 167 w 180"/>
              <a:gd name="T3" fmla="*/ 101 h 243"/>
              <a:gd name="T4" fmla="*/ 167 w 180"/>
              <a:gd name="T5" fmla="*/ 100 h 243"/>
              <a:gd name="T6" fmla="*/ 140 w 180"/>
              <a:gd name="T7" fmla="*/ 80 h 243"/>
              <a:gd name="T8" fmla="*/ 144 w 180"/>
              <a:gd name="T9" fmla="*/ 53 h 243"/>
              <a:gd name="T10" fmla="*/ 94 w 180"/>
              <a:gd name="T11" fmla="*/ 22 h 243"/>
              <a:gd name="T12" fmla="*/ 87 w 180"/>
              <a:gd name="T13" fmla="*/ 25 h 243"/>
              <a:gd name="T14" fmla="*/ 38 w 180"/>
              <a:gd name="T15" fmla="*/ 4 h 243"/>
              <a:gd name="T16" fmla="*/ 5 w 180"/>
              <a:gd name="T17" fmla="*/ 58 h 243"/>
              <a:gd name="T18" fmla="*/ 7 w 180"/>
              <a:gd name="T19" fmla="*/ 64 h 243"/>
              <a:gd name="T20" fmla="*/ 24 w 180"/>
              <a:gd name="T21" fmla="*/ 134 h 243"/>
              <a:gd name="T22" fmla="*/ 24 w 180"/>
              <a:gd name="T23" fmla="*/ 134 h 243"/>
              <a:gd name="T24" fmla="*/ 38 w 180"/>
              <a:gd name="T25" fmla="*/ 193 h 243"/>
              <a:gd name="T26" fmla="*/ 39 w 180"/>
              <a:gd name="T27" fmla="*/ 199 h 243"/>
              <a:gd name="T28" fmla="*/ 100 w 180"/>
              <a:gd name="T29" fmla="*/ 237 h 243"/>
              <a:gd name="T30" fmla="*/ 138 w 180"/>
              <a:gd name="T31" fmla="*/ 177 h 243"/>
              <a:gd name="T32" fmla="*/ 174 w 180"/>
              <a:gd name="T33" fmla="*/ 117 h 243"/>
              <a:gd name="T34" fmla="*/ 84 w 180"/>
              <a:gd name="T35" fmla="*/ 98 h 243"/>
              <a:gd name="T36" fmla="*/ 83 w 180"/>
              <a:gd name="T37" fmla="*/ 98 h 243"/>
              <a:gd name="T38" fmla="*/ 83 w 180"/>
              <a:gd name="T39" fmla="*/ 98 h 243"/>
              <a:gd name="T40" fmla="*/ 84 w 180"/>
              <a:gd name="T41"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243">
                <a:moveTo>
                  <a:pt x="174" y="117"/>
                </a:moveTo>
                <a:cubicBezTo>
                  <a:pt x="172" y="111"/>
                  <a:pt x="170" y="105"/>
                  <a:pt x="167" y="101"/>
                </a:cubicBezTo>
                <a:cubicBezTo>
                  <a:pt x="167" y="101"/>
                  <a:pt x="167" y="100"/>
                  <a:pt x="167" y="100"/>
                </a:cubicBezTo>
                <a:cubicBezTo>
                  <a:pt x="160" y="91"/>
                  <a:pt x="151" y="84"/>
                  <a:pt x="140" y="80"/>
                </a:cubicBezTo>
                <a:cubicBezTo>
                  <a:pt x="144" y="72"/>
                  <a:pt x="146" y="62"/>
                  <a:pt x="144" y="53"/>
                </a:cubicBezTo>
                <a:cubicBezTo>
                  <a:pt x="138" y="31"/>
                  <a:pt x="116" y="17"/>
                  <a:pt x="94" y="22"/>
                </a:cubicBezTo>
                <a:cubicBezTo>
                  <a:pt x="91" y="23"/>
                  <a:pt x="89" y="24"/>
                  <a:pt x="87" y="25"/>
                </a:cubicBezTo>
                <a:cubicBezTo>
                  <a:pt x="77" y="9"/>
                  <a:pt x="58" y="0"/>
                  <a:pt x="38" y="4"/>
                </a:cubicBezTo>
                <a:cubicBezTo>
                  <a:pt x="15" y="10"/>
                  <a:pt x="0" y="34"/>
                  <a:pt x="5" y="58"/>
                </a:cubicBezTo>
                <a:cubicBezTo>
                  <a:pt x="6" y="60"/>
                  <a:pt x="6" y="62"/>
                  <a:pt x="7" y="64"/>
                </a:cubicBezTo>
                <a:cubicBezTo>
                  <a:pt x="24" y="134"/>
                  <a:pt x="24" y="134"/>
                  <a:pt x="24" y="134"/>
                </a:cubicBezTo>
                <a:cubicBezTo>
                  <a:pt x="24" y="134"/>
                  <a:pt x="24" y="134"/>
                  <a:pt x="24" y="134"/>
                </a:cubicBezTo>
                <a:cubicBezTo>
                  <a:pt x="38" y="193"/>
                  <a:pt x="38" y="193"/>
                  <a:pt x="38" y="193"/>
                </a:cubicBezTo>
                <a:cubicBezTo>
                  <a:pt x="38" y="195"/>
                  <a:pt x="38" y="197"/>
                  <a:pt x="39" y="199"/>
                </a:cubicBezTo>
                <a:cubicBezTo>
                  <a:pt x="45" y="226"/>
                  <a:pt x="72" y="243"/>
                  <a:pt x="100" y="237"/>
                </a:cubicBezTo>
                <a:cubicBezTo>
                  <a:pt x="126" y="230"/>
                  <a:pt x="143" y="204"/>
                  <a:pt x="138" y="177"/>
                </a:cubicBezTo>
                <a:cubicBezTo>
                  <a:pt x="164" y="170"/>
                  <a:pt x="180" y="143"/>
                  <a:pt x="174" y="117"/>
                </a:cubicBezTo>
                <a:close/>
                <a:moveTo>
                  <a:pt x="84" y="98"/>
                </a:moveTo>
                <a:cubicBezTo>
                  <a:pt x="83" y="98"/>
                  <a:pt x="83" y="98"/>
                  <a:pt x="83" y="98"/>
                </a:cubicBezTo>
                <a:cubicBezTo>
                  <a:pt x="83" y="98"/>
                  <a:pt x="83" y="98"/>
                  <a:pt x="83" y="98"/>
                </a:cubicBezTo>
                <a:cubicBezTo>
                  <a:pt x="83" y="98"/>
                  <a:pt x="83" y="98"/>
                  <a:pt x="84" y="98"/>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noEditPoints="1"/>
          </p:cNvSpPr>
          <p:nvPr/>
        </p:nvSpPr>
        <p:spPr bwMode="auto">
          <a:xfrm>
            <a:off x="2880581" y="3219771"/>
            <a:ext cx="534988" cy="503238"/>
          </a:xfrm>
          <a:custGeom>
            <a:avLst/>
            <a:gdLst>
              <a:gd name="T0" fmla="*/ 206 w 223"/>
              <a:gd name="T1" fmla="*/ 32 h 210"/>
              <a:gd name="T2" fmla="*/ 136 w 223"/>
              <a:gd name="T3" fmla="*/ 23 h 210"/>
              <a:gd name="T4" fmla="*/ 66 w 223"/>
              <a:gd name="T5" fmla="*/ 17 h 210"/>
              <a:gd name="T6" fmla="*/ 54 w 223"/>
              <a:gd name="T7" fmla="*/ 30 h 210"/>
              <a:gd name="T8" fmla="*/ 54 w 223"/>
              <a:gd name="T9" fmla="*/ 30 h 210"/>
              <a:gd name="T10" fmla="*/ 47 w 223"/>
              <a:gd name="T11" fmla="*/ 63 h 210"/>
              <a:gd name="T12" fmla="*/ 21 w 223"/>
              <a:gd name="T13" fmla="*/ 72 h 210"/>
              <a:gd name="T14" fmla="*/ 15 w 223"/>
              <a:gd name="T15" fmla="*/ 130 h 210"/>
              <a:gd name="T16" fmla="*/ 20 w 223"/>
              <a:gd name="T17" fmla="*/ 135 h 210"/>
              <a:gd name="T18" fmla="*/ 23 w 223"/>
              <a:gd name="T19" fmla="*/ 187 h 210"/>
              <a:gd name="T20" fmla="*/ 85 w 223"/>
              <a:gd name="T21" fmla="*/ 194 h 210"/>
              <a:gd name="T22" fmla="*/ 90 w 223"/>
              <a:gd name="T23" fmla="*/ 190 h 210"/>
              <a:gd name="T24" fmla="*/ 146 w 223"/>
              <a:gd name="T25" fmla="*/ 145 h 210"/>
              <a:gd name="T26" fmla="*/ 146 w 223"/>
              <a:gd name="T27" fmla="*/ 144 h 210"/>
              <a:gd name="T28" fmla="*/ 193 w 223"/>
              <a:gd name="T29" fmla="*/ 106 h 210"/>
              <a:gd name="T30" fmla="*/ 198 w 223"/>
              <a:gd name="T31" fmla="*/ 103 h 210"/>
              <a:gd name="T32" fmla="*/ 206 w 223"/>
              <a:gd name="T33" fmla="*/ 32 h 210"/>
              <a:gd name="T34" fmla="*/ 88 w 223"/>
              <a:gd name="T35" fmla="*/ 106 h 210"/>
              <a:gd name="T36" fmla="*/ 88 w 223"/>
              <a:gd name="T37" fmla="*/ 106 h 210"/>
              <a:gd name="T38" fmla="*/ 88 w 223"/>
              <a:gd name="T39" fmla="*/ 10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3" h="210">
                <a:moveTo>
                  <a:pt x="206" y="32"/>
                </a:moveTo>
                <a:cubicBezTo>
                  <a:pt x="188" y="10"/>
                  <a:pt x="158" y="7"/>
                  <a:pt x="136" y="23"/>
                </a:cubicBezTo>
                <a:cubicBezTo>
                  <a:pt x="118" y="2"/>
                  <a:pt x="87" y="0"/>
                  <a:pt x="66" y="17"/>
                </a:cubicBezTo>
                <a:cubicBezTo>
                  <a:pt x="61" y="21"/>
                  <a:pt x="57" y="25"/>
                  <a:pt x="54" y="30"/>
                </a:cubicBezTo>
                <a:cubicBezTo>
                  <a:pt x="54" y="30"/>
                  <a:pt x="54" y="30"/>
                  <a:pt x="54" y="30"/>
                </a:cubicBezTo>
                <a:cubicBezTo>
                  <a:pt x="48" y="40"/>
                  <a:pt x="46" y="51"/>
                  <a:pt x="47" y="63"/>
                </a:cubicBezTo>
                <a:cubicBezTo>
                  <a:pt x="38" y="63"/>
                  <a:pt x="29" y="65"/>
                  <a:pt x="21" y="72"/>
                </a:cubicBezTo>
                <a:cubicBezTo>
                  <a:pt x="3" y="86"/>
                  <a:pt x="0" y="112"/>
                  <a:pt x="15" y="130"/>
                </a:cubicBezTo>
                <a:cubicBezTo>
                  <a:pt x="16" y="132"/>
                  <a:pt x="18" y="133"/>
                  <a:pt x="20" y="135"/>
                </a:cubicBezTo>
                <a:cubicBezTo>
                  <a:pt x="10" y="151"/>
                  <a:pt x="10" y="172"/>
                  <a:pt x="23" y="187"/>
                </a:cubicBezTo>
                <a:cubicBezTo>
                  <a:pt x="38" y="207"/>
                  <a:pt x="66" y="210"/>
                  <a:pt x="85" y="194"/>
                </a:cubicBezTo>
                <a:cubicBezTo>
                  <a:pt x="87" y="193"/>
                  <a:pt x="89" y="191"/>
                  <a:pt x="90" y="190"/>
                </a:cubicBezTo>
                <a:cubicBezTo>
                  <a:pt x="146" y="145"/>
                  <a:pt x="146" y="145"/>
                  <a:pt x="146" y="145"/>
                </a:cubicBezTo>
                <a:cubicBezTo>
                  <a:pt x="146" y="144"/>
                  <a:pt x="146" y="144"/>
                  <a:pt x="146" y="144"/>
                </a:cubicBezTo>
                <a:cubicBezTo>
                  <a:pt x="193" y="106"/>
                  <a:pt x="193" y="106"/>
                  <a:pt x="193" y="106"/>
                </a:cubicBezTo>
                <a:cubicBezTo>
                  <a:pt x="195" y="105"/>
                  <a:pt x="197" y="104"/>
                  <a:pt x="198" y="103"/>
                </a:cubicBezTo>
                <a:cubicBezTo>
                  <a:pt x="220" y="86"/>
                  <a:pt x="223" y="54"/>
                  <a:pt x="206" y="32"/>
                </a:cubicBezTo>
                <a:close/>
                <a:moveTo>
                  <a:pt x="88" y="106"/>
                </a:moveTo>
                <a:cubicBezTo>
                  <a:pt x="88" y="106"/>
                  <a:pt x="88" y="106"/>
                  <a:pt x="88" y="106"/>
                </a:cubicBezTo>
                <a:cubicBezTo>
                  <a:pt x="88" y="106"/>
                  <a:pt x="88" y="106"/>
                  <a:pt x="88" y="106"/>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396022">
            <a:off x="7031297" y="2016579"/>
            <a:ext cx="3053261" cy="1833623"/>
          </a:xfrm>
          <a:custGeom>
            <a:avLst/>
            <a:gdLst>
              <a:gd name="T0" fmla="*/ 1 w 727"/>
              <a:gd name="T1" fmla="*/ 24 h 436"/>
              <a:gd name="T2" fmla="*/ 2 w 727"/>
              <a:gd name="T3" fmla="*/ 1 h 436"/>
              <a:gd name="T4" fmla="*/ 727 w 727"/>
              <a:gd name="T5" fmla="*/ 436 h 436"/>
              <a:gd name="T6" fmla="*/ 1 w 727"/>
              <a:gd name="T7" fmla="*/ 24 h 436"/>
            </a:gdLst>
            <a:ahLst/>
            <a:cxnLst>
              <a:cxn ang="0">
                <a:pos x="T0" y="T1"/>
              </a:cxn>
              <a:cxn ang="0">
                <a:pos x="T2" y="T3"/>
              </a:cxn>
              <a:cxn ang="0">
                <a:pos x="T4" y="T5"/>
              </a:cxn>
              <a:cxn ang="0">
                <a:pos x="T6" y="T7"/>
              </a:cxn>
            </a:cxnLst>
            <a:rect l="0" t="0" r="r" b="b"/>
            <a:pathLst>
              <a:path w="727" h="436">
                <a:moveTo>
                  <a:pt x="1" y="24"/>
                </a:moveTo>
                <a:cubicBezTo>
                  <a:pt x="0" y="16"/>
                  <a:pt x="1" y="0"/>
                  <a:pt x="2" y="1"/>
                </a:cubicBezTo>
                <a:cubicBezTo>
                  <a:pt x="293" y="36"/>
                  <a:pt x="559" y="196"/>
                  <a:pt x="727" y="436"/>
                </a:cubicBezTo>
                <a:cubicBezTo>
                  <a:pt x="727" y="436"/>
                  <a:pt x="475" y="86"/>
                  <a:pt x="1" y="2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a:off x="6148615" y="1355373"/>
            <a:ext cx="1069611" cy="1053823"/>
          </a:xfrm>
          <a:custGeom>
            <a:avLst/>
            <a:gdLst>
              <a:gd name="T0" fmla="*/ 25 w 179"/>
              <a:gd name="T1" fmla="*/ 94 h 176"/>
              <a:gd name="T2" fmla="*/ 61 w 179"/>
              <a:gd name="T3" fmla="*/ 94 h 176"/>
              <a:gd name="T4" fmla="*/ 73 w 179"/>
              <a:gd name="T5" fmla="*/ 111 h 176"/>
              <a:gd name="T6" fmla="*/ 64 w 179"/>
              <a:gd name="T7" fmla="*/ 110 h 176"/>
              <a:gd name="T8" fmla="*/ 59 w 179"/>
              <a:gd name="T9" fmla="*/ 115 h 176"/>
              <a:gd name="T10" fmla="*/ 59 w 179"/>
              <a:gd name="T11" fmla="*/ 115 h 176"/>
              <a:gd name="T12" fmla="*/ 63 w 179"/>
              <a:gd name="T13" fmla="*/ 120 h 176"/>
              <a:gd name="T14" fmla="*/ 77 w 179"/>
              <a:gd name="T15" fmla="*/ 121 h 176"/>
              <a:gd name="T16" fmla="*/ 80 w 179"/>
              <a:gd name="T17" fmla="*/ 120 h 176"/>
              <a:gd name="T18" fmla="*/ 120 w 179"/>
              <a:gd name="T19" fmla="*/ 175 h 176"/>
              <a:gd name="T20" fmla="*/ 129 w 179"/>
              <a:gd name="T21" fmla="*/ 176 h 176"/>
              <a:gd name="T22" fmla="*/ 102 w 179"/>
              <a:gd name="T23" fmla="*/ 114 h 176"/>
              <a:gd name="T24" fmla="*/ 103 w 179"/>
              <a:gd name="T25" fmla="*/ 98 h 176"/>
              <a:gd name="T26" fmla="*/ 128 w 179"/>
              <a:gd name="T27" fmla="*/ 99 h 176"/>
              <a:gd name="T28" fmla="*/ 140 w 179"/>
              <a:gd name="T29" fmla="*/ 97 h 176"/>
              <a:gd name="T30" fmla="*/ 163 w 179"/>
              <a:gd name="T31" fmla="*/ 133 h 176"/>
              <a:gd name="T32" fmla="*/ 175 w 179"/>
              <a:gd name="T33" fmla="*/ 134 h 176"/>
              <a:gd name="T34" fmla="*/ 166 w 179"/>
              <a:gd name="T35" fmla="*/ 95 h 176"/>
              <a:gd name="T36" fmla="*/ 177 w 179"/>
              <a:gd name="T37" fmla="*/ 91 h 176"/>
              <a:gd name="T38" fmla="*/ 177 w 179"/>
              <a:gd name="T39" fmla="*/ 91 h 176"/>
              <a:gd name="T40" fmla="*/ 177 w 179"/>
              <a:gd name="T41" fmla="*/ 91 h 176"/>
              <a:gd name="T42" fmla="*/ 177 w 179"/>
              <a:gd name="T43" fmla="*/ 90 h 176"/>
              <a:gd name="T44" fmla="*/ 177 w 179"/>
              <a:gd name="T45" fmla="*/ 90 h 176"/>
              <a:gd name="T46" fmla="*/ 167 w 179"/>
              <a:gd name="T47" fmla="*/ 85 h 176"/>
              <a:gd name="T48" fmla="*/ 179 w 179"/>
              <a:gd name="T49" fmla="*/ 47 h 176"/>
              <a:gd name="T50" fmla="*/ 168 w 179"/>
              <a:gd name="T51" fmla="*/ 47 h 176"/>
              <a:gd name="T52" fmla="*/ 141 w 179"/>
              <a:gd name="T53" fmla="*/ 80 h 176"/>
              <a:gd name="T54" fmla="*/ 129 w 179"/>
              <a:gd name="T55" fmla="*/ 77 h 176"/>
              <a:gd name="T56" fmla="*/ 104 w 179"/>
              <a:gd name="T57" fmla="*/ 75 h 176"/>
              <a:gd name="T58" fmla="*/ 105 w 179"/>
              <a:gd name="T59" fmla="*/ 60 h 176"/>
              <a:gd name="T60" fmla="*/ 138 w 179"/>
              <a:gd name="T61" fmla="*/ 1 h 176"/>
              <a:gd name="T62" fmla="*/ 129 w 179"/>
              <a:gd name="T63" fmla="*/ 0 h 176"/>
              <a:gd name="T64" fmla="*/ 83 w 179"/>
              <a:gd name="T65" fmla="*/ 51 h 176"/>
              <a:gd name="T66" fmla="*/ 81 w 179"/>
              <a:gd name="T67" fmla="*/ 50 h 176"/>
              <a:gd name="T68" fmla="*/ 67 w 179"/>
              <a:gd name="T69" fmla="*/ 49 h 176"/>
              <a:gd name="T70" fmla="*/ 62 w 179"/>
              <a:gd name="T71" fmla="*/ 54 h 176"/>
              <a:gd name="T72" fmla="*/ 62 w 179"/>
              <a:gd name="T73" fmla="*/ 54 h 176"/>
              <a:gd name="T74" fmla="*/ 66 w 179"/>
              <a:gd name="T75" fmla="*/ 59 h 176"/>
              <a:gd name="T76" fmla="*/ 75 w 179"/>
              <a:gd name="T77" fmla="*/ 60 h 176"/>
              <a:gd name="T78" fmla="*/ 62 w 179"/>
              <a:gd name="T79" fmla="*/ 75 h 176"/>
              <a:gd name="T80" fmla="*/ 26 w 179"/>
              <a:gd name="T81" fmla="*/ 71 h 176"/>
              <a:gd name="T82" fmla="*/ 0 w 179"/>
              <a:gd name="T83" fmla="*/ 81 h 176"/>
              <a:gd name="T84" fmla="*/ 0 w 179"/>
              <a:gd name="T85" fmla="*/ 81 h 176"/>
              <a:gd name="T86" fmla="*/ 0 w 179"/>
              <a:gd name="T87" fmla="*/ 81 h 176"/>
              <a:gd name="T88" fmla="*/ 0 w 179"/>
              <a:gd name="T89" fmla="*/ 81 h 176"/>
              <a:gd name="T90" fmla="*/ 0 w 179"/>
              <a:gd name="T91" fmla="*/ 81 h 176"/>
              <a:gd name="T92" fmla="*/ 25 w 179"/>
              <a:gd name="T93" fmla="*/ 9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76">
                <a:moveTo>
                  <a:pt x="25" y="94"/>
                </a:moveTo>
                <a:cubicBezTo>
                  <a:pt x="61" y="94"/>
                  <a:pt x="61" y="94"/>
                  <a:pt x="61" y="94"/>
                </a:cubicBezTo>
                <a:cubicBezTo>
                  <a:pt x="73" y="111"/>
                  <a:pt x="73" y="111"/>
                  <a:pt x="73" y="111"/>
                </a:cubicBezTo>
                <a:cubicBezTo>
                  <a:pt x="64" y="110"/>
                  <a:pt x="64" y="110"/>
                  <a:pt x="64" y="110"/>
                </a:cubicBezTo>
                <a:cubicBezTo>
                  <a:pt x="61" y="110"/>
                  <a:pt x="59" y="112"/>
                  <a:pt x="59" y="115"/>
                </a:cubicBezTo>
                <a:cubicBezTo>
                  <a:pt x="59" y="115"/>
                  <a:pt x="59" y="115"/>
                  <a:pt x="59" y="115"/>
                </a:cubicBezTo>
                <a:cubicBezTo>
                  <a:pt x="59" y="118"/>
                  <a:pt x="61" y="120"/>
                  <a:pt x="63" y="120"/>
                </a:cubicBezTo>
                <a:cubicBezTo>
                  <a:pt x="77" y="121"/>
                  <a:pt x="77" y="121"/>
                  <a:pt x="77" y="121"/>
                </a:cubicBezTo>
                <a:cubicBezTo>
                  <a:pt x="78" y="121"/>
                  <a:pt x="79" y="121"/>
                  <a:pt x="80" y="120"/>
                </a:cubicBezTo>
                <a:cubicBezTo>
                  <a:pt x="120" y="175"/>
                  <a:pt x="120" y="175"/>
                  <a:pt x="120" y="175"/>
                </a:cubicBezTo>
                <a:cubicBezTo>
                  <a:pt x="129" y="176"/>
                  <a:pt x="129" y="176"/>
                  <a:pt x="129" y="176"/>
                </a:cubicBezTo>
                <a:cubicBezTo>
                  <a:pt x="102" y="114"/>
                  <a:pt x="102" y="114"/>
                  <a:pt x="102" y="114"/>
                </a:cubicBezTo>
                <a:cubicBezTo>
                  <a:pt x="103" y="98"/>
                  <a:pt x="103" y="98"/>
                  <a:pt x="103" y="98"/>
                </a:cubicBezTo>
                <a:cubicBezTo>
                  <a:pt x="103" y="98"/>
                  <a:pt x="122" y="100"/>
                  <a:pt x="128" y="99"/>
                </a:cubicBezTo>
                <a:cubicBezTo>
                  <a:pt x="134" y="98"/>
                  <a:pt x="140" y="97"/>
                  <a:pt x="140" y="97"/>
                </a:cubicBezTo>
                <a:cubicBezTo>
                  <a:pt x="163" y="133"/>
                  <a:pt x="163" y="133"/>
                  <a:pt x="163" y="133"/>
                </a:cubicBezTo>
                <a:cubicBezTo>
                  <a:pt x="175" y="134"/>
                  <a:pt x="175" y="134"/>
                  <a:pt x="175" y="134"/>
                </a:cubicBezTo>
                <a:cubicBezTo>
                  <a:pt x="166" y="95"/>
                  <a:pt x="166" y="95"/>
                  <a:pt x="166" y="95"/>
                </a:cubicBezTo>
                <a:cubicBezTo>
                  <a:pt x="169" y="94"/>
                  <a:pt x="175" y="93"/>
                  <a:pt x="177" y="91"/>
                </a:cubicBezTo>
                <a:cubicBezTo>
                  <a:pt x="177" y="91"/>
                  <a:pt x="177" y="91"/>
                  <a:pt x="177" y="91"/>
                </a:cubicBezTo>
                <a:cubicBezTo>
                  <a:pt x="177" y="91"/>
                  <a:pt x="177" y="91"/>
                  <a:pt x="177" y="91"/>
                </a:cubicBezTo>
                <a:cubicBezTo>
                  <a:pt x="177" y="90"/>
                  <a:pt x="177" y="90"/>
                  <a:pt x="177" y="90"/>
                </a:cubicBezTo>
                <a:cubicBezTo>
                  <a:pt x="177" y="90"/>
                  <a:pt x="177" y="90"/>
                  <a:pt x="177" y="90"/>
                </a:cubicBezTo>
                <a:cubicBezTo>
                  <a:pt x="176" y="88"/>
                  <a:pt x="169" y="86"/>
                  <a:pt x="167" y="85"/>
                </a:cubicBezTo>
                <a:cubicBezTo>
                  <a:pt x="179" y="47"/>
                  <a:pt x="179" y="47"/>
                  <a:pt x="179" y="47"/>
                </a:cubicBezTo>
                <a:cubicBezTo>
                  <a:pt x="168" y="47"/>
                  <a:pt x="168" y="47"/>
                  <a:pt x="168" y="47"/>
                </a:cubicBezTo>
                <a:cubicBezTo>
                  <a:pt x="141" y="80"/>
                  <a:pt x="141" y="80"/>
                  <a:pt x="141" y="80"/>
                </a:cubicBezTo>
                <a:cubicBezTo>
                  <a:pt x="141" y="80"/>
                  <a:pt x="135" y="78"/>
                  <a:pt x="129" y="77"/>
                </a:cubicBezTo>
                <a:cubicBezTo>
                  <a:pt x="123" y="76"/>
                  <a:pt x="104" y="75"/>
                  <a:pt x="104" y="75"/>
                </a:cubicBezTo>
                <a:cubicBezTo>
                  <a:pt x="105" y="60"/>
                  <a:pt x="105" y="60"/>
                  <a:pt x="105" y="60"/>
                </a:cubicBezTo>
                <a:cubicBezTo>
                  <a:pt x="138" y="1"/>
                  <a:pt x="138" y="1"/>
                  <a:pt x="138" y="1"/>
                </a:cubicBezTo>
                <a:cubicBezTo>
                  <a:pt x="129" y="0"/>
                  <a:pt x="129" y="0"/>
                  <a:pt x="129" y="0"/>
                </a:cubicBezTo>
                <a:cubicBezTo>
                  <a:pt x="83" y="51"/>
                  <a:pt x="83" y="51"/>
                  <a:pt x="83" y="51"/>
                </a:cubicBezTo>
                <a:cubicBezTo>
                  <a:pt x="83" y="51"/>
                  <a:pt x="82" y="50"/>
                  <a:pt x="81" y="50"/>
                </a:cubicBezTo>
                <a:cubicBezTo>
                  <a:pt x="67" y="49"/>
                  <a:pt x="67" y="49"/>
                  <a:pt x="67" y="49"/>
                </a:cubicBezTo>
                <a:cubicBezTo>
                  <a:pt x="64" y="49"/>
                  <a:pt x="62" y="51"/>
                  <a:pt x="62" y="54"/>
                </a:cubicBezTo>
                <a:cubicBezTo>
                  <a:pt x="62" y="54"/>
                  <a:pt x="62" y="54"/>
                  <a:pt x="62" y="54"/>
                </a:cubicBezTo>
                <a:cubicBezTo>
                  <a:pt x="62" y="57"/>
                  <a:pt x="64" y="59"/>
                  <a:pt x="66" y="59"/>
                </a:cubicBezTo>
                <a:cubicBezTo>
                  <a:pt x="75" y="60"/>
                  <a:pt x="75" y="60"/>
                  <a:pt x="75" y="60"/>
                </a:cubicBezTo>
                <a:cubicBezTo>
                  <a:pt x="62" y="75"/>
                  <a:pt x="62" y="75"/>
                  <a:pt x="62" y="75"/>
                </a:cubicBezTo>
                <a:cubicBezTo>
                  <a:pt x="26" y="71"/>
                  <a:pt x="26" y="71"/>
                  <a:pt x="26" y="71"/>
                </a:cubicBezTo>
                <a:cubicBezTo>
                  <a:pt x="21" y="71"/>
                  <a:pt x="0" y="77"/>
                  <a:pt x="0" y="81"/>
                </a:cubicBezTo>
                <a:cubicBezTo>
                  <a:pt x="0" y="81"/>
                  <a:pt x="0" y="81"/>
                  <a:pt x="0" y="81"/>
                </a:cubicBezTo>
                <a:cubicBezTo>
                  <a:pt x="0" y="81"/>
                  <a:pt x="0" y="81"/>
                  <a:pt x="0" y="81"/>
                </a:cubicBezTo>
                <a:cubicBezTo>
                  <a:pt x="0" y="81"/>
                  <a:pt x="0" y="81"/>
                  <a:pt x="0" y="81"/>
                </a:cubicBezTo>
                <a:cubicBezTo>
                  <a:pt x="0" y="81"/>
                  <a:pt x="0" y="81"/>
                  <a:pt x="0" y="81"/>
                </a:cubicBezTo>
                <a:cubicBezTo>
                  <a:pt x="0" y="86"/>
                  <a:pt x="19" y="94"/>
                  <a:pt x="25" y="94"/>
                </a:cubicBezTo>
                <a:close/>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TextBox 46"/>
          <p:cNvSpPr txBox="1"/>
          <p:nvPr/>
        </p:nvSpPr>
        <p:spPr>
          <a:xfrm>
            <a:off x="8257837" y="2076047"/>
            <a:ext cx="2569935"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Release</a:t>
            </a:r>
            <a:endParaRPr lang="id-ID" sz="4800" b="1" dirty="0">
              <a:solidFill>
                <a:srgbClr val="FF6D6D"/>
              </a:solidFill>
              <a:latin typeface="Raleway" panose="020B0003030101060003" pitchFamily="34" charset="0"/>
            </a:endParaRPr>
          </a:p>
        </p:txBody>
      </p:sp>
      <p:sp>
        <p:nvSpPr>
          <p:cNvPr id="48" name="Rectangle 47"/>
          <p:cNvSpPr/>
          <p:nvPr/>
        </p:nvSpPr>
        <p:spPr>
          <a:xfrm>
            <a:off x="8257838" y="2851880"/>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23" name="Rectangle 22"/>
          <p:cNvSpPr/>
          <p:nvPr/>
        </p:nvSpPr>
        <p:spPr>
          <a:xfrm>
            <a:off x="-73881" y="4036700"/>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5" name="TextBox 24">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26" name="TextBox 25">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27" name="TextBox 26">
            <a:hlinkClick r:id="rId5" action="ppaction://hlinksldjump"/>
          </p:cNvPr>
          <p:cNvSpPr txBox="1"/>
          <p:nvPr/>
        </p:nvSpPr>
        <p:spPr>
          <a:xfrm>
            <a:off x="7099" y="3575035"/>
            <a:ext cx="357790"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28" name="TextBox 27">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5</a:t>
            </a:r>
          </a:p>
        </p:txBody>
      </p:sp>
    </p:spTree>
    <p:extLst>
      <p:ext uri="{BB962C8B-B14F-4D97-AF65-F5344CB8AC3E}">
        <p14:creationId xmlns:p14="http://schemas.microsoft.com/office/powerpoint/2010/main" val="6383826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10" presetClass="entr" presetSubtype="0" fill="hold" grpId="1"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childTnLst>
                          </p:cTn>
                        </p:par>
                        <p:par>
                          <p:cTn id="37" fill="hold">
                            <p:stCondLst>
                              <p:cond delay="2500"/>
                            </p:stCondLst>
                            <p:childTnLst>
                              <p:par>
                                <p:cTn id="38" presetID="8" presetClass="emph" presetSubtype="0" fill="hold" grpId="0" nodeType="afterEffect">
                                  <p:stCondLst>
                                    <p:cond delay="0"/>
                                  </p:stCondLst>
                                  <p:childTnLst>
                                    <p:animRot by="5400000">
                                      <p:cBhvr>
                                        <p:cTn id="39" dur="2000" fill="hold"/>
                                        <p:tgtEl>
                                          <p:spTgt spid="5"/>
                                        </p:tgtEl>
                                        <p:attrNameLst>
                                          <p:attrName>r</p:attrName>
                                        </p:attrNameLst>
                                      </p:cBhvr>
                                    </p:animRo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500"/>
                                        <p:tgtEl>
                                          <p:spTgt spid="10"/>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500"/>
                                        <p:tgtEl>
                                          <p:spTgt spid="15"/>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fade">
                                      <p:cBhvr>
                                        <p:cTn id="71" dur="500"/>
                                        <p:tgtEl>
                                          <p:spTgt spid="17"/>
                                        </p:tgtEl>
                                      </p:cBhvr>
                                    </p:animEffect>
                                  </p:childTnLst>
                                </p:cTn>
                              </p:par>
                            </p:childTnLst>
                          </p:cTn>
                        </p:par>
                        <p:par>
                          <p:cTn id="72" fill="hold">
                            <p:stCondLst>
                              <p:cond delay="8500"/>
                            </p:stCondLst>
                            <p:childTnLst>
                              <p:par>
                                <p:cTn id="73" presetID="22" presetClass="entr" presetSubtype="2" fill="hold" grpId="0" nodeType="after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right)">
                                      <p:cBhvr>
                                        <p:cTn id="75" dur="500"/>
                                        <p:tgtEl>
                                          <p:spTgt spid="18"/>
                                        </p:tgtEl>
                                      </p:cBhvr>
                                    </p:animEffect>
                                  </p:childTnLst>
                                </p:cTn>
                              </p:par>
                            </p:childTnLst>
                          </p:cTn>
                        </p:par>
                        <p:par>
                          <p:cTn id="76" fill="hold">
                            <p:stCondLst>
                              <p:cond delay="9000"/>
                            </p:stCondLst>
                            <p:childTnLst>
                              <p:par>
                                <p:cTn id="77" presetID="22" presetClass="entr" presetSubtype="2"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right)">
                                      <p:cBhvr>
                                        <p:cTn id="79" dur="500"/>
                                        <p:tgtEl>
                                          <p:spTgt spid="1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500"/>
                                        <p:tgtEl>
                                          <p:spTgt spid="4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5" grpId="0" animBg="1"/>
      <p:bldP spid="5" grpId="1" animBg="1"/>
      <p:bldP spid="9" grpId="0" animBg="1"/>
      <p:bldP spid="10" grpId="0" animBg="1"/>
      <p:bldP spid="11" grpId="0" animBg="1"/>
      <p:bldP spid="12" grpId="0" animBg="1"/>
      <p:bldP spid="13" grpId="0" animBg="1"/>
      <p:bldP spid="15" grpId="0" animBg="1"/>
      <p:bldP spid="16" grpId="0" animBg="1"/>
      <p:bldP spid="17" grpId="0" animBg="1"/>
      <p:bldP spid="18" grpId="0" animBg="1"/>
      <p:bldP spid="19" grpId="0" animBg="1"/>
      <p:bldP spid="47" grpId="0"/>
      <p:bldP spid="48" grpId="0"/>
      <p:bldP spid="23" grpId="0" animBg="1"/>
      <p:bldP spid="24" grpId="0"/>
      <p:bldP spid="25" grpId="0"/>
      <p:bldP spid="26" grpId="0"/>
      <p:bldP spid="27" grpId="0"/>
      <p:bldP spid="2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407432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BULLET </a:t>
            </a:r>
            <a:r>
              <a:rPr lang="id-ID" sz="3200" b="1" dirty="0" smtClean="0">
                <a:solidFill>
                  <a:srgbClr val="FF6D6D"/>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228589" indent="-228589">
              <a:buClr>
                <a:srgbClr val="FF6D6D"/>
              </a:buClr>
              <a:buFont typeface="Wingdings" panose="05000000000000000000" pitchFamily="2" charset="2"/>
              <a:buChar char="v"/>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228589" indent="-228589">
              <a:buClr>
                <a:srgbClr val="B4DE2C"/>
              </a:buClr>
              <a:buFont typeface="Wingdings" panose="05000000000000000000" pitchFamily="2" charset="2"/>
              <a:buChar char="v"/>
            </a:pPr>
            <a:endParaRPr lang="en-US" sz="1500" dirty="0">
              <a:solidFill>
                <a:schemeClr val="bg1">
                  <a:lumMod val="65000"/>
                </a:schemeClr>
              </a:solidFill>
              <a:latin typeface="Raleway" panose="020B0003030101060003" pitchFamily="34" charset="0"/>
            </a:endParaRPr>
          </a:p>
          <a:p>
            <a:pPr marL="228589" indent="-228589">
              <a:buClr>
                <a:srgbClr val="FF6D6D"/>
              </a:buClr>
              <a:buFont typeface="Wingdings" panose="05000000000000000000" pitchFamily="2" charset="2"/>
              <a:buChar char="Ø"/>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228589" indent="-228589">
              <a:buClr>
                <a:srgbClr val="B4DE2C"/>
              </a:buClr>
              <a:buFont typeface="Wingdings" panose="05000000000000000000" pitchFamily="2" charset="2"/>
              <a:buChar char="Ø"/>
            </a:pPr>
            <a:endParaRPr lang="en-US" sz="1500" dirty="0">
              <a:solidFill>
                <a:schemeClr val="bg1">
                  <a:lumMod val="65000"/>
                </a:schemeClr>
              </a:solidFill>
              <a:latin typeface="Raleway" panose="020B0003030101060003" pitchFamily="34" charset="0"/>
            </a:endParaRPr>
          </a:p>
          <a:p>
            <a:pPr marL="228589" indent="-228589">
              <a:buClr>
                <a:srgbClr val="FF6D6D"/>
              </a:buClr>
              <a:buFont typeface="Wingdings" panose="05000000000000000000" pitchFamily="2" charset="2"/>
              <a:buChar char="ü"/>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228589" indent="-228589">
              <a:buClr>
                <a:srgbClr val="B4DE2C"/>
              </a:buClr>
              <a:buFont typeface="Wingdings" panose="05000000000000000000" pitchFamily="2" charset="2"/>
              <a:buChar char="ü"/>
            </a:pPr>
            <a:endParaRPr lang="en-US" sz="1500" dirty="0">
              <a:solidFill>
                <a:schemeClr val="bg1">
                  <a:lumMod val="65000"/>
                </a:schemeClr>
              </a:solidFill>
              <a:latin typeface="Raleway" panose="020B0003030101060003" pitchFamily="34" charset="0"/>
            </a:endParaRPr>
          </a:p>
          <a:p>
            <a:pPr marL="228589" indent="-228589">
              <a:buClr>
                <a:srgbClr val="FF6D6D"/>
              </a:buClr>
              <a:buFont typeface="Wingdings" panose="05000000000000000000" pitchFamily="2" charset="2"/>
              <a:buChar char="§"/>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16104057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FF6D6D"/>
                </a:solidFill>
                <a:latin typeface="Raleway" panose="020B0003030101060003" pitchFamily="34" charset="0"/>
              </a:rPr>
              <a:t>PROCESS</a:t>
            </a:r>
            <a:endParaRPr lang="id-ID" sz="3200" dirty="0">
              <a:solidFill>
                <a:schemeClr val="bg1">
                  <a:lumMod val="50000"/>
                </a:schemeClr>
              </a:solidFill>
              <a:latin typeface="Raleway" panose="020B0003030101060003" pitchFamily="34" charset="0"/>
            </a:endParaRPr>
          </a:p>
        </p:txBody>
      </p:sp>
      <p:sp>
        <p:nvSpPr>
          <p:cNvPr id="3" name="Rectangle 2"/>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5" name="Oval 4"/>
          <p:cNvSpPr/>
          <p:nvPr/>
        </p:nvSpPr>
        <p:spPr>
          <a:xfrm>
            <a:off x="1346400" y="2250037"/>
            <a:ext cx="1438201" cy="1438201"/>
          </a:xfrm>
          <a:prstGeom prst="ellipse">
            <a:avLst/>
          </a:prstGeom>
          <a:noFill/>
          <a:ln w="19050">
            <a:solidFill>
              <a:srgbClr val="FF6D6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6" name="Straight Connector 5"/>
          <p:cNvCxnSpPr>
            <a:stCxn id="5" idx="2"/>
          </p:cNvCxnSpPr>
          <p:nvPr/>
        </p:nvCxnSpPr>
        <p:spPr>
          <a:xfrm flipH="1">
            <a:off x="-10294" y="2969138"/>
            <a:ext cx="1356694" cy="0"/>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3701796" y="2250037"/>
            <a:ext cx="1438201" cy="1438201"/>
          </a:xfrm>
          <a:prstGeom prst="ellipse">
            <a:avLst/>
          </a:prstGeom>
          <a:noFill/>
          <a:ln w="19050">
            <a:solidFill>
              <a:srgbClr val="FF6D6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9" name="Straight Connector 8"/>
          <p:cNvCxnSpPr>
            <a:stCxn id="8" idx="2"/>
          </p:cNvCxnSpPr>
          <p:nvPr/>
        </p:nvCxnSpPr>
        <p:spPr>
          <a:xfrm flipH="1" flipV="1">
            <a:off x="2784600"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057192" y="2250037"/>
            <a:ext cx="1438201" cy="1438201"/>
          </a:xfrm>
          <a:prstGeom prst="ellipse">
            <a:avLst/>
          </a:prstGeom>
          <a:noFill/>
          <a:ln w="19050">
            <a:solidFill>
              <a:srgbClr val="FF6D6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1" name="Straight Connector 10"/>
          <p:cNvCxnSpPr>
            <a:stCxn id="10" idx="2"/>
          </p:cNvCxnSpPr>
          <p:nvPr/>
        </p:nvCxnSpPr>
        <p:spPr>
          <a:xfrm flipH="1" flipV="1">
            <a:off x="5139996"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8412588" y="2250037"/>
            <a:ext cx="1438201" cy="1438201"/>
          </a:xfrm>
          <a:prstGeom prst="ellipse">
            <a:avLst/>
          </a:prstGeom>
          <a:noFill/>
          <a:ln w="19050">
            <a:solidFill>
              <a:srgbClr val="FF6D6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3" name="Straight Connector 12"/>
          <p:cNvCxnSpPr>
            <a:stCxn id="12" idx="2"/>
          </p:cNvCxnSpPr>
          <p:nvPr/>
        </p:nvCxnSpPr>
        <p:spPr>
          <a:xfrm flipH="1" flipV="1">
            <a:off x="7495392"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9850788"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0767982" y="2969135"/>
            <a:ext cx="0" cy="3888865"/>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84002" y="1016820"/>
            <a:ext cx="0" cy="3541307"/>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1346400" y="3813470"/>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8" name="Straight Connector 17"/>
          <p:cNvCxnSpPr>
            <a:stCxn id="17" idx="2"/>
          </p:cNvCxnSpPr>
          <p:nvPr/>
        </p:nvCxnSpPr>
        <p:spPr>
          <a:xfrm flipH="1" flipV="1">
            <a:off x="684002" y="4532569"/>
            <a:ext cx="662398" cy="2"/>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3701796"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0" name="Straight Connector 19"/>
          <p:cNvCxnSpPr>
            <a:stCxn id="19" idx="2"/>
          </p:cNvCxnSpPr>
          <p:nvPr/>
        </p:nvCxnSpPr>
        <p:spPr>
          <a:xfrm flipH="1" flipV="1">
            <a:off x="2784600" y="4532569"/>
            <a:ext cx="917195" cy="1"/>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6057192"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2" name="Straight Connector 21"/>
          <p:cNvCxnSpPr>
            <a:stCxn id="21" idx="2"/>
          </p:cNvCxnSpPr>
          <p:nvPr/>
        </p:nvCxnSpPr>
        <p:spPr>
          <a:xfrm flipH="1" flipV="1">
            <a:off x="5139996" y="4532569"/>
            <a:ext cx="917195" cy="1"/>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8412588"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4" name="Straight Connector 23"/>
          <p:cNvCxnSpPr>
            <a:stCxn id="23" idx="2"/>
          </p:cNvCxnSpPr>
          <p:nvPr/>
        </p:nvCxnSpPr>
        <p:spPr>
          <a:xfrm flipH="1" flipV="1">
            <a:off x="7495392" y="4532569"/>
            <a:ext cx="917195" cy="1"/>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9850791" y="4532568"/>
            <a:ext cx="1397633" cy="0"/>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1248422" y="4558127"/>
            <a:ext cx="0" cy="2299873"/>
          </a:xfrm>
          <a:prstGeom prst="line">
            <a:avLst/>
          </a:prstGeom>
          <a:ln w="19050">
            <a:solidFill>
              <a:srgbClr val="FF6D6D"/>
            </a:solidFill>
            <a:prstDash val="sysDot"/>
          </a:ln>
        </p:spPr>
        <p:style>
          <a:lnRef idx="1">
            <a:schemeClr val="accent1"/>
          </a:lnRef>
          <a:fillRef idx="0">
            <a:schemeClr val="accent1"/>
          </a:fillRef>
          <a:effectRef idx="0">
            <a:schemeClr val="accent1"/>
          </a:effectRef>
          <a:fontRef idx="minor">
            <a:schemeClr val="tx1"/>
          </a:fontRef>
        </p:style>
      </p:cxnSp>
      <p:sp>
        <p:nvSpPr>
          <p:cNvPr id="27" name="Freeform 5"/>
          <p:cNvSpPr>
            <a:spLocks/>
          </p:cNvSpPr>
          <p:nvPr/>
        </p:nvSpPr>
        <p:spPr bwMode="auto">
          <a:xfrm>
            <a:off x="1346399"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01</a:t>
            </a:r>
            <a:endParaRPr lang="id-ID" sz="1351" b="1" dirty="0">
              <a:solidFill>
                <a:schemeClr val="bg1"/>
              </a:solidFill>
            </a:endParaRPr>
          </a:p>
        </p:txBody>
      </p:sp>
      <p:sp>
        <p:nvSpPr>
          <p:cNvPr id="28" name="Freeform 5"/>
          <p:cNvSpPr>
            <a:spLocks/>
          </p:cNvSpPr>
          <p:nvPr/>
        </p:nvSpPr>
        <p:spPr bwMode="auto">
          <a:xfrm>
            <a:off x="3719755"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02</a:t>
            </a:r>
            <a:endParaRPr lang="id-ID" sz="1351" b="1" dirty="0">
              <a:solidFill>
                <a:schemeClr val="bg1"/>
              </a:solidFill>
            </a:endParaRPr>
          </a:p>
        </p:txBody>
      </p:sp>
      <p:sp>
        <p:nvSpPr>
          <p:cNvPr id="29" name="Freeform 5"/>
          <p:cNvSpPr>
            <a:spLocks/>
          </p:cNvSpPr>
          <p:nvPr/>
        </p:nvSpPr>
        <p:spPr bwMode="auto">
          <a:xfrm>
            <a:off x="6057191"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03</a:t>
            </a:r>
            <a:endParaRPr lang="id-ID" sz="1351" b="1" dirty="0">
              <a:solidFill>
                <a:schemeClr val="bg1"/>
              </a:solidFill>
            </a:endParaRPr>
          </a:p>
        </p:txBody>
      </p:sp>
      <p:sp>
        <p:nvSpPr>
          <p:cNvPr id="30" name="Freeform 5"/>
          <p:cNvSpPr>
            <a:spLocks/>
          </p:cNvSpPr>
          <p:nvPr/>
        </p:nvSpPr>
        <p:spPr bwMode="auto">
          <a:xfrm>
            <a:off x="8412587"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04</a:t>
            </a:r>
            <a:endParaRPr lang="id-ID" sz="1351" b="1" dirty="0">
              <a:solidFill>
                <a:schemeClr val="bg1"/>
              </a:solidFill>
            </a:endParaRPr>
          </a:p>
        </p:txBody>
      </p:sp>
      <p:sp>
        <p:nvSpPr>
          <p:cNvPr id="31" name="Freeform 5"/>
          <p:cNvSpPr>
            <a:spLocks/>
          </p:cNvSpPr>
          <p:nvPr/>
        </p:nvSpPr>
        <p:spPr bwMode="auto">
          <a:xfrm>
            <a:off x="2402579"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08</a:t>
            </a:r>
            <a:endParaRPr lang="id-ID" sz="1351" b="1" dirty="0">
              <a:solidFill>
                <a:schemeClr val="bg1"/>
              </a:solidFill>
            </a:endParaRPr>
          </a:p>
        </p:txBody>
      </p:sp>
      <p:sp>
        <p:nvSpPr>
          <p:cNvPr id="32" name="Freeform 5"/>
          <p:cNvSpPr>
            <a:spLocks/>
          </p:cNvSpPr>
          <p:nvPr/>
        </p:nvSpPr>
        <p:spPr bwMode="auto">
          <a:xfrm>
            <a:off x="4775935"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07</a:t>
            </a:r>
            <a:endParaRPr lang="id-ID" sz="1351" b="1" dirty="0">
              <a:solidFill>
                <a:schemeClr val="bg1"/>
              </a:solidFill>
            </a:endParaRPr>
          </a:p>
        </p:txBody>
      </p:sp>
      <p:sp>
        <p:nvSpPr>
          <p:cNvPr id="33" name="Freeform 5"/>
          <p:cNvSpPr>
            <a:spLocks/>
          </p:cNvSpPr>
          <p:nvPr/>
        </p:nvSpPr>
        <p:spPr bwMode="auto">
          <a:xfrm>
            <a:off x="7113371"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06</a:t>
            </a:r>
            <a:endParaRPr lang="id-ID" sz="1351" b="1" dirty="0">
              <a:solidFill>
                <a:schemeClr val="bg1"/>
              </a:solidFill>
            </a:endParaRPr>
          </a:p>
        </p:txBody>
      </p:sp>
      <p:sp>
        <p:nvSpPr>
          <p:cNvPr id="34" name="Freeform 5"/>
          <p:cNvSpPr>
            <a:spLocks/>
          </p:cNvSpPr>
          <p:nvPr/>
        </p:nvSpPr>
        <p:spPr bwMode="auto">
          <a:xfrm>
            <a:off x="9468767"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05</a:t>
            </a:r>
            <a:endParaRPr lang="id-ID" sz="1351" b="1" dirty="0">
              <a:solidFill>
                <a:schemeClr val="bg1"/>
              </a:solidFill>
            </a:endParaRPr>
          </a:p>
        </p:txBody>
      </p:sp>
      <p:sp>
        <p:nvSpPr>
          <p:cNvPr id="35" name="Freeform 5"/>
          <p:cNvSpPr>
            <a:spLocks noEditPoints="1"/>
          </p:cNvSpPr>
          <p:nvPr/>
        </p:nvSpPr>
        <p:spPr bwMode="auto">
          <a:xfrm>
            <a:off x="1740980" y="2617457"/>
            <a:ext cx="649039" cy="458291"/>
          </a:xfrm>
          <a:custGeom>
            <a:avLst/>
            <a:gdLst>
              <a:gd name="T0" fmla="*/ 218 w 219"/>
              <a:gd name="T1" fmla="*/ 117 h 154"/>
              <a:gd name="T2" fmla="*/ 219 w 219"/>
              <a:gd name="T3" fmla="*/ 118 h 154"/>
              <a:gd name="T4" fmla="*/ 218 w 219"/>
              <a:gd name="T5" fmla="*/ 119 h 154"/>
              <a:gd name="T6" fmla="*/ 174 w 219"/>
              <a:gd name="T7" fmla="*/ 153 h 154"/>
              <a:gd name="T8" fmla="*/ 172 w 219"/>
              <a:gd name="T9" fmla="*/ 153 h 154"/>
              <a:gd name="T10" fmla="*/ 171 w 219"/>
              <a:gd name="T11" fmla="*/ 151 h 154"/>
              <a:gd name="T12" fmla="*/ 179 w 219"/>
              <a:gd name="T13" fmla="*/ 133 h 154"/>
              <a:gd name="T14" fmla="*/ 113 w 219"/>
              <a:gd name="T15" fmla="*/ 106 h 154"/>
              <a:gd name="T16" fmla="*/ 126 w 219"/>
              <a:gd name="T17" fmla="*/ 89 h 154"/>
              <a:gd name="T18" fmla="*/ 131 w 219"/>
              <a:gd name="T19" fmla="*/ 82 h 154"/>
              <a:gd name="T20" fmla="*/ 179 w 219"/>
              <a:gd name="T21" fmla="*/ 103 h 154"/>
              <a:gd name="T22" fmla="*/ 171 w 219"/>
              <a:gd name="T23" fmla="*/ 85 h 154"/>
              <a:gd name="T24" fmla="*/ 172 w 219"/>
              <a:gd name="T25" fmla="*/ 83 h 154"/>
              <a:gd name="T26" fmla="*/ 173 w 219"/>
              <a:gd name="T27" fmla="*/ 82 h 154"/>
              <a:gd name="T28" fmla="*/ 174 w 219"/>
              <a:gd name="T29" fmla="*/ 83 h 154"/>
              <a:gd name="T30" fmla="*/ 218 w 219"/>
              <a:gd name="T31" fmla="*/ 117 h 154"/>
              <a:gd name="T32" fmla="*/ 45 w 219"/>
              <a:gd name="T33" fmla="*/ 71 h 154"/>
              <a:gd name="T34" fmla="*/ 46 w 219"/>
              <a:gd name="T35" fmla="*/ 71 h 154"/>
              <a:gd name="T36" fmla="*/ 47 w 219"/>
              <a:gd name="T37" fmla="*/ 71 h 154"/>
              <a:gd name="T38" fmla="*/ 47 w 219"/>
              <a:gd name="T39" fmla="*/ 69 h 154"/>
              <a:gd name="T40" fmla="*/ 40 w 219"/>
              <a:gd name="T41" fmla="*/ 50 h 154"/>
              <a:gd name="T42" fmla="*/ 87 w 219"/>
              <a:gd name="T43" fmla="*/ 72 h 154"/>
              <a:gd name="T44" fmla="*/ 93 w 219"/>
              <a:gd name="T45" fmla="*/ 65 h 154"/>
              <a:gd name="T46" fmla="*/ 106 w 219"/>
              <a:gd name="T47" fmla="*/ 49 h 154"/>
              <a:gd name="T48" fmla="*/ 40 w 219"/>
              <a:gd name="T49" fmla="*/ 21 h 154"/>
              <a:gd name="T50" fmla="*/ 47 w 219"/>
              <a:gd name="T51" fmla="*/ 2 h 154"/>
              <a:gd name="T52" fmla="*/ 47 w 219"/>
              <a:gd name="T53" fmla="*/ 0 h 154"/>
              <a:gd name="T54" fmla="*/ 45 w 219"/>
              <a:gd name="T55" fmla="*/ 0 h 154"/>
              <a:gd name="T56" fmla="*/ 0 w 219"/>
              <a:gd name="T57" fmla="*/ 34 h 154"/>
              <a:gd name="T58" fmla="*/ 0 w 219"/>
              <a:gd name="T59" fmla="*/ 35 h 154"/>
              <a:gd name="T60" fmla="*/ 0 w 219"/>
              <a:gd name="T61" fmla="*/ 37 h 154"/>
              <a:gd name="T62" fmla="*/ 45 w 219"/>
              <a:gd name="T63" fmla="*/ 71 h 154"/>
              <a:gd name="T64" fmla="*/ 121 w 219"/>
              <a:gd name="T65" fmla="*/ 86 h 154"/>
              <a:gd name="T66" fmla="*/ 179 w 219"/>
              <a:gd name="T67" fmla="*/ 50 h 154"/>
              <a:gd name="T68" fmla="*/ 171 w 219"/>
              <a:gd name="T69" fmla="*/ 69 h 154"/>
              <a:gd name="T70" fmla="*/ 172 w 219"/>
              <a:gd name="T71" fmla="*/ 71 h 154"/>
              <a:gd name="T72" fmla="*/ 173 w 219"/>
              <a:gd name="T73" fmla="*/ 71 h 154"/>
              <a:gd name="T74" fmla="*/ 174 w 219"/>
              <a:gd name="T75" fmla="*/ 71 h 154"/>
              <a:gd name="T76" fmla="*/ 218 w 219"/>
              <a:gd name="T77" fmla="*/ 37 h 154"/>
              <a:gd name="T78" fmla="*/ 219 w 219"/>
              <a:gd name="T79" fmla="*/ 35 h 154"/>
              <a:gd name="T80" fmla="*/ 218 w 219"/>
              <a:gd name="T81" fmla="*/ 34 h 154"/>
              <a:gd name="T82" fmla="*/ 174 w 219"/>
              <a:gd name="T83" fmla="*/ 0 h 154"/>
              <a:gd name="T84" fmla="*/ 172 w 219"/>
              <a:gd name="T85" fmla="*/ 0 h 154"/>
              <a:gd name="T86" fmla="*/ 171 w 219"/>
              <a:gd name="T87" fmla="*/ 2 h 154"/>
              <a:gd name="T88" fmla="*/ 179 w 219"/>
              <a:gd name="T89" fmla="*/ 21 h 154"/>
              <a:gd name="T90" fmla="*/ 97 w 219"/>
              <a:gd name="T91" fmla="*/ 69 h 154"/>
              <a:gd name="T92" fmla="*/ 40 w 219"/>
              <a:gd name="T93" fmla="*/ 103 h 154"/>
              <a:gd name="T94" fmla="*/ 47 w 219"/>
              <a:gd name="T95" fmla="*/ 85 h 154"/>
              <a:gd name="T96" fmla="*/ 47 w 219"/>
              <a:gd name="T97" fmla="*/ 83 h 154"/>
              <a:gd name="T98" fmla="*/ 46 w 219"/>
              <a:gd name="T99" fmla="*/ 82 h 154"/>
              <a:gd name="T100" fmla="*/ 45 w 219"/>
              <a:gd name="T101" fmla="*/ 83 h 154"/>
              <a:gd name="T102" fmla="*/ 0 w 219"/>
              <a:gd name="T103" fmla="*/ 117 h 154"/>
              <a:gd name="T104" fmla="*/ 0 w 219"/>
              <a:gd name="T105" fmla="*/ 118 h 154"/>
              <a:gd name="T106" fmla="*/ 0 w 219"/>
              <a:gd name="T107" fmla="*/ 119 h 154"/>
              <a:gd name="T108" fmla="*/ 45 w 219"/>
              <a:gd name="T109" fmla="*/ 153 h 154"/>
              <a:gd name="T110" fmla="*/ 47 w 219"/>
              <a:gd name="T111" fmla="*/ 153 h 154"/>
              <a:gd name="T112" fmla="*/ 47 w 219"/>
              <a:gd name="T113" fmla="*/ 151 h 154"/>
              <a:gd name="T114" fmla="*/ 40 w 219"/>
              <a:gd name="T115" fmla="*/ 133 h 154"/>
              <a:gd name="T116" fmla="*/ 121 w 219"/>
              <a:gd name="T117"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6" name="TextBox 35"/>
          <p:cNvSpPr txBox="1"/>
          <p:nvPr/>
        </p:nvSpPr>
        <p:spPr>
          <a:xfrm>
            <a:off x="1482148" y="3257837"/>
            <a:ext cx="1174535" cy="307777"/>
          </a:xfrm>
          <a:prstGeom prst="rect">
            <a:avLst/>
          </a:prstGeom>
          <a:noFill/>
        </p:spPr>
        <p:txBody>
          <a:bodyPr wrap="square" rtlCol="0">
            <a:spAutoFit/>
          </a:bodyPr>
          <a:lstStyle/>
          <a:p>
            <a:pPr algn="ctr"/>
            <a:r>
              <a:rPr lang="id-ID" sz="1400" dirty="0">
                <a:solidFill>
                  <a:srgbClr val="FF6D6D"/>
                </a:solidFill>
                <a:latin typeface="PT Sans" panose="020B0503020203020204" pitchFamily="34" charset="0"/>
              </a:rPr>
              <a:t>Briefing</a:t>
            </a:r>
          </a:p>
        </p:txBody>
      </p:sp>
      <p:sp>
        <p:nvSpPr>
          <p:cNvPr id="37" name="TextBox 36"/>
          <p:cNvSpPr txBox="1"/>
          <p:nvPr/>
        </p:nvSpPr>
        <p:spPr>
          <a:xfrm>
            <a:off x="3833628" y="3257835"/>
            <a:ext cx="1174535" cy="307777"/>
          </a:xfrm>
          <a:prstGeom prst="rect">
            <a:avLst/>
          </a:prstGeom>
          <a:noFill/>
        </p:spPr>
        <p:txBody>
          <a:bodyPr wrap="square" rtlCol="0">
            <a:spAutoFit/>
          </a:bodyPr>
          <a:lstStyle/>
          <a:p>
            <a:pPr algn="ctr"/>
            <a:r>
              <a:rPr lang="id-ID" sz="1400" dirty="0">
                <a:solidFill>
                  <a:srgbClr val="FF6D6D"/>
                </a:solidFill>
                <a:latin typeface="PT Sans" panose="020B0503020203020204" pitchFamily="34" charset="0"/>
              </a:rPr>
              <a:t>Conceptual</a:t>
            </a:r>
          </a:p>
        </p:txBody>
      </p:sp>
      <p:sp>
        <p:nvSpPr>
          <p:cNvPr id="38" name="TextBox 37"/>
          <p:cNvSpPr txBox="1"/>
          <p:nvPr/>
        </p:nvSpPr>
        <p:spPr>
          <a:xfrm>
            <a:off x="6192189" y="3257835"/>
            <a:ext cx="1174535" cy="307777"/>
          </a:xfrm>
          <a:prstGeom prst="rect">
            <a:avLst/>
          </a:prstGeom>
          <a:noFill/>
        </p:spPr>
        <p:txBody>
          <a:bodyPr wrap="square" rtlCol="0">
            <a:spAutoFit/>
          </a:bodyPr>
          <a:lstStyle/>
          <a:p>
            <a:pPr algn="ctr"/>
            <a:r>
              <a:rPr lang="id-ID" sz="1400" dirty="0">
                <a:solidFill>
                  <a:srgbClr val="FF6D6D"/>
                </a:solidFill>
                <a:latin typeface="PT Sans" panose="020B0503020203020204" pitchFamily="34" charset="0"/>
              </a:rPr>
              <a:t>Brainstorm</a:t>
            </a:r>
          </a:p>
        </p:txBody>
      </p:sp>
      <p:sp>
        <p:nvSpPr>
          <p:cNvPr id="39" name="TextBox 38"/>
          <p:cNvSpPr txBox="1"/>
          <p:nvPr/>
        </p:nvSpPr>
        <p:spPr>
          <a:xfrm>
            <a:off x="8547585" y="3257835"/>
            <a:ext cx="1174535" cy="307777"/>
          </a:xfrm>
          <a:prstGeom prst="rect">
            <a:avLst/>
          </a:prstGeom>
          <a:noFill/>
        </p:spPr>
        <p:txBody>
          <a:bodyPr wrap="square" rtlCol="0">
            <a:spAutoFit/>
          </a:bodyPr>
          <a:lstStyle/>
          <a:p>
            <a:pPr algn="ctr"/>
            <a:r>
              <a:rPr lang="id-ID" sz="1400" dirty="0">
                <a:solidFill>
                  <a:srgbClr val="FF6D6D"/>
                </a:solidFill>
                <a:latin typeface="PT Sans" panose="020B0503020203020204" pitchFamily="34" charset="0"/>
              </a:rPr>
              <a:t>Sketching</a:t>
            </a:r>
          </a:p>
        </p:txBody>
      </p:sp>
      <p:sp>
        <p:nvSpPr>
          <p:cNvPr id="40" name="TextBox 39"/>
          <p:cNvSpPr txBox="1"/>
          <p:nvPr/>
        </p:nvSpPr>
        <p:spPr>
          <a:xfrm>
            <a:off x="1482148" y="4740827"/>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Finalization</a:t>
            </a:r>
          </a:p>
        </p:txBody>
      </p:sp>
      <p:sp>
        <p:nvSpPr>
          <p:cNvPr id="41" name="TextBox 40"/>
          <p:cNvSpPr txBox="1"/>
          <p:nvPr/>
        </p:nvSpPr>
        <p:spPr>
          <a:xfrm>
            <a:off x="3833628" y="4740829"/>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Proof</a:t>
            </a:r>
          </a:p>
        </p:txBody>
      </p:sp>
      <p:sp>
        <p:nvSpPr>
          <p:cNvPr id="42" name="TextBox 41"/>
          <p:cNvSpPr txBox="1"/>
          <p:nvPr/>
        </p:nvSpPr>
        <p:spPr>
          <a:xfrm>
            <a:off x="6192189" y="4740829"/>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Refining</a:t>
            </a:r>
          </a:p>
        </p:txBody>
      </p:sp>
      <p:sp>
        <p:nvSpPr>
          <p:cNvPr id="43" name="TextBox 42"/>
          <p:cNvSpPr txBox="1"/>
          <p:nvPr/>
        </p:nvSpPr>
        <p:spPr>
          <a:xfrm>
            <a:off x="8547585" y="4740827"/>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Execution</a:t>
            </a:r>
          </a:p>
        </p:txBody>
      </p:sp>
      <p:grpSp>
        <p:nvGrpSpPr>
          <p:cNvPr id="44" name="Group 43"/>
          <p:cNvGrpSpPr/>
          <p:nvPr/>
        </p:nvGrpSpPr>
        <p:grpSpPr>
          <a:xfrm>
            <a:off x="4127105" y="2519949"/>
            <a:ext cx="708177" cy="586803"/>
            <a:chOff x="6350" y="0"/>
            <a:chExt cx="733775" cy="608013"/>
          </a:xfrm>
          <a:solidFill>
            <a:schemeClr val="bg1">
              <a:lumMod val="50000"/>
            </a:schemeClr>
          </a:solidFill>
        </p:grpSpPr>
        <p:sp>
          <p:nvSpPr>
            <p:cNvPr id="45" name="Freeform 9"/>
            <p:cNvSpPr>
              <a:spLocks/>
            </p:cNvSpPr>
            <p:nvPr/>
          </p:nvSpPr>
          <p:spPr bwMode="auto">
            <a:xfrm>
              <a:off x="132112" y="309563"/>
              <a:ext cx="307975" cy="290513"/>
            </a:xfrm>
            <a:custGeom>
              <a:avLst/>
              <a:gdLst>
                <a:gd name="T0" fmla="*/ 194 w 194"/>
                <a:gd name="T1" fmla="*/ 0 h 183"/>
                <a:gd name="T2" fmla="*/ 0 w 194"/>
                <a:gd name="T3" fmla="*/ 0 h 183"/>
                <a:gd name="T4" fmla="*/ 0 w 194"/>
                <a:gd name="T5" fmla="*/ 31 h 183"/>
                <a:gd name="T6" fmla="*/ 19 w 194"/>
                <a:gd name="T7" fmla="*/ 31 h 183"/>
                <a:gd name="T8" fmla="*/ 19 w 194"/>
                <a:gd name="T9" fmla="*/ 183 h 183"/>
                <a:gd name="T10" fmla="*/ 161 w 194"/>
                <a:gd name="T11" fmla="*/ 183 h 183"/>
                <a:gd name="T12" fmla="*/ 161 w 194"/>
                <a:gd name="T13" fmla="*/ 31 h 183"/>
                <a:gd name="T14" fmla="*/ 194 w 194"/>
                <a:gd name="T15" fmla="*/ 31 h 183"/>
                <a:gd name="T16" fmla="*/ 194 w 19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83">
                  <a:moveTo>
                    <a:pt x="194" y="0"/>
                  </a:moveTo>
                  <a:lnTo>
                    <a:pt x="0" y="0"/>
                  </a:lnTo>
                  <a:lnTo>
                    <a:pt x="0" y="31"/>
                  </a:lnTo>
                  <a:lnTo>
                    <a:pt x="19" y="31"/>
                  </a:lnTo>
                  <a:lnTo>
                    <a:pt x="19" y="183"/>
                  </a:lnTo>
                  <a:lnTo>
                    <a:pt x="161" y="183"/>
                  </a:lnTo>
                  <a:lnTo>
                    <a:pt x="161" y="31"/>
                  </a:lnTo>
                  <a:lnTo>
                    <a:pt x="194" y="31"/>
                  </a:lnTo>
                  <a:lnTo>
                    <a:pt x="1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6" name="Oval 10"/>
            <p:cNvSpPr>
              <a:spLocks noChangeArrowheads="1"/>
            </p:cNvSpPr>
            <p:nvPr/>
          </p:nvSpPr>
          <p:spPr bwMode="auto">
            <a:xfrm>
              <a:off x="44450" y="0"/>
              <a:ext cx="111125"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7" name="Freeform 11"/>
            <p:cNvSpPr>
              <a:spLocks/>
            </p:cNvSpPr>
            <p:nvPr/>
          </p:nvSpPr>
          <p:spPr bwMode="auto">
            <a:xfrm>
              <a:off x="535337" y="252413"/>
              <a:ext cx="204788" cy="352425"/>
            </a:xfrm>
            <a:custGeom>
              <a:avLst/>
              <a:gdLst>
                <a:gd name="T0" fmla="*/ 50 w 54"/>
                <a:gd name="T1" fmla="*/ 0 h 92"/>
                <a:gd name="T2" fmla="*/ 49 w 54"/>
                <a:gd name="T3" fmla="*/ 1 h 92"/>
                <a:gd name="T4" fmla="*/ 29 w 54"/>
                <a:gd name="T5" fmla="*/ 47 h 92"/>
                <a:gd name="T6" fmla="*/ 25 w 54"/>
                <a:gd name="T7" fmla="*/ 47 h 92"/>
                <a:gd name="T8" fmla="*/ 1 w 54"/>
                <a:gd name="T9" fmla="*/ 56 h 92"/>
                <a:gd name="T10" fmla="*/ 0 w 54"/>
                <a:gd name="T11" fmla="*/ 57 h 92"/>
                <a:gd name="T12" fmla="*/ 3 w 54"/>
                <a:gd name="T13" fmla="*/ 61 h 92"/>
                <a:gd name="T14" fmla="*/ 4 w 54"/>
                <a:gd name="T15" fmla="*/ 61 h 92"/>
                <a:gd name="T16" fmla="*/ 17 w 54"/>
                <a:gd name="T17" fmla="*/ 54 h 92"/>
                <a:gd name="T18" fmla="*/ 17 w 54"/>
                <a:gd name="T19" fmla="*/ 81 h 92"/>
                <a:gd name="T20" fmla="*/ 9 w 54"/>
                <a:gd name="T21" fmla="*/ 85 h 92"/>
                <a:gd name="T22" fmla="*/ 11 w 54"/>
                <a:gd name="T23" fmla="*/ 90 h 92"/>
                <a:gd name="T24" fmla="*/ 19 w 54"/>
                <a:gd name="T25" fmla="*/ 86 h 92"/>
                <a:gd name="T26" fmla="*/ 27 w 54"/>
                <a:gd name="T27" fmla="*/ 92 h 92"/>
                <a:gd name="T28" fmla="*/ 30 w 54"/>
                <a:gd name="T29" fmla="*/ 87 h 92"/>
                <a:gd name="T30" fmla="*/ 22 w 54"/>
                <a:gd name="T31" fmla="*/ 81 h 92"/>
                <a:gd name="T32" fmla="*/ 22 w 54"/>
                <a:gd name="T33" fmla="*/ 53 h 92"/>
                <a:gd name="T34" fmla="*/ 25 w 54"/>
                <a:gd name="T35" fmla="*/ 52 h 92"/>
                <a:gd name="T36" fmla="*/ 30 w 54"/>
                <a:gd name="T37" fmla="*/ 53 h 92"/>
                <a:gd name="T38" fmla="*/ 32 w 54"/>
                <a:gd name="T39" fmla="*/ 54 h 92"/>
                <a:gd name="T40" fmla="*/ 33 w 54"/>
                <a:gd name="T41" fmla="*/ 51 h 92"/>
                <a:gd name="T42" fmla="*/ 53 w 54"/>
                <a:gd name="T43" fmla="*/ 5 h 92"/>
                <a:gd name="T44" fmla="*/ 54 w 54"/>
                <a:gd name="T45" fmla="*/ 5 h 92"/>
                <a:gd name="T46" fmla="*/ 50 w 54"/>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92">
                  <a:moveTo>
                    <a:pt x="50" y="0"/>
                  </a:moveTo>
                  <a:cubicBezTo>
                    <a:pt x="49" y="1"/>
                    <a:pt x="49" y="1"/>
                    <a:pt x="49" y="1"/>
                  </a:cubicBezTo>
                  <a:cubicBezTo>
                    <a:pt x="41" y="8"/>
                    <a:pt x="32" y="37"/>
                    <a:pt x="29" y="47"/>
                  </a:cubicBezTo>
                  <a:cubicBezTo>
                    <a:pt x="27" y="47"/>
                    <a:pt x="26" y="47"/>
                    <a:pt x="25" y="47"/>
                  </a:cubicBezTo>
                  <a:cubicBezTo>
                    <a:pt x="13" y="47"/>
                    <a:pt x="1" y="56"/>
                    <a:pt x="1" y="56"/>
                  </a:cubicBezTo>
                  <a:cubicBezTo>
                    <a:pt x="0" y="57"/>
                    <a:pt x="0" y="57"/>
                    <a:pt x="0" y="57"/>
                  </a:cubicBezTo>
                  <a:cubicBezTo>
                    <a:pt x="3" y="61"/>
                    <a:pt x="3" y="61"/>
                    <a:pt x="3" y="61"/>
                  </a:cubicBezTo>
                  <a:cubicBezTo>
                    <a:pt x="4" y="61"/>
                    <a:pt x="4" y="61"/>
                    <a:pt x="4" y="61"/>
                  </a:cubicBezTo>
                  <a:cubicBezTo>
                    <a:pt x="4" y="61"/>
                    <a:pt x="10" y="56"/>
                    <a:pt x="17" y="54"/>
                  </a:cubicBezTo>
                  <a:cubicBezTo>
                    <a:pt x="17" y="81"/>
                    <a:pt x="17" y="81"/>
                    <a:pt x="17" y="81"/>
                  </a:cubicBezTo>
                  <a:cubicBezTo>
                    <a:pt x="9" y="85"/>
                    <a:pt x="9" y="85"/>
                    <a:pt x="9" y="85"/>
                  </a:cubicBezTo>
                  <a:cubicBezTo>
                    <a:pt x="11" y="90"/>
                    <a:pt x="11" y="90"/>
                    <a:pt x="11" y="90"/>
                  </a:cubicBezTo>
                  <a:cubicBezTo>
                    <a:pt x="19" y="86"/>
                    <a:pt x="19" y="86"/>
                    <a:pt x="19" y="86"/>
                  </a:cubicBezTo>
                  <a:cubicBezTo>
                    <a:pt x="27" y="92"/>
                    <a:pt x="27" y="92"/>
                    <a:pt x="27" y="92"/>
                  </a:cubicBezTo>
                  <a:cubicBezTo>
                    <a:pt x="30" y="87"/>
                    <a:pt x="30" y="87"/>
                    <a:pt x="30" y="87"/>
                  </a:cubicBezTo>
                  <a:cubicBezTo>
                    <a:pt x="22" y="81"/>
                    <a:pt x="22" y="81"/>
                    <a:pt x="22" y="81"/>
                  </a:cubicBezTo>
                  <a:cubicBezTo>
                    <a:pt x="22" y="53"/>
                    <a:pt x="22" y="53"/>
                    <a:pt x="22" y="53"/>
                  </a:cubicBezTo>
                  <a:cubicBezTo>
                    <a:pt x="23" y="53"/>
                    <a:pt x="24" y="52"/>
                    <a:pt x="25" y="52"/>
                  </a:cubicBezTo>
                  <a:cubicBezTo>
                    <a:pt x="27" y="52"/>
                    <a:pt x="28" y="53"/>
                    <a:pt x="30" y="53"/>
                  </a:cubicBezTo>
                  <a:cubicBezTo>
                    <a:pt x="32" y="54"/>
                    <a:pt x="32" y="54"/>
                    <a:pt x="32" y="54"/>
                  </a:cubicBezTo>
                  <a:cubicBezTo>
                    <a:pt x="33" y="51"/>
                    <a:pt x="33" y="51"/>
                    <a:pt x="33" y="51"/>
                  </a:cubicBezTo>
                  <a:cubicBezTo>
                    <a:pt x="37" y="36"/>
                    <a:pt x="47" y="11"/>
                    <a:pt x="53" y="5"/>
                  </a:cubicBezTo>
                  <a:cubicBezTo>
                    <a:pt x="54" y="5"/>
                    <a:pt x="54" y="5"/>
                    <a:pt x="54" y="5"/>
                  </a:cubicBez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12"/>
            <p:cNvSpPr>
              <a:spLocks/>
            </p:cNvSpPr>
            <p:nvPr/>
          </p:nvSpPr>
          <p:spPr bwMode="auto">
            <a:xfrm>
              <a:off x="6350" y="114300"/>
              <a:ext cx="244475" cy="485775"/>
            </a:xfrm>
            <a:custGeom>
              <a:avLst/>
              <a:gdLst>
                <a:gd name="T0" fmla="*/ 48 w 64"/>
                <a:gd name="T1" fmla="*/ 27 h 127"/>
                <a:gd name="T2" fmla="*/ 28 w 64"/>
                <a:gd name="T3" fmla="*/ 28 h 127"/>
                <a:gd name="T4" fmla="*/ 30 w 64"/>
                <a:gd name="T5" fmla="*/ 18 h 127"/>
                <a:gd name="T6" fmla="*/ 19 w 64"/>
                <a:gd name="T7" fmla="*/ 1 h 127"/>
                <a:gd name="T8" fmla="*/ 7 w 64"/>
                <a:gd name="T9" fmla="*/ 4 h 127"/>
                <a:gd name="T10" fmla="*/ 5 w 64"/>
                <a:gd name="T11" fmla="*/ 5 h 127"/>
                <a:gd name="T12" fmla="*/ 0 w 64"/>
                <a:gd name="T13" fmla="*/ 35 h 127"/>
                <a:gd name="T14" fmla="*/ 6 w 64"/>
                <a:gd name="T15" fmla="*/ 74 h 127"/>
                <a:gd name="T16" fmla="*/ 6 w 64"/>
                <a:gd name="T17" fmla="*/ 118 h 127"/>
                <a:gd name="T18" fmla="*/ 20 w 64"/>
                <a:gd name="T19" fmla="*/ 118 h 127"/>
                <a:gd name="T20" fmla="*/ 20 w 64"/>
                <a:gd name="T21" fmla="*/ 72 h 127"/>
                <a:gd name="T22" fmla="*/ 23 w 64"/>
                <a:gd name="T23" fmla="*/ 72 h 127"/>
                <a:gd name="T24" fmla="*/ 24 w 64"/>
                <a:gd name="T25" fmla="*/ 66 h 127"/>
                <a:gd name="T26" fmla="*/ 25 w 64"/>
                <a:gd name="T27" fmla="*/ 44 h 127"/>
                <a:gd name="T28" fmla="*/ 56 w 64"/>
                <a:gd name="T29" fmla="*/ 40 h 127"/>
                <a:gd name="T30" fmla="*/ 48 w 64"/>
                <a:gd name="T31" fmla="*/ 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27">
                  <a:moveTo>
                    <a:pt x="48" y="27"/>
                  </a:moveTo>
                  <a:cubicBezTo>
                    <a:pt x="40" y="31"/>
                    <a:pt x="34" y="31"/>
                    <a:pt x="28" y="28"/>
                  </a:cubicBezTo>
                  <a:cubicBezTo>
                    <a:pt x="29" y="25"/>
                    <a:pt x="29" y="21"/>
                    <a:pt x="30" y="18"/>
                  </a:cubicBezTo>
                  <a:cubicBezTo>
                    <a:pt x="33" y="10"/>
                    <a:pt x="26" y="2"/>
                    <a:pt x="19" y="1"/>
                  </a:cubicBezTo>
                  <a:cubicBezTo>
                    <a:pt x="14" y="0"/>
                    <a:pt x="10" y="1"/>
                    <a:pt x="7" y="4"/>
                  </a:cubicBezTo>
                  <a:cubicBezTo>
                    <a:pt x="6" y="4"/>
                    <a:pt x="5" y="5"/>
                    <a:pt x="5" y="5"/>
                  </a:cubicBezTo>
                  <a:cubicBezTo>
                    <a:pt x="2" y="16"/>
                    <a:pt x="0" y="35"/>
                    <a:pt x="0" y="35"/>
                  </a:cubicBezTo>
                  <a:cubicBezTo>
                    <a:pt x="0" y="65"/>
                    <a:pt x="3" y="73"/>
                    <a:pt x="6" y="74"/>
                  </a:cubicBezTo>
                  <a:cubicBezTo>
                    <a:pt x="6" y="118"/>
                    <a:pt x="6" y="118"/>
                    <a:pt x="6" y="118"/>
                  </a:cubicBezTo>
                  <a:cubicBezTo>
                    <a:pt x="6" y="127"/>
                    <a:pt x="20" y="127"/>
                    <a:pt x="20" y="118"/>
                  </a:cubicBezTo>
                  <a:cubicBezTo>
                    <a:pt x="20" y="72"/>
                    <a:pt x="20" y="72"/>
                    <a:pt x="20" y="72"/>
                  </a:cubicBezTo>
                  <a:cubicBezTo>
                    <a:pt x="23" y="72"/>
                    <a:pt x="23" y="72"/>
                    <a:pt x="23" y="72"/>
                  </a:cubicBezTo>
                  <a:cubicBezTo>
                    <a:pt x="23" y="70"/>
                    <a:pt x="24" y="68"/>
                    <a:pt x="24" y="66"/>
                  </a:cubicBezTo>
                  <a:cubicBezTo>
                    <a:pt x="24" y="58"/>
                    <a:pt x="25" y="51"/>
                    <a:pt x="25" y="44"/>
                  </a:cubicBezTo>
                  <a:cubicBezTo>
                    <a:pt x="35" y="47"/>
                    <a:pt x="45" y="46"/>
                    <a:pt x="56" y="40"/>
                  </a:cubicBezTo>
                  <a:cubicBezTo>
                    <a:pt x="64" y="36"/>
                    <a:pt x="57" y="23"/>
                    <a:pt x="4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13"/>
            <p:cNvSpPr>
              <a:spLocks/>
            </p:cNvSpPr>
            <p:nvPr/>
          </p:nvSpPr>
          <p:spPr bwMode="auto">
            <a:xfrm>
              <a:off x="330549" y="80963"/>
              <a:ext cx="406400" cy="527050"/>
            </a:xfrm>
            <a:custGeom>
              <a:avLst/>
              <a:gdLst>
                <a:gd name="T0" fmla="*/ 84 w 107"/>
                <a:gd name="T1" fmla="*/ 76 h 138"/>
                <a:gd name="T2" fmla="*/ 95 w 107"/>
                <a:gd name="T3" fmla="*/ 48 h 138"/>
                <a:gd name="T4" fmla="*/ 74 w 107"/>
                <a:gd name="T5" fmla="*/ 28 h 138"/>
                <a:gd name="T6" fmla="*/ 70 w 107"/>
                <a:gd name="T7" fmla="*/ 33 h 138"/>
                <a:gd name="T8" fmla="*/ 38 w 107"/>
                <a:gd name="T9" fmla="*/ 27 h 138"/>
                <a:gd name="T10" fmla="*/ 32 w 107"/>
                <a:gd name="T11" fmla="*/ 28 h 138"/>
                <a:gd name="T12" fmla="*/ 2 w 107"/>
                <a:gd name="T13" fmla="*/ 0 h 138"/>
                <a:gd name="T14" fmla="*/ 0 w 107"/>
                <a:gd name="T15" fmla="*/ 3 h 138"/>
                <a:gd name="T16" fmla="*/ 29 w 107"/>
                <a:gd name="T17" fmla="*/ 31 h 138"/>
                <a:gd name="T18" fmla="*/ 34 w 107"/>
                <a:gd name="T19" fmla="*/ 42 h 138"/>
                <a:gd name="T20" fmla="*/ 62 w 107"/>
                <a:gd name="T21" fmla="*/ 48 h 138"/>
                <a:gd name="T22" fmla="*/ 55 w 107"/>
                <a:gd name="T23" fmla="*/ 75 h 138"/>
                <a:gd name="T24" fmla="*/ 20 w 107"/>
                <a:gd name="T25" fmla="*/ 126 h 138"/>
                <a:gd name="T26" fmla="*/ 38 w 107"/>
                <a:gd name="T27" fmla="*/ 126 h 138"/>
                <a:gd name="T28" fmla="*/ 70 w 107"/>
                <a:gd name="T29" fmla="*/ 90 h 138"/>
                <a:gd name="T30" fmla="*/ 84 w 107"/>
                <a:gd name="T31" fmla="*/ 7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38">
                  <a:moveTo>
                    <a:pt x="84" y="76"/>
                  </a:moveTo>
                  <a:cubicBezTo>
                    <a:pt x="84" y="66"/>
                    <a:pt x="87" y="56"/>
                    <a:pt x="95" y="48"/>
                  </a:cubicBezTo>
                  <a:cubicBezTo>
                    <a:pt x="107" y="35"/>
                    <a:pt x="87" y="15"/>
                    <a:pt x="74" y="28"/>
                  </a:cubicBezTo>
                  <a:cubicBezTo>
                    <a:pt x="73" y="30"/>
                    <a:pt x="71" y="32"/>
                    <a:pt x="70" y="33"/>
                  </a:cubicBezTo>
                  <a:cubicBezTo>
                    <a:pt x="59" y="32"/>
                    <a:pt x="48" y="31"/>
                    <a:pt x="38" y="27"/>
                  </a:cubicBezTo>
                  <a:cubicBezTo>
                    <a:pt x="35" y="26"/>
                    <a:pt x="33" y="27"/>
                    <a:pt x="32" y="28"/>
                  </a:cubicBezTo>
                  <a:cubicBezTo>
                    <a:pt x="2" y="0"/>
                    <a:pt x="2" y="0"/>
                    <a:pt x="2" y="0"/>
                  </a:cubicBezTo>
                  <a:cubicBezTo>
                    <a:pt x="0" y="3"/>
                    <a:pt x="0" y="3"/>
                    <a:pt x="0" y="3"/>
                  </a:cubicBezTo>
                  <a:cubicBezTo>
                    <a:pt x="29" y="31"/>
                    <a:pt x="29" y="31"/>
                    <a:pt x="29" y="31"/>
                  </a:cubicBezTo>
                  <a:cubicBezTo>
                    <a:pt x="27" y="35"/>
                    <a:pt x="28" y="40"/>
                    <a:pt x="34" y="42"/>
                  </a:cubicBezTo>
                  <a:cubicBezTo>
                    <a:pt x="43" y="45"/>
                    <a:pt x="52" y="47"/>
                    <a:pt x="62" y="48"/>
                  </a:cubicBezTo>
                  <a:cubicBezTo>
                    <a:pt x="58" y="56"/>
                    <a:pt x="56" y="65"/>
                    <a:pt x="55" y="75"/>
                  </a:cubicBezTo>
                  <a:cubicBezTo>
                    <a:pt x="34" y="83"/>
                    <a:pt x="23" y="102"/>
                    <a:pt x="20" y="126"/>
                  </a:cubicBezTo>
                  <a:cubicBezTo>
                    <a:pt x="18" y="138"/>
                    <a:pt x="37" y="138"/>
                    <a:pt x="38" y="126"/>
                  </a:cubicBezTo>
                  <a:cubicBezTo>
                    <a:pt x="41" y="107"/>
                    <a:pt x="52" y="94"/>
                    <a:pt x="70" y="90"/>
                  </a:cubicBezTo>
                  <a:cubicBezTo>
                    <a:pt x="78" y="90"/>
                    <a:pt x="83" y="84"/>
                    <a:pt x="84"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0" name="Oval 14"/>
            <p:cNvSpPr>
              <a:spLocks noChangeArrowheads="1"/>
            </p:cNvSpPr>
            <p:nvPr/>
          </p:nvSpPr>
          <p:spPr bwMode="auto">
            <a:xfrm>
              <a:off x="595662" y="53975"/>
              <a:ext cx="111125" cy="111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51" name="Group 50"/>
          <p:cNvGrpSpPr/>
          <p:nvPr/>
        </p:nvGrpSpPr>
        <p:grpSpPr>
          <a:xfrm>
            <a:off x="6470756" y="2519952"/>
            <a:ext cx="618795" cy="616057"/>
            <a:chOff x="6350" y="-3175"/>
            <a:chExt cx="717550" cy="714376"/>
          </a:xfrm>
          <a:solidFill>
            <a:schemeClr val="bg1">
              <a:lumMod val="50000"/>
            </a:schemeClr>
          </a:solidFill>
        </p:grpSpPr>
        <p:sp>
          <p:nvSpPr>
            <p:cNvPr id="52" name="Freeform 18"/>
            <p:cNvSpPr>
              <a:spLocks/>
            </p:cNvSpPr>
            <p:nvPr/>
          </p:nvSpPr>
          <p:spPr bwMode="auto">
            <a:xfrm>
              <a:off x="438150" y="430213"/>
              <a:ext cx="285750" cy="280988"/>
            </a:xfrm>
            <a:custGeom>
              <a:avLst/>
              <a:gdLst>
                <a:gd name="T0" fmla="*/ 68 w 75"/>
                <a:gd name="T1" fmla="*/ 42 h 74"/>
                <a:gd name="T2" fmla="*/ 25 w 75"/>
                <a:gd name="T3" fmla="*/ 0 h 74"/>
                <a:gd name="T4" fmla="*/ 0 w 75"/>
                <a:gd name="T5" fmla="*/ 24 h 74"/>
                <a:gd name="T6" fmla="*/ 43 w 75"/>
                <a:gd name="T7" fmla="*/ 67 h 74"/>
                <a:gd name="T8" fmla="*/ 68 w 75"/>
                <a:gd name="T9" fmla="*/ 67 h 74"/>
                <a:gd name="T10" fmla="*/ 68 w 75"/>
                <a:gd name="T11" fmla="*/ 42 h 74"/>
              </a:gdLst>
              <a:ahLst/>
              <a:cxnLst>
                <a:cxn ang="0">
                  <a:pos x="T0" y="T1"/>
                </a:cxn>
                <a:cxn ang="0">
                  <a:pos x="T2" y="T3"/>
                </a:cxn>
                <a:cxn ang="0">
                  <a:pos x="T4" y="T5"/>
                </a:cxn>
                <a:cxn ang="0">
                  <a:pos x="T6" y="T7"/>
                </a:cxn>
                <a:cxn ang="0">
                  <a:pos x="T8" y="T9"/>
                </a:cxn>
                <a:cxn ang="0">
                  <a:pos x="T10" y="T11"/>
                </a:cxn>
              </a:cxnLst>
              <a:rect l="0" t="0" r="r" b="b"/>
              <a:pathLst>
                <a:path w="75" h="74">
                  <a:moveTo>
                    <a:pt x="68" y="42"/>
                  </a:moveTo>
                  <a:cubicBezTo>
                    <a:pt x="25" y="0"/>
                    <a:pt x="25" y="0"/>
                    <a:pt x="25" y="0"/>
                  </a:cubicBezTo>
                  <a:cubicBezTo>
                    <a:pt x="19" y="10"/>
                    <a:pt x="10" y="18"/>
                    <a:pt x="0" y="24"/>
                  </a:cubicBezTo>
                  <a:cubicBezTo>
                    <a:pt x="43" y="67"/>
                    <a:pt x="43" y="67"/>
                    <a:pt x="43" y="67"/>
                  </a:cubicBezTo>
                  <a:cubicBezTo>
                    <a:pt x="50" y="74"/>
                    <a:pt x="61" y="74"/>
                    <a:pt x="68" y="67"/>
                  </a:cubicBezTo>
                  <a:cubicBezTo>
                    <a:pt x="75" y="60"/>
                    <a:pt x="75" y="49"/>
                    <a:pt x="68"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3" name="Freeform 19"/>
            <p:cNvSpPr>
              <a:spLocks noEditPoints="1"/>
            </p:cNvSpPr>
            <p:nvPr/>
          </p:nvSpPr>
          <p:spPr bwMode="auto">
            <a:xfrm>
              <a:off x="6350" y="-3175"/>
              <a:ext cx="530225" cy="531813"/>
            </a:xfrm>
            <a:custGeom>
              <a:avLst/>
              <a:gdLst>
                <a:gd name="T0" fmla="*/ 139 w 139"/>
                <a:gd name="T1" fmla="*/ 70 h 140"/>
                <a:gd name="T2" fmla="*/ 70 w 139"/>
                <a:gd name="T3" fmla="*/ 0 h 140"/>
                <a:gd name="T4" fmla="*/ 0 w 139"/>
                <a:gd name="T5" fmla="*/ 70 h 140"/>
                <a:gd name="T6" fmla="*/ 70 w 139"/>
                <a:gd name="T7" fmla="*/ 140 h 140"/>
                <a:gd name="T8" fmla="*/ 139 w 139"/>
                <a:gd name="T9" fmla="*/ 70 h 140"/>
                <a:gd name="T10" fmla="*/ 70 w 139"/>
                <a:gd name="T11" fmla="*/ 122 h 140"/>
                <a:gd name="T12" fmla="*/ 17 w 139"/>
                <a:gd name="T13" fmla="*/ 70 h 140"/>
                <a:gd name="T14" fmla="*/ 70 w 139"/>
                <a:gd name="T15" fmla="*/ 17 h 140"/>
                <a:gd name="T16" fmla="*/ 122 w 139"/>
                <a:gd name="T17" fmla="*/ 70 h 140"/>
                <a:gd name="T18" fmla="*/ 70 w 139"/>
                <a:gd name="T19"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0">
                  <a:moveTo>
                    <a:pt x="139" y="70"/>
                  </a:moveTo>
                  <a:cubicBezTo>
                    <a:pt x="139" y="31"/>
                    <a:pt x="108" y="0"/>
                    <a:pt x="70" y="0"/>
                  </a:cubicBezTo>
                  <a:cubicBezTo>
                    <a:pt x="31" y="0"/>
                    <a:pt x="0" y="31"/>
                    <a:pt x="0" y="70"/>
                  </a:cubicBezTo>
                  <a:cubicBezTo>
                    <a:pt x="0" y="108"/>
                    <a:pt x="31" y="140"/>
                    <a:pt x="70" y="140"/>
                  </a:cubicBezTo>
                  <a:cubicBezTo>
                    <a:pt x="108" y="140"/>
                    <a:pt x="139" y="108"/>
                    <a:pt x="139" y="70"/>
                  </a:cubicBezTo>
                  <a:moveTo>
                    <a:pt x="70" y="122"/>
                  </a:moveTo>
                  <a:cubicBezTo>
                    <a:pt x="41" y="122"/>
                    <a:pt x="17" y="99"/>
                    <a:pt x="17" y="70"/>
                  </a:cubicBezTo>
                  <a:cubicBezTo>
                    <a:pt x="17" y="41"/>
                    <a:pt x="41" y="17"/>
                    <a:pt x="70" y="17"/>
                  </a:cubicBezTo>
                  <a:cubicBezTo>
                    <a:pt x="98" y="17"/>
                    <a:pt x="122" y="41"/>
                    <a:pt x="122" y="70"/>
                  </a:cubicBezTo>
                  <a:cubicBezTo>
                    <a:pt x="122" y="99"/>
                    <a:pt x="98" y="122"/>
                    <a:pt x="70" y="1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4" name="Freeform 20"/>
            <p:cNvSpPr>
              <a:spLocks/>
            </p:cNvSpPr>
            <p:nvPr/>
          </p:nvSpPr>
          <p:spPr bwMode="auto">
            <a:xfrm>
              <a:off x="117475" y="106363"/>
              <a:ext cx="157163" cy="155575"/>
            </a:xfrm>
            <a:custGeom>
              <a:avLst/>
              <a:gdLst>
                <a:gd name="T0" fmla="*/ 0 w 41"/>
                <a:gd name="T1" fmla="*/ 41 h 41"/>
                <a:gd name="T2" fmla="*/ 12 w 41"/>
                <a:gd name="T3" fmla="*/ 41 h 41"/>
                <a:gd name="T4" fmla="*/ 41 w 41"/>
                <a:gd name="T5" fmla="*/ 12 h 41"/>
                <a:gd name="T6" fmla="*/ 41 w 41"/>
                <a:gd name="T7" fmla="*/ 0 h 41"/>
                <a:gd name="T8" fmla="*/ 0 w 41"/>
                <a:gd name="T9" fmla="*/ 41 h 41"/>
              </a:gdLst>
              <a:ahLst/>
              <a:cxnLst>
                <a:cxn ang="0">
                  <a:pos x="T0" y="T1"/>
                </a:cxn>
                <a:cxn ang="0">
                  <a:pos x="T2" y="T3"/>
                </a:cxn>
                <a:cxn ang="0">
                  <a:pos x="T4" y="T5"/>
                </a:cxn>
                <a:cxn ang="0">
                  <a:pos x="T6" y="T7"/>
                </a:cxn>
                <a:cxn ang="0">
                  <a:pos x="T8" y="T9"/>
                </a:cxn>
              </a:cxnLst>
              <a:rect l="0" t="0" r="r" b="b"/>
              <a:pathLst>
                <a:path w="41" h="41">
                  <a:moveTo>
                    <a:pt x="0" y="41"/>
                  </a:moveTo>
                  <a:cubicBezTo>
                    <a:pt x="12" y="41"/>
                    <a:pt x="12" y="41"/>
                    <a:pt x="12" y="41"/>
                  </a:cubicBezTo>
                  <a:cubicBezTo>
                    <a:pt x="12" y="25"/>
                    <a:pt x="25" y="12"/>
                    <a:pt x="41" y="12"/>
                  </a:cubicBezTo>
                  <a:cubicBezTo>
                    <a:pt x="41" y="0"/>
                    <a:pt x="41" y="0"/>
                    <a:pt x="41" y="0"/>
                  </a:cubicBezTo>
                  <a:cubicBezTo>
                    <a:pt x="18" y="0"/>
                    <a:pt x="0" y="18"/>
                    <a:pt x="0"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55" name="Freeform 24"/>
          <p:cNvSpPr>
            <a:spLocks noEditPoints="1"/>
          </p:cNvSpPr>
          <p:nvPr/>
        </p:nvSpPr>
        <p:spPr bwMode="auto">
          <a:xfrm>
            <a:off x="8865265" y="2559096"/>
            <a:ext cx="549095" cy="549096"/>
          </a:xfrm>
          <a:custGeom>
            <a:avLst/>
            <a:gdLst>
              <a:gd name="T0" fmla="*/ 178 w 190"/>
              <a:gd name="T1" fmla="*/ 0 h 190"/>
              <a:gd name="T2" fmla="*/ 12 w 190"/>
              <a:gd name="T3" fmla="*/ 0 h 190"/>
              <a:gd name="T4" fmla="*/ 0 w 190"/>
              <a:gd name="T5" fmla="*/ 11 h 190"/>
              <a:gd name="T6" fmla="*/ 0 w 190"/>
              <a:gd name="T7" fmla="*/ 178 h 190"/>
              <a:gd name="T8" fmla="*/ 12 w 190"/>
              <a:gd name="T9" fmla="*/ 190 h 190"/>
              <a:gd name="T10" fmla="*/ 178 w 190"/>
              <a:gd name="T11" fmla="*/ 190 h 190"/>
              <a:gd name="T12" fmla="*/ 190 w 190"/>
              <a:gd name="T13" fmla="*/ 178 h 190"/>
              <a:gd name="T14" fmla="*/ 190 w 190"/>
              <a:gd name="T15" fmla="*/ 11 h 190"/>
              <a:gd name="T16" fmla="*/ 178 w 190"/>
              <a:gd name="T17" fmla="*/ 0 h 190"/>
              <a:gd name="T18" fmla="*/ 36 w 190"/>
              <a:gd name="T19" fmla="*/ 178 h 190"/>
              <a:gd name="T20" fmla="*/ 12 w 190"/>
              <a:gd name="T21" fmla="*/ 178 h 190"/>
              <a:gd name="T22" fmla="*/ 12 w 190"/>
              <a:gd name="T23" fmla="*/ 154 h 190"/>
              <a:gd name="T24" fmla="*/ 36 w 190"/>
              <a:gd name="T25" fmla="*/ 154 h 190"/>
              <a:gd name="T26" fmla="*/ 36 w 190"/>
              <a:gd name="T27" fmla="*/ 178 h 190"/>
              <a:gd name="T28" fmla="*/ 36 w 190"/>
              <a:gd name="T29" fmla="*/ 130 h 190"/>
              <a:gd name="T30" fmla="*/ 12 w 190"/>
              <a:gd name="T31" fmla="*/ 130 h 190"/>
              <a:gd name="T32" fmla="*/ 12 w 190"/>
              <a:gd name="T33" fmla="*/ 106 h 190"/>
              <a:gd name="T34" fmla="*/ 36 w 190"/>
              <a:gd name="T35" fmla="*/ 106 h 190"/>
              <a:gd name="T36" fmla="*/ 36 w 190"/>
              <a:gd name="T37" fmla="*/ 130 h 190"/>
              <a:gd name="T38" fmla="*/ 36 w 190"/>
              <a:gd name="T39" fmla="*/ 83 h 190"/>
              <a:gd name="T40" fmla="*/ 12 w 190"/>
              <a:gd name="T41" fmla="*/ 83 h 190"/>
              <a:gd name="T42" fmla="*/ 12 w 190"/>
              <a:gd name="T43" fmla="*/ 59 h 190"/>
              <a:gd name="T44" fmla="*/ 36 w 190"/>
              <a:gd name="T45" fmla="*/ 59 h 190"/>
              <a:gd name="T46" fmla="*/ 36 w 190"/>
              <a:gd name="T47" fmla="*/ 83 h 190"/>
              <a:gd name="T48" fmla="*/ 36 w 190"/>
              <a:gd name="T49" fmla="*/ 35 h 190"/>
              <a:gd name="T50" fmla="*/ 12 w 190"/>
              <a:gd name="T51" fmla="*/ 35 h 190"/>
              <a:gd name="T52" fmla="*/ 12 w 190"/>
              <a:gd name="T53" fmla="*/ 11 h 190"/>
              <a:gd name="T54" fmla="*/ 36 w 190"/>
              <a:gd name="T55" fmla="*/ 11 h 190"/>
              <a:gd name="T56" fmla="*/ 36 w 190"/>
              <a:gd name="T57" fmla="*/ 35 h 190"/>
              <a:gd name="T58" fmla="*/ 143 w 190"/>
              <a:gd name="T59" fmla="*/ 178 h 190"/>
              <a:gd name="T60" fmla="*/ 48 w 190"/>
              <a:gd name="T61" fmla="*/ 178 h 190"/>
              <a:gd name="T62" fmla="*/ 48 w 190"/>
              <a:gd name="T63" fmla="*/ 118 h 190"/>
              <a:gd name="T64" fmla="*/ 143 w 190"/>
              <a:gd name="T65" fmla="*/ 118 h 190"/>
              <a:gd name="T66" fmla="*/ 143 w 190"/>
              <a:gd name="T67" fmla="*/ 178 h 190"/>
              <a:gd name="T68" fmla="*/ 143 w 190"/>
              <a:gd name="T69" fmla="*/ 106 h 190"/>
              <a:gd name="T70" fmla="*/ 48 w 190"/>
              <a:gd name="T71" fmla="*/ 106 h 190"/>
              <a:gd name="T72" fmla="*/ 48 w 190"/>
              <a:gd name="T73" fmla="*/ 11 h 190"/>
              <a:gd name="T74" fmla="*/ 143 w 190"/>
              <a:gd name="T75" fmla="*/ 11 h 190"/>
              <a:gd name="T76" fmla="*/ 143 w 190"/>
              <a:gd name="T77" fmla="*/ 106 h 190"/>
              <a:gd name="T78" fmla="*/ 178 w 190"/>
              <a:gd name="T79" fmla="*/ 178 h 190"/>
              <a:gd name="T80" fmla="*/ 154 w 190"/>
              <a:gd name="T81" fmla="*/ 178 h 190"/>
              <a:gd name="T82" fmla="*/ 154 w 190"/>
              <a:gd name="T83" fmla="*/ 154 h 190"/>
              <a:gd name="T84" fmla="*/ 178 w 190"/>
              <a:gd name="T85" fmla="*/ 154 h 190"/>
              <a:gd name="T86" fmla="*/ 178 w 190"/>
              <a:gd name="T87" fmla="*/ 178 h 190"/>
              <a:gd name="T88" fmla="*/ 178 w 190"/>
              <a:gd name="T89" fmla="*/ 130 h 190"/>
              <a:gd name="T90" fmla="*/ 154 w 190"/>
              <a:gd name="T91" fmla="*/ 130 h 190"/>
              <a:gd name="T92" fmla="*/ 154 w 190"/>
              <a:gd name="T93" fmla="*/ 106 h 190"/>
              <a:gd name="T94" fmla="*/ 178 w 190"/>
              <a:gd name="T95" fmla="*/ 106 h 190"/>
              <a:gd name="T96" fmla="*/ 178 w 190"/>
              <a:gd name="T97" fmla="*/ 130 h 190"/>
              <a:gd name="T98" fmla="*/ 178 w 190"/>
              <a:gd name="T99" fmla="*/ 83 h 190"/>
              <a:gd name="T100" fmla="*/ 154 w 190"/>
              <a:gd name="T101" fmla="*/ 83 h 190"/>
              <a:gd name="T102" fmla="*/ 154 w 190"/>
              <a:gd name="T103" fmla="*/ 59 h 190"/>
              <a:gd name="T104" fmla="*/ 178 w 190"/>
              <a:gd name="T105" fmla="*/ 59 h 190"/>
              <a:gd name="T106" fmla="*/ 178 w 190"/>
              <a:gd name="T107" fmla="*/ 83 h 190"/>
              <a:gd name="T108" fmla="*/ 178 w 190"/>
              <a:gd name="T109" fmla="*/ 35 h 190"/>
              <a:gd name="T110" fmla="*/ 154 w 190"/>
              <a:gd name="T111" fmla="*/ 35 h 190"/>
              <a:gd name="T112" fmla="*/ 154 w 190"/>
              <a:gd name="T113" fmla="*/ 11 h 190"/>
              <a:gd name="T114" fmla="*/ 178 w 190"/>
              <a:gd name="T115" fmla="*/ 11 h 190"/>
              <a:gd name="T116" fmla="*/ 178 w 190"/>
              <a:gd name="T117"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190">
                <a:moveTo>
                  <a:pt x="178" y="0"/>
                </a:moveTo>
                <a:cubicBezTo>
                  <a:pt x="12" y="0"/>
                  <a:pt x="12" y="0"/>
                  <a:pt x="12" y="0"/>
                </a:cubicBezTo>
                <a:cubicBezTo>
                  <a:pt x="5" y="0"/>
                  <a:pt x="0" y="5"/>
                  <a:pt x="0" y="11"/>
                </a:cubicBezTo>
                <a:cubicBezTo>
                  <a:pt x="0" y="178"/>
                  <a:pt x="0" y="178"/>
                  <a:pt x="0" y="178"/>
                </a:cubicBezTo>
                <a:cubicBezTo>
                  <a:pt x="0" y="184"/>
                  <a:pt x="5" y="190"/>
                  <a:pt x="12" y="190"/>
                </a:cubicBezTo>
                <a:cubicBezTo>
                  <a:pt x="178" y="190"/>
                  <a:pt x="178" y="190"/>
                  <a:pt x="178" y="190"/>
                </a:cubicBezTo>
                <a:cubicBezTo>
                  <a:pt x="185" y="190"/>
                  <a:pt x="190" y="184"/>
                  <a:pt x="190" y="178"/>
                </a:cubicBezTo>
                <a:cubicBezTo>
                  <a:pt x="190" y="11"/>
                  <a:pt x="190" y="11"/>
                  <a:pt x="190" y="11"/>
                </a:cubicBezTo>
                <a:cubicBezTo>
                  <a:pt x="190" y="5"/>
                  <a:pt x="185" y="0"/>
                  <a:pt x="178" y="0"/>
                </a:cubicBezTo>
                <a:moveTo>
                  <a:pt x="36" y="178"/>
                </a:moveTo>
                <a:cubicBezTo>
                  <a:pt x="12" y="178"/>
                  <a:pt x="12" y="178"/>
                  <a:pt x="12" y="178"/>
                </a:cubicBezTo>
                <a:cubicBezTo>
                  <a:pt x="12" y="154"/>
                  <a:pt x="12" y="154"/>
                  <a:pt x="12" y="154"/>
                </a:cubicBezTo>
                <a:cubicBezTo>
                  <a:pt x="36" y="154"/>
                  <a:pt x="36" y="154"/>
                  <a:pt x="36" y="154"/>
                </a:cubicBezTo>
                <a:lnTo>
                  <a:pt x="36" y="178"/>
                </a:lnTo>
                <a:close/>
                <a:moveTo>
                  <a:pt x="36" y="130"/>
                </a:moveTo>
                <a:cubicBezTo>
                  <a:pt x="12" y="130"/>
                  <a:pt x="12" y="130"/>
                  <a:pt x="12" y="130"/>
                </a:cubicBezTo>
                <a:cubicBezTo>
                  <a:pt x="12" y="106"/>
                  <a:pt x="12" y="106"/>
                  <a:pt x="12" y="106"/>
                </a:cubicBezTo>
                <a:cubicBezTo>
                  <a:pt x="36" y="106"/>
                  <a:pt x="36" y="106"/>
                  <a:pt x="36" y="106"/>
                </a:cubicBezTo>
                <a:lnTo>
                  <a:pt x="36" y="130"/>
                </a:lnTo>
                <a:close/>
                <a:moveTo>
                  <a:pt x="36" y="83"/>
                </a:moveTo>
                <a:cubicBezTo>
                  <a:pt x="12" y="83"/>
                  <a:pt x="12" y="83"/>
                  <a:pt x="12" y="83"/>
                </a:cubicBezTo>
                <a:cubicBezTo>
                  <a:pt x="12" y="59"/>
                  <a:pt x="12" y="59"/>
                  <a:pt x="12" y="59"/>
                </a:cubicBezTo>
                <a:cubicBezTo>
                  <a:pt x="36" y="59"/>
                  <a:pt x="36" y="59"/>
                  <a:pt x="36" y="59"/>
                </a:cubicBezTo>
                <a:lnTo>
                  <a:pt x="36" y="83"/>
                </a:lnTo>
                <a:close/>
                <a:moveTo>
                  <a:pt x="36" y="35"/>
                </a:moveTo>
                <a:cubicBezTo>
                  <a:pt x="12" y="35"/>
                  <a:pt x="12" y="35"/>
                  <a:pt x="12" y="35"/>
                </a:cubicBezTo>
                <a:cubicBezTo>
                  <a:pt x="12" y="11"/>
                  <a:pt x="12" y="11"/>
                  <a:pt x="12" y="11"/>
                </a:cubicBezTo>
                <a:cubicBezTo>
                  <a:pt x="36" y="11"/>
                  <a:pt x="36" y="11"/>
                  <a:pt x="36" y="11"/>
                </a:cubicBezTo>
                <a:lnTo>
                  <a:pt x="36" y="35"/>
                </a:lnTo>
                <a:close/>
                <a:moveTo>
                  <a:pt x="143" y="178"/>
                </a:moveTo>
                <a:cubicBezTo>
                  <a:pt x="48" y="178"/>
                  <a:pt x="48" y="178"/>
                  <a:pt x="48" y="178"/>
                </a:cubicBezTo>
                <a:cubicBezTo>
                  <a:pt x="48" y="118"/>
                  <a:pt x="48" y="118"/>
                  <a:pt x="48" y="118"/>
                </a:cubicBezTo>
                <a:cubicBezTo>
                  <a:pt x="143" y="118"/>
                  <a:pt x="143" y="118"/>
                  <a:pt x="143" y="118"/>
                </a:cubicBezTo>
                <a:lnTo>
                  <a:pt x="143" y="178"/>
                </a:lnTo>
                <a:close/>
                <a:moveTo>
                  <a:pt x="143" y="106"/>
                </a:moveTo>
                <a:cubicBezTo>
                  <a:pt x="48" y="106"/>
                  <a:pt x="48" y="106"/>
                  <a:pt x="48" y="106"/>
                </a:cubicBezTo>
                <a:cubicBezTo>
                  <a:pt x="48" y="11"/>
                  <a:pt x="48" y="11"/>
                  <a:pt x="48" y="11"/>
                </a:cubicBezTo>
                <a:cubicBezTo>
                  <a:pt x="143" y="11"/>
                  <a:pt x="143" y="11"/>
                  <a:pt x="143" y="11"/>
                </a:cubicBezTo>
                <a:lnTo>
                  <a:pt x="143" y="106"/>
                </a:lnTo>
                <a:close/>
                <a:moveTo>
                  <a:pt x="178" y="178"/>
                </a:moveTo>
                <a:cubicBezTo>
                  <a:pt x="154" y="178"/>
                  <a:pt x="154" y="178"/>
                  <a:pt x="154" y="178"/>
                </a:cubicBezTo>
                <a:cubicBezTo>
                  <a:pt x="154" y="154"/>
                  <a:pt x="154" y="154"/>
                  <a:pt x="154" y="154"/>
                </a:cubicBezTo>
                <a:cubicBezTo>
                  <a:pt x="178" y="154"/>
                  <a:pt x="178" y="154"/>
                  <a:pt x="178" y="154"/>
                </a:cubicBezTo>
                <a:lnTo>
                  <a:pt x="178" y="178"/>
                </a:lnTo>
                <a:close/>
                <a:moveTo>
                  <a:pt x="178" y="130"/>
                </a:moveTo>
                <a:cubicBezTo>
                  <a:pt x="154" y="130"/>
                  <a:pt x="154" y="130"/>
                  <a:pt x="154" y="130"/>
                </a:cubicBezTo>
                <a:cubicBezTo>
                  <a:pt x="154" y="106"/>
                  <a:pt x="154" y="106"/>
                  <a:pt x="154" y="106"/>
                </a:cubicBezTo>
                <a:cubicBezTo>
                  <a:pt x="178" y="106"/>
                  <a:pt x="178" y="106"/>
                  <a:pt x="178" y="106"/>
                </a:cubicBezTo>
                <a:lnTo>
                  <a:pt x="178" y="130"/>
                </a:lnTo>
                <a:close/>
                <a:moveTo>
                  <a:pt x="178" y="83"/>
                </a:moveTo>
                <a:cubicBezTo>
                  <a:pt x="154" y="83"/>
                  <a:pt x="154" y="83"/>
                  <a:pt x="154" y="83"/>
                </a:cubicBezTo>
                <a:cubicBezTo>
                  <a:pt x="154" y="59"/>
                  <a:pt x="154" y="59"/>
                  <a:pt x="154" y="59"/>
                </a:cubicBezTo>
                <a:cubicBezTo>
                  <a:pt x="178" y="59"/>
                  <a:pt x="178" y="59"/>
                  <a:pt x="178" y="59"/>
                </a:cubicBezTo>
                <a:lnTo>
                  <a:pt x="178" y="83"/>
                </a:lnTo>
                <a:close/>
                <a:moveTo>
                  <a:pt x="178" y="35"/>
                </a:moveTo>
                <a:cubicBezTo>
                  <a:pt x="154" y="35"/>
                  <a:pt x="154" y="35"/>
                  <a:pt x="154" y="35"/>
                </a:cubicBezTo>
                <a:cubicBezTo>
                  <a:pt x="154" y="11"/>
                  <a:pt x="154" y="11"/>
                  <a:pt x="154" y="11"/>
                </a:cubicBezTo>
                <a:cubicBezTo>
                  <a:pt x="178" y="11"/>
                  <a:pt x="178" y="11"/>
                  <a:pt x="178" y="11"/>
                </a:cubicBezTo>
                <a:lnTo>
                  <a:pt x="178" y="35"/>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56" name="Group 55"/>
          <p:cNvGrpSpPr/>
          <p:nvPr/>
        </p:nvGrpSpPr>
        <p:grpSpPr>
          <a:xfrm>
            <a:off x="8856713" y="4115994"/>
            <a:ext cx="594287" cy="578988"/>
            <a:chOff x="3532018" y="-211904"/>
            <a:chExt cx="801688" cy="781051"/>
          </a:xfrm>
          <a:solidFill>
            <a:srgbClr val="FF6D6D"/>
          </a:solidFill>
        </p:grpSpPr>
        <p:sp>
          <p:nvSpPr>
            <p:cNvPr id="57" name="Freeform 28"/>
            <p:cNvSpPr>
              <a:spLocks/>
            </p:cNvSpPr>
            <p:nvPr/>
          </p:nvSpPr>
          <p:spPr bwMode="auto">
            <a:xfrm>
              <a:off x="3532018" y="-149991"/>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8" name="Freeform 29"/>
            <p:cNvSpPr>
              <a:spLocks/>
            </p:cNvSpPr>
            <p:nvPr/>
          </p:nvSpPr>
          <p:spPr bwMode="auto">
            <a:xfrm>
              <a:off x="3973343" y="-211904"/>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59" name="Freeform 33"/>
          <p:cNvSpPr>
            <a:spLocks noEditPoints="1"/>
          </p:cNvSpPr>
          <p:nvPr/>
        </p:nvSpPr>
        <p:spPr bwMode="auto">
          <a:xfrm>
            <a:off x="6439212" y="4109812"/>
            <a:ext cx="711451" cy="631013"/>
          </a:xfrm>
          <a:custGeom>
            <a:avLst/>
            <a:gdLst>
              <a:gd name="T0" fmla="*/ 211 w 214"/>
              <a:gd name="T1" fmla="*/ 26 h 189"/>
              <a:gd name="T2" fmla="*/ 193 w 214"/>
              <a:gd name="T3" fmla="*/ 7 h 189"/>
              <a:gd name="T4" fmla="*/ 183 w 214"/>
              <a:gd name="T5" fmla="*/ 7 h 189"/>
              <a:gd name="T6" fmla="*/ 181 w 214"/>
              <a:gd name="T7" fmla="*/ 13 h 189"/>
              <a:gd name="T8" fmla="*/ 177 w 214"/>
              <a:gd name="T9" fmla="*/ 14 h 189"/>
              <a:gd name="T10" fmla="*/ 177 w 214"/>
              <a:gd name="T11" fmla="*/ 14 h 189"/>
              <a:gd name="T12" fmla="*/ 129 w 214"/>
              <a:gd name="T13" fmla="*/ 63 h 189"/>
              <a:gd name="T14" fmla="*/ 126 w 214"/>
              <a:gd name="T15" fmla="*/ 75 h 189"/>
              <a:gd name="T16" fmla="*/ 131 w 214"/>
              <a:gd name="T17" fmla="*/ 80 h 189"/>
              <a:gd name="T18" fmla="*/ 131 w 214"/>
              <a:gd name="T19" fmla="*/ 80 h 189"/>
              <a:gd name="T20" fmla="*/ 131 w 214"/>
              <a:gd name="T21" fmla="*/ 81 h 189"/>
              <a:gd name="T22" fmla="*/ 121 w 214"/>
              <a:gd name="T23" fmla="*/ 92 h 189"/>
              <a:gd name="T24" fmla="*/ 85 w 214"/>
              <a:gd name="T25" fmla="*/ 56 h 189"/>
              <a:gd name="T26" fmla="*/ 74 w 214"/>
              <a:gd name="T27" fmla="*/ 15 h 189"/>
              <a:gd name="T28" fmla="*/ 34 w 214"/>
              <a:gd name="T29" fmla="*/ 4 h 189"/>
              <a:gd name="T30" fmla="*/ 57 w 214"/>
              <a:gd name="T31" fmla="*/ 28 h 189"/>
              <a:gd name="T32" fmla="*/ 51 w 214"/>
              <a:gd name="T33" fmla="*/ 52 h 189"/>
              <a:gd name="T34" fmla="*/ 28 w 214"/>
              <a:gd name="T35" fmla="*/ 58 h 189"/>
              <a:gd name="T36" fmla="*/ 4 w 214"/>
              <a:gd name="T37" fmla="*/ 34 h 189"/>
              <a:gd name="T38" fmla="*/ 15 w 214"/>
              <a:gd name="T39" fmla="*/ 75 h 189"/>
              <a:gd name="T40" fmla="*/ 58 w 214"/>
              <a:gd name="T41" fmla="*/ 85 h 189"/>
              <a:gd name="T42" fmla="*/ 58 w 214"/>
              <a:gd name="T43" fmla="*/ 85 h 189"/>
              <a:gd name="T44" fmla="*/ 92 w 214"/>
              <a:gd name="T45" fmla="*/ 120 h 189"/>
              <a:gd name="T46" fmla="*/ 60 w 214"/>
              <a:gd name="T47" fmla="*/ 153 h 189"/>
              <a:gd name="T48" fmla="*/ 58 w 214"/>
              <a:gd name="T49" fmla="*/ 151 h 189"/>
              <a:gd name="T50" fmla="*/ 49 w 214"/>
              <a:gd name="T51" fmla="*/ 158 h 189"/>
              <a:gd name="T52" fmla="*/ 33 w 214"/>
              <a:gd name="T53" fmla="*/ 183 h 189"/>
              <a:gd name="T54" fmla="*/ 37 w 214"/>
              <a:gd name="T55" fmla="*/ 187 h 189"/>
              <a:gd name="T56" fmla="*/ 61 w 214"/>
              <a:gd name="T57" fmla="*/ 171 h 189"/>
              <a:gd name="T58" fmla="*/ 69 w 214"/>
              <a:gd name="T59" fmla="*/ 162 h 189"/>
              <a:gd name="T60" fmla="*/ 67 w 214"/>
              <a:gd name="T61" fmla="*/ 160 h 189"/>
              <a:gd name="T62" fmla="*/ 100 w 214"/>
              <a:gd name="T63" fmla="*/ 127 h 189"/>
              <a:gd name="T64" fmla="*/ 156 w 214"/>
              <a:gd name="T65" fmla="*/ 184 h 189"/>
              <a:gd name="T66" fmla="*/ 170 w 214"/>
              <a:gd name="T67" fmla="*/ 189 h 189"/>
              <a:gd name="T68" fmla="*/ 184 w 214"/>
              <a:gd name="T69" fmla="*/ 184 h 189"/>
              <a:gd name="T70" fmla="*/ 184 w 214"/>
              <a:gd name="T71" fmla="*/ 155 h 189"/>
              <a:gd name="T72" fmla="*/ 128 w 214"/>
              <a:gd name="T73" fmla="*/ 99 h 189"/>
              <a:gd name="T74" fmla="*/ 139 w 214"/>
              <a:gd name="T75" fmla="*/ 89 h 189"/>
              <a:gd name="T76" fmla="*/ 143 w 214"/>
              <a:gd name="T77" fmla="*/ 93 h 189"/>
              <a:gd name="T78" fmla="*/ 156 w 214"/>
              <a:gd name="T79" fmla="*/ 90 h 189"/>
              <a:gd name="T80" fmla="*/ 204 w 214"/>
              <a:gd name="T81" fmla="*/ 42 h 189"/>
              <a:gd name="T82" fmla="*/ 205 w 214"/>
              <a:gd name="T83" fmla="*/ 41 h 189"/>
              <a:gd name="T84" fmla="*/ 204 w 214"/>
              <a:gd name="T85" fmla="*/ 41 h 189"/>
              <a:gd name="T86" fmla="*/ 206 w 214"/>
              <a:gd name="T87" fmla="*/ 37 h 189"/>
              <a:gd name="T88" fmla="*/ 211 w 214"/>
              <a:gd name="T89" fmla="*/ 36 h 189"/>
              <a:gd name="T90" fmla="*/ 211 w 214"/>
              <a:gd name="T91" fmla="*/ 26 h 189"/>
              <a:gd name="T92" fmla="*/ 172 w 214"/>
              <a:gd name="T93" fmla="*/ 165 h 189"/>
              <a:gd name="T94" fmla="*/ 180 w 214"/>
              <a:gd name="T95" fmla="*/ 173 h 189"/>
              <a:gd name="T96" fmla="*/ 172 w 214"/>
              <a:gd name="T97" fmla="*/ 180 h 189"/>
              <a:gd name="T98" fmla="*/ 164 w 214"/>
              <a:gd name="T99" fmla="*/ 173 h 189"/>
              <a:gd name="T100" fmla="*/ 172 w 214"/>
              <a:gd name="T101" fmla="*/ 165 h 189"/>
              <a:gd name="T102" fmla="*/ 145 w 214"/>
              <a:gd name="T103" fmla="*/ 66 h 189"/>
              <a:gd name="T104" fmla="*/ 142 w 214"/>
              <a:gd name="T105" fmla="*/ 62 h 189"/>
              <a:gd name="T106" fmla="*/ 178 w 214"/>
              <a:gd name="T107" fmla="*/ 26 h 189"/>
              <a:gd name="T108" fmla="*/ 181 w 214"/>
              <a:gd name="T109" fmla="*/ 29 h 189"/>
              <a:gd name="T110" fmla="*/ 145 w 214"/>
              <a:gd name="T111" fmla="*/ 66 h 189"/>
              <a:gd name="T112" fmla="*/ 156 w 214"/>
              <a:gd name="T113" fmla="*/ 77 h 189"/>
              <a:gd name="T114" fmla="*/ 153 w 214"/>
              <a:gd name="T115" fmla="*/ 74 h 189"/>
              <a:gd name="T116" fmla="*/ 189 w 214"/>
              <a:gd name="T117" fmla="*/ 38 h 189"/>
              <a:gd name="T118" fmla="*/ 193 w 214"/>
              <a:gd name="T119" fmla="*/ 41 h 189"/>
              <a:gd name="T120" fmla="*/ 156 w 214"/>
              <a:gd name="T121"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 h="189">
                <a:moveTo>
                  <a:pt x="211" y="26"/>
                </a:moveTo>
                <a:cubicBezTo>
                  <a:pt x="193" y="7"/>
                  <a:pt x="193" y="7"/>
                  <a:pt x="193" y="7"/>
                </a:cubicBezTo>
                <a:cubicBezTo>
                  <a:pt x="190" y="5"/>
                  <a:pt x="186" y="5"/>
                  <a:pt x="183" y="7"/>
                </a:cubicBezTo>
                <a:cubicBezTo>
                  <a:pt x="182" y="9"/>
                  <a:pt x="181" y="11"/>
                  <a:pt x="181" y="13"/>
                </a:cubicBezTo>
                <a:cubicBezTo>
                  <a:pt x="180" y="13"/>
                  <a:pt x="179" y="13"/>
                  <a:pt x="177" y="14"/>
                </a:cubicBezTo>
                <a:cubicBezTo>
                  <a:pt x="177" y="14"/>
                  <a:pt x="177" y="14"/>
                  <a:pt x="177" y="14"/>
                </a:cubicBezTo>
                <a:cubicBezTo>
                  <a:pt x="129" y="63"/>
                  <a:pt x="129" y="63"/>
                  <a:pt x="129" y="63"/>
                </a:cubicBezTo>
                <a:cubicBezTo>
                  <a:pt x="129" y="67"/>
                  <a:pt x="128" y="72"/>
                  <a:pt x="126" y="75"/>
                </a:cubicBezTo>
                <a:cubicBezTo>
                  <a:pt x="131" y="80"/>
                  <a:pt x="131" y="80"/>
                  <a:pt x="131" y="80"/>
                </a:cubicBezTo>
                <a:cubicBezTo>
                  <a:pt x="131" y="80"/>
                  <a:pt x="131" y="80"/>
                  <a:pt x="131" y="80"/>
                </a:cubicBezTo>
                <a:cubicBezTo>
                  <a:pt x="131" y="81"/>
                  <a:pt x="131" y="81"/>
                  <a:pt x="131" y="81"/>
                </a:cubicBezTo>
                <a:cubicBezTo>
                  <a:pt x="121" y="92"/>
                  <a:pt x="121" y="92"/>
                  <a:pt x="121" y="92"/>
                </a:cubicBezTo>
                <a:cubicBezTo>
                  <a:pt x="85" y="56"/>
                  <a:pt x="85" y="56"/>
                  <a:pt x="85" y="56"/>
                </a:cubicBezTo>
                <a:cubicBezTo>
                  <a:pt x="89" y="42"/>
                  <a:pt x="86" y="26"/>
                  <a:pt x="74" y="15"/>
                </a:cubicBezTo>
                <a:cubicBezTo>
                  <a:pt x="63" y="4"/>
                  <a:pt x="48" y="0"/>
                  <a:pt x="34" y="4"/>
                </a:cubicBezTo>
                <a:cubicBezTo>
                  <a:pt x="57" y="28"/>
                  <a:pt x="57" y="28"/>
                  <a:pt x="57" y="28"/>
                </a:cubicBezTo>
                <a:cubicBezTo>
                  <a:pt x="51" y="52"/>
                  <a:pt x="51" y="52"/>
                  <a:pt x="51" y="52"/>
                </a:cubicBezTo>
                <a:cubicBezTo>
                  <a:pt x="28" y="58"/>
                  <a:pt x="28" y="58"/>
                  <a:pt x="28" y="58"/>
                </a:cubicBezTo>
                <a:cubicBezTo>
                  <a:pt x="4" y="34"/>
                  <a:pt x="4" y="34"/>
                  <a:pt x="4" y="34"/>
                </a:cubicBezTo>
                <a:cubicBezTo>
                  <a:pt x="0" y="48"/>
                  <a:pt x="4" y="64"/>
                  <a:pt x="15" y="75"/>
                </a:cubicBezTo>
                <a:cubicBezTo>
                  <a:pt x="26" y="86"/>
                  <a:pt x="43" y="90"/>
                  <a:pt x="58" y="85"/>
                </a:cubicBezTo>
                <a:cubicBezTo>
                  <a:pt x="58" y="85"/>
                  <a:pt x="58" y="85"/>
                  <a:pt x="58" y="85"/>
                </a:cubicBezTo>
                <a:cubicBezTo>
                  <a:pt x="92" y="120"/>
                  <a:pt x="92" y="120"/>
                  <a:pt x="92" y="120"/>
                </a:cubicBezTo>
                <a:cubicBezTo>
                  <a:pt x="60" y="153"/>
                  <a:pt x="60" y="153"/>
                  <a:pt x="60" y="153"/>
                </a:cubicBezTo>
                <a:cubicBezTo>
                  <a:pt x="58" y="151"/>
                  <a:pt x="58" y="151"/>
                  <a:pt x="58" y="151"/>
                </a:cubicBezTo>
                <a:cubicBezTo>
                  <a:pt x="49" y="158"/>
                  <a:pt x="49" y="158"/>
                  <a:pt x="49" y="158"/>
                </a:cubicBezTo>
                <a:cubicBezTo>
                  <a:pt x="33" y="183"/>
                  <a:pt x="33" y="183"/>
                  <a:pt x="33" y="183"/>
                </a:cubicBezTo>
                <a:cubicBezTo>
                  <a:pt x="37" y="187"/>
                  <a:pt x="37" y="187"/>
                  <a:pt x="37" y="187"/>
                </a:cubicBezTo>
                <a:cubicBezTo>
                  <a:pt x="61" y="171"/>
                  <a:pt x="61" y="171"/>
                  <a:pt x="61" y="171"/>
                </a:cubicBezTo>
                <a:cubicBezTo>
                  <a:pt x="69" y="162"/>
                  <a:pt x="69" y="162"/>
                  <a:pt x="69" y="162"/>
                </a:cubicBezTo>
                <a:cubicBezTo>
                  <a:pt x="67" y="160"/>
                  <a:pt x="67" y="160"/>
                  <a:pt x="67" y="160"/>
                </a:cubicBezTo>
                <a:cubicBezTo>
                  <a:pt x="100" y="127"/>
                  <a:pt x="100" y="127"/>
                  <a:pt x="100" y="127"/>
                </a:cubicBezTo>
                <a:cubicBezTo>
                  <a:pt x="156" y="184"/>
                  <a:pt x="156" y="184"/>
                  <a:pt x="156" y="184"/>
                </a:cubicBezTo>
                <a:cubicBezTo>
                  <a:pt x="160" y="188"/>
                  <a:pt x="165" y="189"/>
                  <a:pt x="170" y="189"/>
                </a:cubicBezTo>
                <a:cubicBezTo>
                  <a:pt x="175" y="189"/>
                  <a:pt x="180" y="188"/>
                  <a:pt x="184" y="184"/>
                </a:cubicBezTo>
                <a:cubicBezTo>
                  <a:pt x="192" y="176"/>
                  <a:pt x="192" y="163"/>
                  <a:pt x="184" y="155"/>
                </a:cubicBezTo>
                <a:cubicBezTo>
                  <a:pt x="128" y="99"/>
                  <a:pt x="128" y="99"/>
                  <a:pt x="128" y="99"/>
                </a:cubicBezTo>
                <a:cubicBezTo>
                  <a:pt x="139" y="89"/>
                  <a:pt x="139" y="89"/>
                  <a:pt x="139" y="89"/>
                </a:cubicBezTo>
                <a:cubicBezTo>
                  <a:pt x="143" y="93"/>
                  <a:pt x="143" y="93"/>
                  <a:pt x="143" y="93"/>
                </a:cubicBezTo>
                <a:cubicBezTo>
                  <a:pt x="147" y="91"/>
                  <a:pt x="151" y="90"/>
                  <a:pt x="156" y="90"/>
                </a:cubicBezTo>
                <a:cubicBezTo>
                  <a:pt x="204" y="42"/>
                  <a:pt x="204" y="42"/>
                  <a:pt x="204" y="42"/>
                </a:cubicBezTo>
                <a:cubicBezTo>
                  <a:pt x="205" y="41"/>
                  <a:pt x="205" y="41"/>
                  <a:pt x="205" y="41"/>
                </a:cubicBezTo>
                <a:cubicBezTo>
                  <a:pt x="204" y="41"/>
                  <a:pt x="204" y="41"/>
                  <a:pt x="204" y="41"/>
                </a:cubicBezTo>
                <a:cubicBezTo>
                  <a:pt x="205" y="40"/>
                  <a:pt x="206" y="39"/>
                  <a:pt x="206" y="37"/>
                </a:cubicBezTo>
                <a:cubicBezTo>
                  <a:pt x="208" y="38"/>
                  <a:pt x="210" y="37"/>
                  <a:pt x="211" y="36"/>
                </a:cubicBezTo>
                <a:cubicBezTo>
                  <a:pt x="214" y="33"/>
                  <a:pt x="214" y="29"/>
                  <a:pt x="211" y="26"/>
                </a:cubicBezTo>
                <a:moveTo>
                  <a:pt x="172" y="165"/>
                </a:moveTo>
                <a:cubicBezTo>
                  <a:pt x="176" y="165"/>
                  <a:pt x="180" y="168"/>
                  <a:pt x="180" y="173"/>
                </a:cubicBezTo>
                <a:cubicBezTo>
                  <a:pt x="180" y="177"/>
                  <a:pt x="176" y="180"/>
                  <a:pt x="172" y="180"/>
                </a:cubicBezTo>
                <a:cubicBezTo>
                  <a:pt x="168" y="180"/>
                  <a:pt x="164" y="177"/>
                  <a:pt x="164" y="173"/>
                </a:cubicBezTo>
                <a:cubicBezTo>
                  <a:pt x="164" y="168"/>
                  <a:pt x="168" y="165"/>
                  <a:pt x="172" y="165"/>
                </a:cubicBezTo>
                <a:moveTo>
                  <a:pt x="145" y="66"/>
                </a:moveTo>
                <a:cubicBezTo>
                  <a:pt x="142" y="62"/>
                  <a:pt x="142" y="62"/>
                  <a:pt x="142" y="62"/>
                </a:cubicBezTo>
                <a:cubicBezTo>
                  <a:pt x="178" y="26"/>
                  <a:pt x="178" y="26"/>
                  <a:pt x="178" y="26"/>
                </a:cubicBezTo>
                <a:cubicBezTo>
                  <a:pt x="181" y="29"/>
                  <a:pt x="181" y="29"/>
                  <a:pt x="181" y="29"/>
                </a:cubicBezTo>
                <a:lnTo>
                  <a:pt x="145" y="66"/>
                </a:lnTo>
                <a:close/>
                <a:moveTo>
                  <a:pt x="156" y="77"/>
                </a:moveTo>
                <a:cubicBezTo>
                  <a:pt x="153" y="74"/>
                  <a:pt x="153" y="74"/>
                  <a:pt x="153" y="74"/>
                </a:cubicBezTo>
                <a:cubicBezTo>
                  <a:pt x="189" y="38"/>
                  <a:pt x="189" y="38"/>
                  <a:pt x="189" y="38"/>
                </a:cubicBezTo>
                <a:cubicBezTo>
                  <a:pt x="193" y="41"/>
                  <a:pt x="193" y="41"/>
                  <a:pt x="193" y="41"/>
                </a:cubicBezTo>
                <a:lnTo>
                  <a:pt x="156" y="77"/>
                </a:lnTo>
                <a:close/>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60" name="Group 59"/>
          <p:cNvGrpSpPr/>
          <p:nvPr/>
        </p:nvGrpSpPr>
        <p:grpSpPr>
          <a:xfrm>
            <a:off x="4113520" y="4115992"/>
            <a:ext cx="652944" cy="611797"/>
            <a:chOff x="4763" y="0"/>
            <a:chExt cx="957262" cy="896938"/>
          </a:xfrm>
          <a:solidFill>
            <a:srgbClr val="FF6D6D"/>
          </a:solidFill>
        </p:grpSpPr>
        <p:sp>
          <p:nvSpPr>
            <p:cNvPr id="61"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62" name="Freeform 38"/>
            <p:cNvSpPr>
              <a:spLocks/>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63" name="Freeform 39"/>
            <p:cNvSpPr>
              <a:spLocks/>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64" name="Freeform 43"/>
          <p:cNvSpPr>
            <a:spLocks noEditPoints="1"/>
          </p:cNvSpPr>
          <p:nvPr/>
        </p:nvSpPr>
        <p:spPr bwMode="auto">
          <a:xfrm>
            <a:off x="1693204" y="4198467"/>
            <a:ext cx="721273" cy="453704"/>
          </a:xfrm>
          <a:custGeom>
            <a:avLst/>
            <a:gdLst>
              <a:gd name="T0" fmla="*/ 211 w 260"/>
              <a:gd name="T1" fmla="*/ 65 h 162"/>
              <a:gd name="T2" fmla="*/ 146 w 260"/>
              <a:gd name="T3" fmla="*/ 0 h 162"/>
              <a:gd name="T4" fmla="*/ 90 w 260"/>
              <a:gd name="T5" fmla="*/ 33 h 162"/>
              <a:gd name="T6" fmla="*/ 81 w 260"/>
              <a:gd name="T7" fmla="*/ 32 h 162"/>
              <a:gd name="T8" fmla="*/ 35 w 260"/>
              <a:gd name="T9" fmla="*/ 67 h 162"/>
              <a:gd name="T10" fmla="*/ 0 w 260"/>
              <a:gd name="T11" fmla="*/ 114 h 162"/>
              <a:gd name="T12" fmla="*/ 49 w 260"/>
              <a:gd name="T13" fmla="*/ 162 h 162"/>
              <a:gd name="T14" fmla="*/ 211 w 260"/>
              <a:gd name="T15" fmla="*/ 162 h 162"/>
              <a:gd name="T16" fmla="*/ 260 w 260"/>
              <a:gd name="T17" fmla="*/ 114 h 162"/>
              <a:gd name="T18" fmla="*/ 211 w 260"/>
              <a:gd name="T19" fmla="*/ 65 h 162"/>
              <a:gd name="T20" fmla="*/ 130 w 260"/>
              <a:gd name="T21" fmla="*/ 146 h 162"/>
              <a:gd name="T22" fmla="*/ 81 w 260"/>
              <a:gd name="T23" fmla="*/ 81 h 162"/>
              <a:gd name="T24" fmla="*/ 114 w 260"/>
              <a:gd name="T25" fmla="*/ 81 h 162"/>
              <a:gd name="T26" fmla="*/ 114 w 260"/>
              <a:gd name="T27" fmla="*/ 32 h 162"/>
              <a:gd name="T28" fmla="*/ 146 w 260"/>
              <a:gd name="T29" fmla="*/ 32 h 162"/>
              <a:gd name="T30" fmla="*/ 146 w 260"/>
              <a:gd name="T31" fmla="*/ 81 h 162"/>
              <a:gd name="T32" fmla="*/ 179 w 260"/>
              <a:gd name="T33" fmla="*/ 81 h 162"/>
              <a:gd name="T34" fmla="*/ 130 w 260"/>
              <a:gd name="T3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162">
                <a:moveTo>
                  <a:pt x="211" y="65"/>
                </a:moveTo>
                <a:cubicBezTo>
                  <a:pt x="211" y="29"/>
                  <a:pt x="182" y="0"/>
                  <a:pt x="146" y="0"/>
                </a:cubicBezTo>
                <a:cubicBezTo>
                  <a:pt x="122" y="0"/>
                  <a:pt x="101" y="13"/>
                  <a:pt x="90" y="33"/>
                </a:cubicBezTo>
                <a:cubicBezTo>
                  <a:pt x="87" y="33"/>
                  <a:pt x="84" y="32"/>
                  <a:pt x="81" y="32"/>
                </a:cubicBezTo>
                <a:cubicBezTo>
                  <a:pt x="59" y="32"/>
                  <a:pt x="41" y="47"/>
                  <a:pt x="35" y="67"/>
                </a:cubicBezTo>
                <a:cubicBezTo>
                  <a:pt x="15" y="73"/>
                  <a:pt x="0" y="92"/>
                  <a:pt x="0" y="114"/>
                </a:cubicBezTo>
                <a:cubicBezTo>
                  <a:pt x="0" y="140"/>
                  <a:pt x="22" y="162"/>
                  <a:pt x="49" y="162"/>
                </a:cubicBezTo>
                <a:cubicBezTo>
                  <a:pt x="211" y="162"/>
                  <a:pt x="211" y="162"/>
                  <a:pt x="211" y="162"/>
                </a:cubicBezTo>
                <a:cubicBezTo>
                  <a:pt x="238" y="162"/>
                  <a:pt x="260" y="140"/>
                  <a:pt x="260" y="114"/>
                </a:cubicBezTo>
                <a:cubicBezTo>
                  <a:pt x="260" y="87"/>
                  <a:pt x="238" y="65"/>
                  <a:pt x="211" y="65"/>
                </a:cubicBezTo>
                <a:moveTo>
                  <a:pt x="130" y="146"/>
                </a:moveTo>
                <a:cubicBezTo>
                  <a:pt x="81" y="81"/>
                  <a:pt x="81" y="81"/>
                  <a:pt x="81" y="81"/>
                </a:cubicBezTo>
                <a:cubicBezTo>
                  <a:pt x="114" y="81"/>
                  <a:pt x="114" y="81"/>
                  <a:pt x="114" y="81"/>
                </a:cubicBezTo>
                <a:cubicBezTo>
                  <a:pt x="114" y="32"/>
                  <a:pt x="114" y="32"/>
                  <a:pt x="114" y="32"/>
                </a:cubicBezTo>
                <a:cubicBezTo>
                  <a:pt x="146" y="32"/>
                  <a:pt x="146" y="32"/>
                  <a:pt x="146" y="32"/>
                </a:cubicBezTo>
                <a:cubicBezTo>
                  <a:pt x="146" y="81"/>
                  <a:pt x="146" y="81"/>
                  <a:pt x="146" y="81"/>
                </a:cubicBezTo>
                <a:cubicBezTo>
                  <a:pt x="179" y="81"/>
                  <a:pt x="179" y="81"/>
                  <a:pt x="179" y="81"/>
                </a:cubicBezTo>
                <a:lnTo>
                  <a:pt x="130" y="146"/>
                </a:lnTo>
                <a:close/>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323624852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21" presetClass="entr" presetSubtype="4"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heel(4)">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childTnLst>
                          </p:cTn>
                        </p:par>
                        <p:par>
                          <p:cTn id="37" fill="hold">
                            <p:stCondLst>
                              <p:cond delay="3500"/>
                            </p:stCondLst>
                            <p:childTnLst>
                              <p:par>
                                <p:cTn id="38" presetID="21" presetClass="entr" presetSubtype="4"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heel(4)">
                                      <p:cBhvr>
                                        <p:cTn id="40" dur="500"/>
                                        <p:tgtEl>
                                          <p:spTgt spid="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500"/>
                                        <p:tgtEl>
                                          <p:spTgt spid="44"/>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5000"/>
                            </p:stCondLst>
                            <p:childTnLst>
                              <p:par>
                                <p:cTn id="55" presetID="22" presetClass="entr" presetSubtype="8"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left)">
                                      <p:cBhvr>
                                        <p:cTn id="57" dur="500"/>
                                        <p:tgtEl>
                                          <p:spTgt spid="11"/>
                                        </p:tgtEl>
                                      </p:cBhvr>
                                    </p:animEffect>
                                  </p:childTnLst>
                                </p:cTn>
                              </p:par>
                            </p:childTnLst>
                          </p:cTn>
                        </p:par>
                        <p:par>
                          <p:cTn id="58" fill="hold">
                            <p:stCondLst>
                              <p:cond delay="5500"/>
                            </p:stCondLst>
                            <p:childTnLst>
                              <p:par>
                                <p:cTn id="59" presetID="21" presetClass="entr" presetSubtype="4"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wheel(4)">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fade">
                                      <p:cBhvr>
                                        <p:cTn id="64" dur="500"/>
                                        <p:tgtEl>
                                          <p:spTgt spid="29"/>
                                        </p:tgtEl>
                                      </p:cBhvr>
                                    </p:animEffect>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fade">
                                      <p:cBhvr>
                                        <p:cTn id="68" dur="500"/>
                                        <p:tgtEl>
                                          <p:spTgt spid="51"/>
                                        </p:tgtEl>
                                      </p:cBhvr>
                                    </p:animEffect>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38"/>
                                        </p:tgtEl>
                                        <p:attrNameLst>
                                          <p:attrName>style.visibility</p:attrName>
                                        </p:attrNameLst>
                                      </p:cBhvr>
                                      <p:to>
                                        <p:strVal val="visible"/>
                                      </p:to>
                                    </p:set>
                                    <p:anim calcmode="lin" valueType="num">
                                      <p:cBhvr>
                                        <p:cTn id="72" dur="500" fill="hold"/>
                                        <p:tgtEl>
                                          <p:spTgt spid="38"/>
                                        </p:tgtEl>
                                        <p:attrNameLst>
                                          <p:attrName>ppt_w</p:attrName>
                                        </p:attrNameLst>
                                      </p:cBhvr>
                                      <p:tavLst>
                                        <p:tav tm="0">
                                          <p:val>
                                            <p:fltVal val="0"/>
                                          </p:val>
                                        </p:tav>
                                        <p:tav tm="100000">
                                          <p:val>
                                            <p:strVal val="#ppt_w"/>
                                          </p:val>
                                        </p:tav>
                                      </p:tavLst>
                                    </p:anim>
                                    <p:anim calcmode="lin" valueType="num">
                                      <p:cBhvr>
                                        <p:cTn id="73" dur="500" fill="hold"/>
                                        <p:tgtEl>
                                          <p:spTgt spid="38"/>
                                        </p:tgtEl>
                                        <p:attrNameLst>
                                          <p:attrName>ppt_h</p:attrName>
                                        </p:attrNameLst>
                                      </p:cBhvr>
                                      <p:tavLst>
                                        <p:tav tm="0">
                                          <p:val>
                                            <p:fltVal val="0"/>
                                          </p:val>
                                        </p:tav>
                                        <p:tav tm="100000">
                                          <p:val>
                                            <p:strVal val="#ppt_h"/>
                                          </p:val>
                                        </p:tav>
                                      </p:tavLst>
                                    </p:anim>
                                    <p:animEffect transition="in" filter="fade">
                                      <p:cBhvr>
                                        <p:cTn id="74" dur="500"/>
                                        <p:tgtEl>
                                          <p:spTgt spid="38"/>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left)">
                                      <p:cBhvr>
                                        <p:cTn id="78" dur="500"/>
                                        <p:tgtEl>
                                          <p:spTgt spid="13"/>
                                        </p:tgtEl>
                                      </p:cBhvr>
                                    </p:animEffect>
                                  </p:childTnLst>
                                </p:cTn>
                              </p:par>
                            </p:childTnLst>
                          </p:cTn>
                        </p:par>
                        <p:par>
                          <p:cTn id="79" fill="hold">
                            <p:stCondLst>
                              <p:cond delay="7500"/>
                            </p:stCondLst>
                            <p:childTnLst>
                              <p:par>
                                <p:cTn id="80" presetID="21" presetClass="entr" presetSubtype="4" fill="hold" grpId="0" nodeType="afterEffect">
                                  <p:stCondLst>
                                    <p:cond delay="0"/>
                                  </p:stCondLst>
                                  <p:childTnLst>
                                    <p:set>
                                      <p:cBhvr>
                                        <p:cTn id="81" dur="1" fill="hold">
                                          <p:stCondLst>
                                            <p:cond delay="0"/>
                                          </p:stCondLst>
                                        </p:cTn>
                                        <p:tgtEl>
                                          <p:spTgt spid="12"/>
                                        </p:tgtEl>
                                        <p:attrNameLst>
                                          <p:attrName>style.visibility</p:attrName>
                                        </p:attrNameLst>
                                      </p:cBhvr>
                                      <p:to>
                                        <p:strVal val="visible"/>
                                      </p:to>
                                    </p:set>
                                    <p:animEffect transition="in" filter="wheel(4)">
                                      <p:cBhvr>
                                        <p:cTn id="82" dur="500"/>
                                        <p:tgtEl>
                                          <p:spTgt spid="1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500"/>
                                        <p:tgtEl>
                                          <p:spTgt spid="30"/>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500"/>
                                        <p:tgtEl>
                                          <p:spTgt spid="55"/>
                                        </p:tgtEl>
                                      </p:cBhvr>
                                    </p:animEffect>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par>
                          <p:cTn id="96" fill="hold">
                            <p:stCondLst>
                              <p:cond delay="9000"/>
                            </p:stCondLst>
                            <p:childTnLst>
                              <p:par>
                                <p:cTn id="97" presetID="22" presetClass="entr" presetSubtype="8" fill="hold" nodeType="after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wipe(left)">
                                      <p:cBhvr>
                                        <p:cTn id="99" dur="500"/>
                                        <p:tgtEl>
                                          <p:spTgt spid="14"/>
                                        </p:tgtEl>
                                      </p:cBhvr>
                                    </p:animEffect>
                                  </p:childTnLst>
                                </p:cTn>
                              </p:par>
                            </p:childTnLst>
                          </p:cTn>
                        </p:par>
                        <p:par>
                          <p:cTn id="100" fill="hold">
                            <p:stCondLst>
                              <p:cond delay="9500"/>
                            </p:stCondLst>
                            <p:childTnLst>
                              <p:par>
                                <p:cTn id="101" presetID="22" presetClass="entr" presetSubtype="1" fill="hold" nodeType="afterEffect">
                                  <p:stCondLst>
                                    <p:cond delay="0"/>
                                  </p:stCondLst>
                                  <p:childTnLst>
                                    <p:set>
                                      <p:cBhvr>
                                        <p:cTn id="102" dur="1" fill="hold">
                                          <p:stCondLst>
                                            <p:cond delay="0"/>
                                          </p:stCondLst>
                                        </p:cTn>
                                        <p:tgtEl>
                                          <p:spTgt spid="15"/>
                                        </p:tgtEl>
                                        <p:attrNameLst>
                                          <p:attrName>style.visibility</p:attrName>
                                        </p:attrNameLst>
                                      </p:cBhvr>
                                      <p:to>
                                        <p:strVal val="visible"/>
                                      </p:to>
                                    </p:set>
                                    <p:animEffect transition="in" filter="wipe(up)">
                                      <p:cBhvr>
                                        <p:cTn id="103" dur="500"/>
                                        <p:tgtEl>
                                          <p:spTgt spid="15"/>
                                        </p:tgtEl>
                                      </p:cBhvr>
                                    </p:animEffect>
                                  </p:childTnLst>
                                </p:cTn>
                              </p:par>
                            </p:childTnLst>
                          </p:cTn>
                        </p:par>
                        <p:par>
                          <p:cTn id="104" fill="hold">
                            <p:stCondLst>
                              <p:cond delay="10000"/>
                            </p:stCondLst>
                            <p:childTnLst>
                              <p:par>
                                <p:cTn id="105" presetID="22" presetClass="entr" presetSubtype="4" fill="hold" nodeType="after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wipe(down)">
                                      <p:cBhvr>
                                        <p:cTn id="107" dur="500"/>
                                        <p:tgtEl>
                                          <p:spTgt spid="26"/>
                                        </p:tgtEl>
                                      </p:cBhvr>
                                    </p:animEffect>
                                  </p:childTnLst>
                                </p:cTn>
                              </p:par>
                            </p:childTnLst>
                          </p:cTn>
                        </p:par>
                        <p:par>
                          <p:cTn id="108" fill="hold">
                            <p:stCondLst>
                              <p:cond delay="10500"/>
                            </p:stCondLst>
                            <p:childTnLst>
                              <p:par>
                                <p:cTn id="109" presetID="22" presetClass="entr" presetSubtype="4" fill="hold" nodeType="afterEffect">
                                  <p:stCondLst>
                                    <p:cond delay="0"/>
                                  </p:stCondLst>
                                  <p:childTnLst>
                                    <p:set>
                                      <p:cBhvr>
                                        <p:cTn id="110" dur="1" fill="hold">
                                          <p:stCondLst>
                                            <p:cond delay="0"/>
                                          </p:stCondLst>
                                        </p:cTn>
                                        <p:tgtEl>
                                          <p:spTgt spid="25"/>
                                        </p:tgtEl>
                                        <p:attrNameLst>
                                          <p:attrName>style.visibility</p:attrName>
                                        </p:attrNameLst>
                                      </p:cBhvr>
                                      <p:to>
                                        <p:strVal val="visible"/>
                                      </p:to>
                                    </p:set>
                                    <p:animEffect transition="in" filter="wipe(down)">
                                      <p:cBhvr>
                                        <p:cTn id="111" dur="500"/>
                                        <p:tgtEl>
                                          <p:spTgt spid="25"/>
                                        </p:tgtEl>
                                      </p:cBhvr>
                                    </p:animEffect>
                                  </p:childTnLst>
                                </p:cTn>
                              </p:par>
                            </p:childTnLst>
                          </p:cTn>
                        </p:par>
                        <p:par>
                          <p:cTn id="112" fill="hold">
                            <p:stCondLst>
                              <p:cond delay="11000"/>
                            </p:stCondLst>
                            <p:childTnLst>
                              <p:par>
                                <p:cTn id="113" presetID="21" presetClass="entr" presetSubtype="4" fill="hold" grpId="0" nodeType="afterEffect">
                                  <p:stCondLst>
                                    <p:cond delay="0"/>
                                  </p:stCondLst>
                                  <p:childTnLst>
                                    <p:set>
                                      <p:cBhvr>
                                        <p:cTn id="114" dur="1" fill="hold">
                                          <p:stCondLst>
                                            <p:cond delay="0"/>
                                          </p:stCondLst>
                                        </p:cTn>
                                        <p:tgtEl>
                                          <p:spTgt spid="23"/>
                                        </p:tgtEl>
                                        <p:attrNameLst>
                                          <p:attrName>style.visibility</p:attrName>
                                        </p:attrNameLst>
                                      </p:cBhvr>
                                      <p:to>
                                        <p:strVal val="visible"/>
                                      </p:to>
                                    </p:set>
                                    <p:animEffect transition="in" filter="wheel(4)">
                                      <p:cBhvr>
                                        <p:cTn id="115" dur="500"/>
                                        <p:tgtEl>
                                          <p:spTgt spid="23"/>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34"/>
                                        </p:tgtEl>
                                        <p:attrNameLst>
                                          <p:attrName>style.visibility</p:attrName>
                                        </p:attrNameLst>
                                      </p:cBhvr>
                                      <p:to>
                                        <p:strVal val="visible"/>
                                      </p:to>
                                    </p:set>
                                    <p:animEffect transition="in" filter="fade">
                                      <p:cBhvr>
                                        <p:cTn id="118" dur="500"/>
                                        <p:tgtEl>
                                          <p:spTgt spid="34"/>
                                        </p:tgtEl>
                                      </p:cBhvr>
                                    </p:animEffect>
                                  </p:childTnLst>
                                </p:cTn>
                              </p:par>
                            </p:childTnLst>
                          </p:cTn>
                        </p:par>
                        <p:par>
                          <p:cTn id="119" fill="hold">
                            <p:stCondLst>
                              <p:cond delay="11500"/>
                            </p:stCondLst>
                            <p:childTnLst>
                              <p:par>
                                <p:cTn id="120" presetID="10" presetClass="entr" presetSubtype="0"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Effect transition="in" filter="fade">
                                      <p:cBhvr>
                                        <p:cTn id="122" dur="500"/>
                                        <p:tgtEl>
                                          <p:spTgt spid="56"/>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43"/>
                                        </p:tgtEl>
                                        <p:attrNameLst>
                                          <p:attrName>style.visibility</p:attrName>
                                        </p:attrNameLst>
                                      </p:cBhvr>
                                      <p:to>
                                        <p:strVal val="visible"/>
                                      </p:to>
                                    </p:set>
                                    <p:anim calcmode="lin" valueType="num">
                                      <p:cBhvr>
                                        <p:cTn id="126" dur="500" fill="hold"/>
                                        <p:tgtEl>
                                          <p:spTgt spid="43"/>
                                        </p:tgtEl>
                                        <p:attrNameLst>
                                          <p:attrName>ppt_w</p:attrName>
                                        </p:attrNameLst>
                                      </p:cBhvr>
                                      <p:tavLst>
                                        <p:tav tm="0">
                                          <p:val>
                                            <p:fltVal val="0"/>
                                          </p:val>
                                        </p:tav>
                                        <p:tav tm="100000">
                                          <p:val>
                                            <p:strVal val="#ppt_w"/>
                                          </p:val>
                                        </p:tav>
                                      </p:tavLst>
                                    </p:anim>
                                    <p:anim calcmode="lin" valueType="num">
                                      <p:cBhvr>
                                        <p:cTn id="127" dur="500" fill="hold"/>
                                        <p:tgtEl>
                                          <p:spTgt spid="43"/>
                                        </p:tgtEl>
                                        <p:attrNameLst>
                                          <p:attrName>ppt_h</p:attrName>
                                        </p:attrNameLst>
                                      </p:cBhvr>
                                      <p:tavLst>
                                        <p:tav tm="0">
                                          <p:val>
                                            <p:fltVal val="0"/>
                                          </p:val>
                                        </p:tav>
                                        <p:tav tm="100000">
                                          <p:val>
                                            <p:strVal val="#ppt_h"/>
                                          </p:val>
                                        </p:tav>
                                      </p:tavLst>
                                    </p:anim>
                                    <p:animEffect transition="in" filter="fade">
                                      <p:cBhvr>
                                        <p:cTn id="128" dur="500"/>
                                        <p:tgtEl>
                                          <p:spTgt spid="43"/>
                                        </p:tgtEl>
                                      </p:cBhvr>
                                    </p:animEffect>
                                  </p:childTnLst>
                                </p:cTn>
                              </p:par>
                            </p:childTnLst>
                          </p:cTn>
                        </p:par>
                        <p:par>
                          <p:cTn id="129" fill="hold">
                            <p:stCondLst>
                              <p:cond delay="12500"/>
                            </p:stCondLst>
                            <p:childTnLst>
                              <p:par>
                                <p:cTn id="130" presetID="22" presetClass="entr" presetSubtype="4" fill="hold" nodeType="afterEffect">
                                  <p:stCondLst>
                                    <p:cond delay="0"/>
                                  </p:stCondLst>
                                  <p:childTnLst>
                                    <p:set>
                                      <p:cBhvr>
                                        <p:cTn id="131" dur="1" fill="hold">
                                          <p:stCondLst>
                                            <p:cond delay="0"/>
                                          </p:stCondLst>
                                        </p:cTn>
                                        <p:tgtEl>
                                          <p:spTgt spid="24"/>
                                        </p:tgtEl>
                                        <p:attrNameLst>
                                          <p:attrName>style.visibility</p:attrName>
                                        </p:attrNameLst>
                                      </p:cBhvr>
                                      <p:to>
                                        <p:strVal val="visible"/>
                                      </p:to>
                                    </p:set>
                                    <p:animEffect transition="in" filter="wipe(down)">
                                      <p:cBhvr>
                                        <p:cTn id="132" dur="500"/>
                                        <p:tgtEl>
                                          <p:spTgt spid="24"/>
                                        </p:tgtEl>
                                      </p:cBhvr>
                                    </p:animEffect>
                                  </p:childTnLst>
                                </p:cTn>
                              </p:par>
                            </p:childTnLst>
                          </p:cTn>
                        </p:par>
                        <p:par>
                          <p:cTn id="133" fill="hold">
                            <p:stCondLst>
                              <p:cond delay="13000"/>
                            </p:stCondLst>
                            <p:childTnLst>
                              <p:par>
                                <p:cTn id="134" presetID="21" presetClass="entr" presetSubtype="4" fill="hold" grpId="0" nodeType="afterEffect">
                                  <p:stCondLst>
                                    <p:cond delay="0"/>
                                  </p:stCondLst>
                                  <p:childTnLst>
                                    <p:set>
                                      <p:cBhvr>
                                        <p:cTn id="135" dur="1" fill="hold">
                                          <p:stCondLst>
                                            <p:cond delay="0"/>
                                          </p:stCondLst>
                                        </p:cTn>
                                        <p:tgtEl>
                                          <p:spTgt spid="21"/>
                                        </p:tgtEl>
                                        <p:attrNameLst>
                                          <p:attrName>style.visibility</p:attrName>
                                        </p:attrNameLst>
                                      </p:cBhvr>
                                      <p:to>
                                        <p:strVal val="visible"/>
                                      </p:to>
                                    </p:set>
                                    <p:animEffect transition="in" filter="wheel(4)">
                                      <p:cBhvr>
                                        <p:cTn id="136" dur="500"/>
                                        <p:tgtEl>
                                          <p:spTgt spid="21"/>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33"/>
                                        </p:tgtEl>
                                        <p:attrNameLst>
                                          <p:attrName>style.visibility</p:attrName>
                                        </p:attrNameLst>
                                      </p:cBhvr>
                                      <p:to>
                                        <p:strVal val="visible"/>
                                      </p:to>
                                    </p:set>
                                    <p:animEffect transition="in" filter="fade">
                                      <p:cBhvr>
                                        <p:cTn id="139" dur="500"/>
                                        <p:tgtEl>
                                          <p:spTgt spid="33"/>
                                        </p:tgtEl>
                                      </p:cBhvr>
                                    </p:animEffect>
                                  </p:childTnLst>
                                </p:cTn>
                              </p:par>
                            </p:childTnLst>
                          </p:cTn>
                        </p:par>
                        <p:par>
                          <p:cTn id="140" fill="hold">
                            <p:stCondLst>
                              <p:cond delay="13500"/>
                            </p:stCondLst>
                            <p:childTnLst>
                              <p:par>
                                <p:cTn id="141" presetID="10" presetClass="entr" presetSubtype="0" fill="hold" grpId="0" nodeType="afterEffect">
                                  <p:stCondLst>
                                    <p:cond delay="0"/>
                                  </p:stCondLst>
                                  <p:childTnLst>
                                    <p:set>
                                      <p:cBhvr>
                                        <p:cTn id="142" dur="1" fill="hold">
                                          <p:stCondLst>
                                            <p:cond delay="0"/>
                                          </p:stCondLst>
                                        </p:cTn>
                                        <p:tgtEl>
                                          <p:spTgt spid="59"/>
                                        </p:tgtEl>
                                        <p:attrNameLst>
                                          <p:attrName>style.visibility</p:attrName>
                                        </p:attrNameLst>
                                      </p:cBhvr>
                                      <p:to>
                                        <p:strVal val="visible"/>
                                      </p:to>
                                    </p:set>
                                    <p:animEffect transition="in" filter="fade">
                                      <p:cBhvr>
                                        <p:cTn id="143" dur="500"/>
                                        <p:tgtEl>
                                          <p:spTgt spid="59"/>
                                        </p:tgtEl>
                                      </p:cBhvr>
                                    </p:animEffect>
                                  </p:childTnLst>
                                </p:cTn>
                              </p:par>
                            </p:childTnLst>
                          </p:cTn>
                        </p:par>
                        <p:par>
                          <p:cTn id="144" fill="hold">
                            <p:stCondLst>
                              <p:cond delay="14000"/>
                            </p:stCondLst>
                            <p:childTnLst>
                              <p:par>
                                <p:cTn id="145" presetID="53" presetClass="entr" presetSubtype="16" fill="hold" grpId="0" nodeType="afterEffect">
                                  <p:stCondLst>
                                    <p:cond delay="0"/>
                                  </p:stCondLst>
                                  <p:childTnLst>
                                    <p:set>
                                      <p:cBhvr>
                                        <p:cTn id="146" dur="1" fill="hold">
                                          <p:stCondLst>
                                            <p:cond delay="0"/>
                                          </p:stCondLst>
                                        </p:cTn>
                                        <p:tgtEl>
                                          <p:spTgt spid="42"/>
                                        </p:tgtEl>
                                        <p:attrNameLst>
                                          <p:attrName>style.visibility</p:attrName>
                                        </p:attrNameLst>
                                      </p:cBhvr>
                                      <p:to>
                                        <p:strVal val="visible"/>
                                      </p:to>
                                    </p:set>
                                    <p:anim calcmode="lin" valueType="num">
                                      <p:cBhvr>
                                        <p:cTn id="147" dur="500" fill="hold"/>
                                        <p:tgtEl>
                                          <p:spTgt spid="42"/>
                                        </p:tgtEl>
                                        <p:attrNameLst>
                                          <p:attrName>ppt_w</p:attrName>
                                        </p:attrNameLst>
                                      </p:cBhvr>
                                      <p:tavLst>
                                        <p:tav tm="0">
                                          <p:val>
                                            <p:fltVal val="0"/>
                                          </p:val>
                                        </p:tav>
                                        <p:tav tm="100000">
                                          <p:val>
                                            <p:strVal val="#ppt_w"/>
                                          </p:val>
                                        </p:tav>
                                      </p:tavLst>
                                    </p:anim>
                                    <p:anim calcmode="lin" valueType="num">
                                      <p:cBhvr>
                                        <p:cTn id="148" dur="500" fill="hold"/>
                                        <p:tgtEl>
                                          <p:spTgt spid="42"/>
                                        </p:tgtEl>
                                        <p:attrNameLst>
                                          <p:attrName>ppt_h</p:attrName>
                                        </p:attrNameLst>
                                      </p:cBhvr>
                                      <p:tavLst>
                                        <p:tav tm="0">
                                          <p:val>
                                            <p:fltVal val="0"/>
                                          </p:val>
                                        </p:tav>
                                        <p:tav tm="100000">
                                          <p:val>
                                            <p:strVal val="#ppt_h"/>
                                          </p:val>
                                        </p:tav>
                                      </p:tavLst>
                                    </p:anim>
                                    <p:animEffect transition="in" filter="fade">
                                      <p:cBhvr>
                                        <p:cTn id="149" dur="500"/>
                                        <p:tgtEl>
                                          <p:spTgt spid="42"/>
                                        </p:tgtEl>
                                      </p:cBhvr>
                                    </p:animEffect>
                                  </p:childTnLst>
                                </p:cTn>
                              </p:par>
                            </p:childTnLst>
                          </p:cTn>
                        </p:par>
                        <p:par>
                          <p:cTn id="150" fill="hold">
                            <p:stCondLst>
                              <p:cond delay="14500"/>
                            </p:stCondLst>
                            <p:childTnLst>
                              <p:par>
                                <p:cTn id="151" presetID="22" presetClass="entr" presetSubtype="4" fill="hold" nodeType="after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wipe(down)">
                                      <p:cBhvr>
                                        <p:cTn id="153" dur="500"/>
                                        <p:tgtEl>
                                          <p:spTgt spid="22"/>
                                        </p:tgtEl>
                                      </p:cBhvr>
                                    </p:animEffect>
                                  </p:childTnLst>
                                </p:cTn>
                              </p:par>
                            </p:childTnLst>
                          </p:cTn>
                        </p:par>
                        <p:par>
                          <p:cTn id="154" fill="hold">
                            <p:stCondLst>
                              <p:cond delay="15000"/>
                            </p:stCondLst>
                            <p:childTnLst>
                              <p:par>
                                <p:cTn id="155" presetID="21" presetClass="entr" presetSubtype="4" fill="hold" grpId="0" nodeType="afterEffect">
                                  <p:stCondLst>
                                    <p:cond delay="0"/>
                                  </p:stCondLst>
                                  <p:childTnLst>
                                    <p:set>
                                      <p:cBhvr>
                                        <p:cTn id="156" dur="1" fill="hold">
                                          <p:stCondLst>
                                            <p:cond delay="0"/>
                                          </p:stCondLst>
                                        </p:cTn>
                                        <p:tgtEl>
                                          <p:spTgt spid="19"/>
                                        </p:tgtEl>
                                        <p:attrNameLst>
                                          <p:attrName>style.visibility</p:attrName>
                                        </p:attrNameLst>
                                      </p:cBhvr>
                                      <p:to>
                                        <p:strVal val="visible"/>
                                      </p:to>
                                    </p:set>
                                    <p:animEffect transition="in" filter="wheel(4)">
                                      <p:cBhvr>
                                        <p:cTn id="157" dur="500"/>
                                        <p:tgtEl>
                                          <p:spTgt spid="19"/>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32"/>
                                        </p:tgtEl>
                                        <p:attrNameLst>
                                          <p:attrName>style.visibility</p:attrName>
                                        </p:attrNameLst>
                                      </p:cBhvr>
                                      <p:to>
                                        <p:strVal val="visible"/>
                                      </p:to>
                                    </p:set>
                                    <p:animEffect transition="in" filter="fade">
                                      <p:cBhvr>
                                        <p:cTn id="160" dur="500"/>
                                        <p:tgtEl>
                                          <p:spTgt spid="32"/>
                                        </p:tgtEl>
                                      </p:cBhvr>
                                    </p:animEffect>
                                  </p:childTnLst>
                                </p:cTn>
                              </p:par>
                            </p:childTnLst>
                          </p:cTn>
                        </p:par>
                        <p:par>
                          <p:cTn id="161" fill="hold">
                            <p:stCondLst>
                              <p:cond delay="15500"/>
                            </p:stCondLst>
                            <p:childTnLst>
                              <p:par>
                                <p:cTn id="162" presetID="10" presetClass="entr" presetSubtype="0" fill="hold" nodeType="afterEffect">
                                  <p:stCondLst>
                                    <p:cond delay="0"/>
                                  </p:stCondLst>
                                  <p:childTnLst>
                                    <p:set>
                                      <p:cBhvr>
                                        <p:cTn id="163" dur="1" fill="hold">
                                          <p:stCondLst>
                                            <p:cond delay="0"/>
                                          </p:stCondLst>
                                        </p:cTn>
                                        <p:tgtEl>
                                          <p:spTgt spid="60"/>
                                        </p:tgtEl>
                                        <p:attrNameLst>
                                          <p:attrName>style.visibility</p:attrName>
                                        </p:attrNameLst>
                                      </p:cBhvr>
                                      <p:to>
                                        <p:strVal val="visible"/>
                                      </p:to>
                                    </p:set>
                                    <p:animEffect transition="in" filter="fade">
                                      <p:cBhvr>
                                        <p:cTn id="164" dur="500"/>
                                        <p:tgtEl>
                                          <p:spTgt spid="60"/>
                                        </p:tgtEl>
                                      </p:cBhvr>
                                    </p:animEffect>
                                  </p:childTnLst>
                                </p:cTn>
                              </p:par>
                            </p:childTnLst>
                          </p:cTn>
                        </p:par>
                        <p:par>
                          <p:cTn id="165" fill="hold">
                            <p:stCondLst>
                              <p:cond delay="16000"/>
                            </p:stCondLst>
                            <p:childTnLst>
                              <p:par>
                                <p:cTn id="166" presetID="53" presetClass="entr" presetSubtype="16" fill="hold" grpId="0" nodeType="afterEffect">
                                  <p:stCondLst>
                                    <p:cond delay="0"/>
                                  </p:stCondLst>
                                  <p:childTnLst>
                                    <p:set>
                                      <p:cBhvr>
                                        <p:cTn id="167" dur="1" fill="hold">
                                          <p:stCondLst>
                                            <p:cond delay="0"/>
                                          </p:stCondLst>
                                        </p:cTn>
                                        <p:tgtEl>
                                          <p:spTgt spid="41"/>
                                        </p:tgtEl>
                                        <p:attrNameLst>
                                          <p:attrName>style.visibility</p:attrName>
                                        </p:attrNameLst>
                                      </p:cBhvr>
                                      <p:to>
                                        <p:strVal val="visible"/>
                                      </p:to>
                                    </p:set>
                                    <p:anim calcmode="lin" valueType="num">
                                      <p:cBhvr>
                                        <p:cTn id="168" dur="500" fill="hold"/>
                                        <p:tgtEl>
                                          <p:spTgt spid="41"/>
                                        </p:tgtEl>
                                        <p:attrNameLst>
                                          <p:attrName>ppt_w</p:attrName>
                                        </p:attrNameLst>
                                      </p:cBhvr>
                                      <p:tavLst>
                                        <p:tav tm="0">
                                          <p:val>
                                            <p:fltVal val="0"/>
                                          </p:val>
                                        </p:tav>
                                        <p:tav tm="100000">
                                          <p:val>
                                            <p:strVal val="#ppt_w"/>
                                          </p:val>
                                        </p:tav>
                                      </p:tavLst>
                                    </p:anim>
                                    <p:anim calcmode="lin" valueType="num">
                                      <p:cBhvr>
                                        <p:cTn id="169" dur="500" fill="hold"/>
                                        <p:tgtEl>
                                          <p:spTgt spid="41"/>
                                        </p:tgtEl>
                                        <p:attrNameLst>
                                          <p:attrName>ppt_h</p:attrName>
                                        </p:attrNameLst>
                                      </p:cBhvr>
                                      <p:tavLst>
                                        <p:tav tm="0">
                                          <p:val>
                                            <p:fltVal val="0"/>
                                          </p:val>
                                        </p:tav>
                                        <p:tav tm="100000">
                                          <p:val>
                                            <p:strVal val="#ppt_h"/>
                                          </p:val>
                                        </p:tav>
                                      </p:tavLst>
                                    </p:anim>
                                    <p:animEffect transition="in" filter="fade">
                                      <p:cBhvr>
                                        <p:cTn id="170" dur="500"/>
                                        <p:tgtEl>
                                          <p:spTgt spid="41"/>
                                        </p:tgtEl>
                                      </p:cBhvr>
                                    </p:animEffect>
                                  </p:childTnLst>
                                </p:cTn>
                              </p:par>
                            </p:childTnLst>
                          </p:cTn>
                        </p:par>
                        <p:par>
                          <p:cTn id="171" fill="hold">
                            <p:stCondLst>
                              <p:cond delay="16500"/>
                            </p:stCondLst>
                            <p:childTnLst>
                              <p:par>
                                <p:cTn id="172" presetID="22" presetClass="entr" presetSubtype="4" fill="hold" nodeType="afterEffect">
                                  <p:stCondLst>
                                    <p:cond delay="0"/>
                                  </p:stCondLst>
                                  <p:childTnLst>
                                    <p:set>
                                      <p:cBhvr>
                                        <p:cTn id="173" dur="1" fill="hold">
                                          <p:stCondLst>
                                            <p:cond delay="0"/>
                                          </p:stCondLst>
                                        </p:cTn>
                                        <p:tgtEl>
                                          <p:spTgt spid="20"/>
                                        </p:tgtEl>
                                        <p:attrNameLst>
                                          <p:attrName>style.visibility</p:attrName>
                                        </p:attrNameLst>
                                      </p:cBhvr>
                                      <p:to>
                                        <p:strVal val="visible"/>
                                      </p:to>
                                    </p:set>
                                    <p:animEffect transition="in" filter="wipe(down)">
                                      <p:cBhvr>
                                        <p:cTn id="174" dur="500"/>
                                        <p:tgtEl>
                                          <p:spTgt spid="20"/>
                                        </p:tgtEl>
                                      </p:cBhvr>
                                    </p:animEffect>
                                  </p:childTnLst>
                                </p:cTn>
                              </p:par>
                            </p:childTnLst>
                          </p:cTn>
                        </p:par>
                        <p:par>
                          <p:cTn id="175" fill="hold">
                            <p:stCondLst>
                              <p:cond delay="17000"/>
                            </p:stCondLst>
                            <p:childTnLst>
                              <p:par>
                                <p:cTn id="176" presetID="21" presetClass="entr" presetSubtype="4" fill="hold" grpId="0" nodeType="afterEffect">
                                  <p:stCondLst>
                                    <p:cond delay="0"/>
                                  </p:stCondLst>
                                  <p:childTnLst>
                                    <p:set>
                                      <p:cBhvr>
                                        <p:cTn id="177" dur="1" fill="hold">
                                          <p:stCondLst>
                                            <p:cond delay="0"/>
                                          </p:stCondLst>
                                        </p:cTn>
                                        <p:tgtEl>
                                          <p:spTgt spid="17"/>
                                        </p:tgtEl>
                                        <p:attrNameLst>
                                          <p:attrName>style.visibility</p:attrName>
                                        </p:attrNameLst>
                                      </p:cBhvr>
                                      <p:to>
                                        <p:strVal val="visible"/>
                                      </p:to>
                                    </p:set>
                                    <p:animEffect transition="in" filter="wheel(4)">
                                      <p:cBhvr>
                                        <p:cTn id="178" dur="500"/>
                                        <p:tgtEl>
                                          <p:spTgt spid="17"/>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31"/>
                                        </p:tgtEl>
                                        <p:attrNameLst>
                                          <p:attrName>style.visibility</p:attrName>
                                        </p:attrNameLst>
                                      </p:cBhvr>
                                      <p:to>
                                        <p:strVal val="visible"/>
                                      </p:to>
                                    </p:set>
                                    <p:animEffect transition="in" filter="fade">
                                      <p:cBhvr>
                                        <p:cTn id="181" dur="500"/>
                                        <p:tgtEl>
                                          <p:spTgt spid="31"/>
                                        </p:tgtEl>
                                      </p:cBhvr>
                                    </p:animEffect>
                                  </p:childTnLst>
                                </p:cTn>
                              </p:par>
                            </p:childTnLst>
                          </p:cTn>
                        </p:par>
                        <p:par>
                          <p:cTn id="182" fill="hold">
                            <p:stCondLst>
                              <p:cond delay="17500"/>
                            </p:stCondLst>
                            <p:childTnLst>
                              <p:par>
                                <p:cTn id="183" presetID="10" presetClass="entr" presetSubtype="0" fill="hold" grpId="0" nodeType="afterEffect">
                                  <p:stCondLst>
                                    <p:cond delay="0"/>
                                  </p:stCondLst>
                                  <p:childTnLst>
                                    <p:set>
                                      <p:cBhvr>
                                        <p:cTn id="184" dur="1" fill="hold">
                                          <p:stCondLst>
                                            <p:cond delay="0"/>
                                          </p:stCondLst>
                                        </p:cTn>
                                        <p:tgtEl>
                                          <p:spTgt spid="64"/>
                                        </p:tgtEl>
                                        <p:attrNameLst>
                                          <p:attrName>style.visibility</p:attrName>
                                        </p:attrNameLst>
                                      </p:cBhvr>
                                      <p:to>
                                        <p:strVal val="visible"/>
                                      </p:to>
                                    </p:set>
                                    <p:animEffect transition="in" filter="fade">
                                      <p:cBhvr>
                                        <p:cTn id="185" dur="500"/>
                                        <p:tgtEl>
                                          <p:spTgt spid="64"/>
                                        </p:tgtEl>
                                      </p:cBhvr>
                                    </p:animEffect>
                                  </p:childTnLst>
                                </p:cTn>
                              </p:par>
                            </p:childTnLst>
                          </p:cTn>
                        </p:par>
                        <p:par>
                          <p:cTn id="186" fill="hold">
                            <p:stCondLst>
                              <p:cond delay="18000"/>
                            </p:stCondLst>
                            <p:childTnLst>
                              <p:par>
                                <p:cTn id="187" presetID="53" presetClass="entr" presetSubtype="16" fill="hold" grpId="0" nodeType="afterEffect">
                                  <p:stCondLst>
                                    <p:cond delay="0"/>
                                  </p:stCondLst>
                                  <p:childTnLst>
                                    <p:set>
                                      <p:cBhvr>
                                        <p:cTn id="188" dur="1" fill="hold">
                                          <p:stCondLst>
                                            <p:cond delay="0"/>
                                          </p:stCondLst>
                                        </p:cTn>
                                        <p:tgtEl>
                                          <p:spTgt spid="40"/>
                                        </p:tgtEl>
                                        <p:attrNameLst>
                                          <p:attrName>style.visibility</p:attrName>
                                        </p:attrNameLst>
                                      </p:cBhvr>
                                      <p:to>
                                        <p:strVal val="visible"/>
                                      </p:to>
                                    </p:set>
                                    <p:anim calcmode="lin" valueType="num">
                                      <p:cBhvr>
                                        <p:cTn id="189" dur="500" fill="hold"/>
                                        <p:tgtEl>
                                          <p:spTgt spid="40"/>
                                        </p:tgtEl>
                                        <p:attrNameLst>
                                          <p:attrName>ppt_w</p:attrName>
                                        </p:attrNameLst>
                                      </p:cBhvr>
                                      <p:tavLst>
                                        <p:tav tm="0">
                                          <p:val>
                                            <p:fltVal val="0"/>
                                          </p:val>
                                        </p:tav>
                                        <p:tav tm="100000">
                                          <p:val>
                                            <p:strVal val="#ppt_w"/>
                                          </p:val>
                                        </p:tav>
                                      </p:tavLst>
                                    </p:anim>
                                    <p:anim calcmode="lin" valueType="num">
                                      <p:cBhvr>
                                        <p:cTn id="190" dur="500" fill="hold"/>
                                        <p:tgtEl>
                                          <p:spTgt spid="40"/>
                                        </p:tgtEl>
                                        <p:attrNameLst>
                                          <p:attrName>ppt_h</p:attrName>
                                        </p:attrNameLst>
                                      </p:cBhvr>
                                      <p:tavLst>
                                        <p:tav tm="0">
                                          <p:val>
                                            <p:fltVal val="0"/>
                                          </p:val>
                                        </p:tav>
                                        <p:tav tm="100000">
                                          <p:val>
                                            <p:strVal val="#ppt_h"/>
                                          </p:val>
                                        </p:tav>
                                      </p:tavLst>
                                    </p:anim>
                                    <p:animEffect transition="in" filter="fade">
                                      <p:cBhvr>
                                        <p:cTn id="191" dur="500"/>
                                        <p:tgtEl>
                                          <p:spTgt spid="40"/>
                                        </p:tgtEl>
                                      </p:cBhvr>
                                    </p:animEffect>
                                  </p:childTnLst>
                                </p:cTn>
                              </p:par>
                            </p:childTnLst>
                          </p:cTn>
                        </p:par>
                        <p:par>
                          <p:cTn id="192" fill="hold">
                            <p:stCondLst>
                              <p:cond delay="18500"/>
                            </p:stCondLst>
                            <p:childTnLst>
                              <p:par>
                                <p:cTn id="193" presetID="22" presetClass="entr" presetSubtype="4" fill="hold" nodeType="afterEffect">
                                  <p:stCondLst>
                                    <p:cond delay="0"/>
                                  </p:stCondLst>
                                  <p:childTnLst>
                                    <p:set>
                                      <p:cBhvr>
                                        <p:cTn id="194" dur="1" fill="hold">
                                          <p:stCondLst>
                                            <p:cond delay="0"/>
                                          </p:stCondLst>
                                        </p:cTn>
                                        <p:tgtEl>
                                          <p:spTgt spid="18"/>
                                        </p:tgtEl>
                                        <p:attrNameLst>
                                          <p:attrName>style.visibility</p:attrName>
                                        </p:attrNameLst>
                                      </p:cBhvr>
                                      <p:to>
                                        <p:strVal val="visible"/>
                                      </p:to>
                                    </p:set>
                                    <p:animEffect transition="in" filter="wipe(down)">
                                      <p:cBhvr>
                                        <p:cTn id="195" dur="500"/>
                                        <p:tgtEl>
                                          <p:spTgt spid="18"/>
                                        </p:tgtEl>
                                      </p:cBhvr>
                                    </p:animEffect>
                                  </p:childTnLst>
                                </p:cTn>
                              </p:par>
                            </p:childTnLst>
                          </p:cTn>
                        </p:par>
                        <p:par>
                          <p:cTn id="196" fill="hold">
                            <p:stCondLst>
                              <p:cond delay="19000"/>
                            </p:stCondLst>
                            <p:childTnLst>
                              <p:par>
                                <p:cTn id="197" presetID="22" presetClass="entr" presetSubtype="4" fill="hold" nodeType="afterEffect">
                                  <p:stCondLst>
                                    <p:cond delay="0"/>
                                  </p:stCondLst>
                                  <p:childTnLst>
                                    <p:set>
                                      <p:cBhvr>
                                        <p:cTn id="198" dur="1" fill="hold">
                                          <p:stCondLst>
                                            <p:cond delay="0"/>
                                          </p:stCondLst>
                                        </p:cTn>
                                        <p:tgtEl>
                                          <p:spTgt spid="16"/>
                                        </p:tgtEl>
                                        <p:attrNameLst>
                                          <p:attrName>style.visibility</p:attrName>
                                        </p:attrNameLst>
                                      </p:cBhvr>
                                      <p:to>
                                        <p:strVal val="visible"/>
                                      </p:to>
                                    </p:set>
                                    <p:animEffect transition="in" filter="wipe(down)">
                                      <p:cBhvr>
                                        <p:cTn id="19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8" grpId="0" animBg="1"/>
      <p:bldP spid="10" grpId="0" animBg="1"/>
      <p:bldP spid="12" grpId="0" animBg="1"/>
      <p:bldP spid="17" grpId="0" animBg="1"/>
      <p:bldP spid="19" grpId="0" animBg="1"/>
      <p:bldP spid="21" grpId="0" animBg="1"/>
      <p:bldP spid="23"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p:bldP spid="37" grpId="0"/>
      <p:bldP spid="38" grpId="0"/>
      <p:bldP spid="39" grpId="0"/>
      <p:bldP spid="40" grpId="0"/>
      <p:bldP spid="41" grpId="0"/>
      <p:bldP spid="42" grpId="0"/>
      <p:bldP spid="43" grpId="0"/>
      <p:bldP spid="55" grpId="0" animBg="1"/>
      <p:bldP spid="59" grpId="0" animBg="1"/>
      <p:bldP spid="6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77034" y="500139"/>
            <a:ext cx="235352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TEAM </a:t>
            </a:r>
            <a:r>
              <a:rPr lang="id-ID" sz="3200" b="1" dirty="0" smtClean="0">
                <a:solidFill>
                  <a:srgbClr val="FF6D6D"/>
                </a:solidFill>
                <a:latin typeface="Raleway" panose="020B0003030101060003" pitchFamily="34" charset="0"/>
              </a:rPr>
              <a:t>LINE</a:t>
            </a:r>
            <a:endParaRPr lang="id-ID" sz="3200" dirty="0">
              <a:solidFill>
                <a:schemeClr val="bg1">
                  <a:lumMod val="50000"/>
                </a:schemeClr>
              </a:solidFill>
              <a:latin typeface="Raleway" panose="020B0003030101060003" pitchFamily="34" charset="0"/>
            </a:endParaRPr>
          </a:p>
        </p:txBody>
      </p:sp>
      <p:sp>
        <p:nvSpPr>
          <p:cNvPr id="3" name="Rectangle 2"/>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cxnSp>
        <p:nvCxnSpPr>
          <p:cNvPr id="65" name="Straight Connector 64"/>
          <p:cNvCxnSpPr/>
          <p:nvPr/>
        </p:nvCxnSpPr>
        <p:spPr>
          <a:xfrm>
            <a:off x="6093197" y="94894"/>
            <a:ext cx="13944" cy="6240592"/>
          </a:xfrm>
          <a:prstGeom prst="line">
            <a:avLst/>
          </a:prstGeom>
          <a:ln>
            <a:solidFill>
              <a:schemeClr val="bg1">
                <a:lumMod val="6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sp>
        <p:nvSpPr>
          <p:cNvPr id="66" name="Oval 65"/>
          <p:cNvSpPr/>
          <p:nvPr/>
        </p:nvSpPr>
        <p:spPr>
          <a:xfrm>
            <a:off x="5937425" y="1703247"/>
            <a:ext cx="310580" cy="310580"/>
          </a:xfrm>
          <a:prstGeom prst="ellipse">
            <a:avLst/>
          </a:prstGeom>
          <a:solidFill>
            <a:srgbClr val="FF6D6D"/>
          </a:solidFill>
          <a:ln w="101600" cmpd="dbl">
            <a:solidFill>
              <a:srgbClr val="FF6D6D"/>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5937425" y="2644905"/>
            <a:ext cx="310580" cy="310580"/>
          </a:xfrm>
          <a:prstGeom prst="ellipse">
            <a:avLst/>
          </a:prstGeom>
          <a:solidFill>
            <a:schemeClr val="bg1">
              <a:lumMod val="65000"/>
            </a:schemeClr>
          </a:solidFill>
          <a:ln w="101600" cmpd="dbl">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p:nvSpPr>
        <p:spPr>
          <a:xfrm>
            <a:off x="5937425" y="3596207"/>
            <a:ext cx="310580" cy="310580"/>
          </a:xfrm>
          <a:prstGeom prst="ellipse">
            <a:avLst/>
          </a:prstGeom>
          <a:solidFill>
            <a:schemeClr val="bg1">
              <a:lumMod val="65000"/>
            </a:schemeClr>
          </a:solidFill>
          <a:ln w="101600" cmpd="dbl">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p:nvSpPr>
        <p:spPr>
          <a:xfrm>
            <a:off x="5937425" y="4650160"/>
            <a:ext cx="310580" cy="310580"/>
          </a:xfrm>
          <a:prstGeom prst="ellipse">
            <a:avLst/>
          </a:prstGeom>
          <a:solidFill>
            <a:srgbClr val="FF6D6D"/>
          </a:solidFill>
          <a:ln w="101600" cmpd="dbl">
            <a:solidFill>
              <a:srgbClr val="FF6D6D"/>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0" name="Group 69"/>
          <p:cNvGrpSpPr/>
          <p:nvPr/>
        </p:nvGrpSpPr>
        <p:grpSpPr>
          <a:xfrm>
            <a:off x="2101796" y="2324141"/>
            <a:ext cx="3535400" cy="952107"/>
            <a:chOff x="2101796" y="2563627"/>
            <a:chExt cx="3535400" cy="952107"/>
          </a:xfrm>
          <a:solidFill>
            <a:schemeClr val="bg1">
              <a:lumMod val="65000"/>
            </a:schemeClr>
          </a:solidFill>
        </p:grpSpPr>
        <p:sp>
          <p:nvSpPr>
            <p:cNvPr id="71" name="Isosceles Triangle 70"/>
            <p:cNvSpPr/>
            <p:nvPr/>
          </p:nvSpPr>
          <p:spPr>
            <a:xfrm rot="5400000">
              <a:off x="5328846" y="2904482"/>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2101796" y="2563627"/>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3" name="Group 72"/>
          <p:cNvGrpSpPr/>
          <p:nvPr/>
        </p:nvGrpSpPr>
        <p:grpSpPr>
          <a:xfrm>
            <a:off x="2101796" y="4333076"/>
            <a:ext cx="3535400" cy="952107"/>
            <a:chOff x="2101796" y="4572562"/>
            <a:chExt cx="3535400" cy="952107"/>
          </a:xfrm>
          <a:solidFill>
            <a:srgbClr val="FF6D6D"/>
          </a:solidFill>
        </p:grpSpPr>
        <p:sp>
          <p:nvSpPr>
            <p:cNvPr id="74" name="Isosceles Triangle 73"/>
            <p:cNvSpPr/>
            <p:nvPr/>
          </p:nvSpPr>
          <p:spPr>
            <a:xfrm rot="5400000">
              <a:off x="5328846" y="4913417"/>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2101796" y="4572562"/>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6" name="Group 75"/>
          <p:cNvGrpSpPr/>
          <p:nvPr/>
        </p:nvGrpSpPr>
        <p:grpSpPr>
          <a:xfrm>
            <a:off x="6548234" y="1392639"/>
            <a:ext cx="3535400" cy="952107"/>
            <a:chOff x="6548234" y="1632125"/>
            <a:chExt cx="3535400" cy="952107"/>
          </a:xfrm>
          <a:solidFill>
            <a:srgbClr val="FF6D6D"/>
          </a:solidFill>
        </p:grpSpPr>
        <p:sp>
          <p:nvSpPr>
            <p:cNvPr id="77" name="Isosceles Triangle 76"/>
            <p:cNvSpPr/>
            <p:nvPr/>
          </p:nvSpPr>
          <p:spPr>
            <a:xfrm rot="16200000">
              <a:off x="6510281" y="1972980"/>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rot="10800000">
              <a:off x="6746545" y="1632125"/>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9" name="Group 78"/>
          <p:cNvGrpSpPr/>
          <p:nvPr/>
        </p:nvGrpSpPr>
        <p:grpSpPr>
          <a:xfrm>
            <a:off x="6548234" y="3299675"/>
            <a:ext cx="3535400" cy="952107"/>
            <a:chOff x="6548234" y="3539161"/>
            <a:chExt cx="3535400" cy="952107"/>
          </a:xfrm>
          <a:solidFill>
            <a:schemeClr val="bg1">
              <a:lumMod val="65000"/>
            </a:schemeClr>
          </a:solidFill>
        </p:grpSpPr>
        <p:sp>
          <p:nvSpPr>
            <p:cNvPr id="80" name="Isosceles Triangle 79"/>
            <p:cNvSpPr/>
            <p:nvPr/>
          </p:nvSpPr>
          <p:spPr>
            <a:xfrm rot="16200000">
              <a:off x="6510281" y="3880016"/>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rot="10800000">
              <a:off x="6746545" y="3539161"/>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82" name="Picture 8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9827" y="2118353"/>
            <a:ext cx="1363682" cy="1363682"/>
          </a:xfrm>
          <a:prstGeom prst="ellipse">
            <a:avLst/>
          </a:prstGeom>
          <a:ln w="41275" cap="rnd">
            <a:solidFill>
              <a:schemeClr val="bg1">
                <a:lumMod val="65000"/>
              </a:schemeClr>
            </a:solidFill>
          </a:ln>
          <a:effectLst/>
        </p:spPr>
      </p:pic>
      <p:pic>
        <p:nvPicPr>
          <p:cNvPr id="83" name="Picture 8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1659827" y="4123609"/>
            <a:ext cx="1363682" cy="1363682"/>
          </a:xfrm>
          <a:prstGeom prst="ellipse">
            <a:avLst/>
          </a:prstGeom>
          <a:ln w="41275" cap="rnd">
            <a:solidFill>
              <a:srgbClr val="FF6D6D"/>
            </a:solidFill>
          </a:ln>
          <a:effectLst/>
        </p:spPr>
      </p:pic>
      <p:pic>
        <p:nvPicPr>
          <p:cNvPr id="84" name="Picture 8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42586" y="1176696"/>
            <a:ext cx="1363682" cy="1363682"/>
          </a:xfrm>
          <a:prstGeom prst="ellipse">
            <a:avLst/>
          </a:prstGeom>
          <a:ln w="41275" cap="rnd">
            <a:solidFill>
              <a:srgbClr val="FF6D6D"/>
            </a:solidFill>
          </a:ln>
          <a:effectLst/>
        </p:spPr>
      </p:pic>
      <p:pic>
        <p:nvPicPr>
          <p:cNvPr id="85" name="Picture 8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42586" y="3093887"/>
            <a:ext cx="1363682" cy="1363682"/>
          </a:xfrm>
          <a:prstGeom prst="ellipse">
            <a:avLst/>
          </a:prstGeom>
          <a:ln w="41275" cap="rnd">
            <a:solidFill>
              <a:schemeClr val="bg1">
                <a:lumMod val="65000"/>
              </a:schemeClr>
            </a:solidFill>
          </a:ln>
          <a:effectLst/>
        </p:spPr>
      </p:pic>
      <p:sp>
        <p:nvSpPr>
          <p:cNvPr id="86" name="Rectangle 85"/>
          <p:cNvSpPr/>
          <p:nvPr/>
        </p:nvSpPr>
        <p:spPr>
          <a:xfrm>
            <a:off x="3200293" y="2627043"/>
            <a:ext cx="2253500" cy="646331"/>
          </a:xfrm>
          <a:prstGeom prst="rect">
            <a:avLst/>
          </a:prstGeom>
        </p:spPr>
        <p:txBody>
          <a:bodyPr wrap="square">
            <a:spAutoFit/>
          </a:bodyPr>
          <a:lstStyle/>
          <a:p>
            <a:r>
              <a:rPr lang="id-ID" sz="1200" dirty="0"/>
              <a:t>Go ahead and replace it with your own text. This is an example text,</a:t>
            </a:r>
          </a:p>
        </p:txBody>
      </p:sp>
      <p:cxnSp>
        <p:nvCxnSpPr>
          <p:cNvPr id="87" name="Straight Connector 86"/>
          <p:cNvCxnSpPr/>
          <p:nvPr/>
        </p:nvCxnSpPr>
        <p:spPr>
          <a:xfrm>
            <a:off x="3307080" y="2640156"/>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a:xfrm>
            <a:off x="3280900" y="2328041"/>
            <a:ext cx="765777"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Two</a:t>
            </a:r>
            <a:endParaRPr lang="id-ID" sz="1600" dirty="0">
              <a:solidFill>
                <a:schemeClr val="bg1">
                  <a:lumMod val="95000"/>
                </a:schemeClr>
              </a:solidFill>
              <a:latin typeface="Bebas Neue" panose="020B0606020202050201" pitchFamily="34" charset="0"/>
            </a:endParaRPr>
          </a:p>
        </p:txBody>
      </p:sp>
      <p:sp>
        <p:nvSpPr>
          <p:cNvPr id="89" name="Rectangle 88"/>
          <p:cNvSpPr/>
          <p:nvPr/>
        </p:nvSpPr>
        <p:spPr>
          <a:xfrm>
            <a:off x="6803994" y="1683119"/>
            <a:ext cx="2238592" cy="646331"/>
          </a:xfrm>
          <a:prstGeom prst="rect">
            <a:avLst/>
          </a:prstGeom>
        </p:spPr>
        <p:txBody>
          <a:bodyPr wrap="square">
            <a:spAutoFit/>
          </a:bodyPr>
          <a:lstStyle/>
          <a:p>
            <a:r>
              <a:rPr lang="id-ID" sz="1200" dirty="0"/>
              <a:t>Go ahead and replace it with your own text. This is an example text,</a:t>
            </a:r>
          </a:p>
        </p:txBody>
      </p:sp>
      <p:cxnSp>
        <p:nvCxnSpPr>
          <p:cNvPr id="90" name="Straight Connector 89"/>
          <p:cNvCxnSpPr/>
          <p:nvPr/>
        </p:nvCxnSpPr>
        <p:spPr>
          <a:xfrm>
            <a:off x="6910781" y="1696232"/>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6884601" y="1384117"/>
            <a:ext cx="765777"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one</a:t>
            </a:r>
            <a:endParaRPr lang="id-ID" sz="1600" dirty="0">
              <a:solidFill>
                <a:schemeClr val="bg1">
                  <a:lumMod val="95000"/>
                </a:schemeClr>
              </a:solidFill>
              <a:latin typeface="Bebas Neue" panose="020B0606020202050201" pitchFamily="34" charset="0"/>
            </a:endParaRPr>
          </a:p>
        </p:txBody>
      </p:sp>
      <p:sp>
        <p:nvSpPr>
          <p:cNvPr id="92" name="Rectangle 91"/>
          <p:cNvSpPr/>
          <p:nvPr/>
        </p:nvSpPr>
        <p:spPr>
          <a:xfrm>
            <a:off x="6803994" y="3690189"/>
            <a:ext cx="2310678" cy="461665"/>
          </a:xfrm>
          <a:prstGeom prst="rect">
            <a:avLst/>
          </a:prstGeom>
        </p:spPr>
        <p:txBody>
          <a:bodyPr wrap="square">
            <a:spAutoFit/>
          </a:bodyPr>
          <a:lstStyle/>
          <a:p>
            <a:r>
              <a:rPr lang="id-ID" sz="1200" dirty="0"/>
              <a:t>Go ahead and replace it with your own text. This is an example text,</a:t>
            </a:r>
          </a:p>
        </p:txBody>
      </p:sp>
      <p:cxnSp>
        <p:nvCxnSpPr>
          <p:cNvPr id="93" name="Straight Connector 92"/>
          <p:cNvCxnSpPr/>
          <p:nvPr/>
        </p:nvCxnSpPr>
        <p:spPr>
          <a:xfrm>
            <a:off x="6910781" y="3636627"/>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6884601" y="3324512"/>
            <a:ext cx="958500"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three</a:t>
            </a:r>
            <a:endParaRPr lang="id-ID" sz="1600" dirty="0">
              <a:solidFill>
                <a:schemeClr val="bg1">
                  <a:lumMod val="95000"/>
                </a:schemeClr>
              </a:solidFill>
              <a:latin typeface="Bebas Neue" panose="020B0606020202050201" pitchFamily="34" charset="0"/>
            </a:endParaRPr>
          </a:p>
        </p:txBody>
      </p:sp>
      <p:sp>
        <p:nvSpPr>
          <p:cNvPr id="95" name="Rectangle 94"/>
          <p:cNvSpPr/>
          <p:nvPr/>
        </p:nvSpPr>
        <p:spPr>
          <a:xfrm>
            <a:off x="3200293" y="4640146"/>
            <a:ext cx="2238592" cy="646331"/>
          </a:xfrm>
          <a:prstGeom prst="rect">
            <a:avLst/>
          </a:prstGeom>
        </p:spPr>
        <p:txBody>
          <a:bodyPr wrap="square">
            <a:spAutoFit/>
          </a:bodyPr>
          <a:lstStyle/>
          <a:p>
            <a:r>
              <a:rPr lang="id-ID" sz="1200" dirty="0"/>
              <a:t>Go ahead and replace it with your own text. This is an example text,</a:t>
            </a:r>
          </a:p>
        </p:txBody>
      </p:sp>
      <p:cxnSp>
        <p:nvCxnSpPr>
          <p:cNvPr id="96" name="Straight Connector 95"/>
          <p:cNvCxnSpPr/>
          <p:nvPr/>
        </p:nvCxnSpPr>
        <p:spPr>
          <a:xfrm>
            <a:off x="3307080" y="4653259"/>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280900" y="4341144"/>
            <a:ext cx="942094"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four</a:t>
            </a:r>
            <a:endParaRPr lang="id-ID" sz="1600" dirty="0">
              <a:solidFill>
                <a:schemeClr val="bg1">
                  <a:lumMod val="95000"/>
                </a:schemeClr>
              </a:solidFill>
              <a:latin typeface="Bebas Neue" panose="020B0606020202050201" pitchFamily="34" charset="0"/>
            </a:endParaRPr>
          </a:p>
        </p:txBody>
      </p:sp>
    </p:spTree>
    <p:extLst>
      <p:ext uri="{BB962C8B-B14F-4D97-AF65-F5344CB8AC3E}">
        <p14:creationId xmlns:p14="http://schemas.microsoft.com/office/powerpoint/2010/main" val="187498755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wipe(down)">
                                      <p:cBhvr>
                                        <p:cTn id="15" dur="500"/>
                                        <p:tgtEl>
                                          <p:spTgt spid="6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p:cTn id="19" dur="500" fill="hold"/>
                                        <p:tgtEl>
                                          <p:spTgt spid="66"/>
                                        </p:tgtEl>
                                        <p:attrNameLst>
                                          <p:attrName>ppt_w</p:attrName>
                                        </p:attrNameLst>
                                      </p:cBhvr>
                                      <p:tavLst>
                                        <p:tav tm="0">
                                          <p:val>
                                            <p:fltVal val="0"/>
                                          </p:val>
                                        </p:tav>
                                        <p:tav tm="100000">
                                          <p:val>
                                            <p:strVal val="#ppt_w"/>
                                          </p:val>
                                        </p:tav>
                                      </p:tavLst>
                                    </p:anim>
                                    <p:anim calcmode="lin" valueType="num">
                                      <p:cBhvr>
                                        <p:cTn id="20" dur="500" fill="hold"/>
                                        <p:tgtEl>
                                          <p:spTgt spid="66"/>
                                        </p:tgtEl>
                                        <p:attrNameLst>
                                          <p:attrName>ppt_h</p:attrName>
                                        </p:attrNameLst>
                                      </p:cBhvr>
                                      <p:tavLst>
                                        <p:tav tm="0">
                                          <p:val>
                                            <p:fltVal val="0"/>
                                          </p:val>
                                        </p:tav>
                                        <p:tav tm="100000">
                                          <p:val>
                                            <p:strVal val="#ppt_h"/>
                                          </p:val>
                                        </p:tav>
                                      </p:tavLst>
                                    </p:anim>
                                    <p:animEffect transition="in" filter="fade">
                                      <p:cBhvr>
                                        <p:cTn id="21" dur="500"/>
                                        <p:tgtEl>
                                          <p:spTgt spid="66"/>
                                        </p:tgtEl>
                                      </p:cBhvr>
                                    </p:animEffect>
                                  </p:childTnLst>
                                </p:cTn>
                              </p:par>
                            </p:childTnLst>
                          </p:cTn>
                        </p:par>
                        <p:par>
                          <p:cTn id="22" fill="hold">
                            <p:stCondLst>
                              <p:cond delay="2000"/>
                            </p:stCondLst>
                            <p:childTnLst>
                              <p:par>
                                <p:cTn id="23" presetID="12" presetClass="entr" presetSubtype="2" fill="hold"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additive="base">
                                        <p:cTn id="25" dur="500"/>
                                        <p:tgtEl>
                                          <p:spTgt spid="84"/>
                                        </p:tgtEl>
                                        <p:attrNameLst>
                                          <p:attrName>ppt_x</p:attrName>
                                        </p:attrNameLst>
                                      </p:cBhvr>
                                      <p:tavLst>
                                        <p:tav tm="0">
                                          <p:val>
                                            <p:strVal val="#ppt_x+#ppt_w*1.125000"/>
                                          </p:val>
                                        </p:tav>
                                        <p:tav tm="100000">
                                          <p:val>
                                            <p:strVal val="#ppt_x"/>
                                          </p:val>
                                        </p:tav>
                                      </p:tavLst>
                                    </p:anim>
                                    <p:animEffect transition="in" filter="wipe(left)">
                                      <p:cBhvr>
                                        <p:cTn id="26" dur="500"/>
                                        <p:tgtEl>
                                          <p:spTgt spid="84"/>
                                        </p:tgtEl>
                                      </p:cBhvr>
                                    </p:animEffect>
                                  </p:childTnLst>
                                </p:cTn>
                              </p:par>
                              <p:par>
                                <p:cTn id="27" presetID="12" presetClass="entr" presetSubtype="2" fill="hold" nodeType="withEffect">
                                  <p:stCondLst>
                                    <p:cond delay="0"/>
                                  </p:stCondLst>
                                  <p:childTnLst>
                                    <p:set>
                                      <p:cBhvr>
                                        <p:cTn id="28" dur="1" fill="hold">
                                          <p:stCondLst>
                                            <p:cond delay="0"/>
                                          </p:stCondLst>
                                        </p:cTn>
                                        <p:tgtEl>
                                          <p:spTgt spid="76"/>
                                        </p:tgtEl>
                                        <p:attrNameLst>
                                          <p:attrName>style.visibility</p:attrName>
                                        </p:attrNameLst>
                                      </p:cBhvr>
                                      <p:to>
                                        <p:strVal val="visible"/>
                                      </p:to>
                                    </p:set>
                                    <p:anim calcmode="lin" valueType="num">
                                      <p:cBhvr additive="base">
                                        <p:cTn id="29" dur="500"/>
                                        <p:tgtEl>
                                          <p:spTgt spid="76"/>
                                        </p:tgtEl>
                                        <p:attrNameLst>
                                          <p:attrName>ppt_x</p:attrName>
                                        </p:attrNameLst>
                                      </p:cBhvr>
                                      <p:tavLst>
                                        <p:tav tm="0">
                                          <p:val>
                                            <p:strVal val="#ppt_x+#ppt_w*1.125000"/>
                                          </p:val>
                                        </p:tav>
                                        <p:tav tm="100000">
                                          <p:val>
                                            <p:strVal val="#ppt_x"/>
                                          </p:val>
                                        </p:tav>
                                      </p:tavLst>
                                    </p:anim>
                                    <p:animEffect transition="in" filter="wipe(left)">
                                      <p:cBhvr>
                                        <p:cTn id="30" dur="500"/>
                                        <p:tgtEl>
                                          <p:spTgt spid="76"/>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childTnLst>
                          </p:cTn>
                        </p:par>
                        <p:par>
                          <p:cTn id="35" fill="hold">
                            <p:stCondLst>
                              <p:cond delay="3000"/>
                            </p:stCondLst>
                            <p:childTnLst>
                              <p:par>
                                <p:cTn id="36" presetID="22" presetClass="entr" presetSubtype="8" fill="hold" nodeType="after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wipe(left)">
                                      <p:cBhvr>
                                        <p:cTn id="38" dur="500"/>
                                        <p:tgtEl>
                                          <p:spTgt spid="90"/>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left)">
                                      <p:cBhvr>
                                        <p:cTn id="42" dur="500"/>
                                        <p:tgtEl>
                                          <p:spTgt spid="89"/>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67"/>
                                        </p:tgtEl>
                                        <p:attrNameLst>
                                          <p:attrName>style.visibility</p:attrName>
                                        </p:attrNameLst>
                                      </p:cBhvr>
                                      <p:to>
                                        <p:strVal val="visible"/>
                                      </p:to>
                                    </p:set>
                                    <p:anim calcmode="lin" valueType="num">
                                      <p:cBhvr>
                                        <p:cTn id="46" dur="500" fill="hold"/>
                                        <p:tgtEl>
                                          <p:spTgt spid="67"/>
                                        </p:tgtEl>
                                        <p:attrNameLst>
                                          <p:attrName>ppt_w</p:attrName>
                                        </p:attrNameLst>
                                      </p:cBhvr>
                                      <p:tavLst>
                                        <p:tav tm="0">
                                          <p:val>
                                            <p:fltVal val="0"/>
                                          </p:val>
                                        </p:tav>
                                        <p:tav tm="100000">
                                          <p:val>
                                            <p:strVal val="#ppt_w"/>
                                          </p:val>
                                        </p:tav>
                                      </p:tavLst>
                                    </p:anim>
                                    <p:anim calcmode="lin" valueType="num">
                                      <p:cBhvr>
                                        <p:cTn id="47" dur="500" fill="hold"/>
                                        <p:tgtEl>
                                          <p:spTgt spid="67"/>
                                        </p:tgtEl>
                                        <p:attrNameLst>
                                          <p:attrName>ppt_h</p:attrName>
                                        </p:attrNameLst>
                                      </p:cBhvr>
                                      <p:tavLst>
                                        <p:tav tm="0">
                                          <p:val>
                                            <p:fltVal val="0"/>
                                          </p:val>
                                        </p:tav>
                                        <p:tav tm="100000">
                                          <p:val>
                                            <p:strVal val="#ppt_h"/>
                                          </p:val>
                                        </p:tav>
                                      </p:tavLst>
                                    </p:anim>
                                    <p:animEffect transition="in" filter="fade">
                                      <p:cBhvr>
                                        <p:cTn id="48" dur="500"/>
                                        <p:tgtEl>
                                          <p:spTgt spid="67"/>
                                        </p:tgtEl>
                                      </p:cBhvr>
                                    </p:animEffect>
                                  </p:childTnLst>
                                </p:cTn>
                              </p:par>
                            </p:childTnLst>
                          </p:cTn>
                        </p:par>
                        <p:par>
                          <p:cTn id="49" fill="hold">
                            <p:stCondLst>
                              <p:cond delay="4500"/>
                            </p:stCondLst>
                            <p:childTnLst>
                              <p:par>
                                <p:cTn id="50" presetID="12" presetClass="entr" presetSubtype="8" fill="hold" nodeType="afterEffect">
                                  <p:stCondLst>
                                    <p:cond delay="0"/>
                                  </p:stCondLst>
                                  <p:childTnLst>
                                    <p:set>
                                      <p:cBhvr>
                                        <p:cTn id="51" dur="1" fill="hold">
                                          <p:stCondLst>
                                            <p:cond delay="0"/>
                                          </p:stCondLst>
                                        </p:cTn>
                                        <p:tgtEl>
                                          <p:spTgt spid="82"/>
                                        </p:tgtEl>
                                        <p:attrNameLst>
                                          <p:attrName>style.visibility</p:attrName>
                                        </p:attrNameLst>
                                      </p:cBhvr>
                                      <p:to>
                                        <p:strVal val="visible"/>
                                      </p:to>
                                    </p:set>
                                    <p:anim calcmode="lin" valueType="num">
                                      <p:cBhvr additive="base">
                                        <p:cTn id="52" dur="500"/>
                                        <p:tgtEl>
                                          <p:spTgt spid="82"/>
                                        </p:tgtEl>
                                        <p:attrNameLst>
                                          <p:attrName>ppt_x</p:attrName>
                                        </p:attrNameLst>
                                      </p:cBhvr>
                                      <p:tavLst>
                                        <p:tav tm="0">
                                          <p:val>
                                            <p:strVal val="#ppt_x-#ppt_w*1.125000"/>
                                          </p:val>
                                        </p:tav>
                                        <p:tav tm="100000">
                                          <p:val>
                                            <p:strVal val="#ppt_x"/>
                                          </p:val>
                                        </p:tav>
                                      </p:tavLst>
                                    </p:anim>
                                    <p:animEffect transition="in" filter="wipe(right)">
                                      <p:cBhvr>
                                        <p:cTn id="53" dur="500"/>
                                        <p:tgtEl>
                                          <p:spTgt spid="82"/>
                                        </p:tgtEl>
                                      </p:cBhvr>
                                    </p:animEffect>
                                  </p:childTnLst>
                                </p:cTn>
                              </p:par>
                              <p:par>
                                <p:cTn id="54" presetID="12" presetClass="entr" presetSubtype="8" fill="hold" nodeType="with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500"/>
                                        <p:tgtEl>
                                          <p:spTgt spid="70"/>
                                        </p:tgtEl>
                                        <p:attrNameLst>
                                          <p:attrName>ppt_x</p:attrName>
                                        </p:attrNameLst>
                                      </p:cBhvr>
                                      <p:tavLst>
                                        <p:tav tm="0">
                                          <p:val>
                                            <p:strVal val="#ppt_x-#ppt_w*1.125000"/>
                                          </p:val>
                                        </p:tav>
                                        <p:tav tm="100000">
                                          <p:val>
                                            <p:strVal val="#ppt_x"/>
                                          </p:val>
                                        </p:tav>
                                      </p:tavLst>
                                    </p:anim>
                                    <p:animEffect transition="in" filter="wipe(right)">
                                      <p:cBhvr>
                                        <p:cTn id="57" dur="500"/>
                                        <p:tgtEl>
                                          <p:spTgt spid="70"/>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88"/>
                                        </p:tgtEl>
                                        <p:attrNameLst>
                                          <p:attrName>style.visibility</p:attrName>
                                        </p:attrNameLst>
                                      </p:cBhvr>
                                      <p:to>
                                        <p:strVal val="visible"/>
                                      </p:to>
                                    </p:set>
                                    <p:animEffect transition="in" filter="wipe(left)">
                                      <p:cBhvr>
                                        <p:cTn id="61" dur="500"/>
                                        <p:tgtEl>
                                          <p:spTgt spid="88"/>
                                        </p:tgtEl>
                                      </p:cBhvr>
                                    </p:animEffect>
                                  </p:childTnLst>
                                </p:cTn>
                              </p:par>
                            </p:childTnLst>
                          </p:cTn>
                        </p:par>
                        <p:par>
                          <p:cTn id="62" fill="hold">
                            <p:stCondLst>
                              <p:cond delay="5500"/>
                            </p:stCondLst>
                            <p:childTnLst>
                              <p:par>
                                <p:cTn id="63" presetID="22" presetClass="entr" presetSubtype="8"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left)">
                                      <p:cBhvr>
                                        <p:cTn id="65" dur="500"/>
                                        <p:tgtEl>
                                          <p:spTgt spid="87"/>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wipe(left)">
                                      <p:cBhvr>
                                        <p:cTn id="69" dur="500"/>
                                        <p:tgtEl>
                                          <p:spTgt spid="86"/>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p:cTn id="73" dur="500" fill="hold"/>
                                        <p:tgtEl>
                                          <p:spTgt spid="68"/>
                                        </p:tgtEl>
                                        <p:attrNameLst>
                                          <p:attrName>ppt_w</p:attrName>
                                        </p:attrNameLst>
                                      </p:cBhvr>
                                      <p:tavLst>
                                        <p:tav tm="0">
                                          <p:val>
                                            <p:fltVal val="0"/>
                                          </p:val>
                                        </p:tav>
                                        <p:tav tm="100000">
                                          <p:val>
                                            <p:strVal val="#ppt_w"/>
                                          </p:val>
                                        </p:tav>
                                      </p:tavLst>
                                    </p:anim>
                                    <p:anim calcmode="lin" valueType="num">
                                      <p:cBhvr>
                                        <p:cTn id="74" dur="500" fill="hold"/>
                                        <p:tgtEl>
                                          <p:spTgt spid="68"/>
                                        </p:tgtEl>
                                        <p:attrNameLst>
                                          <p:attrName>ppt_h</p:attrName>
                                        </p:attrNameLst>
                                      </p:cBhvr>
                                      <p:tavLst>
                                        <p:tav tm="0">
                                          <p:val>
                                            <p:fltVal val="0"/>
                                          </p:val>
                                        </p:tav>
                                        <p:tav tm="100000">
                                          <p:val>
                                            <p:strVal val="#ppt_h"/>
                                          </p:val>
                                        </p:tav>
                                      </p:tavLst>
                                    </p:anim>
                                    <p:animEffect transition="in" filter="fade">
                                      <p:cBhvr>
                                        <p:cTn id="75" dur="500"/>
                                        <p:tgtEl>
                                          <p:spTgt spid="68"/>
                                        </p:tgtEl>
                                      </p:cBhvr>
                                    </p:animEffect>
                                  </p:childTnLst>
                                </p:cTn>
                              </p:par>
                            </p:childTnLst>
                          </p:cTn>
                        </p:par>
                        <p:par>
                          <p:cTn id="76" fill="hold">
                            <p:stCondLst>
                              <p:cond delay="7000"/>
                            </p:stCondLst>
                            <p:childTnLst>
                              <p:par>
                                <p:cTn id="77" presetID="12" presetClass="entr" presetSubtype="2" fill="hold" nodeType="afterEffect">
                                  <p:stCondLst>
                                    <p:cond delay="0"/>
                                  </p:stCondLst>
                                  <p:childTnLst>
                                    <p:set>
                                      <p:cBhvr>
                                        <p:cTn id="78" dur="1" fill="hold">
                                          <p:stCondLst>
                                            <p:cond delay="0"/>
                                          </p:stCondLst>
                                        </p:cTn>
                                        <p:tgtEl>
                                          <p:spTgt spid="85"/>
                                        </p:tgtEl>
                                        <p:attrNameLst>
                                          <p:attrName>style.visibility</p:attrName>
                                        </p:attrNameLst>
                                      </p:cBhvr>
                                      <p:to>
                                        <p:strVal val="visible"/>
                                      </p:to>
                                    </p:set>
                                    <p:anim calcmode="lin" valueType="num">
                                      <p:cBhvr additive="base">
                                        <p:cTn id="79" dur="500"/>
                                        <p:tgtEl>
                                          <p:spTgt spid="85"/>
                                        </p:tgtEl>
                                        <p:attrNameLst>
                                          <p:attrName>ppt_x</p:attrName>
                                        </p:attrNameLst>
                                      </p:cBhvr>
                                      <p:tavLst>
                                        <p:tav tm="0">
                                          <p:val>
                                            <p:strVal val="#ppt_x+#ppt_w*1.125000"/>
                                          </p:val>
                                        </p:tav>
                                        <p:tav tm="100000">
                                          <p:val>
                                            <p:strVal val="#ppt_x"/>
                                          </p:val>
                                        </p:tav>
                                      </p:tavLst>
                                    </p:anim>
                                    <p:animEffect transition="in" filter="wipe(left)">
                                      <p:cBhvr>
                                        <p:cTn id="80" dur="500"/>
                                        <p:tgtEl>
                                          <p:spTgt spid="85"/>
                                        </p:tgtEl>
                                      </p:cBhvr>
                                    </p:animEffect>
                                  </p:childTnLst>
                                </p:cTn>
                              </p:par>
                              <p:par>
                                <p:cTn id="81" presetID="12" presetClass="entr" presetSubtype="2"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 calcmode="lin" valueType="num">
                                      <p:cBhvr additive="base">
                                        <p:cTn id="83" dur="500"/>
                                        <p:tgtEl>
                                          <p:spTgt spid="79"/>
                                        </p:tgtEl>
                                        <p:attrNameLst>
                                          <p:attrName>ppt_x</p:attrName>
                                        </p:attrNameLst>
                                      </p:cBhvr>
                                      <p:tavLst>
                                        <p:tav tm="0">
                                          <p:val>
                                            <p:strVal val="#ppt_x+#ppt_w*1.125000"/>
                                          </p:val>
                                        </p:tav>
                                        <p:tav tm="100000">
                                          <p:val>
                                            <p:strVal val="#ppt_x"/>
                                          </p:val>
                                        </p:tav>
                                      </p:tavLst>
                                    </p:anim>
                                    <p:animEffect transition="in" filter="wipe(left)">
                                      <p:cBhvr>
                                        <p:cTn id="84" dur="500"/>
                                        <p:tgtEl>
                                          <p:spTgt spid="79"/>
                                        </p:tgtEl>
                                      </p:cBhvr>
                                    </p:animEffect>
                                  </p:childTnLst>
                                </p:cTn>
                              </p:par>
                            </p:childTnLst>
                          </p:cTn>
                        </p:par>
                        <p:par>
                          <p:cTn id="85" fill="hold">
                            <p:stCondLst>
                              <p:cond delay="7500"/>
                            </p:stCondLst>
                            <p:childTnLst>
                              <p:par>
                                <p:cTn id="86" presetID="22" presetClass="entr" presetSubtype="8" fill="hold" grpId="0" nodeType="afterEffect">
                                  <p:stCondLst>
                                    <p:cond delay="0"/>
                                  </p:stCondLst>
                                  <p:childTnLst>
                                    <p:set>
                                      <p:cBhvr>
                                        <p:cTn id="87" dur="1" fill="hold">
                                          <p:stCondLst>
                                            <p:cond delay="0"/>
                                          </p:stCondLst>
                                        </p:cTn>
                                        <p:tgtEl>
                                          <p:spTgt spid="94"/>
                                        </p:tgtEl>
                                        <p:attrNameLst>
                                          <p:attrName>style.visibility</p:attrName>
                                        </p:attrNameLst>
                                      </p:cBhvr>
                                      <p:to>
                                        <p:strVal val="visible"/>
                                      </p:to>
                                    </p:set>
                                    <p:animEffect transition="in" filter="wipe(left)">
                                      <p:cBhvr>
                                        <p:cTn id="88" dur="500"/>
                                        <p:tgtEl>
                                          <p:spTgt spid="94"/>
                                        </p:tgtEl>
                                      </p:cBhvr>
                                    </p:animEffect>
                                  </p:childTnLst>
                                </p:cTn>
                              </p:par>
                              <p:par>
                                <p:cTn id="89" presetID="22" presetClass="entr" presetSubtype="8" fill="hold" nodeType="with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wipe(left)">
                                      <p:cBhvr>
                                        <p:cTn id="91" dur="500"/>
                                        <p:tgtEl>
                                          <p:spTgt spid="93"/>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92"/>
                                        </p:tgtEl>
                                        <p:attrNameLst>
                                          <p:attrName>style.visibility</p:attrName>
                                        </p:attrNameLst>
                                      </p:cBhvr>
                                      <p:to>
                                        <p:strVal val="visible"/>
                                      </p:to>
                                    </p:set>
                                    <p:animEffect transition="in" filter="wipe(left)">
                                      <p:cBhvr>
                                        <p:cTn id="94" dur="500"/>
                                        <p:tgtEl>
                                          <p:spTgt spid="92"/>
                                        </p:tgtEl>
                                      </p:cBhvr>
                                    </p:animEffect>
                                  </p:childTnLst>
                                </p:cTn>
                              </p:par>
                            </p:childTnLst>
                          </p:cTn>
                        </p:par>
                        <p:par>
                          <p:cTn id="95" fill="hold">
                            <p:stCondLst>
                              <p:cond delay="8000"/>
                            </p:stCondLst>
                            <p:childTnLst>
                              <p:par>
                                <p:cTn id="96" presetID="53" presetClass="entr" presetSubtype="16"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 calcmode="lin" valueType="num">
                                      <p:cBhvr>
                                        <p:cTn id="98" dur="500" fill="hold"/>
                                        <p:tgtEl>
                                          <p:spTgt spid="69"/>
                                        </p:tgtEl>
                                        <p:attrNameLst>
                                          <p:attrName>ppt_w</p:attrName>
                                        </p:attrNameLst>
                                      </p:cBhvr>
                                      <p:tavLst>
                                        <p:tav tm="0">
                                          <p:val>
                                            <p:fltVal val="0"/>
                                          </p:val>
                                        </p:tav>
                                        <p:tav tm="100000">
                                          <p:val>
                                            <p:strVal val="#ppt_w"/>
                                          </p:val>
                                        </p:tav>
                                      </p:tavLst>
                                    </p:anim>
                                    <p:anim calcmode="lin" valueType="num">
                                      <p:cBhvr>
                                        <p:cTn id="99" dur="500" fill="hold"/>
                                        <p:tgtEl>
                                          <p:spTgt spid="69"/>
                                        </p:tgtEl>
                                        <p:attrNameLst>
                                          <p:attrName>ppt_h</p:attrName>
                                        </p:attrNameLst>
                                      </p:cBhvr>
                                      <p:tavLst>
                                        <p:tav tm="0">
                                          <p:val>
                                            <p:fltVal val="0"/>
                                          </p:val>
                                        </p:tav>
                                        <p:tav tm="100000">
                                          <p:val>
                                            <p:strVal val="#ppt_h"/>
                                          </p:val>
                                        </p:tav>
                                      </p:tavLst>
                                    </p:anim>
                                    <p:animEffect transition="in" filter="fade">
                                      <p:cBhvr>
                                        <p:cTn id="100" dur="500"/>
                                        <p:tgtEl>
                                          <p:spTgt spid="69"/>
                                        </p:tgtEl>
                                      </p:cBhvr>
                                    </p:animEffect>
                                  </p:childTnLst>
                                </p:cTn>
                              </p:par>
                            </p:childTnLst>
                          </p:cTn>
                        </p:par>
                        <p:par>
                          <p:cTn id="101" fill="hold">
                            <p:stCondLst>
                              <p:cond delay="8500"/>
                            </p:stCondLst>
                            <p:childTnLst>
                              <p:par>
                                <p:cTn id="102" presetID="12" presetClass="entr" presetSubtype="8" fill="hold" nodeType="afterEffect">
                                  <p:stCondLst>
                                    <p:cond delay="0"/>
                                  </p:stCondLst>
                                  <p:childTnLst>
                                    <p:set>
                                      <p:cBhvr>
                                        <p:cTn id="103" dur="1" fill="hold">
                                          <p:stCondLst>
                                            <p:cond delay="0"/>
                                          </p:stCondLst>
                                        </p:cTn>
                                        <p:tgtEl>
                                          <p:spTgt spid="83"/>
                                        </p:tgtEl>
                                        <p:attrNameLst>
                                          <p:attrName>style.visibility</p:attrName>
                                        </p:attrNameLst>
                                      </p:cBhvr>
                                      <p:to>
                                        <p:strVal val="visible"/>
                                      </p:to>
                                    </p:set>
                                    <p:anim calcmode="lin" valueType="num">
                                      <p:cBhvr additive="base">
                                        <p:cTn id="104" dur="500"/>
                                        <p:tgtEl>
                                          <p:spTgt spid="83"/>
                                        </p:tgtEl>
                                        <p:attrNameLst>
                                          <p:attrName>ppt_x</p:attrName>
                                        </p:attrNameLst>
                                      </p:cBhvr>
                                      <p:tavLst>
                                        <p:tav tm="0">
                                          <p:val>
                                            <p:strVal val="#ppt_x-#ppt_w*1.125000"/>
                                          </p:val>
                                        </p:tav>
                                        <p:tav tm="100000">
                                          <p:val>
                                            <p:strVal val="#ppt_x"/>
                                          </p:val>
                                        </p:tav>
                                      </p:tavLst>
                                    </p:anim>
                                    <p:animEffect transition="in" filter="wipe(right)">
                                      <p:cBhvr>
                                        <p:cTn id="105" dur="500"/>
                                        <p:tgtEl>
                                          <p:spTgt spid="83"/>
                                        </p:tgtEl>
                                      </p:cBhvr>
                                    </p:animEffect>
                                  </p:childTnLst>
                                </p:cTn>
                              </p:par>
                              <p:par>
                                <p:cTn id="106" presetID="12" presetClass="entr" presetSubtype="8" fill="hold" nodeType="withEffect">
                                  <p:stCondLst>
                                    <p:cond delay="0"/>
                                  </p:stCondLst>
                                  <p:childTnLst>
                                    <p:set>
                                      <p:cBhvr>
                                        <p:cTn id="107" dur="1" fill="hold">
                                          <p:stCondLst>
                                            <p:cond delay="0"/>
                                          </p:stCondLst>
                                        </p:cTn>
                                        <p:tgtEl>
                                          <p:spTgt spid="73"/>
                                        </p:tgtEl>
                                        <p:attrNameLst>
                                          <p:attrName>style.visibility</p:attrName>
                                        </p:attrNameLst>
                                      </p:cBhvr>
                                      <p:to>
                                        <p:strVal val="visible"/>
                                      </p:to>
                                    </p:set>
                                    <p:anim calcmode="lin" valueType="num">
                                      <p:cBhvr additive="base">
                                        <p:cTn id="108" dur="500"/>
                                        <p:tgtEl>
                                          <p:spTgt spid="73"/>
                                        </p:tgtEl>
                                        <p:attrNameLst>
                                          <p:attrName>ppt_x</p:attrName>
                                        </p:attrNameLst>
                                      </p:cBhvr>
                                      <p:tavLst>
                                        <p:tav tm="0">
                                          <p:val>
                                            <p:strVal val="#ppt_x-#ppt_w*1.125000"/>
                                          </p:val>
                                        </p:tav>
                                        <p:tav tm="100000">
                                          <p:val>
                                            <p:strVal val="#ppt_x"/>
                                          </p:val>
                                        </p:tav>
                                      </p:tavLst>
                                    </p:anim>
                                    <p:animEffect transition="in" filter="wipe(right)">
                                      <p:cBhvr>
                                        <p:cTn id="109" dur="500"/>
                                        <p:tgtEl>
                                          <p:spTgt spid="73"/>
                                        </p:tgtEl>
                                      </p:cBhvr>
                                    </p:animEffect>
                                  </p:childTnLst>
                                </p:cTn>
                              </p:par>
                            </p:childTnLst>
                          </p:cTn>
                        </p:par>
                        <p:par>
                          <p:cTn id="110" fill="hold">
                            <p:stCondLst>
                              <p:cond delay="9000"/>
                            </p:stCondLst>
                            <p:childTnLst>
                              <p:par>
                                <p:cTn id="111" presetID="22" presetClass="entr" presetSubtype="8" fill="hold" grpId="0" nodeType="afterEffect">
                                  <p:stCondLst>
                                    <p:cond delay="0"/>
                                  </p:stCondLst>
                                  <p:childTnLst>
                                    <p:set>
                                      <p:cBhvr>
                                        <p:cTn id="112" dur="1" fill="hold">
                                          <p:stCondLst>
                                            <p:cond delay="0"/>
                                          </p:stCondLst>
                                        </p:cTn>
                                        <p:tgtEl>
                                          <p:spTgt spid="97"/>
                                        </p:tgtEl>
                                        <p:attrNameLst>
                                          <p:attrName>style.visibility</p:attrName>
                                        </p:attrNameLst>
                                      </p:cBhvr>
                                      <p:to>
                                        <p:strVal val="visible"/>
                                      </p:to>
                                    </p:set>
                                    <p:animEffect transition="in" filter="wipe(left)">
                                      <p:cBhvr>
                                        <p:cTn id="113" dur="500"/>
                                        <p:tgtEl>
                                          <p:spTgt spid="97"/>
                                        </p:tgtEl>
                                      </p:cBhvr>
                                    </p:animEffect>
                                  </p:childTnLst>
                                </p:cTn>
                              </p:par>
                            </p:childTnLst>
                          </p:cTn>
                        </p:par>
                        <p:par>
                          <p:cTn id="114" fill="hold">
                            <p:stCondLst>
                              <p:cond delay="9500"/>
                            </p:stCondLst>
                            <p:childTnLst>
                              <p:par>
                                <p:cTn id="115" presetID="22" presetClass="entr" presetSubtype="8" fill="hold" nodeType="afterEffect">
                                  <p:stCondLst>
                                    <p:cond delay="0"/>
                                  </p:stCondLst>
                                  <p:childTnLst>
                                    <p:set>
                                      <p:cBhvr>
                                        <p:cTn id="116" dur="1" fill="hold">
                                          <p:stCondLst>
                                            <p:cond delay="0"/>
                                          </p:stCondLst>
                                        </p:cTn>
                                        <p:tgtEl>
                                          <p:spTgt spid="96"/>
                                        </p:tgtEl>
                                        <p:attrNameLst>
                                          <p:attrName>style.visibility</p:attrName>
                                        </p:attrNameLst>
                                      </p:cBhvr>
                                      <p:to>
                                        <p:strVal val="visible"/>
                                      </p:to>
                                    </p:set>
                                    <p:animEffect transition="in" filter="wipe(left)">
                                      <p:cBhvr>
                                        <p:cTn id="117" dur="500"/>
                                        <p:tgtEl>
                                          <p:spTgt spid="96"/>
                                        </p:tgtEl>
                                      </p:cBhvr>
                                    </p:animEffect>
                                  </p:childTnLst>
                                </p:cTn>
                              </p:par>
                            </p:childTnLst>
                          </p:cTn>
                        </p:par>
                        <p:par>
                          <p:cTn id="118" fill="hold">
                            <p:stCondLst>
                              <p:cond delay="10000"/>
                            </p:stCondLst>
                            <p:childTnLst>
                              <p:par>
                                <p:cTn id="119" presetID="22" presetClass="entr" presetSubtype="8" fill="hold" grpId="0" nodeType="afterEffect">
                                  <p:stCondLst>
                                    <p:cond delay="0"/>
                                  </p:stCondLst>
                                  <p:childTnLst>
                                    <p:set>
                                      <p:cBhvr>
                                        <p:cTn id="120" dur="1" fill="hold">
                                          <p:stCondLst>
                                            <p:cond delay="0"/>
                                          </p:stCondLst>
                                        </p:cTn>
                                        <p:tgtEl>
                                          <p:spTgt spid="95"/>
                                        </p:tgtEl>
                                        <p:attrNameLst>
                                          <p:attrName>style.visibility</p:attrName>
                                        </p:attrNameLst>
                                      </p:cBhvr>
                                      <p:to>
                                        <p:strVal val="visible"/>
                                      </p:to>
                                    </p:set>
                                    <p:animEffect transition="in" filter="wipe(left)">
                                      <p:cBhvr>
                                        <p:cTn id="121"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6" grpId="0" animBg="1"/>
      <p:bldP spid="67" grpId="0" animBg="1"/>
      <p:bldP spid="68" grpId="0" animBg="1"/>
      <p:bldP spid="69" grpId="0" animBg="1"/>
      <p:bldP spid="86" grpId="0"/>
      <p:bldP spid="88" grpId="0"/>
      <p:bldP spid="89" grpId="0"/>
      <p:bldP spid="91" grpId="0"/>
      <p:bldP spid="92" grpId="0"/>
      <p:bldP spid="94" grpId="0"/>
      <p:bldP spid="95" grpId="0"/>
      <p:bldP spid="9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0548" y="1740851"/>
            <a:ext cx="11594322" cy="3120000"/>
          </a:xfrm>
          <a:prstGeom prst="rect">
            <a:avLst/>
          </a:prstGeom>
        </p:spPr>
      </p:pic>
      <p:sp>
        <p:nvSpPr>
          <p:cNvPr id="5" name="Rectangle 4"/>
          <p:cNvSpPr/>
          <p:nvPr/>
        </p:nvSpPr>
        <p:spPr>
          <a:xfrm>
            <a:off x="3341915" y="2273732"/>
            <a:ext cx="5508172" cy="2351315"/>
          </a:xfrm>
          <a:prstGeom prst="rect">
            <a:avLst/>
          </a:prstGeom>
          <a:solidFill>
            <a:schemeClr val="bg1"/>
          </a:solidFill>
          <a:ln>
            <a:noFill/>
          </a:ln>
          <a:effectLst>
            <a:outerShdw blurRad="190500" dist="508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 name="TextBox 5"/>
          <p:cNvSpPr txBox="1"/>
          <p:nvPr/>
        </p:nvSpPr>
        <p:spPr>
          <a:xfrm>
            <a:off x="3634594" y="2841427"/>
            <a:ext cx="4764972" cy="954300"/>
          </a:xfrm>
          <a:prstGeom prst="rect">
            <a:avLst/>
          </a:prstGeom>
          <a:noFill/>
        </p:spPr>
        <p:txBody>
          <a:bodyPr wrap="square" rtlCol="0">
            <a:spAutoFit/>
          </a:bodyPr>
          <a:lstStyle/>
          <a:p>
            <a:pPr algn="ctr"/>
            <a:r>
              <a:rPr lang="en-US" sz="1867" i="1" dirty="0">
                <a:solidFill>
                  <a:schemeClr val="tx1">
                    <a:lumMod val="50000"/>
                    <a:lumOff val="50000"/>
                  </a:schemeClr>
                </a:solidFill>
                <a:latin typeface="PT Sans" panose="020B0503020203020204" pitchFamily="34" charset="0"/>
              </a:rPr>
              <a:t>P</a:t>
            </a:r>
            <a:r>
              <a:rPr lang="id-ID" sz="1867" i="1" dirty="0">
                <a:solidFill>
                  <a:schemeClr val="tx1">
                    <a:lumMod val="50000"/>
                    <a:lumOff val="50000"/>
                  </a:schemeClr>
                </a:solidFill>
                <a:latin typeface="PT Sans" panose="020B0503020203020204" pitchFamily="34" charset="0"/>
              </a:rPr>
              <a:t>assion</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leads</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to design, design leads to performance</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performance leads to </a:t>
            </a:r>
            <a:r>
              <a:rPr lang="id-ID" sz="1867" b="1" i="1" dirty="0">
                <a:solidFill>
                  <a:srgbClr val="FF6D6D"/>
                </a:solidFill>
                <a:latin typeface="PT Sans" panose="020B0503020203020204" pitchFamily="34" charset="0"/>
              </a:rPr>
              <a:t>SUCCESS</a:t>
            </a:r>
            <a:r>
              <a:rPr lang="id-ID" sz="1867" i="1" dirty="0">
                <a:solidFill>
                  <a:schemeClr val="tx1">
                    <a:lumMod val="50000"/>
                    <a:lumOff val="50000"/>
                  </a:schemeClr>
                </a:solidFill>
                <a:latin typeface="PT Sans" panose="020B0503020203020204" pitchFamily="34" charset="0"/>
              </a:rPr>
              <a:t>!</a:t>
            </a:r>
            <a:endParaRPr lang="en-US" sz="1867" i="1" dirty="0">
              <a:solidFill>
                <a:schemeClr val="tx1">
                  <a:lumMod val="50000"/>
                  <a:lumOff val="50000"/>
                </a:schemeClr>
              </a:solidFill>
              <a:latin typeface="PT Sans" panose="020B0503020203020204" pitchFamily="34" charset="0"/>
            </a:endParaRPr>
          </a:p>
          <a:p>
            <a:pPr algn="ctr"/>
            <a:endParaRPr lang="id-ID" sz="1867" i="1" dirty="0">
              <a:solidFill>
                <a:schemeClr val="tx1">
                  <a:lumMod val="50000"/>
                  <a:lumOff val="50000"/>
                </a:schemeClr>
              </a:solidFill>
            </a:endParaRPr>
          </a:p>
        </p:txBody>
      </p:sp>
      <p:sp>
        <p:nvSpPr>
          <p:cNvPr id="7" name="TextBox 6"/>
          <p:cNvSpPr txBox="1"/>
          <p:nvPr/>
        </p:nvSpPr>
        <p:spPr>
          <a:xfrm>
            <a:off x="8101728" y="2964540"/>
            <a:ext cx="394660" cy="830997"/>
          </a:xfrm>
          <a:prstGeom prst="rect">
            <a:avLst/>
          </a:prstGeom>
          <a:noFill/>
        </p:spPr>
        <p:txBody>
          <a:bodyPr wrap="none" rtlCol="0">
            <a:spAutoFit/>
          </a:bodyPr>
          <a:lstStyle/>
          <a:p>
            <a:r>
              <a:rPr lang="id-ID" sz="4800" dirty="0">
                <a:solidFill>
                  <a:schemeClr val="tx1">
                    <a:lumMod val="50000"/>
                    <a:lumOff val="50000"/>
                  </a:schemeClr>
                </a:solidFill>
                <a:latin typeface="PT Sans" panose="020B0503020203020204" pitchFamily="34" charset="0"/>
              </a:rPr>
              <a:t>”</a:t>
            </a:r>
            <a:endParaRPr lang="id-ID" sz="4267" dirty="0"/>
          </a:p>
        </p:txBody>
      </p:sp>
      <p:sp>
        <p:nvSpPr>
          <p:cNvPr id="8" name="TextBox 7"/>
          <p:cNvSpPr txBox="1"/>
          <p:nvPr/>
        </p:nvSpPr>
        <p:spPr>
          <a:xfrm>
            <a:off x="3685284" y="2681238"/>
            <a:ext cx="394660" cy="830997"/>
          </a:xfrm>
          <a:prstGeom prst="rect">
            <a:avLst/>
          </a:prstGeom>
          <a:noFill/>
        </p:spPr>
        <p:txBody>
          <a:bodyPr wrap="none" rtlCol="0">
            <a:spAutoFit/>
          </a:bodyPr>
          <a:lstStyle/>
          <a:p>
            <a:r>
              <a:rPr lang="id-ID" sz="4800" dirty="0">
                <a:solidFill>
                  <a:schemeClr val="tx1">
                    <a:lumMod val="50000"/>
                    <a:lumOff val="50000"/>
                  </a:schemeClr>
                </a:solidFill>
                <a:latin typeface="PT Sans" panose="020B0503020203020204" pitchFamily="34" charset="0"/>
              </a:rPr>
              <a:t>“</a:t>
            </a:r>
            <a:endParaRPr lang="id-ID" sz="4267" dirty="0"/>
          </a:p>
        </p:txBody>
      </p:sp>
      <p:sp>
        <p:nvSpPr>
          <p:cNvPr id="9" name="Oval 8"/>
          <p:cNvSpPr/>
          <p:nvPr/>
        </p:nvSpPr>
        <p:spPr>
          <a:xfrm>
            <a:off x="5693231" y="1865234"/>
            <a:ext cx="805543" cy="80554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10" name="Group 9"/>
          <p:cNvGrpSpPr/>
          <p:nvPr/>
        </p:nvGrpSpPr>
        <p:grpSpPr>
          <a:xfrm>
            <a:off x="5944427" y="2074593"/>
            <a:ext cx="303149" cy="441799"/>
            <a:chOff x="785813" y="3876675"/>
            <a:chExt cx="614363" cy="895350"/>
          </a:xfrm>
        </p:grpSpPr>
        <p:sp>
          <p:nvSpPr>
            <p:cNvPr id="11" name="Freeform 5"/>
            <p:cNvSpPr>
              <a:spLocks/>
            </p:cNvSpPr>
            <p:nvPr/>
          </p:nvSpPr>
          <p:spPr bwMode="auto">
            <a:xfrm>
              <a:off x="850900" y="3876675"/>
              <a:ext cx="487363" cy="682625"/>
            </a:xfrm>
            <a:custGeom>
              <a:avLst/>
              <a:gdLst>
                <a:gd name="T0" fmla="*/ 128 w 128"/>
                <a:gd name="T1" fmla="*/ 120 h 180"/>
                <a:gd name="T2" fmla="*/ 64 w 128"/>
                <a:gd name="T3" fmla="*/ 180 h 180"/>
                <a:gd name="T4" fmla="*/ 0 w 128"/>
                <a:gd name="T5" fmla="*/ 120 h 180"/>
                <a:gd name="T6" fmla="*/ 0 w 128"/>
                <a:gd name="T7" fmla="*/ 59 h 180"/>
                <a:gd name="T8" fmla="*/ 63 w 128"/>
                <a:gd name="T9" fmla="*/ 0 h 180"/>
                <a:gd name="T10" fmla="*/ 128 w 128"/>
                <a:gd name="T11" fmla="*/ 59 h 180"/>
                <a:gd name="T12" fmla="*/ 128 w 128"/>
                <a:gd name="T13" fmla="*/ 120 h 180"/>
              </a:gdLst>
              <a:ahLst/>
              <a:cxnLst>
                <a:cxn ang="0">
                  <a:pos x="T0" y="T1"/>
                </a:cxn>
                <a:cxn ang="0">
                  <a:pos x="T2" y="T3"/>
                </a:cxn>
                <a:cxn ang="0">
                  <a:pos x="T4" y="T5"/>
                </a:cxn>
                <a:cxn ang="0">
                  <a:pos x="T6" y="T7"/>
                </a:cxn>
                <a:cxn ang="0">
                  <a:pos x="T8" y="T9"/>
                </a:cxn>
                <a:cxn ang="0">
                  <a:pos x="T10" y="T11"/>
                </a:cxn>
                <a:cxn ang="0">
                  <a:pos x="T12" y="T13"/>
                </a:cxn>
              </a:cxnLst>
              <a:rect l="0" t="0" r="r" b="b"/>
              <a:pathLst>
                <a:path w="128" h="180">
                  <a:moveTo>
                    <a:pt x="128" y="120"/>
                  </a:moveTo>
                  <a:cubicBezTo>
                    <a:pt x="128" y="152"/>
                    <a:pt x="97" y="180"/>
                    <a:pt x="64" y="180"/>
                  </a:cubicBezTo>
                  <a:cubicBezTo>
                    <a:pt x="31" y="180"/>
                    <a:pt x="0" y="152"/>
                    <a:pt x="0" y="120"/>
                  </a:cubicBezTo>
                  <a:cubicBezTo>
                    <a:pt x="0" y="59"/>
                    <a:pt x="0" y="59"/>
                    <a:pt x="0" y="59"/>
                  </a:cubicBezTo>
                  <a:cubicBezTo>
                    <a:pt x="0" y="24"/>
                    <a:pt x="30" y="0"/>
                    <a:pt x="63" y="0"/>
                  </a:cubicBezTo>
                  <a:cubicBezTo>
                    <a:pt x="97" y="0"/>
                    <a:pt x="128" y="28"/>
                    <a:pt x="128" y="59"/>
                  </a:cubicBezTo>
                  <a:lnTo>
                    <a:pt x="128" y="120"/>
                  </a:ln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 name="Freeform 6"/>
            <p:cNvSpPr>
              <a:spLocks/>
            </p:cNvSpPr>
            <p:nvPr/>
          </p:nvSpPr>
          <p:spPr bwMode="auto">
            <a:xfrm>
              <a:off x="785813" y="4256088"/>
              <a:ext cx="614363" cy="382588"/>
            </a:xfrm>
            <a:custGeom>
              <a:avLst/>
              <a:gdLst>
                <a:gd name="T0" fmla="*/ 1 w 161"/>
                <a:gd name="T1" fmla="*/ 0 h 101"/>
                <a:gd name="T2" fmla="*/ 1 w 161"/>
                <a:gd name="T3" fmla="*/ 20 h 101"/>
                <a:gd name="T4" fmla="*/ 80 w 161"/>
                <a:gd name="T5" fmla="*/ 101 h 101"/>
                <a:gd name="T6" fmla="*/ 161 w 161"/>
                <a:gd name="T7" fmla="*/ 20 h 101"/>
                <a:gd name="T8" fmla="*/ 161 w 161"/>
                <a:gd name="T9" fmla="*/ 0 h 101"/>
              </a:gdLst>
              <a:ahLst/>
              <a:cxnLst>
                <a:cxn ang="0">
                  <a:pos x="T0" y="T1"/>
                </a:cxn>
                <a:cxn ang="0">
                  <a:pos x="T2" y="T3"/>
                </a:cxn>
                <a:cxn ang="0">
                  <a:pos x="T4" y="T5"/>
                </a:cxn>
                <a:cxn ang="0">
                  <a:pos x="T6" y="T7"/>
                </a:cxn>
                <a:cxn ang="0">
                  <a:pos x="T8" y="T9"/>
                </a:cxn>
              </a:cxnLst>
              <a:rect l="0" t="0" r="r" b="b"/>
              <a:pathLst>
                <a:path w="161" h="101">
                  <a:moveTo>
                    <a:pt x="1" y="0"/>
                  </a:moveTo>
                  <a:cubicBezTo>
                    <a:pt x="1" y="20"/>
                    <a:pt x="1" y="20"/>
                    <a:pt x="1" y="20"/>
                  </a:cubicBezTo>
                  <a:cubicBezTo>
                    <a:pt x="0" y="65"/>
                    <a:pt x="35" y="101"/>
                    <a:pt x="80" y="101"/>
                  </a:cubicBezTo>
                  <a:cubicBezTo>
                    <a:pt x="125" y="101"/>
                    <a:pt x="161" y="65"/>
                    <a:pt x="161" y="20"/>
                  </a:cubicBezTo>
                  <a:cubicBezTo>
                    <a:pt x="161" y="0"/>
                    <a:pt x="161" y="0"/>
                    <a:pt x="161" y="0"/>
                  </a:cubicBezTo>
                </a:path>
              </a:pathLst>
            </a:cu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 name="Line 7"/>
            <p:cNvSpPr>
              <a:spLocks noChangeShapeType="1"/>
            </p:cNvSpPr>
            <p:nvPr/>
          </p:nvSpPr>
          <p:spPr bwMode="auto">
            <a:xfrm>
              <a:off x="1095375" y="4638675"/>
              <a:ext cx="0" cy="13335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 name="Line 8"/>
            <p:cNvSpPr>
              <a:spLocks noChangeShapeType="1"/>
            </p:cNvSpPr>
            <p:nvPr/>
          </p:nvSpPr>
          <p:spPr bwMode="auto">
            <a:xfrm>
              <a:off x="1095375" y="3876675"/>
              <a:ext cx="0" cy="106363"/>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 name="Line 9"/>
            <p:cNvSpPr>
              <a:spLocks noChangeShapeType="1"/>
            </p:cNvSpPr>
            <p:nvPr/>
          </p:nvSpPr>
          <p:spPr bwMode="auto">
            <a:xfrm>
              <a:off x="1185863" y="3894138"/>
              <a:ext cx="0" cy="8890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 name="Line 10"/>
            <p:cNvSpPr>
              <a:spLocks noChangeShapeType="1"/>
            </p:cNvSpPr>
            <p:nvPr/>
          </p:nvSpPr>
          <p:spPr bwMode="auto">
            <a:xfrm>
              <a:off x="1003300" y="3890963"/>
              <a:ext cx="0" cy="9207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 name="Line 11"/>
            <p:cNvSpPr>
              <a:spLocks noChangeShapeType="1"/>
            </p:cNvSpPr>
            <p:nvPr/>
          </p:nvSpPr>
          <p:spPr bwMode="auto">
            <a:xfrm>
              <a:off x="788988" y="4332288"/>
              <a:ext cx="611188"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 name="Line 12"/>
            <p:cNvSpPr>
              <a:spLocks noChangeShapeType="1"/>
            </p:cNvSpPr>
            <p:nvPr/>
          </p:nvSpPr>
          <p:spPr bwMode="auto">
            <a:xfrm>
              <a:off x="850900" y="4087813"/>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9" name="Line 13"/>
            <p:cNvSpPr>
              <a:spLocks noChangeShapeType="1"/>
            </p:cNvSpPr>
            <p:nvPr/>
          </p:nvSpPr>
          <p:spPr bwMode="auto">
            <a:xfrm>
              <a:off x="850900" y="4179888"/>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0" name="Line 14"/>
            <p:cNvSpPr>
              <a:spLocks noChangeShapeType="1"/>
            </p:cNvSpPr>
            <p:nvPr/>
          </p:nvSpPr>
          <p:spPr bwMode="auto">
            <a:xfrm flipH="1">
              <a:off x="1166813" y="4087813"/>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15"/>
            <p:cNvSpPr>
              <a:spLocks noChangeShapeType="1"/>
            </p:cNvSpPr>
            <p:nvPr/>
          </p:nvSpPr>
          <p:spPr bwMode="auto">
            <a:xfrm flipH="1">
              <a:off x="1166813" y="4179888"/>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 name="Line 16"/>
            <p:cNvSpPr>
              <a:spLocks noChangeShapeType="1"/>
            </p:cNvSpPr>
            <p:nvPr/>
          </p:nvSpPr>
          <p:spPr bwMode="auto">
            <a:xfrm>
              <a:off x="850900" y="4270375"/>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3" name="Line 17"/>
            <p:cNvSpPr>
              <a:spLocks noChangeShapeType="1"/>
            </p:cNvSpPr>
            <p:nvPr/>
          </p:nvSpPr>
          <p:spPr bwMode="auto">
            <a:xfrm flipH="1">
              <a:off x="1166813" y="4270375"/>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24" name="TextBox 23"/>
          <p:cNvSpPr txBox="1"/>
          <p:nvPr/>
        </p:nvSpPr>
        <p:spPr>
          <a:xfrm>
            <a:off x="5198673" y="3786619"/>
            <a:ext cx="1794657" cy="318100"/>
          </a:xfrm>
          <a:prstGeom prst="rect">
            <a:avLst/>
          </a:prstGeom>
          <a:noFill/>
        </p:spPr>
        <p:txBody>
          <a:bodyPr wrap="none" rtlCol="0">
            <a:spAutoFit/>
          </a:bodyPr>
          <a:lstStyle/>
          <a:p>
            <a:pPr algn="ctr"/>
            <a:r>
              <a:rPr lang="id-ID" sz="1467" b="1" dirty="0">
                <a:solidFill>
                  <a:schemeClr val="tx1">
                    <a:lumMod val="65000"/>
                    <a:lumOff val="35000"/>
                  </a:schemeClr>
                </a:solidFill>
                <a:latin typeface="PT Sans" panose="020B0503020203020204" pitchFamily="34" charset="0"/>
              </a:rPr>
              <a:t>TATANG SUTARMAN</a:t>
            </a:r>
          </a:p>
        </p:txBody>
      </p:sp>
      <p:sp>
        <p:nvSpPr>
          <p:cNvPr id="25" name="TextBox 24"/>
          <p:cNvSpPr txBox="1"/>
          <p:nvPr/>
        </p:nvSpPr>
        <p:spPr>
          <a:xfrm>
            <a:off x="5006599" y="4034217"/>
            <a:ext cx="2178802" cy="256545"/>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General Manager – </a:t>
            </a:r>
            <a:r>
              <a:rPr lang="id-ID" sz="1067" dirty="0">
                <a:solidFill>
                  <a:srgbClr val="FF6D6D"/>
                </a:solidFill>
                <a:latin typeface="PT Sans" panose="020B0503020203020204" pitchFamily="34" charset="0"/>
              </a:rPr>
              <a:t>PT Maju Terus</a:t>
            </a:r>
          </a:p>
        </p:txBody>
      </p:sp>
      <p:grpSp>
        <p:nvGrpSpPr>
          <p:cNvPr id="33" name="Group 32"/>
          <p:cNvGrpSpPr/>
          <p:nvPr/>
        </p:nvGrpSpPr>
        <p:grpSpPr>
          <a:xfrm>
            <a:off x="5818907" y="3600576"/>
            <a:ext cx="543859" cy="47453"/>
            <a:chOff x="5800526" y="4057907"/>
            <a:chExt cx="773681" cy="67506"/>
          </a:xfrm>
        </p:grpSpPr>
        <p:sp>
          <p:nvSpPr>
            <p:cNvPr id="34" name="Oval 33"/>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777034" y="500139"/>
            <a:ext cx="263245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FF6D6D"/>
                </a:solidFill>
                <a:latin typeface="Raleway" panose="020B0003030101060003" pitchFamily="34" charset="0"/>
              </a:rPr>
              <a:t>CLIENT</a:t>
            </a:r>
            <a:endParaRPr lang="id-ID" sz="3200" dirty="0">
              <a:solidFill>
                <a:schemeClr val="bg1">
                  <a:lumMod val="50000"/>
                </a:schemeClr>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grpSp>
        <p:nvGrpSpPr>
          <p:cNvPr id="70" name="Group 69"/>
          <p:cNvGrpSpPr/>
          <p:nvPr/>
        </p:nvGrpSpPr>
        <p:grpSpPr>
          <a:xfrm>
            <a:off x="633701" y="5518366"/>
            <a:ext cx="1692276" cy="390525"/>
            <a:chOff x="541337" y="5481638"/>
            <a:chExt cx="1692276" cy="390525"/>
          </a:xfrm>
        </p:grpSpPr>
        <p:sp>
          <p:nvSpPr>
            <p:cNvPr id="51" name="Freeform 5"/>
            <p:cNvSpPr>
              <a:spLocks/>
            </p:cNvSpPr>
            <p:nvPr/>
          </p:nvSpPr>
          <p:spPr bwMode="auto">
            <a:xfrm>
              <a:off x="628650" y="5500688"/>
              <a:ext cx="127000" cy="179388"/>
            </a:xfrm>
            <a:custGeom>
              <a:avLst/>
              <a:gdLst>
                <a:gd name="T0" fmla="*/ 34 w 34"/>
                <a:gd name="T1" fmla="*/ 3 h 46"/>
                <a:gd name="T2" fmla="*/ 9 w 34"/>
                <a:gd name="T3" fmla="*/ 8 h 46"/>
                <a:gd name="T4" fmla="*/ 9 w 34"/>
                <a:gd name="T5" fmla="*/ 41 h 46"/>
                <a:gd name="T6" fmla="*/ 19 w 34"/>
                <a:gd name="T7" fmla="*/ 46 h 46"/>
                <a:gd name="T8" fmla="*/ 23 w 34"/>
                <a:gd name="T9" fmla="*/ 11 h 46"/>
                <a:gd name="T10" fmla="*/ 34 w 34"/>
                <a:gd name="T11" fmla="*/ 3 h 46"/>
              </a:gdLst>
              <a:ahLst/>
              <a:cxnLst>
                <a:cxn ang="0">
                  <a:pos x="T0" y="T1"/>
                </a:cxn>
                <a:cxn ang="0">
                  <a:pos x="T2" y="T3"/>
                </a:cxn>
                <a:cxn ang="0">
                  <a:pos x="T4" y="T5"/>
                </a:cxn>
                <a:cxn ang="0">
                  <a:pos x="T6" y="T7"/>
                </a:cxn>
                <a:cxn ang="0">
                  <a:pos x="T8" y="T9"/>
                </a:cxn>
                <a:cxn ang="0">
                  <a:pos x="T10" y="T11"/>
                </a:cxn>
              </a:cxnLst>
              <a:rect l="0" t="0" r="r" b="b"/>
              <a:pathLst>
                <a:path w="34" h="46">
                  <a:moveTo>
                    <a:pt x="34" y="3"/>
                  </a:moveTo>
                  <a:cubicBezTo>
                    <a:pt x="26" y="0"/>
                    <a:pt x="16" y="1"/>
                    <a:pt x="9" y="8"/>
                  </a:cubicBezTo>
                  <a:cubicBezTo>
                    <a:pt x="0" y="17"/>
                    <a:pt x="0" y="32"/>
                    <a:pt x="9" y="41"/>
                  </a:cubicBezTo>
                  <a:cubicBezTo>
                    <a:pt x="11" y="43"/>
                    <a:pt x="15" y="45"/>
                    <a:pt x="19" y="46"/>
                  </a:cubicBezTo>
                  <a:cubicBezTo>
                    <a:pt x="11" y="36"/>
                    <a:pt x="13" y="21"/>
                    <a:pt x="23" y="11"/>
                  </a:cubicBezTo>
                  <a:cubicBezTo>
                    <a:pt x="27" y="7"/>
                    <a:pt x="30" y="5"/>
                    <a:pt x="34"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646113" y="5513388"/>
              <a:ext cx="109538" cy="166688"/>
            </a:xfrm>
            <a:custGeom>
              <a:avLst/>
              <a:gdLst>
                <a:gd name="T0" fmla="*/ 14 w 29"/>
                <a:gd name="T1" fmla="*/ 43 h 43"/>
                <a:gd name="T2" fmla="*/ 18 w 29"/>
                <a:gd name="T3" fmla="*/ 8 h 43"/>
                <a:gd name="T4" fmla="*/ 29 w 29"/>
                <a:gd name="T5" fmla="*/ 0 h 43"/>
                <a:gd name="T6" fmla="*/ 29 w 29"/>
                <a:gd name="T7" fmla="*/ 0 h 43"/>
                <a:gd name="T8" fmla="*/ 11 w 29"/>
                <a:gd name="T9" fmla="*/ 10 h 43"/>
                <a:gd name="T10" fmla="*/ 1 w 29"/>
                <a:gd name="T11" fmla="*/ 34 h 43"/>
                <a:gd name="T12" fmla="*/ 4 w 29"/>
                <a:gd name="T13" fmla="*/ 38 h 43"/>
                <a:gd name="T14" fmla="*/ 14 w 29"/>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3">
                  <a:moveTo>
                    <a:pt x="14" y="43"/>
                  </a:moveTo>
                  <a:cubicBezTo>
                    <a:pt x="6" y="33"/>
                    <a:pt x="8" y="18"/>
                    <a:pt x="18" y="8"/>
                  </a:cubicBezTo>
                  <a:cubicBezTo>
                    <a:pt x="22" y="4"/>
                    <a:pt x="25" y="2"/>
                    <a:pt x="29" y="0"/>
                  </a:cubicBezTo>
                  <a:cubicBezTo>
                    <a:pt x="29" y="0"/>
                    <a:pt x="29" y="0"/>
                    <a:pt x="29" y="0"/>
                  </a:cubicBezTo>
                  <a:cubicBezTo>
                    <a:pt x="23" y="1"/>
                    <a:pt x="16" y="5"/>
                    <a:pt x="11" y="10"/>
                  </a:cubicBezTo>
                  <a:cubicBezTo>
                    <a:pt x="4" y="17"/>
                    <a:pt x="0" y="26"/>
                    <a:pt x="1" y="34"/>
                  </a:cubicBezTo>
                  <a:cubicBezTo>
                    <a:pt x="2" y="35"/>
                    <a:pt x="3" y="37"/>
                    <a:pt x="4" y="38"/>
                  </a:cubicBezTo>
                  <a:cubicBezTo>
                    <a:pt x="6" y="40"/>
                    <a:pt x="10" y="42"/>
                    <a:pt x="14" y="4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7"/>
            <p:cNvSpPr>
              <a:spLocks/>
            </p:cNvSpPr>
            <p:nvPr/>
          </p:nvSpPr>
          <p:spPr bwMode="auto">
            <a:xfrm>
              <a:off x="695325" y="5546725"/>
              <a:ext cx="174625" cy="125413"/>
            </a:xfrm>
            <a:custGeom>
              <a:avLst/>
              <a:gdLst>
                <a:gd name="T0" fmla="*/ 46 w 46"/>
                <a:gd name="T1" fmla="*/ 21 h 32"/>
                <a:gd name="T2" fmla="*/ 28 w 46"/>
                <a:gd name="T3" fmla="*/ 2 h 32"/>
                <a:gd name="T4" fmla="*/ 1 w 46"/>
                <a:gd name="T5" fmla="*/ 21 h 32"/>
                <a:gd name="T6" fmla="*/ 2 w 46"/>
                <a:gd name="T7" fmla="*/ 32 h 32"/>
                <a:gd name="T8" fmla="*/ 34 w 46"/>
                <a:gd name="T9" fmla="*/ 16 h 32"/>
                <a:gd name="T10" fmla="*/ 46 w 46"/>
                <a:gd name="T11" fmla="*/ 21 h 32"/>
              </a:gdLst>
              <a:ahLst/>
              <a:cxnLst>
                <a:cxn ang="0">
                  <a:pos x="T0" y="T1"/>
                </a:cxn>
                <a:cxn ang="0">
                  <a:pos x="T2" y="T3"/>
                </a:cxn>
                <a:cxn ang="0">
                  <a:pos x="T4" y="T5"/>
                </a:cxn>
                <a:cxn ang="0">
                  <a:pos x="T6" y="T7"/>
                </a:cxn>
                <a:cxn ang="0">
                  <a:pos x="T8" y="T9"/>
                </a:cxn>
                <a:cxn ang="0">
                  <a:pos x="T10" y="T11"/>
                </a:cxn>
              </a:cxnLst>
              <a:rect l="0" t="0" r="r" b="b"/>
              <a:pathLst>
                <a:path w="46" h="32">
                  <a:moveTo>
                    <a:pt x="46" y="21"/>
                  </a:moveTo>
                  <a:cubicBezTo>
                    <a:pt x="44" y="12"/>
                    <a:pt x="37" y="4"/>
                    <a:pt x="28" y="2"/>
                  </a:cubicBezTo>
                  <a:cubicBezTo>
                    <a:pt x="15" y="0"/>
                    <a:pt x="3" y="8"/>
                    <a:pt x="1" y="21"/>
                  </a:cubicBezTo>
                  <a:cubicBezTo>
                    <a:pt x="0" y="25"/>
                    <a:pt x="0" y="29"/>
                    <a:pt x="2" y="32"/>
                  </a:cubicBezTo>
                  <a:cubicBezTo>
                    <a:pt x="6" y="20"/>
                    <a:pt x="20" y="13"/>
                    <a:pt x="34" y="16"/>
                  </a:cubicBezTo>
                  <a:cubicBezTo>
                    <a:pt x="38" y="17"/>
                    <a:pt x="43" y="19"/>
                    <a:pt x="46" y="2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8"/>
            <p:cNvSpPr>
              <a:spLocks/>
            </p:cNvSpPr>
            <p:nvPr/>
          </p:nvSpPr>
          <p:spPr bwMode="auto">
            <a:xfrm>
              <a:off x="695325" y="5581650"/>
              <a:ext cx="174625" cy="90488"/>
            </a:xfrm>
            <a:custGeom>
              <a:avLst/>
              <a:gdLst>
                <a:gd name="T0" fmla="*/ 2 w 46"/>
                <a:gd name="T1" fmla="*/ 23 h 23"/>
                <a:gd name="T2" fmla="*/ 34 w 46"/>
                <a:gd name="T3" fmla="*/ 7 h 23"/>
                <a:gd name="T4" fmla="*/ 46 w 46"/>
                <a:gd name="T5" fmla="*/ 12 h 23"/>
                <a:gd name="T6" fmla="*/ 46 w 46"/>
                <a:gd name="T7" fmla="*/ 12 h 23"/>
                <a:gd name="T8" fmla="*/ 28 w 46"/>
                <a:gd name="T9" fmla="*/ 2 h 23"/>
                <a:gd name="T10" fmla="*/ 2 w 46"/>
                <a:gd name="T11" fmla="*/ 8 h 23"/>
                <a:gd name="T12" fmla="*/ 1 w 46"/>
                <a:gd name="T13" fmla="*/ 12 h 23"/>
                <a:gd name="T14" fmla="*/ 2 w 46"/>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3">
                  <a:moveTo>
                    <a:pt x="2" y="23"/>
                  </a:moveTo>
                  <a:cubicBezTo>
                    <a:pt x="6" y="11"/>
                    <a:pt x="20" y="4"/>
                    <a:pt x="34" y="7"/>
                  </a:cubicBezTo>
                  <a:cubicBezTo>
                    <a:pt x="38" y="8"/>
                    <a:pt x="43" y="10"/>
                    <a:pt x="46" y="12"/>
                  </a:cubicBezTo>
                  <a:cubicBezTo>
                    <a:pt x="46" y="12"/>
                    <a:pt x="46" y="12"/>
                    <a:pt x="46" y="12"/>
                  </a:cubicBezTo>
                  <a:cubicBezTo>
                    <a:pt x="42" y="7"/>
                    <a:pt x="35" y="4"/>
                    <a:pt x="28" y="2"/>
                  </a:cubicBezTo>
                  <a:cubicBezTo>
                    <a:pt x="18" y="0"/>
                    <a:pt x="8" y="3"/>
                    <a:pt x="2" y="8"/>
                  </a:cubicBezTo>
                  <a:cubicBezTo>
                    <a:pt x="2" y="9"/>
                    <a:pt x="1" y="10"/>
                    <a:pt x="1" y="12"/>
                  </a:cubicBezTo>
                  <a:cubicBezTo>
                    <a:pt x="0" y="16"/>
                    <a:pt x="0" y="20"/>
                    <a:pt x="2" y="2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
            <p:cNvSpPr>
              <a:spLocks/>
            </p:cNvSpPr>
            <p:nvPr/>
          </p:nvSpPr>
          <p:spPr bwMode="auto">
            <a:xfrm>
              <a:off x="711200" y="5632450"/>
              <a:ext cx="158750" cy="166688"/>
            </a:xfrm>
            <a:custGeom>
              <a:avLst/>
              <a:gdLst>
                <a:gd name="T0" fmla="*/ 32 w 42"/>
                <a:gd name="T1" fmla="*/ 43 h 43"/>
                <a:gd name="T2" fmla="*/ 39 w 42"/>
                <a:gd name="T3" fmla="*/ 18 h 43"/>
                <a:gd name="T4" fmla="*/ 10 w 42"/>
                <a:gd name="T5" fmla="*/ 4 h 43"/>
                <a:gd name="T6" fmla="*/ 0 w 42"/>
                <a:gd name="T7" fmla="*/ 10 h 43"/>
                <a:gd name="T8" fmla="*/ 30 w 42"/>
                <a:gd name="T9" fmla="*/ 30 h 43"/>
                <a:gd name="T10" fmla="*/ 32 w 42"/>
                <a:gd name="T11" fmla="*/ 43 h 43"/>
              </a:gdLst>
              <a:ahLst/>
              <a:cxnLst>
                <a:cxn ang="0">
                  <a:pos x="T0" y="T1"/>
                </a:cxn>
                <a:cxn ang="0">
                  <a:pos x="T2" y="T3"/>
                </a:cxn>
                <a:cxn ang="0">
                  <a:pos x="T4" y="T5"/>
                </a:cxn>
                <a:cxn ang="0">
                  <a:pos x="T6" y="T7"/>
                </a:cxn>
                <a:cxn ang="0">
                  <a:pos x="T8" y="T9"/>
                </a:cxn>
                <a:cxn ang="0">
                  <a:pos x="T10" y="T11"/>
                </a:cxn>
              </a:cxnLst>
              <a:rect l="0" t="0" r="r" b="b"/>
              <a:pathLst>
                <a:path w="42" h="43">
                  <a:moveTo>
                    <a:pt x="32" y="43"/>
                  </a:moveTo>
                  <a:cubicBezTo>
                    <a:pt x="39" y="37"/>
                    <a:pt x="42" y="27"/>
                    <a:pt x="39" y="18"/>
                  </a:cubicBezTo>
                  <a:cubicBezTo>
                    <a:pt x="35" y="6"/>
                    <a:pt x="22" y="0"/>
                    <a:pt x="10" y="4"/>
                  </a:cubicBezTo>
                  <a:cubicBezTo>
                    <a:pt x="6" y="5"/>
                    <a:pt x="3" y="7"/>
                    <a:pt x="0" y="10"/>
                  </a:cubicBezTo>
                  <a:cubicBezTo>
                    <a:pt x="13" y="8"/>
                    <a:pt x="26" y="16"/>
                    <a:pt x="30" y="30"/>
                  </a:cubicBezTo>
                  <a:cubicBezTo>
                    <a:pt x="32" y="34"/>
                    <a:pt x="32" y="39"/>
                    <a:pt x="32" y="4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0"/>
            <p:cNvSpPr>
              <a:spLocks/>
            </p:cNvSpPr>
            <p:nvPr/>
          </p:nvSpPr>
          <p:spPr bwMode="auto">
            <a:xfrm>
              <a:off x="711200" y="5645150"/>
              <a:ext cx="128588" cy="153988"/>
            </a:xfrm>
            <a:custGeom>
              <a:avLst/>
              <a:gdLst>
                <a:gd name="T0" fmla="*/ 0 w 34"/>
                <a:gd name="T1" fmla="*/ 7 h 40"/>
                <a:gd name="T2" fmla="*/ 30 w 34"/>
                <a:gd name="T3" fmla="*/ 27 h 40"/>
                <a:gd name="T4" fmla="*/ 32 w 34"/>
                <a:gd name="T5" fmla="*/ 40 h 40"/>
                <a:gd name="T6" fmla="*/ 32 w 34"/>
                <a:gd name="T7" fmla="*/ 40 h 40"/>
                <a:gd name="T8" fmla="*/ 32 w 34"/>
                <a:gd name="T9" fmla="*/ 19 h 40"/>
                <a:gd name="T10" fmla="*/ 14 w 34"/>
                <a:gd name="T11" fmla="*/ 0 h 40"/>
                <a:gd name="T12" fmla="*/ 10 w 34"/>
                <a:gd name="T13" fmla="*/ 1 h 40"/>
                <a:gd name="T14" fmla="*/ 0 w 34"/>
                <a:gd name="T15" fmla="*/ 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0">
                  <a:moveTo>
                    <a:pt x="0" y="7"/>
                  </a:moveTo>
                  <a:cubicBezTo>
                    <a:pt x="13" y="5"/>
                    <a:pt x="26" y="13"/>
                    <a:pt x="30" y="27"/>
                  </a:cubicBezTo>
                  <a:cubicBezTo>
                    <a:pt x="32" y="31"/>
                    <a:pt x="32" y="36"/>
                    <a:pt x="32" y="40"/>
                  </a:cubicBezTo>
                  <a:cubicBezTo>
                    <a:pt x="32" y="40"/>
                    <a:pt x="32" y="40"/>
                    <a:pt x="32" y="40"/>
                  </a:cubicBezTo>
                  <a:cubicBezTo>
                    <a:pt x="34" y="34"/>
                    <a:pt x="34" y="26"/>
                    <a:pt x="32" y="19"/>
                  </a:cubicBezTo>
                  <a:cubicBezTo>
                    <a:pt x="28" y="10"/>
                    <a:pt x="22" y="3"/>
                    <a:pt x="14" y="0"/>
                  </a:cubicBezTo>
                  <a:cubicBezTo>
                    <a:pt x="13" y="0"/>
                    <a:pt x="11" y="0"/>
                    <a:pt x="10" y="1"/>
                  </a:cubicBezTo>
                  <a:cubicBezTo>
                    <a:pt x="6" y="2"/>
                    <a:pt x="3" y="4"/>
                    <a:pt x="0" y="7"/>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84213" y="5680075"/>
              <a:ext cx="120650" cy="185738"/>
            </a:xfrm>
            <a:custGeom>
              <a:avLst/>
              <a:gdLst>
                <a:gd name="T0" fmla="*/ 0 w 32"/>
                <a:gd name="T1" fmla="*/ 45 h 48"/>
                <a:gd name="T2" fmla="*/ 24 w 32"/>
                <a:gd name="T3" fmla="*/ 37 h 48"/>
                <a:gd name="T4" fmla="*/ 20 w 32"/>
                <a:gd name="T5" fmla="*/ 5 h 48"/>
                <a:gd name="T6" fmla="*/ 9 w 32"/>
                <a:gd name="T7" fmla="*/ 0 h 48"/>
                <a:gd name="T8" fmla="*/ 10 w 32"/>
                <a:gd name="T9" fmla="*/ 36 h 48"/>
                <a:gd name="T10" fmla="*/ 0 w 32"/>
                <a:gd name="T11" fmla="*/ 45 h 48"/>
              </a:gdLst>
              <a:ahLst/>
              <a:cxnLst>
                <a:cxn ang="0">
                  <a:pos x="T0" y="T1"/>
                </a:cxn>
                <a:cxn ang="0">
                  <a:pos x="T2" y="T3"/>
                </a:cxn>
                <a:cxn ang="0">
                  <a:pos x="T4" y="T5"/>
                </a:cxn>
                <a:cxn ang="0">
                  <a:pos x="T6" y="T7"/>
                </a:cxn>
                <a:cxn ang="0">
                  <a:pos x="T8" y="T9"/>
                </a:cxn>
                <a:cxn ang="0">
                  <a:pos x="T10" y="T11"/>
                </a:cxn>
              </a:cxnLst>
              <a:rect l="0" t="0" r="r" b="b"/>
              <a:pathLst>
                <a:path w="32" h="48">
                  <a:moveTo>
                    <a:pt x="0" y="45"/>
                  </a:moveTo>
                  <a:cubicBezTo>
                    <a:pt x="9" y="48"/>
                    <a:pt x="19" y="44"/>
                    <a:pt x="24" y="37"/>
                  </a:cubicBezTo>
                  <a:cubicBezTo>
                    <a:pt x="32" y="26"/>
                    <a:pt x="30" y="12"/>
                    <a:pt x="20" y="5"/>
                  </a:cubicBezTo>
                  <a:cubicBezTo>
                    <a:pt x="16" y="2"/>
                    <a:pt x="13" y="1"/>
                    <a:pt x="9" y="0"/>
                  </a:cubicBezTo>
                  <a:cubicBezTo>
                    <a:pt x="18" y="9"/>
                    <a:pt x="18" y="25"/>
                    <a:pt x="10" y="36"/>
                  </a:cubicBezTo>
                  <a:cubicBezTo>
                    <a:pt x="7" y="40"/>
                    <a:pt x="3" y="43"/>
                    <a:pt x="0" y="4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2"/>
            <p:cNvSpPr>
              <a:spLocks/>
            </p:cNvSpPr>
            <p:nvPr/>
          </p:nvSpPr>
          <p:spPr bwMode="auto">
            <a:xfrm>
              <a:off x="684213" y="5680075"/>
              <a:ext cx="95250" cy="174625"/>
            </a:xfrm>
            <a:custGeom>
              <a:avLst/>
              <a:gdLst>
                <a:gd name="T0" fmla="*/ 9 w 25"/>
                <a:gd name="T1" fmla="*/ 0 h 45"/>
                <a:gd name="T2" fmla="*/ 10 w 25"/>
                <a:gd name="T3" fmla="*/ 36 h 45"/>
                <a:gd name="T4" fmla="*/ 0 w 25"/>
                <a:gd name="T5" fmla="*/ 45 h 45"/>
                <a:gd name="T6" fmla="*/ 0 w 25"/>
                <a:gd name="T7" fmla="*/ 45 h 45"/>
                <a:gd name="T8" fmla="*/ 17 w 25"/>
                <a:gd name="T9" fmla="*/ 33 h 45"/>
                <a:gd name="T10" fmla="*/ 23 w 25"/>
                <a:gd name="T11" fmla="*/ 7 h 45"/>
                <a:gd name="T12" fmla="*/ 20 w 25"/>
                <a:gd name="T13" fmla="*/ 5 h 45"/>
                <a:gd name="T14" fmla="*/ 9 w 2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5">
                  <a:moveTo>
                    <a:pt x="9" y="0"/>
                  </a:moveTo>
                  <a:cubicBezTo>
                    <a:pt x="18" y="9"/>
                    <a:pt x="18" y="25"/>
                    <a:pt x="10" y="36"/>
                  </a:cubicBezTo>
                  <a:cubicBezTo>
                    <a:pt x="7" y="40"/>
                    <a:pt x="3" y="43"/>
                    <a:pt x="0" y="45"/>
                  </a:cubicBezTo>
                  <a:cubicBezTo>
                    <a:pt x="0" y="45"/>
                    <a:pt x="0" y="45"/>
                    <a:pt x="0" y="45"/>
                  </a:cubicBezTo>
                  <a:cubicBezTo>
                    <a:pt x="6" y="43"/>
                    <a:pt x="12" y="39"/>
                    <a:pt x="17" y="33"/>
                  </a:cubicBezTo>
                  <a:cubicBezTo>
                    <a:pt x="23" y="25"/>
                    <a:pt x="25" y="15"/>
                    <a:pt x="23" y="7"/>
                  </a:cubicBezTo>
                  <a:cubicBezTo>
                    <a:pt x="22" y="6"/>
                    <a:pt x="21" y="5"/>
                    <a:pt x="20" y="5"/>
                  </a:cubicBezTo>
                  <a:cubicBezTo>
                    <a:pt x="16" y="2"/>
                    <a:pt x="13" y="1"/>
                    <a:pt x="9"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3"/>
            <p:cNvSpPr>
              <a:spLocks/>
            </p:cNvSpPr>
            <p:nvPr/>
          </p:nvSpPr>
          <p:spPr bwMode="auto">
            <a:xfrm>
              <a:off x="549275" y="5686425"/>
              <a:ext cx="173038" cy="125413"/>
            </a:xfrm>
            <a:custGeom>
              <a:avLst/>
              <a:gdLst>
                <a:gd name="T0" fmla="*/ 0 w 46"/>
                <a:gd name="T1" fmla="*/ 11 h 32"/>
                <a:gd name="T2" fmla="*/ 18 w 46"/>
                <a:gd name="T3" fmla="*/ 30 h 32"/>
                <a:gd name="T4" fmla="*/ 45 w 46"/>
                <a:gd name="T5" fmla="*/ 12 h 32"/>
                <a:gd name="T6" fmla="*/ 45 w 46"/>
                <a:gd name="T7" fmla="*/ 0 h 32"/>
                <a:gd name="T8" fmla="*/ 12 w 46"/>
                <a:gd name="T9" fmla="*/ 16 h 32"/>
                <a:gd name="T10" fmla="*/ 0 w 46"/>
                <a:gd name="T11" fmla="*/ 11 h 32"/>
              </a:gdLst>
              <a:ahLst/>
              <a:cxnLst>
                <a:cxn ang="0">
                  <a:pos x="T0" y="T1"/>
                </a:cxn>
                <a:cxn ang="0">
                  <a:pos x="T2" y="T3"/>
                </a:cxn>
                <a:cxn ang="0">
                  <a:pos x="T4" y="T5"/>
                </a:cxn>
                <a:cxn ang="0">
                  <a:pos x="T6" y="T7"/>
                </a:cxn>
                <a:cxn ang="0">
                  <a:pos x="T8" y="T9"/>
                </a:cxn>
                <a:cxn ang="0">
                  <a:pos x="T10" y="T11"/>
                </a:cxn>
              </a:cxnLst>
              <a:rect l="0" t="0" r="r" b="b"/>
              <a:pathLst>
                <a:path w="46" h="32">
                  <a:moveTo>
                    <a:pt x="0" y="11"/>
                  </a:moveTo>
                  <a:cubicBezTo>
                    <a:pt x="2" y="20"/>
                    <a:pt x="8" y="28"/>
                    <a:pt x="18" y="30"/>
                  </a:cubicBezTo>
                  <a:cubicBezTo>
                    <a:pt x="30" y="32"/>
                    <a:pt x="43" y="24"/>
                    <a:pt x="45" y="12"/>
                  </a:cubicBezTo>
                  <a:cubicBezTo>
                    <a:pt x="46" y="8"/>
                    <a:pt x="46" y="4"/>
                    <a:pt x="45" y="0"/>
                  </a:cubicBezTo>
                  <a:cubicBezTo>
                    <a:pt x="40" y="12"/>
                    <a:pt x="26" y="19"/>
                    <a:pt x="12" y="16"/>
                  </a:cubicBezTo>
                  <a:cubicBezTo>
                    <a:pt x="8" y="15"/>
                    <a:pt x="3" y="13"/>
                    <a:pt x="0" y="1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4"/>
            <p:cNvSpPr>
              <a:spLocks/>
            </p:cNvSpPr>
            <p:nvPr/>
          </p:nvSpPr>
          <p:spPr bwMode="auto">
            <a:xfrm>
              <a:off x="549275" y="5686425"/>
              <a:ext cx="173038" cy="90488"/>
            </a:xfrm>
            <a:custGeom>
              <a:avLst/>
              <a:gdLst>
                <a:gd name="T0" fmla="*/ 45 w 46"/>
                <a:gd name="T1" fmla="*/ 0 h 23"/>
                <a:gd name="T2" fmla="*/ 12 w 46"/>
                <a:gd name="T3" fmla="*/ 16 h 23"/>
                <a:gd name="T4" fmla="*/ 0 w 46"/>
                <a:gd name="T5" fmla="*/ 11 h 23"/>
                <a:gd name="T6" fmla="*/ 0 w 46"/>
                <a:gd name="T7" fmla="*/ 11 h 23"/>
                <a:gd name="T8" fmla="*/ 18 w 46"/>
                <a:gd name="T9" fmla="*/ 21 h 23"/>
                <a:gd name="T10" fmla="*/ 44 w 46"/>
                <a:gd name="T11" fmla="*/ 16 h 23"/>
                <a:gd name="T12" fmla="*/ 45 w 46"/>
                <a:gd name="T13" fmla="*/ 12 h 23"/>
                <a:gd name="T14" fmla="*/ 45 w 4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3">
                  <a:moveTo>
                    <a:pt x="45" y="0"/>
                  </a:moveTo>
                  <a:cubicBezTo>
                    <a:pt x="40" y="12"/>
                    <a:pt x="26" y="19"/>
                    <a:pt x="12" y="16"/>
                  </a:cubicBezTo>
                  <a:cubicBezTo>
                    <a:pt x="8" y="15"/>
                    <a:pt x="3" y="13"/>
                    <a:pt x="0" y="11"/>
                  </a:cubicBezTo>
                  <a:cubicBezTo>
                    <a:pt x="0" y="11"/>
                    <a:pt x="0" y="11"/>
                    <a:pt x="0" y="11"/>
                  </a:cubicBezTo>
                  <a:cubicBezTo>
                    <a:pt x="4" y="16"/>
                    <a:pt x="11" y="20"/>
                    <a:pt x="18" y="21"/>
                  </a:cubicBezTo>
                  <a:cubicBezTo>
                    <a:pt x="28" y="23"/>
                    <a:pt x="38" y="21"/>
                    <a:pt x="44" y="16"/>
                  </a:cubicBezTo>
                  <a:cubicBezTo>
                    <a:pt x="44" y="15"/>
                    <a:pt x="45" y="13"/>
                    <a:pt x="45" y="12"/>
                  </a:cubicBezTo>
                  <a:cubicBezTo>
                    <a:pt x="46" y="8"/>
                    <a:pt x="46" y="4"/>
                    <a:pt x="45"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5"/>
            <p:cNvSpPr>
              <a:spLocks/>
            </p:cNvSpPr>
            <p:nvPr/>
          </p:nvSpPr>
          <p:spPr bwMode="auto">
            <a:xfrm>
              <a:off x="541337" y="5575300"/>
              <a:ext cx="161925" cy="161925"/>
            </a:xfrm>
            <a:custGeom>
              <a:avLst/>
              <a:gdLst>
                <a:gd name="T0" fmla="*/ 9 w 43"/>
                <a:gd name="T1" fmla="*/ 0 h 42"/>
                <a:gd name="T2" fmla="*/ 4 w 43"/>
                <a:gd name="T3" fmla="*/ 25 h 42"/>
                <a:gd name="T4" fmla="*/ 34 w 43"/>
                <a:gd name="T5" fmla="*/ 37 h 42"/>
                <a:gd name="T6" fmla="*/ 43 w 43"/>
                <a:gd name="T7" fmla="*/ 30 h 42"/>
                <a:gd name="T8" fmla="*/ 12 w 43"/>
                <a:gd name="T9" fmla="*/ 12 h 42"/>
                <a:gd name="T10" fmla="*/ 9 w 43"/>
                <a:gd name="T11" fmla="*/ 0 h 42"/>
              </a:gdLst>
              <a:ahLst/>
              <a:cxnLst>
                <a:cxn ang="0">
                  <a:pos x="T0" y="T1"/>
                </a:cxn>
                <a:cxn ang="0">
                  <a:pos x="T2" y="T3"/>
                </a:cxn>
                <a:cxn ang="0">
                  <a:pos x="T4" y="T5"/>
                </a:cxn>
                <a:cxn ang="0">
                  <a:pos x="T6" y="T7"/>
                </a:cxn>
                <a:cxn ang="0">
                  <a:pos x="T8" y="T9"/>
                </a:cxn>
                <a:cxn ang="0">
                  <a:pos x="T10" y="T11"/>
                </a:cxn>
              </a:cxnLst>
              <a:rect l="0" t="0" r="r" b="b"/>
              <a:pathLst>
                <a:path w="43" h="42">
                  <a:moveTo>
                    <a:pt x="9" y="0"/>
                  </a:moveTo>
                  <a:cubicBezTo>
                    <a:pt x="2" y="6"/>
                    <a:pt x="0" y="16"/>
                    <a:pt x="4" y="25"/>
                  </a:cubicBezTo>
                  <a:cubicBezTo>
                    <a:pt x="9" y="37"/>
                    <a:pt x="22" y="42"/>
                    <a:pt x="34" y="37"/>
                  </a:cubicBezTo>
                  <a:cubicBezTo>
                    <a:pt x="38" y="36"/>
                    <a:pt x="41" y="33"/>
                    <a:pt x="43" y="30"/>
                  </a:cubicBezTo>
                  <a:cubicBezTo>
                    <a:pt x="31" y="33"/>
                    <a:pt x="17" y="26"/>
                    <a:pt x="12" y="12"/>
                  </a:cubicBezTo>
                  <a:cubicBezTo>
                    <a:pt x="10" y="8"/>
                    <a:pt x="9" y="4"/>
                    <a:pt x="9"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6"/>
            <p:cNvSpPr>
              <a:spLocks/>
            </p:cNvSpPr>
            <p:nvPr/>
          </p:nvSpPr>
          <p:spPr bwMode="auto">
            <a:xfrm>
              <a:off x="566738" y="5575300"/>
              <a:ext cx="136525" cy="150813"/>
            </a:xfrm>
            <a:custGeom>
              <a:avLst/>
              <a:gdLst>
                <a:gd name="T0" fmla="*/ 36 w 36"/>
                <a:gd name="T1" fmla="*/ 30 h 39"/>
                <a:gd name="T2" fmla="*/ 5 w 36"/>
                <a:gd name="T3" fmla="*/ 12 h 39"/>
                <a:gd name="T4" fmla="*/ 2 w 36"/>
                <a:gd name="T5" fmla="*/ 0 h 39"/>
                <a:gd name="T6" fmla="*/ 2 w 36"/>
                <a:gd name="T7" fmla="*/ 0 h 39"/>
                <a:gd name="T8" fmla="*/ 4 w 36"/>
                <a:gd name="T9" fmla="*/ 20 h 39"/>
                <a:gd name="T10" fmla="*/ 23 w 36"/>
                <a:gd name="T11" fmla="*/ 39 h 39"/>
                <a:gd name="T12" fmla="*/ 27 w 36"/>
                <a:gd name="T13" fmla="*/ 37 h 39"/>
                <a:gd name="T14" fmla="*/ 36 w 36"/>
                <a:gd name="T15" fmla="*/ 3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6" y="30"/>
                  </a:moveTo>
                  <a:cubicBezTo>
                    <a:pt x="24" y="33"/>
                    <a:pt x="10" y="26"/>
                    <a:pt x="5" y="12"/>
                  </a:cubicBezTo>
                  <a:cubicBezTo>
                    <a:pt x="3" y="8"/>
                    <a:pt x="2" y="4"/>
                    <a:pt x="2" y="0"/>
                  </a:cubicBezTo>
                  <a:cubicBezTo>
                    <a:pt x="2" y="0"/>
                    <a:pt x="2" y="0"/>
                    <a:pt x="2" y="0"/>
                  </a:cubicBezTo>
                  <a:cubicBezTo>
                    <a:pt x="0" y="6"/>
                    <a:pt x="1" y="13"/>
                    <a:pt x="4" y="20"/>
                  </a:cubicBezTo>
                  <a:cubicBezTo>
                    <a:pt x="8" y="30"/>
                    <a:pt x="15" y="36"/>
                    <a:pt x="23" y="39"/>
                  </a:cubicBezTo>
                  <a:cubicBezTo>
                    <a:pt x="24" y="38"/>
                    <a:pt x="25" y="38"/>
                    <a:pt x="27" y="37"/>
                  </a:cubicBezTo>
                  <a:cubicBezTo>
                    <a:pt x="31" y="36"/>
                    <a:pt x="34" y="33"/>
                    <a:pt x="36"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7"/>
            <p:cNvSpPr>
              <a:spLocks noChangeArrowheads="1"/>
            </p:cNvSpPr>
            <p:nvPr/>
          </p:nvSpPr>
          <p:spPr bwMode="auto">
            <a:xfrm>
              <a:off x="906463" y="5481638"/>
              <a:ext cx="227013"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1" i="0" u="none" strike="noStrike" cap="none" normalizeH="0" baseline="0" smtClean="0">
                  <a:ln>
                    <a:noFill/>
                  </a:ln>
                  <a:solidFill>
                    <a:srgbClr val="808285"/>
                  </a:solidFill>
                  <a:effectLst/>
                  <a:latin typeface="PT Sans" panose="020B0503020203020204" pitchFamily="34" charset="0"/>
                </a:rPr>
                <a:t>c</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4" name="Rectangle 18"/>
            <p:cNvSpPr>
              <a:spLocks noChangeArrowheads="1"/>
            </p:cNvSpPr>
            <p:nvPr/>
          </p:nvSpPr>
          <p:spPr bwMode="auto">
            <a:xfrm>
              <a:off x="996950" y="5481638"/>
              <a:ext cx="52387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1" i="0" u="none" strike="noStrike" cap="none" normalizeH="0" baseline="0" smtClean="0">
                  <a:ln>
                    <a:noFill/>
                  </a:ln>
                  <a:solidFill>
                    <a:srgbClr val="808285"/>
                  </a:solidFill>
                  <a:effectLst/>
                  <a:latin typeface="PT Sans" panose="020B0503020203020204" pitchFamily="34" charset="0"/>
                </a:rPr>
                <a:t>olor</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5" name="Rectangle 19"/>
            <p:cNvSpPr>
              <a:spLocks noChangeArrowheads="1"/>
            </p:cNvSpPr>
            <p:nvPr/>
          </p:nvSpPr>
          <p:spPr bwMode="auto">
            <a:xfrm>
              <a:off x="1368425" y="5481638"/>
              <a:ext cx="687388"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creati</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6" name="Rectangle 20"/>
            <p:cNvSpPr>
              <a:spLocks noChangeArrowheads="1"/>
            </p:cNvSpPr>
            <p:nvPr/>
          </p:nvSpPr>
          <p:spPr bwMode="auto">
            <a:xfrm>
              <a:off x="1885950" y="5481638"/>
              <a:ext cx="23812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v</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7" name="Rectangle 21"/>
            <p:cNvSpPr>
              <a:spLocks noChangeArrowheads="1"/>
            </p:cNvSpPr>
            <p:nvPr/>
          </p:nvSpPr>
          <p:spPr bwMode="auto">
            <a:xfrm>
              <a:off x="1987550" y="5481638"/>
              <a:ext cx="246063"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e</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8" name="Rectangle 22"/>
            <p:cNvSpPr>
              <a:spLocks noChangeArrowheads="1"/>
            </p:cNvSpPr>
            <p:nvPr/>
          </p:nvSpPr>
          <p:spPr bwMode="auto">
            <a:xfrm>
              <a:off x="930275" y="5713413"/>
              <a:ext cx="98425"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700" b="0" i="0" u="none" strike="noStrike" cap="none" normalizeH="0" baseline="0" smtClean="0">
                  <a:ln>
                    <a:noFill/>
                  </a:ln>
                  <a:solidFill>
                    <a:srgbClr val="808285"/>
                  </a:solidFill>
                  <a:effectLst/>
                  <a:latin typeface="PT Sans" panose="020B0503020203020204" pitchFamily="34" charset="0"/>
                </a:rPr>
                <a:t>y</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9" name="Rectangle 23"/>
            <p:cNvSpPr>
              <a:spLocks noChangeArrowheads="1"/>
            </p:cNvSpPr>
            <p:nvPr/>
          </p:nvSpPr>
          <p:spPr bwMode="auto">
            <a:xfrm>
              <a:off x="974725" y="5713413"/>
              <a:ext cx="725488"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700" b="0" i="0" u="none" strike="noStrike" cap="none" normalizeH="0" baseline="0" dirty="0" smtClean="0">
                  <a:ln>
                    <a:noFill/>
                  </a:ln>
                  <a:solidFill>
                    <a:srgbClr val="808285"/>
                  </a:solidFill>
                  <a:effectLst/>
                  <a:latin typeface="PT Sans" panose="020B0503020203020204" pitchFamily="34" charset="0"/>
                </a:rPr>
                <a:t>our tagline here</a:t>
              </a:r>
              <a:endParaRPr kumimoji="0" lang="id-ID"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119" name="Group 118"/>
          <p:cNvGrpSpPr/>
          <p:nvPr/>
        </p:nvGrpSpPr>
        <p:grpSpPr>
          <a:xfrm>
            <a:off x="2735671" y="5583238"/>
            <a:ext cx="1832418" cy="260781"/>
            <a:chOff x="3062288" y="5446713"/>
            <a:chExt cx="4606926" cy="655637"/>
          </a:xfrm>
        </p:grpSpPr>
        <p:sp>
          <p:nvSpPr>
            <p:cNvPr id="90" name="Freeform 42"/>
            <p:cNvSpPr>
              <a:spLocks/>
            </p:cNvSpPr>
            <p:nvPr/>
          </p:nvSpPr>
          <p:spPr bwMode="auto">
            <a:xfrm>
              <a:off x="3062288" y="5637213"/>
              <a:ext cx="436563" cy="427037"/>
            </a:xfrm>
            <a:custGeom>
              <a:avLst/>
              <a:gdLst>
                <a:gd name="T0" fmla="*/ 0 w 275"/>
                <a:gd name="T1" fmla="*/ 214 h 269"/>
                <a:gd name="T2" fmla="*/ 190 w 275"/>
                <a:gd name="T3" fmla="*/ 0 h 269"/>
                <a:gd name="T4" fmla="*/ 275 w 275"/>
                <a:gd name="T5" fmla="*/ 269 h 269"/>
                <a:gd name="T6" fmla="*/ 0 w 275"/>
                <a:gd name="T7" fmla="*/ 214 h 269"/>
              </a:gdLst>
              <a:ahLst/>
              <a:cxnLst>
                <a:cxn ang="0">
                  <a:pos x="T0" y="T1"/>
                </a:cxn>
                <a:cxn ang="0">
                  <a:pos x="T2" y="T3"/>
                </a:cxn>
                <a:cxn ang="0">
                  <a:pos x="T4" y="T5"/>
                </a:cxn>
                <a:cxn ang="0">
                  <a:pos x="T6" y="T7"/>
                </a:cxn>
              </a:cxnLst>
              <a:rect l="0" t="0" r="r" b="b"/>
              <a:pathLst>
                <a:path w="275" h="269">
                  <a:moveTo>
                    <a:pt x="0" y="214"/>
                  </a:moveTo>
                  <a:lnTo>
                    <a:pt x="190" y="0"/>
                  </a:lnTo>
                  <a:lnTo>
                    <a:pt x="275" y="269"/>
                  </a:lnTo>
                  <a:lnTo>
                    <a:pt x="0" y="21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3"/>
            <p:cNvSpPr>
              <a:spLocks/>
            </p:cNvSpPr>
            <p:nvPr/>
          </p:nvSpPr>
          <p:spPr bwMode="auto">
            <a:xfrm>
              <a:off x="3092451" y="5672138"/>
              <a:ext cx="384175" cy="369887"/>
            </a:xfrm>
            <a:custGeom>
              <a:avLst/>
              <a:gdLst>
                <a:gd name="T0" fmla="*/ 0 w 242"/>
                <a:gd name="T1" fmla="*/ 185 h 233"/>
                <a:gd name="T2" fmla="*/ 166 w 242"/>
                <a:gd name="T3" fmla="*/ 0 h 233"/>
                <a:gd name="T4" fmla="*/ 242 w 242"/>
                <a:gd name="T5" fmla="*/ 233 h 233"/>
                <a:gd name="T6" fmla="*/ 0 w 242"/>
                <a:gd name="T7" fmla="*/ 185 h 233"/>
              </a:gdLst>
              <a:ahLst/>
              <a:cxnLst>
                <a:cxn ang="0">
                  <a:pos x="T0" y="T1"/>
                </a:cxn>
                <a:cxn ang="0">
                  <a:pos x="T2" y="T3"/>
                </a:cxn>
                <a:cxn ang="0">
                  <a:pos x="T4" y="T5"/>
                </a:cxn>
                <a:cxn ang="0">
                  <a:pos x="T6" y="T7"/>
                </a:cxn>
              </a:cxnLst>
              <a:rect l="0" t="0" r="r" b="b"/>
              <a:pathLst>
                <a:path w="242" h="233">
                  <a:moveTo>
                    <a:pt x="0" y="185"/>
                  </a:moveTo>
                  <a:lnTo>
                    <a:pt x="166" y="0"/>
                  </a:lnTo>
                  <a:lnTo>
                    <a:pt x="242" y="233"/>
                  </a:lnTo>
                  <a:lnTo>
                    <a:pt x="0" y="18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4"/>
            <p:cNvSpPr>
              <a:spLocks/>
            </p:cNvSpPr>
            <p:nvPr/>
          </p:nvSpPr>
          <p:spPr bwMode="auto">
            <a:xfrm>
              <a:off x="3111501" y="6015038"/>
              <a:ext cx="428625" cy="87312"/>
            </a:xfrm>
            <a:custGeom>
              <a:avLst/>
              <a:gdLst>
                <a:gd name="T0" fmla="*/ 0 w 270"/>
                <a:gd name="T1" fmla="*/ 55 h 55"/>
                <a:gd name="T2" fmla="*/ 270 w 270"/>
                <a:gd name="T3" fmla="*/ 55 h 55"/>
                <a:gd name="T4" fmla="*/ 0 w 270"/>
                <a:gd name="T5" fmla="*/ 0 h 55"/>
                <a:gd name="T6" fmla="*/ 0 w 270"/>
                <a:gd name="T7" fmla="*/ 55 h 55"/>
              </a:gdLst>
              <a:ahLst/>
              <a:cxnLst>
                <a:cxn ang="0">
                  <a:pos x="T0" y="T1"/>
                </a:cxn>
                <a:cxn ang="0">
                  <a:pos x="T2" y="T3"/>
                </a:cxn>
                <a:cxn ang="0">
                  <a:pos x="T4" y="T5"/>
                </a:cxn>
                <a:cxn ang="0">
                  <a:pos x="T6" y="T7"/>
                </a:cxn>
              </a:cxnLst>
              <a:rect l="0" t="0" r="r" b="b"/>
              <a:pathLst>
                <a:path w="270" h="55">
                  <a:moveTo>
                    <a:pt x="0" y="55"/>
                  </a:moveTo>
                  <a:lnTo>
                    <a:pt x="270" y="55"/>
                  </a:lnTo>
                  <a:lnTo>
                    <a:pt x="0" y="0"/>
                  </a:lnTo>
                  <a:lnTo>
                    <a:pt x="0"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5"/>
            <p:cNvSpPr>
              <a:spLocks/>
            </p:cNvSpPr>
            <p:nvPr/>
          </p:nvSpPr>
          <p:spPr bwMode="auto">
            <a:xfrm>
              <a:off x="3111501" y="5446713"/>
              <a:ext cx="646113" cy="655637"/>
            </a:xfrm>
            <a:custGeom>
              <a:avLst/>
              <a:gdLst>
                <a:gd name="T0" fmla="*/ 282 w 407"/>
                <a:gd name="T1" fmla="*/ 406 h 413"/>
                <a:gd name="T2" fmla="*/ 178 w 407"/>
                <a:gd name="T3" fmla="*/ 79 h 413"/>
                <a:gd name="T4" fmla="*/ 407 w 407"/>
                <a:gd name="T5" fmla="*/ 281 h 413"/>
                <a:gd name="T6" fmla="*/ 407 w 407"/>
                <a:gd name="T7" fmla="*/ 0 h 413"/>
                <a:gd name="T8" fmla="*/ 0 w 407"/>
                <a:gd name="T9" fmla="*/ 0 h 413"/>
                <a:gd name="T10" fmla="*/ 0 w 407"/>
                <a:gd name="T11" fmla="*/ 271 h 413"/>
                <a:gd name="T12" fmla="*/ 166 w 407"/>
                <a:gd name="T13" fmla="*/ 86 h 413"/>
                <a:gd name="T14" fmla="*/ 270 w 407"/>
                <a:gd name="T15" fmla="*/ 413 h 413"/>
                <a:gd name="T16" fmla="*/ 407 w 407"/>
                <a:gd name="T17" fmla="*/ 413 h 413"/>
                <a:gd name="T18" fmla="*/ 407 w 407"/>
                <a:gd name="T19" fmla="*/ 281 h 413"/>
                <a:gd name="T20" fmla="*/ 282 w 407"/>
                <a:gd name="T21" fmla="*/ 40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13">
                  <a:moveTo>
                    <a:pt x="282" y="406"/>
                  </a:moveTo>
                  <a:lnTo>
                    <a:pt x="178" y="79"/>
                  </a:lnTo>
                  <a:lnTo>
                    <a:pt x="407" y="281"/>
                  </a:lnTo>
                  <a:lnTo>
                    <a:pt x="407" y="0"/>
                  </a:lnTo>
                  <a:lnTo>
                    <a:pt x="0" y="0"/>
                  </a:lnTo>
                  <a:lnTo>
                    <a:pt x="0" y="271"/>
                  </a:lnTo>
                  <a:lnTo>
                    <a:pt x="166" y="86"/>
                  </a:lnTo>
                  <a:lnTo>
                    <a:pt x="270" y="413"/>
                  </a:lnTo>
                  <a:lnTo>
                    <a:pt x="407" y="413"/>
                  </a:lnTo>
                  <a:lnTo>
                    <a:pt x="407" y="281"/>
                  </a:lnTo>
                  <a:lnTo>
                    <a:pt x="282" y="40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6"/>
            <p:cNvSpPr>
              <a:spLocks/>
            </p:cNvSpPr>
            <p:nvPr/>
          </p:nvSpPr>
          <p:spPr bwMode="auto">
            <a:xfrm>
              <a:off x="3949701" y="5465763"/>
              <a:ext cx="301625" cy="427037"/>
            </a:xfrm>
            <a:custGeom>
              <a:avLst/>
              <a:gdLst>
                <a:gd name="T0" fmla="*/ 15 w 80"/>
                <a:gd name="T1" fmla="*/ 43 h 112"/>
                <a:gd name="T2" fmla="*/ 14 w 80"/>
                <a:gd name="T3" fmla="*/ 12 h 112"/>
                <a:gd name="T4" fmla="*/ 8 w 80"/>
                <a:gd name="T5" fmla="*/ 3 h 112"/>
                <a:gd name="T6" fmla="*/ 2 w 80"/>
                <a:gd name="T7" fmla="*/ 3 h 112"/>
                <a:gd name="T8" fmla="*/ 0 w 80"/>
                <a:gd name="T9" fmla="*/ 2 h 112"/>
                <a:gd name="T10" fmla="*/ 3 w 80"/>
                <a:gd name="T11" fmla="*/ 0 h 112"/>
                <a:gd name="T12" fmla="*/ 24 w 80"/>
                <a:gd name="T13" fmla="*/ 1 h 112"/>
                <a:gd name="T14" fmla="*/ 45 w 80"/>
                <a:gd name="T15" fmla="*/ 0 h 112"/>
                <a:gd name="T16" fmla="*/ 73 w 80"/>
                <a:gd name="T17" fmla="*/ 9 h 112"/>
                <a:gd name="T18" fmla="*/ 80 w 80"/>
                <a:gd name="T19" fmla="*/ 26 h 112"/>
                <a:gd name="T20" fmla="*/ 44 w 80"/>
                <a:gd name="T21" fmla="*/ 62 h 112"/>
                <a:gd name="T22" fmla="*/ 41 w 80"/>
                <a:gd name="T23" fmla="*/ 62 h 112"/>
                <a:gd name="T24" fmla="*/ 39 w 80"/>
                <a:gd name="T25" fmla="*/ 61 h 112"/>
                <a:gd name="T26" fmla="*/ 43 w 80"/>
                <a:gd name="T27" fmla="*/ 59 h 112"/>
                <a:gd name="T28" fmla="*/ 63 w 80"/>
                <a:gd name="T29" fmla="*/ 35 h 112"/>
                <a:gd name="T30" fmla="*/ 54 w 80"/>
                <a:gd name="T31" fmla="*/ 12 h 112"/>
                <a:gd name="T32" fmla="*/ 40 w 80"/>
                <a:gd name="T33" fmla="*/ 7 h 112"/>
                <a:gd name="T34" fmla="*/ 34 w 80"/>
                <a:gd name="T35" fmla="*/ 7 h 112"/>
                <a:gd name="T36" fmla="*/ 33 w 80"/>
                <a:gd name="T37" fmla="*/ 10 h 112"/>
                <a:gd name="T38" fmla="*/ 33 w 80"/>
                <a:gd name="T39" fmla="*/ 69 h 112"/>
                <a:gd name="T40" fmla="*/ 33 w 80"/>
                <a:gd name="T41" fmla="*/ 101 h 112"/>
                <a:gd name="T42" fmla="*/ 39 w 80"/>
                <a:gd name="T43" fmla="*/ 109 h 112"/>
                <a:gd name="T44" fmla="*/ 47 w 80"/>
                <a:gd name="T45" fmla="*/ 109 h 112"/>
                <a:gd name="T46" fmla="*/ 49 w 80"/>
                <a:gd name="T47" fmla="*/ 110 h 112"/>
                <a:gd name="T48" fmla="*/ 46 w 80"/>
                <a:gd name="T49" fmla="*/ 112 h 112"/>
                <a:gd name="T50" fmla="*/ 23 w 80"/>
                <a:gd name="T51" fmla="*/ 111 h 112"/>
                <a:gd name="T52" fmla="*/ 5 w 80"/>
                <a:gd name="T53" fmla="*/ 112 h 112"/>
                <a:gd name="T54" fmla="*/ 2 w 80"/>
                <a:gd name="T55" fmla="*/ 110 h 112"/>
                <a:gd name="T56" fmla="*/ 4 w 80"/>
                <a:gd name="T57" fmla="*/ 109 h 112"/>
                <a:gd name="T58" fmla="*/ 10 w 80"/>
                <a:gd name="T59" fmla="*/ 109 h 112"/>
                <a:gd name="T60" fmla="*/ 14 w 80"/>
                <a:gd name="T61" fmla="*/ 100 h 112"/>
                <a:gd name="T62" fmla="*/ 15 w 80"/>
                <a:gd name="T63" fmla="*/ 69 h 112"/>
                <a:gd name="T64" fmla="*/ 15 w 80"/>
                <a:gd name="T65"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12">
                  <a:moveTo>
                    <a:pt x="15" y="43"/>
                  </a:moveTo>
                  <a:cubicBezTo>
                    <a:pt x="15" y="21"/>
                    <a:pt x="15" y="17"/>
                    <a:pt x="14" y="12"/>
                  </a:cubicBezTo>
                  <a:cubicBezTo>
                    <a:pt x="14" y="7"/>
                    <a:pt x="13" y="5"/>
                    <a:pt x="8" y="3"/>
                  </a:cubicBezTo>
                  <a:cubicBezTo>
                    <a:pt x="7" y="3"/>
                    <a:pt x="4" y="3"/>
                    <a:pt x="2" y="3"/>
                  </a:cubicBezTo>
                  <a:cubicBezTo>
                    <a:pt x="1" y="3"/>
                    <a:pt x="0" y="3"/>
                    <a:pt x="0" y="2"/>
                  </a:cubicBezTo>
                  <a:cubicBezTo>
                    <a:pt x="0" y="1"/>
                    <a:pt x="1" y="0"/>
                    <a:pt x="3" y="0"/>
                  </a:cubicBezTo>
                  <a:cubicBezTo>
                    <a:pt x="11" y="0"/>
                    <a:pt x="20" y="1"/>
                    <a:pt x="24" y="1"/>
                  </a:cubicBezTo>
                  <a:cubicBezTo>
                    <a:pt x="30" y="1"/>
                    <a:pt x="39" y="0"/>
                    <a:pt x="45" y="0"/>
                  </a:cubicBezTo>
                  <a:cubicBezTo>
                    <a:pt x="64" y="0"/>
                    <a:pt x="71" y="7"/>
                    <a:pt x="73" y="9"/>
                  </a:cubicBezTo>
                  <a:cubicBezTo>
                    <a:pt x="76" y="12"/>
                    <a:pt x="80" y="19"/>
                    <a:pt x="80" y="26"/>
                  </a:cubicBezTo>
                  <a:cubicBezTo>
                    <a:pt x="80" y="47"/>
                    <a:pt x="65" y="62"/>
                    <a:pt x="44" y="62"/>
                  </a:cubicBezTo>
                  <a:cubicBezTo>
                    <a:pt x="43" y="62"/>
                    <a:pt x="42" y="62"/>
                    <a:pt x="41" y="62"/>
                  </a:cubicBezTo>
                  <a:cubicBezTo>
                    <a:pt x="40" y="62"/>
                    <a:pt x="39" y="62"/>
                    <a:pt x="39" y="61"/>
                  </a:cubicBezTo>
                  <a:cubicBezTo>
                    <a:pt x="39" y="59"/>
                    <a:pt x="40" y="59"/>
                    <a:pt x="43" y="59"/>
                  </a:cubicBezTo>
                  <a:cubicBezTo>
                    <a:pt x="52" y="59"/>
                    <a:pt x="63" y="50"/>
                    <a:pt x="63" y="35"/>
                  </a:cubicBezTo>
                  <a:cubicBezTo>
                    <a:pt x="63" y="30"/>
                    <a:pt x="63" y="20"/>
                    <a:pt x="54" y="12"/>
                  </a:cubicBezTo>
                  <a:cubicBezTo>
                    <a:pt x="49" y="8"/>
                    <a:pt x="43" y="7"/>
                    <a:pt x="40" y="7"/>
                  </a:cubicBezTo>
                  <a:cubicBezTo>
                    <a:pt x="37" y="7"/>
                    <a:pt x="35" y="7"/>
                    <a:pt x="34" y="7"/>
                  </a:cubicBezTo>
                  <a:cubicBezTo>
                    <a:pt x="33" y="8"/>
                    <a:pt x="33" y="8"/>
                    <a:pt x="33" y="10"/>
                  </a:cubicBezTo>
                  <a:cubicBezTo>
                    <a:pt x="33" y="69"/>
                    <a:pt x="33" y="69"/>
                    <a:pt x="33" y="69"/>
                  </a:cubicBezTo>
                  <a:cubicBezTo>
                    <a:pt x="33" y="83"/>
                    <a:pt x="33" y="94"/>
                    <a:pt x="33" y="101"/>
                  </a:cubicBezTo>
                  <a:cubicBezTo>
                    <a:pt x="34" y="105"/>
                    <a:pt x="35" y="108"/>
                    <a:pt x="39" y="109"/>
                  </a:cubicBezTo>
                  <a:cubicBezTo>
                    <a:pt x="41" y="109"/>
                    <a:pt x="44" y="109"/>
                    <a:pt x="47" y="109"/>
                  </a:cubicBezTo>
                  <a:cubicBezTo>
                    <a:pt x="48" y="109"/>
                    <a:pt x="49" y="110"/>
                    <a:pt x="49" y="110"/>
                  </a:cubicBezTo>
                  <a:cubicBezTo>
                    <a:pt x="49" y="111"/>
                    <a:pt x="48" y="112"/>
                    <a:pt x="46" y="112"/>
                  </a:cubicBezTo>
                  <a:cubicBezTo>
                    <a:pt x="36" y="112"/>
                    <a:pt x="27" y="111"/>
                    <a:pt x="23" y="111"/>
                  </a:cubicBezTo>
                  <a:cubicBezTo>
                    <a:pt x="20" y="111"/>
                    <a:pt x="11" y="112"/>
                    <a:pt x="5" y="112"/>
                  </a:cubicBezTo>
                  <a:cubicBezTo>
                    <a:pt x="3" y="112"/>
                    <a:pt x="2" y="111"/>
                    <a:pt x="2" y="110"/>
                  </a:cubicBezTo>
                  <a:cubicBezTo>
                    <a:pt x="2" y="110"/>
                    <a:pt x="2" y="109"/>
                    <a:pt x="4" y="109"/>
                  </a:cubicBezTo>
                  <a:cubicBezTo>
                    <a:pt x="6" y="109"/>
                    <a:pt x="8" y="109"/>
                    <a:pt x="10" y="109"/>
                  </a:cubicBezTo>
                  <a:cubicBezTo>
                    <a:pt x="12" y="108"/>
                    <a:pt x="13" y="105"/>
                    <a:pt x="14" y="100"/>
                  </a:cubicBezTo>
                  <a:cubicBezTo>
                    <a:pt x="15" y="94"/>
                    <a:pt x="15" y="83"/>
                    <a:pt x="15" y="69"/>
                  </a:cubicBezTo>
                  <a:lnTo>
                    <a:pt x="15" y="4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7"/>
            <p:cNvSpPr>
              <a:spLocks/>
            </p:cNvSpPr>
            <p:nvPr/>
          </p:nvSpPr>
          <p:spPr bwMode="auto">
            <a:xfrm>
              <a:off x="4251326" y="5465763"/>
              <a:ext cx="428625" cy="427037"/>
            </a:xfrm>
            <a:custGeom>
              <a:avLst/>
              <a:gdLst>
                <a:gd name="T0" fmla="*/ 48 w 114"/>
                <a:gd name="T1" fmla="*/ 74 h 112"/>
                <a:gd name="T2" fmla="*/ 44 w 114"/>
                <a:gd name="T3" fmla="*/ 58 h 112"/>
                <a:gd name="T4" fmla="*/ 18 w 114"/>
                <a:gd name="T5" fmla="*/ 16 h 112"/>
                <a:gd name="T6" fmla="*/ 8 w 114"/>
                <a:gd name="T7" fmla="*/ 5 h 112"/>
                <a:gd name="T8" fmla="*/ 2 w 114"/>
                <a:gd name="T9" fmla="*/ 3 h 112"/>
                <a:gd name="T10" fmla="*/ 0 w 114"/>
                <a:gd name="T11" fmla="*/ 2 h 112"/>
                <a:gd name="T12" fmla="*/ 2 w 114"/>
                <a:gd name="T13" fmla="*/ 0 h 112"/>
                <a:gd name="T14" fmla="*/ 21 w 114"/>
                <a:gd name="T15" fmla="*/ 1 h 112"/>
                <a:gd name="T16" fmla="*/ 37 w 114"/>
                <a:gd name="T17" fmla="*/ 0 h 112"/>
                <a:gd name="T18" fmla="*/ 39 w 114"/>
                <a:gd name="T19" fmla="*/ 2 h 112"/>
                <a:gd name="T20" fmla="*/ 36 w 114"/>
                <a:gd name="T21" fmla="*/ 3 h 112"/>
                <a:gd name="T22" fmla="*/ 34 w 114"/>
                <a:gd name="T23" fmla="*/ 6 h 112"/>
                <a:gd name="T24" fmla="*/ 35 w 114"/>
                <a:gd name="T25" fmla="*/ 11 h 112"/>
                <a:gd name="T26" fmla="*/ 61 w 114"/>
                <a:gd name="T27" fmla="*/ 55 h 112"/>
                <a:gd name="T28" fmla="*/ 83 w 114"/>
                <a:gd name="T29" fmla="*/ 15 h 112"/>
                <a:gd name="T30" fmla="*/ 85 w 114"/>
                <a:gd name="T31" fmla="*/ 7 h 112"/>
                <a:gd name="T32" fmla="*/ 82 w 114"/>
                <a:gd name="T33" fmla="*/ 3 h 112"/>
                <a:gd name="T34" fmla="*/ 79 w 114"/>
                <a:gd name="T35" fmla="*/ 2 h 112"/>
                <a:gd name="T36" fmla="*/ 81 w 114"/>
                <a:gd name="T37" fmla="*/ 0 h 112"/>
                <a:gd name="T38" fmla="*/ 95 w 114"/>
                <a:gd name="T39" fmla="*/ 1 h 112"/>
                <a:gd name="T40" fmla="*/ 111 w 114"/>
                <a:gd name="T41" fmla="*/ 0 h 112"/>
                <a:gd name="T42" fmla="*/ 114 w 114"/>
                <a:gd name="T43" fmla="*/ 2 h 112"/>
                <a:gd name="T44" fmla="*/ 111 w 114"/>
                <a:gd name="T45" fmla="*/ 3 h 112"/>
                <a:gd name="T46" fmla="*/ 104 w 114"/>
                <a:gd name="T47" fmla="*/ 5 h 112"/>
                <a:gd name="T48" fmla="*/ 97 w 114"/>
                <a:gd name="T49" fmla="*/ 12 h 112"/>
                <a:gd name="T50" fmla="*/ 68 w 114"/>
                <a:gd name="T51" fmla="*/ 59 h 112"/>
                <a:gd name="T52" fmla="*/ 66 w 114"/>
                <a:gd name="T53" fmla="*/ 74 h 112"/>
                <a:gd name="T54" fmla="*/ 66 w 114"/>
                <a:gd name="T55" fmla="*/ 86 h 112"/>
                <a:gd name="T56" fmla="*/ 67 w 114"/>
                <a:gd name="T57" fmla="*/ 100 h 112"/>
                <a:gd name="T58" fmla="*/ 73 w 114"/>
                <a:gd name="T59" fmla="*/ 109 h 112"/>
                <a:gd name="T60" fmla="*/ 80 w 114"/>
                <a:gd name="T61" fmla="*/ 109 h 112"/>
                <a:gd name="T62" fmla="*/ 82 w 114"/>
                <a:gd name="T63" fmla="*/ 110 h 112"/>
                <a:gd name="T64" fmla="*/ 79 w 114"/>
                <a:gd name="T65" fmla="*/ 112 h 112"/>
                <a:gd name="T66" fmla="*/ 57 w 114"/>
                <a:gd name="T67" fmla="*/ 111 h 112"/>
                <a:gd name="T68" fmla="*/ 38 w 114"/>
                <a:gd name="T69" fmla="*/ 112 h 112"/>
                <a:gd name="T70" fmla="*/ 35 w 114"/>
                <a:gd name="T71" fmla="*/ 110 h 112"/>
                <a:gd name="T72" fmla="*/ 37 w 114"/>
                <a:gd name="T73" fmla="*/ 109 h 112"/>
                <a:gd name="T74" fmla="*/ 43 w 114"/>
                <a:gd name="T75" fmla="*/ 109 h 112"/>
                <a:gd name="T76" fmla="*/ 47 w 114"/>
                <a:gd name="T77" fmla="*/ 100 h 112"/>
                <a:gd name="T78" fmla="*/ 48 w 114"/>
                <a:gd name="T79" fmla="*/ 86 h 112"/>
                <a:gd name="T80" fmla="*/ 48 w 114"/>
                <a:gd name="T81"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12">
                  <a:moveTo>
                    <a:pt x="48" y="74"/>
                  </a:moveTo>
                  <a:cubicBezTo>
                    <a:pt x="48" y="66"/>
                    <a:pt x="46" y="62"/>
                    <a:pt x="44" y="58"/>
                  </a:cubicBezTo>
                  <a:cubicBezTo>
                    <a:pt x="43" y="56"/>
                    <a:pt x="23" y="23"/>
                    <a:pt x="18" y="16"/>
                  </a:cubicBezTo>
                  <a:cubicBezTo>
                    <a:pt x="15" y="10"/>
                    <a:pt x="11" y="7"/>
                    <a:pt x="8" y="5"/>
                  </a:cubicBezTo>
                  <a:cubicBezTo>
                    <a:pt x="6" y="4"/>
                    <a:pt x="4" y="3"/>
                    <a:pt x="2" y="3"/>
                  </a:cubicBezTo>
                  <a:cubicBezTo>
                    <a:pt x="1" y="3"/>
                    <a:pt x="0" y="3"/>
                    <a:pt x="0" y="2"/>
                  </a:cubicBezTo>
                  <a:cubicBezTo>
                    <a:pt x="0" y="1"/>
                    <a:pt x="1" y="0"/>
                    <a:pt x="2" y="0"/>
                  </a:cubicBezTo>
                  <a:cubicBezTo>
                    <a:pt x="5" y="0"/>
                    <a:pt x="16" y="1"/>
                    <a:pt x="21" y="1"/>
                  </a:cubicBezTo>
                  <a:cubicBezTo>
                    <a:pt x="24" y="1"/>
                    <a:pt x="30" y="0"/>
                    <a:pt x="37" y="0"/>
                  </a:cubicBezTo>
                  <a:cubicBezTo>
                    <a:pt x="38" y="0"/>
                    <a:pt x="39" y="1"/>
                    <a:pt x="39" y="2"/>
                  </a:cubicBezTo>
                  <a:cubicBezTo>
                    <a:pt x="39" y="3"/>
                    <a:pt x="38" y="3"/>
                    <a:pt x="36" y="3"/>
                  </a:cubicBezTo>
                  <a:cubicBezTo>
                    <a:pt x="34" y="4"/>
                    <a:pt x="34" y="5"/>
                    <a:pt x="34" y="6"/>
                  </a:cubicBezTo>
                  <a:cubicBezTo>
                    <a:pt x="34" y="7"/>
                    <a:pt x="34" y="9"/>
                    <a:pt x="35" y="11"/>
                  </a:cubicBezTo>
                  <a:cubicBezTo>
                    <a:pt x="38" y="15"/>
                    <a:pt x="58" y="51"/>
                    <a:pt x="61" y="55"/>
                  </a:cubicBezTo>
                  <a:cubicBezTo>
                    <a:pt x="62" y="52"/>
                    <a:pt x="81" y="19"/>
                    <a:pt x="83" y="15"/>
                  </a:cubicBezTo>
                  <a:cubicBezTo>
                    <a:pt x="84" y="11"/>
                    <a:pt x="85" y="9"/>
                    <a:pt x="85" y="7"/>
                  </a:cubicBezTo>
                  <a:cubicBezTo>
                    <a:pt x="85" y="5"/>
                    <a:pt x="84" y="4"/>
                    <a:pt x="82" y="3"/>
                  </a:cubicBezTo>
                  <a:cubicBezTo>
                    <a:pt x="80" y="3"/>
                    <a:pt x="79" y="3"/>
                    <a:pt x="79" y="2"/>
                  </a:cubicBezTo>
                  <a:cubicBezTo>
                    <a:pt x="79" y="1"/>
                    <a:pt x="80" y="0"/>
                    <a:pt x="81" y="0"/>
                  </a:cubicBezTo>
                  <a:cubicBezTo>
                    <a:pt x="86" y="0"/>
                    <a:pt x="91" y="1"/>
                    <a:pt x="95" y="1"/>
                  </a:cubicBezTo>
                  <a:cubicBezTo>
                    <a:pt x="99" y="1"/>
                    <a:pt x="108" y="0"/>
                    <a:pt x="111" y="0"/>
                  </a:cubicBezTo>
                  <a:cubicBezTo>
                    <a:pt x="113" y="0"/>
                    <a:pt x="114" y="1"/>
                    <a:pt x="114" y="2"/>
                  </a:cubicBezTo>
                  <a:cubicBezTo>
                    <a:pt x="114" y="3"/>
                    <a:pt x="113" y="3"/>
                    <a:pt x="111" y="3"/>
                  </a:cubicBezTo>
                  <a:cubicBezTo>
                    <a:pt x="109" y="3"/>
                    <a:pt x="107" y="4"/>
                    <a:pt x="104" y="5"/>
                  </a:cubicBezTo>
                  <a:cubicBezTo>
                    <a:pt x="101" y="6"/>
                    <a:pt x="100" y="8"/>
                    <a:pt x="97" y="12"/>
                  </a:cubicBezTo>
                  <a:cubicBezTo>
                    <a:pt x="92" y="18"/>
                    <a:pt x="71" y="53"/>
                    <a:pt x="68" y="59"/>
                  </a:cubicBezTo>
                  <a:cubicBezTo>
                    <a:pt x="66" y="64"/>
                    <a:pt x="66" y="69"/>
                    <a:pt x="66" y="74"/>
                  </a:cubicBezTo>
                  <a:cubicBezTo>
                    <a:pt x="66" y="86"/>
                    <a:pt x="66" y="86"/>
                    <a:pt x="66" y="86"/>
                  </a:cubicBezTo>
                  <a:cubicBezTo>
                    <a:pt x="66" y="88"/>
                    <a:pt x="66" y="94"/>
                    <a:pt x="67" y="100"/>
                  </a:cubicBezTo>
                  <a:cubicBezTo>
                    <a:pt x="67" y="105"/>
                    <a:pt x="68" y="108"/>
                    <a:pt x="73" y="109"/>
                  </a:cubicBezTo>
                  <a:cubicBezTo>
                    <a:pt x="75" y="109"/>
                    <a:pt x="78" y="109"/>
                    <a:pt x="80" y="109"/>
                  </a:cubicBezTo>
                  <a:cubicBezTo>
                    <a:pt x="82" y="109"/>
                    <a:pt x="82" y="110"/>
                    <a:pt x="82" y="110"/>
                  </a:cubicBezTo>
                  <a:cubicBezTo>
                    <a:pt x="82" y="111"/>
                    <a:pt x="81" y="112"/>
                    <a:pt x="79" y="112"/>
                  </a:cubicBezTo>
                  <a:cubicBezTo>
                    <a:pt x="70" y="112"/>
                    <a:pt x="61" y="111"/>
                    <a:pt x="57" y="111"/>
                  </a:cubicBezTo>
                  <a:cubicBezTo>
                    <a:pt x="53" y="111"/>
                    <a:pt x="44" y="112"/>
                    <a:pt x="38" y="112"/>
                  </a:cubicBezTo>
                  <a:cubicBezTo>
                    <a:pt x="36" y="112"/>
                    <a:pt x="35" y="112"/>
                    <a:pt x="35" y="110"/>
                  </a:cubicBezTo>
                  <a:cubicBezTo>
                    <a:pt x="35" y="110"/>
                    <a:pt x="36" y="109"/>
                    <a:pt x="37" y="109"/>
                  </a:cubicBezTo>
                  <a:cubicBezTo>
                    <a:pt x="39" y="109"/>
                    <a:pt x="41" y="109"/>
                    <a:pt x="43" y="109"/>
                  </a:cubicBezTo>
                  <a:cubicBezTo>
                    <a:pt x="46" y="108"/>
                    <a:pt x="47" y="105"/>
                    <a:pt x="47" y="100"/>
                  </a:cubicBezTo>
                  <a:cubicBezTo>
                    <a:pt x="48" y="94"/>
                    <a:pt x="48" y="88"/>
                    <a:pt x="48" y="86"/>
                  </a:cubicBezTo>
                  <a:lnTo>
                    <a:pt x="48" y="7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48"/>
            <p:cNvSpPr>
              <a:spLocks noEditPoints="1"/>
            </p:cNvSpPr>
            <p:nvPr/>
          </p:nvSpPr>
          <p:spPr bwMode="auto">
            <a:xfrm>
              <a:off x="4683126" y="5465763"/>
              <a:ext cx="436563" cy="427037"/>
            </a:xfrm>
            <a:custGeom>
              <a:avLst/>
              <a:gdLst>
                <a:gd name="T0" fmla="*/ 15 w 116"/>
                <a:gd name="T1" fmla="*/ 43 h 112"/>
                <a:gd name="T2" fmla="*/ 15 w 116"/>
                <a:gd name="T3" fmla="*/ 12 h 112"/>
                <a:gd name="T4" fmla="*/ 8 w 116"/>
                <a:gd name="T5" fmla="*/ 3 h 112"/>
                <a:gd name="T6" fmla="*/ 2 w 116"/>
                <a:gd name="T7" fmla="*/ 3 h 112"/>
                <a:gd name="T8" fmla="*/ 0 w 116"/>
                <a:gd name="T9" fmla="*/ 2 h 112"/>
                <a:gd name="T10" fmla="*/ 3 w 116"/>
                <a:gd name="T11" fmla="*/ 0 h 112"/>
                <a:gd name="T12" fmla="*/ 23 w 116"/>
                <a:gd name="T13" fmla="*/ 1 h 112"/>
                <a:gd name="T14" fmla="*/ 44 w 116"/>
                <a:gd name="T15" fmla="*/ 0 h 112"/>
                <a:gd name="T16" fmla="*/ 71 w 116"/>
                <a:gd name="T17" fmla="*/ 7 h 112"/>
                <a:gd name="T18" fmla="*/ 81 w 116"/>
                <a:gd name="T19" fmla="*/ 27 h 112"/>
                <a:gd name="T20" fmla="*/ 62 w 116"/>
                <a:gd name="T21" fmla="*/ 60 h 112"/>
                <a:gd name="T22" fmla="*/ 94 w 116"/>
                <a:gd name="T23" fmla="*/ 99 h 112"/>
                <a:gd name="T24" fmla="*/ 110 w 116"/>
                <a:gd name="T25" fmla="*/ 109 h 112"/>
                <a:gd name="T26" fmla="*/ 114 w 116"/>
                <a:gd name="T27" fmla="*/ 109 h 112"/>
                <a:gd name="T28" fmla="*/ 116 w 116"/>
                <a:gd name="T29" fmla="*/ 110 h 112"/>
                <a:gd name="T30" fmla="*/ 113 w 116"/>
                <a:gd name="T31" fmla="*/ 112 h 112"/>
                <a:gd name="T32" fmla="*/ 99 w 116"/>
                <a:gd name="T33" fmla="*/ 112 h 112"/>
                <a:gd name="T34" fmla="*/ 84 w 116"/>
                <a:gd name="T35" fmla="*/ 109 h 112"/>
                <a:gd name="T36" fmla="*/ 63 w 116"/>
                <a:gd name="T37" fmla="*/ 87 h 112"/>
                <a:gd name="T38" fmla="*/ 49 w 116"/>
                <a:gd name="T39" fmla="*/ 67 h 112"/>
                <a:gd name="T40" fmla="*/ 46 w 116"/>
                <a:gd name="T41" fmla="*/ 66 h 112"/>
                <a:gd name="T42" fmla="*/ 33 w 116"/>
                <a:gd name="T43" fmla="*/ 66 h 112"/>
                <a:gd name="T44" fmla="*/ 32 w 116"/>
                <a:gd name="T45" fmla="*/ 67 h 112"/>
                <a:gd name="T46" fmla="*/ 32 w 116"/>
                <a:gd name="T47" fmla="*/ 69 h 112"/>
                <a:gd name="T48" fmla="*/ 33 w 116"/>
                <a:gd name="T49" fmla="*/ 100 h 112"/>
                <a:gd name="T50" fmla="*/ 39 w 116"/>
                <a:gd name="T51" fmla="*/ 109 h 112"/>
                <a:gd name="T52" fmla="*/ 46 w 116"/>
                <a:gd name="T53" fmla="*/ 109 h 112"/>
                <a:gd name="T54" fmla="*/ 48 w 116"/>
                <a:gd name="T55" fmla="*/ 110 h 112"/>
                <a:gd name="T56" fmla="*/ 45 w 116"/>
                <a:gd name="T57" fmla="*/ 112 h 112"/>
                <a:gd name="T58" fmla="*/ 23 w 116"/>
                <a:gd name="T59" fmla="*/ 111 h 112"/>
                <a:gd name="T60" fmla="*/ 5 w 116"/>
                <a:gd name="T61" fmla="*/ 112 h 112"/>
                <a:gd name="T62" fmla="*/ 2 w 116"/>
                <a:gd name="T63" fmla="*/ 110 h 112"/>
                <a:gd name="T64" fmla="*/ 5 w 116"/>
                <a:gd name="T65" fmla="*/ 109 h 112"/>
                <a:gd name="T66" fmla="*/ 10 w 116"/>
                <a:gd name="T67" fmla="*/ 109 h 112"/>
                <a:gd name="T68" fmla="*/ 14 w 116"/>
                <a:gd name="T69" fmla="*/ 100 h 112"/>
                <a:gd name="T70" fmla="*/ 15 w 116"/>
                <a:gd name="T71" fmla="*/ 69 h 112"/>
                <a:gd name="T72" fmla="*/ 15 w 116"/>
                <a:gd name="T73" fmla="*/ 43 h 112"/>
                <a:gd name="T74" fmla="*/ 32 w 116"/>
                <a:gd name="T75" fmla="*/ 55 h 112"/>
                <a:gd name="T76" fmla="*/ 34 w 116"/>
                <a:gd name="T77" fmla="*/ 57 h 112"/>
                <a:gd name="T78" fmla="*/ 45 w 116"/>
                <a:gd name="T79" fmla="*/ 59 h 112"/>
                <a:gd name="T80" fmla="*/ 55 w 116"/>
                <a:gd name="T81" fmla="*/ 56 h 112"/>
                <a:gd name="T82" fmla="*/ 64 w 116"/>
                <a:gd name="T83" fmla="*/ 34 h 112"/>
                <a:gd name="T84" fmla="*/ 41 w 116"/>
                <a:gd name="T85" fmla="*/ 7 h 112"/>
                <a:gd name="T86" fmla="*/ 34 w 116"/>
                <a:gd name="T87" fmla="*/ 8 h 112"/>
                <a:gd name="T88" fmla="*/ 32 w 116"/>
                <a:gd name="T89" fmla="*/ 10 h 112"/>
                <a:gd name="T90" fmla="*/ 32 w 116"/>
                <a:gd name="T91" fmla="*/ 5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12">
                  <a:moveTo>
                    <a:pt x="15" y="43"/>
                  </a:moveTo>
                  <a:cubicBezTo>
                    <a:pt x="15" y="21"/>
                    <a:pt x="15" y="17"/>
                    <a:pt x="15" y="12"/>
                  </a:cubicBezTo>
                  <a:cubicBezTo>
                    <a:pt x="14" y="7"/>
                    <a:pt x="13" y="5"/>
                    <a:pt x="8" y="3"/>
                  </a:cubicBezTo>
                  <a:cubicBezTo>
                    <a:pt x="7" y="3"/>
                    <a:pt x="5" y="3"/>
                    <a:pt x="2" y="3"/>
                  </a:cubicBezTo>
                  <a:cubicBezTo>
                    <a:pt x="1" y="3"/>
                    <a:pt x="0" y="3"/>
                    <a:pt x="0" y="2"/>
                  </a:cubicBezTo>
                  <a:cubicBezTo>
                    <a:pt x="0" y="1"/>
                    <a:pt x="1" y="0"/>
                    <a:pt x="3" y="0"/>
                  </a:cubicBezTo>
                  <a:cubicBezTo>
                    <a:pt x="11" y="0"/>
                    <a:pt x="20" y="1"/>
                    <a:pt x="23" y="1"/>
                  </a:cubicBezTo>
                  <a:cubicBezTo>
                    <a:pt x="28" y="1"/>
                    <a:pt x="40" y="0"/>
                    <a:pt x="44" y="0"/>
                  </a:cubicBezTo>
                  <a:cubicBezTo>
                    <a:pt x="53" y="0"/>
                    <a:pt x="63" y="1"/>
                    <a:pt x="71" y="7"/>
                  </a:cubicBezTo>
                  <a:cubicBezTo>
                    <a:pt x="75" y="10"/>
                    <a:pt x="81" y="17"/>
                    <a:pt x="81" y="27"/>
                  </a:cubicBezTo>
                  <a:cubicBezTo>
                    <a:pt x="81" y="38"/>
                    <a:pt x="77" y="48"/>
                    <a:pt x="62" y="60"/>
                  </a:cubicBezTo>
                  <a:cubicBezTo>
                    <a:pt x="75" y="76"/>
                    <a:pt x="85" y="90"/>
                    <a:pt x="94" y="99"/>
                  </a:cubicBezTo>
                  <a:cubicBezTo>
                    <a:pt x="102" y="107"/>
                    <a:pt x="108" y="108"/>
                    <a:pt x="110" y="109"/>
                  </a:cubicBezTo>
                  <a:cubicBezTo>
                    <a:pt x="112" y="109"/>
                    <a:pt x="113" y="109"/>
                    <a:pt x="114" y="109"/>
                  </a:cubicBezTo>
                  <a:cubicBezTo>
                    <a:pt x="116" y="109"/>
                    <a:pt x="116" y="110"/>
                    <a:pt x="116" y="110"/>
                  </a:cubicBezTo>
                  <a:cubicBezTo>
                    <a:pt x="116" y="112"/>
                    <a:pt x="115" y="112"/>
                    <a:pt x="113" y="112"/>
                  </a:cubicBezTo>
                  <a:cubicBezTo>
                    <a:pt x="99" y="112"/>
                    <a:pt x="99" y="112"/>
                    <a:pt x="99" y="112"/>
                  </a:cubicBezTo>
                  <a:cubicBezTo>
                    <a:pt x="91" y="112"/>
                    <a:pt x="88" y="111"/>
                    <a:pt x="84" y="109"/>
                  </a:cubicBezTo>
                  <a:cubicBezTo>
                    <a:pt x="77" y="106"/>
                    <a:pt x="72" y="99"/>
                    <a:pt x="63" y="87"/>
                  </a:cubicBezTo>
                  <a:cubicBezTo>
                    <a:pt x="58" y="79"/>
                    <a:pt x="51" y="69"/>
                    <a:pt x="49" y="67"/>
                  </a:cubicBezTo>
                  <a:cubicBezTo>
                    <a:pt x="48" y="66"/>
                    <a:pt x="47" y="66"/>
                    <a:pt x="46" y="66"/>
                  </a:cubicBezTo>
                  <a:cubicBezTo>
                    <a:pt x="33" y="66"/>
                    <a:pt x="33" y="66"/>
                    <a:pt x="33" y="66"/>
                  </a:cubicBezTo>
                  <a:cubicBezTo>
                    <a:pt x="33" y="66"/>
                    <a:pt x="32" y="66"/>
                    <a:pt x="32" y="67"/>
                  </a:cubicBezTo>
                  <a:cubicBezTo>
                    <a:pt x="32" y="69"/>
                    <a:pt x="32" y="69"/>
                    <a:pt x="32" y="69"/>
                  </a:cubicBezTo>
                  <a:cubicBezTo>
                    <a:pt x="32" y="83"/>
                    <a:pt x="32" y="94"/>
                    <a:pt x="33" y="100"/>
                  </a:cubicBezTo>
                  <a:cubicBezTo>
                    <a:pt x="33" y="105"/>
                    <a:pt x="34" y="108"/>
                    <a:pt x="39" y="109"/>
                  </a:cubicBezTo>
                  <a:cubicBezTo>
                    <a:pt x="41" y="109"/>
                    <a:pt x="44" y="109"/>
                    <a:pt x="46" y="109"/>
                  </a:cubicBezTo>
                  <a:cubicBezTo>
                    <a:pt x="47" y="109"/>
                    <a:pt x="48" y="110"/>
                    <a:pt x="48" y="110"/>
                  </a:cubicBezTo>
                  <a:cubicBezTo>
                    <a:pt x="48" y="111"/>
                    <a:pt x="47" y="112"/>
                    <a:pt x="45" y="112"/>
                  </a:cubicBezTo>
                  <a:cubicBezTo>
                    <a:pt x="36" y="112"/>
                    <a:pt x="25" y="111"/>
                    <a:pt x="23" y="111"/>
                  </a:cubicBezTo>
                  <a:cubicBezTo>
                    <a:pt x="20" y="111"/>
                    <a:pt x="11" y="112"/>
                    <a:pt x="5" y="112"/>
                  </a:cubicBezTo>
                  <a:cubicBezTo>
                    <a:pt x="3" y="112"/>
                    <a:pt x="2" y="111"/>
                    <a:pt x="2" y="110"/>
                  </a:cubicBezTo>
                  <a:cubicBezTo>
                    <a:pt x="2" y="110"/>
                    <a:pt x="3" y="109"/>
                    <a:pt x="5" y="109"/>
                  </a:cubicBezTo>
                  <a:cubicBezTo>
                    <a:pt x="7" y="109"/>
                    <a:pt x="9" y="109"/>
                    <a:pt x="10" y="109"/>
                  </a:cubicBezTo>
                  <a:cubicBezTo>
                    <a:pt x="13" y="108"/>
                    <a:pt x="14" y="105"/>
                    <a:pt x="14" y="100"/>
                  </a:cubicBezTo>
                  <a:cubicBezTo>
                    <a:pt x="15" y="94"/>
                    <a:pt x="15" y="83"/>
                    <a:pt x="15" y="69"/>
                  </a:cubicBezTo>
                  <a:lnTo>
                    <a:pt x="15" y="43"/>
                  </a:lnTo>
                  <a:close/>
                  <a:moveTo>
                    <a:pt x="32" y="55"/>
                  </a:moveTo>
                  <a:cubicBezTo>
                    <a:pt x="32" y="56"/>
                    <a:pt x="33" y="57"/>
                    <a:pt x="34" y="57"/>
                  </a:cubicBezTo>
                  <a:cubicBezTo>
                    <a:pt x="37" y="58"/>
                    <a:pt x="41" y="59"/>
                    <a:pt x="45" y="59"/>
                  </a:cubicBezTo>
                  <a:cubicBezTo>
                    <a:pt x="51" y="59"/>
                    <a:pt x="53" y="58"/>
                    <a:pt x="55" y="56"/>
                  </a:cubicBezTo>
                  <a:cubicBezTo>
                    <a:pt x="60" y="53"/>
                    <a:pt x="64" y="46"/>
                    <a:pt x="64" y="34"/>
                  </a:cubicBezTo>
                  <a:cubicBezTo>
                    <a:pt x="64" y="13"/>
                    <a:pt x="50" y="7"/>
                    <a:pt x="41" y="7"/>
                  </a:cubicBezTo>
                  <a:cubicBezTo>
                    <a:pt x="38" y="7"/>
                    <a:pt x="35" y="7"/>
                    <a:pt x="34" y="8"/>
                  </a:cubicBezTo>
                  <a:cubicBezTo>
                    <a:pt x="33" y="8"/>
                    <a:pt x="32" y="9"/>
                    <a:pt x="32" y="10"/>
                  </a:cubicBezTo>
                  <a:lnTo>
                    <a:pt x="32"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49"/>
            <p:cNvSpPr>
              <a:spLocks noEditPoints="1"/>
            </p:cNvSpPr>
            <p:nvPr/>
          </p:nvSpPr>
          <p:spPr bwMode="auto">
            <a:xfrm>
              <a:off x="5032376" y="5457825"/>
              <a:ext cx="455613" cy="434975"/>
            </a:xfrm>
            <a:custGeom>
              <a:avLst/>
              <a:gdLst>
                <a:gd name="T0" fmla="*/ 39 w 121"/>
                <a:gd name="T1" fmla="*/ 76 h 114"/>
                <a:gd name="T2" fmla="*/ 38 w 121"/>
                <a:gd name="T3" fmla="*/ 77 h 114"/>
                <a:gd name="T4" fmla="*/ 30 w 121"/>
                <a:gd name="T5" fmla="*/ 98 h 114"/>
                <a:gd name="T6" fmla="*/ 28 w 121"/>
                <a:gd name="T7" fmla="*/ 107 h 114"/>
                <a:gd name="T8" fmla="*/ 33 w 121"/>
                <a:gd name="T9" fmla="*/ 111 h 114"/>
                <a:gd name="T10" fmla="*/ 36 w 121"/>
                <a:gd name="T11" fmla="*/ 111 h 114"/>
                <a:gd name="T12" fmla="*/ 38 w 121"/>
                <a:gd name="T13" fmla="*/ 112 h 114"/>
                <a:gd name="T14" fmla="*/ 35 w 121"/>
                <a:gd name="T15" fmla="*/ 114 h 114"/>
                <a:gd name="T16" fmla="*/ 20 w 121"/>
                <a:gd name="T17" fmla="*/ 113 h 114"/>
                <a:gd name="T18" fmla="*/ 2 w 121"/>
                <a:gd name="T19" fmla="*/ 114 h 114"/>
                <a:gd name="T20" fmla="*/ 0 w 121"/>
                <a:gd name="T21" fmla="*/ 112 h 114"/>
                <a:gd name="T22" fmla="*/ 1 w 121"/>
                <a:gd name="T23" fmla="*/ 111 h 114"/>
                <a:gd name="T24" fmla="*/ 6 w 121"/>
                <a:gd name="T25" fmla="*/ 111 h 114"/>
                <a:gd name="T26" fmla="*/ 18 w 121"/>
                <a:gd name="T27" fmla="*/ 98 h 114"/>
                <a:gd name="T28" fmla="*/ 55 w 121"/>
                <a:gd name="T29" fmla="*/ 6 h 114"/>
                <a:gd name="T30" fmla="*/ 60 w 121"/>
                <a:gd name="T31" fmla="*/ 0 h 114"/>
                <a:gd name="T32" fmla="*/ 63 w 121"/>
                <a:gd name="T33" fmla="*/ 5 h 114"/>
                <a:gd name="T34" fmla="*/ 100 w 121"/>
                <a:gd name="T35" fmla="*/ 95 h 114"/>
                <a:gd name="T36" fmla="*/ 113 w 121"/>
                <a:gd name="T37" fmla="*/ 111 h 114"/>
                <a:gd name="T38" fmla="*/ 119 w 121"/>
                <a:gd name="T39" fmla="*/ 111 h 114"/>
                <a:gd name="T40" fmla="*/ 121 w 121"/>
                <a:gd name="T41" fmla="*/ 112 h 114"/>
                <a:gd name="T42" fmla="*/ 114 w 121"/>
                <a:gd name="T43" fmla="*/ 114 h 114"/>
                <a:gd name="T44" fmla="*/ 86 w 121"/>
                <a:gd name="T45" fmla="*/ 114 h 114"/>
                <a:gd name="T46" fmla="*/ 82 w 121"/>
                <a:gd name="T47" fmla="*/ 112 h 114"/>
                <a:gd name="T48" fmla="*/ 84 w 121"/>
                <a:gd name="T49" fmla="*/ 111 h 114"/>
                <a:gd name="T50" fmla="*/ 85 w 121"/>
                <a:gd name="T51" fmla="*/ 108 h 114"/>
                <a:gd name="T52" fmla="*/ 73 w 121"/>
                <a:gd name="T53" fmla="*/ 77 h 114"/>
                <a:gd name="T54" fmla="*/ 72 w 121"/>
                <a:gd name="T55" fmla="*/ 76 h 114"/>
                <a:gd name="T56" fmla="*/ 39 w 121"/>
                <a:gd name="T57" fmla="*/ 76 h 114"/>
                <a:gd name="T58" fmla="*/ 69 w 121"/>
                <a:gd name="T59" fmla="*/ 69 h 114"/>
                <a:gd name="T60" fmla="*/ 70 w 121"/>
                <a:gd name="T61" fmla="*/ 68 h 114"/>
                <a:gd name="T62" fmla="*/ 57 w 121"/>
                <a:gd name="T63" fmla="*/ 32 h 114"/>
                <a:gd name="T64" fmla="*/ 56 w 121"/>
                <a:gd name="T65" fmla="*/ 30 h 114"/>
                <a:gd name="T66" fmla="*/ 55 w 121"/>
                <a:gd name="T67" fmla="*/ 32 h 114"/>
                <a:gd name="T68" fmla="*/ 41 w 121"/>
                <a:gd name="T69" fmla="*/ 68 h 114"/>
                <a:gd name="T70" fmla="*/ 42 w 121"/>
                <a:gd name="T71" fmla="*/ 69 h 114"/>
                <a:gd name="T72" fmla="*/ 69 w 121"/>
                <a:gd name="T73" fmla="*/ 6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14">
                  <a:moveTo>
                    <a:pt x="39" y="76"/>
                  </a:moveTo>
                  <a:cubicBezTo>
                    <a:pt x="38" y="76"/>
                    <a:pt x="38" y="77"/>
                    <a:pt x="38" y="77"/>
                  </a:cubicBezTo>
                  <a:cubicBezTo>
                    <a:pt x="30" y="98"/>
                    <a:pt x="30" y="98"/>
                    <a:pt x="30" y="98"/>
                  </a:cubicBezTo>
                  <a:cubicBezTo>
                    <a:pt x="28" y="101"/>
                    <a:pt x="28" y="105"/>
                    <a:pt x="28" y="107"/>
                  </a:cubicBezTo>
                  <a:cubicBezTo>
                    <a:pt x="28" y="109"/>
                    <a:pt x="29" y="111"/>
                    <a:pt x="33" y="111"/>
                  </a:cubicBezTo>
                  <a:cubicBezTo>
                    <a:pt x="36" y="111"/>
                    <a:pt x="36" y="111"/>
                    <a:pt x="36" y="111"/>
                  </a:cubicBezTo>
                  <a:cubicBezTo>
                    <a:pt x="37" y="111"/>
                    <a:pt x="38" y="111"/>
                    <a:pt x="38" y="112"/>
                  </a:cubicBezTo>
                  <a:cubicBezTo>
                    <a:pt x="38" y="114"/>
                    <a:pt x="37" y="114"/>
                    <a:pt x="35" y="114"/>
                  </a:cubicBezTo>
                  <a:cubicBezTo>
                    <a:pt x="31" y="114"/>
                    <a:pt x="24" y="113"/>
                    <a:pt x="20" y="113"/>
                  </a:cubicBezTo>
                  <a:cubicBezTo>
                    <a:pt x="18" y="113"/>
                    <a:pt x="10" y="114"/>
                    <a:pt x="2" y="114"/>
                  </a:cubicBezTo>
                  <a:cubicBezTo>
                    <a:pt x="0" y="114"/>
                    <a:pt x="0" y="114"/>
                    <a:pt x="0" y="112"/>
                  </a:cubicBezTo>
                  <a:cubicBezTo>
                    <a:pt x="0" y="111"/>
                    <a:pt x="0" y="111"/>
                    <a:pt x="1" y="111"/>
                  </a:cubicBezTo>
                  <a:cubicBezTo>
                    <a:pt x="3" y="111"/>
                    <a:pt x="5" y="111"/>
                    <a:pt x="6" y="111"/>
                  </a:cubicBezTo>
                  <a:cubicBezTo>
                    <a:pt x="13" y="110"/>
                    <a:pt x="15" y="105"/>
                    <a:pt x="18" y="98"/>
                  </a:cubicBezTo>
                  <a:cubicBezTo>
                    <a:pt x="55" y="6"/>
                    <a:pt x="55" y="6"/>
                    <a:pt x="55" y="6"/>
                  </a:cubicBezTo>
                  <a:cubicBezTo>
                    <a:pt x="57" y="2"/>
                    <a:pt x="58" y="0"/>
                    <a:pt x="60" y="0"/>
                  </a:cubicBezTo>
                  <a:cubicBezTo>
                    <a:pt x="61" y="0"/>
                    <a:pt x="62" y="2"/>
                    <a:pt x="63" y="5"/>
                  </a:cubicBezTo>
                  <a:cubicBezTo>
                    <a:pt x="67" y="13"/>
                    <a:pt x="90" y="72"/>
                    <a:pt x="100" y="95"/>
                  </a:cubicBezTo>
                  <a:cubicBezTo>
                    <a:pt x="105" y="108"/>
                    <a:pt x="110" y="110"/>
                    <a:pt x="113" y="111"/>
                  </a:cubicBezTo>
                  <a:cubicBezTo>
                    <a:pt x="115" y="111"/>
                    <a:pt x="117" y="111"/>
                    <a:pt x="119" y="111"/>
                  </a:cubicBezTo>
                  <a:cubicBezTo>
                    <a:pt x="120" y="111"/>
                    <a:pt x="121" y="111"/>
                    <a:pt x="121" y="112"/>
                  </a:cubicBezTo>
                  <a:cubicBezTo>
                    <a:pt x="121" y="114"/>
                    <a:pt x="120" y="114"/>
                    <a:pt x="114" y="114"/>
                  </a:cubicBezTo>
                  <a:cubicBezTo>
                    <a:pt x="109" y="114"/>
                    <a:pt x="98" y="114"/>
                    <a:pt x="86" y="114"/>
                  </a:cubicBezTo>
                  <a:cubicBezTo>
                    <a:pt x="84" y="113"/>
                    <a:pt x="82" y="113"/>
                    <a:pt x="82" y="112"/>
                  </a:cubicBezTo>
                  <a:cubicBezTo>
                    <a:pt x="82" y="111"/>
                    <a:pt x="82" y="111"/>
                    <a:pt x="84" y="111"/>
                  </a:cubicBezTo>
                  <a:cubicBezTo>
                    <a:pt x="85" y="111"/>
                    <a:pt x="86" y="109"/>
                    <a:pt x="85" y="108"/>
                  </a:cubicBezTo>
                  <a:cubicBezTo>
                    <a:pt x="73" y="77"/>
                    <a:pt x="73" y="77"/>
                    <a:pt x="73" y="77"/>
                  </a:cubicBezTo>
                  <a:cubicBezTo>
                    <a:pt x="73" y="77"/>
                    <a:pt x="73" y="76"/>
                    <a:pt x="72" y="76"/>
                  </a:cubicBezTo>
                  <a:lnTo>
                    <a:pt x="39" y="76"/>
                  </a:lnTo>
                  <a:close/>
                  <a:moveTo>
                    <a:pt x="69" y="69"/>
                  </a:moveTo>
                  <a:cubicBezTo>
                    <a:pt x="70" y="69"/>
                    <a:pt x="70" y="68"/>
                    <a:pt x="70" y="68"/>
                  </a:cubicBezTo>
                  <a:cubicBezTo>
                    <a:pt x="57" y="32"/>
                    <a:pt x="57" y="32"/>
                    <a:pt x="57" y="32"/>
                  </a:cubicBezTo>
                  <a:cubicBezTo>
                    <a:pt x="56" y="31"/>
                    <a:pt x="56" y="30"/>
                    <a:pt x="56" y="30"/>
                  </a:cubicBezTo>
                  <a:cubicBezTo>
                    <a:pt x="55" y="30"/>
                    <a:pt x="55" y="31"/>
                    <a:pt x="55" y="32"/>
                  </a:cubicBezTo>
                  <a:cubicBezTo>
                    <a:pt x="41" y="68"/>
                    <a:pt x="41" y="68"/>
                    <a:pt x="41" y="68"/>
                  </a:cubicBezTo>
                  <a:cubicBezTo>
                    <a:pt x="41" y="68"/>
                    <a:pt x="41" y="69"/>
                    <a:pt x="42" y="69"/>
                  </a:cubicBezTo>
                  <a:lnTo>
                    <a:pt x="69" y="6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0"/>
            <p:cNvSpPr>
              <a:spLocks/>
            </p:cNvSpPr>
            <p:nvPr/>
          </p:nvSpPr>
          <p:spPr bwMode="auto">
            <a:xfrm>
              <a:off x="5419726" y="5465763"/>
              <a:ext cx="628650" cy="434975"/>
            </a:xfrm>
            <a:custGeom>
              <a:avLst/>
              <a:gdLst>
                <a:gd name="T0" fmla="*/ 14 w 167"/>
                <a:gd name="T1" fmla="*/ 15 h 114"/>
                <a:gd name="T2" fmla="*/ 8 w 167"/>
                <a:gd name="T3" fmla="*/ 4 h 114"/>
                <a:gd name="T4" fmla="*/ 2 w 167"/>
                <a:gd name="T5" fmla="*/ 3 h 114"/>
                <a:gd name="T6" fmla="*/ 0 w 167"/>
                <a:gd name="T7" fmla="*/ 2 h 114"/>
                <a:gd name="T8" fmla="*/ 3 w 167"/>
                <a:gd name="T9" fmla="*/ 0 h 114"/>
                <a:gd name="T10" fmla="*/ 20 w 167"/>
                <a:gd name="T11" fmla="*/ 1 h 114"/>
                <a:gd name="T12" fmla="*/ 37 w 167"/>
                <a:gd name="T13" fmla="*/ 0 h 114"/>
                <a:gd name="T14" fmla="*/ 40 w 167"/>
                <a:gd name="T15" fmla="*/ 2 h 114"/>
                <a:gd name="T16" fmla="*/ 37 w 167"/>
                <a:gd name="T17" fmla="*/ 3 h 114"/>
                <a:gd name="T18" fmla="*/ 33 w 167"/>
                <a:gd name="T19" fmla="*/ 4 h 114"/>
                <a:gd name="T20" fmla="*/ 32 w 167"/>
                <a:gd name="T21" fmla="*/ 7 h 114"/>
                <a:gd name="T22" fmla="*/ 35 w 167"/>
                <a:gd name="T23" fmla="*/ 20 h 114"/>
                <a:gd name="T24" fmla="*/ 54 w 167"/>
                <a:gd name="T25" fmla="*/ 83 h 114"/>
                <a:gd name="T26" fmla="*/ 54 w 167"/>
                <a:gd name="T27" fmla="*/ 83 h 114"/>
                <a:gd name="T28" fmla="*/ 83 w 167"/>
                <a:gd name="T29" fmla="*/ 6 h 114"/>
                <a:gd name="T30" fmla="*/ 87 w 167"/>
                <a:gd name="T31" fmla="*/ 1 h 114"/>
                <a:gd name="T32" fmla="*/ 91 w 167"/>
                <a:gd name="T33" fmla="*/ 8 h 114"/>
                <a:gd name="T34" fmla="*/ 121 w 167"/>
                <a:gd name="T35" fmla="*/ 82 h 114"/>
                <a:gd name="T36" fmla="*/ 122 w 167"/>
                <a:gd name="T37" fmla="*/ 82 h 114"/>
                <a:gd name="T38" fmla="*/ 142 w 167"/>
                <a:gd name="T39" fmla="*/ 16 h 114"/>
                <a:gd name="T40" fmla="*/ 143 w 167"/>
                <a:gd name="T41" fmla="*/ 7 h 114"/>
                <a:gd name="T42" fmla="*/ 136 w 167"/>
                <a:gd name="T43" fmla="*/ 3 h 114"/>
                <a:gd name="T44" fmla="*/ 133 w 167"/>
                <a:gd name="T45" fmla="*/ 2 h 114"/>
                <a:gd name="T46" fmla="*/ 137 w 167"/>
                <a:gd name="T47" fmla="*/ 0 h 114"/>
                <a:gd name="T48" fmla="*/ 152 w 167"/>
                <a:gd name="T49" fmla="*/ 1 h 114"/>
                <a:gd name="T50" fmla="*/ 164 w 167"/>
                <a:gd name="T51" fmla="*/ 0 h 114"/>
                <a:gd name="T52" fmla="*/ 167 w 167"/>
                <a:gd name="T53" fmla="*/ 2 h 114"/>
                <a:gd name="T54" fmla="*/ 165 w 167"/>
                <a:gd name="T55" fmla="*/ 3 h 114"/>
                <a:gd name="T56" fmla="*/ 160 w 167"/>
                <a:gd name="T57" fmla="*/ 4 h 114"/>
                <a:gd name="T58" fmla="*/ 152 w 167"/>
                <a:gd name="T59" fmla="*/ 19 h 114"/>
                <a:gd name="T60" fmla="*/ 122 w 167"/>
                <a:gd name="T61" fmla="*/ 107 h 114"/>
                <a:gd name="T62" fmla="*/ 118 w 167"/>
                <a:gd name="T63" fmla="*/ 114 h 114"/>
                <a:gd name="T64" fmla="*/ 113 w 167"/>
                <a:gd name="T65" fmla="*/ 107 h 114"/>
                <a:gd name="T66" fmla="*/ 83 w 167"/>
                <a:gd name="T67" fmla="*/ 33 h 114"/>
                <a:gd name="T68" fmla="*/ 82 w 167"/>
                <a:gd name="T69" fmla="*/ 33 h 114"/>
                <a:gd name="T70" fmla="*/ 54 w 167"/>
                <a:gd name="T71" fmla="*/ 106 h 114"/>
                <a:gd name="T72" fmla="*/ 48 w 167"/>
                <a:gd name="T73" fmla="*/ 114 h 114"/>
                <a:gd name="T74" fmla="*/ 45 w 167"/>
                <a:gd name="T75" fmla="*/ 108 h 114"/>
                <a:gd name="T76" fmla="*/ 14 w 167"/>
                <a:gd name="T77"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 h="114">
                  <a:moveTo>
                    <a:pt x="14" y="15"/>
                  </a:moveTo>
                  <a:cubicBezTo>
                    <a:pt x="12" y="9"/>
                    <a:pt x="10" y="6"/>
                    <a:pt x="8" y="4"/>
                  </a:cubicBezTo>
                  <a:cubicBezTo>
                    <a:pt x="6" y="3"/>
                    <a:pt x="4" y="3"/>
                    <a:pt x="2" y="3"/>
                  </a:cubicBezTo>
                  <a:cubicBezTo>
                    <a:pt x="1" y="3"/>
                    <a:pt x="0" y="3"/>
                    <a:pt x="0" y="2"/>
                  </a:cubicBezTo>
                  <a:cubicBezTo>
                    <a:pt x="0" y="1"/>
                    <a:pt x="1" y="0"/>
                    <a:pt x="3" y="0"/>
                  </a:cubicBezTo>
                  <a:cubicBezTo>
                    <a:pt x="11" y="0"/>
                    <a:pt x="19" y="1"/>
                    <a:pt x="20" y="1"/>
                  </a:cubicBezTo>
                  <a:cubicBezTo>
                    <a:pt x="22" y="1"/>
                    <a:pt x="28" y="0"/>
                    <a:pt x="37" y="0"/>
                  </a:cubicBezTo>
                  <a:cubicBezTo>
                    <a:pt x="39" y="0"/>
                    <a:pt x="40" y="1"/>
                    <a:pt x="40" y="2"/>
                  </a:cubicBezTo>
                  <a:cubicBezTo>
                    <a:pt x="40" y="3"/>
                    <a:pt x="38" y="3"/>
                    <a:pt x="37" y="3"/>
                  </a:cubicBezTo>
                  <a:cubicBezTo>
                    <a:pt x="36" y="3"/>
                    <a:pt x="34" y="3"/>
                    <a:pt x="33" y="4"/>
                  </a:cubicBezTo>
                  <a:cubicBezTo>
                    <a:pt x="32" y="4"/>
                    <a:pt x="32" y="5"/>
                    <a:pt x="32" y="7"/>
                  </a:cubicBezTo>
                  <a:cubicBezTo>
                    <a:pt x="32" y="9"/>
                    <a:pt x="33" y="14"/>
                    <a:pt x="35" y="20"/>
                  </a:cubicBezTo>
                  <a:cubicBezTo>
                    <a:pt x="37" y="30"/>
                    <a:pt x="51" y="75"/>
                    <a:pt x="54" y="83"/>
                  </a:cubicBezTo>
                  <a:cubicBezTo>
                    <a:pt x="54" y="83"/>
                    <a:pt x="54" y="83"/>
                    <a:pt x="54" y="83"/>
                  </a:cubicBezTo>
                  <a:cubicBezTo>
                    <a:pt x="83" y="6"/>
                    <a:pt x="83" y="6"/>
                    <a:pt x="83" y="6"/>
                  </a:cubicBezTo>
                  <a:cubicBezTo>
                    <a:pt x="84" y="2"/>
                    <a:pt x="85" y="1"/>
                    <a:pt x="87" y="1"/>
                  </a:cubicBezTo>
                  <a:cubicBezTo>
                    <a:pt x="88" y="1"/>
                    <a:pt x="89" y="3"/>
                    <a:pt x="91" y="8"/>
                  </a:cubicBezTo>
                  <a:cubicBezTo>
                    <a:pt x="121" y="82"/>
                    <a:pt x="121" y="82"/>
                    <a:pt x="121" y="82"/>
                  </a:cubicBezTo>
                  <a:cubicBezTo>
                    <a:pt x="122" y="82"/>
                    <a:pt x="122" y="82"/>
                    <a:pt x="122" y="82"/>
                  </a:cubicBezTo>
                  <a:cubicBezTo>
                    <a:pt x="125" y="72"/>
                    <a:pt x="136" y="33"/>
                    <a:pt x="142" y="16"/>
                  </a:cubicBezTo>
                  <a:cubicBezTo>
                    <a:pt x="143" y="13"/>
                    <a:pt x="143" y="10"/>
                    <a:pt x="143" y="7"/>
                  </a:cubicBezTo>
                  <a:cubicBezTo>
                    <a:pt x="143" y="5"/>
                    <a:pt x="142" y="3"/>
                    <a:pt x="136" y="3"/>
                  </a:cubicBezTo>
                  <a:cubicBezTo>
                    <a:pt x="134" y="3"/>
                    <a:pt x="133" y="3"/>
                    <a:pt x="133" y="2"/>
                  </a:cubicBezTo>
                  <a:cubicBezTo>
                    <a:pt x="133" y="1"/>
                    <a:pt x="135" y="0"/>
                    <a:pt x="137" y="0"/>
                  </a:cubicBezTo>
                  <a:cubicBezTo>
                    <a:pt x="145" y="0"/>
                    <a:pt x="151" y="1"/>
                    <a:pt x="152" y="1"/>
                  </a:cubicBezTo>
                  <a:cubicBezTo>
                    <a:pt x="153" y="1"/>
                    <a:pt x="159" y="0"/>
                    <a:pt x="164" y="0"/>
                  </a:cubicBezTo>
                  <a:cubicBezTo>
                    <a:pt x="166" y="0"/>
                    <a:pt x="167" y="1"/>
                    <a:pt x="167" y="2"/>
                  </a:cubicBezTo>
                  <a:cubicBezTo>
                    <a:pt x="167" y="3"/>
                    <a:pt x="166" y="3"/>
                    <a:pt x="165" y="3"/>
                  </a:cubicBezTo>
                  <a:cubicBezTo>
                    <a:pt x="163" y="3"/>
                    <a:pt x="161" y="3"/>
                    <a:pt x="160" y="4"/>
                  </a:cubicBezTo>
                  <a:cubicBezTo>
                    <a:pt x="156" y="5"/>
                    <a:pt x="155" y="11"/>
                    <a:pt x="152" y="19"/>
                  </a:cubicBezTo>
                  <a:cubicBezTo>
                    <a:pt x="145" y="38"/>
                    <a:pt x="129" y="85"/>
                    <a:pt x="122" y="107"/>
                  </a:cubicBezTo>
                  <a:cubicBezTo>
                    <a:pt x="120" y="112"/>
                    <a:pt x="120" y="114"/>
                    <a:pt x="118" y="114"/>
                  </a:cubicBezTo>
                  <a:cubicBezTo>
                    <a:pt x="116" y="114"/>
                    <a:pt x="115" y="112"/>
                    <a:pt x="113" y="107"/>
                  </a:cubicBezTo>
                  <a:cubicBezTo>
                    <a:pt x="83" y="33"/>
                    <a:pt x="83" y="33"/>
                    <a:pt x="83" y="33"/>
                  </a:cubicBezTo>
                  <a:cubicBezTo>
                    <a:pt x="82" y="33"/>
                    <a:pt x="82" y="33"/>
                    <a:pt x="82" y="33"/>
                  </a:cubicBezTo>
                  <a:cubicBezTo>
                    <a:pt x="79" y="40"/>
                    <a:pt x="60" y="93"/>
                    <a:pt x="54" y="106"/>
                  </a:cubicBezTo>
                  <a:cubicBezTo>
                    <a:pt x="51" y="112"/>
                    <a:pt x="50" y="114"/>
                    <a:pt x="48" y="114"/>
                  </a:cubicBezTo>
                  <a:cubicBezTo>
                    <a:pt x="47" y="114"/>
                    <a:pt x="46" y="112"/>
                    <a:pt x="45" y="108"/>
                  </a:cubicBezTo>
                  <a:lnTo>
                    <a:pt x="14" y="1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1"/>
            <p:cNvSpPr>
              <a:spLocks noEditPoints="1"/>
            </p:cNvSpPr>
            <p:nvPr/>
          </p:nvSpPr>
          <p:spPr bwMode="auto">
            <a:xfrm>
              <a:off x="6062663" y="5457825"/>
              <a:ext cx="450850" cy="442912"/>
            </a:xfrm>
            <a:custGeom>
              <a:avLst/>
              <a:gdLst>
                <a:gd name="T0" fmla="*/ 0 w 120"/>
                <a:gd name="T1" fmla="*/ 58 h 116"/>
                <a:gd name="T2" fmla="*/ 60 w 120"/>
                <a:gd name="T3" fmla="*/ 0 h 116"/>
                <a:gd name="T4" fmla="*/ 120 w 120"/>
                <a:gd name="T5" fmla="*/ 55 h 116"/>
                <a:gd name="T6" fmla="*/ 59 w 120"/>
                <a:gd name="T7" fmla="*/ 116 h 116"/>
                <a:gd name="T8" fmla="*/ 0 w 120"/>
                <a:gd name="T9" fmla="*/ 58 h 116"/>
                <a:gd name="T10" fmla="*/ 99 w 120"/>
                <a:gd name="T11" fmla="*/ 61 h 116"/>
                <a:gd name="T12" fmla="*/ 56 w 120"/>
                <a:gd name="T13" fmla="*/ 7 h 116"/>
                <a:gd name="T14" fmla="*/ 20 w 120"/>
                <a:gd name="T15" fmla="*/ 54 h 116"/>
                <a:gd name="T16" fmla="*/ 65 w 120"/>
                <a:gd name="T17" fmla="*/ 109 h 116"/>
                <a:gd name="T18" fmla="*/ 99 w 120"/>
                <a:gd name="T19"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16">
                  <a:moveTo>
                    <a:pt x="0" y="58"/>
                  </a:moveTo>
                  <a:cubicBezTo>
                    <a:pt x="0" y="33"/>
                    <a:pt x="16" y="0"/>
                    <a:pt x="60" y="0"/>
                  </a:cubicBezTo>
                  <a:cubicBezTo>
                    <a:pt x="97" y="0"/>
                    <a:pt x="120" y="22"/>
                    <a:pt x="120" y="55"/>
                  </a:cubicBezTo>
                  <a:cubicBezTo>
                    <a:pt x="120" y="89"/>
                    <a:pt x="96" y="116"/>
                    <a:pt x="59" y="116"/>
                  </a:cubicBezTo>
                  <a:cubicBezTo>
                    <a:pt x="17" y="116"/>
                    <a:pt x="0" y="84"/>
                    <a:pt x="0" y="58"/>
                  </a:cubicBezTo>
                  <a:close/>
                  <a:moveTo>
                    <a:pt x="99" y="61"/>
                  </a:moveTo>
                  <a:cubicBezTo>
                    <a:pt x="99" y="28"/>
                    <a:pt x="80" y="7"/>
                    <a:pt x="56" y="7"/>
                  </a:cubicBezTo>
                  <a:cubicBezTo>
                    <a:pt x="39" y="7"/>
                    <a:pt x="20" y="17"/>
                    <a:pt x="20" y="54"/>
                  </a:cubicBezTo>
                  <a:cubicBezTo>
                    <a:pt x="20" y="84"/>
                    <a:pt x="37" y="109"/>
                    <a:pt x="65" y="109"/>
                  </a:cubicBezTo>
                  <a:cubicBezTo>
                    <a:pt x="75" y="109"/>
                    <a:pt x="99" y="104"/>
                    <a:pt x="99" y="6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2"/>
            <p:cNvSpPr>
              <a:spLocks noEditPoints="1"/>
            </p:cNvSpPr>
            <p:nvPr/>
          </p:nvSpPr>
          <p:spPr bwMode="auto">
            <a:xfrm>
              <a:off x="6573838" y="5465763"/>
              <a:ext cx="436563" cy="427037"/>
            </a:xfrm>
            <a:custGeom>
              <a:avLst/>
              <a:gdLst>
                <a:gd name="T0" fmla="*/ 15 w 116"/>
                <a:gd name="T1" fmla="*/ 43 h 112"/>
                <a:gd name="T2" fmla="*/ 15 w 116"/>
                <a:gd name="T3" fmla="*/ 12 h 112"/>
                <a:gd name="T4" fmla="*/ 8 w 116"/>
                <a:gd name="T5" fmla="*/ 3 h 112"/>
                <a:gd name="T6" fmla="*/ 2 w 116"/>
                <a:gd name="T7" fmla="*/ 3 h 112"/>
                <a:gd name="T8" fmla="*/ 0 w 116"/>
                <a:gd name="T9" fmla="*/ 2 h 112"/>
                <a:gd name="T10" fmla="*/ 3 w 116"/>
                <a:gd name="T11" fmla="*/ 0 h 112"/>
                <a:gd name="T12" fmla="*/ 23 w 116"/>
                <a:gd name="T13" fmla="*/ 1 h 112"/>
                <a:gd name="T14" fmla="*/ 44 w 116"/>
                <a:gd name="T15" fmla="*/ 0 h 112"/>
                <a:gd name="T16" fmla="*/ 71 w 116"/>
                <a:gd name="T17" fmla="*/ 7 h 112"/>
                <a:gd name="T18" fmla="*/ 81 w 116"/>
                <a:gd name="T19" fmla="*/ 27 h 112"/>
                <a:gd name="T20" fmla="*/ 62 w 116"/>
                <a:gd name="T21" fmla="*/ 60 h 112"/>
                <a:gd name="T22" fmla="*/ 94 w 116"/>
                <a:gd name="T23" fmla="*/ 99 h 112"/>
                <a:gd name="T24" fmla="*/ 110 w 116"/>
                <a:gd name="T25" fmla="*/ 109 h 112"/>
                <a:gd name="T26" fmla="*/ 114 w 116"/>
                <a:gd name="T27" fmla="*/ 109 h 112"/>
                <a:gd name="T28" fmla="*/ 116 w 116"/>
                <a:gd name="T29" fmla="*/ 110 h 112"/>
                <a:gd name="T30" fmla="*/ 113 w 116"/>
                <a:gd name="T31" fmla="*/ 112 h 112"/>
                <a:gd name="T32" fmla="*/ 99 w 116"/>
                <a:gd name="T33" fmla="*/ 112 h 112"/>
                <a:gd name="T34" fmla="*/ 84 w 116"/>
                <a:gd name="T35" fmla="*/ 109 h 112"/>
                <a:gd name="T36" fmla="*/ 63 w 116"/>
                <a:gd name="T37" fmla="*/ 87 h 112"/>
                <a:gd name="T38" fmla="*/ 49 w 116"/>
                <a:gd name="T39" fmla="*/ 67 h 112"/>
                <a:gd name="T40" fmla="*/ 46 w 116"/>
                <a:gd name="T41" fmla="*/ 66 h 112"/>
                <a:gd name="T42" fmla="*/ 33 w 116"/>
                <a:gd name="T43" fmla="*/ 66 h 112"/>
                <a:gd name="T44" fmla="*/ 32 w 116"/>
                <a:gd name="T45" fmla="*/ 67 h 112"/>
                <a:gd name="T46" fmla="*/ 32 w 116"/>
                <a:gd name="T47" fmla="*/ 69 h 112"/>
                <a:gd name="T48" fmla="*/ 33 w 116"/>
                <a:gd name="T49" fmla="*/ 100 h 112"/>
                <a:gd name="T50" fmla="*/ 39 w 116"/>
                <a:gd name="T51" fmla="*/ 109 h 112"/>
                <a:gd name="T52" fmla="*/ 46 w 116"/>
                <a:gd name="T53" fmla="*/ 109 h 112"/>
                <a:gd name="T54" fmla="*/ 48 w 116"/>
                <a:gd name="T55" fmla="*/ 110 h 112"/>
                <a:gd name="T56" fmla="*/ 45 w 116"/>
                <a:gd name="T57" fmla="*/ 112 h 112"/>
                <a:gd name="T58" fmla="*/ 23 w 116"/>
                <a:gd name="T59" fmla="*/ 111 h 112"/>
                <a:gd name="T60" fmla="*/ 5 w 116"/>
                <a:gd name="T61" fmla="*/ 112 h 112"/>
                <a:gd name="T62" fmla="*/ 2 w 116"/>
                <a:gd name="T63" fmla="*/ 110 h 112"/>
                <a:gd name="T64" fmla="*/ 4 w 116"/>
                <a:gd name="T65" fmla="*/ 109 h 112"/>
                <a:gd name="T66" fmla="*/ 10 w 116"/>
                <a:gd name="T67" fmla="*/ 109 h 112"/>
                <a:gd name="T68" fmla="*/ 14 w 116"/>
                <a:gd name="T69" fmla="*/ 100 h 112"/>
                <a:gd name="T70" fmla="*/ 15 w 116"/>
                <a:gd name="T71" fmla="*/ 69 h 112"/>
                <a:gd name="T72" fmla="*/ 15 w 116"/>
                <a:gd name="T73" fmla="*/ 43 h 112"/>
                <a:gd name="T74" fmla="*/ 32 w 116"/>
                <a:gd name="T75" fmla="*/ 55 h 112"/>
                <a:gd name="T76" fmla="*/ 34 w 116"/>
                <a:gd name="T77" fmla="*/ 57 h 112"/>
                <a:gd name="T78" fmla="*/ 45 w 116"/>
                <a:gd name="T79" fmla="*/ 59 h 112"/>
                <a:gd name="T80" fmla="*/ 55 w 116"/>
                <a:gd name="T81" fmla="*/ 56 h 112"/>
                <a:gd name="T82" fmla="*/ 64 w 116"/>
                <a:gd name="T83" fmla="*/ 34 h 112"/>
                <a:gd name="T84" fmla="*/ 41 w 116"/>
                <a:gd name="T85" fmla="*/ 7 h 112"/>
                <a:gd name="T86" fmla="*/ 34 w 116"/>
                <a:gd name="T87" fmla="*/ 8 h 112"/>
                <a:gd name="T88" fmla="*/ 32 w 116"/>
                <a:gd name="T89" fmla="*/ 10 h 112"/>
                <a:gd name="T90" fmla="*/ 32 w 116"/>
                <a:gd name="T91" fmla="*/ 5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12">
                  <a:moveTo>
                    <a:pt x="15" y="43"/>
                  </a:moveTo>
                  <a:cubicBezTo>
                    <a:pt x="15" y="21"/>
                    <a:pt x="15" y="17"/>
                    <a:pt x="15" y="12"/>
                  </a:cubicBezTo>
                  <a:cubicBezTo>
                    <a:pt x="14" y="7"/>
                    <a:pt x="13" y="5"/>
                    <a:pt x="8" y="3"/>
                  </a:cubicBezTo>
                  <a:cubicBezTo>
                    <a:pt x="7" y="3"/>
                    <a:pt x="4" y="3"/>
                    <a:pt x="2" y="3"/>
                  </a:cubicBezTo>
                  <a:cubicBezTo>
                    <a:pt x="1" y="3"/>
                    <a:pt x="0" y="3"/>
                    <a:pt x="0" y="2"/>
                  </a:cubicBezTo>
                  <a:cubicBezTo>
                    <a:pt x="0" y="1"/>
                    <a:pt x="1" y="0"/>
                    <a:pt x="3" y="0"/>
                  </a:cubicBezTo>
                  <a:cubicBezTo>
                    <a:pt x="11" y="0"/>
                    <a:pt x="20" y="1"/>
                    <a:pt x="23" y="1"/>
                  </a:cubicBezTo>
                  <a:cubicBezTo>
                    <a:pt x="28" y="1"/>
                    <a:pt x="40" y="0"/>
                    <a:pt x="44" y="0"/>
                  </a:cubicBezTo>
                  <a:cubicBezTo>
                    <a:pt x="53" y="0"/>
                    <a:pt x="63" y="1"/>
                    <a:pt x="71" y="7"/>
                  </a:cubicBezTo>
                  <a:cubicBezTo>
                    <a:pt x="75" y="10"/>
                    <a:pt x="81" y="17"/>
                    <a:pt x="81" y="27"/>
                  </a:cubicBezTo>
                  <a:cubicBezTo>
                    <a:pt x="81" y="38"/>
                    <a:pt x="77" y="48"/>
                    <a:pt x="62" y="60"/>
                  </a:cubicBezTo>
                  <a:cubicBezTo>
                    <a:pt x="75" y="76"/>
                    <a:pt x="85" y="90"/>
                    <a:pt x="94" y="99"/>
                  </a:cubicBezTo>
                  <a:cubicBezTo>
                    <a:pt x="102" y="107"/>
                    <a:pt x="108" y="108"/>
                    <a:pt x="110" y="109"/>
                  </a:cubicBezTo>
                  <a:cubicBezTo>
                    <a:pt x="112" y="109"/>
                    <a:pt x="113" y="109"/>
                    <a:pt x="114" y="109"/>
                  </a:cubicBezTo>
                  <a:cubicBezTo>
                    <a:pt x="116" y="109"/>
                    <a:pt x="116" y="110"/>
                    <a:pt x="116" y="110"/>
                  </a:cubicBezTo>
                  <a:cubicBezTo>
                    <a:pt x="116" y="112"/>
                    <a:pt x="115" y="112"/>
                    <a:pt x="113" y="112"/>
                  </a:cubicBezTo>
                  <a:cubicBezTo>
                    <a:pt x="99" y="112"/>
                    <a:pt x="99" y="112"/>
                    <a:pt x="99" y="112"/>
                  </a:cubicBezTo>
                  <a:cubicBezTo>
                    <a:pt x="91" y="112"/>
                    <a:pt x="87" y="111"/>
                    <a:pt x="84" y="109"/>
                  </a:cubicBezTo>
                  <a:cubicBezTo>
                    <a:pt x="77" y="106"/>
                    <a:pt x="72" y="99"/>
                    <a:pt x="63" y="87"/>
                  </a:cubicBezTo>
                  <a:cubicBezTo>
                    <a:pt x="58" y="79"/>
                    <a:pt x="51" y="69"/>
                    <a:pt x="49" y="67"/>
                  </a:cubicBezTo>
                  <a:cubicBezTo>
                    <a:pt x="48" y="66"/>
                    <a:pt x="47" y="66"/>
                    <a:pt x="46" y="66"/>
                  </a:cubicBezTo>
                  <a:cubicBezTo>
                    <a:pt x="33" y="66"/>
                    <a:pt x="33" y="66"/>
                    <a:pt x="33" y="66"/>
                  </a:cubicBezTo>
                  <a:cubicBezTo>
                    <a:pt x="33" y="66"/>
                    <a:pt x="32" y="66"/>
                    <a:pt x="32" y="67"/>
                  </a:cubicBezTo>
                  <a:cubicBezTo>
                    <a:pt x="32" y="69"/>
                    <a:pt x="32" y="69"/>
                    <a:pt x="32" y="69"/>
                  </a:cubicBezTo>
                  <a:cubicBezTo>
                    <a:pt x="32" y="83"/>
                    <a:pt x="32" y="94"/>
                    <a:pt x="33" y="100"/>
                  </a:cubicBezTo>
                  <a:cubicBezTo>
                    <a:pt x="33" y="105"/>
                    <a:pt x="34" y="108"/>
                    <a:pt x="39" y="109"/>
                  </a:cubicBezTo>
                  <a:cubicBezTo>
                    <a:pt x="41" y="109"/>
                    <a:pt x="44" y="109"/>
                    <a:pt x="46" y="109"/>
                  </a:cubicBezTo>
                  <a:cubicBezTo>
                    <a:pt x="47" y="109"/>
                    <a:pt x="48" y="110"/>
                    <a:pt x="48" y="110"/>
                  </a:cubicBezTo>
                  <a:cubicBezTo>
                    <a:pt x="48" y="111"/>
                    <a:pt x="47" y="112"/>
                    <a:pt x="45" y="112"/>
                  </a:cubicBezTo>
                  <a:cubicBezTo>
                    <a:pt x="36" y="112"/>
                    <a:pt x="25" y="111"/>
                    <a:pt x="23" y="111"/>
                  </a:cubicBezTo>
                  <a:cubicBezTo>
                    <a:pt x="20" y="111"/>
                    <a:pt x="11" y="112"/>
                    <a:pt x="5" y="112"/>
                  </a:cubicBezTo>
                  <a:cubicBezTo>
                    <a:pt x="3" y="112"/>
                    <a:pt x="2" y="111"/>
                    <a:pt x="2" y="110"/>
                  </a:cubicBezTo>
                  <a:cubicBezTo>
                    <a:pt x="2" y="110"/>
                    <a:pt x="3" y="109"/>
                    <a:pt x="4" y="109"/>
                  </a:cubicBezTo>
                  <a:cubicBezTo>
                    <a:pt x="7" y="109"/>
                    <a:pt x="8" y="109"/>
                    <a:pt x="10" y="109"/>
                  </a:cubicBezTo>
                  <a:cubicBezTo>
                    <a:pt x="13" y="108"/>
                    <a:pt x="13" y="105"/>
                    <a:pt x="14" y="100"/>
                  </a:cubicBezTo>
                  <a:cubicBezTo>
                    <a:pt x="15" y="94"/>
                    <a:pt x="15" y="83"/>
                    <a:pt x="15" y="69"/>
                  </a:cubicBezTo>
                  <a:lnTo>
                    <a:pt x="15" y="43"/>
                  </a:lnTo>
                  <a:close/>
                  <a:moveTo>
                    <a:pt x="32" y="55"/>
                  </a:moveTo>
                  <a:cubicBezTo>
                    <a:pt x="32" y="56"/>
                    <a:pt x="32" y="57"/>
                    <a:pt x="34" y="57"/>
                  </a:cubicBezTo>
                  <a:cubicBezTo>
                    <a:pt x="37" y="58"/>
                    <a:pt x="41" y="59"/>
                    <a:pt x="45" y="59"/>
                  </a:cubicBezTo>
                  <a:cubicBezTo>
                    <a:pt x="51" y="59"/>
                    <a:pt x="53" y="58"/>
                    <a:pt x="55" y="56"/>
                  </a:cubicBezTo>
                  <a:cubicBezTo>
                    <a:pt x="60" y="53"/>
                    <a:pt x="64" y="46"/>
                    <a:pt x="64" y="34"/>
                  </a:cubicBezTo>
                  <a:cubicBezTo>
                    <a:pt x="64" y="13"/>
                    <a:pt x="50" y="7"/>
                    <a:pt x="41" y="7"/>
                  </a:cubicBezTo>
                  <a:cubicBezTo>
                    <a:pt x="38" y="7"/>
                    <a:pt x="35" y="7"/>
                    <a:pt x="34" y="8"/>
                  </a:cubicBezTo>
                  <a:cubicBezTo>
                    <a:pt x="32" y="8"/>
                    <a:pt x="32" y="9"/>
                    <a:pt x="32" y="10"/>
                  </a:cubicBezTo>
                  <a:lnTo>
                    <a:pt x="32"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3"/>
            <p:cNvSpPr>
              <a:spLocks/>
            </p:cNvSpPr>
            <p:nvPr/>
          </p:nvSpPr>
          <p:spPr bwMode="auto">
            <a:xfrm>
              <a:off x="6991351" y="5465763"/>
              <a:ext cx="447675" cy="427037"/>
            </a:xfrm>
            <a:custGeom>
              <a:avLst/>
              <a:gdLst>
                <a:gd name="T0" fmla="*/ 33 w 119"/>
                <a:gd name="T1" fmla="*/ 50 h 112"/>
                <a:gd name="T2" fmla="*/ 34 w 119"/>
                <a:gd name="T3" fmla="*/ 50 h 112"/>
                <a:gd name="T4" fmla="*/ 65 w 119"/>
                <a:gd name="T5" fmla="*/ 17 h 112"/>
                <a:gd name="T6" fmla="*/ 72 w 119"/>
                <a:gd name="T7" fmla="*/ 6 h 112"/>
                <a:gd name="T8" fmla="*/ 70 w 119"/>
                <a:gd name="T9" fmla="*/ 3 h 112"/>
                <a:gd name="T10" fmla="*/ 68 w 119"/>
                <a:gd name="T11" fmla="*/ 2 h 112"/>
                <a:gd name="T12" fmla="*/ 70 w 119"/>
                <a:gd name="T13" fmla="*/ 0 h 112"/>
                <a:gd name="T14" fmla="*/ 86 w 119"/>
                <a:gd name="T15" fmla="*/ 1 h 112"/>
                <a:gd name="T16" fmla="*/ 103 w 119"/>
                <a:gd name="T17" fmla="*/ 0 h 112"/>
                <a:gd name="T18" fmla="*/ 105 w 119"/>
                <a:gd name="T19" fmla="*/ 2 h 112"/>
                <a:gd name="T20" fmla="*/ 103 w 119"/>
                <a:gd name="T21" fmla="*/ 3 h 112"/>
                <a:gd name="T22" fmla="*/ 95 w 119"/>
                <a:gd name="T23" fmla="*/ 5 h 112"/>
                <a:gd name="T24" fmla="*/ 79 w 119"/>
                <a:gd name="T25" fmla="*/ 16 h 112"/>
                <a:gd name="T26" fmla="*/ 47 w 119"/>
                <a:gd name="T27" fmla="*/ 48 h 112"/>
                <a:gd name="T28" fmla="*/ 87 w 119"/>
                <a:gd name="T29" fmla="*/ 91 h 112"/>
                <a:gd name="T30" fmla="*/ 108 w 119"/>
                <a:gd name="T31" fmla="*/ 107 h 112"/>
                <a:gd name="T32" fmla="*/ 117 w 119"/>
                <a:gd name="T33" fmla="*/ 109 h 112"/>
                <a:gd name="T34" fmla="*/ 119 w 119"/>
                <a:gd name="T35" fmla="*/ 110 h 112"/>
                <a:gd name="T36" fmla="*/ 115 w 119"/>
                <a:gd name="T37" fmla="*/ 112 h 112"/>
                <a:gd name="T38" fmla="*/ 103 w 119"/>
                <a:gd name="T39" fmla="*/ 112 h 112"/>
                <a:gd name="T40" fmla="*/ 92 w 119"/>
                <a:gd name="T41" fmla="*/ 112 h 112"/>
                <a:gd name="T42" fmla="*/ 74 w 119"/>
                <a:gd name="T43" fmla="*/ 102 h 112"/>
                <a:gd name="T44" fmla="*/ 35 w 119"/>
                <a:gd name="T45" fmla="*/ 58 h 112"/>
                <a:gd name="T46" fmla="*/ 34 w 119"/>
                <a:gd name="T47" fmla="*/ 56 h 112"/>
                <a:gd name="T48" fmla="*/ 33 w 119"/>
                <a:gd name="T49" fmla="*/ 56 h 112"/>
                <a:gd name="T50" fmla="*/ 33 w 119"/>
                <a:gd name="T51" fmla="*/ 69 h 112"/>
                <a:gd name="T52" fmla="*/ 34 w 119"/>
                <a:gd name="T53" fmla="*/ 101 h 112"/>
                <a:gd name="T54" fmla="*/ 39 w 119"/>
                <a:gd name="T55" fmla="*/ 109 h 112"/>
                <a:gd name="T56" fmla="*/ 46 w 119"/>
                <a:gd name="T57" fmla="*/ 109 h 112"/>
                <a:gd name="T58" fmla="*/ 48 w 119"/>
                <a:gd name="T59" fmla="*/ 110 h 112"/>
                <a:gd name="T60" fmla="*/ 45 w 119"/>
                <a:gd name="T61" fmla="*/ 112 h 112"/>
                <a:gd name="T62" fmla="*/ 24 w 119"/>
                <a:gd name="T63" fmla="*/ 111 h 112"/>
                <a:gd name="T64" fmla="*/ 5 w 119"/>
                <a:gd name="T65" fmla="*/ 112 h 112"/>
                <a:gd name="T66" fmla="*/ 2 w 119"/>
                <a:gd name="T67" fmla="*/ 110 h 112"/>
                <a:gd name="T68" fmla="*/ 5 w 119"/>
                <a:gd name="T69" fmla="*/ 109 h 112"/>
                <a:gd name="T70" fmla="*/ 10 w 119"/>
                <a:gd name="T71" fmla="*/ 109 h 112"/>
                <a:gd name="T72" fmla="*/ 14 w 119"/>
                <a:gd name="T73" fmla="*/ 100 h 112"/>
                <a:gd name="T74" fmla="*/ 15 w 119"/>
                <a:gd name="T75" fmla="*/ 69 h 112"/>
                <a:gd name="T76" fmla="*/ 15 w 119"/>
                <a:gd name="T77" fmla="*/ 43 h 112"/>
                <a:gd name="T78" fmla="*/ 15 w 119"/>
                <a:gd name="T79" fmla="*/ 12 h 112"/>
                <a:gd name="T80" fmla="*/ 8 w 119"/>
                <a:gd name="T81" fmla="*/ 3 h 112"/>
                <a:gd name="T82" fmla="*/ 3 w 119"/>
                <a:gd name="T83" fmla="*/ 3 h 112"/>
                <a:gd name="T84" fmla="*/ 0 w 119"/>
                <a:gd name="T85" fmla="*/ 2 h 112"/>
                <a:gd name="T86" fmla="*/ 3 w 119"/>
                <a:gd name="T87" fmla="*/ 0 h 112"/>
                <a:gd name="T88" fmla="*/ 24 w 119"/>
                <a:gd name="T89" fmla="*/ 1 h 112"/>
                <a:gd name="T90" fmla="*/ 42 w 119"/>
                <a:gd name="T91" fmla="*/ 0 h 112"/>
                <a:gd name="T92" fmla="*/ 45 w 119"/>
                <a:gd name="T93" fmla="*/ 2 h 112"/>
                <a:gd name="T94" fmla="*/ 43 w 119"/>
                <a:gd name="T95" fmla="*/ 3 h 112"/>
                <a:gd name="T96" fmla="*/ 39 w 119"/>
                <a:gd name="T97" fmla="*/ 3 h 112"/>
                <a:gd name="T98" fmla="*/ 33 w 119"/>
                <a:gd name="T99" fmla="*/ 12 h 112"/>
                <a:gd name="T100" fmla="*/ 33 w 119"/>
                <a:gd name="T101" fmla="*/ 43 h 112"/>
                <a:gd name="T102" fmla="*/ 33 w 119"/>
                <a:gd name="T103"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2">
                  <a:moveTo>
                    <a:pt x="33" y="50"/>
                  </a:moveTo>
                  <a:cubicBezTo>
                    <a:pt x="34" y="50"/>
                    <a:pt x="34" y="50"/>
                    <a:pt x="34" y="50"/>
                  </a:cubicBezTo>
                  <a:cubicBezTo>
                    <a:pt x="39" y="44"/>
                    <a:pt x="60" y="22"/>
                    <a:pt x="65" y="17"/>
                  </a:cubicBezTo>
                  <a:cubicBezTo>
                    <a:pt x="69" y="12"/>
                    <a:pt x="72" y="9"/>
                    <a:pt x="72" y="6"/>
                  </a:cubicBezTo>
                  <a:cubicBezTo>
                    <a:pt x="72" y="5"/>
                    <a:pt x="71" y="3"/>
                    <a:pt x="70" y="3"/>
                  </a:cubicBezTo>
                  <a:cubicBezTo>
                    <a:pt x="69" y="3"/>
                    <a:pt x="68" y="3"/>
                    <a:pt x="68" y="2"/>
                  </a:cubicBezTo>
                  <a:cubicBezTo>
                    <a:pt x="68" y="1"/>
                    <a:pt x="69" y="0"/>
                    <a:pt x="70" y="0"/>
                  </a:cubicBezTo>
                  <a:cubicBezTo>
                    <a:pt x="73" y="0"/>
                    <a:pt x="82" y="1"/>
                    <a:pt x="86" y="1"/>
                  </a:cubicBezTo>
                  <a:cubicBezTo>
                    <a:pt x="90" y="1"/>
                    <a:pt x="98" y="0"/>
                    <a:pt x="103" y="0"/>
                  </a:cubicBezTo>
                  <a:cubicBezTo>
                    <a:pt x="104" y="0"/>
                    <a:pt x="105" y="1"/>
                    <a:pt x="105" y="2"/>
                  </a:cubicBezTo>
                  <a:cubicBezTo>
                    <a:pt x="105" y="3"/>
                    <a:pt x="105" y="3"/>
                    <a:pt x="103" y="3"/>
                  </a:cubicBezTo>
                  <a:cubicBezTo>
                    <a:pt x="101" y="3"/>
                    <a:pt x="97" y="4"/>
                    <a:pt x="95" y="5"/>
                  </a:cubicBezTo>
                  <a:cubicBezTo>
                    <a:pt x="90" y="6"/>
                    <a:pt x="85" y="10"/>
                    <a:pt x="79" y="16"/>
                  </a:cubicBezTo>
                  <a:cubicBezTo>
                    <a:pt x="74" y="20"/>
                    <a:pt x="52" y="42"/>
                    <a:pt x="47" y="48"/>
                  </a:cubicBezTo>
                  <a:cubicBezTo>
                    <a:pt x="52" y="54"/>
                    <a:pt x="81" y="86"/>
                    <a:pt x="87" y="91"/>
                  </a:cubicBezTo>
                  <a:cubicBezTo>
                    <a:pt x="93" y="97"/>
                    <a:pt x="100" y="104"/>
                    <a:pt x="108" y="107"/>
                  </a:cubicBezTo>
                  <a:cubicBezTo>
                    <a:pt x="112" y="109"/>
                    <a:pt x="115" y="109"/>
                    <a:pt x="117" y="109"/>
                  </a:cubicBezTo>
                  <a:cubicBezTo>
                    <a:pt x="118" y="109"/>
                    <a:pt x="119" y="109"/>
                    <a:pt x="119" y="110"/>
                  </a:cubicBezTo>
                  <a:cubicBezTo>
                    <a:pt x="119" y="111"/>
                    <a:pt x="118" y="112"/>
                    <a:pt x="115" y="112"/>
                  </a:cubicBezTo>
                  <a:cubicBezTo>
                    <a:pt x="103" y="112"/>
                    <a:pt x="103" y="112"/>
                    <a:pt x="103" y="112"/>
                  </a:cubicBezTo>
                  <a:cubicBezTo>
                    <a:pt x="98" y="112"/>
                    <a:pt x="95" y="112"/>
                    <a:pt x="92" y="112"/>
                  </a:cubicBezTo>
                  <a:cubicBezTo>
                    <a:pt x="84" y="111"/>
                    <a:pt x="80" y="108"/>
                    <a:pt x="74" y="102"/>
                  </a:cubicBezTo>
                  <a:cubicBezTo>
                    <a:pt x="68" y="96"/>
                    <a:pt x="39" y="62"/>
                    <a:pt x="35" y="58"/>
                  </a:cubicBezTo>
                  <a:cubicBezTo>
                    <a:pt x="34" y="56"/>
                    <a:pt x="34" y="56"/>
                    <a:pt x="34" y="56"/>
                  </a:cubicBezTo>
                  <a:cubicBezTo>
                    <a:pt x="33" y="56"/>
                    <a:pt x="33" y="56"/>
                    <a:pt x="33" y="56"/>
                  </a:cubicBezTo>
                  <a:cubicBezTo>
                    <a:pt x="33" y="69"/>
                    <a:pt x="33" y="69"/>
                    <a:pt x="33" y="69"/>
                  </a:cubicBezTo>
                  <a:cubicBezTo>
                    <a:pt x="33" y="83"/>
                    <a:pt x="33" y="94"/>
                    <a:pt x="34" y="101"/>
                  </a:cubicBezTo>
                  <a:cubicBezTo>
                    <a:pt x="34" y="105"/>
                    <a:pt x="35" y="108"/>
                    <a:pt x="39" y="109"/>
                  </a:cubicBezTo>
                  <a:cubicBezTo>
                    <a:pt x="41" y="109"/>
                    <a:pt x="44" y="109"/>
                    <a:pt x="46" y="109"/>
                  </a:cubicBezTo>
                  <a:cubicBezTo>
                    <a:pt x="47" y="109"/>
                    <a:pt x="48" y="110"/>
                    <a:pt x="48" y="110"/>
                  </a:cubicBezTo>
                  <a:cubicBezTo>
                    <a:pt x="48" y="111"/>
                    <a:pt x="47" y="112"/>
                    <a:pt x="45" y="112"/>
                  </a:cubicBezTo>
                  <a:cubicBezTo>
                    <a:pt x="37" y="112"/>
                    <a:pt x="28" y="111"/>
                    <a:pt x="24" y="111"/>
                  </a:cubicBezTo>
                  <a:cubicBezTo>
                    <a:pt x="21" y="111"/>
                    <a:pt x="11" y="112"/>
                    <a:pt x="5" y="112"/>
                  </a:cubicBezTo>
                  <a:cubicBezTo>
                    <a:pt x="3" y="112"/>
                    <a:pt x="2" y="111"/>
                    <a:pt x="2" y="110"/>
                  </a:cubicBezTo>
                  <a:cubicBezTo>
                    <a:pt x="2" y="110"/>
                    <a:pt x="3" y="109"/>
                    <a:pt x="5" y="109"/>
                  </a:cubicBezTo>
                  <a:cubicBezTo>
                    <a:pt x="7" y="109"/>
                    <a:pt x="9" y="109"/>
                    <a:pt x="10" y="109"/>
                  </a:cubicBezTo>
                  <a:cubicBezTo>
                    <a:pt x="13" y="108"/>
                    <a:pt x="14" y="105"/>
                    <a:pt x="14" y="100"/>
                  </a:cubicBezTo>
                  <a:cubicBezTo>
                    <a:pt x="15" y="94"/>
                    <a:pt x="15" y="83"/>
                    <a:pt x="15" y="69"/>
                  </a:cubicBezTo>
                  <a:cubicBezTo>
                    <a:pt x="15" y="43"/>
                    <a:pt x="15" y="43"/>
                    <a:pt x="15" y="43"/>
                  </a:cubicBezTo>
                  <a:cubicBezTo>
                    <a:pt x="15" y="21"/>
                    <a:pt x="15" y="17"/>
                    <a:pt x="15" y="12"/>
                  </a:cubicBezTo>
                  <a:cubicBezTo>
                    <a:pt x="15" y="7"/>
                    <a:pt x="13" y="5"/>
                    <a:pt x="8" y="3"/>
                  </a:cubicBezTo>
                  <a:cubicBezTo>
                    <a:pt x="7" y="3"/>
                    <a:pt x="5" y="3"/>
                    <a:pt x="3" y="3"/>
                  </a:cubicBezTo>
                  <a:cubicBezTo>
                    <a:pt x="1" y="3"/>
                    <a:pt x="0" y="3"/>
                    <a:pt x="0" y="2"/>
                  </a:cubicBezTo>
                  <a:cubicBezTo>
                    <a:pt x="0" y="1"/>
                    <a:pt x="1" y="0"/>
                    <a:pt x="3" y="0"/>
                  </a:cubicBezTo>
                  <a:cubicBezTo>
                    <a:pt x="11" y="0"/>
                    <a:pt x="21" y="1"/>
                    <a:pt x="24" y="1"/>
                  </a:cubicBezTo>
                  <a:cubicBezTo>
                    <a:pt x="28" y="1"/>
                    <a:pt x="37" y="0"/>
                    <a:pt x="42" y="0"/>
                  </a:cubicBezTo>
                  <a:cubicBezTo>
                    <a:pt x="44" y="0"/>
                    <a:pt x="45" y="1"/>
                    <a:pt x="45" y="2"/>
                  </a:cubicBezTo>
                  <a:cubicBezTo>
                    <a:pt x="45" y="3"/>
                    <a:pt x="44" y="3"/>
                    <a:pt x="43" y="3"/>
                  </a:cubicBezTo>
                  <a:cubicBezTo>
                    <a:pt x="41" y="3"/>
                    <a:pt x="41" y="3"/>
                    <a:pt x="39" y="3"/>
                  </a:cubicBezTo>
                  <a:cubicBezTo>
                    <a:pt x="35" y="4"/>
                    <a:pt x="34" y="7"/>
                    <a:pt x="33" y="12"/>
                  </a:cubicBezTo>
                  <a:cubicBezTo>
                    <a:pt x="33" y="17"/>
                    <a:pt x="33" y="21"/>
                    <a:pt x="33" y="43"/>
                  </a:cubicBezTo>
                  <a:lnTo>
                    <a:pt x="33" y="5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4"/>
            <p:cNvSpPr>
              <a:spLocks/>
            </p:cNvSpPr>
            <p:nvPr/>
          </p:nvSpPr>
          <p:spPr bwMode="auto">
            <a:xfrm>
              <a:off x="7435851" y="5457825"/>
              <a:ext cx="233363" cy="442912"/>
            </a:xfrm>
            <a:custGeom>
              <a:avLst/>
              <a:gdLst>
                <a:gd name="T0" fmla="*/ 3 w 62"/>
                <a:gd name="T1" fmla="*/ 112 h 116"/>
                <a:gd name="T2" fmla="*/ 0 w 62"/>
                <a:gd name="T3" fmla="*/ 107 h 116"/>
                <a:gd name="T4" fmla="*/ 1 w 62"/>
                <a:gd name="T5" fmla="*/ 88 h 116"/>
                <a:gd name="T6" fmla="*/ 3 w 62"/>
                <a:gd name="T7" fmla="*/ 84 h 116"/>
                <a:gd name="T8" fmla="*/ 4 w 62"/>
                <a:gd name="T9" fmla="*/ 86 h 116"/>
                <a:gd name="T10" fmla="*/ 5 w 62"/>
                <a:gd name="T11" fmla="*/ 94 h 116"/>
                <a:gd name="T12" fmla="*/ 27 w 62"/>
                <a:gd name="T13" fmla="*/ 109 h 116"/>
                <a:gd name="T14" fmla="*/ 46 w 62"/>
                <a:gd name="T15" fmla="*/ 92 h 116"/>
                <a:gd name="T16" fmla="*/ 32 w 62"/>
                <a:gd name="T17" fmla="*/ 68 h 116"/>
                <a:gd name="T18" fmla="*/ 25 w 62"/>
                <a:gd name="T19" fmla="*/ 63 h 116"/>
                <a:gd name="T20" fmla="*/ 3 w 62"/>
                <a:gd name="T21" fmla="*/ 28 h 116"/>
                <a:gd name="T22" fmla="*/ 37 w 62"/>
                <a:gd name="T23" fmla="*/ 0 h 116"/>
                <a:gd name="T24" fmla="*/ 57 w 62"/>
                <a:gd name="T25" fmla="*/ 3 h 116"/>
                <a:gd name="T26" fmla="*/ 59 w 62"/>
                <a:gd name="T27" fmla="*/ 5 h 116"/>
                <a:gd name="T28" fmla="*/ 58 w 62"/>
                <a:gd name="T29" fmla="*/ 22 h 116"/>
                <a:gd name="T30" fmla="*/ 57 w 62"/>
                <a:gd name="T31" fmla="*/ 27 h 116"/>
                <a:gd name="T32" fmla="*/ 55 w 62"/>
                <a:gd name="T33" fmla="*/ 24 h 116"/>
                <a:gd name="T34" fmla="*/ 51 w 62"/>
                <a:gd name="T35" fmla="*/ 14 h 116"/>
                <a:gd name="T36" fmla="*/ 35 w 62"/>
                <a:gd name="T37" fmla="*/ 7 h 116"/>
                <a:gd name="T38" fmla="*/ 18 w 62"/>
                <a:gd name="T39" fmla="*/ 22 h 116"/>
                <a:gd name="T40" fmla="*/ 33 w 62"/>
                <a:gd name="T41" fmla="*/ 44 h 116"/>
                <a:gd name="T42" fmla="*/ 38 w 62"/>
                <a:gd name="T43" fmla="*/ 47 h 116"/>
                <a:gd name="T44" fmla="*/ 62 w 62"/>
                <a:gd name="T45" fmla="*/ 84 h 116"/>
                <a:gd name="T46" fmla="*/ 48 w 62"/>
                <a:gd name="T47" fmla="*/ 110 h 116"/>
                <a:gd name="T48" fmla="*/ 24 w 62"/>
                <a:gd name="T49" fmla="*/ 116 h 116"/>
                <a:gd name="T50" fmla="*/ 3 w 62"/>
                <a:gd name="T51"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116">
                  <a:moveTo>
                    <a:pt x="3" y="112"/>
                  </a:moveTo>
                  <a:cubicBezTo>
                    <a:pt x="1" y="111"/>
                    <a:pt x="0" y="110"/>
                    <a:pt x="0" y="107"/>
                  </a:cubicBezTo>
                  <a:cubicBezTo>
                    <a:pt x="0" y="99"/>
                    <a:pt x="1" y="90"/>
                    <a:pt x="1" y="88"/>
                  </a:cubicBezTo>
                  <a:cubicBezTo>
                    <a:pt x="1" y="86"/>
                    <a:pt x="1" y="84"/>
                    <a:pt x="3" y="84"/>
                  </a:cubicBezTo>
                  <a:cubicBezTo>
                    <a:pt x="4" y="84"/>
                    <a:pt x="4" y="85"/>
                    <a:pt x="4" y="86"/>
                  </a:cubicBezTo>
                  <a:cubicBezTo>
                    <a:pt x="4" y="88"/>
                    <a:pt x="5" y="91"/>
                    <a:pt x="5" y="94"/>
                  </a:cubicBezTo>
                  <a:cubicBezTo>
                    <a:pt x="9" y="105"/>
                    <a:pt x="17" y="109"/>
                    <a:pt x="27" y="109"/>
                  </a:cubicBezTo>
                  <a:cubicBezTo>
                    <a:pt x="40" y="109"/>
                    <a:pt x="46" y="100"/>
                    <a:pt x="46" y="92"/>
                  </a:cubicBezTo>
                  <a:cubicBezTo>
                    <a:pt x="46" y="85"/>
                    <a:pt x="44" y="78"/>
                    <a:pt x="32" y="68"/>
                  </a:cubicBezTo>
                  <a:cubicBezTo>
                    <a:pt x="25" y="63"/>
                    <a:pt x="25" y="63"/>
                    <a:pt x="25" y="63"/>
                  </a:cubicBezTo>
                  <a:cubicBezTo>
                    <a:pt x="9" y="50"/>
                    <a:pt x="3" y="40"/>
                    <a:pt x="3" y="28"/>
                  </a:cubicBezTo>
                  <a:cubicBezTo>
                    <a:pt x="3" y="12"/>
                    <a:pt x="17" y="0"/>
                    <a:pt x="37" y="0"/>
                  </a:cubicBezTo>
                  <a:cubicBezTo>
                    <a:pt x="47" y="0"/>
                    <a:pt x="53" y="2"/>
                    <a:pt x="57" y="3"/>
                  </a:cubicBezTo>
                  <a:cubicBezTo>
                    <a:pt x="58" y="3"/>
                    <a:pt x="59" y="4"/>
                    <a:pt x="59" y="5"/>
                  </a:cubicBezTo>
                  <a:cubicBezTo>
                    <a:pt x="59" y="7"/>
                    <a:pt x="58" y="11"/>
                    <a:pt x="58" y="22"/>
                  </a:cubicBezTo>
                  <a:cubicBezTo>
                    <a:pt x="58" y="26"/>
                    <a:pt x="58" y="27"/>
                    <a:pt x="57" y="27"/>
                  </a:cubicBezTo>
                  <a:cubicBezTo>
                    <a:pt x="56" y="27"/>
                    <a:pt x="55" y="26"/>
                    <a:pt x="55" y="24"/>
                  </a:cubicBezTo>
                  <a:cubicBezTo>
                    <a:pt x="55" y="23"/>
                    <a:pt x="55" y="18"/>
                    <a:pt x="51" y="14"/>
                  </a:cubicBezTo>
                  <a:cubicBezTo>
                    <a:pt x="49" y="12"/>
                    <a:pt x="45" y="7"/>
                    <a:pt x="35" y="7"/>
                  </a:cubicBezTo>
                  <a:cubicBezTo>
                    <a:pt x="24" y="7"/>
                    <a:pt x="18" y="13"/>
                    <a:pt x="18" y="22"/>
                  </a:cubicBezTo>
                  <a:cubicBezTo>
                    <a:pt x="18" y="29"/>
                    <a:pt x="21" y="34"/>
                    <a:pt x="33" y="44"/>
                  </a:cubicBezTo>
                  <a:cubicBezTo>
                    <a:pt x="38" y="47"/>
                    <a:pt x="38" y="47"/>
                    <a:pt x="38" y="47"/>
                  </a:cubicBezTo>
                  <a:cubicBezTo>
                    <a:pt x="55" y="60"/>
                    <a:pt x="62" y="70"/>
                    <a:pt x="62" y="84"/>
                  </a:cubicBezTo>
                  <a:cubicBezTo>
                    <a:pt x="62" y="93"/>
                    <a:pt x="59" y="103"/>
                    <a:pt x="48" y="110"/>
                  </a:cubicBezTo>
                  <a:cubicBezTo>
                    <a:pt x="41" y="115"/>
                    <a:pt x="32" y="116"/>
                    <a:pt x="24" y="116"/>
                  </a:cubicBezTo>
                  <a:cubicBezTo>
                    <a:pt x="16" y="116"/>
                    <a:pt x="9" y="115"/>
                    <a:pt x="3" y="11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5"/>
            <p:cNvSpPr>
              <a:spLocks noEditPoints="1"/>
            </p:cNvSpPr>
            <p:nvPr/>
          </p:nvSpPr>
          <p:spPr bwMode="auto">
            <a:xfrm>
              <a:off x="3965576" y="5991225"/>
              <a:ext cx="82550" cy="96837"/>
            </a:xfrm>
            <a:custGeom>
              <a:avLst/>
              <a:gdLst>
                <a:gd name="T0" fmla="*/ 0 w 22"/>
                <a:gd name="T1" fmla="*/ 0 h 25"/>
                <a:gd name="T2" fmla="*/ 13 w 22"/>
                <a:gd name="T3" fmla="*/ 0 h 25"/>
                <a:gd name="T4" fmla="*/ 22 w 22"/>
                <a:gd name="T5" fmla="*/ 7 h 25"/>
                <a:gd name="T6" fmla="*/ 14 w 22"/>
                <a:gd name="T7" fmla="*/ 15 h 25"/>
                <a:gd name="T8" fmla="*/ 4 w 22"/>
                <a:gd name="T9" fmla="*/ 15 h 25"/>
                <a:gd name="T10" fmla="*/ 4 w 22"/>
                <a:gd name="T11" fmla="*/ 25 h 25"/>
                <a:gd name="T12" fmla="*/ 0 w 22"/>
                <a:gd name="T13" fmla="*/ 25 h 25"/>
                <a:gd name="T14" fmla="*/ 0 w 22"/>
                <a:gd name="T15" fmla="*/ 0 h 25"/>
                <a:gd name="T16" fmla="*/ 13 w 22"/>
                <a:gd name="T17" fmla="*/ 12 h 25"/>
                <a:gd name="T18" fmla="*/ 18 w 22"/>
                <a:gd name="T19" fmla="*/ 7 h 25"/>
                <a:gd name="T20" fmla="*/ 14 w 22"/>
                <a:gd name="T21" fmla="*/ 3 h 25"/>
                <a:gd name="T22" fmla="*/ 4 w 22"/>
                <a:gd name="T23" fmla="*/ 3 h 25"/>
                <a:gd name="T24" fmla="*/ 4 w 22"/>
                <a:gd name="T25" fmla="*/ 12 h 25"/>
                <a:gd name="T26" fmla="*/ 13 w 22"/>
                <a:gd name="T2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5">
                  <a:moveTo>
                    <a:pt x="0" y="0"/>
                  </a:moveTo>
                  <a:cubicBezTo>
                    <a:pt x="13" y="0"/>
                    <a:pt x="13" y="0"/>
                    <a:pt x="13" y="0"/>
                  </a:cubicBezTo>
                  <a:cubicBezTo>
                    <a:pt x="19" y="0"/>
                    <a:pt x="22" y="2"/>
                    <a:pt x="22" y="7"/>
                  </a:cubicBezTo>
                  <a:cubicBezTo>
                    <a:pt x="22" y="12"/>
                    <a:pt x="19" y="15"/>
                    <a:pt x="14" y="15"/>
                  </a:cubicBezTo>
                  <a:cubicBezTo>
                    <a:pt x="4" y="15"/>
                    <a:pt x="4" y="15"/>
                    <a:pt x="4" y="15"/>
                  </a:cubicBezTo>
                  <a:cubicBezTo>
                    <a:pt x="4" y="25"/>
                    <a:pt x="4" y="25"/>
                    <a:pt x="4" y="25"/>
                  </a:cubicBezTo>
                  <a:cubicBezTo>
                    <a:pt x="0" y="25"/>
                    <a:pt x="0" y="25"/>
                    <a:pt x="0" y="25"/>
                  </a:cubicBezTo>
                  <a:lnTo>
                    <a:pt x="0" y="0"/>
                  </a:lnTo>
                  <a:close/>
                  <a:moveTo>
                    <a:pt x="13" y="12"/>
                  </a:moveTo>
                  <a:cubicBezTo>
                    <a:pt x="17" y="12"/>
                    <a:pt x="18" y="10"/>
                    <a:pt x="18" y="7"/>
                  </a:cubicBezTo>
                  <a:cubicBezTo>
                    <a:pt x="18" y="5"/>
                    <a:pt x="17" y="3"/>
                    <a:pt x="14" y="3"/>
                  </a:cubicBezTo>
                  <a:cubicBezTo>
                    <a:pt x="4" y="3"/>
                    <a:pt x="4" y="3"/>
                    <a:pt x="4" y="3"/>
                  </a:cubicBezTo>
                  <a:cubicBezTo>
                    <a:pt x="4" y="12"/>
                    <a:pt x="4" y="12"/>
                    <a:pt x="4" y="12"/>
                  </a:cubicBezTo>
                  <a:lnTo>
                    <a:pt x="13" y="1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6"/>
            <p:cNvSpPr>
              <a:spLocks noEditPoints="1"/>
            </p:cNvSpPr>
            <p:nvPr/>
          </p:nvSpPr>
          <p:spPr bwMode="auto">
            <a:xfrm>
              <a:off x="4194176" y="5991225"/>
              <a:ext cx="90488" cy="96837"/>
            </a:xfrm>
            <a:custGeom>
              <a:avLst/>
              <a:gdLst>
                <a:gd name="T0" fmla="*/ 0 w 24"/>
                <a:gd name="T1" fmla="*/ 0 h 25"/>
                <a:gd name="T2" fmla="*/ 16 w 24"/>
                <a:gd name="T3" fmla="*/ 0 h 25"/>
                <a:gd name="T4" fmla="*/ 23 w 24"/>
                <a:gd name="T5" fmla="*/ 7 h 25"/>
                <a:gd name="T6" fmla="*/ 19 w 24"/>
                <a:gd name="T7" fmla="*/ 13 h 25"/>
                <a:gd name="T8" fmla="*/ 19 w 24"/>
                <a:gd name="T9" fmla="*/ 13 h 25"/>
                <a:gd name="T10" fmla="*/ 22 w 24"/>
                <a:gd name="T11" fmla="*/ 18 h 25"/>
                <a:gd name="T12" fmla="*/ 24 w 24"/>
                <a:gd name="T13" fmla="*/ 25 h 25"/>
                <a:gd name="T14" fmla="*/ 20 w 24"/>
                <a:gd name="T15" fmla="*/ 25 h 25"/>
                <a:gd name="T16" fmla="*/ 19 w 24"/>
                <a:gd name="T17" fmla="*/ 20 h 25"/>
                <a:gd name="T18" fmla="*/ 14 w 24"/>
                <a:gd name="T19" fmla="*/ 15 h 25"/>
                <a:gd name="T20" fmla="*/ 4 w 24"/>
                <a:gd name="T21" fmla="*/ 15 h 25"/>
                <a:gd name="T22" fmla="*/ 4 w 24"/>
                <a:gd name="T23" fmla="*/ 25 h 25"/>
                <a:gd name="T24" fmla="*/ 0 w 24"/>
                <a:gd name="T25" fmla="*/ 25 h 25"/>
                <a:gd name="T26" fmla="*/ 0 w 24"/>
                <a:gd name="T27" fmla="*/ 0 h 25"/>
                <a:gd name="T28" fmla="*/ 15 w 24"/>
                <a:gd name="T29" fmla="*/ 11 h 25"/>
                <a:gd name="T30" fmla="*/ 19 w 24"/>
                <a:gd name="T31" fmla="*/ 7 h 25"/>
                <a:gd name="T32" fmla="*/ 15 w 24"/>
                <a:gd name="T33" fmla="*/ 3 h 25"/>
                <a:gd name="T34" fmla="*/ 4 w 24"/>
                <a:gd name="T35" fmla="*/ 3 h 25"/>
                <a:gd name="T36" fmla="*/ 4 w 24"/>
                <a:gd name="T37" fmla="*/ 11 h 25"/>
                <a:gd name="T38" fmla="*/ 15 w 24"/>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5">
                  <a:moveTo>
                    <a:pt x="0" y="0"/>
                  </a:moveTo>
                  <a:cubicBezTo>
                    <a:pt x="16" y="0"/>
                    <a:pt x="16" y="0"/>
                    <a:pt x="16" y="0"/>
                  </a:cubicBezTo>
                  <a:cubicBezTo>
                    <a:pt x="21" y="0"/>
                    <a:pt x="23" y="3"/>
                    <a:pt x="23" y="7"/>
                  </a:cubicBezTo>
                  <a:cubicBezTo>
                    <a:pt x="23" y="10"/>
                    <a:pt x="21" y="12"/>
                    <a:pt x="19" y="13"/>
                  </a:cubicBezTo>
                  <a:cubicBezTo>
                    <a:pt x="19" y="13"/>
                    <a:pt x="19" y="13"/>
                    <a:pt x="19" y="13"/>
                  </a:cubicBezTo>
                  <a:cubicBezTo>
                    <a:pt x="21" y="13"/>
                    <a:pt x="22" y="15"/>
                    <a:pt x="22" y="18"/>
                  </a:cubicBezTo>
                  <a:cubicBezTo>
                    <a:pt x="23" y="23"/>
                    <a:pt x="23" y="24"/>
                    <a:pt x="24" y="25"/>
                  </a:cubicBezTo>
                  <a:cubicBezTo>
                    <a:pt x="20" y="25"/>
                    <a:pt x="20" y="25"/>
                    <a:pt x="20" y="25"/>
                  </a:cubicBezTo>
                  <a:cubicBezTo>
                    <a:pt x="19" y="25"/>
                    <a:pt x="19" y="23"/>
                    <a:pt x="19" y="20"/>
                  </a:cubicBezTo>
                  <a:cubicBezTo>
                    <a:pt x="19" y="16"/>
                    <a:pt x="17" y="15"/>
                    <a:pt x="14" y="15"/>
                  </a:cubicBezTo>
                  <a:cubicBezTo>
                    <a:pt x="4" y="15"/>
                    <a:pt x="4" y="15"/>
                    <a:pt x="4" y="15"/>
                  </a:cubicBezTo>
                  <a:cubicBezTo>
                    <a:pt x="4" y="25"/>
                    <a:pt x="4" y="25"/>
                    <a:pt x="4" y="25"/>
                  </a:cubicBezTo>
                  <a:cubicBezTo>
                    <a:pt x="0" y="25"/>
                    <a:pt x="0" y="25"/>
                    <a:pt x="0" y="25"/>
                  </a:cubicBezTo>
                  <a:lnTo>
                    <a:pt x="0" y="0"/>
                  </a:lnTo>
                  <a:close/>
                  <a:moveTo>
                    <a:pt x="15" y="11"/>
                  </a:moveTo>
                  <a:cubicBezTo>
                    <a:pt x="18" y="11"/>
                    <a:pt x="19" y="9"/>
                    <a:pt x="19" y="7"/>
                  </a:cubicBezTo>
                  <a:cubicBezTo>
                    <a:pt x="19" y="5"/>
                    <a:pt x="18" y="3"/>
                    <a:pt x="15" y="3"/>
                  </a:cubicBezTo>
                  <a:cubicBezTo>
                    <a:pt x="4" y="3"/>
                    <a:pt x="4" y="3"/>
                    <a:pt x="4" y="3"/>
                  </a:cubicBezTo>
                  <a:cubicBezTo>
                    <a:pt x="4" y="11"/>
                    <a:pt x="4" y="11"/>
                    <a:pt x="4" y="11"/>
                  </a:cubicBezTo>
                  <a:lnTo>
                    <a:pt x="15"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57"/>
            <p:cNvSpPr>
              <a:spLocks noEditPoints="1"/>
            </p:cNvSpPr>
            <p:nvPr/>
          </p:nvSpPr>
          <p:spPr bwMode="auto">
            <a:xfrm>
              <a:off x="4424363" y="5988050"/>
              <a:ext cx="104775" cy="103187"/>
            </a:xfrm>
            <a:custGeom>
              <a:avLst/>
              <a:gdLst>
                <a:gd name="T0" fmla="*/ 14 w 28"/>
                <a:gd name="T1" fmla="*/ 0 h 27"/>
                <a:gd name="T2" fmla="*/ 28 w 28"/>
                <a:gd name="T3" fmla="*/ 14 h 27"/>
                <a:gd name="T4" fmla="*/ 14 w 28"/>
                <a:gd name="T5" fmla="*/ 27 h 27"/>
                <a:gd name="T6" fmla="*/ 0 w 28"/>
                <a:gd name="T7" fmla="*/ 14 h 27"/>
                <a:gd name="T8" fmla="*/ 14 w 28"/>
                <a:gd name="T9" fmla="*/ 0 h 27"/>
                <a:gd name="T10" fmla="*/ 14 w 28"/>
                <a:gd name="T11" fmla="*/ 4 h 27"/>
                <a:gd name="T12" fmla="*/ 4 w 28"/>
                <a:gd name="T13" fmla="*/ 14 h 27"/>
                <a:gd name="T14" fmla="*/ 14 w 28"/>
                <a:gd name="T15" fmla="*/ 24 h 27"/>
                <a:gd name="T16" fmla="*/ 25 w 28"/>
                <a:gd name="T17" fmla="*/ 14 h 27"/>
                <a:gd name="T18" fmla="*/ 14 w 28"/>
                <a:gd name="T1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14" y="0"/>
                  </a:moveTo>
                  <a:cubicBezTo>
                    <a:pt x="24" y="0"/>
                    <a:pt x="28" y="7"/>
                    <a:pt x="28" y="14"/>
                  </a:cubicBezTo>
                  <a:cubicBezTo>
                    <a:pt x="28" y="20"/>
                    <a:pt x="24" y="27"/>
                    <a:pt x="14" y="27"/>
                  </a:cubicBezTo>
                  <a:cubicBezTo>
                    <a:pt x="4" y="27"/>
                    <a:pt x="0" y="20"/>
                    <a:pt x="0" y="14"/>
                  </a:cubicBezTo>
                  <a:cubicBezTo>
                    <a:pt x="0" y="7"/>
                    <a:pt x="4" y="0"/>
                    <a:pt x="14" y="0"/>
                  </a:cubicBezTo>
                  <a:close/>
                  <a:moveTo>
                    <a:pt x="14" y="4"/>
                  </a:moveTo>
                  <a:cubicBezTo>
                    <a:pt x="8" y="4"/>
                    <a:pt x="4" y="7"/>
                    <a:pt x="4" y="14"/>
                  </a:cubicBezTo>
                  <a:cubicBezTo>
                    <a:pt x="4" y="20"/>
                    <a:pt x="8" y="24"/>
                    <a:pt x="14" y="24"/>
                  </a:cubicBezTo>
                  <a:cubicBezTo>
                    <a:pt x="20" y="24"/>
                    <a:pt x="25" y="20"/>
                    <a:pt x="25" y="14"/>
                  </a:cubicBezTo>
                  <a:cubicBezTo>
                    <a:pt x="25" y="7"/>
                    <a:pt x="20"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58"/>
            <p:cNvSpPr>
              <a:spLocks noEditPoints="1"/>
            </p:cNvSpPr>
            <p:nvPr/>
          </p:nvSpPr>
          <p:spPr bwMode="auto">
            <a:xfrm>
              <a:off x="4679951" y="5991225"/>
              <a:ext cx="77788" cy="96837"/>
            </a:xfrm>
            <a:custGeom>
              <a:avLst/>
              <a:gdLst>
                <a:gd name="T0" fmla="*/ 0 w 21"/>
                <a:gd name="T1" fmla="*/ 0 h 25"/>
                <a:gd name="T2" fmla="*/ 13 w 21"/>
                <a:gd name="T3" fmla="*/ 0 h 25"/>
                <a:gd name="T4" fmla="*/ 21 w 21"/>
                <a:gd name="T5" fmla="*/ 7 h 25"/>
                <a:gd name="T6" fmla="*/ 13 w 21"/>
                <a:gd name="T7" fmla="*/ 15 h 25"/>
                <a:gd name="T8" fmla="*/ 4 w 21"/>
                <a:gd name="T9" fmla="*/ 15 h 25"/>
                <a:gd name="T10" fmla="*/ 4 w 21"/>
                <a:gd name="T11" fmla="*/ 25 h 25"/>
                <a:gd name="T12" fmla="*/ 0 w 21"/>
                <a:gd name="T13" fmla="*/ 25 h 25"/>
                <a:gd name="T14" fmla="*/ 0 w 21"/>
                <a:gd name="T15" fmla="*/ 0 h 25"/>
                <a:gd name="T16" fmla="*/ 13 w 21"/>
                <a:gd name="T17" fmla="*/ 12 h 25"/>
                <a:gd name="T18" fmla="*/ 18 w 21"/>
                <a:gd name="T19" fmla="*/ 7 h 25"/>
                <a:gd name="T20" fmla="*/ 13 w 21"/>
                <a:gd name="T21" fmla="*/ 3 h 25"/>
                <a:gd name="T22" fmla="*/ 4 w 21"/>
                <a:gd name="T23" fmla="*/ 3 h 25"/>
                <a:gd name="T24" fmla="*/ 4 w 21"/>
                <a:gd name="T25" fmla="*/ 12 h 25"/>
                <a:gd name="T26" fmla="*/ 13 w 21"/>
                <a:gd name="T2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0" y="0"/>
                  </a:moveTo>
                  <a:cubicBezTo>
                    <a:pt x="13" y="0"/>
                    <a:pt x="13" y="0"/>
                    <a:pt x="13" y="0"/>
                  </a:cubicBezTo>
                  <a:cubicBezTo>
                    <a:pt x="19" y="0"/>
                    <a:pt x="21" y="2"/>
                    <a:pt x="21" y="7"/>
                  </a:cubicBezTo>
                  <a:cubicBezTo>
                    <a:pt x="21" y="12"/>
                    <a:pt x="19" y="15"/>
                    <a:pt x="13" y="15"/>
                  </a:cubicBezTo>
                  <a:cubicBezTo>
                    <a:pt x="4" y="15"/>
                    <a:pt x="4" y="15"/>
                    <a:pt x="4" y="15"/>
                  </a:cubicBezTo>
                  <a:cubicBezTo>
                    <a:pt x="4" y="25"/>
                    <a:pt x="4" y="25"/>
                    <a:pt x="4" y="25"/>
                  </a:cubicBezTo>
                  <a:cubicBezTo>
                    <a:pt x="0" y="25"/>
                    <a:pt x="0" y="25"/>
                    <a:pt x="0" y="25"/>
                  </a:cubicBezTo>
                  <a:lnTo>
                    <a:pt x="0" y="0"/>
                  </a:lnTo>
                  <a:close/>
                  <a:moveTo>
                    <a:pt x="13" y="12"/>
                  </a:moveTo>
                  <a:cubicBezTo>
                    <a:pt x="16" y="12"/>
                    <a:pt x="18" y="10"/>
                    <a:pt x="18" y="7"/>
                  </a:cubicBezTo>
                  <a:cubicBezTo>
                    <a:pt x="18" y="5"/>
                    <a:pt x="16" y="3"/>
                    <a:pt x="13" y="3"/>
                  </a:cubicBezTo>
                  <a:cubicBezTo>
                    <a:pt x="4" y="3"/>
                    <a:pt x="4" y="3"/>
                    <a:pt x="4" y="3"/>
                  </a:cubicBezTo>
                  <a:cubicBezTo>
                    <a:pt x="4" y="12"/>
                    <a:pt x="4" y="12"/>
                    <a:pt x="4" y="12"/>
                  </a:cubicBezTo>
                  <a:lnTo>
                    <a:pt x="13" y="1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59"/>
            <p:cNvSpPr>
              <a:spLocks/>
            </p:cNvSpPr>
            <p:nvPr/>
          </p:nvSpPr>
          <p:spPr bwMode="auto">
            <a:xfrm>
              <a:off x="4908551" y="5991225"/>
              <a:ext cx="79375" cy="96837"/>
            </a:xfrm>
            <a:custGeom>
              <a:avLst/>
              <a:gdLst>
                <a:gd name="T0" fmla="*/ 0 w 50"/>
                <a:gd name="T1" fmla="*/ 0 h 61"/>
                <a:gd name="T2" fmla="*/ 47 w 50"/>
                <a:gd name="T3" fmla="*/ 0 h 61"/>
                <a:gd name="T4" fmla="*/ 47 w 50"/>
                <a:gd name="T5" fmla="*/ 8 h 61"/>
                <a:gd name="T6" fmla="*/ 10 w 50"/>
                <a:gd name="T7" fmla="*/ 8 h 61"/>
                <a:gd name="T8" fmla="*/ 10 w 50"/>
                <a:gd name="T9" fmla="*/ 27 h 61"/>
                <a:gd name="T10" fmla="*/ 47 w 50"/>
                <a:gd name="T11" fmla="*/ 27 h 61"/>
                <a:gd name="T12" fmla="*/ 47 w 50"/>
                <a:gd name="T13" fmla="*/ 34 h 61"/>
                <a:gd name="T14" fmla="*/ 10 w 50"/>
                <a:gd name="T15" fmla="*/ 34 h 61"/>
                <a:gd name="T16" fmla="*/ 10 w 50"/>
                <a:gd name="T17" fmla="*/ 53 h 61"/>
                <a:gd name="T18" fmla="*/ 50 w 50"/>
                <a:gd name="T19" fmla="*/ 53 h 61"/>
                <a:gd name="T20" fmla="*/ 50 w 50"/>
                <a:gd name="T21" fmla="*/ 61 h 61"/>
                <a:gd name="T22" fmla="*/ 0 w 50"/>
                <a:gd name="T23" fmla="*/ 61 h 61"/>
                <a:gd name="T24" fmla="*/ 0 w 50"/>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1">
                  <a:moveTo>
                    <a:pt x="0" y="0"/>
                  </a:moveTo>
                  <a:lnTo>
                    <a:pt x="47" y="0"/>
                  </a:lnTo>
                  <a:lnTo>
                    <a:pt x="47" y="8"/>
                  </a:lnTo>
                  <a:lnTo>
                    <a:pt x="10" y="8"/>
                  </a:lnTo>
                  <a:lnTo>
                    <a:pt x="10" y="27"/>
                  </a:lnTo>
                  <a:lnTo>
                    <a:pt x="47" y="27"/>
                  </a:lnTo>
                  <a:lnTo>
                    <a:pt x="47" y="34"/>
                  </a:lnTo>
                  <a:lnTo>
                    <a:pt x="10" y="34"/>
                  </a:lnTo>
                  <a:lnTo>
                    <a:pt x="10" y="53"/>
                  </a:lnTo>
                  <a:lnTo>
                    <a:pt x="50" y="53"/>
                  </a:lnTo>
                  <a:lnTo>
                    <a:pt x="50"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60"/>
            <p:cNvSpPr>
              <a:spLocks noEditPoints="1"/>
            </p:cNvSpPr>
            <p:nvPr/>
          </p:nvSpPr>
          <p:spPr bwMode="auto">
            <a:xfrm>
              <a:off x="5133976" y="5991225"/>
              <a:ext cx="90488" cy="96837"/>
            </a:xfrm>
            <a:custGeom>
              <a:avLst/>
              <a:gdLst>
                <a:gd name="T0" fmla="*/ 0 w 24"/>
                <a:gd name="T1" fmla="*/ 0 h 25"/>
                <a:gd name="T2" fmla="*/ 16 w 24"/>
                <a:gd name="T3" fmla="*/ 0 h 25"/>
                <a:gd name="T4" fmla="*/ 23 w 24"/>
                <a:gd name="T5" fmla="*/ 7 h 25"/>
                <a:gd name="T6" fmla="*/ 19 w 24"/>
                <a:gd name="T7" fmla="*/ 13 h 25"/>
                <a:gd name="T8" fmla="*/ 19 w 24"/>
                <a:gd name="T9" fmla="*/ 13 h 25"/>
                <a:gd name="T10" fmla="*/ 22 w 24"/>
                <a:gd name="T11" fmla="*/ 18 h 25"/>
                <a:gd name="T12" fmla="*/ 24 w 24"/>
                <a:gd name="T13" fmla="*/ 25 h 25"/>
                <a:gd name="T14" fmla="*/ 20 w 24"/>
                <a:gd name="T15" fmla="*/ 25 h 25"/>
                <a:gd name="T16" fmla="*/ 19 w 24"/>
                <a:gd name="T17" fmla="*/ 20 h 25"/>
                <a:gd name="T18" fmla="*/ 14 w 24"/>
                <a:gd name="T19" fmla="*/ 15 h 25"/>
                <a:gd name="T20" fmla="*/ 4 w 24"/>
                <a:gd name="T21" fmla="*/ 15 h 25"/>
                <a:gd name="T22" fmla="*/ 4 w 24"/>
                <a:gd name="T23" fmla="*/ 25 h 25"/>
                <a:gd name="T24" fmla="*/ 0 w 24"/>
                <a:gd name="T25" fmla="*/ 25 h 25"/>
                <a:gd name="T26" fmla="*/ 0 w 24"/>
                <a:gd name="T27" fmla="*/ 0 h 25"/>
                <a:gd name="T28" fmla="*/ 15 w 24"/>
                <a:gd name="T29" fmla="*/ 11 h 25"/>
                <a:gd name="T30" fmla="*/ 19 w 24"/>
                <a:gd name="T31" fmla="*/ 7 h 25"/>
                <a:gd name="T32" fmla="*/ 15 w 24"/>
                <a:gd name="T33" fmla="*/ 3 h 25"/>
                <a:gd name="T34" fmla="*/ 4 w 24"/>
                <a:gd name="T35" fmla="*/ 3 h 25"/>
                <a:gd name="T36" fmla="*/ 4 w 24"/>
                <a:gd name="T37" fmla="*/ 11 h 25"/>
                <a:gd name="T38" fmla="*/ 15 w 24"/>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5">
                  <a:moveTo>
                    <a:pt x="0" y="0"/>
                  </a:moveTo>
                  <a:cubicBezTo>
                    <a:pt x="16" y="0"/>
                    <a:pt x="16" y="0"/>
                    <a:pt x="16" y="0"/>
                  </a:cubicBezTo>
                  <a:cubicBezTo>
                    <a:pt x="21" y="0"/>
                    <a:pt x="23" y="3"/>
                    <a:pt x="23" y="7"/>
                  </a:cubicBezTo>
                  <a:cubicBezTo>
                    <a:pt x="23" y="10"/>
                    <a:pt x="21" y="12"/>
                    <a:pt x="19" y="13"/>
                  </a:cubicBezTo>
                  <a:cubicBezTo>
                    <a:pt x="19" y="13"/>
                    <a:pt x="19" y="13"/>
                    <a:pt x="19" y="13"/>
                  </a:cubicBezTo>
                  <a:cubicBezTo>
                    <a:pt x="21" y="13"/>
                    <a:pt x="22" y="15"/>
                    <a:pt x="22" y="18"/>
                  </a:cubicBezTo>
                  <a:cubicBezTo>
                    <a:pt x="23" y="23"/>
                    <a:pt x="23" y="24"/>
                    <a:pt x="24" y="25"/>
                  </a:cubicBezTo>
                  <a:cubicBezTo>
                    <a:pt x="20" y="25"/>
                    <a:pt x="20" y="25"/>
                    <a:pt x="20" y="25"/>
                  </a:cubicBezTo>
                  <a:cubicBezTo>
                    <a:pt x="19" y="25"/>
                    <a:pt x="19" y="23"/>
                    <a:pt x="19" y="20"/>
                  </a:cubicBezTo>
                  <a:cubicBezTo>
                    <a:pt x="19" y="16"/>
                    <a:pt x="17" y="15"/>
                    <a:pt x="14" y="15"/>
                  </a:cubicBezTo>
                  <a:cubicBezTo>
                    <a:pt x="4" y="15"/>
                    <a:pt x="4" y="15"/>
                    <a:pt x="4" y="15"/>
                  </a:cubicBezTo>
                  <a:cubicBezTo>
                    <a:pt x="4" y="25"/>
                    <a:pt x="4" y="25"/>
                    <a:pt x="4" y="25"/>
                  </a:cubicBezTo>
                  <a:cubicBezTo>
                    <a:pt x="0" y="25"/>
                    <a:pt x="0" y="25"/>
                    <a:pt x="0" y="25"/>
                  </a:cubicBezTo>
                  <a:lnTo>
                    <a:pt x="0" y="0"/>
                  </a:lnTo>
                  <a:close/>
                  <a:moveTo>
                    <a:pt x="15" y="11"/>
                  </a:moveTo>
                  <a:cubicBezTo>
                    <a:pt x="18" y="11"/>
                    <a:pt x="19" y="9"/>
                    <a:pt x="19" y="7"/>
                  </a:cubicBezTo>
                  <a:cubicBezTo>
                    <a:pt x="19" y="5"/>
                    <a:pt x="18" y="3"/>
                    <a:pt x="15" y="3"/>
                  </a:cubicBezTo>
                  <a:cubicBezTo>
                    <a:pt x="4" y="3"/>
                    <a:pt x="4" y="3"/>
                    <a:pt x="4" y="3"/>
                  </a:cubicBezTo>
                  <a:cubicBezTo>
                    <a:pt x="4" y="11"/>
                    <a:pt x="4" y="11"/>
                    <a:pt x="4" y="11"/>
                  </a:cubicBezTo>
                  <a:lnTo>
                    <a:pt x="15"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61"/>
            <p:cNvSpPr>
              <a:spLocks/>
            </p:cNvSpPr>
            <p:nvPr/>
          </p:nvSpPr>
          <p:spPr bwMode="auto">
            <a:xfrm>
              <a:off x="5359401" y="5991225"/>
              <a:ext cx="87313" cy="96837"/>
            </a:xfrm>
            <a:custGeom>
              <a:avLst/>
              <a:gdLst>
                <a:gd name="T0" fmla="*/ 22 w 55"/>
                <a:gd name="T1" fmla="*/ 8 h 61"/>
                <a:gd name="T2" fmla="*/ 0 w 55"/>
                <a:gd name="T3" fmla="*/ 8 h 61"/>
                <a:gd name="T4" fmla="*/ 0 w 55"/>
                <a:gd name="T5" fmla="*/ 0 h 61"/>
                <a:gd name="T6" fmla="*/ 55 w 55"/>
                <a:gd name="T7" fmla="*/ 0 h 61"/>
                <a:gd name="T8" fmla="*/ 55 w 55"/>
                <a:gd name="T9" fmla="*/ 8 h 61"/>
                <a:gd name="T10" fmla="*/ 31 w 55"/>
                <a:gd name="T11" fmla="*/ 8 h 61"/>
                <a:gd name="T12" fmla="*/ 31 w 55"/>
                <a:gd name="T13" fmla="*/ 61 h 61"/>
                <a:gd name="T14" fmla="*/ 22 w 55"/>
                <a:gd name="T15" fmla="*/ 61 h 61"/>
                <a:gd name="T16" fmla="*/ 22 w 55"/>
                <a:gd name="T1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22" y="8"/>
                  </a:moveTo>
                  <a:lnTo>
                    <a:pt x="0" y="8"/>
                  </a:lnTo>
                  <a:lnTo>
                    <a:pt x="0" y="0"/>
                  </a:lnTo>
                  <a:lnTo>
                    <a:pt x="55" y="0"/>
                  </a:lnTo>
                  <a:lnTo>
                    <a:pt x="55" y="8"/>
                  </a:lnTo>
                  <a:lnTo>
                    <a:pt x="31" y="8"/>
                  </a:lnTo>
                  <a:lnTo>
                    <a:pt x="31" y="61"/>
                  </a:lnTo>
                  <a:lnTo>
                    <a:pt x="22" y="61"/>
                  </a:lnTo>
                  <a:lnTo>
                    <a:pt x="22"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62"/>
            <p:cNvSpPr>
              <a:spLocks/>
            </p:cNvSpPr>
            <p:nvPr/>
          </p:nvSpPr>
          <p:spPr bwMode="auto">
            <a:xfrm>
              <a:off x="5578476" y="5991225"/>
              <a:ext cx="96838" cy="96837"/>
            </a:xfrm>
            <a:custGeom>
              <a:avLst/>
              <a:gdLst>
                <a:gd name="T0" fmla="*/ 49 w 61"/>
                <a:gd name="T1" fmla="*/ 0 h 61"/>
                <a:gd name="T2" fmla="*/ 61 w 61"/>
                <a:gd name="T3" fmla="*/ 0 h 61"/>
                <a:gd name="T4" fmla="*/ 35 w 61"/>
                <a:gd name="T5" fmla="*/ 36 h 61"/>
                <a:gd name="T6" fmla="*/ 35 w 61"/>
                <a:gd name="T7" fmla="*/ 61 h 61"/>
                <a:gd name="T8" fmla="*/ 26 w 61"/>
                <a:gd name="T9" fmla="*/ 61 h 61"/>
                <a:gd name="T10" fmla="*/ 26 w 61"/>
                <a:gd name="T11" fmla="*/ 36 h 61"/>
                <a:gd name="T12" fmla="*/ 0 w 61"/>
                <a:gd name="T13" fmla="*/ 0 h 61"/>
                <a:gd name="T14" fmla="*/ 12 w 61"/>
                <a:gd name="T15" fmla="*/ 0 h 61"/>
                <a:gd name="T16" fmla="*/ 30 w 61"/>
                <a:gd name="T17" fmla="*/ 27 h 61"/>
                <a:gd name="T18" fmla="*/ 49 w 61"/>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49" y="0"/>
                  </a:moveTo>
                  <a:lnTo>
                    <a:pt x="61" y="0"/>
                  </a:lnTo>
                  <a:lnTo>
                    <a:pt x="35" y="36"/>
                  </a:lnTo>
                  <a:lnTo>
                    <a:pt x="35" y="61"/>
                  </a:lnTo>
                  <a:lnTo>
                    <a:pt x="26" y="61"/>
                  </a:lnTo>
                  <a:lnTo>
                    <a:pt x="26" y="36"/>
                  </a:lnTo>
                  <a:lnTo>
                    <a:pt x="0" y="0"/>
                  </a:lnTo>
                  <a:lnTo>
                    <a:pt x="12" y="0"/>
                  </a:lnTo>
                  <a:lnTo>
                    <a:pt x="30" y="27"/>
                  </a:lnTo>
                  <a:lnTo>
                    <a:pt x="49"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63"/>
            <p:cNvSpPr>
              <a:spLocks/>
            </p:cNvSpPr>
            <p:nvPr/>
          </p:nvSpPr>
          <p:spPr bwMode="auto">
            <a:xfrm>
              <a:off x="5988051" y="5988050"/>
              <a:ext cx="85725" cy="103187"/>
            </a:xfrm>
            <a:custGeom>
              <a:avLst/>
              <a:gdLst>
                <a:gd name="T0" fmla="*/ 4 w 23"/>
                <a:gd name="T1" fmla="*/ 18 h 27"/>
                <a:gd name="T2" fmla="*/ 12 w 23"/>
                <a:gd name="T3" fmla="*/ 24 h 27"/>
                <a:gd name="T4" fmla="*/ 19 w 23"/>
                <a:gd name="T5" fmla="*/ 19 h 27"/>
                <a:gd name="T6" fmla="*/ 14 w 23"/>
                <a:gd name="T7" fmla="*/ 16 h 27"/>
                <a:gd name="T8" fmla="*/ 8 w 23"/>
                <a:gd name="T9" fmla="*/ 15 h 27"/>
                <a:gd name="T10" fmla="*/ 1 w 23"/>
                <a:gd name="T11" fmla="*/ 8 h 27"/>
                <a:gd name="T12" fmla="*/ 11 w 23"/>
                <a:gd name="T13" fmla="*/ 0 h 27"/>
                <a:gd name="T14" fmla="*/ 22 w 23"/>
                <a:gd name="T15" fmla="*/ 8 h 27"/>
                <a:gd name="T16" fmla="*/ 18 w 23"/>
                <a:gd name="T17" fmla="*/ 8 h 27"/>
                <a:gd name="T18" fmla="*/ 11 w 23"/>
                <a:gd name="T19" fmla="*/ 4 h 27"/>
                <a:gd name="T20" fmla="*/ 5 w 23"/>
                <a:gd name="T21" fmla="*/ 8 h 27"/>
                <a:gd name="T22" fmla="*/ 9 w 23"/>
                <a:gd name="T23" fmla="*/ 11 h 27"/>
                <a:gd name="T24" fmla="*/ 15 w 23"/>
                <a:gd name="T25" fmla="*/ 12 h 27"/>
                <a:gd name="T26" fmla="*/ 23 w 23"/>
                <a:gd name="T27" fmla="*/ 19 h 27"/>
                <a:gd name="T28" fmla="*/ 12 w 23"/>
                <a:gd name="T29" fmla="*/ 27 h 27"/>
                <a:gd name="T30" fmla="*/ 0 w 23"/>
                <a:gd name="T31" fmla="*/ 18 h 27"/>
                <a:gd name="T32" fmla="*/ 4 w 23"/>
                <a:gd name="T3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4" y="18"/>
                  </a:moveTo>
                  <a:cubicBezTo>
                    <a:pt x="4" y="22"/>
                    <a:pt x="8" y="24"/>
                    <a:pt x="12" y="24"/>
                  </a:cubicBezTo>
                  <a:cubicBezTo>
                    <a:pt x="16" y="24"/>
                    <a:pt x="19" y="22"/>
                    <a:pt x="19" y="19"/>
                  </a:cubicBezTo>
                  <a:cubicBezTo>
                    <a:pt x="19" y="17"/>
                    <a:pt x="17" y="16"/>
                    <a:pt x="14" y="16"/>
                  </a:cubicBezTo>
                  <a:cubicBezTo>
                    <a:pt x="8" y="15"/>
                    <a:pt x="8" y="15"/>
                    <a:pt x="8" y="15"/>
                  </a:cubicBezTo>
                  <a:cubicBezTo>
                    <a:pt x="5" y="14"/>
                    <a:pt x="1" y="13"/>
                    <a:pt x="1" y="8"/>
                  </a:cubicBezTo>
                  <a:cubicBezTo>
                    <a:pt x="1" y="3"/>
                    <a:pt x="5" y="0"/>
                    <a:pt x="11" y="0"/>
                  </a:cubicBezTo>
                  <a:cubicBezTo>
                    <a:pt x="16" y="0"/>
                    <a:pt x="21" y="2"/>
                    <a:pt x="22" y="8"/>
                  </a:cubicBezTo>
                  <a:cubicBezTo>
                    <a:pt x="18" y="8"/>
                    <a:pt x="18" y="8"/>
                    <a:pt x="18" y="8"/>
                  </a:cubicBezTo>
                  <a:cubicBezTo>
                    <a:pt x="18" y="6"/>
                    <a:pt x="17" y="4"/>
                    <a:pt x="11" y="4"/>
                  </a:cubicBezTo>
                  <a:cubicBezTo>
                    <a:pt x="8" y="4"/>
                    <a:pt x="5" y="5"/>
                    <a:pt x="5" y="8"/>
                  </a:cubicBezTo>
                  <a:cubicBezTo>
                    <a:pt x="5" y="9"/>
                    <a:pt x="6" y="11"/>
                    <a:pt x="9" y="11"/>
                  </a:cubicBezTo>
                  <a:cubicBezTo>
                    <a:pt x="15" y="12"/>
                    <a:pt x="15" y="12"/>
                    <a:pt x="15" y="12"/>
                  </a:cubicBezTo>
                  <a:cubicBezTo>
                    <a:pt x="17" y="12"/>
                    <a:pt x="23" y="13"/>
                    <a:pt x="23" y="19"/>
                  </a:cubicBezTo>
                  <a:cubicBezTo>
                    <a:pt x="23" y="25"/>
                    <a:pt x="17" y="27"/>
                    <a:pt x="12" y="27"/>
                  </a:cubicBezTo>
                  <a:cubicBezTo>
                    <a:pt x="6" y="27"/>
                    <a:pt x="0" y="25"/>
                    <a:pt x="0" y="18"/>
                  </a:cubicBezTo>
                  <a:lnTo>
                    <a:pt x="4"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64"/>
            <p:cNvSpPr>
              <a:spLocks/>
            </p:cNvSpPr>
            <p:nvPr/>
          </p:nvSpPr>
          <p:spPr bwMode="auto">
            <a:xfrm>
              <a:off x="6216651" y="5991225"/>
              <a:ext cx="79375" cy="96837"/>
            </a:xfrm>
            <a:custGeom>
              <a:avLst/>
              <a:gdLst>
                <a:gd name="T0" fmla="*/ 0 w 50"/>
                <a:gd name="T1" fmla="*/ 0 h 61"/>
                <a:gd name="T2" fmla="*/ 50 w 50"/>
                <a:gd name="T3" fmla="*/ 0 h 61"/>
                <a:gd name="T4" fmla="*/ 50 w 50"/>
                <a:gd name="T5" fmla="*/ 8 h 61"/>
                <a:gd name="T6" fmla="*/ 10 w 50"/>
                <a:gd name="T7" fmla="*/ 8 h 61"/>
                <a:gd name="T8" fmla="*/ 10 w 50"/>
                <a:gd name="T9" fmla="*/ 27 h 61"/>
                <a:gd name="T10" fmla="*/ 48 w 50"/>
                <a:gd name="T11" fmla="*/ 27 h 61"/>
                <a:gd name="T12" fmla="*/ 48 w 50"/>
                <a:gd name="T13" fmla="*/ 34 h 61"/>
                <a:gd name="T14" fmla="*/ 10 w 50"/>
                <a:gd name="T15" fmla="*/ 34 h 61"/>
                <a:gd name="T16" fmla="*/ 10 w 50"/>
                <a:gd name="T17" fmla="*/ 53 h 61"/>
                <a:gd name="T18" fmla="*/ 50 w 50"/>
                <a:gd name="T19" fmla="*/ 53 h 61"/>
                <a:gd name="T20" fmla="*/ 50 w 50"/>
                <a:gd name="T21" fmla="*/ 61 h 61"/>
                <a:gd name="T22" fmla="*/ 0 w 50"/>
                <a:gd name="T23" fmla="*/ 61 h 61"/>
                <a:gd name="T24" fmla="*/ 0 w 50"/>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1">
                  <a:moveTo>
                    <a:pt x="0" y="0"/>
                  </a:moveTo>
                  <a:lnTo>
                    <a:pt x="50" y="0"/>
                  </a:lnTo>
                  <a:lnTo>
                    <a:pt x="50" y="8"/>
                  </a:lnTo>
                  <a:lnTo>
                    <a:pt x="10" y="8"/>
                  </a:lnTo>
                  <a:lnTo>
                    <a:pt x="10" y="27"/>
                  </a:lnTo>
                  <a:lnTo>
                    <a:pt x="48" y="27"/>
                  </a:lnTo>
                  <a:lnTo>
                    <a:pt x="48" y="34"/>
                  </a:lnTo>
                  <a:lnTo>
                    <a:pt x="10" y="34"/>
                  </a:lnTo>
                  <a:lnTo>
                    <a:pt x="10" y="53"/>
                  </a:lnTo>
                  <a:lnTo>
                    <a:pt x="50" y="53"/>
                  </a:lnTo>
                  <a:lnTo>
                    <a:pt x="50"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65"/>
            <p:cNvSpPr>
              <a:spLocks noEditPoints="1"/>
            </p:cNvSpPr>
            <p:nvPr/>
          </p:nvSpPr>
          <p:spPr bwMode="auto">
            <a:xfrm>
              <a:off x="6446838" y="5991225"/>
              <a:ext cx="85725" cy="96837"/>
            </a:xfrm>
            <a:custGeom>
              <a:avLst/>
              <a:gdLst>
                <a:gd name="T0" fmla="*/ 0 w 23"/>
                <a:gd name="T1" fmla="*/ 0 h 25"/>
                <a:gd name="T2" fmla="*/ 16 w 23"/>
                <a:gd name="T3" fmla="*/ 0 h 25"/>
                <a:gd name="T4" fmla="*/ 23 w 23"/>
                <a:gd name="T5" fmla="*/ 7 h 25"/>
                <a:gd name="T6" fmla="*/ 18 w 23"/>
                <a:gd name="T7" fmla="*/ 13 h 25"/>
                <a:gd name="T8" fmla="*/ 18 w 23"/>
                <a:gd name="T9" fmla="*/ 13 h 25"/>
                <a:gd name="T10" fmla="*/ 22 w 23"/>
                <a:gd name="T11" fmla="*/ 18 h 25"/>
                <a:gd name="T12" fmla="*/ 23 w 23"/>
                <a:gd name="T13" fmla="*/ 25 h 25"/>
                <a:gd name="T14" fmla="*/ 19 w 23"/>
                <a:gd name="T15" fmla="*/ 25 h 25"/>
                <a:gd name="T16" fmla="*/ 18 w 23"/>
                <a:gd name="T17" fmla="*/ 20 h 25"/>
                <a:gd name="T18" fmla="*/ 13 w 23"/>
                <a:gd name="T19" fmla="*/ 15 h 25"/>
                <a:gd name="T20" fmla="*/ 4 w 23"/>
                <a:gd name="T21" fmla="*/ 15 h 25"/>
                <a:gd name="T22" fmla="*/ 4 w 23"/>
                <a:gd name="T23" fmla="*/ 25 h 25"/>
                <a:gd name="T24" fmla="*/ 0 w 23"/>
                <a:gd name="T25" fmla="*/ 25 h 25"/>
                <a:gd name="T26" fmla="*/ 0 w 23"/>
                <a:gd name="T27" fmla="*/ 0 h 25"/>
                <a:gd name="T28" fmla="*/ 14 w 23"/>
                <a:gd name="T29" fmla="*/ 11 h 25"/>
                <a:gd name="T30" fmla="*/ 19 w 23"/>
                <a:gd name="T31" fmla="*/ 7 h 25"/>
                <a:gd name="T32" fmla="*/ 14 w 23"/>
                <a:gd name="T33" fmla="*/ 3 h 25"/>
                <a:gd name="T34" fmla="*/ 4 w 23"/>
                <a:gd name="T35" fmla="*/ 3 h 25"/>
                <a:gd name="T36" fmla="*/ 4 w 23"/>
                <a:gd name="T37" fmla="*/ 11 h 25"/>
                <a:gd name="T38" fmla="*/ 14 w 23"/>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5">
                  <a:moveTo>
                    <a:pt x="0" y="0"/>
                  </a:moveTo>
                  <a:cubicBezTo>
                    <a:pt x="16" y="0"/>
                    <a:pt x="16" y="0"/>
                    <a:pt x="16" y="0"/>
                  </a:cubicBezTo>
                  <a:cubicBezTo>
                    <a:pt x="21" y="0"/>
                    <a:pt x="23" y="3"/>
                    <a:pt x="23" y="7"/>
                  </a:cubicBezTo>
                  <a:cubicBezTo>
                    <a:pt x="23" y="10"/>
                    <a:pt x="21" y="12"/>
                    <a:pt x="18" y="13"/>
                  </a:cubicBezTo>
                  <a:cubicBezTo>
                    <a:pt x="18" y="13"/>
                    <a:pt x="18" y="13"/>
                    <a:pt x="18" y="13"/>
                  </a:cubicBezTo>
                  <a:cubicBezTo>
                    <a:pt x="20" y="13"/>
                    <a:pt x="22" y="15"/>
                    <a:pt x="22" y="18"/>
                  </a:cubicBezTo>
                  <a:cubicBezTo>
                    <a:pt x="22" y="23"/>
                    <a:pt x="22" y="24"/>
                    <a:pt x="23" y="25"/>
                  </a:cubicBezTo>
                  <a:cubicBezTo>
                    <a:pt x="19" y="25"/>
                    <a:pt x="19" y="25"/>
                    <a:pt x="19" y="25"/>
                  </a:cubicBezTo>
                  <a:cubicBezTo>
                    <a:pt x="19" y="25"/>
                    <a:pt x="19" y="23"/>
                    <a:pt x="18" y="20"/>
                  </a:cubicBezTo>
                  <a:cubicBezTo>
                    <a:pt x="18" y="16"/>
                    <a:pt x="17" y="15"/>
                    <a:pt x="13" y="15"/>
                  </a:cubicBezTo>
                  <a:cubicBezTo>
                    <a:pt x="4" y="15"/>
                    <a:pt x="4" y="15"/>
                    <a:pt x="4" y="15"/>
                  </a:cubicBezTo>
                  <a:cubicBezTo>
                    <a:pt x="4" y="25"/>
                    <a:pt x="4" y="25"/>
                    <a:pt x="4" y="25"/>
                  </a:cubicBezTo>
                  <a:cubicBezTo>
                    <a:pt x="0" y="25"/>
                    <a:pt x="0" y="25"/>
                    <a:pt x="0" y="25"/>
                  </a:cubicBezTo>
                  <a:lnTo>
                    <a:pt x="0" y="0"/>
                  </a:lnTo>
                  <a:close/>
                  <a:moveTo>
                    <a:pt x="14" y="11"/>
                  </a:moveTo>
                  <a:cubicBezTo>
                    <a:pt x="18" y="11"/>
                    <a:pt x="19" y="9"/>
                    <a:pt x="19" y="7"/>
                  </a:cubicBezTo>
                  <a:cubicBezTo>
                    <a:pt x="19" y="5"/>
                    <a:pt x="17" y="3"/>
                    <a:pt x="14" y="3"/>
                  </a:cubicBezTo>
                  <a:cubicBezTo>
                    <a:pt x="4" y="3"/>
                    <a:pt x="4" y="3"/>
                    <a:pt x="4" y="3"/>
                  </a:cubicBezTo>
                  <a:cubicBezTo>
                    <a:pt x="4" y="11"/>
                    <a:pt x="4" y="11"/>
                    <a:pt x="4" y="11"/>
                  </a:cubicBezTo>
                  <a:lnTo>
                    <a:pt x="14"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66"/>
            <p:cNvSpPr>
              <a:spLocks/>
            </p:cNvSpPr>
            <p:nvPr/>
          </p:nvSpPr>
          <p:spPr bwMode="auto">
            <a:xfrm>
              <a:off x="6669088" y="5991225"/>
              <a:ext cx="96838" cy="96837"/>
            </a:xfrm>
            <a:custGeom>
              <a:avLst/>
              <a:gdLst>
                <a:gd name="T0" fmla="*/ 52 w 61"/>
                <a:gd name="T1" fmla="*/ 0 h 61"/>
                <a:gd name="T2" fmla="*/ 61 w 61"/>
                <a:gd name="T3" fmla="*/ 0 h 61"/>
                <a:gd name="T4" fmla="*/ 35 w 61"/>
                <a:gd name="T5" fmla="*/ 61 h 61"/>
                <a:gd name="T6" fmla="*/ 26 w 61"/>
                <a:gd name="T7" fmla="*/ 61 h 61"/>
                <a:gd name="T8" fmla="*/ 0 w 61"/>
                <a:gd name="T9" fmla="*/ 0 h 61"/>
                <a:gd name="T10" fmla="*/ 9 w 61"/>
                <a:gd name="T11" fmla="*/ 0 h 61"/>
                <a:gd name="T12" fmla="*/ 30 w 61"/>
                <a:gd name="T13" fmla="*/ 51 h 61"/>
                <a:gd name="T14" fmla="*/ 52 w 61"/>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1">
                  <a:moveTo>
                    <a:pt x="52" y="0"/>
                  </a:moveTo>
                  <a:lnTo>
                    <a:pt x="61" y="0"/>
                  </a:lnTo>
                  <a:lnTo>
                    <a:pt x="35" y="61"/>
                  </a:lnTo>
                  <a:lnTo>
                    <a:pt x="26" y="61"/>
                  </a:lnTo>
                  <a:lnTo>
                    <a:pt x="0" y="0"/>
                  </a:lnTo>
                  <a:lnTo>
                    <a:pt x="9" y="0"/>
                  </a:lnTo>
                  <a:lnTo>
                    <a:pt x="30" y="51"/>
                  </a:lnTo>
                  <a:lnTo>
                    <a:pt x="5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7"/>
            <p:cNvSpPr>
              <a:spLocks noChangeArrowheads="1"/>
            </p:cNvSpPr>
            <p:nvPr/>
          </p:nvSpPr>
          <p:spPr bwMode="auto">
            <a:xfrm>
              <a:off x="6908801" y="5991225"/>
              <a:ext cx="15875" cy="96837"/>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68"/>
            <p:cNvSpPr>
              <a:spLocks/>
            </p:cNvSpPr>
            <p:nvPr/>
          </p:nvSpPr>
          <p:spPr bwMode="auto">
            <a:xfrm>
              <a:off x="7073901" y="5988050"/>
              <a:ext cx="98425" cy="103187"/>
            </a:xfrm>
            <a:custGeom>
              <a:avLst/>
              <a:gdLst>
                <a:gd name="T0" fmla="*/ 22 w 26"/>
                <a:gd name="T1" fmla="*/ 10 h 27"/>
                <a:gd name="T2" fmla="*/ 14 w 26"/>
                <a:gd name="T3" fmla="*/ 4 h 27"/>
                <a:gd name="T4" fmla="*/ 4 w 26"/>
                <a:gd name="T5" fmla="*/ 14 h 27"/>
                <a:gd name="T6" fmla="*/ 13 w 26"/>
                <a:gd name="T7" fmla="*/ 24 h 27"/>
                <a:gd name="T8" fmla="*/ 22 w 26"/>
                <a:gd name="T9" fmla="*/ 17 h 27"/>
                <a:gd name="T10" fmla="*/ 26 w 26"/>
                <a:gd name="T11" fmla="*/ 17 h 27"/>
                <a:gd name="T12" fmla="*/ 13 w 26"/>
                <a:gd name="T13" fmla="*/ 27 h 27"/>
                <a:gd name="T14" fmla="*/ 0 w 26"/>
                <a:gd name="T15" fmla="*/ 14 h 27"/>
                <a:gd name="T16" fmla="*/ 13 w 26"/>
                <a:gd name="T17" fmla="*/ 0 h 27"/>
                <a:gd name="T18" fmla="*/ 26 w 26"/>
                <a:gd name="T19" fmla="*/ 10 h 27"/>
                <a:gd name="T20" fmla="*/ 22 w 26"/>
                <a:gd name="T2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7">
                  <a:moveTo>
                    <a:pt x="22" y="10"/>
                  </a:moveTo>
                  <a:cubicBezTo>
                    <a:pt x="22" y="7"/>
                    <a:pt x="19" y="4"/>
                    <a:pt x="14" y="4"/>
                  </a:cubicBezTo>
                  <a:cubicBezTo>
                    <a:pt x="8" y="4"/>
                    <a:pt x="4" y="7"/>
                    <a:pt x="4" y="14"/>
                  </a:cubicBezTo>
                  <a:cubicBezTo>
                    <a:pt x="4" y="19"/>
                    <a:pt x="6" y="24"/>
                    <a:pt x="13" y="24"/>
                  </a:cubicBezTo>
                  <a:cubicBezTo>
                    <a:pt x="18" y="24"/>
                    <a:pt x="21" y="22"/>
                    <a:pt x="22" y="17"/>
                  </a:cubicBezTo>
                  <a:cubicBezTo>
                    <a:pt x="26" y="17"/>
                    <a:pt x="26" y="17"/>
                    <a:pt x="26" y="17"/>
                  </a:cubicBezTo>
                  <a:cubicBezTo>
                    <a:pt x="25" y="22"/>
                    <a:pt x="21" y="27"/>
                    <a:pt x="13" y="27"/>
                  </a:cubicBezTo>
                  <a:cubicBezTo>
                    <a:pt x="7" y="27"/>
                    <a:pt x="0" y="23"/>
                    <a:pt x="0" y="14"/>
                  </a:cubicBezTo>
                  <a:cubicBezTo>
                    <a:pt x="0" y="6"/>
                    <a:pt x="5" y="0"/>
                    <a:pt x="13" y="0"/>
                  </a:cubicBezTo>
                  <a:cubicBezTo>
                    <a:pt x="18" y="0"/>
                    <a:pt x="25" y="2"/>
                    <a:pt x="26" y="10"/>
                  </a:cubicBezTo>
                  <a:lnTo>
                    <a:pt x="22" y="1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69"/>
            <p:cNvSpPr>
              <a:spLocks/>
            </p:cNvSpPr>
            <p:nvPr/>
          </p:nvSpPr>
          <p:spPr bwMode="auto">
            <a:xfrm>
              <a:off x="7323138" y="5991225"/>
              <a:ext cx="74613" cy="96837"/>
            </a:xfrm>
            <a:custGeom>
              <a:avLst/>
              <a:gdLst>
                <a:gd name="T0" fmla="*/ 0 w 47"/>
                <a:gd name="T1" fmla="*/ 0 h 61"/>
                <a:gd name="T2" fmla="*/ 47 w 47"/>
                <a:gd name="T3" fmla="*/ 0 h 61"/>
                <a:gd name="T4" fmla="*/ 47 w 47"/>
                <a:gd name="T5" fmla="*/ 8 h 61"/>
                <a:gd name="T6" fmla="*/ 9 w 47"/>
                <a:gd name="T7" fmla="*/ 8 h 61"/>
                <a:gd name="T8" fmla="*/ 9 w 47"/>
                <a:gd name="T9" fmla="*/ 27 h 61"/>
                <a:gd name="T10" fmla="*/ 47 w 47"/>
                <a:gd name="T11" fmla="*/ 27 h 61"/>
                <a:gd name="T12" fmla="*/ 47 w 47"/>
                <a:gd name="T13" fmla="*/ 34 h 61"/>
                <a:gd name="T14" fmla="*/ 9 w 47"/>
                <a:gd name="T15" fmla="*/ 34 h 61"/>
                <a:gd name="T16" fmla="*/ 9 w 47"/>
                <a:gd name="T17" fmla="*/ 53 h 61"/>
                <a:gd name="T18" fmla="*/ 47 w 47"/>
                <a:gd name="T19" fmla="*/ 53 h 61"/>
                <a:gd name="T20" fmla="*/ 47 w 47"/>
                <a:gd name="T21" fmla="*/ 61 h 61"/>
                <a:gd name="T22" fmla="*/ 0 w 47"/>
                <a:gd name="T23" fmla="*/ 61 h 61"/>
                <a:gd name="T24" fmla="*/ 0 w 4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1">
                  <a:moveTo>
                    <a:pt x="0" y="0"/>
                  </a:moveTo>
                  <a:lnTo>
                    <a:pt x="47" y="0"/>
                  </a:lnTo>
                  <a:lnTo>
                    <a:pt x="47" y="8"/>
                  </a:lnTo>
                  <a:lnTo>
                    <a:pt x="9" y="8"/>
                  </a:lnTo>
                  <a:lnTo>
                    <a:pt x="9" y="27"/>
                  </a:lnTo>
                  <a:lnTo>
                    <a:pt x="47" y="27"/>
                  </a:lnTo>
                  <a:lnTo>
                    <a:pt x="47" y="34"/>
                  </a:lnTo>
                  <a:lnTo>
                    <a:pt x="9" y="34"/>
                  </a:lnTo>
                  <a:lnTo>
                    <a:pt x="9" y="53"/>
                  </a:lnTo>
                  <a:lnTo>
                    <a:pt x="47" y="53"/>
                  </a:lnTo>
                  <a:lnTo>
                    <a:pt x="47"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70"/>
            <p:cNvSpPr>
              <a:spLocks/>
            </p:cNvSpPr>
            <p:nvPr/>
          </p:nvSpPr>
          <p:spPr bwMode="auto">
            <a:xfrm>
              <a:off x="7540626" y="5988050"/>
              <a:ext cx="85725" cy="103187"/>
            </a:xfrm>
            <a:custGeom>
              <a:avLst/>
              <a:gdLst>
                <a:gd name="T0" fmla="*/ 4 w 23"/>
                <a:gd name="T1" fmla="*/ 18 h 27"/>
                <a:gd name="T2" fmla="*/ 12 w 23"/>
                <a:gd name="T3" fmla="*/ 24 h 27"/>
                <a:gd name="T4" fmla="*/ 19 w 23"/>
                <a:gd name="T5" fmla="*/ 19 h 27"/>
                <a:gd name="T6" fmla="*/ 14 w 23"/>
                <a:gd name="T7" fmla="*/ 16 h 27"/>
                <a:gd name="T8" fmla="*/ 8 w 23"/>
                <a:gd name="T9" fmla="*/ 15 h 27"/>
                <a:gd name="T10" fmla="*/ 1 w 23"/>
                <a:gd name="T11" fmla="*/ 8 h 27"/>
                <a:gd name="T12" fmla="*/ 11 w 23"/>
                <a:gd name="T13" fmla="*/ 0 h 27"/>
                <a:gd name="T14" fmla="*/ 22 w 23"/>
                <a:gd name="T15" fmla="*/ 8 h 27"/>
                <a:gd name="T16" fmla="*/ 18 w 23"/>
                <a:gd name="T17" fmla="*/ 8 h 27"/>
                <a:gd name="T18" fmla="*/ 10 w 23"/>
                <a:gd name="T19" fmla="*/ 4 h 27"/>
                <a:gd name="T20" fmla="*/ 5 w 23"/>
                <a:gd name="T21" fmla="*/ 8 h 27"/>
                <a:gd name="T22" fmla="*/ 9 w 23"/>
                <a:gd name="T23" fmla="*/ 11 h 27"/>
                <a:gd name="T24" fmla="*/ 15 w 23"/>
                <a:gd name="T25" fmla="*/ 12 h 27"/>
                <a:gd name="T26" fmla="*/ 23 w 23"/>
                <a:gd name="T27" fmla="*/ 19 h 27"/>
                <a:gd name="T28" fmla="*/ 12 w 23"/>
                <a:gd name="T29" fmla="*/ 27 h 27"/>
                <a:gd name="T30" fmla="*/ 0 w 23"/>
                <a:gd name="T31" fmla="*/ 18 h 27"/>
                <a:gd name="T32" fmla="*/ 4 w 23"/>
                <a:gd name="T3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4" y="18"/>
                  </a:moveTo>
                  <a:cubicBezTo>
                    <a:pt x="4" y="22"/>
                    <a:pt x="8" y="24"/>
                    <a:pt x="12" y="24"/>
                  </a:cubicBezTo>
                  <a:cubicBezTo>
                    <a:pt x="16" y="24"/>
                    <a:pt x="19" y="22"/>
                    <a:pt x="19" y="19"/>
                  </a:cubicBezTo>
                  <a:cubicBezTo>
                    <a:pt x="19" y="17"/>
                    <a:pt x="17" y="16"/>
                    <a:pt x="14" y="16"/>
                  </a:cubicBezTo>
                  <a:cubicBezTo>
                    <a:pt x="8" y="15"/>
                    <a:pt x="8" y="15"/>
                    <a:pt x="8" y="15"/>
                  </a:cubicBezTo>
                  <a:cubicBezTo>
                    <a:pt x="5" y="14"/>
                    <a:pt x="1" y="13"/>
                    <a:pt x="1" y="8"/>
                  </a:cubicBezTo>
                  <a:cubicBezTo>
                    <a:pt x="1" y="3"/>
                    <a:pt x="4" y="0"/>
                    <a:pt x="11" y="0"/>
                  </a:cubicBezTo>
                  <a:cubicBezTo>
                    <a:pt x="16" y="0"/>
                    <a:pt x="21" y="2"/>
                    <a:pt x="22" y="8"/>
                  </a:cubicBezTo>
                  <a:cubicBezTo>
                    <a:pt x="18" y="8"/>
                    <a:pt x="18" y="8"/>
                    <a:pt x="18" y="8"/>
                  </a:cubicBezTo>
                  <a:cubicBezTo>
                    <a:pt x="18" y="6"/>
                    <a:pt x="16" y="4"/>
                    <a:pt x="10" y="4"/>
                  </a:cubicBezTo>
                  <a:cubicBezTo>
                    <a:pt x="8" y="4"/>
                    <a:pt x="5" y="5"/>
                    <a:pt x="5" y="8"/>
                  </a:cubicBezTo>
                  <a:cubicBezTo>
                    <a:pt x="5" y="9"/>
                    <a:pt x="6" y="11"/>
                    <a:pt x="9" y="11"/>
                  </a:cubicBezTo>
                  <a:cubicBezTo>
                    <a:pt x="15" y="12"/>
                    <a:pt x="15" y="12"/>
                    <a:pt x="15" y="12"/>
                  </a:cubicBezTo>
                  <a:cubicBezTo>
                    <a:pt x="17" y="12"/>
                    <a:pt x="23" y="13"/>
                    <a:pt x="23" y="19"/>
                  </a:cubicBezTo>
                  <a:cubicBezTo>
                    <a:pt x="23" y="25"/>
                    <a:pt x="17" y="27"/>
                    <a:pt x="12" y="27"/>
                  </a:cubicBezTo>
                  <a:cubicBezTo>
                    <a:pt x="6" y="27"/>
                    <a:pt x="0" y="25"/>
                    <a:pt x="0" y="18"/>
                  </a:cubicBezTo>
                  <a:lnTo>
                    <a:pt x="4"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4" name="Group 133"/>
          <p:cNvGrpSpPr/>
          <p:nvPr/>
        </p:nvGrpSpPr>
        <p:grpSpPr>
          <a:xfrm>
            <a:off x="5153556" y="5534235"/>
            <a:ext cx="1821302" cy="303370"/>
            <a:chOff x="5156200" y="5472113"/>
            <a:chExt cx="2678113" cy="446087"/>
          </a:xfrm>
        </p:grpSpPr>
        <p:sp>
          <p:nvSpPr>
            <p:cNvPr id="123" name="Freeform 74"/>
            <p:cNvSpPr>
              <a:spLocks/>
            </p:cNvSpPr>
            <p:nvPr/>
          </p:nvSpPr>
          <p:spPr bwMode="auto">
            <a:xfrm>
              <a:off x="5156200" y="5472113"/>
              <a:ext cx="522288" cy="330200"/>
            </a:xfrm>
            <a:custGeom>
              <a:avLst/>
              <a:gdLst>
                <a:gd name="T0" fmla="*/ 135 w 139"/>
                <a:gd name="T1" fmla="*/ 77 h 86"/>
                <a:gd name="T2" fmla="*/ 136 w 139"/>
                <a:gd name="T3" fmla="*/ 77 h 86"/>
                <a:gd name="T4" fmla="*/ 134 w 139"/>
                <a:gd name="T5" fmla="*/ 76 h 86"/>
                <a:gd name="T6" fmla="*/ 125 w 139"/>
                <a:gd name="T7" fmla="*/ 69 h 86"/>
                <a:gd name="T8" fmla="*/ 125 w 139"/>
                <a:gd name="T9" fmla="*/ 46 h 86"/>
                <a:gd name="T10" fmla="*/ 125 w 139"/>
                <a:gd name="T11" fmla="*/ 28 h 86"/>
                <a:gd name="T12" fmla="*/ 99 w 139"/>
                <a:gd name="T13" fmla="*/ 0 h 86"/>
                <a:gd name="T14" fmla="*/ 93 w 139"/>
                <a:gd name="T15" fmla="*/ 0 h 86"/>
                <a:gd name="T16" fmla="*/ 82 w 139"/>
                <a:gd name="T17" fmla="*/ 0 h 86"/>
                <a:gd name="T18" fmla="*/ 37 w 139"/>
                <a:gd name="T19" fmla="*/ 0 h 86"/>
                <a:gd name="T20" fmla="*/ 10 w 139"/>
                <a:gd name="T21" fmla="*/ 28 h 86"/>
                <a:gd name="T22" fmla="*/ 10 w 139"/>
                <a:gd name="T23" fmla="*/ 58 h 86"/>
                <a:gd name="T24" fmla="*/ 10 w 139"/>
                <a:gd name="T25" fmla="*/ 69 h 86"/>
                <a:gd name="T26" fmla="*/ 1 w 139"/>
                <a:gd name="T27" fmla="*/ 76 h 86"/>
                <a:gd name="T28" fmla="*/ 0 w 139"/>
                <a:gd name="T29" fmla="*/ 79 h 86"/>
                <a:gd name="T30" fmla="*/ 0 w 139"/>
                <a:gd name="T31" fmla="*/ 80 h 86"/>
                <a:gd name="T32" fmla="*/ 8 w 139"/>
                <a:gd name="T33" fmla="*/ 86 h 86"/>
                <a:gd name="T34" fmla="*/ 9 w 139"/>
                <a:gd name="T35" fmla="*/ 86 h 86"/>
                <a:gd name="T36" fmla="*/ 4 w 139"/>
                <a:gd name="T37" fmla="*/ 79 h 86"/>
                <a:gd name="T38" fmla="*/ 10 w 139"/>
                <a:gd name="T39" fmla="*/ 75 h 86"/>
                <a:gd name="T40" fmla="*/ 10 w 139"/>
                <a:gd name="T41" fmla="*/ 75 h 86"/>
                <a:gd name="T42" fmla="*/ 14 w 139"/>
                <a:gd name="T43" fmla="*/ 72 h 86"/>
                <a:gd name="T44" fmla="*/ 34 w 139"/>
                <a:gd name="T45" fmla="*/ 57 h 86"/>
                <a:gd name="T46" fmla="*/ 65 w 139"/>
                <a:gd name="T47" fmla="*/ 33 h 86"/>
                <a:gd name="T48" fmla="*/ 71 w 139"/>
                <a:gd name="T49" fmla="*/ 33 h 86"/>
                <a:gd name="T50" fmla="*/ 87 w 139"/>
                <a:gd name="T51" fmla="*/ 45 h 86"/>
                <a:gd name="T52" fmla="*/ 87 w 139"/>
                <a:gd name="T53" fmla="*/ 40 h 86"/>
                <a:gd name="T54" fmla="*/ 101 w 139"/>
                <a:gd name="T55" fmla="*/ 40 h 86"/>
                <a:gd name="T56" fmla="*/ 101 w 139"/>
                <a:gd name="T57" fmla="*/ 56 h 86"/>
                <a:gd name="T58" fmla="*/ 102 w 139"/>
                <a:gd name="T59" fmla="*/ 57 h 86"/>
                <a:gd name="T60" fmla="*/ 110 w 139"/>
                <a:gd name="T61" fmla="*/ 63 h 86"/>
                <a:gd name="T62" fmla="*/ 112 w 139"/>
                <a:gd name="T63" fmla="*/ 64 h 86"/>
                <a:gd name="T64" fmla="*/ 114 w 139"/>
                <a:gd name="T65" fmla="*/ 66 h 86"/>
                <a:gd name="T66" fmla="*/ 132 w 139"/>
                <a:gd name="T67" fmla="*/ 79 h 86"/>
                <a:gd name="T68" fmla="*/ 127 w 139"/>
                <a:gd name="T69" fmla="*/ 86 h 86"/>
                <a:gd name="T70" fmla="*/ 126 w 139"/>
                <a:gd name="T71" fmla="*/ 86 h 86"/>
                <a:gd name="T72" fmla="*/ 126 w 139"/>
                <a:gd name="T73" fmla="*/ 86 h 86"/>
                <a:gd name="T74" fmla="*/ 135 w 139"/>
                <a:gd name="T75" fmla="*/ 7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86">
                  <a:moveTo>
                    <a:pt x="135" y="77"/>
                  </a:moveTo>
                  <a:cubicBezTo>
                    <a:pt x="136" y="77"/>
                    <a:pt x="136" y="77"/>
                    <a:pt x="136" y="77"/>
                  </a:cubicBezTo>
                  <a:cubicBezTo>
                    <a:pt x="135" y="76"/>
                    <a:pt x="135" y="76"/>
                    <a:pt x="134" y="76"/>
                  </a:cubicBezTo>
                  <a:cubicBezTo>
                    <a:pt x="134" y="76"/>
                    <a:pt x="130" y="73"/>
                    <a:pt x="125" y="69"/>
                  </a:cubicBezTo>
                  <a:cubicBezTo>
                    <a:pt x="125" y="46"/>
                    <a:pt x="125" y="46"/>
                    <a:pt x="125" y="46"/>
                  </a:cubicBezTo>
                  <a:cubicBezTo>
                    <a:pt x="125" y="28"/>
                    <a:pt x="125" y="28"/>
                    <a:pt x="125" y="28"/>
                  </a:cubicBezTo>
                  <a:cubicBezTo>
                    <a:pt x="125" y="13"/>
                    <a:pt x="113" y="0"/>
                    <a:pt x="99" y="0"/>
                  </a:cubicBezTo>
                  <a:cubicBezTo>
                    <a:pt x="93" y="0"/>
                    <a:pt x="93" y="0"/>
                    <a:pt x="93" y="0"/>
                  </a:cubicBezTo>
                  <a:cubicBezTo>
                    <a:pt x="82" y="0"/>
                    <a:pt x="82" y="0"/>
                    <a:pt x="82" y="0"/>
                  </a:cubicBezTo>
                  <a:cubicBezTo>
                    <a:pt x="37" y="0"/>
                    <a:pt x="37" y="0"/>
                    <a:pt x="37" y="0"/>
                  </a:cubicBezTo>
                  <a:cubicBezTo>
                    <a:pt x="22" y="0"/>
                    <a:pt x="10" y="13"/>
                    <a:pt x="10" y="28"/>
                  </a:cubicBezTo>
                  <a:cubicBezTo>
                    <a:pt x="10" y="58"/>
                    <a:pt x="10" y="58"/>
                    <a:pt x="10" y="58"/>
                  </a:cubicBezTo>
                  <a:cubicBezTo>
                    <a:pt x="10" y="69"/>
                    <a:pt x="10" y="69"/>
                    <a:pt x="10" y="69"/>
                  </a:cubicBezTo>
                  <a:cubicBezTo>
                    <a:pt x="5" y="73"/>
                    <a:pt x="2" y="76"/>
                    <a:pt x="1" y="76"/>
                  </a:cubicBezTo>
                  <a:cubicBezTo>
                    <a:pt x="0" y="76"/>
                    <a:pt x="0" y="78"/>
                    <a:pt x="0" y="79"/>
                  </a:cubicBezTo>
                  <a:cubicBezTo>
                    <a:pt x="0" y="79"/>
                    <a:pt x="0" y="80"/>
                    <a:pt x="0" y="80"/>
                  </a:cubicBezTo>
                  <a:cubicBezTo>
                    <a:pt x="1" y="83"/>
                    <a:pt x="5" y="85"/>
                    <a:pt x="8" y="86"/>
                  </a:cubicBezTo>
                  <a:cubicBezTo>
                    <a:pt x="8" y="86"/>
                    <a:pt x="8" y="86"/>
                    <a:pt x="9" y="86"/>
                  </a:cubicBezTo>
                  <a:cubicBezTo>
                    <a:pt x="6" y="83"/>
                    <a:pt x="4" y="80"/>
                    <a:pt x="4" y="79"/>
                  </a:cubicBezTo>
                  <a:cubicBezTo>
                    <a:pt x="4" y="79"/>
                    <a:pt x="6" y="77"/>
                    <a:pt x="10" y="75"/>
                  </a:cubicBezTo>
                  <a:cubicBezTo>
                    <a:pt x="10" y="75"/>
                    <a:pt x="10" y="75"/>
                    <a:pt x="10" y="75"/>
                  </a:cubicBezTo>
                  <a:cubicBezTo>
                    <a:pt x="11" y="74"/>
                    <a:pt x="12" y="73"/>
                    <a:pt x="14" y="72"/>
                  </a:cubicBezTo>
                  <a:cubicBezTo>
                    <a:pt x="19" y="68"/>
                    <a:pt x="26" y="62"/>
                    <a:pt x="34" y="57"/>
                  </a:cubicBezTo>
                  <a:cubicBezTo>
                    <a:pt x="49" y="45"/>
                    <a:pt x="63" y="34"/>
                    <a:pt x="65" y="33"/>
                  </a:cubicBezTo>
                  <a:cubicBezTo>
                    <a:pt x="67" y="32"/>
                    <a:pt x="69" y="32"/>
                    <a:pt x="71" y="33"/>
                  </a:cubicBezTo>
                  <a:cubicBezTo>
                    <a:pt x="72" y="34"/>
                    <a:pt x="78" y="39"/>
                    <a:pt x="87" y="45"/>
                  </a:cubicBezTo>
                  <a:cubicBezTo>
                    <a:pt x="87" y="40"/>
                    <a:pt x="87" y="40"/>
                    <a:pt x="87" y="40"/>
                  </a:cubicBezTo>
                  <a:cubicBezTo>
                    <a:pt x="101" y="40"/>
                    <a:pt x="101" y="40"/>
                    <a:pt x="101" y="40"/>
                  </a:cubicBezTo>
                  <a:cubicBezTo>
                    <a:pt x="101" y="56"/>
                    <a:pt x="101" y="56"/>
                    <a:pt x="101" y="56"/>
                  </a:cubicBezTo>
                  <a:cubicBezTo>
                    <a:pt x="101" y="56"/>
                    <a:pt x="102" y="57"/>
                    <a:pt x="102" y="57"/>
                  </a:cubicBezTo>
                  <a:cubicBezTo>
                    <a:pt x="105" y="59"/>
                    <a:pt x="108" y="61"/>
                    <a:pt x="110" y="63"/>
                  </a:cubicBezTo>
                  <a:cubicBezTo>
                    <a:pt x="111" y="63"/>
                    <a:pt x="112" y="64"/>
                    <a:pt x="112" y="64"/>
                  </a:cubicBezTo>
                  <a:cubicBezTo>
                    <a:pt x="113" y="65"/>
                    <a:pt x="113" y="65"/>
                    <a:pt x="114" y="66"/>
                  </a:cubicBezTo>
                  <a:cubicBezTo>
                    <a:pt x="124" y="73"/>
                    <a:pt x="131" y="79"/>
                    <a:pt x="132" y="79"/>
                  </a:cubicBezTo>
                  <a:cubicBezTo>
                    <a:pt x="132" y="80"/>
                    <a:pt x="130" y="83"/>
                    <a:pt x="127" y="86"/>
                  </a:cubicBezTo>
                  <a:cubicBezTo>
                    <a:pt x="127" y="86"/>
                    <a:pt x="127" y="86"/>
                    <a:pt x="126" y="86"/>
                  </a:cubicBezTo>
                  <a:cubicBezTo>
                    <a:pt x="126" y="86"/>
                    <a:pt x="126" y="86"/>
                    <a:pt x="126" y="86"/>
                  </a:cubicBezTo>
                  <a:cubicBezTo>
                    <a:pt x="128" y="86"/>
                    <a:pt x="139" y="84"/>
                    <a:pt x="135" y="77"/>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75"/>
            <p:cNvSpPr>
              <a:spLocks noEditPoints="1"/>
            </p:cNvSpPr>
            <p:nvPr/>
          </p:nvSpPr>
          <p:spPr bwMode="auto">
            <a:xfrm>
              <a:off x="5192713" y="5637213"/>
              <a:ext cx="438150" cy="280987"/>
            </a:xfrm>
            <a:custGeom>
              <a:avLst/>
              <a:gdLst>
                <a:gd name="T0" fmla="*/ 116 w 116"/>
                <a:gd name="T1" fmla="*/ 44 h 73"/>
                <a:gd name="T2" fmla="*/ 116 w 116"/>
                <a:gd name="T3" fmla="*/ 42 h 73"/>
                <a:gd name="T4" fmla="*/ 112 w 116"/>
                <a:gd name="T5" fmla="*/ 37 h 73"/>
                <a:gd name="T6" fmla="*/ 97 w 116"/>
                <a:gd name="T7" fmla="*/ 26 h 73"/>
                <a:gd name="T8" fmla="*/ 97 w 116"/>
                <a:gd name="T9" fmla="*/ 26 h 73"/>
                <a:gd name="T10" fmla="*/ 65 w 116"/>
                <a:gd name="T11" fmla="*/ 2 h 73"/>
                <a:gd name="T12" fmla="*/ 58 w 116"/>
                <a:gd name="T13" fmla="*/ 0 h 73"/>
                <a:gd name="T14" fmla="*/ 52 w 116"/>
                <a:gd name="T15" fmla="*/ 2 h 73"/>
                <a:gd name="T16" fmla="*/ 5 w 116"/>
                <a:gd name="T17" fmla="*/ 37 h 73"/>
                <a:gd name="T18" fmla="*/ 0 w 116"/>
                <a:gd name="T19" fmla="*/ 43 h 73"/>
                <a:gd name="T20" fmla="*/ 0 w 116"/>
                <a:gd name="T21" fmla="*/ 43 h 73"/>
                <a:gd name="T22" fmla="*/ 0 w 116"/>
                <a:gd name="T23" fmla="*/ 43 h 73"/>
                <a:gd name="T24" fmla="*/ 0 w 116"/>
                <a:gd name="T25" fmla="*/ 46 h 73"/>
                <a:gd name="T26" fmla="*/ 0 w 116"/>
                <a:gd name="T27" fmla="*/ 46 h 73"/>
                <a:gd name="T28" fmla="*/ 27 w 116"/>
                <a:gd name="T29" fmla="*/ 73 h 73"/>
                <a:gd name="T30" fmla="*/ 89 w 116"/>
                <a:gd name="T31" fmla="*/ 73 h 73"/>
                <a:gd name="T32" fmla="*/ 116 w 116"/>
                <a:gd name="T33" fmla="*/ 46 h 73"/>
                <a:gd name="T34" fmla="*/ 116 w 116"/>
                <a:gd name="T35" fmla="*/ 44 h 73"/>
                <a:gd name="T36" fmla="*/ 116 w 116"/>
                <a:gd name="T37" fmla="*/ 44 h 73"/>
                <a:gd name="T38" fmla="*/ 60 w 116"/>
                <a:gd name="T39" fmla="*/ 12 h 73"/>
                <a:gd name="T40" fmla="*/ 66 w 116"/>
                <a:gd name="T41" fmla="*/ 12 h 73"/>
                <a:gd name="T42" fmla="*/ 72 w 116"/>
                <a:gd name="T43" fmla="*/ 18 h 73"/>
                <a:gd name="T44" fmla="*/ 72 w 116"/>
                <a:gd name="T45" fmla="*/ 24 h 73"/>
                <a:gd name="T46" fmla="*/ 60 w 116"/>
                <a:gd name="T47" fmla="*/ 24 h 73"/>
                <a:gd name="T48" fmla="*/ 60 w 116"/>
                <a:gd name="T49" fmla="*/ 12 h 73"/>
                <a:gd name="T50" fmla="*/ 60 w 116"/>
                <a:gd name="T51" fmla="*/ 27 h 73"/>
                <a:gd name="T52" fmla="*/ 72 w 116"/>
                <a:gd name="T53" fmla="*/ 27 h 73"/>
                <a:gd name="T54" fmla="*/ 72 w 116"/>
                <a:gd name="T55" fmla="*/ 33 h 73"/>
                <a:gd name="T56" fmla="*/ 66 w 116"/>
                <a:gd name="T57" fmla="*/ 38 h 73"/>
                <a:gd name="T58" fmla="*/ 60 w 116"/>
                <a:gd name="T59" fmla="*/ 38 h 73"/>
                <a:gd name="T60" fmla="*/ 60 w 116"/>
                <a:gd name="T61" fmla="*/ 27 h 73"/>
                <a:gd name="T62" fmla="*/ 45 w 116"/>
                <a:gd name="T63" fmla="*/ 18 h 73"/>
                <a:gd name="T64" fmla="*/ 51 w 116"/>
                <a:gd name="T65" fmla="*/ 12 h 73"/>
                <a:gd name="T66" fmla="*/ 57 w 116"/>
                <a:gd name="T67" fmla="*/ 12 h 73"/>
                <a:gd name="T68" fmla="*/ 57 w 116"/>
                <a:gd name="T69" fmla="*/ 24 h 73"/>
                <a:gd name="T70" fmla="*/ 45 w 116"/>
                <a:gd name="T71" fmla="*/ 24 h 73"/>
                <a:gd name="T72" fmla="*/ 45 w 116"/>
                <a:gd name="T73" fmla="*/ 18 h 73"/>
                <a:gd name="T74" fmla="*/ 45 w 116"/>
                <a:gd name="T75" fmla="*/ 27 h 73"/>
                <a:gd name="T76" fmla="*/ 57 w 116"/>
                <a:gd name="T77" fmla="*/ 27 h 73"/>
                <a:gd name="T78" fmla="*/ 57 w 116"/>
                <a:gd name="T79" fmla="*/ 38 h 73"/>
                <a:gd name="T80" fmla="*/ 51 w 116"/>
                <a:gd name="T81" fmla="*/ 38 h 73"/>
                <a:gd name="T82" fmla="*/ 45 w 116"/>
                <a:gd name="T83" fmla="*/ 33 h 73"/>
                <a:gd name="T84" fmla="*/ 45 w 116"/>
                <a:gd name="T85"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6" h="73">
                  <a:moveTo>
                    <a:pt x="116" y="44"/>
                  </a:moveTo>
                  <a:cubicBezTo>
                    <a:pt x="116" y="42"/>
                    <a:pt x="116" y="42"/>
                    <a:pt x="116" y="42"/>
                  </a:cubicBezTo>
                  <a:cubicBezTo>
                    <a:pt x="115" y="40"/>
                    <a:pt x="114" y="39"/>
                    <a:pt x="112" y="37"/>
                  </a:cubicBezTo>
                  <a:cubicBezTo>
                    <a:pt x="97" y="26"/>
                    <a:pt x="97" y="26"/>
                    <a:pt x="97" y="26"/>
                  </a:cubicBezTo>
                  <a:cubicBezTo>
                    <a:pt x="97" y="26"/>
                    <a:pt x="97" y="26"/>
                    <a:pt x="97" y="26"/>
                  </a:cubicBezTo>
                  <a:cubicBezTo>
                    <a:pt x="65" y="2"/>
                    <a:pt x="65" y="2"/>
                    <a:pt x="65" y="2"/>
                  </a:cubicBezTo>
                  <a:cubicBezTo>
                    <a:pt x="63" y="0"/>
                    <a:pt x="61" y="0"/>
                    <a:pt x="58" y="0"/>
                  </a:cubicBezTo>
                  <a:cubicBezTo>
                    <a:pt x="56" y="0"/>
                    <a:pt x="54" y="0"/>
                    <a:pt x="52" y="2"/>
                  </a:cubicBezTo>
                  <a:cubicBezTo>
                    <a:pt x="5" y="37"/>
                    <a:pt x="5" y="37"/>
                    <a:pt x="5" y="37"/>
                  </a:cubicBezTo>
                  <a:cubicBezTo>
                    <a:pt x="3" y="39"/>
                    <a:pt x="1" y="41"/>
                    <a:pt x="0" y="43"/>
                  </a:cubicBezTo>
                  <a:cubicBezTo>
                    <a:pt x="0" y="43"/>
                    <a:pt x="0" y="43"/>
                    <a:pt x="0" y="43"/>
                  </a:cubicBezTo>
                  <a:cubicBezTo>
                    <a:pt x="0" y="43"/>
                    <a:pt x="0" y="43"/>
                    <a:pt x="0" y="43"/>
                  </a:cubicBezTo>
                  <a:cubicBezTo>
                    <a:pt x="0" y="46"/>
                    <a:pt x="0" y="46"/>
                    <a:pt x="0" y="46"/>
                  </a:cubicBezTo>
                  <a:cubicBezTo>
                    <a:pt x="0" y="46"/>
                    <a:pt x="0" y="46"/>
                    <a:pt x="0" y="46"/>
                  </a:cubicBezTo>
                  <a:cubicBezTo>
                    <a:pt x="0" y="61"/>
                    <a:pt x="12" y="73"/>
                    <a:pt x="27" y="73"/>
                  </a:cubicBezTo>
                  <a:cubicBezTo>
                    <a:pt x="89" y="73"/>
                    <a:pt x="89" y="73"/>
                    <a:pt x="89" y="73"/>
                  </a:cubicBezTo>
                  <a:cubicBezTo>
                    <a:pt x="104" y="73"/>
                    <a:pt x="116" y="61"/>
                    <a:pt x="116" y="46"/>
                  </a:cubicBezTo>
                  <a:cubicBezTo>
                    <a:pt x="116" y="44"/>
                    <a:pt x="116" y="44"/>
                    <a:pt x="116" y="44"/>
                  </a:cubicBezTo>
                  <a:cubicBezTo>
                    <a:pt x="116" y="44"/>
                    <a:pt x="116" y="44"/>
                    <a:pt x="116" y="44"/>
                  </a:cubicBezTo>
                  <a:close/>
                  <a:moveTo>
                    <a:pt x="60" y="12"/>
                  </a:moveTo>
                  <a:cubicBezTo>
                    <a:pt x="66" y="12"/>
                    <a:pt x="66" y="12"/>
                    <a:pt x="66" y="12"/>
                  </a:cubicBezTo>
                  <a:cubicBezTo>
                    <a:pt x="69" y="12"/>
                    <a:pt x="72" y="15"/>
                    <a:pt x="72" y="18"/>
                  </a:cubicBezTo>
                  <a:cubicBezTo>
                    <a:pt x="72" y="24"/>
                    <a:pt x="72" y="24"/>
                    <a:pt x="72" y="24"/>
                  </a:cubicBezTo>
                  <a:cubicBezTo>
                    <a:pt x="60" y="24"/>
                    <a:pt x="60" y="24"/>
                    <a:pt x="60" y="24"/>
                  </a:cubicBezTo>
                  <a:lnTo>
                    <a:pt x="60" y="12"/>
                  </a:lnTo>
                  <a:close/>
                  <a:moveTo>
                    <a:pt x="60" y="27"/>
                  </a:moveTo>
                  <a:cubicBezTo>
                    <a:pt x="72" y="27"/>
                    <a:pt x="72" y="27"/>
                    <a:pt x="72" y="27"/>
                  </a:cubicBezTo>
                  <a:cubicBezTo>
                    <a:pt x="72" y="33"/>
                    <a:pt x="72" y="33"/>
                    <a:pt x="72" y="33"/>
                  </a:cubicBezTo>
                  <a:cubicBezTo>
                    <a:pt x="72" y="36"/>
                    <a:pt x="69" y="38"/>
                    <a:pt x="66" y="38"/>
                  </a:cubicBezTo>
                  <a:cubicBezTo>
                    <a:pt x="60" y="38"/>
                    <a:pt x="60" y="38"/>
                    <a:pt x="60" y="38"/>
                  </a:cubicBezTo>
                  <a:lnTo>
                    <a:pt x="60" y="27"/>
                  </a:lnTo>
                  <a:close/>
                  <a:moveTo>
                    <a:pt x="45" y="18"/>
                  </a:moveTo>
                  <a:cubicBezTo>
                    <a:pt x="45" y="15"/>
                    <a:pt x="48" y="12"/>
                    <a:pt x="51" y="12"/>
                  </a:cubicBezTo>
                  <a:cubicBezTo>
                    <a:pt x="57" y="12"/>
                    <a:pt x="57" y="12"/>
                    <a:pt x="57" y="12"/>
                  </a:cubicBezTo>
                  <a:cubicBezTo>
                    <a:pt x="57" y="24"/>
                    <a:pt x="57" y="24"/>
                    <a:pt x="57" y="24"/>
                  </a:cubicBezTo>
                  <a:cubicBezTo>
                    <a:pt x="45" y="24"/>
                    <a:pt x="45" y="24"/>
                    <a:pt x="45" y="24"/>
                  </a:cubicBezTo>
                  <a:lnTo>
                    <a:pt x="45" y="18"/>
                  </a:lnTo>
                  <a:close/>
                  <a:moveTo>
                    <a:pt x="45" y="27"/>
                  </a:moveTo>
                  <a:cubicBezTo>
                    <a:pt x="57" y="27"/>
                    <a:pt x="57" y="27"/>
                    <a:pt x="57" y="27"/>
                  </a:cubicBezTo>
                  <a:cubicBezTo>
                    <a:pt x="57" y="38"/>
                    <a:pt x="57" y="38"/>
                    <a:pt x="57" y="38"/>
                  </a:cubicBezTo>
                  <a:cubicBezTo>
                    <a:pt x="51" y="38"/>
                    <a:pt x="51" y="38"/>
                    <a:pt x="51" y="38"/>
                  </a:cubicBezTo>
                  <a:cubicBezTo>
                    <a:pt x="48" y="38"/>
                    <a:pt x="45" y="36"/>
                    <a:pt x="45" y="33"/>
                  </a:cubicBezTo>
                  <a:lnTo>
                    <a:pt x="45" y="27"/>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76"/>
            <p:cNvSpPr>
              <a:spLocks/>
            </p:cNvSpPr>
            <p:nvPr/>
          </p:nvSpPr>
          <p:spPr bwMode="auto">
            <a:xfrm>
              <a:off x="5780088" y="5526088"/>
              <a:ext cx="312738" cy="333375"/>
            </a:xfrm>
            <a:custGeom>
              <a:avLst/>
              <a:gdLst>
                <a:gd name="T0" fmla="*/ 0 w 83"/>
                <a:gd name="T1" fmla="*/ 4 h 87"/>
                <a:gd name="T2" fmla="*/ 5 w 83"/>
                <a:gd name="T3" fmla="*/ 0 h 87"/>
                <a:gd name="T4" fmla="*/ 6 w 83"/>
                <a:gd name="T5" fmla="*/ 0 h 87"/>
                <a:gd name="T6" fmla="*/ 11 w 83"/>
                <a:gd name="T7" fmla="*/ 2 h 87"/>
                <a:gd name="T8" fmla="*/ 42 w 83"/>
                <a:gd name="T9" fmla="*/ 49 h 87"/>
                <a:gd name="T10" fmla="*/ 72 w 83"/>
                <a:gd name="T11" fmla="*/ 2 h 87"/>
                <a:gd name="T12" fmla="*/ 77 w 83"/>
                <a:gd name="T13" fmla="*/ 0 h 87"/>
                <a:gd name="T14" fmla="*/ 78 w 83"/>
                <a:gd name="T15" fmla="*/ 0 h 87"/>
                <a:gd name="T16" fmla="*/ 83 w 83"/>
                <a:gd name="T17" fmla="*/ 4 h 87"/>
                <a:gd name="T18" fmla="*/ 83 w 83"/>
                <a:gd name="T19" fmla="*/ 82 h 87"/>
                <a:gd name="T20" fmla="*/ 78 w 83"/>
                <a:gd name="T21" fmla="*/ 87 h 87"/>
                <a:gd name="T22" fmla="*/ 73 w 83"/>
                <a:gd name="T23" fmla="*/ 82 h 87"/>
                <a:gd name="T24" fmla="*/ 73 w 83"/>
                <a:gd name="T25" fmla="*/ 18 h 87"/>
                <a:gd name="T26" fmla="*/ 46 w 83"/>
                <a:gd name="T27" fmla="*/ 58 h 87"/>
                <a:gd name="T28" fmla="*/ 41 w 83"/>
                <a:gd name="T29" fmla="*/ 61 h 87"/>
                <a:gd name="T30" fmla="*/ 37 w 83"/>
                <a:gd name="T31" fmla="*/ 58 h 87"/>
                <a:gd name="T32" fmla="*/ 10 w 83"/>
                <a:gd name="T33" fmla="*/ 18 h 87"/>
                <a:gd name="T34" fmla="*/ 10 w 83"/>
                <a:gd name="T35" fmla="*/ 82 h 87"/>
                <a:gd name="T36" fmla="*/ 5 w 83"/>
                <a:gd name="T37" fmla="*/ 87 h 87"/>
                <a:gd name="T38" fmla="*/ 0 w 83"/>
                <a:gd name="T39" fmla="*/ 82 h 87"/>
                <a:gd name="T40" fmla="*/ 0 w 83"/>
                <a:gd name="T41"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87">
                  <a:moveTo>
                    <a:pt x="0" y="4"/>
                  </a:moveTo>
                  <a:cubicBezTo>
                    <a:pt x="0" y="2"/>
                    <a:pt x="2" y="0"/>
                    <a:pt x="5" y="0"/>
                  </a:cubicBezTo>
                  <a:cubicBezTo>
                    <a:pt x="6" y="0"/>
                    <a:pt x="6" y="0"/>
                    <a:pt x="6" y="0"/>
                  </a:cubicBezTo>
                  <a:cubicBezTo>
                    <a:pt x="8" y="0"/>
                    <a:pt x="10" y="1"/>
                    <a:pt x="11" y="2"/>
                  </a:cubicBezTo>
                  <a:cubicBezTo>
                    <a:pt x="42" y="49"/>
                    <a:pt x="42" y="49"/>
                    <a:pt x="42" y="49"/>
                  </a:cubicBezTo>
                  <a:cubicBezTo>
                    <a:pt x="72" y="2"/>
                    <a:pt x="72" y="2"/>
                    <a:pt x="72" y="2"/>
                  </a:cubicBezTo>
                  <a:cubicBezTo>
                    <a:pt x="73" y="0"/>
                    <a:pt x="75" y="0"/>
                    <a:pt x="77" y="0"/>
                  </a:cubicBezTo>
                  <a:cubicBezTo>
                    <a:pt x="78" y="0"/>
                    <a:pt x="78" y="0"/>
                    <a:pt x="78" y="0"/>
                  </a:cubicBezTo>
                  <a:cubicBezTo>
                    <a:pt x="81" y="0"/>
                    <a:pt x="83" y="2"/>
                    <a:pt x="83" y="4"/>
                  </a:cubicBezTo>
                  <a:cubicBezTo>
                    <a:pt x="83" y="82"/>
                    <a:pt x="83" y="82"/>
                    <a:pt x="83" y="82"/>
                  </a:cubicBezTo>
                  <a:cubicBezTo>
                    <a:pt x="83" y="85"/>
                    <a:pt x="81" y="87"/>
                    <a:pt x="78" y="87"/>
                  </a:cubicBezTo>
                  <a:cubicBezTo>
                    <a:pt x="75" y="87"/>
                    <a:pt x="73" y="85"/>
                    <a:pt x="73" y="82"/>
                  </a:cubicBezTo>
                  <a:cubicBezTo>
                    <a:pt x="73" y="18"/>
                    <a:pt x="73" y="18"/>
                    <a:pt x="73" y="18"/>
                  </a:cubicBezTo>
                  <a:cubicBezTo>
                    <a:pt x="46" y="58"/>
                    <a:pt x="46" y="58"/>
                    <a:pt x="46" y="58"/>
                  </a:cubicBezTo>
                  <a:cubicBezTo>
                    <a:pt x="44" y="60"/>
                    <a:pt x="43" y="61"/>
                    <a:pt x="41" y="61"/>
                  </a:cubicBezTo>
                  <a:cubicBezTo>
                    <a:pt x="40" y="61"/>
                    <a:pt x="38" y="60"/>
                    <a:pt x="37" y="58"/>
                  </a:cubicBezTo>
                  <a:cubicBezTo>
                    <a:pt x="10" y="18"/>
                    <a:pt x="10" y="18"/>
                    <a:pt x="10" y="18"/>
                  </a:cubicBezTo>
                  <a:cubicBezTo>
                    <a:pt x="10" y="82"/>
                    <a:pt x="10" y="82"/>
                    <a:pt x="10" y="82"/>
                  </a:cubicBezTo>
                  <a:cubicBezTo>
                    <a:pt x="10" y="85"/>
                    <a:pt x="8" y="87"/>
                    <a:pt x="5" y="87"/>
                  </a:cubicBezTo>
                  <a:cubicBezTo>
                    <a:pt x="2" y="87"/>
                    <a:pt x="0" y="85"/>
                    <a:pt x="0" y="82"/>
                  </a:cubicBezTo>
                  <a:lnTo>
                    <a:pt x="0"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77"/>
            <p:cNvSpPr>
              <a:spLocks noEditPoints="1"/>
            </p:cNvSpPr>
            <p:nvPr/>
          </p:nvSpPr>
          <p:spPr bwMode="auto">
            <a:xfrm>
              <a:off x="6146800" y="5514975"/>
              <a:ext cx="41275" cy="344487"/>
            </a:xfrm>
            <a:custGeom>
              <a:avLst/>
              <a:gdLst>
                <a:gd name="T0" fmla="*/ 0 w 11"/>
                <a:gd name="T1" fmla="*/ 5 h 90"/>
                <a:gd name="T2" fmla="*/ 5 w 11"/>
                <a:gd name="T3" fmla="*/ 0 h 90"/>
                <a:gd name="T4" fmla="*/ 11 w 11"/>
                <a:gd name="T5" fmla="*/ 5 h 90"/>
                <a:gd name="T6" fmla="*/ 11 w 11"/>
                <a:gd name="T7" fmla="*/ 7 h 90"/>
                <a:gd name="T8" fmla="*/ 5 w 11"/>
                <a:gd name="T9" fmla="*/ 12 h 90"/>
                <a:gd name="T10" fmla="*/ 0 w 11"/>
                <a:gd name="T11" fmla="*/ 7 h 90"/>
                <a:gd name="T12" fmla="*/ 0 w 11"/>
                <a:gd name="T13" fmla="*/ 5 h 90"/>
                <a:gd name="T14" fmla="*/ 0 w 11"/>
                <a:gd name="T15" fmla="*/ 30 h 90"/>
                <a:gd name="T16" fmla="*/ 5 w 11"/>
                <a:gd name="T17" fmla="*/ 25 h 90"/>
                <a:gd name="T18" fmla="*/ 10 w 11"/>
                <a:gd name="T19" fmla="*/ 30 h 90"/>
                <a:gd name="T20" fmla="*/ 10 w 11"/>
                <a:gd name="T21" fmla="*/ 85 h 90"/>
                <a:gd name="T22" fmla="*/ 5 w 11"/>
                <a:gd name="T23" fmla="*/ 90 h 90"/>
                <a:gd name="T24" fmla="*/ 0 w 11"/>
                <a:gd name="T25" fmla="*/ 85 h 90"/>
                <a:gd name="T26" fmla="*/ 0 w 11"/>
                <a:gd name="T27"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0">
                  <a:moveTo>
                    <a:pt x="0" y="5"/>
                  </a:moveTo>
                  <a:cubicBezTo>
                    <a:pt x="0" y="2"/>
                    <a:pt x="2" y="0"/>
                    <a:pt x="5" y="0"/>
                  </a:cubicBezTo>
                  <a:cubicBezTo>
                    <a:pt x="8" y="0"/>
                    <a:pt x="11" y="2"/>
                    <a:pt x="11" y="5"/>
                  </a:cubicBezTo>
                  <a:cubicBezTo>
                    <a:pt x="11" y="7"/>
                    <a:pt x="11" y="7"/>
                    <a:pt x="11" y="7"/>
                  </a:cubicBezTo>
                  <a:cubicBezTo>
                    <a:pt x="11" y="10"/>
                    <a:pt x="8" y="12"/>
                    <a:pt x="5" y="12"/>
                  </a:cubicBezTo>
                  <a:cubicBezTo>
                    <a:pt x="2" y="12"/>
                    <a:pt x="0" y="10"/>
                    <a:pt x="0" y="7"/>
                  </a:cubicBezTo>
                  <a:lnTo>
                    <a:pt x="0" y="5"/>
                  </a:lnTo>
                  <a:close/>
                  <a:moveTo>
                    <a:pt x="0" y="30"/>
                  </a:moveTo>
                  <a:cubicBezTo>
                    <a:pt x="0" y="27"/>
                    <a:pt x="3" y="25"/>
                    <a:pt x="5" y="25"/>
                  </a:cubicBezTo>
                  <a:cubicBezTo>
                    <a:pt x="8" y="25"/>
                    <a:pt x="10" y="27"/>
                    <a:pt x="10" y="30"/>
                  </a:cubicBezTo>
                  <a:cubicBezTo>
                    <a:pt x="10" y="85"/>
                    <a:pt x="10" y="85"/>
                    <a:pt x="10" y="85"/>
                  </a:cubicBezTo>
                  <a:cubicBezTo>
                    <a:pt x="10" y="88"/>
                    <a:pt x="8" y="90"/>
                    <a:pt x="5" y="90"/>
                  </a:cubicBezTo>
                  <a:cubicBezTo>
                    <a:pt x="3" y="90"/>
                    <a:pt x="0" y="88"/>
                    <a:pt x="0" y="85"/>
                  </a:cubicBezTo>
                  <a:lnTo>
                    <a:pt x="0" y="3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78"/>
            <p:cNvSpPr>
              <a:spLocks/>
            </p:cNvSpPr>
            <p:nvPr/>
          </p:nvSpPr>
          <p:spPr bwMode="auto">
            <a:xfrm>
              <a:off x="6232525" y="5607050"/>
              <a:ext cx="211138" cy="252412"/>
            </a:xfrm>
            <a:custGeom>
              <a:avLst/>
              <a:gdLst>
                <a:gd name="T0" fmla="*/ 0 w 56"/>
                <a:gd name="T1" fmla="*/ 6 h 66"/>
                <a:gd name="T2" fmla="*/ 5 w 56"/>
                <a:gd name="T3" fmla="*/ 1 h 66"/>
                <a:gd name="T4" fmla="*/ 9 w 56"/>
                <a:gd name="T5" fmla="*/ 6 h 66"/>
                <a:gd name="T6" fmla="*/ 9 w 56"/>
                <a:gd name="T7" fmla="*/ 13 h 66"/>
                <a:gd name="T8" fmla="*/ 31 w 56"/>
                <a:gd name="T9" fmla="*/ 0 h 66"/>
                <a:gd name="T10" fmla="*/ 56 w 56"/>
                <a:gd name="T11" fmla="*/ 26 h 66"/>
                <a:gd name="T12" fmla="*/ 56 w 56"/>
                <a:gd name="T13" fmla="*/ 61 h 66"/>
                <a:gd name="T14" fmla="*/ 51 w 56"/>
                <a:gd name="T15" fmla="*/ 66 h 66"/>
                <a:gd name="T16" fmla="*/ 46 w 56"/>
                <a:gd name="T17" fmla="*/ 61 h 66"/>
                <a:gd name="T18" fmla="*/ 46 w 56"/>
                <a:gd name="T19" fmla="*/ 28 h 66"/>
                <a:gd name="T20" fmla="*/ 29 w 56"/>
                <a:gd name="T21" fmla="*/ 9 h 66"/>
                <a:gd name="T22" fmla="*/ 9 w 56"/>
                <a:gd name="T23" fmla="*/ 29 h 66"/>
                <a:gd name="T24" fmla="*/ 9 w 56"/>
                <a:gd name="T25" fmla="*/ 61 h 66"/>
                <a:gd name="T26" fmla="*/ 5 w 56"/>
                <a:gd name="T27" fmla="*/ 66 h 66"/>
                <a:gd name="T28" fmla="*/ 0 w 56"/>
                <a:gd name="T29" fmla="*/ 61 h 66"/>
                <a:gd name="T30" fmla="*/ 0 w 56"/>
                <a:gd name="T31"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0" y="6"/>
                  </a:moveTo>
                  <a:cubicBezTo>
                    <a:pt x="0" y="3"/>
                    <a:pt x="2" y="1"/>
                    <a:pt x="5" y="1"/>
                  </a:cubicBezTo>
                  <a:cubicBezTo>
                    <a:pt x="7" y="1"/>
                    <a:pt x="9" y="3"/>
                    <a:pt x="9" y="6"/>
                  </a:cubicBezTo>
                  <a:cubicBezTo>
                    <a:pt x="9" y="13"/>
                    <a:pt x="9" y="13"/>
                    <a:pt x="9" y="13"/>
                  </a:cubicBezTo>
                  <a:cubicBezTo>
                    <a:pt x="14" y="6"/>
                    <a:pt x="20" y="0"/>
                    <a:pt x="31" y="0"/>
                  </a:cubicBezTo>
                  <a:cubicBezTo>
                    <a:pt x="47" y="0"/>
                    <a:pt x="56" y="11"/>
                    <a:pt x="56" y="26"/>
                  </a:cubicBezTo>
                  <a:cubicBezTo>
                    <a:pt x="56" y="61"/>
                    <a:pt x="56" y="61"/>
                    <a:pt x="56" y="61"/>
                  </a:cubicBezTo>
                  <a:cubicBezTo>
                    <a:pt x="56" y="64"/>
                    <a:pt x="54" y="66"/>
                    <a:pt x="51" y="66"/>
                  </a:cubicBezTo>
                  <a:cubicBezTo>
                    <a:pt x="48" y="66"/>
                    <a:pt x="46" y="64"/>
                    <a:pt x="46" y="61"/>
                  </a:cubicBezTo>
                  <a:cubicBezTo>
                    <a:pt x="46" y="28"/>
                    <a:pt x="46" y="28"/>
                    <a:pt x="46" y="28"/>
                  </a:cubicBezTo>
                  <a:cubicBezTo>
                    <a:pt x="46" y="16"/>
                    <a:pt x="40" y="9"/>
                    <a:pt x="29" y="9"/>
                  </a:cubicBezTo>
                  <a:cubicBezTo>
                    <a:pt x="18" y="9"/>
                    <a:pt x="9" y="17"/>
                    <a:pt x="9" y="29"/>
                  </a:cubicBezTo>
                  <a:cubicBezTo>
                    <a:pt x="9" y="61"/>
                    <a:pt x="9" y="61"/>
                    <a:pt x="9" y="61"/>
                  </a:cubicBezTo>
                  <a:cubicBezTo>
                    <a:pt x="9" y="64"/>
                    <a:pt x="7" y="66"/>
                    <a:pt x="5" y="66"/>
                  </a:cubicBezTo>
                  <a:cubicBezTo>
                    <a:pt x="2" y="66"/>
                    <a:pt x="0" y="64"/>
                    <a:pt x="0" y="61"/>
                  </a:cubicBezTo>
                  <a:lnTo>
                    <a:pt x="0" y="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79"/>
            <p:cNvSpPr>
              <a:spLocks noEditPoints="1"/>
            </p:cNvSpPr>
            <p:nvPr/>
          </p:nvSpPr>
          <p:spPr bwMode="auto">
            <a:xfrm>
              <a:off x="6484938" y="5514975"/>
              <a:ext cx="41275" cy="344487"/>
            </a:xfrm>
            <a:custGeom>
              <a:avLst/>
              <a:gdLst>
                <a:gd name="T0" fmla="*/ 0 w 11"/>
                <a:gd name="T1" fmla="*/ 5 h 90"/>
                <a:gd name="T2" fmla="*/ 5 w 11"/>
                <a:gd name="T3" fmla="*/ 0 h 90"/>
                <a:gd name="T4" fmla="*/ 11 w 11"/>
                <a:gd name="T5" fmla="*/ 5 h 90"/>
                <a:gd name="T6" fmla="*/ 11 w 11"/>
                <a:gd name="T7" fmla="*/ 7 h 90"/>
                <a:gd name="T8" fmla="*/ 5 w 11"/>
                <a:gd name="T9" fmla="*/ 12 h 90"/>
                <a:gd name="T10" fmla="*/ 0 w 11"/>
                <a:gd name="T11" fmla="*/ 7 h 90"/>
                <a:gd name="T12" fmla="*/ 0 w 11"/>
                <a:gd name="T13" fmla="*/ 5 h 90"/>
                <a:gd name="T14" fmla="*/ 1 w 11"/>
                <a:gd name="T15" fmla="*/ 30 h 90"/>
                <a:gd name="T16" fmla="*/ 5 w 11"/>
                <a:gd name="T17" fmla="*/ 25 h 90"/>
                <a:gd name="T18" fmla="*/ 10 w 11"/>
                <a:gd name="T19" fmla="*/ 30 h 90"/>
                <a:gd name="T20" fmla="*/ 10 w 11"/>
                <a:gd name="T21" fmla="*/ 85 h 90"/>
                <a:gd name="T22" fmla="*/ 5 w 11"/>
                <a:gd name="T23" fmla="*/ 90 h 90"/>
                <a:gd name="T24" fmla="*/ 1 w 11"/>
                <a:gd name="T25" fmla="*/ 85 h 90"/>
                <a:gd name="T26" fmla="*/ 1 w 11"/>
                <a:gd name="T27"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0">
                  <a:moveTo>
                    <a:pt x="0" y="5"/>
                  </a:moveTo>
                  <a:cubicBezTo>
                    <a:pt x="0" y="2"/>
                    <a:pt x="2" y="0"/>
                    <a:pt x="5" y="0"/>
                  </a:cubicBezTo>
                  <a:cubicBezTo>
                    <a:pt x="9" y="0"/>
                    <a:pt x="11" y="2"/>
                    <a:pt x="11" y="5"/>
                  </a:cubicBezTo>
                  <a:cubicBezTo>
                    <a:pt x="11" y="7"/>
                    <a:pt x="11" y="7"/>
                    <a:pt x="11" y="7"/>
                  </a:cubicBezTo>
                  <a:cubicBezTo>
                    <a:pt x="11" y="10"/>
                    <a:pt x="9" y="12"/>
                    <a:pt x="5" y="12"/>
                  </a:cubicBezTo>
                  <a:cubicBezTo>
                    <a:pt x="2" y="12"/>
                    <a:pt x="0" y="10"/>
                    <a:pt x="0" y="7"/>
                  </a:cubicBezTo>
                  <a:lnTo>
                    <a:pt x="0" y="5"/>
                  </a:lnTo>
                  <a:close/>
                  <a:moveTo>
                    <a:pt x="1" y="30"/>
                  </a:moveTo>
                  <a:cubicBezTo>
                    <a:pt x="1" y="27"/>
                    <a:pt x="3" y="25"/>
                    <a:pt x="5" y="25"/>
                  </a:cubicBezTo>
                  <a:cubicBezTo>
                    <a:pt x="8" y="25"/>
                    <a:pt x="10" y="27"/>
                    <a:pt x="10" y="30"/>
                  </a:cubicBezTo>
                  <a:cubicBezTo>
                    <a:pt x="10" y="85"/>
                    <a:pt x="10" y="85"/>
                    <a:pt x="10" y="85"/>
                  </a:cubicBezTo>
                  <a:cubicBezTo>
                    <a:pt x="10" y="88"/>
                    <a:pt x="8" y="90"/>
                    <a:pt x="5" y="90"/>
                  </a:cubicBezTo>
                  <a:cubicBezTo>
                    <a:pt x="3" y="90"/>
                    <a:pt x="1" y="88"/>
                    <a:pt x="1" y="85"/>
                  </a:cubicBezTo>
                  <a:lnTo>
                    <a:pt x="1" y="3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80"/>
            <p:cNvSpPr>
              <a:spLocks/>
            </p:cNvSpPr>
            <p:nvPr/>
          </p:nvSpPr>
          <p:spPr bwMode="auto">
            <a:xfrm>
              <a:off x="6572250" y="5521325"/>
              <a:ext cx="271463" cy="338137"/>
            </a:xfrm>
            <a:custGeom>
              <a:avLst/>
              <a:gdLst>
                <a:gd name="T0" fmla="*/ 0 w 72"/>
                <a:gd name="T1" fmla="*/ 8 h 88"/>
                <a:gd name="T2" fmla="*/ 8 w 72"/>
                <a:gd name="T3" fmla="*/ 0 h 88"/>
                <a:gd name="T4" fmla="*/ 16 w 72"/>
                <a:gd name="T5" fmla="*/ 8 h 88"/>
                <a:gd name="T6" fmla="*/ 16 w 72"/>
                <a:gd name="T7" fmla="*/ 37 h 88"/>
                <a:gd name="T8" fmla="*/ 57 w 72"/>
                <a:gd name="T9" fmla="*/ 37 h 88"/>
                <a:gd name="T10" fmla="*/ 57 w 72"/>
                <a:gd name="T11" fmla="*/ 8 h 88"/>
                <a:gd name="T12" fmla="*/ 65 w 72"/>
                <a:gd name="T13" fmla="*/ 0 h 88"/>
                <a:gd name="T14" fmla="*/ 72 w 72"/>
                <a:gd name="T15" fmla="*/ 8 h 88"/>
                <a:gd name="T16" fmla="*/ 72 w 72"/>
                <a:gd name="T17" fmla="*/ 81 h 88"/>
                <a:gd name="T18" fmla="*/ 65 w 72"/>
                <a:gd name="T19" fmla="*/ 88 h 88"/>
                <a:gd name="T20" fmla="*/ 57 w 72"/>
                <a:gd name="T21" fmla="*/ 81 h 88"/>
                <a:gd name="T22" fmla="*/ 57 w 72"/>
                <a:gd name="T23" fmla="*/ 51 h 88"/>
                <a:gd name="T24" fmla="*/ 16 w 72"/>
                <a:gd name="T25" fmla="*/ 51 h 88"/>
                <a:gd name="T26" fmla="*/ 16 w 72"/>
                <a:gd name="T27" fmla="*/ 81 h 88"/>
                <a:gd name="T28" fmla="*/ 8 w 72"/>
                <a:gd name="T29" fmla="*/ 88 h 88"/>
                <a:gd name="T30" fmla="*/ 0 w 72"/>
                <a:gd name="T31" fmla="*/ 81 h 88"/>
                <a:gd name="T32" fmla="*/ 0 w 72"/>
                <a:gd name="T3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88">
                  <a:moveTo>
                    <a:pt x="0" y="8"/>
                  </a:moveTo>
                  <a:cubicBezTo>
                    <a:pt x="0" y="4"/>
                    <a:pt x="4" y="0"/>
                    <a:pt x="8" y="0"/>
                  </a:cubicBezTo>
                  <a:cubicBezTo>
                    <a:pt x="12" y="0"/>
                    <a:pt x="16" y="4"/>
                    <a:pt x="16" y="8"/>
                  </a:cubicBezTo>
                  <a:cubicBezTo>
                    <a:pt x="16" y="37"/>
                    <a:pt x="16" y="37"/>
                    <a:pt x="16" y="37"/>
                  </a:cubicBezTo>
                  <a:cubicBezTo>
                    <a:pt x="57" y="37"/>
                    <a:pt x="57" y="37"/>
                    <a:pt x="57" y="37"/>
                  </a:cubicBezTo>
                  <a:cubicBezTo>
                    <a:pt x="57" y="8"/>
                    <a:pt x="57" y="8"/>
                    <a:pt x="57" y="8"/>
                  </a:cubicBezTo>
                  <a:cubicBezTo>
                    <a:pt x="57" y="4"/>
                    <a:pt x="60" y="0"/>
                    <a:pt x="65" y="0"/>
                  </a:cubicBezTo>
                  <a:cubicBezTo>
                    <a:pt x="69" y="0"/>
                    <a:pt x="72" y="4"/>
                    <a:pt x="72" y="8"/>
                  </a:cubicBezTo>
                  <a:cubicBezTo>
                    <a:pt x="72" y="81"/>
                    <a:pt x="72" y="81"/>
                    <a:pt x="72" y="81"/>
                  </a:cubicBezTo>
                  <a:cubicBezTo>
                    <a:pt x="72" y="85"/>
                    <a:pt x="69" y="88"/>
                    <a:pt x="65" y="88"/>
                  </a:cubicBezTo>
                  <a:cubicBezTo>
                    <a:pt x="60" y="88"/>
                    <a:pt x="57" y="85"/>
                    <a:pt x="57" y="81"/>
                  </a:cubicBezTo>
                  <a:cubicBezTo>
                    <a:pt x="57" y="51"/>
                    <a:pt x="57" y="51"/>
                    <a:pt x="57" y="51"/>
                  </a:cubicBezTo>
                  <a:cubicBezTo>
                    <a:pt x="16" y="51"/>
                    <a:pt x="16" y="51"/>
                    <a:pt x="16" y="51"/>
                  </a:cubicBezTo>
                  <a:cubicBezTo>
                    <a:pt x="16" y="81"/>
                    <a:pt x="16" y="81"/>
                    <a:pt x="16" y="81"/>
                  </a:cubicBezTo>
                  <a:cubicBezTo>
                    <a:pt x="16" y="85"/>
                    <a:pt x="12" y="88"/>
                    <a:pt x="8" y="88"/>
                  </a:cubicBezTo>
                  <a:cubicBezTo>
                    <a:pt x="4" y="88"/>
                    <a:pt x="0" y="85"/>
                    <a:pt x="0" y="81"/>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81"/>
            <p:cNvSpPr>
              <a:spLocks noEditPoints="1"/>
            </p:cNvSpPr>
            <p:nvPr/>
          </p:nvSpPr>
          <p:spPr bwMode="auto">
            <a:xfrm>
              <a:off x="6873875" y="5602288"/>
              <a:ext cx="263525" cy="261937"/>
            </a:xfrm>
            <a:custGeom>
              <a:avLst/>
              <a:gdLst>
                <a:gd name="T0" fmla="*/ 0 w 70"/>
                <a:gd name="T1" fmla="*/ 34 h 68"/>
                <a:gd name="T2" fmla="*/ 0 w 70"/>
                <a:gd name="T3" fmla="*/ 34 h 68"/>
                <a:gd name="T4" fmla="*/ 35 w 70"/>
                <a:gd name="T5" fmla="*/ 0 h 68"/>
                <a:gd name="T6" fmla="*/ 70 w 70"/>
                <a:gd name="T7" fmla="*/ 34 h 68"/>
                <a:gd name="T8" fmla="*/ 70 w 70"/>
                <a:gd name="T9" fmla="*/ 34 h 68"/>
                <a:gd name="T10" fmla="*/ 35 w 70"/>
                <a:gd name="T11" fmla="*/ 68 h 68"/>
                <a:gd name="T12" fmla="*/ 0 w 70"/>
                <a:gd name="T13" fmla="*/ 34 h 68"/>
                <a:gd name="T14" fmla="*/ 55 w 70"/>
                <a:gd name="T15" fmla="*/ 34 h 68"/>
                <a:gd name="T16" fmla="*/ 55 w 70"/>
                <a:gd name="T17" fmla="*/ 34 h 68"/>
                <a:gd name="T18" fmla="*/ 35 w 70"/>
                <a:gd name="T19" fmla="*/ 13 h 68"/>
                <a:gd name="T20" fmla="*/ 15 w 70"/>
                <a:gd name="T21" fmla="*/ 34 h 68"/>
                <a:gd name="T22" fmla="*/ 15 w 70"/>
                <a:gd name="T23" fmla="*/ 34 h 68"/>
                <a:gd name="T24" fmla="*/ 35 w 70"/>
                <a:gd name="T25" fmla="*/ 55 h 68"/>
                <a:gd name="T26" fmla="*/ 55 w 70"/>
                <a:gd name="T27"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68">
                  <a:moveTo>
                    <a:pt x="0" y="34"/>
                  </a:moveTo>
                  <a:cubicBezTo>
                    <a:pt x="0" y="34"/>
                    <a:pt x="0" y="34"/>
                    <a:pt x="0" y="34"/>
                  </a:cubicBezTo>
                  <a:cubicBezTo>
                    <a:pt x="0" y="15"/>
                    <a:pt x="15" y="0"/>
                    <a:pt x="35" y="0"/>
                  </a:cubicBezTo>
                  <a:cubicBezTo>
                    <a:pt x="55" y="0"/>
                    <a:pt x="70" y="15"/>
                    <a:pt x="70" y="34"/>
                  </a:cubicBezTo>
                  <a:cubicBezTo>
                    <a:pt x="70" y="34"/>
                    <a:pt x="70" y="34"/>
                    <a:pt x="70" y="34"/>
                  </a:cubicBezTo>
                  <a:cubicBezTo>
                    <a:pt x="70" y="52"/>
                    <a:pt x="55" y="68"/>
                    <a:pt x="35" y="68"/>
                  </a:cubicBezTo>
                  <a:cubicBezTo>
                    <a:pt x="15" y="68"/>
                    <a:pt x="0" y="53"/>
                    <a:pt x="0" y="34"/>
                  </a:cubicBezTo>
                  <a:close/>
                  <a:moveTo>
                    <a:pt x="55" y="34"/>
                  </a:moveTo>
                  <a:cubicBezTo>
                    <a:pt x="55" y="34"/>
                    <a:pt x="55" y="34"/>
                    <a:pt x="55" y="34"/>
                  </a:cubicBezTo>
                  <a:cubicBezTo>
                    <a:pt x="55" y="22"/>
                    <a:pt x="46" y="13"/>
                    <a:pt x="35" y="13"/>
                  </a:cubicBezTo>
                  <a:cubicBezTo>
                    <a:pt x="23" y="13"/>
                    <a:pt x="15" y="22"/>
                    <a:pt x="15" y="34"/>
                  </a:cubicBezTo>
                  <a:cubicBezTo>
                    <a:pt x="15" y="34"/>
                    <a:pt x="15" y="34"/>
                    <a:pt x="15" y="34"/>
                  </a:cubicBezTo>
                  <a:cubicBezTo>
                    <a:pt x="15" y="45"/>
                    <a:pt x="23" y="55"/>
                    <a:pt x="35" y="55"/>
                  </a:cubicBezTo>
                  <a:cubicBezTo>
                    <a:pt x="47" y="55"/>
                    <a:pt x="55" y="45"/>
                    <a:pt x="55" y="3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2"/>
            <p:cNvSpPr>
              <a:spLocks/>
            </p:cNvSpPr>
            <p:nvPr/>
          </p:nvSpPr>
          <p:spPr bwMode="auto">
            <a:xfrm>
              <a:off x="7156450" y="5602288"/>
              <a:ext cx="217488" cy="261937"/>
            </a:xfrm>
            <a:custGeom>
              <a:avLst/>
              <a:gdLst>
                <a:gd name="T0" fmla="*/ 58 w 58"/>
                <a:gd name="T1" fmla="*/ 60 h 68"/>
                <a:gd name="T2" fmla="*/ 51 w 58"/>
                <a:gd name="T3" fmla="*/ 67 h 68"/>
                <a:gd name="T4" fmla="*/ 43 w 58"/>
                <a:gd name="T5" fmla="*/ 60 h 68"/>
                <a:gd name="T6" fmla="*/ 43 w 58"/>
                <a:gd name="T7" fmla="*/ 56 h 68"/>
                <a:gd name="T8" fmla="*/ 23 w 58"/>
                <a:gd name="T9" fmla="*/ 68 h 68"/>
                <a:gd name="T10" fmla="*/ 0 w 58"/>
                <a:gd name="T11" fmla="*/ 43 h 68"/>
                <a:gd name="T12" fmla="*/ 0 w 58"/>
                <a:gd name="T13" fmla="*/ 8 h 68"/>
                <a:gd name="T14" fmla="*/ 7 w 58"/>
                <a:gd name="T15" fmla="*/ 0 h 68"/>
                <a:gd name="T16" fmla="*/ 15 w 58"/>
                <a:gd name="T17" fmla="*/ 8 h 68"/>
                <a:gd name="T18" fmla="*/ 15 w 58"/>
                <a:gd name="T19" fmla="*/ 38 h 68"/>
                <a:gd name="T20" fmla="*/ 29 w 58"/>
                <a:gd name="T21" fmla="*/ 54 h 68"/>
                <a:gd name="T22" fmla="*/ 43 w 58"/>
                <a:gd name="T23" fmla="*/ 38 h 68"/>
                <a:gd name="T24" fmla="*/ 43 w 58"/>
                <a:gd name="T25" fmla="*/ 8 h 68"/>
                <a:gd name="T26" fmla="*/ 51 w 58"/>
                <a:gd name="T27" fmla="*/ 0 h 68"/>
                <a:gd name="T28" fmla="*/ 58 w 58"/>
                <a:gd name="T29" fmla="*/ 8 h 68"/>
                <a:gd name="T30" fmla="*/ 58 w 58"/>
                <a:gd name="T31"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8">
                  <a:moveTo>
                    <a:pt x="58" y="60"/>
                  </a:moveTo>
                  <a:cubicBezTo>
                    <a:pt x="58" y="64"/>
                    <a:pt x="55" y="67"/>
                    <a:pt x="51" y="67"/>
                  </a:cubicBezTo>
                  <a:cubicBezTo>
                    <a:pt x="47" y="67"/>
                    <a:pt x="43" y="64"/>
                    <a:pt x="43" y="60"/>
                  </a:cubicBezTo>
                  <a:cubicBezTo>
                    <a:pt x="43" y="56"/>
                    <a:pt x="43" y="56"/>
                    <a:pt x="43" y="56"/>
                  </a:cubicBezTo>
                  <a:cubicBezTo>
                    <a:pt x="39" y="62"/>
                    <a:pt x="33" y="68"/>
                    <a:pt x="23" y="68"/>
                  </a:cubicBezTo>
                  <a:cubicBezTo>
                    <a:pt x="8" y="68"/>
                    <a:pt x="0" y="58"/>
                    <a:pt x="0" y="43"/>
                  </a:cubicBezTo>
                  <a:cubicBezTo>
                    <a:pt x="0" y="8"/>
                    <a:pt x="0" y="8"/>
                    <a:pt x="0" y="8"/>
                  </a:cubicBezTo>
                  <a:cubicBezTo>
                    <a:pt x="0" y="4"/>
                    <a:pt x="3" y="0"/>
                    <a:pt x="7" y="0"/>
                  </a:cubicBezTo>
                  <a:cubicBezTo>
                    <a:pt x="11" y="0"/>
                    <a:pt x="15" y="4"/>
                    <a:pt x="15" y="8"/>
                  </a:cubicBezTo>
                  <a:cubicBezTo>
                    <a:pt x="15" y="38"/>
                    <a:pt x="15" y="38"/>
                    <a:pt x="15" y="38"/>
                  </a:cubicBezTo>
                  <a:cubicBezTo>
                    <a:pt x="15" y="48"/>
                    <a:pt x="20" y="54"/>
                    <a:pt x="29" y="54"/>
                  </a:cubicBezTo>
                  <a:cubicBezTo>
                    <a:pt x="37" y="54"/>
                    <a:pt x="43" y="48"/>
                    <a:pt x="43" y="38"/>
                  </a:cubicBezTo>
                  <a:cubicBezTo>
                    <a:pt x="43" y="8"/>
                    <a:pt x="43" y="8"/>
                    <a:pt x="43" y="8"/>
                  </a:cubicBezTo>
                  <a:cubicBezTo>
                    <a:pt x="43" y="4"/>
                    <a:pt x="47" y="0"/>
                    <a:pt x="51" y="0"/>
                  </a:cubicBezTo>
                  <a:cubicBezTo>
                    <a:pt x="55" y="0"/>
                    <a:pt x="58" y="4"/>
                    <a:pt x="58" y="8"/>
                  </a:cubicBezTo>
                  <a:lnTo>
                    <a:pt x="58" y="6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3"/>
            <p:cNvSpPr>
              <a:spLocks/>
            </p:cNvSpPr>
            <p:nvPr/>
          </p:nvSpPr>
          <p:spPr bwMode="auto">
            <a:xfrm>
              <a:off x="7392988" y="5602288"/>
              <a:ext cx="192088" cy="261937"/>
            </a:xfrm>
            <a:custGeom>
              <a:avLst/>
              <a:gdLst>
                <a:gd name="T0" fmla="*/ 2 w 51"/>
                <a:gd name="T1" fmla="*/ 60 h 68"/>
                <a:gd name="T2" fmla="*/ 0 w 51"/>
                <a:gd name="T3" fmla="*/ 55 h 68"/>
                <a:gd name="T4" fmla="*/ 6 w 51"/>
                <a:gd name="T5" fmla="*/ 49 h 68"/>
                <a:gd name="T6" fmla="*/ 9 w 51"/>
                <a:gd name="T7" fmla="*/ 49 h 68"/>
                <a:gd name="T8" fmla="*/ 28 w 51"/>
                <a:gd name="T9" fmla="*/ 56 h 68"/>
                <a:gd name="T10" fmla="*/ 38 w 51"/>
                <a:gd name="T11" fmla="*/ 49 h 68"/>
                <a:gd name="T12" fmla="*/ 38 w 51"/>
                <a:gd name="T13" fmla="*/ 49 h 68"/>
                <a:gd name="T14" fmla="*/ 23 w 51"/>
                <a:gd name="T15" fmla="*/ 39 h 68"/>
                <a:gd name="T16" fmla="*/ 3 w 51"/>
                <a:gd name="T17" fmla="*/ 20 h 68"/>
                <a:gd name="T18" fmla="*/ 3 w 51"/>
                <a:gd name="T19" fmla="*/ 20 h 68"/>
                <a:gd name="T20" fmla="*/ 26 w 51"/>
                <a:gd name="T21" fmla="*/ 0 h 68"/>
                <a:gd name="T22" fmla="*/ 47 w 51"/>
                <a:gd name="T23" fmla="*/ 5 h 68"/>
                <a:gd name="T24" fmla="*/ 50 w 51"/>
                <a:gd name="T25" fmla="*/ 11 h 68"/>
                <a:gd name="T26" fmla="*/ 44 w 51"/>
                <a:gd name="T27" fmla="*/ 17 h 68"/>
                <a:gd name="T28" fmla="*/ 41 w 51"/>
                <a:gd name="T29" fmla="*/ 16 h 68"/>
                <a:gd name="T30" fmla="*/ 26 w 51"/>
                <a:gd name="T31" fmla="*/ 12 h 68"/>
                <a:gd name="T32" fmla="*/ 16 w 51"/>
                <a:gd name="T33" fmla="*/ 18 h 68"/>
                <a:gd name="T34" fmla="*/ 16 w 51"/>
                <a:gd name="T35" fmla="*/ 19 h 68"/>
                <a:gd name="T36" fmla="*/ 31 w 51"/>
                <a:gd name="T37" fmla="*/ 28 h 68"/>
                <a:gd name="T38" fmla="*/ 51 w 51"/>
                <a:gd name="T39" fmla="*/ 47 h 68"/>
                <a:gd name="T40" fmla="*/ 51 w 51"/>
                <a:gd name="T41" fmla="*/ 47 h 68"/>
                <a:gd name="T42" fmla="*/ 27 w 51"/>
                <a:gd name="T43" fmla="*/ 68 h 68"/>
                <a:gd name="T44" fmla="*/ 2 w 51"/>
                <a:gd name="T45"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8">
                  <a:moveTo>
                    <a:pt x="2" y="60"/>
                  </a:moveTo>
                  <a:cubicBezTo>
                    <a:pt x="1" y="59"/>
                    <a:pt x="0" y="57"/>
                    <a:pt x="0" y="55"/>
                  </a:cubicBezTo>
                  <a:cubicBezTo>
                    <a:pt x="0" y="51"/>
                    <a:pt x="2" y="49"/>
                    <a:pt x="6" y="49"/>
                  </a:cubicBezTo>
                  <a:cubicBezTo>
                    <a:pt x="7" y="49"/>
                    <a:pt x="8" y="49"/>
                    <a:pt x="9" y="49"/>
                  </a:cubicBezTo>
                  <a:cubicBezTo>
                    <a:pt x="15" y="54"/>
                    <a:pt x="22" y="56"/>
                    <a:pt x="28" y="56"/>
                  </a:cubicBezTo>
                  <a:cubicBezTo>
                    <a:pt x="34" y="56"/>
                    <a:pt x="38" y="53"/>
                    <a:pt x="38" y="49"/>
                  </a:cubicBezTo>
                  <a:cubicBezTo>
                    <a:pt x="38" y="49"/>
                    <a:pt x="38" y="49"/>
                    <a:pt x="38" y="49"/>
                  </a:cubicBezTo>
                  <a:cubicBezTo>
                    <a:pt x="38" y="43"/>
                    <a:pt x="31" y="42"/>
                    <a:pt x="23" y="39"/>
                  </a:cubicBezTo>
                  <a:cubicBezTo>
                    <a:pt x="13" y="37"/>
                    <a:pt x="3" y="33"/>
                    <a:pt x="3" y="20"/>
                  </a:cubicBezTo>
                  <a:cubicBezTo>
                    <a:pt x="3" y="20"/>
                    <a:pt x="3" y="20"/>
                    <a:pt x="3" y="20"/>
                  </a:cubicBezTo>
                  <a:cubicBezTo>
                    <a:pt x="3" y="8"/>
                    <a:pt x="13" y="0"/>
                    <a:pt x="26" y="0"/>
                  </a:cubicBezTo>
                  <a:cubicBezTo>
                    <a:pt x="33" y="0"/>
                    <a:pt x="40" y="2"/>
                    <a:pt x="47" y="5"/>
                  </a:cubicBezTo>
                  <a:cubicBezTo>
                    <a:pt x="49" y="6"/>
                    <a:pt x="50" y="8"/>
                    <a:pt x="50" y="11"/>
                  </a:cubicBezTo>
                  <a:cubicBezTo>
                    <a:pt x="50" y="15"/>
                    <a:pt x="47" y="17"/>
                    <a:pt x="44" y="17"/>
                  </a:cubicBezTo>
                  <a:cubicBezTo>
                    <a:pt x="43" y="17"/>
                    <a:pt x="42" y="17"/>
                    <a:pt x="41" y="16"/>
                  </a:cubicBezTo>
                  <a:cubicBezTo>
                    <a:pt x="36" y="14"/>
                    <a:pt x="30" y="12"/>
                    <a:pt x="26" y="12"/>
                  </a:cubicBezTo>
                  <a:cubicBezTo>
                    <a:pt x="20" y="12"/>
                    <a:pt x="16" y="15"/>
                    <a:pt x="16" y="18"/>
                  </a:cubicBezTo>
                  <a:cubicBezTo>
                    <a:pt x="16" y="19"/>
                    <a:pt x="16" y="19"/>
                    <a:pt x="16" y="19"/>
                  </a:cubicBezTo>
                  <a:cubicBezTo>
                    <a:pt x="16" y="23"/>
                    <a:pt x="24" y="25"/>
                    <a:pt x="31" y="28"/>
                  </a:cubicBezTo>
                  <a:cubicBezTo>
                    <a:pt x="41" y="31"/>
                    <a:pt x="51" y="35"/>
                    <a:pt x="51" y="47"/>
                  </a:cubicBezTo>
                  <a:cubicBezTo>
                    <a:pt x="51" y="47"/>
                    <a:pt x="51" y="47"/>
                    <a:pt x="51" y="47"/>
                  </a:cubicBezTo>
                  <a:cubicBezTo>
                    <a:pt x="51" y="61"/>
                    <a:pt x="41" y="68"/>
                    <a:pt x="27" y="68"/>
                  </a:cubicBezTo>
                  <a:cubicBezTo>
                    <a:pt x="19" y="68"/>
                    <a:pt x="10" y="65"/>
                    <a:pt x="2" y="6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4"/>
            <p:cNvSpPr>
              <a:spLocks noEditPoints="1"/>
            </p:cNvSpPr>
            <p:nvPr/>
          </p:nvSpPr>
          <p:spPr bwMode="auto">
            <a:xfrm>
              <a:off x="7596188" y="5602288"/>
              <a:ext cx="238125" cy="261937"/>
            </a:xfrm>
            <a:custGeom>
              <a:avLst/>
              <a:gdLst>
                <a:gd name="T0" fmla="*/ 33 w 63"/>
                <a:gd name="T1" fmla="*/ 68 h 68"/>
                <a:gd name="T2" fmla="*/ 0 w 63"/>
                <a:gd name="T3" fmla="*/ 34 h 68"/>
                <a:gd name="T4" fmla="*/ 0 w 63"/>
                <a:gd name="T5" fmla="*/ 34 h 68"/>
                <a:gd name="T6" fmla="*/ 32 w 63"/>
                <a:gd name="T7" fmla="*/ 0 h 68"/>
                <a:gd name="T8" fmla="*/ 63 w 63"/>
                <a:gd name="T9" fmla="*/ 32 h 68"/>
                <a:gd name="T10" fmla="*/ 56 w 63"/>
                <a:gd name="T11" fmla="*/ 39 h 68"/>
                <a:gd name="T12" fmla="*/ 15 w 63"/>
                <a:gd name="T13" fmla="*/ 39 h 68"/>
                <a:gd name="T14" fmla="*/ 34 w 63"/>
                <a:gd name="T15" fmla="*/ 56 h 68"/>
                <a:gd name="T16" fmla="*/ 49 w 63"/>
                <a:gd name="T17" fmla="*/ 50 h 68"/>
                <a:gd name="T18" fmla="*/ 53 w 63"/>
                <a:gd name="T19" fmla="*/ 49 h 68"/>
                <a:gd name="T20" fmla="*/ 59 w 63"/>
                <a:gd name="T21" fmla="*/ 55 h 68"/>
                <a:gd name="T22" fmla="*/ 57 w 63"/>
                <a:gd name="T23" fmla="*/ 59 h 68"/>
                <a:gd name="T24" fmla="*/ 33 w 63"/>
                <a:gd name="T25" fmla="*/ 68 h 68"/>
                <a:gd name="T26" fmla="*/ 48 w 63"/>
                <a:gd name="T27" fmla="*/ 29 h 68"/>
                <a:gd name="T28" fmla="*/ 32 w 63"/>
                <a:gd name="T29" fmla="*/ 12 h 68"/>
                <a:gd name="T30" fmla="*/ 15 w 63"/>
                <a:gd name="T31" fmla="*/ 29 h 68"/>
                <a:gd name="T32" fmla="*/ 48 w 63"/>
                <a:gd name="T3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68">
                  <a:moveTo>
                    <a:pt x="33" y="68"/>
                  </a:moveTo>
                  <a:cubicBezTo>
                    <a:pt x="15" y="68"/>
                    <a:pt x="0" y="54"/>
                    <a:pt x="0" y="34"/>
                  </a:cubicBezTo>
                  <a:cubicBezTo>
                    <a:pt x="0" y="34"/>
                    <a:pt x="0" y="34"/>
                    <a:pt x="0" y="34"/>
                  </a:cubicBezTo>
                  <a:cubicBezTo>
                    <a:pt x="0" y="15"/>
                    <a:pt x="13" y="0"/>
                    <a:pt x="32" y="0"/>
                  </a:cubicBezTo>
                  <a:cubicBezTo>
                    <a:pt x="53" y="0"/>
                    <a:pt x="63" y="17"/>
                    <a:pt x="63" y="32"/>
                  </a:cubicBezTo>
                  <a:cubicBezTo>
                    <a:pt x="63" y="36"/>
                    <a:pt x="60" y="39"/>
                    <a:pt x="56" y="39"/>
                  </a:cubicBezTo>
                  <a:cubicBezTo>
                    <a:pt x="15" y="39"/>
                    <a:pt x="15" y="39"/>
                    <a:pt x="15" y="39"/>
                  </a:cubicBezTo>
                  <a:cubicBezTo>
                    <a:pt x="17" y="50"/>
                    <a:pt x="24" y="56"/>
                    <a:pt x="34" y="56"/>
                  </a:cubicBezTo>
                  <a:cubicBezTo>
                    <a:pt x="40" y="56"/>
                    <a:pt x="45" y="53"/>
                    <a:pt x="49" y="50"/>
                  </a:cubicBezTo>
                  <a:cubicBezTo>
                    <a:pt x="50" y="49"/>
                    <a:pt x="51" y="49"/>
                    <a:pt x="53" y="49"/>
                  </a:cubicBezTo>
                  <a:cubicBezTo>
                    <a:pt x="56" y="49"/>
                    <a:pt x="59" y="51"/>
                    <a:pt x="59" y="55"/>
                  </a:cubicBezTo>
                  <a:cubicBezTo>
                    <a:pt x="59" y="57"/>
                    <a:pt x="58" y="58"/>
                    <a:pt x="57" y="59"/>
                  </a:cubicBezTo>
                  <a:cubicBezTo>
                    <a:pt x="51" y="65"/>
                    <a:pt x="44" y="68"/>
                    <a:pt x="33" y="68"/>
                  </a:cubicBezTo>
                  <a:close/>
                  <a:moveTo>
                    <a:pt x="48" y="29"/>
                  </a:moveTo>
                  <a:cubicBezTo>
                    <a:pt x="47" y="20"/>
                    <a:pt x="42" y="12"/>
                    <a:pt x="32" y="12"/>
                  </a:cubicBezTo>
                  <a:cubicBezTo>
                    <a:pt x="23" y="12"/>
                    <a:pt x="16" y="19"/>
                    <a:pt x="15" y="29"/>
                  </a:cubicBezTo>
                  <a:lnTo>
                    <a:pt x="48" y="2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0" name="Group 169"/>
          <p:cNvGrpSpPr/>
          <p:nvPr/>
        </p:nvGrpSpPr>
        <p:grpSpPr>
          <a:xfrm>
            <a:off x="7483707" y="5544506"/>
            <a:ext cx="2054797" cy="338244"/>
            <a:chOff x="7558088" y="5543551"/>
            <a:chExt cx="2189162" cy="360362"/>
          </a:xfrm>
        </p:grpSpPr>
        <p:sp>
          <p:nvSpPr>
            <p:cNvPr id="138" name="Freeform 88"/>
            <p:cNvSpPr>
              <a:spLocks/>
            </p:cNvSpPr>
            <p:nvPr/>
          </p:nvSpPr>
          <p:spPr bwMode="auto">
            <a:xfrm>
              <a:off x="8216900" y="5815013"/>
              <a:ext cx="34925" cy="34925"/>
            </a:xfrm>
            <a:custGeom>
              <a:avLst/>
              <a:gdLst>
                <a:gd name="T0" fmla="*/ 3 w 9"/>
                <a:gd name="T1" fmla="*/ 5 h 9"/>
                <a:gd name="T2" fmla="*/ 0 w 9"/>
                <a:gd name="T3" fmla="*/ 0 h 9"/>
                <a:gd name="T4" fmla="*/ 2 w 9"/>
                <a:gd name="T5" fmla="*/ 0 h 9"/>
                <a:gd name="T6" fmla="*/ 4 w 9"/>
                <a:gd name="T7" fmla="*/ 4 h 9"/>
                <a:gd name="T8" fmla="*/ 6 w 9"/>
                <a:gd name="T9" fmla="*/ 0 h 9"/>
                <a:gd name="T10" fmla="*/ 9 w 9"/>
                <a:gd name="T11" fmla="*/ 0 h 9"/>
                <a:gd name="T12" fmla="*/ 5 w 9"/>
                <a:gd name="T13" fmla="*/ 5 h 9"/>
                <a:gd name="T14" fmla="*/ 5 w 9"/>
                <a:gd name="T15" fmla="*/ 9 h 9"/>
                <a:gd name="T16" fmla="*/ 3 w 9"/>
                <a:gd name="T17" fmla="*/ 9 h 9"/>
                <a:gd name="T18" fmla="*/ 3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3" y="5"/>
                  </a:moveTo>
                  <a:cubicBezTo>
                    <a:pt x="2" y="3"/>
                    <a:pt x="1" y="1"/>
                    <a:pt x="0" y="0"/>
                  </a:cubicBezTo>
                  <a:cubicBezTo>
                    <a:pt x="2" y="0"/>
                    <a:pt x="2" y="0"/>
                    <a:pt x="2" y="0"/>
                  </a:cubicBezTo>
                  <a:cubicBezTo>
                    <a:pt x="3" y="1"/>
                    <a:pt x="4" y="2"/>
                    <a:pt x="4" y="4"/>
                  </a:cubicBezTo>
                  <a:cubicBezTo>
                    <a:pt x="5" y="2"/>
                    <a:pt x="6" y="1"/>
                    <a:pt x="6" y="0"/>
                  </a:cubicBezTo>
                  <a:cubicBezTo>
                    <a:pt x="9" y="0"/>
                    <a:pt x="9" y="0"/>
                    <a:pt x="9" y="0"/>
                  </a:cubicBezTo>
                  <a:cubicBezTo>
                    <a:pt x="8" y="1"/>
                    <a:pt x="7" y="3"/>
                    <a:pt x="5" y="5"/>
                  </a:cubicBezTo>
                  <a:cubicBezTo>
                    <a:pt x="5" y="9"/>
                    <a:pt x="5" y="9"/>
                    <a:pt x="5" y="9"/>
                  </a:cubicBezTo>
                  <a:cubicBezTo>
                    <a:pt x="3" y="9"/>
                    <a:pt x="3" y="9"/>
                    <a:pt x="3" y="9"/>
                  </a:cubicBezTo>
                  <a:lnTo>
                    <a:pt x="3" y="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89"/>
            <p:cNvSpPr>
              <a:spLocks noEditPoints="1"/>
            </p:cNvSpPr>
            <p:nvPr/>
          </p:nvSpPr>
          <p:spPr bwMode="auto">
            <a:xfrm>
              <a:off x="8266113" y="5811838"/>
              <a:ext cx="33337" cy="38100"/>
            </a:xfrm>
            <a:custGeom>
              <a:avLst/>
              <a:gdLst>
                <a:gd name="T0" fmla="*/ 4 w 9"/>
                <a:gd name="T1" fmla="*/ 0 h 10"/>
                <a:gd name="T2" fmla="*/ 9 w 9"/>
                <a:gd name="T3" fmla="*/ 5 h 10"/>
                <a:gd name="T4" fmla="*/ 4 w 9"/>
                <a:gd name="T5" fmla="*/ 10 h 10"/>
                <a:gd name="T6" fmla="*/ 0 w 9"/>
                <a:gd name="T7" fmla="*/ 5 h 10"/>
                <a:gd name="T8" fmla="*/ 4 w 9"/>
                <a:gd name="T9" fmla="*/ 0 h 10"/>
                <a:gd name="T10" fmla="*/ 4 w 9"/>
                <a:gd name="T11" fmla="*/ 8 h 10"/>
                <a:gd name="T12" fmla="*/ 7 w 9"/>
                <a:gd name="T13" fmla="*/ 5 h 10"/>
                <a:gd name="T14" fmla="*/ 4 w 9"/>
                <a:gd name="T15" fmla="*/ 2 h 10"/>
                <a:gd name="T16" fmla="*/ 2 w 9"/>
                <a:gd name="T17" fmla="*/ 5 h 10"/>
                <a:gd name="T18" fmla="*/ 4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4" y="0"/>
                  </a:moveTo>
                  <a:cubicBezTo>
                    <a:pt x="6" y="0"/>
                    <a:pt x="9" y="1"/>
                    <a:pt x="9" y="5"/>
                  </a:cubicBezTo>
                  <a:cubicBezTo>
                    <a:pt x="9" y="9"/>
                    <a:pt x="6" y="10"/>
                    <a:pt x="4" y="10"/>
                  </a:cubicBezTo>
                  <a:cubicBezTo>
                    <a:pt x="2" y="10"/>
                    <a:pt x="0" y="9"/>
                    <a:pt x="0" y="5"/>
                  </a:cubicBezTo>
                  <a:cubicBezTo>
                    <a:pt x="0" y="1"/>
                    <a:pt x="2" y="0"/>
                    <a:pt x="4" y="0"/>
                  </a:cubicBezTo>
                  <a:close/>
                  <a:moveTo>
                    <a:pt x="4" y="8"/>
                  </a:moveTo>
                  <a:cubicBezTo>
                    <a:pt x="5" y="8"/>
                    <a:pt x="7" y="8"/>
                    <a:pt x="7" y="5"/>
                  </a:cubicBezTo>
                  <a:cubicBezTo>
                    <a:pt x="7" y="3"/>
                    <a:pt x="6" y="2"/>
                    <a:pt x="4" y="2"/>
                  </a:cubicBezTo>
                  <a:cubicBezTo>
                    <a:pt x="2" y="2"/>
                    <a:pt x="2" y="3"/>
                    <a:pt x="2" y="5"/>
                  </a:cubicBezTo>
                  <a:cubicBezTo>
                    <a:pt x="2" y="8"/>
                    <a:pt x="2" y="8"/>
                    <a:pt x="4" y="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90"/>
            <p:cNvSpPr>
              <a:spLocks/>
            </p:cNvSpPr>
            <p:nvPr/>
          </p:nvSpPr>
          <p:spPr bwMode="auto">
            <a:xfrm>
              <a:off x="8318500" y="5815013"/>
              <a:ext cx="26987" cy="34925"/>
            </a:xfrm>
            <a:custGeom>
              <a:avLst/>
              <a:gdLst>
                <a:gd name="T0" fmla="*/ 2 w 7"/>
                <a:gd name="T1" fmla="*/ 0 h 9"/>
                <a:gd name="T2" fmla="*/ 2 w 7"/>
                <a:gd name="T3" fmla="*/ 5 h 9"/>
                <a:gd name="T4" fmla="*/ 4 w 7"/>
                <a:gd name="T5" fmla="*/ 7 h 9"/>
                <a:gd name="T6" fmla="*/ 6 w 7"/>
                <a:gd name="T7" fmla="*/ 5 h 9"/>
                <a:gd name="T8" fmla="*/ 6 w 7"/>
                <a:gd name="T9" fmla="*/ 0 h 9"/>
                <a:gd name="T10" fmla="*/ 7 w 7"/>
                <a:gd name="T11" fmla="*/ 0 h 9"/>
                <a:gd name="T12" fmla="*/ 7 w 7"/>
                <a:gd name="T13" fmla="*/ 6 h 9"/>
                <a:gd name="T14" fmla="*/ 4 w 7"/>
                <a:gd name="T15" fmla="*/ 9 h 9"/>
                <a:gd name="T16" fmla="*/ 0 w 7"/>
                <a:gd name="T17" fmla="*/ 6 h 9"/>
                <a:gd name="T18" fmla="*/ 0 w 7"/>
                <a:gd name="T19" fmla="*/ 0 h 9"/>
                <a:gd name="T20" fmla="*/ 2 w 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2" y="0"/>
                  </a:moveTo>
                  <a:cubicBezTo>
                    <a:pt x="2" y="5"/>
                    <a:pt x="2" y="5"/>
                    <a:pt x="2" y="5"/>
                  </a:cubicBezTo>
                  <a:cubicBezTo>
                    <a:pt x="2" y="7"/>
                    <a:pt x="2" y="7"/>
                    <a:pt x="4" y="7"/>
                  </a:cubicBezTo>
                  <a:cubicBezTo>
                    <a:pt x="5" y="7"/>
                    <a:pt x="6" y="7"/>
                    <a:pt x="6" y="5"/>
                  </a:cubicBezTo>
                  <a:cubicBezTo>
                    <a:pt x="6" y="0"/>
                    <a:pt x="6" y="0"/>
                    <a:pt x="6" y="0"/>
                  </a:cubicBezTo>
                  <a:cubicBezTo>
                    <a:pt x="7" y="0"/>
                    <a:pt x="7" y="0"/>
                    <a:pt x="7" y="0"/>
                  </a:cubicBezTo>
                  <a:cubicBezTo>
                    <a:pt x="7" y="6"/>
                    <a:pt x="7" y="6"/>
                    <a:pt x="7" y="6"/>
                  </a:cubicBezTo>
                  <a:cubicBezTo>
                    <a:pt x="7" y="9"/>
                    <a:pt x="6" y="9"/>
                    <a:pt x="4" y="9"/>
                  </a:cubicBezTo>
                  <a:cubicBezTo>
                    <a:pt x="1" y="9"/>
                    <a:pt x="0" y="9"/>
                    <a:pt x="0" y="6"/>
                  </a:cubicBezTo>
                  <a:cubicBezTo>
                    <a:pt x="0" y="0"/>
                    <a:pt x="0" y="0"/>
                    <a:pt x="0" y="0"/>
                  </a:cubicBezTo>
                  <a:lnTo>
                    <a:pt x="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91"/>
            <p:cNvSpPr>
              <a:spLocks noEditPoints="1"/>
            </p:cNvSpPr>
            <p:nvPr/>
          </p:nvSpPr>
          <p:spPr bwMode="auto">
            <a:xfrm>
              <a:off x="8367713" y="5815013"/>
              <a:ext cx="34925" cy="34925"/>
            </a:xfrm>
            <a:custGeom>
              <a:avLst/>
              <a:gdLst>
                <a:gd name="T0" fmla="*/ 0 w 9"/>
                <a:gd name="T1" fmla="*/ 0 h 9"/>
                <a:gd name="T2" fmla="*/ 4 w 9"/>
                <a:gd name="T3" fmla="*/ 0 h 9"/>
                <a:gd name="T4" fmla="*/ 8 w 9"/>
                <a:gd name="T5" fmla="*/ 2 h 9"/>
                <a:gd name="T6" fmla="*/ 6 w 9"/>
                <a:gd name="T7" fmla="*/ 5 h 9"/>
                <a:gd name="T8" fmla="*/ 9 w 9"/>
                <a:gd name="T9" fmla="*/ 9 h 9"/>
                <a:gd name="T10" fmla="*/ 6 w 9"/>
                <a:gd name="T11" fmla="*/ 9 h 9"/>
                <a:gd name="T12" fmla="*/ 4 w 9"/>
                <a:gd name="T13" fmla="*/ 5 h 9"/>
                <a:gd name="T14" fmla="*/ 2 w 9"/>
                <a:gd name="T15" fmla="*/ 5 h 9"/>
                <a:gd name="T16" fmla="*/ 2 w 9"/>
                <a:gd name="T17" fmla="*/ 9 h 9"/>
                <a:gd name="T18" fmla="*/ 0 w 9"/>
                <a:gd name="T19" fmla="*/ 9 h 9"/>
                <a:gd name="T20" fmla="*/ 0 w 9"/>
                <a:gd name="T21" fmla="*/ 0 h 9"/>
                <a:gd name="T22" fmla="*/ 2 w 9"/>
                <a:gd name="T23" fmla="*/ 1 h 9"/>
                <a:gd name="T24" fmla="*/ 2 w 9"/>
                <a:gd name="T25" fmla="*/ 4 h 9"/>
                <a:gd name="T26" fmla="*/ 4 w 9"/>
                <a:gd name="T27" fmla="*/ 4 h 9"/>
                <a:gd name="T28" fmla="*/ 6 w 9"/>
                <a:gd name="T29" fmla="*/ 2 h 9"/>
                <a:gd name="T30" fmla="*/ 4 w 9"/>
                <a:gd name="T31" fmla="*/ 1 h 9"/>
                <a:gd name="T32" fmla="*/ 2 w 9"/>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0" y="0"/>
                  </a:moveTo>
                  <a:cubicBezTo>
                    <a:pt x="4" y="0"/>
                    <a:pt x="4" y="0"/>
                    <a:pt x="4" y="0"/>
                  </a:cubicBezTo>
                  <a:cubicBezTo>
                    <a:pt x="6" y="0"/>
                    <a:pt x="8" y="0"/>
                    <a:pt x="8" y="2"/>
                  </a:cubicBezTo>
                  <a:cubicBezTo>
                    <a:pt x="8" y="4"/>
                    <a:pt x="7" y="5"/>
                    <a:pt x="6" y="5"/>
                  </a:cubicBezTo>
                  <a:cubicBezTo>
                    <a:pt x="9" y="9"/>
                    <a:pt x="9" y="9"/>
                    <a:pt x="9" y="9"/>
                  </a:cubicBezTo>
                  <a:cubicBezTo>
                    <a:pt x="6" y="9"/>
                    <a:pt x="6" y="9"/>
                    <a:pt x="6" y="9"/>
                  </a:cubicBezTo>
                  <a:cubicBezTo>
                    <a:pt x="4" y="5"/>
                    <a:pt x="4" y="5"/>
                    <a:pt x="4" y="5"/>
                  </a:cubicBezTo>
                  <a:cubicBezTo>
                    <a:pt x="2" y="5"/>
                    <a:pt x="2" y="5"/>
                    <a:pt x="2" y="5"/>
                  </a:cubicBezTo>
                  <a:cubicBezTo>
                    <a:pt x="2" y="9"/>
                    <a:pt x="2" y="9"/>
                    <a:pt x="2" y="9"/>
                  </a:cubicBezTo>
                  <a:cubicBezTo>
                    <a:pt x="0" y="9"/>
                    <a:pt x="0" y="9"/>
                    <a:pt x="0" y="9"/>
                  </a:cubicBezTo>
                  <a:lnTo>
                    <a:pt x="0" y="0"/>
                  </a:lnTo>
                  <a:close/>
                  <a:moveTo>
                    <a:pt x="2" y="1"/>
                  </a:moveTo>
                  <a:cubicBezTo>
                    <a:pt x="2" y="4"/>
                    <a:pt x="2" y="4"/>
                    <a:pt x="2" y="4"/>
                  </a:cubicBezTo>
                  <a:cubicBezTo>
                    <a:pt x="4" y="4"/>
                    <a:pt x="4" y="4"/>
                    <a:pt x="4" y="4"/>
                  </a:cubicBezTo>
                  <a:cubicBezTo>
                    <a:pt x="5" y="4"/>
                    <a:pt x="6" y="3"/>
                    <a:pt x="6" y="2"/>
                  </a:cubicBezTo>
                  <a:cubicBezTo>
                    <a:pt x="6" y="1"/>
                    <a:pt x="6" y="1"/>
                    <a:pt x="4"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92"/>
            <p:cNvSpPr>
              <a:spLocks/>
            </p:cNvSpPr>
            <p:nvPr/>
          </p:nvSpPr>
          <p:spPr bwMode="auto">
            <a:xfrm>
              <a:off x="8443913" y="5815013"/>
              <a:ext cx="30162" cy="34925"/>
            </a:xfrm>
            <a:custGeom>
              <a:avLst/>
              <a:gdLst>
                <a:gd name="T0" fmla="*/ 7 w 19"/>
                <a:gd name="T1" fmla="*/ 2 h 22"/>
                <a:gd name="T2" fmla="*/ 0 w 19"/>
                <a:gd name="T3" fmla="*/ 2 h 22"/>
                <a:gd name="T4" fmla="*/ 0 w 19"/>
                <a:gd name="T5" fmla="*/ 0 h 22"/>
                <a:gd name="T6" fmla="*/ 19 w 19"/>
                <a:gd name="T7" fmla="*/ 0 h 22"/>
                <a:gd name="T8" fmla="*/ 19 w 19"/>
                <a:gd name="T9" fmla="*/ 2 h 22"/>
                <a:gd name="T10" fmla="*/ 12 w 19"/>
                <a:gd name="T11" fmla="*/ 2 h 22"/>
                <a:gd name="T12" fmla="*/ 12 w 19"/>
                <a:gd name="T13" fmla="*/ 22 h 22"/>
                <a:gd name="T14" fmla="*/ 7 w 19"/>
                <a:gd name="T15" fmla="*/ 22 h 22"/>
                <a:gd name="T16" fmla="*/ 7 w 19"/>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7" y="2"/>
                  </a:moveTo>
                  <a:lnTo>
                    <a:pt x="0" y="2"/>
                  </a:lnTo>
                  <a:lnTo>
                    <a:pt x="0" y="0"/>
                  </a:lnTo>
                  <a:lnTo>
                    <a:pt x="19" y="0"/>
                  </a:lnTo>
                  <a:lnTo>
                    <a:pt x="19" y="2"/>
                  </a:lnTo>
                  <a:lnTo>
                    <a:pt x="12" y="2"/>
                  </a:lnTo>
                  <a:lnTo>
                    <a:pt x="12" y="22"/>
                  </a:lnTo>
                  <a:lnTo>
                    <a:pt x="7" y="22"/>
                  </a:lnTo>
                  <a:lnTo>
                    <a:pt x="7" y="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93"/>
            <p:cNvSpPr>
              <a:spLocks noEditPoints="1"/>
            </p:cNvSpPr>
            <p:nvPr/>
          </p:nvSpPr>
          <p:spPr bwMode="auto">
            <a:xfrm>
              <a:off x="8485188" y="5815013"/>
              <a:ext cx="33337" cy="34925"/>
            </a:xfrm>
            <a:custGeom>
              <a:avLst/>
              <a:gdLst>
                <a:gd name="T0" fmla="*/ 7 w 9"/>
                <a:gd name="T1" fmla="*/ 9 h 9"/>
                <a:gd name="T2" fmla="*/ 6 w 9"/>
                <a:gd name="T3" fmla="*/ 7 h 9"/>
                <a:gd name="T4" fmla="*/ 2 w 9"/>
                <a:gd name="T5" fmla="*/ 7 h 9"/>
                <a:gd name="T6" fmla="*/ 2 w 9"/>
                <a:gd name="T7" fmla="*/ 9 h 9"/>
                <a:gd name="T8" fmla="*/ 0 w 9"/>
                <a:gd name="T9" fmla="*/ 9 h 9"/>
                <a:gd name="T10" fmla="*/ 3 w 9"/>
                <a:gd name="T11" fmla="*/ 0 h 9"/>
                <a:gd name="T12" fmla="*/ 5 w 9"/>
                <a:gd name="T13" fmla="*/ 0 h 9"/>
                <a:gd name="T14" fmla="*/ 9 w 9"/>
                <a:gd name="T15" fmla="*/ 9 h 9"/>
                <a:gd name="T16" fmla="*/ 7 w 9"/>
                <a:gd name="T17" fmla="*/ 9 h 9"/>
                <a:gd name="T18" fmla="*/ 3 w 9"/>
                <a:gd name="T19" fmla="*/ 5 h 9"/>
                <a:gd name="T20" fmla="*/ 6 w 9"/>
                <a:gd name="T21" fmla="*/ 5 h 9"/>
                <a:gd name="T22" fmla="*/ 4 w 9"/>
                <a:gd name="T23" fmla="*/ 2 h 9"/>
                <a:gd name="T24" fmla="*/ 3 w 9"/>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7" y="9"/>
                  </a:moveTo>
                  <a:cubicBezTo>
                    <a:pt x="6" y="8"/>
                    <a:pt x="6" y="8"/>
                    <a:pt x="6" y="7"/>
                  </a:cubicBezTo>
                  <a:cubicBezTo>
                    <a:pt x="2" y="7"/>
                    <a:pt x="2" y="7"/>
                    <a:pt x="2" y="7"/>
                  </a:cubicBezTo>
                  <a:cubicBezTo>
                    <a:pt x="2" y="8"/>
                    <a:pt x="2" y="8"/>
                    <a:pt x="2" y="9"/>
                  </a:cubicBezTo>
                  <a:cubicBezTo>
                    <a:pt x="0" y="9"/>
                    <a:pt x="0" y="9"/>
                    <a:pt x="0" y="9"/>
                  </a:cubicBezTo>
                  <a:cubicBezTo>
                    <a:pt x="1" y="6"/>
                    <a:pt x="2" y="3"/>
                    <a:pt x="3" y="0"/>
                  </a:cubicBezTo>
                  <a:cubicBezTo>
                    <a:pt x="5" y="0"/>
                    <a:pt x="5" y="0"/>
                    <a:pt x="5" y="0"/>
                  </a:cubicBezTo>
                  <a:cubicBezTo>
                    <a:pt x="7" y="3"/>
                    <a:pt x="8" y="6"/>
                    <a:pt x="9" y="9"/>
                  </a:cubicBezTo>
                  <a:lnTo>
                    <a:pt x="7" y="9"/>
                  </a:lnTo>
                  <a:close/>
                  <a:moveTo>
                    <a:pt x="3" y="5"/>
                  </a:moveTo>
                  <a:cubicBezTo>
                    <a:pt x="6" y="5"/>
                    <a:pt x="6" y="5"/>
                    <a:pt x="6" y="5"/>
                  </a:cubicBezTo>
                  <a:cubicBezTo>
                    <a:pt x="5" y="4"/>
                    <a:pt x="5" y="3"/>
                    <a:pt x="4" y="2"/>
                  </a:cubicBezTo>
                  <a:cubicBezTo>
                    <a:pt x="4" y="3"/>
                    <a:pt x="3" y="4"/>
                    <a:pt x="3" y="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94"/>
            <p:cNvSpPr>
              <a:spLocks/>
            </p:cNvSpPr>
            <p:nvPr/>
          </p:nvSpPr>
          <p:spPr bwMode="auto">
            <a:xfrm>
              <a:off x="8534400" y="5811838"/>
              <a:ext cx="33337" cy="38100"/>
            </a:xfrm>
            <a:custGeom>
              <a:avLst/>
              <a:gdLst>
                <a:gd name="T0" fmla="*/ 9 w 9"/>
                <a:gd name="T1" fmla="*/ 6 h 10"/>
                <a:gd name="T2" fmla="*/ 5 w 9"/>
                <a:gd name="T3" fmla="*/ 10 h 10"/>
                <a:gd name="T4" fmla="*/ 0 w 9"/>
                <a:gd name="T5" fmla="*/ 5 h 10"/>
                <a:gd name="T6" fmla="*/ 5 w 9"/>
                <a:gd name="T7" fmla="*/ 0 h 10"/>
                <a:gd name="T8" fmla="*/ 9 w 9"/>
                <a:gd name="T9" fmla="*/ 3 h 10"/>
                <a:gd name="T10" fmla="*/ 7 w 9"/>
                <a:gd name="T11" fmla="*/ 3 h 10"/>
                <a:gd name="T12" fmla="*/ 5 w 9"/>
                <a:gd name="T13" fmla="*/ 2 h 10"/>
                <a:gd name="T14" fmla="*/ 2 w 9"/>
                <a:gd name="T15" fmla="*/ 5 h 10"/>
                <a:gd name="T16" fmla="*/ 5 w 9"/>
                <a:gd name="T17" fmla="*/ 8 h 10"/>
                <a:gd name="T18" fmla="*/ 7 w 9"/>
                <a:gd name="T19" fmla="*/ 7 h 10"/>
                <a:gd name="T20" fmla="*/ 5 w 9"/>
                <a:gd name="T21" fmla="*/ 7 h 10"/>
                <a:gd name="T22" fmla="*/ 5 w 9"/>
                <a:gd name="T23" fmla="*/ 5 h 10"/>
                <a:gd name="T24" fmla="*/ 9 w 9"/>
                <a:gd name="T25" fmla="*/ 5 h 10"/>
                <a:gd name="T26" fmla="*/ 9 w 9"/>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9" y="6"/>
                  </a:moveTo>
                  <a:cubicBezTo>
                    <a:pt x="9" y="9"/>
                    <a:pt x="7" y="10"/>
                    <a:pt x="5" y="10"/>
                  </a:cubicBezTo>
                  <a:cubicBezTo>
                    <a:pt x="2" y="10"/>
                    <a:pt x="0" y="9"/>
                    <a:pt x="0" y="5"/>
                  </a:cubicBezTo>
                  <a:cubicBezTo>
                    <a:pt x="0" y="1"/>
                    <a:pt x="3" y="0"/>
                    <a:pt x="5" y="0"/>
                  </a:cubicBezTo>
                  <a:cubicBezTo>
                    <a:pt x="7" y="0"/>
                    <a:pt x="9" y="1"/>
                    <a:pt x="9" y="3"/>
                  </a:cubicBezTo>
                  <a:cubicBezTo>
                    <a:pt x="7" y="3"/>
                    <a:pt x="7" y="3"/>
                    <a:pt x="7" y="3"/>
                  </a:cubicBezTo>
                  <a:cubicBezTo>
                    <a:pt x="7" y="3"/>
                    <a:pt x="6" y="2"/>
                    <a:pt x="5" y="2"/>
                  </a:cubicBezTo>
                  <a:cubicBezTo>
                    <a:pt x="3" y="2"/>
                    <a:pt x="2" y="3"/>
                    <a:pt x="2" y="5"/>
                  </a:cubicBezTo>
                  <a:cubicBezTo>
                    <a:pt x="2" y="8"/>
                    <a:pt x="3" y="8"/>
                    <a:pt x="5" y="8"/>
                  </a:cubicBezTo>
                  <a:cubicBezTo>
                    <a:pt x="6" y="8"/>
                    <a:pt x="7" y="8"/>
                    <a:pt x="7" y="7"/>
                  </a:cubicBezTo>
                  <a:cubicBezTo>
                    <a:pt x="5" y="7"/>
                    <a:pt x="5" y="7"/>
                    <a:pt x="5" y="7"/>
                  </a:cubicBezTo>
                  <a:cubicBezTo>
                    <a:pt x="5" y="5"/>
                    <a:pt x="5" y="5"/>
                    <a:pt x="5" y="5"/>
                  </a:cubicBezTo>
                  <a:cubicBezTo>
                    <a:pt x="9" y="5"/>
                    <a:pt x="9" y="5"/>
                    <a:pt x="9" y="5"/>
                  </a:cubicBezTo>
                  <a:lnTo>
                    <a:pt x="9" y="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95"/>
            <p:cNvSpPr>
              <a:spLocks/>
            </p:cNvSpPr>
            <p:nvPr/>
          </p:nvSpPr>
          <p:spPr bwMode="auto">
            <a:xfrm>
              <a:off x="8586788" y="5815013"/>
              <a:ext cx="26987" cy="34925"/>
            </a:xfrm>
            <a:custGeom>
              <a:avLst/>
              <a:gdLst>
                <a:gd name="T0" fmla="*/ 0 w 17"/>
                <a:gd name="T1" fmla="*/ 0 h 22"/>
                <a:gd name="T2" fmla="*/ 5 w 17"/>
                <a:gd name="T3" fmla="*/ 0 h 22"/>
                <a:gd name="T4" fmla="*/ 5 w 17"/>
                <a:gd name="T5" fmla="*/ 17 h 22"/>
                <a:gd name="T6" fmla="*/ 17 w 17"/>
                <a:gd name="T7" fmla="*/ 17 h 22"/>
                <a:gd name="T8" fmla="*/ 17 w 17"/>
                <a:gd name="T9" fmla="*/ 22 h 22"/>
                <a:gd name="T10" fmla="*/ 0 w 17"/>
                <a:gd name="T11" fmla="*/ 22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lnTo>
                    <a:pt x="5" y="0"/>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Rectangle 96"/>
            <p:cNvSpPr>
              <a:spLocks noChangeArrowheads="1"/>
            </p:cNvSpPr>
            <p:nvPr/>
          </p:nvSpPr>
          <p:spPr bwMode="auto">
            <a:xfrm>
              <a:off x="8631238" y="5815013"/>
              <a:ext cx="7937" cy="34925"/>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97"/>
            <p:cNvSpPr>
              <a:spLocks/>
            </p:cNvSpPr>
            <p:nvPr/>
          </p:nvSpPr>
          <p:spPr bwMode="auto">
            <a:xfrm>
              <a:off x="8661400" y="5815013"/>
              <a:ext cx="26987" cy="34925"/>
            </a:xfrm>
            <a:custGeom>
              <a:avLst/>
              <a:gdLst>
                <a:gd name="T0" fmla="*/ 0 w 17"/>
                <a:gd name="T1" fmla="*/ 0 h 22"/>
                <a:gd name="T2" fmla="*/ 5 w 17"/>
                <a:gd name="T3" fmla="*/ 0 h 22"/>
                <a:gd name="T4" fmla="*/ 12 w 17"/>
                <a:gd name="T5" fmla="*/ 15 h 22"/>
                <a:gd name="T6" fmla="*/ 12 w 17"/>
                <a:gd name="T7" fmla="*/ 0 h 22"/>
                <a:gd name="T8" fmla="*/ 17 w 17"/>
                <a:gd name="T9" fmla="*/ 0 h 22"/>
                <a:gd name="T10" fmla="*/ 17 w 17"/>
                <a:gd name="T11" fmla="*/ 22 h 22"/>
                <a:gd name="T12" fmla="*/ 12 w 17"/>
                <a:gd name="T13" fmla="*/ 22 h 22"/>
                <a:gd name="T14" fmla="*/ 5 w 17"/>
                <a:gd name="T15" fmla="*/ 7 h 22"/>
                <a:gd name="T16" fmla="*/ 5 w 17"/>
                <a:gd name="T17" fmla="*/ 22 h 22"/>
                <a:gd name="T18" fmla="*/ 0 w 17"/>
                <a:gd name="T19" fmla="*/ 22 h 22"/>
                <a:gd name="T20" fmla="*/ 0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0" y="0"/>
                  </a:moveTo>
                  <a:lnTo>
                    <a:pt x="5" y="0"/>
                  </a:lnTo>
                  <a:lnTo>
                    <a:pt x="12" y="15"/>
                  </a:lnTo>
                  <a:lnTo>
                    <a:pt x="12" y="0"/>
                  </a:lnTo>
                  <a:lnTo>
                    <a:pt x="17" y="0"/>
                  </a:lnTo>
                  <a:lnTo>
                    <a:pt x="17" y="22"/>
                  </a:lnTo>
                  <a:lnTo>
                    <a:pt x="12" y="22"/>
                  </a:lnTo>
                  <a:lnTo>
                    <a:pt x="5" y="7"/>
                  </a:lnTo>
                  <a:lnTo>
                    <a:pt x="5"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98"/>
            <p:cNvSpPr>
              <a:spLocks/>
            </p:cNvSpPr>
            <p:nvPr/>
          </p:nvSpPr>
          <p:spPr bwMode="auto">
            <a:xfrm>
              <a:off x="8710613" y="5815013"/>
              <a:ext cx="26987" cy="34925"/>
            </a:xfrm>
            <a:custGeom>
              <a:avLst/>
              <a:gdLst>
                <a:gd name="T0" fmla="*/ 0 w 17"/>
                <a:gd name="T1" fmla="*/ 0 h 22"/>
                <a:gd name="T2" fmla="*/ 17 w 17"/>
                <a:gd name="T3" fmla="*/ 0 h 22"/>
                <a:gd name="T4" fmla="*/ 17 w 17"/>
                <a:gd name="T5" fmla="*/ 2 h 22"/>
                <a:gd name="T6" fmla="*/ 5 w 17"/>
                <a:gd name="T7" fmla="*/ 2 h 22"/>
                <a:gd name="T8" fmla="*/ 5 w 17"/>
                <a:gd name="T9" fmla="*/ 7 h 22"/>
                <a:gd name="T10" fmla="*/ 14 w 17"/>
                <a:gd name="T11" fmla="*/ 7 h 22"/>
                <a:gd name="T12" fmla="*/ 14 w 17"/>
                <a:gd name="T13" fmla="*/ 12 h 22"/>
                <a:gd name="T14" fmla="*/ 5 w 17"/>
                <a:gd name="T15" fmla="*/ 12 h 22"/>
                <a:gd name="T16" fmla="*/ 5 w 17"/>
                <a:gd name="T17" fmla="*/ 17 h 22"/>
                <a:gd name="T18" fmla="*/ 17 w 17"/>
                <a:gd name="T19" fmla="*/ 17 h 22"/>
                <a:gd name="T20" fmla="*/ 17 w 17"/>
                <a:gd name="T21" fmla="*/ 22 h 22"/>
                <a:gd name="T22" fmla="*/ 0 w 17"/>
                <a:gd name="T23" fmla="*/ 22 h 22"/>
                <a:gd name="T24" fmla="*/ 0 w 17"/>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0" y="0"/>
                  </a:moveTo>
                  <a:lnTo>
                    <a:pt x="17" y="0"/>
                  </a:lnTo>
                  <a:lnTo>
                    <a:pt x="17" y="2"/>
                  </a:lnTo>
                  <a:lnTo>
                    <a:pt x="5" y="2"/>
                  </a:lnTo>
                  <a:lnTo>
                    <a:pt x="5" y="7"/>
                  </a:lnTo>
                  <a:lnTo>
                    <a:pt x="14" y="7"/>
                  </a:lnTo>
                  <a:lnTo>
                    <a:pt x="14" y="12"/>
                  </a:lnTo>
                  <a:lnTo>
                    <a:pt x="5" y="12"/>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99"/>
            <p:cNvSpPr>
              <a:spLocks/>
            </p:cNvSpPr>
            <p:nvPr/>
          </p:nvSpPr>
          <p:spPr bwMode="auto">
            <a:xfrm>
              <a:off x="8786813" y="5815013"/>
              <a:ext cx="30162" cy="34925"/>
            </a:xfrm>
            <a:custGeom>
              <a:avLst/>
              <a:gdLst>
                <a:gd name="T0" fmla="*/ 0 w 19"/>
                <a:gd name="T1" fmla="*/ 0 h 22"/>
                <a:gd name="T2" fmla="*/ 4 w 19"/>
                <a:gd name="T3" fmla="*/ 0 h 22"/>
                <a:gd name="T4" fmla="*/ 4 w 19"/>
                <a:gd name="T5" fmla="*/ 7 h 22"/>
                <a:gd name="T6" fmla="*/ 14 w 19"/>
                <a:gd name="T7" fmla="*/ 7 h 22"/>
                <a:gd name="T8" fmla="*/ 14 w 19"/>
                <a:gd name="T9" fmla="*/ 0 h 22"/>
                <a:gd name="T10" fmla="*/ 19 w 19"/>
                <a:gd name="T11" fmla="*/ 0 h 22"/>
                <a:gd name="T12" fmla="*/ 19 w 19"/>
                <a:gd name="T13" fmla="*/ 22 h 22"/>
                <a:gd name="T14" fmla="*/ 14 w 19"/>
                <a:gd name="T15" fmla="*/ 22 h 22"/>
                <a:gd name="T16" fmla="*/ 14 w 19"/>
                <a:gd name="T17" fmla="*/ 12 h 22"/>
                <a:gd name="T18" fmla="*/ 4 w 19"/>
                <a:gd name="T19" fmla="*/ 12 h 22"/>
                <a:gd name="T20" fmla="*/ 4 w 19"/>
                <a:gd name="T21" fmla="*/ 22 h 22"/>
                <a:gd name="T22" fmla="*/ 0 w 19"/>
                <a:gd name="T23" fmla="*/ 22 h 22"/>
                <a:gd name="T24" fmla="*/ 0 w 19"/>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2">
                  <a:moveTo>
                    <a:pt x="0" y="0"/>
                  </a:moveTo>
                  <a:lnTo>
                    <a:pt x="4" y="0"/>
                  </a:lnTo>
                  <a:lnTo>
                    <a:pt x="4" y="7"/>
                  </a:lnTo>
                  <a:lnTo>
                    <a:pt x="14" y="7"/>
                  </a:lnTo>
                  <a:lnTo>
                    <a:pt x="14" y="0"/>
                  </a:lnTo>
                  <a:lnTo>
                    <a:pt x="19" y="0"/>
                  </a:lnTo>
                  <a:lnTo>
                    <a:pt x="19" y="22"/>
                  </a:lnTo>
                  <a:lnTo>
                    <a:pt x="14" y="22"/>
                  </a:lnTo>
                  <a:lnTo>
                    <a:pt x="14" y="12"/>
                  </a:lnTo>
                  <a:lnTo>
                    <a:pt x="4" y="12"/>
                  </a:lnTo>
                  <a:lnTo>
                    <a:pt x="4"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00"/>
            <p:cNvSpPr>
              <a:spLocks/>
            </p:cNvSpPr>
            <p:nvPr/>
          </p:nvSpPr>
          <p:spPr bwMode="auto">
            <a:xfrm>
              <a:off x="8836025" y="5815013"/>
              <a:ext cx="25400" cy="34925"/>
            </a:xfrm>
            <a:custGeom>
              <a:avLst/>
              <a:gdLst>
                <a:gd name="T0" fmla="*/ 0 w 16"/>
                <a:gd name="T1" fmla="*/ 0 h 22"/>
                <a:gd name="T2" fmla="*/ 16 w 16"/>
                <a:gd name="T3" fmla="*/ 0 h 22"/>
                <a:gd name="T4" fmla="*/ 16 w 16"/>
                <a:gd name="T5" fmla="*/ 2 h 22"/>
                <a:gd name="T6" fmla="*/ 4 w 16"/>
                <a:gd name="T7" fmla="*/ 2 h 22"/>
                <a:gd name="T8" fmla="*/ 4 w 16"/>
                <a:gd name="T9" fmla="*/ 7 h 22"/>
                <a:gd name="T10" fmla="*/ 16 w 16"/>
                <a:gd name="T11" fmla="*/ 7 h 22"/>
                <a:gd name="T12" fmla="*/ 16 w 16"/>
                <a:gd name="T13" fmla="*/ 12 h 22"/>
                <a:gd name="T14" fmla="*/ 4 w 16"/>
                <a:gd name="T15" fmla="*/ 12 h 22"/>
                <a:gd name="T16" fmla="*/ 4 w 16"/>
                <a:gd name="T17" fmla="*/ 17 h 22"/>
                <a:gd name="T18" fmla="*/ 16 w 16"/>
                <a:gd name="T19" fmla="*/ 17 h 22"/>
                <a:gd name="T20" fmla="*/ 16 w 16"/>
                <a:gd name="T21" fmla="*/ 22 h 22"/>
                <a:gd name="T22" fmla="*/ 0 w 16"/>
                <a:gd name="T23" fmla="*/ 22 h 22"/>
                <a:gd name="T24" fmla="*/ 0 w 1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2">
                  <a:moveTo>
                    <a:pt x="0" y="0"/>
                  </a:moveTo>
                  <a:lnTo>
                    <a:pt x="16" y="0"/>
                  </a:lnTo>
                  <a:lnTo>
                    <a:pt x="16" y="2"/>
                  </a:lnTo>
                  <a:lnTo>
                    <a:pt x="4" y="2"/>
                  </a:lnTo>
                  <a:lnTo>
                    <a:pt x="4" y="7"/>
                  </a:lnTo>
                  <a:lnTo>
                    <a:pt x="16" y="7"/>
                  </a:lnTo>
                  <a:lnTo>
                    <a:pt x="16" y="12"/>
                  </a:lnTo>
                  <a:lnTo>
                    <a:pt x="4" y="12"/>
                  </a:lnTo>
                  <a:lnTo>
                    <a:pt x="4" y="17"/>
                  </a:lnTo>
                  <a:lnTo>
                    <a:pt x="16" y="17"/>
                  </a:lnTo>
                  <a:lnTo>
                    <a:pt x="16"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01"/>
            <p:cNvSpPr>
              <a:spLocks noEditPoints="1"/>
            </p:cNvSpPr>
            <p:nvPr/>
          </p:nvSpPr>
          <p:spPr bwMode="auto">
            <a:xfrm>
              <a:off x="8883650" y="5815013"/>
              <a:ext cx="30162" cy="34925"/>
            </a:xfrm>
            <a:custGeom>
              <a:avLst/>
              <a:gdLst>
                <a:gd name="T0" fmla="*/ 0 w 8"/>
                <a:gd name="T1" fmla="*/ 0 h 9"/>
                <a:gd name="T2" fmla="*/ 4 w 8"/>
                <a:gd name="T3" fmla="*/ 0 h 9"/>
                <a:gd name="T4" fmla="*/ 8 w 8"/>
                <a:gd name="T5" fmla="*/ 2 h 9"/>
                <a:gd name="T6" fmla="*/ 6 w 8"/>
                <a:gd name="T7" fmla="*/ 5 h 9"/>
                <a:gd name="T8" fmla="*/ 8 w 8"/>
                <a:gd name="T9" fmla="*/ 9 h 9"/>
                <a:gd name="T10" fmla="*/ 6 w 8"/>
                <a:gd name="T11" fmla="*/ 9 h 9"/>
                <a:gd name="T12" fmla="*/ 4 w 8"/>
                <a:gd name="T13" fmla="*/ 5 h 9"/>
                <a:gd name="T14" fmla="*/ 2 w 8"/>
                <a:gd name="T15" fmla="*/ 5 h 9"/>
                <a:gd name="T16" fmla="*/ 2 w 8"/>
                <a:gd name="T17" fmla="*/ 9 h 9"/>
                <a:gd name="T18" fmla="*/ 0 w 8"/>
                <a:gd name="T19" fmla="*/ 9 h 9"/>
                <a:gd name="T20" fmla="*/ 0 w 8"/>
                <a:gd name="T21" fmla="*/ 0 h 9"/>
                <a:gd name="T22" fmla="*/ 2 w 8"/>
                <a:gd name="T23" fmla="*/ 1 h 9"/>
                <a:gd name="T24" fmla="*/ 2 w 8"/>
                <a:gd name="T25" fmla="*/ 4 h 9"/>
                <a:gd name="T26" fmla="*/ 4 w 8"/>
                <a:gd name="T27" fmla="*/ 4 h 9"/>
                <a:gd name="T28" fmla="*/ 6 w 8"/>
                <a:gd name="T29" fmla="*/ 2 h 9"/>
                <a:gd name="T30" fmla="*/ 4 w 8"/>
                <a:gd name="T31" fmla="*/ 1 h 9"/>
                <a:gd name="T32" fmla="*/ 2 w 8"/>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9">
                  <a:moveTo>
                    <a:pt x="0" y="0"/>
                  </a:moveTo>
                  <a:cubicBezTo>
                    <a:pt x="4" y="0"/>
                    <a:pt x="4" y="0"/>
                    <a:pt x="4" y="0"/>
                  </a:cubicBezTo>
                  <a:cubicBezTo>
                    <a:pt x="6" y="0"/>
                    <a:pt x="8" y="0"/>
                    <a:pt x="8" y="2"/>
                  </a:cubicBezTo>
                  <a:cubicBezTo>
                    <a:pt x="8" y="4"/>
                    <a:pt x="7" y="5"/>
                    <a:pt x="6" y="5"/>
                  </a:cubicBezTo>
                  <a:cubicBezTo>
                    <a:pt x="8" y="9"/>
                    <a:pt x="8" y="9"/>
                    <a:pt x="8" y="9"/>
                  </a:cubicBezTo>
                  <a:cubicBezTo>
                    <a:pt x="6" y="9"/>
                    <a:pt x="6" y="9"/>
                    <a:pt x="6" y="9"/>
                  </a:cubicBezTo>
                  <a:cubicBezTo>
                    <a:pt x="4" y="5"/>
                    <a:pt x="4" y="5"/>
                    <a:pt x="4" y="5"/>
                  </a:cubicBezTo>
                  <a:cubicBezTo>
                    <a:pt x="2" y="5"/>
                    <a:pt x="2" y="5"/>
                    <a:pt x="2" y="5"/>
                  </a:cubicBezTo>
                  <a:cubicBezTo>
                    <a:pt x="2" y="9"/>
                    <a:pt x="2" y="9"/>
                    <a:pt x="2" y="9"/>
                  </a:cubicBezTo>
                  <a:cubicBezTo>
                    <a:pt x="0" y="9"/>
                    <a:pt x="0" y="9"/>
                    <a:pt x="0" y="9"/>
                  </a:cubicBezTo>
                  <a:lnTo>
                    <a:pt x="0" y="0"/>
                  </a:lnTo>
                  <a:close/>
                  <a:moveTo>
                    <a:pt x="2" y="1"/>
                  </a:moveTo>
                  <a:cubicBezTo>
                    <a:pt x="2" y="4"/>
                    <a:pt x="2" y="4"/>
                    <a:pt x="2" y="4"/>
                  </a:cubicBezTo>
                  <a:cubicBezTo>
                    <a:pt x="4" y="4"/>
                    <a:pt x="4" y="4"/>
                    <a:pt x="4" y="4"/>
                  </a:cubicBezTo>
                  <a:cubicBezTo>
                    <a:pt x="5" y="4"/>
                    <a:pt x="6" y="3"/>
                    <a:pt x="6" y="2"/>
                  </a:cubicBezTo>
                  <a:cubicBezTo>
                    <a:pt x="6" y="1"/>
                    <a:pt x="5" y="1"/>
                    <a:pt x="4"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02"/>
            <p:cNvSpPr>
              <a:spLocks/>
            </p:cNvSpPr>
            <p:nvPr/>
          </p:nvSpPr>
          <p:spPr bwMode="auto">
            <a:xfrm>
              <a:off x="8932863" y="5815013"/>
              <a:ext cx="26987" cy="34925"/>
            </a:xfrm>
            <a:custGeom>
              <a:avLst/>
              <a:gdLst>
                <a:gd name="T0" fmla="*/ 0 w 17"/>
                <a:gd name="T1" fmla="*/ 0 h 22"/>
                <a:gd name="T2" fmla="*/ 17 w 17"/>
                <a:gd name="T3" fmla="*/ 0 h 22"/>
                <a:gd name="T4" fmla="*/ 17 w 17"/>
                <a:gd name="T5" fmla="*/ 2 h 22"/>
                <a:gd name="T6" fmla="*/ 5 w 17"/>
                <a:gd name="T7" fmla="*/ 2 h 22"/>
                <a:gd name="T8" fmla="*/ 5 w 17"/>
                <a:gd name="T9" fmla="*/ 7 h 22"/>
                <a:gd name="T10" fmla="*/ 17 w 17"/>
                <a:gd name="T11" fmla="*/ 7 h 22"/>
                <a:gd name="T12" fmla="*/ 17 w 17"/>
                <a:gd name="T13" fmla="*/ 12 h 22"/>
                <a:gd name="T14" fmla="*/ 5 w 17"/>
                <a:gd name="T15" fmla="*/ 12 h 22"/>
                <a:gd name="T16" fmla="*/ 5 w 17"/>
                <a:gd name="T17" fmla="*/ 17 h 22"/>
                <a:gd name="T18" fmla="*/ 17 w 17"/>
                <a:gd name="T19" fmla="*/ 17 h 22"/>
                <a:gd name="T20" fmla="*/ 17 w 17"/>
                <a:gd name="T21" fmla="*/ 22 h 22"/>
                <a:gd name="T22" fmla="*/ 0 w 17"/>
                <a:gd name="T23" fmla="*/ 22 h 22"/>
                <a:gd name="T24" fmla="*/ 0 w 17"/>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0" y="0"/>
                  </a:moveTo>
                  <a:lnTo>
                    <a:pt x="17" y="0"/>
                  </a:lnTo>
                  <a:lnTo>
                    <a:pt x="17" y="2"/>
                  </a:lnTo>
                  <a:lnTo>
                    <a:pt x="5" y="2"/>
                  </a:lnTo>
                  <a:lnTo>
                    <a:pt x="5" y="7"/>
                  </a:lnTo>
                  <a:lnTo>
                    <a:pt x="17" y="7"/>
                  </a:lnTo>
                  <a:lnTo>
                    <a:pt x="17" y="12"/>
                  </a:lnTo>
                  <a:lnTo>
                    <a:pt x="5" y="12"/>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03"/>
            <p:cNvSpPr>
              <a:spLocks/>
            </p:cNvSpPr>
            <p:nvPr/>
          </p:nvSpPr>
          <p:spPr bwMode="auto">
            <a:xfrm>
              <a:off x="8205788" y="5586413"/>
              <a:ext cx="117475" cy="177800"/>
            </a:xfrm>
            <a:custGeom>
              <a:avLst/>
              <a:gdLst>
                <a:gd name="T0" fmla="*/ 31 w 31"/>
                <a:gd name="T1" fmla="*/ 44 h 46"/>
                <a:gd name="T2" fmla="*/ 26 w 31"/>
                <a:gd name="T3" fmla="*/ 46 h 46"/>
                <a:gd name="T4" fmla="*/ 20 w 31"/>
                <a:gd name="T5" fmla="*/ 46 h 46"/>
                <a:gd name="T6" fmla="*/ 12 w 31"/>
                <a:gd name="T7" fmla="*/ 45 h 46"/>
                <a:gd name="T8" fmla="*/ 6 w 31"/>
                <a:gd name="T9" fmla="*/ 41 h 46"/>
                <a:gd name="T10" fmla="*/ 2 w 31"/>
                <a:gd name="T11" fmla="*/ 33 h 46"/>
                <a:gd name="T12" fmla="*/ 0 w 31"/>
                <a:gd name="T13" fmla="*/ 23 h 46"/>
                <a:gd name="T14" fmla="*/ 2 w 31"/>
                <a:gd name="T15" fmla="*/ 12 h 46"/>
                <a:gd name="T16" fmla="*/ 6 w 31"/>
                <a:gd name="T17" fmla="*/ 5 h 46"/>
                <a:gd name="T18" fmla="*/ 13 w 31"/>
                <a:gd name="T19" fmla="*/ 1 h 46"/>
                <a:gd name="T20" fmla="*/ 20 w 31"/>
                <a:gd name="T21" fmla="*/ 0 h 46"/>
                <a:gd name="T22" fmla="*/ 26 w 31"/>
                <a:gd name="T23" fmla="*/ 0 h 46"/>
                <a:gd name="T24" fmla="*/ 30 w 31"/>
                <a:gd name="T25" fmla="*/ 1 h 46"/>
                <a:gd name="T26" fmla="*/ 29 w 31"/>
                <a:gd name="T27" fmla="*/ 6 h 46"/>
                <a:gd name="T28" fmla="*/ 20 w 31"/>
                <a:gd name="T29" fmla="*/ 4 h 46"/>
                <a:gd name="T30" fmla="*/ 15 w 31"/>
                <a:gd name="T31" fmla="*/ 5 h 46"/>
                <a:gd name="T32" fmla="*/ 10 w 31"/>
                <a:gd name="T33" fmla="*/ 9 h 46"/>
                <a:gd name="T34" fmla="*/ 7 w 31"/>
                <a:gd name="T35" fmla="*/ 14 h 46"/>
                <a:gd name="T36" fmla="*/ 6 w 31"/>
                <a:gd name="T37" fmla="*/ 23 h 46"/>
                <a:gd name="T38" fmla="*/ 7 w 31"/>
                <a:gd name="T39" fmla="*/ 31 h 46"/>
                <a:gd name="T40" fmla="*/ 10 w 31"/>
                <a:gd name="T41" fmla="*/ 37 h 46"/>
                <a:gd name="T42" fmla="*/ 15 w 31"/>
                <a:gd name="T43" fmla="*/ 40 h 46"/>
                <a:gd name="T44" fmla="*/ 21 w 31"/>
                <a:gd name="T45" fmla="*/ 41 h 46"/>
                <a:gd name="T46" fmla="*/ 26 w 31"/>
                <a:gd name="T47" fmla="*/ 41 h 46"/>
                <a:gd name="T48" fmla="*/ 30 w 31"/>
                <a:gd name="T49" fmla="*/ 39 h 46"/>
                <a:gd name="T50" fmla="*/ 31 w 31"/>
                <a:gd name="T51"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46">
                  <a:moveTo>
                    <a:pt x="31" y="44"/>
                  </a:moveTo>
                  <a:cubicBezTo>
                    <a:pt x="30" y="45"/>
                    <a:pt x="28" y="45"/>
                    <a:pt x="26" y="46"/>
                  </a:cubicBezTo>
                  <a:cubicBezTo>
                    <a:pt x="24" y="46"/>
                    <a:pt x="22" y="46"/>
                    <a:pt x="20" y="46"/>
                  </a:cubicBezTo>
                  <a:cubicBezTo>
                    <a:pt x="17" y="46"/>
                    <a:pt x="14" y="46"/>
                    <a:pt x="12" y="45"/>
                  </a:cubicBezTo>
                  <a:cubicBezTo>
                    <a:pt x="10" y="44"/>
                    <a:pt x="8" y="43"/>
                    <a:pt x="6" y="41"/>
                  </a:cubicBezTo>
                  <a:cubicBezTo>
                    <a:pt x="4" y="39"/>
                    <a:pt x="3" y="36"/>
                    <a:pt x="2" y="33"/>
                  </a:cubicBezTo>
                  <a:cubicBezTo>
                    <a:pt x="1" y="30"/>
                    <a:pt x="0" y="27"/>
                    <a:pt x="0" y="23"/>
                  </a:cubicBezTo>
                  <a:cubicBezTo>
                    <a:pt x="0" y="19"/>
                    <a:pt x="1" y="15"/>
                    <a:pt x="2" y="12"/>
                  </a:cubicBezTo>
                  <a:cubicBezTo>
                    <a:pt x="3" y="9"/>
                    <a:pt x="4" y="7"/>
                    <a:pt x="6" y="5"/>
                  </a:cubicBezTo>
                  <a:cubicBezTo>
                    <a:pt x="8" y="3"/>
                    <a:pt x="10" y="2"/>
                    <a:pt x="13" y="1"/>
                  </a:cubicBezTo>
                  <a:cubicBezTo>
                    <a:pt x="15" y="0"/>
                    <a:pt x="17" y="0"/>
                    <a:pt x="20" y="0"/>
                  </a:cubicBezTo>
                  <a:cubicBezTo>
                    <a:pt x="22" y="0"/>
                    <a:pt x="24" y="0"/>
                    <a:pt x="26" y="0"/>
                  </a:cubicBezTo>
                  <a:cubicBezTo>
                    <a:pt x="28" y="0"/>
                    <a:pt x="29" y="1"/>
                    <a:pt x="30" y="1"/>
                  </a:cubicBezTo>
                  <a:cubicBezTo>
                    <a:pt x="29" y="6"/>
                    <a:pt x="29" y="6"/>
                    <a:pt x="29" y="6"/>
                  </a:cubicBezTo>
                  <a:cubicBezTo>
                    <a:pt x="27" y="5"/>
                    <a:pt x="24" y="4"/>
                    <a:pt x="20" y="4"/>
                  </a:cubicBezTo>
                  <a:cubicBezTo>
                    <a:pt x="18" y="4"/>
                    <a:pt x="17" y="5"/>
                    <a:pt x="15" y="5"/>
                  </a:cubicBezTo>
                  <a:cubicBezTo>
                    <a:pt x="13" y="6"/>
                    <a:pt x="12" y="7"/>
                    <a:pt x="10" y="9"/>
                  </a:cubicBezTo>
                  <a:cubicBezTo>
                    <a:pt x="9" y="10"/>
                    <a:pt x="8" y="12"/>
                    <a:pt x="7" y="14"/>
                  </a:cubicBezTo>
                  <a:cubicBezTo>
                    <a:pt x="6" y="17"/>
                    <a:pt x="6" y="20"/>
                    <a:pt x="6" y="23"/>
                  </a:cubicBezTo>
                  <a:cubicBezTo>
                    <a:pt x="6" y="26"/>
                    <a:pt x="6" y="29"/>
                    <a:pt x="7" y="31"/>
                  </a:cubicBezTo>
                  <a:cubicBezTo>
                    <a:pt x="8" y="33"/>
                    <a:pt x="9" y="35"/>
                    <a:pt x="10" y="37"/>
                  </a:cubicBezTo>
                  <a:cubicBezTo>
                    <a:pt x="11" y="38"/>
                    <a:pt x="13" y="40"/>
                    <a:pt x="15" y="40"/>
                  </a:cubicBezTo>
                  <a:cubicBezTo>
                    <a:pt x="17" y="41"/>
                    <a:pt x="19" y="41"/>
                    <a:pt x="21" y="41"/>
                  </a:cubicBezTo>
                  <a:cubicBezTo>
                    <a:pt x="23" y="41"/>
                    <a:pt x="24" y="41"/>
                    <a:pt x="26" y="41"/>
                  </a:cubicBezTo>
                  <a:cubicBezTo>
                    <a:pt x="27" y="41"/>
                    <a:pt x="29" y="40"/>
                    <a:pt x="30" y="39"/>
                  </a:cubicBezTo>
                  <a:lnTo>
                    <a:pt x="31" y="4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04"/>
            <p:cNvSpPr>
              <a:spLocks/>
            </p:cNvSpPr>
            <p:nvPr/>
          </p:nvSpPr>
          <p:spPr bwMode="auto">
            <a:xfrm>
              <a:off x="8345488" y="5637213"/>
              <a:ext cx="60325" cy="123825"/>
            </a:xfrm>
            <a:custGeom>
              <a:avLst/>
              <a:gdLst>
                <a:gd name="T0" fmla="*/ 15 w 16"/>
                <a:gd name="T1" fmla="*/ 5 h 32"/>
                <a:gd name="T2" fmla="*/ 11 w 16"/>
                <a:gd name="T3" fmla="*/ 5 h 32"/>
                <a:gd name="T4" fmla="*/ 7 w 16"/>
                <a:gd name="T5" fmla="*/ 6 h 32"/>
                <a:gd name="T6" fmla="*/ 5 w 16"/>
                <a:gd name="T7" fmla="*/ 10 h 32"/>
                <a:gd name="T8" fmla="*/ 5 w 16"/>
                <a:gd name="T9" fmla="*/ 32 h 32"/>
                <a:gd name="T10" fmla="*/ 0 w 16"/>
                <a:gd name="T11" fmla="*/ 32 h 32"/>
                <a:gd name="T12" fmla="*/ 0 w 16"/>
                <a:gd name="T13" fmla="*/ 0 h 32"/>
                <a:gd name="T14" fmla="*/ 3 w 16"/>
                <a:gd name="T15" fmla="*/ 0 h 32"/>
                <a:gd name="T16" fmla="*/ 4 w 16"/>
                <a:gd name="T17" fmla="*/ 4 h 32"/>
                <a:gd name="T18" fmla="*/ 5 w 16"/>
                <a:gd name="T19" fmla="*/ 4 h 32"/>
                <a:gd name="T20" fmla="*/ 8 w 16"/>
                <a:gd name="T21" fmla="*/ 1 h 32"/>
                <a:gd name="T22" fmla="*/ 12 w 16"/>
                <a:gd name="T23" fmla="*/ 0 h 32"/>
                <a:gd name="T24" fmla="*/ 16 w 16"/>
                <a:gd name="T25" fmla="*/ 0 h 32"/>
                <a:gd name="T26" fmla="*/ 15 w 16"/>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2">
                  <a:moveTo>
                    <a:pt x="15" y="5"/>
                  </a:moveTo>
                  <a:cubicBezTo>
                    <a:pt x="14" y="5"/>
                    <a:pt x="12" y="5"/>
                    <a:pt x="11" y="5"/>
                  </a:cubicBezTo>
                  <a:cubicBezTo>
                    <a:pt x="9" y="5"/>
                    <a:pt x="8" y="5"/>
                    <a:pt x="7" y="6"/>
                  </a:cubicBezTo>
                  <a:cubicBezTo>
                    <a:pt x="6" y="7"/>
                    <a:pt x="5" y="8"/>
                    <a:pt x="5" y="10"/>
                  </a:cubicBezTo>
                  <a:cubicBezTo>
                    <a:pt x="5" y="32"/>
                    <a:pt x="5" y="32"/>
                    <a:pt x="5" y="32"/>
                  </a:cubicBezTo>
                  <a:cubicBezTo>
                    <a:pt x="0" y="32"/>
                    <a:pt x="0" y="32"/>
                    <a:pt x="0" y="32"/>
                  </a:cubicBezTo>
                  <a:cubicBezTo>
                    <a:pt x="0" y="0"/>
                    <a:pt x="0" y="0"/>
                    <a:pt x="0" y="0"/>
                  </a:cubicBezTo>
                  <a:cubicBezTo>
                    <a:pt x="3" y="0"/>
                    <a:pt x="3" y="0"/>
                    <a:pt x="3" y="0"/>
                  </a:cubicBezTo>
                  <a:cubicBezTo>
                    <a:pt x="4" y="4"/>
                    <a:pt x="4" y="4"/>
                    <a:pt x="4" y="4"/>
                  </a:cubicBezTo>
                  <a:cubicBezTo>
                    <a:pt x="5" y="4"/>
                    <a:pt x="5" y="4"/>
                    <a:pt x="5" y="4"/>
                  </a:cubicBezTo>
                  <a:cubicBezTo>
                    <a:pt x="5" y="3"/>
                    <a:pt x="6" y="2"/>
                    <a:pt x="8" y="1"/>
                  </a:cubicBezTo>
                  <a:cubicBezTo>
                    <a:pt x="9" y="0"/>
                    <a:pt x="10" y="0"/>
                    <a:pt x="12" y="0"/>
                  </a:cubicBezTo>
                  <a:cubicBezTo>
                    <a:pt x="13" y="0"/>
                    <a:pt x="14" y="0"/>
                    <a:pt x="16" y="0"/>
                  </a:cubicBezTo>
                  <a:lnTo>
                    <a:pt x="15" y="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05"/>
            <p:cNvSpPr>
              <a:spLocks noEditPoints="1"/>
            </p:cNvSpPr>
            <p:nvPr/>
          </p:nvSpPr>
          <p:spPr bwMode="auto">
            <a:xfrm>
              <a:off x="8420100" y="5637213"/>
              <a:ext cx="98425" cy="127000"/>
            </a:xfrm>
            <a:custGeom>
              <a:avLst/>
              <a:gdLst>
                <a:gd name="T0" fmla="*/ 25 w 26"/>
                <a:gd name="T1" fmla="*/ 30 h 33"/>
                <a:gd name="T2" fmla="*/ 20 w 26"/>
                <a:gd name="T3" fmla="*/ 32 h 33"/>
                <a:gd name="T4" fmla="*/ 14 w 26"/>
                <a:gd name="T5" fmla="*/ 33 h 33"/>
                <a:gd name="T6" fmla="*/ 7 w 26"/>
                <a:gd name="T7" fmla="*/ 32 h 33"/>
                <a:gd name="T8" fmla="*/ 3 w 26"/>
                <a:gd name="T9" fmla="*/ 29 h 33"/>
                <a:gd name="T10" fmla="*/ 0 w 26"/>
                <a:gd name="T11" fmla="*/ 23 h 33"/>
                <a:gd name="T12" fmla="*/ 0 w 26"/>
                <a:gd name="T13" fmla="*/ 16 h 33"/>
                <a:gd name="T14" fmla="*/ 3 w 26"/>
                <a:gd name="T15" fmla="*/ 4 h 33"/>
                <a:gd name="T16" fmla="*/ 14 w 26"/>
                <a:gd name="T17" fmla="*/ 0 h 33"/>
                <a:gd name="T18" fmla="*/ 18 w 26"/>
                <a:gd name="T19" fmla="*/ 0 h 33"/>
                <a:gd name="T20" fmla="*/ 22 w 26"/>
                <a:gd name="T21" fmla="*/ 2 h 33"/>
                <a:gd name="T22" fmla="*/ 25 w 26"/>
                <a:gd name="T23" fmla="*/ 6 h 33"/>
                <a:gd name="T24" fmla="*/ 26 w 26"/>
                <a:gd name="T25" fmla="*/ 12 h 33"/>
                <a:gd name="T26" fmla="*/ 25 w 26"/>
                <a:gd name="T27" fmla="*/ 17 h 33"/>
                <a:gd name="T28" fmla="*/ 5 w 26"/>
                <a:gd name="T29" fmla="*/ 17 h 33"/>
                <a:gd name="T30" fmla="*/ 5 w 26"/>
                <a:gd name="T31" fmla="*/ 22 h 33"/>
                <a:gd name="T32" fmla="*/ 7 w 26"/>
                <a:gd name="T33" fmla="*/ 26 h 33"/>
                <a:gd name="T34" fmla="*/ 10 w 26"/>
                <a:gd name="T35" fmla="*/ 28 h 33"/>
                <a:gd name="T36" fmla="*/ 15 w 26"/>
                <a:gd name="T37" fmla="*/ 29 h 33"/>
                <a:gd name="T38" fmla="*/ 20 w 26"/>
                <a:gd name="T39" fmla="*/ 28 h 33"/>
                <a:gd name="T40" fmla="*/ 23 w 26"/>
                <a:gd name="T41" fmla="*/ 26 h 33"/>
                <a:gd name="T42" fmla="*/ 25 w 26"/>
                <a:gd name="T43" fmla="*/ 30 h 33"/>
                <a:gd name="T44" fmla="*/ 14 w 26"/>
                <a:gd name="T45" fmla="*/ 4 h 33"/>
                <a:gd name="T46" fmla="*/ 8 w 26"/>
                <a:gd name="T47" fmla="*/ 6 h 33"/>
                <a:gd name="T48" fmla="*/ 5 w 26"/>
                <a:gd name="T49" fmla="*/ 13 h 33"/>
                <a:gd name="T50" fmla="*/ 21 w 26"/>
                <a:gd name="T51" fmla="*/ 13 h 33"/>
                <a:gd name="T52" fmla="*/ 19 w 26"/>
                <a:gd name="T53" fmla="*/ 6 h 33"/>
                <a:gd name="T54" fmla="*/ 14 w 26"/>
                <a:gd name="T5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3">
                  <a:moveTo>
                    <a:pt x="25" y="30"/>
                  </a:moveTo>
                  <a:cubicBezTo>
                    <a:pt x="23" y="31"/>
                    <a:pt x="22" y="32"/>
                    <a:pt x="20" y="32"/>
                  </a:cubicBezTo>
                  <a:cubicBezTo>
                    <a:pt x="18" y="33"/>
                    <a:pt x="16" y="33"/>
                    <a:pt x="14" y="33"/>
                  </a:cubicBezTo>
                  <a:cubicBezTo>
                    <a:pt x="11" y="33"/>
                    <a:pt x="9" y="33"/>
                    <a:pt x="7" y="32"/>
                  </a:cubicBezTo>
                  <a:cubicBezTo>
                    <a:pt x="6" y="31"/>
                    <a:pt x="4" y="30"/>
                    <a:pt x="3" y="29"/>
                  </a:cubicBezTo>
                  <a:cubicBezTo>
                    <a:pt x="2" y="27"/>
                    <a:pt x="1" y="25"/>
                    <a:pt x="0" y="23"/>
                  </a:cubicBezTo>
                  <a:cubicBezTo>
                    <a:pt x="0" y="21"/>
                    <a:pt x="0" y="19"/>
                    <a:pt x="0" y="16"/>
                  </a:cubicBezTo>
                  <a:cubicBezTo>
                    <a:pt x="0" y="11"/>
                    <a:pt x="1" y="7"/>
                    <a:pt x="3" y="4"/>
                  </a:cubicBezTo>
                  <a:cubicBezTo>
                    <a:pt x="6" y="1"/>
                    <a:pt x="9" y="0"/>
                    <a:pt x="14" y="0"/>
                  </a:cubicBezTo>
                  <a:cubicBezTo>
                    <a:pt x="15" y="0"/>
                    <a:pt x="17" y="0"/>
                    <a:pt x="18" y="0"/>
                  </a:cubicBezTo>
                  <a:cubicBezTo>
                    <a:pt x="19" y="0"/>
                    <a:pt x="21" y="1"/>
                    <a:pt x="22" y="2"/>
                  </a:cubicBezTo>
                  <a:cubicBezTo>
                    <a:pt x="23" y="3"/>
                    <a:pt x="24" y="4"/>
                    <a:pt x="25" y="6"/>
                  </a:cubicBezTo>
                  <a:cubicBezTo>
                    <a:pt x="26" y="7"/>
                    <a:pt x="26" y="10"/>
                    <a:pt x="26" y="12"/>
                  </a:cubicBezTo>
                  <a:cubicBezTo>
                    <a:pt x="26" y="14"/>
                    <a:pt x="26" y="15"/>
                    <a:pt x="25" y="17"/>
                  </a:cubicBezTo>
                  <a:cubicBezTo>
                    <a:pt x="5" y="17"/>
                    <a:pt x="5" y="17"/>
                    <a:pt x="5" y="17"/>
                  </a:cubicBezTo>
                  <a:cubicBezTo>
                    <a:pt x="5" y="19"/>
                    <a:pt x="5" y="20"/>
                    <a:pt x="5" y="22"/>
                  </a:cubicBezTo>
                  <a:cubicBezTo>
                    <a:pt x="6" y="23"/>
                    <a:pt x="6" y="25"/>
                    <a:pt x="7" y="26"/>
                  </a:cubicBezTo>
                  <a:cubicBezTo>
                    <a:pt x="8" y="27"/>
                    <a:pt x="9" y="27"/>
                    <a:pt x="10" y="28"/>
                  </a:cubicBezTo>
                  <a:cubicBezTo>
                    <a:pt x="12" y="28"/>
                    <a:pt x="13" y="29"/>
                    <a:pt x="15" y="29"/>
                  </a:cubicBezTo>
                  <a:cubicBezTo>
                    <a:pt x="17" y="29"/>
                    <a:pt x="18" y="28"/>
                    <a:pt x="20" y="28"/>
                  </a:cubicBezTo>
                  <a:cubicBezTo>
                    <a:pt x="21" y="27"/>
                    <a:pt x="22" y="27"/>
                    <a:pt x="23" y="26"/>
                  </a:cubicBezTo>
                  <a:lnTo>
                    <a:pt x="25" y="30"/>
                  </a:lnTo>
                  <a:close/>
                  <a:moveTo>
                    <a:pt x="14" y="4"/>
                  </a:moveTo>
                  <a:cubicBezTo>
                    <a:pt x="11" y="4"/>
                    <a:pt x="9" y="5"/>
                    <a:pt x="8" y="6"/>
                  </a:cubicBezTo>
                  <a:cubicBezTo>
                    <a:pt x="6" y="7"/>
                    <a:pt x="5" y="10"/>
                    <a:pt x="5" y="13"/>
                  </a:cubicBezTo>
                  <a:cubicBezTo>
                    <a:pt x="21" y="13"/>
                    <a:pt x="21" y="13"/>
                    <a:pt x="21" y="13"/>
                  </a:cubicBezTo>
                  <a:cubicBezTo>
                    <a:pt x="21" y="10"/>
                    <a:pt x="20" y="7"/>
                    <a:pt x="19" y="6"/>
                  </a:cubicBezTo>
                  <a:cubicBezTo>
                    <a:pt x="18" y="5"/>
                    <a:pt x="16"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06"/>
            <p:cNvSpPr>
              <a:spLocks noEditPoints="1"/>
            </p:cNvSpPr>
            <p:nvPr/>
          </p:nvSpPr>
          <p:spPr bwMode="auto">
            <a:xfrm>
              <a:off x="8537575" y="5637213"/>
              <a:ext cx="93662" cy="127000"/>
            </a:xfrm>
            <a:custGeom>
              <a:avLst/>
              <a:gdLst>
                <a:gd name="T0" fmla="*/ 2 w 25"/>
                <a:gd name="T1" fmla="*/ 3 h 33"/>
                <a:gd name="T2" fmla="*/ 8 w 25"/>
                <a:gd name="T3" fmla="*/ 1 h 33"/>
                <a:gd name="T4" fmla="*/ 15 w 25"/>
                <a:gd name="T5" fmla="*/ 0 h 33"/>
                <a:gd name="T6" fmla="*/ 20 w 25"/>
                <a:gd name="T7" fmla="*/ 1 h 33"/>
                <a:gd name="T8" fmla="*/ 23 w 25"/>
                <a:gd name="T9" fmla="*/ 3 h 33"/>
                <a:gd name="T10" fmla="*/ 24 w 25"/>
                <a:gd name="T11" fmla="*/ 6 h 33"/>
                <a:gd name="T12" fmla="*/ 25 w 25"/>
                <a:gd name="T13" fmla="*/ 10 h 33"/>
                <a:gd name="T14" fmla="*/ 25 w 25"/>
                <a:gd name="T15" fmla="*/ 17 h 33"/>
                <a:gd name="T16" fmla="*/ 24 w 25"/>
                <a:gd name="T17" fmla="*/ 24 h 33"/>
                <a:gd name="T18" fmla="*/ 25 w 25"/>
                <a:gd name="T19" fmla="*/ 29 h 33"/>
                <a:gd name="T20" fmla="*/ 25 w 25"/>
                <a:gd name="T21" fmla="*/ 33 h 33"/>
                <a:gd name="T22" fmla="*/ 22 w 25"/>
                <a:gd name="T23" fmla="*/ 33 h 33"/>
                <a:gd name="T24" fmla="*/ 20 w 25"/>
                <a:gd name="T25" fmla="*/ 28 h 33"/>
                <a:gd name="T26" fmla="*/ 20 w 25"/>
                <a:gd name="T27" fmla="*/ 28 h 33"/>
                <a:gd name="T28" fmla="*/ 18 w 25"/>
                <a:gd name="T29" fmla="*/ 30 h 33"/>
                <a:gd name="T30" fmla="*/ 16 w 25"/>
                <a:gd name="T31" fmla="*/ 31 h 33"/>
                <a:gd name="T32" fmla="*/ 14 w 25"/>
                <a:gd name="T33" fmla="*/ 33 h 33"/>
                <a:gd name="T34" fmla="*/ 10 w 25"/>
                <a:gd name="T35" fmla="*/ 33 h 33"/>
                <a:gd name="T36" fmla="*/ 6 w 25"/>
                <a:gd name="T37" fmla="*/ 32 h 33"/>
                <a:gd name="T38" fmla="*/ 3 w 25"/>
                <a:gd name="T39" fmla="*/ 30 h 33"/>
                <a:gd name="T40" fmla="*/ 1 w 25"/>
                <a:gd name="T41" fmla="*/ 28 h 33"/>
                <a:gd name="T42" fmla="*/ 0 w 25"/>
                <a:gd name="T43" fmla="*/ 24 h 33"/>
                <a:gd name="T44" fmla="*/ 1 w 25"/>
                <a:gd name="T45" fmla="*/ 19 h 33"/>
                <a:gd name="T46" fmla="*/ 5 w 25"/>
                <a:gd name="T47" fmla="*/ 16 h 33"/>
                <a:gd name="T48" fmla="*/ 10 w 25"/>
                <a:gd name="T49" fmla="*/ 14 h 33"/>
                <a:gd name="T50" fmla="*/ 16 w 25"/>
                <a:gd name="T51" fmla="*/ 14 h 33"/>
                <a:gd name="T52" fmla="*/ 18 w 25"/>
                <a:gd name="T53" fmla="*/ 14 h 33"/>
                <a:gd name="T54" fmla="*/ 20 w 25"/>
                <a:gd name="T55" fmla="*/ 14 h 33"/>
                <a:gd name="T56" fmla="*/ 20 w 25"/>
                <a:gd name="T57" fmla="*/ 11 h 33"/>
                <a:gd name="T58" fmla="*/ 18 w 25"/>
                <a:gd name="T59" fmla="*/ 6 h 33"/>
                <a:gd name="T60" fmla="*/ 13 w 25"/>
                <a:gd name="T61" fmla="*/ 4 h 33"/>
                <a:gd name="T62" fmla="*/ 11 w 25"/>
                <a:gd name="T63" fmla="*/ 4 h 33"/>
                <a:gd name="T64" fmla="*/ 8 w 25"/>
                <a:gd name="T65" fmla="*/ 5 h 33"/>
                <a:gd name="T66" fmla="*/ 6 w 25"/>
                <a:gd name="T67" fmla="*/ 6 h 33"/>
                <a:gd name="T68" fmla="*/ 4 w 25"/>
                <a:gd name="T69" fmla="*/ 7 h 33"/>
                <a:gd name="T70" fmla="*/ 2 w 25"/>
                <a:gd name="T71" fmla="*/ 3 h 33"/>
                <a:gd name="T72" fmla="*/ 11 w 25"/>
                <a:gd name="T73" fmla="*/ 28 h 33"/>
                <a:gd name="T74" fmla="*/ 14 w 25"/>
                <a:gd name="T75" fmla="*/ 28 h 33"/>
                <a:gd name="T76" fmla="*/ 17 w 25"/>
                <a:gd name="T77" fmla="*/ 27 h 33"/>
                <a:gd name="T78" fmla="*/ 19 w 25"/>
                <a:gd name="T79" fmla="*/ 25 h 33"/>
                <a:gd name="T80" fmla="*/ 20 w 25"/>
                <a:gd name="T81" fmla="*/ 23 h 33"/>
                <a:gd name="T82" fmla="*/ 20 w 25"/>
                <a:gd name="T83" fmla="*/ 18 h 33"/>
                <a:gd name="T84" fmla="*/ 18 w 25"/>
                <a:gd name="T85" fmla="*/ 18 h 33"/>
                <a:gd name="T86" fmla="*/ 16 w 25"/>
                <a:gd name="T87" fmla="*/ 18 h 33"/>
                <a:gd name="T88" fmla="*/ 12 w 25"/>
                <a:gd name="T89" fmla="*/ 18 h 33"/>
                <a:gd name="T90" fmla="*/ 9 w 25"/>
                <a:gd name="T91" fmla="*/ 19 h 33"/>
                <a:gd name="T92" fmla="*/ 6 w 25"/>
                <a:gd name="T93" fmla="*/ 21 h 33"/>
                <a:gd name="T94" fmla="*/ 6 w 25"/>
                <a:gd name="T95" fmla="*/ 23 h 33"/>
                <a:gd name="T96" fmla="*/ 7 w 25"/>
                <a:gd name="T97" fmla="*/ 27 h 33"/>
                <a:gd name="T98" fmla="*/ 11 w 25"/>
                <a:gd name="T9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33">
                  <a:moveTo>
                    <a:pt x="2" y="3"/>
                  </a:moveTo>
                  <a:cubicBezTo>
                    <a:pt x="4" y="2"/>
                    <a:pt x="6" y="1"/>
                    <a:pt x="8" y="1"/>
                  </a:cubicBezTo>
                  <a:cubicBezTo>
                    <a:pt x="10" y="0"/>
                    <a:pt x="12" y="0"/>
                    <a:pt x="15" y="0"/>
                  </a:cubicBezTo>
                  <a:cubicBezTo>
                    <a:pt x="17" y="0"/>
                    <a:pt x="19" y="0"/>
                    <a:pt x="20" y="1"/>
                  </a:cubicBezTo>
                  <a:cubicBezTo>
                    <a:pt x="21" y="1"/>
                    <a:pt x="22" y="2"/>
                    <a:pt x="23" y="3"/>
                  </a:cubicBezTo>
                  <a:cubicBezTo>
                    <a:pt x="24" y="4"/>
                    <a:pt x="24" y="5"/>
                    <a:pt x="24" y="6"/>
                  </a:cubicBezTo>
                  <a:cubicBezTo>
                    <a:pt x="25" y="7"/>
                    <a:pt x="25" y="9"/>
                    <a:pt x="25" y="10"/>
                  </a:cubicBezTo>
                  <a:cubicBezTo>
                    <a:pt x="25" y="12"/>
                    <a:pt x="25" y="15"/>
                    <a:pt x="25" y="17"/>
                  </a:cubicBezTo>
                  <a:cubicBezTo>
                    <a:pt x="24" y="20"/>
                    <a:pt x="24" y="22"/>
                    <a:pt x="24" y="24"/>
                  </a:cubicBezTo>
                  <a:cubicBezTo>
                    <a:pt x="24" y="26"/>
                    <a:pt x="24" y="27"/>
                    <a:pt x="25" y="29"/>
                  </a:cubicBezTo>
                  <a:cubicBezTo>
                    <a:pt x="25" y="30"/>
                    <a:pt x="25" y="31"/>
                    <a:pt x="25" y="33"/>
                  </a:cubicBezTo>
                  <a:cubicBezTo>
                    <a:pt x="22" y="33"/>
                    <a:pt x="22" y="33"/>
                    <a:pt x="22" y="33"/>
                  </a:cubicBezTo>
                  <a:cubicBezTo>
                    <a:pt x="20" y="28"/>
                    <a:pt x="20" y="28"/>
                    <a:pt x="20" y="28"/>
                  </a:cubicBezTo>
                  <a:cubicBezTo>
                    <a:pt x="20" y="28"/>
                    <a:pt x="20" y="28"/>
                    <a:pt x="20" y="28"/>
                  </a:cubicBezTo>
                  <a:cubicBezTo>
                    <a:pt x="19" y="29"/>
                    <a:pt x="19" y="29"/>
                    <a:pt x="18" y="30"/>
                  </a:cubicBezTo>
                  <a:cubicBezTo>
                    <a:pt x="18" y="30"/>
                    <a:pt x="17" y="31"/>
                    <a:pt x="16" y="31"/>
                  </a:cubicBezTo>
                  <a:cubicBezTo>
                    <a:pt x="16" y="32"/>
                    <a:pt x="15" y="32"/>
                    <a:pt x="14" y="33"/>
                  </a:cubicBezTo>
                  <a:cubicBezTo>
                    <a:pt x="12" y="33"/>
                    <a:pt x="11" y="33"/>
                    <a:pt x="10" y="33"/>
                  </a:cubicBezTo>
                  <a:cubicBezTo>
                    <a:pt x="8" y="33"/>
                    <a:pt x="7" y="33"/>
                    <a:pt x="6" y="32"/>
                  </a:cubicBezTo>
                  <a:cubicBezTo>
                    <a:pt x="5" y="32"/>
                    <a:pt x="4" y="31"/>
                    <a:pt x="3" y="30"/>
                  </a:cubicBezTo>
                  <a:cubicBezTo>
                    <a:pt x="2" y="30"/>
                    <a:pt x="1" y="29"/>
                    <a:pt x="1" y="28"/>
                  </a:cubicBezTo>
                  <a:cubicBezTo>
                    <a:pt x="0" y="27"/>
                    <a:pt x="0" y="25"/>
                    <a:pt x="0" y="24"/>
                  </a:cubicBezTo>
                  <a:cubicBezTo>
                    <a:pt x="0" y="22"/>
                    <a:pt x="1" y="20"/>
                    <a:pt x="1" y="19"/>
                  </a:cubicBezTo>
                  <a:cubicBezTo>
                    <a:pt x="2" y="18"/>
                    <a:pt x="3" y="17"/>
                    <a:pt x="5" y="16"/>
                  </a:cubicBezTo>
                  <a:cubicBezTo>
                    <a:pt x="6" y="15"/>
                    <a:pt x="8" y="15"/>
                    <a:pt x="10" y="14"/>
                  </a:cubicBezTo>
                  <a:cubicBezTo>
                    <a:pt x="12" y="14"/>
                    <a:pt x="14" y="14"/>
                    <a:pt x="16" y="14"/>
                  </a:cubicBezTo>
                  <a:cubicBezTo>
                    <a:pt x="17" y="14"/>
                    <a:pt x="17" y="14"/>
                    <a:pt x="18" y="14"/>
                  </a:cubicBezTo>
                  <a:cubicBezTo>
                    <a:pt x="18" y="14"/>
                    <a:pt x="19" y="14"/>
                    <a:pt x="20" y="14"/>
                  </a:cubicBezTo>
                  <a:cubicBezTo>
                    <a:pt x="20" y="13"/>
                    <a:pt x="20" y="12"/>
                    <a:pt x="20" y="11"/>
                  </a:cubicBezTo>
                  <a:cubicBezTo>
                    <a:pt x="20" y="8"/>
                    <a:pt x="19" y="7"/>
                    <a:pt x="18" y="6"/>
                  </a:cubicBezTo>
                  <a:cubicBezTo>
                    <a:pt x="17" y="5"/>
                    <a:pt x="16" y="4"/>
                    <a:pt x="13" y="4"/>
                  </a:cubicBezTo>
                  <a:cubicBezTo>
                    <a:pt x="13" y="4"/>
                    <a:pt x="12" y="4"/>
                    <a:pt x="11" y="4"/>
                  </a:cubicBezTo>
                  <a:cubicBezTo>
                    <a:pt x="10" y="5"/>
                    <a:pt x="9" y="5"/>
                    <a:pt x="8" y="5"/>
                  </a:cubicBezTo>
                  <a:cubicBezTo>
                    <a:pt x="7" y="5"/>
                    <a:pt x="7" y="5"/>
                    <a:pt x="6" y="6"/>
                  </a:cubicBezTo>
                  <a:cubicBezTo>
                    <a:pt x="5" y="6"/>
                    <a:pt x="4" y="6"/>
                    <a:pt x="4" y="7"/>
                  </a:cubicBezTo>
                  <a:lnTo>
                    <a:pt x="2" y="3"/>
                  </a:lnTo>
                  <a:close/>
                  <a:moveTo>
                    <a:pt x="11" y="28"/>
                  </a:moveTo>
                  <a:cubicBezTo>
                    <a:pt x="12" y="28"/>
                    <a:pt x="14" y="28"/>
                    <a:pt x="14" y="28"/>
                  </a:cubicBezTo>
                  <a:cubicBezTo>
                    <a:pt x="15" y="28"/>
                    <a:pt x="16" y="27"/>
                    <a:pt x="17" y="27"/>
                  </a:cubicBezTo>
                  <a:cubicBezTo>
                    <a:pt x="18" y="26"/>
                    <a:pt x="18" y="26"/>
                    <a:pt x="19" y="25"/>
                  </a:cubicBezTo>
                  <a:cubicBezTo>
                    <a:pt x="19" y="25"/>
                    <a:pt x="19" y="24"/>
                    <a:pt x="20" y="23"/>
                  </a:cubicBezTo>
                  <a:cubicBezTo>
                    <a:pt x="20" y="18"/>
                    <a:pt x="20" y="18"/>
                    <a:pt x="20" y="18"/>
                  </a:cubicBezTo>
                  <a:cubicBezTo>
                    <a:pt x="19" y="18"/>
                    <a:pt x="18" y="18"/>
                    <a:pt x="18" y="18"/>
                  </a:cubicBezTo>
                  <a:cubicBezTo>
                    <a:pt x="17" y="18"/>
                    <a:pt x="17" y="18"/>
                    <a:pt x="16" y="18"/>
                  </a:cubicBezTo>
                  <a:cubicBezTo>
                    <a:pt x="15" y="18"/>
                    <a:pt x="13" y="18"/>
                    <a:pt x="12" y="18"/>
                  </a:cubicBezTo>
                  <a:cubicBezTo>
                    <a:pt x="11" y="18"/>
                    <a:pt x="10" y="19"/>
                    <a:pt x="9" y="19"/>
                  </a:cubicBezTo>
                  <a:cubicBezTo>
                    <a:pt x="8" y="19"/>
                    <a:pt x="7" y="20"/>
                    <a:pt x="6" y="21"/>
                  </a:cubicBezTo>
                  <a:cubicBezTo>
                    <a:pt x="6" y="21"/>
                    <a:pt x="6" y="22"/>
                    <a:pt x="6" y="23"/>
                  </a:cubicBezTo>
                  <a:cubicBezTo>
                    <a:pt x="6" y="25"/>
                    <a:pt x="6" y="26"/>
                    <a:pt x="7" y="27"/>
                  </a:cubicBezTo>
                  <a:cubicBezTo>
                    <a:pt x="8" y="28"/>
                    <a:pt x="10" y="28"/>
                    <a:pt x="11"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07"/>
            <p:cNvSpPr>
              <a:spLocks/>
            </p:cNvSpPr>
            <p:nvPr/>
          </p:nvSpPr>
          <p:spPr bwMode="auto">
            <a:xfrm>
              <a:off x="8650288" y="5605463"/>
              <a:ext cx="76200" cy="158750"/>
            </a:xfrm>
            <a:custGeom>
              <a:avLst/>
              <a:gdLst>
                <a:gd name="T0" fmla="*/ 0 w 20"/>
                <a:gd name="T1" fmla="*/ 8 h 41"/>
                <a:gd name="T2" fmla="*/ 5 w 20"/>
                <a:gd name="T3" fmla="*/ 8 h 41"/>
                <a:gd name="T4" fmla="*/ 5 w 20"/>
                <a:gd name="T5" fmla="*/ 2 h 41"/>
                <a:gd name="T6" fmla="*/ 10 w 20"/>
                <a:gd name="T7" fmla="*/ 0 h 41"/>
                <a:gd name="T8" fmla="*/ 10 w 20"/>
                <a:gd name="T9" fmla="*/ 8 h 41"/>
                <a:gd name="T10" fmla="*/ 19 w 20"/>
                <a:gd name="T11" fmla="*/ 8 h 41"/>
                <a:gd name="T12" fmla="*/ 19 w 20"/>
                <a:gd name="T13" fmla="*/ 13 h 41"/>
                <a:gd name="T14" fmla="*/ 10 w 20"/>
                <a:gd name="T15" fmla="*/ 13 h 41"/>
                <a:gd name="T16" fmla="*/ 10 w 20"/>
                <a:gd name="T17" fmla="*/ 31 h 41"/>
                <a:gd name="T18" fmla="*/ 11 w 20"/>
                <a:gd name="T19" fmla="*/ 35 h 41"/>
                <a:gd name="T20" fmla="*/ 14 w 20"/>
                <a:gd name="T21" fmla="*/ 37 h 41"/>
                <a:gd name="T22" fmla="*/ 17 w 20"/>
                <a:gd name="T23" fmla="*/ 36 h 41"/>
                <a:gd name="T24" fmla="*/ 19 w 20"/>
                <a:gd name="T25" fmla="*/ 35 h 41"/>
                <a:gd name="T26" fmla="*/ 20 w 20"/>
                <a:gd name="T27" fmla="*/ 39 h 41"/>
                <a:gd name="T28" fmla="*/ 17 w 20"/>
                <a:gd name="T29" fmla="*/ 41 h 41"/>
                <a:gd name="T30" fmla="*/ 12 w 20"/>
                <a:gd name="T31" fmla="*/ 41 h 41"/>
                <a:gd name="T32" fmla="*/ 7 w 20"/>
                <a:gd name="T33" fmla="*/ 39 h 41"/>
                <a:gd name="T34" fmla="*/ 5 w 20"/>
                <a:gd name="T35" fmla="*/ 32 h 41"/>
                <a:gd name="T36" fmla="*/ 5 w 20"/>
                <a:gd name="T37" fmla="*/ 13 h 41"/>
                <a:gd name="T38" fmla="*/ 0 w 20"/>
                <a:gd name="T39" fmla="*/ 13 h 41"/>
                <a:gd name="T40" fmla="*/ 0 w 20"/>
                <a:gd name="T4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41">
                  <a:moveTo>
                    <a:pt x="0" y="8"/>
                  </a:moveTo>
                  <a:cubicBezTo>
                    <a:pt x="5" y="8"/>
                    <a:pt x="5" y="8"/>
                    <a:pt x="5" y="8"/>
                  </a:cubicBezTo>
                  <a:cubicBezTo>
                    <a:pt x="5" y="2"/>
                    <a:pt x="5" y="2"/>
                    <a:pt x="5" y="2"/>
                  </a:cubicBezTo>
                  <a:cubicBezTo>
                    <a:pt x="10" y="0"/>
                    <a:pt x="10" y="0"/>
                    <a:pt x="10" y="0"/>
                  </a:cubicBezTo>
                  <a:cubicBezTo>
                    <a:pt x="10" y="8"/>
                    <a:pt x="10" y="8"/>
                    <a:pt x="10" y="8"/>
                  </a:cubicBezTo>
                  <a:cubicBezTo>
                    <a:pt x="19" y="8"/>
                    <a:pt x="19" y="8"/>
                    <a:pt x="19" y="8"/>
                  </a:cubicBezTo>
                  <a:cubicBezTo>
                    <a:pt x="19" y="13"/>
                    <a:pt x="19" y="13"/>
                    <a:pt x="19" y="13"/>
                  </a:cubicBezTo>
                  <a:cubicBezTo>
                    <a:pt x="10" y="13"/>
                    <a:pt x="10" y="13"/>
                    <a:pt x="10" y="13"/>
                  </a:cubicBezTo>
                  <a:cubicBezTo>
                    <a:pt x="10" y="31"/>
                    <a:pt x="10" y="31"/>
                    <a:pt x="10" y="31"/>
                  </a:cubicBezTo>
                  <a:cubicBezTo>
                    <a:pt x="10" y="33"/>
                    <a:pt x="10" y="34"/>
                    <a:pt x="11" y="35"/>
                  </a:cubicBezTo>
                  <a:cubicBezTo>
                    <a:pt x="12" y="36"/>
                    <a:pt x="12" y="37"/>
                    <a:pt x="14" y="37"/>
                  </a:cubicBezTo>
                  <a:cubicBezTo>
                    <a:pt x="15" y="37"/>
                    <a:pt x="16" y="37"/>
                    <a:pt x="17" y="36"/>
                  </a:cubicBezTo>
                  <a:cubicBezTo>
                    <a:pt x="17" y="36"/>
                    <a:pt x="18" y="36"/>
                    <a:pt x="19" y="35"/>
                  </a:cubicBezTo>
                  <a:cubicBezTo>
                    <a:pt x="20" y="39"/>
                    <a:pt x="20" y="39"/>
                    <a:pt x="20" y="39"/>
                  </a:cubicBezTo>
                  <a:cubicBezTo>
                    <a:pt x="19" y="40"/>
                    <a:pt x="18" y="40"/>
                    <a:pt x="17" y="41"/>
                  </a:cubicBezTo>
                  <a:cubicBezTo>
                    <a:pt x="15" y="41"/>
                    <a:pt x="14" y="41"/>
                    <a:pt x="12" y="41"/>
                  </a:cubicBezTo>
                  <a:cubicBezTo>
                    <a:pt x="9" y="41"/>
                    <a:pt x="8" y="40"/>
                    <a:pt x="7" y="39"/>
                  </a:cubicBezTo>
                  <a:cubicBezTo>
                    <a:pt x="6" y="38"/>
                    <a:pt x="5" y="35"/>
                    <a:pt x="5" y="32"/>
                  </a:cubicBezTo>
                  <a:cubicBezTo>
                    <a:pt x="5" y="13"/>
                    <a:pt x="5" y="13"/>
                    <a:pt x="5" y="13"/>
                  </a:cubicBezTo>
                  <a:cubicBezTo>
                    <a:pt x="0" y="13"/>
                    <a:pt x="0" y="13"/>
                    <a:pt x="0" y="13"/>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08"/>
            <p:cNvSpPr>
              <a:spLocks noEditPoints="1"/>
            </p:cNvSpPr>
            <p:nvPr/>
          </p:nvSpPr>
          <p:spPr bwMode="auto">
            <a:xfrm>
              <a:off x="8748713" y="5586413"/>
              <a:ext cx="26987" cy="174625"/>
            </a:xfrm>
            <a:custGeom>
              <a:avLst/>
              <a:gdLst>
                <a:gd name="T0" fmla="*/ 0 w 7"/>
                <a:gd name="T1" fmla="*/ 4 h 45"/>
                <a:gd name="T2" fmla="*/ 1 w 7"/>
                <a:gd name="T3" fmla="*/ 1 h 45"/>
                <a:gd name="T4" fmla="*/ 3 w 7"/>
                <a:gd name="T5" fmla="*/ 0 h 45"/>
                <a:gd name="T6" fmla="*/ 6 w 7"/>
                <a:gd name="T7" fmla="*/ 1 h 45"/>
                <a:gd name="T8" fmla="*/ 7 w 7"/>
                <a:gd name="T9" fmla="*/ 4 h 45"/>
                <a:gd name="T10" fmla="*/ 6 w 7"/>
                <a:gd name="T11" fmla="*/ 6 h 45"/>
                <a:gd name="T12" fmla="*/ 3 w 7"/>
                <a:gd name="T13" fmla="*/ 7 h 45"/>
                <a:gd name="T14" fmla="*/ 1 w 7"/>
                <a:gd name="T15" fmla="*/ 6 h 45"/>
                <a:gd name="T16" fmla="*/ 0 w 7"/>
                <a:gd name="T17" fmla="*/ 4 h 45"/>
                <a:gd name="T18" fmla="*/ 1 w 7"/>
                <a:gd name="T19" fmla="*/ 13 h 45"/>
                <a:gd name="T20" fmla="*/ 6 w 7"/>
                <a:gd name="T21" fmla="*/ 13 h 45"/>
                <a:gd name="T22" fmla="*/ 6 w 7"/>
                <a:gd name="T23" fmla="*/ 45 h 45"/>
                <a:gd name="T24" fmla="*/ 1 w 7"/>
                <a:gd name="T25" fmla="*/ 45 h 45"/>
                <a:gd name="T26" fmla="*/ 1 w 7"/>
                <a:gd name="T2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45">
                  <a:moveTo>
                    <a:pt x="0" y="4"/>
                  </a:moveTo>
                  <a:cubicBezTo>
                    <a:pt x="0" y="3"/>
                    <a:pt x="0" y="2"/>
                    <a:pt x="1" y="1"/>
                  </a:cubicBezTo>
                  <a:cubicBezTo>
                    <a:pt x="1" y="0"/>
                    <a:pt x="2" y="0"/>
                    <a:pt x="3" y="0"/>
                  </a:cubicBezTo>
                  <a:cubicBezTo>
                    <a:pt x="4" y="0"/>
                    <a:pt x="5" y="0"/>
                    <a:pt x="6" y="1"/>
                  </a:cubicBezTo>
                  <a:cubicBezTo>
                    <a:pt x="7" y="2"/>
                    <a:pt x="7" y="3"/>
                    <a:pt x="7" y="4"/>
                  </a:cubicBezTo>
                  <a:cubicBezTo>
                    <a:pt x="7" y="5"/>
                    <a:pt x="7" y="5"/>
                    <a:pt x="6" y="6"/>
                  </a:cubicBezTo>
                  <a:cubicBezTo>
                    <a:pt x="5" y="7"/>
                    <a:pt x="4" y="7"/>
                    <a:pt x="3" y="7"/>
                  </a:cubicBezTo>
                  <a:cubicBezTo>
                    <a:pt x="2" y="7"/>
                    <a:pt x="1" y="7"/>
                    <a:pt x="1" y="6"/>
                  </a:cubicBezTo>
                  <a:cubicBezTo>
                    <a:pt x="0" y="5"/>
                    <a:pt x="0" y="5"/>
                    <a:pt x="0" y="4"/>
                  </a:cubicBezTo>
                  <a:close/>
                  <a:moveTo>
                    <a:pt x="1" y="13"/>
                  </a:moveTo>
                  <a:cubicBezTo>
                    <a:pt x="6" y="13"/>
                    <a:pt x="6" y="13"/>
                    <a:pt x="6" y="13"/>
                  </a:cubicBezTo>
                  <a:cubicBezTo>
                    <a:pt x="6" y="45"/>
                    <a:pt x="6" y="45"/>
                    <a:pt x="6" y="45"/>
                  </a:cubicBezTo>
                  <a:cubicBezTo>
                    <a:pt x="1" y="45"/>
                    <a:pt x="1" y="45"/>
                    <a:pt x="1" y="45"/>
                  </a:cubicBezTo>
                  <a:lnTo>
                    <a:pt x="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09"/>
            <p:cNvSpPr>
              <a:spLocks/>
            </p:cNvSpPr>
            <p:nvPr/>
          </p:nvSpPr>
          <p:spPr bwMode="auto">
            <a:xfrm>
              <a:off x="8793163" y="5637213"/>
              <a:ext cx="114300" cy="127000"/>
            </a:xfrm>
            <a:custGeom>
              <a:avLst/>
              <a:gdLst>
                <a:gd name="T0" fmla="*/ 34 w 72"/>
                <a:gd name="T1" fmla="*/ 46 h 80"/>
                <a:gd name="T2" fmla="*/ 38 w 72"/>
                <a:gd name="T3" fmla="*/ 61 h 80"/>
                <a:gd name="T4" fmla="*/ 38 w 72"/>
                <a:gd name="T5" fmla="*/ 61 h 80"/>
                <a:gd name="T6" fmla="*/ 41 w 72"/>
                <a:gd name="T7" fmla="*/ 46 h 80"/>
                <a:gd name="T8" fmla="*/ 60 w 72"/>
                <a:gd name="T9" fmla="*/ 0 h 80"/>
                <a:gd name="T10" fmla="*/ 72 w 72"/>
                <a:gd name="T11" fmla="*/ 0 h 80"/>
                <a:gd name="T12" fmla="*/ 38 w 72"/>
                <a:gd name="T13" fmla="*/ 80 h 80"/>
                <a:gd name="T14" fmla="*/ 34 w 72"/>
                <a:gd name="T15" fmla="*/ 80 h 80"/>
                <a:gd name="T16" fmla="*/ 0 w 72"/>
                <a:gd name="T17" fmla="*/ 0 h 80"/>
                <a:gd name="T18" fmla="*/ 15 w 72"/>
                <a:gd name="T19" fmla="*/ 0 h 80"/>
                <a:gd name="T20" fmla="*/ 34 w 72"/>
                <a:gd name="T21"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80">
                  <a:moveTo>
                    <a:pt x="34" y="46"/>
                  </a:moveTo>
                  <a:lnTo>
                    <a:pt x="38" y="61"/>
                  </a:lnTo>
                  <a:lnTo>
                    <a:pt x="38" y="61"/>
                  </a:lnTo>
                  <a:lnTo>
                    <a:pt x="41" y="46"/>
                  </a:lnTo>
                  <a:lnTo>
                    <a:pt x="60" y="0"/>
                  </a:lnTo>
                  <a:lnTo>
                    <a:pt x="72" y="0"/>
                  </a:lnTo>
                  <a:lnTo>
                    <a:pt x="38" y="80"/>
                  </a:lnTo>
                  <a:lnTo>
                    <a:pt x="34" y="80"/>
                  </a:lnTo>
                  <a:lnTo>
                    <a:pt x="0" y="0"/>
                  </a:lnTo>
                  <a:lnTo>
                    <a:pt x="15" y="0"/>
                  </a:lnTo>
                  <a:lnTo>
                    <a:pt x="34" y="4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10"/>
            <p:cNvSpPr>
              <a:spLocks noEditPoints="1"/>
            </p:cNvSpPr>
            <p:nvPr/>
          </p:nvSpPr>
          <p:spPr bwMode="auto">
            <a:xfrm>
              <a:off x="8918575" y="5637213"/>
              <a:ext cx="98425" cy="127000"/>
            </a:xfrm>
            <a:custGeom>
              <a:avLst/>
              <a:gdLst>
                <a:gd name="T0" fmla="*/ 25 w 26"/>
                <a:gd name="T1" fmla="*/ 30 h 33"/>
                <a:gd name="T2" fmla="*/ 20 w 26"/>
                <a:gd name="T3" fmla="*/ 32 h 33"/>
                <a:gd name="T4" fmla="*/ 14 w 26"/>
                <a:gd name="T5" fmla="*/ 33 h 33"/>
                <a:gd name="T6" fmla="*/ 8 w 26"/>
                <a:gd name="T7" fmla="*/ 32 h 33"/>
                <a:gd name="T8" fmla="*/ 3 w 26"/>
                <a:gd name="T9" fmla="*/ 29 h 33"/>
                <a:gd name="T10" fmla="*/ 1 w 26"/>
                <a:gd name="T11" fmla="*/ 23 h 33"/>
                <a:gd name="T12" fmla="*/ 0 w 26"/>
                <a:gd name="T13" fmla="*/ 16 h 33"/>
                <a:gd name="T14" fmla="*/ 3 w 26"/>
                <a:gd name="T15" fmla="*/ 4 h 33"/>
                <a:gd name="T16" fmla="*/ 14 w 26"/>
                <a:gd name="T17" fmla="*/ 0 h 33"/>
                <a:gd name="T18" fmla="*/ 18 w 26"/>
                <a:gd name="T19" fmla="*/ 0 h 33"/>
                <a:gd name="T20" fmla="*/ 22 w 26"/>
                <a:gd name="T21" fmla="*/ 2 h 33"/>
                <a:gd name="T22" fmla="*/ 25 w 26"/>
                <a:gd name="T23" fmla="*/ 6 h 33"/>
                <a:gd name="T24" fmla="*/ 26 w 26"/>
                <a:gd name="T25" fmla="*/ 12 h 33"/>
                <a:gd name="T26" fmla="*/ 26 w 26"/>
                <a:gd name="T27" fmla="*/ 17 h 33"/>
                <a:gd name="T28" fmla="*/ 5 w 26"/>
                <a:gd name="T29" fmla="*/ 17 h 33"/>
                <a:gd name="T30" fmla="*/ 6 w 26"/>
                <a:gd name="T31" fmla="*/ 22 h 33"/>
                <a:gd name="T32" fmla="*/ 7 w 26"/>
                <a:gd name="T33" fmla="*/ 26 h 33"/>
                <a:gd name="T34" fmla="*/ 11 w 26"/>
                <a:gd name="T35" fmla="*/ 28 h 33"/>
                <a:gd name="T36" fmla="*/ 15 w 26"/>
                <a:gd name="T37" fmla="*/ 29 h 33"/>
                <a:gd name="T38" fmla="*/ 20 w 26"/>
                <a:gd name="T39" fmla="*/ 28 h 33"/>
                <a:gd name="T40" fmla="*/ 23 w 26"/>
                <a:gd name="T41" fmla="*/ 26 h 33"/>
                <a:gd name="T42" fmla="*/ 25 w 26"/>
                <a:gd name="T43" fmla="*/ 30 h 33"/>
                <a:gd name="T44" fmla="*/ 14 w 26"/>
                <a:gd name="T45" fmla="*/ 4 h 33"/>
                <a:gd name="T46" fmla="*/ 8 w 26"/>
                <a:gd name="T47" fmla="*/ 6 h 33"/>
                <a:gd name="T48" fmla="*/ 5 w 26"/>
                <a:gd name="T49" fmla="*/ 13 h 33"/>
                <a:gd name="T50" fmla="*/ 21 w 26"/>
                <a:gd name="T51" fmla="*/ 13 h 33"/>
                <a:gd name="T52" fmla="*/ 19 w 26"/>
                <a:gd name="T53" fmla="*/ 6 h 33"/>
                <a:gd name="T54" fmla="*/ 14 w 26"/>
                <a:gd name="T5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3">
                  <a:moveTo>
                    <a:pt x="25" y="30"/>
                  </a:moveTo>
                  <a:cubicBezTo>
                    <a:pt x="24" y="31"/>
                    <a:pt x="22" y="32"/>
                    <a:pt x="20" y="32"/>
                  </a:cubicBezTo>
                  <a:cubicBezTo>
                    <a:pt x="18" y="33"/>
                    <a:pt x="16" y="33"/>
                    <a:pt x="14" y="33"/>
                  </a:cubicBezTo>
                  <a:cubicBezTo>
                    <a:pt x="11" y="33"/>
                    <a:pt x="9" y="33"/>
                    <a:pt x="8" y="32"/>
                  </a:cubicBezTo>
                  <a:cubicBezTo>
                    <a:pt x="6" y="31"/>
                    <a:pt x="4" y="30"/>
                    <a:pt x="3" y="29"/>
                  </a:cubicBezTo>
                  <a:cubicBezTo>
                    <a:pt x="2" y="27"/>
                    <a:pt x="1" y="25"/>
                    <a:pt x="1" y="23"/>
                  </a:cubicBezTo>
                  <a:cubicBezTo>
                    <a:pt x="0" y="21"/>
                    <a:pt x="0" y="19"/>
                    <a:pt x="0" y="16"/>
                  </a:cubicBezTo>
                  <a:cubicBezTo>
                    <a:pt x="0" y="11"/>
                    <a:pt x="1" y="7"/>
                    <a:pt x="3" y="4"/>
                  </a:cubicBezTo>
                  <a:cubicBezTo>
                    <a:pt x="6" y="1"/>
                    <a:pt x="9" y="0"/>
                    <a:pt x="14" y="0"/>
                  </a:cubicBezTo>
                  <a:cubicBezTo>
                    <a:pt x="15" y="0"/>
                    <a:pt x="17" y="0"/>
                    <a:pt x="18" y="0"/>
                  </a:cubicBezTo>
                  <a:cubicBezTo>
                    <a:pt x="20" y="0"/>
                    <a:pt x="21" y="1"/>
                    <a:pt x="22" y="2"/>
                  </a:cubicBezTo>
                  <a:cubicBezTo>
                    <a:pt x="23" y="3"/>
                    <a:pt x="24" y="4"/>
                    <a:pt x="25" y="6"/>
                  </a:cubicBezTo>
                  <a:cubicBezTo>
                    <a:pt x="26" y="7"/>
                    <a:pt x="26" y="10"/>
                    <a:pt x="26" y="12"/>
                  </a:cubicBezTo>
                  <a:cubicBezTo>
                    <a:pt x="26" y="14"/>
                    <a:pt x="26" y="15"/>
                    <a:pt x="26" y="17"/>
                  </a:cubicBezTo>
                  <a:cubicBezTo>
                    <a:pt x="5" y="17"/>
                    <a:pt x="5" y="17"/>
                    <a:pt x="5" y="17"/>
                  </a:cubicBezTo>
                  <a:cubicBezTo>
                    <a:pt x="5" y="19"/>
                    <a:pt x="5" y="20"/>
                    <a:pt x="6" y="22"/>
                  </a:cubicBezTo>
                  <a:cubicBezTo>
                    <a:pt x="6" y="23"/>
                    <a:pt x="7" y="25"/>
                    <a:pt x="7" y="26"/>
                  </a:cubicBezTo>
                  <a:cubicBezTo>
                    <a:pt x="8" y="27"/>
                    <a:pt x="9" y="27"/>
                    <a:pt x="11" y="28"/>
                  </a:cubicBezTo>
                  <a:cubicBezTo>
                    <a:pt x="12" y="28"/>
                    <a:pt x="14" y="29"/>
                    <a:pt x="15" y="29"/>
                  </a:cubicBezTo>
                  <a:cubicBezTo>
                    <a:pt x="17" y="29"/>
                    <a:pt x="18" y="28"/>
                    <a:pt x="20" y="28"/>
                  </a:cubicBezTo>
                  <a:cubicBezTo>
                    <a:pt x="21" y="27"/>
                    <a:pt x="22" y="27"/>
                    <a:pt x="23" y="26"/>
                  </a:cubicBezTo>
                  <a:lnTo>
                    <a:pt x="25" y="30"/>
                  </a:lnTo>
                  <a:close/>
                  <a:moveTo>
                    <a:pt x="14" y="4"/>
                  </a:moveTo>
                  <a:cubicBezTo>
                    <a:pt x="11" y="4"/>
                    <a:pt x="9" y="5"/>
                    <a:pt x="8" y="6"/>
                  </a:cubicBezTo>
                  <a:cubicBezTo>
                    <a:pt x="6" y="7"/>
                    <a:pt x="5" y="10"/>
                    <a:pt x="5" y="13"/>
                  </a:cubicBezTo>
                  <a:cubicBezTo>
                    <a:pt x="21" y="13"/>
                    <a:pt x="21" y="13"/>
                    <a:pt x="21" y="13"/>
                  </a:cubicBezTo>
                  <a:cubicBezTo>
                    <a:pt x="21" y="10"/>
                    <a:pt x="20" y="7"/>
                    <a:pt x="19" y="6"/>
                  </a:cubicBezTo>
                  <a:cubicBezTo>
                    <a:pt x="18" y="5"/>
                    <a:pt x="16"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Rectangle 111"/>
            <p:cNvSpPr>
              <a:spLocks noChangeArrowheads="1"/>
            </p:cNvSpPr>
            <p:nvPr/>
          </p:nvSpPr>
          <p:spPr bwMode="auto">
            <a:xfrm>
              <a:off x="9047163" y="5586413"/>
              <a:ext cx="30162" cy="174625"/>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12"/>
            <p:cNvSpPr>
              <a:spLocks/>
            </p:cNvSpPr>
            <p:nvPr/>
          </p:nvSpPr>
          <p:spPr bwMode="auto">
            <a:xfrm>
              <a:off x="9110663" y="5632450"/>
              <a:ext cx="104775" cy="128587"/>
            </a:xfrm>
            <a:custGeom>
              <a:avLst/>
              <a:gdLst>
                <a:gd name="T0" fmla="*/ 19 w 28"/>
                <a:gd name="T1" fmla="*/ 33 h 33"/>
                <a:gd name="T2" fmla="*/ 19 w 28"/>
                <a:gd name="T3" fmla="*/ 15 h 33"/>
                <a:gd name="T4" fmla="*/ 18 w 28"/>
                <a:gd name="T5" fmla="*/ 10 h 33"/>
                <a:gd name="T6" fmla="*/ 14 w 28"/>
                <a:gd name="T7" fmla="*/ 8 h 33"/>
                <a:gd name="T8" fmla="*/ 10 w 28"/>
                <a:gd name="T9" fmla="*/ 9 h 33"/>
                <a:gd name="T10" fmla="*/ 8 w 28"/>
                <a:gd name="T11" fmla="*/ 13 h 33"/>
                <a:gd name="T12" fmla="*/ 8 w 28"/>
                <a:gd name="T13" fmla="*/ 33 h 33"/>
                <a:gd name="T14" fmla="*/ 0 w 28"/>
                <a:gd name="T15" fmla="*/ 33 h 33"/>
                <a:gd name="T16" fmla="*/ 0 w 28"/>
                <a:gd name="T17" fmla="*/ 1 h 33"/>
                <a:gd name="T18" fmla="*/ 6 w 28"/>
                <a:gd name="T19" fmla="*/ 1 h 33"/>
                <a:gd name="T20" fmla="*/ 7 w 28"/>
                <a:gd name="T21" fmla="*/ 6 h 33"/>
                <a:gd name="T22" fmla="*/ 7 w 28"/>
                <a:gd name="T23" fmla="*/ 6 h 33"/>
                <a:gd name="T24" fmla="*/ 11 w 28"/>
                <a:gd name="T25" fmla="*/ 2 h 33"/>
                <a:gd name="T26" fmla="*/ 18 w 28"/>
                <a:gd name="T27" fmla="*/ 0 h 33"/>
                <a:gd name="T28" fmla="*/ 22 w 28"/>
                <a:gd name="T29" fmla="*/ 1 h 33"/>
                <a:gd name="T30" fmla="*/ 25 w 28"/>
                <a:gd name="T31" fmla="*/ 3 h 33"/>
                <a:gd name="T32" fmla="*/ 27 w 28"/>
                <a:gd name="T33" fmla="*/ 7 h 33"/>
                <a:gd name="T34" fmla="*/ 28 w 28"/>
                <a:gd name="T35" fmla="*/ 13 h 33"/>
                <a:gd name="T36" fmla="*/ 28 w 28"/>
                <a:gd name="T37" fmla="*/ 33 h 33"/>
                <a:gd name="T38" fmla="*/ 19 w 28"/>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3">
                  <a:moveTo>
                    <a:pt x="19" y="33"/>
                  </a:moveTo>
                  <a:cubicBezTo>
                    <a:pt x="19" y="15"/>
                    <a:pt x="19" y="15"/>
                    <a:pt x="19" y="15"/>
                  </a:cubicBezTo>
                  <a:cubicBezTo>
                    <a:pt x="19" y="13"/>
                    <a:pt x="19" y="11"/>
                    <a:pt x="18" y="10"/>
                  </a:cubicBezTo>
                  <a:cubicBezTo>
                    <a:pt x="17" y="8"/>
                    <a:pt x="16" y="8"/>
                    <a:pt x="14" y="8"/>
                  </a:cubicBezTo>
                  <a:cubicBezTo>
                    <a:pt x="13" y="8"/>
                    <a:pt x="11" y="8"/>
                    <a:pt x="10" y="9"/>
                  </a:cubicBezTo>
                  <a:cubicBezTo>
                    <a:pt x="9" y="10"/>
                    <a:pt x="8" y="11"/>
                    <a:pt x="8" y="13"/>
                  </a:cubicBezTo>
                  <a:cubicBezTo>
                    <a:pt x="8" y="33"/>
                    <a:pt x="8" y="33"/>
                    <a:pt x="8" y="33"/>
                  </a:cubicBezTo>
                  <a:cubicBezTo>
                    <a:pt x="0" y="33"/>
                    <a:pt x="0" y="33"/>
                    <a:pt x="0" y="33"/>
                  </a:cubicBezTo>
                  <a:cubicBezTo>
                    <a:pt x="0" y="1"/>
                    <a:pt x="0" y="1"/>
                    <a:pt x="0" y="1"/>
                  </a:cubicBezTo>
                  <a:cubicBezTo>
                    <a:pt x="6" y="1"/>
                    <a:pt x="6" y="1"/>
                    <a:pt x="6" y="1"/>
                  </a:cubicBezTo>
                  <a:cubicBezTo>
                    <a:pt x="7" y="6"/>
                    <a:pt x="7" y="6"/>
                    <a:pt x="7" y="6"/>
                  </a:cubicBezTo>
                  <a:cubicBezTo>
                    <a:pt x="7" y="6"/>
                    <a:pt x="7" y="6"/>
                    <a:pt x="7" y="6"/>
                  </a:cubicBezTo>
                  <a:cubicBezTo>
                    <a:pt x="8" y="4"/>
                    <a:pt x="10" y="3"/>
                    <a:pt x="11" y="2"/>
                  </a:cubicBezTo>
                  <a:cubicBezTo>
                    <a:pt x="13" y="1"/>
                    <a:pt x="15" y="0"/>
                    <a:pt x="18" y="0"/>
                  </a:cubicBezTo>
                  <a:cubicBezTo>
                    <a:pt x="19" y="0"/>
                    <a:pt x="21" y="1"/>
                    <a:pt x="22" y="1"/>
                  </a:cubicBezTo>
                  <a:cubicBezTo>
                    <a:pt x="23" y="1"/>
                    <a:pt x="24" y="2"/>
                    <a:pt x="25" y="3"/>
                  </a:cubicBezTo>
                  <a:cubicBezTo>
                    <a:pt x="26" y="4"/>
                    <a:pt x="27" y="6"/>
                    <a:pt x="27" y="7"/>
                  </a:cubicBezTo>
                  <a:cubicBezTo>
                    <a:pt x="27" y="9"/>
                    <a:pt x="28" y="11"/>
                    <a:pt x="28" y="13"/>
                  </a:cubicBezTo>
                  <a:cubicBezTo>
                    <a:pt x="28" y="33"/>
                    <a:pt x="28" y="33"/>
                    <a:pt x="28" y="33"/>
                  </a:cubicBezTo>
                  <a:lnTo>
                    <a:pt x="19" y="3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13"/>
            <p:cNvSpPr>
              <a:spLocks/>
            </p:cNvSpPr>
            <p:nvPr/>
          </p:nvSpPr>
          <p:spPr bwMode="auto">
            <a:xfrm>
              <a:off x="9228138" y="5586413"/>
              <a:ext cx="115887" cy="174625"/>
            </a:xfrm>
            <a:custGeom>
              <a:avLst/>
              <a:gdLst>
                <a:gd name="T0" fmla="*/ 31 w 31"/>
                <a:gd name="T1" fmla="*/ 13 h 45"/>
                <a:gd name="T2" fmla="*/ 31 w 31"/>
                <a:gd name="T3" fmla="*/ 45 h 45"/>
                <a:gd name="T4" fmla="*/ 23 w 31"/>
                <a:gd name="T5" fmla="*/ 45 h 45"/>
                <a:gd name="T6" fmla="*/ 23 w 31"/>
                <a:gd name="T7" fmla="*/ 20 h 45"/>
                <a:gd name="T8" fmla="*/ 13 w 31"/>
                <a:gd name="T9" fmla="*/ 20 h 45"/>
                <a:gd name="T10" fmla="*/ 13 w 31"/>
                <a:gd name="T11" fmla="*/ 45 h 45"/>
                <a:gd name="T12" fmla="*/ 5 w 31"/>
                <a:gd name="T13" fmla="*/ 45 h 45"/>
                <a:gd name="T14" fmla="*/ 5 w 31"/>
                <a:gd name="T15" fmla="*/ 20 h 45"/>
                <a:gd name="T16" fmla="*/ 0 w 31"/>
                <a:gd name="T17" fmla="*/ 20 h 45"/>
                <a:gd name="T18" fmla="*/ 0 w 31"/>
                <a:gd name="T19" fmla="*/ 13 h 45"/>
                <a:gd name="T20" fmla="*/ 5 w 31"/>
                <a:gd name="T21" fmla="*/ 13 h 45"/>
                <a:gd name="T22" fmla="*/ 5 w 31"/>
                <a:gd name="T23" fmla="*/ 12 h 45"/>
                <a:gd name="T24" fmla="*/ 8 w 31"/>
                <a:gd name="T25" fmla="*/ 3 h 45"/>
                <a:gd name="T26" fmla="*/ 17 w 31"/>
                <a:gd name="T27" fmla="*/ 0 h 45"/>
                <a:gd name="T28" fmla="*/ 25 w 31"/>
                <a:gd name="T29" fmla="*/ 0 h 45"/>
                <a:gd name="T30" fmla="*/ 31 w 31"/>
                <a:gd name="T31" fmla="*/ 2 h 45"/>
                <a:gd name="T32" fmla="*/ 28 w 31"/>
                <a:gd name="T33" fmla="*/ 9 h 45"/>
                <a:gd name="T34" fmla="*/ 24 w 31"/>
                <a:gd name="T35" fmla="*/ 7 h 45"/>
                <a:gd name="T36" fmla="*/ 19 w 31"/>
                <a:gd name="T37" fmla="*/ 7 h 45"/>
                <a:gd name="T38" fmla="*/ 16 w 31"/>
                <a:gd name="T39" fmla="*/ 7 h 45"/>
                <a:gd name="T40" fmla="*/ 14 w 31"/>
                <a:gd name="T41" fmla="*/ 9 h 45"/>
                <a:gd name="T42" fmla="*/ 13 w 31"/>
                <a:gd name="T43" fmla="*/ 11 h 45"/>
                <a:gd name="T44" fmla="*/ 13 w 31"/>
                <a:gd name="T45" fmla="*/ 13 h 45"/>
                <a:gd name="T46" fmla="*/ 31 w 31"/>
                <a:gd name="T4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45">
                  <a:moveTo>
                    <a:pt x="31" y="13"/>
                  </a:moveTo>
                  <a:cubicBezTo>
                    <a:pt x="31" y="45"/>
                    <a:pt x="31" y="45"/>
                    <a:pt x="31" y="45"/>
                  </a:cubicBezTo>
                  <a:cubicBezTo>
                    <a:pt x="23" y="45"/>
                    <a:pt x="23" y="45"/>
                    <a:pt x="23" y="45"/>
                  </a:cubicBezTo>
                  <a:cubicBezTo>
                    <a:pt x="23" y="20"/>
                    <a:pt x="23" y="20"/>
                    <a:pt x="23" y="20"/>
                  </a:cubicBezTo>
                  <a:cubicBezTo>
                    <a:pt x="13" y="20"/>
                    <a:pt x="13" y="20"/>
                    <a:pt x="13" y="20"/>
                  </a:cubicBezTo>
                  <a:cubicBezTo>
                    <a:pt x="13" y="45"/>
                    <a:pt x="13" y="45"/>
                    <a:pt x="13" y="45"/>
                  </a:cubicBezTo>
                  <a:cubicBezTo>
                    <a:pt x="5" y="45"/>
                    <a:pt x="5" y="45"/>
                    <a:pt x="5" y="45"/>
                  </a:cubicBezTo>
                  <a:cubicBezTo>
                    <a:pt x="5" y="20"/>
                    <a:pt x="5" y="20"/>
                    <a:pt x="5" y="20"/>
                  </a:cubicBezTo>
                  <a:cubicBezTo>
                    <a:pt x="0" y="20"/>
                    <a:pt x="0" y="20"/>
                    <a:pt x="0" y="20"/>
                  </a:cubicBezTo>
                  <a:cubicBezTo>
                    <a:pt x="0" y="13"/>
                    <a:pt x="0" y="13"/>
                    <a:pt x="0" y="13"/>
                  </a:cubicBezTo>
                  <a:cubicBezTo>
                    <a:pt x="5" y="13"/>
                    <a:pt x="5" y="13"/>
                    <a:pt x="5" y="13"/>
                  </a:cubicBezTo>
                  <a:cubicBezTo>
                    <a:pt x="5" y="12"/>
                    <a:pt x="5" y="12"/>
                    <a:pt x="5" y="12"/>
                  </a:cubicBezTo>
                  <a:cubicBezTo>
                    <a:pt x="5" y="7"/>
                    <a:pt x="6" y="4"/>
                    <a:pt x="8" y="3"/>
                  </a:cubicBezTo>
                  <a:cubicBezTo>
                    <a:pt x="10" y="1"/>
                    <a:pt x="13" y="0"/>
                    <a:pt x="17" y="0"/>
                  </a:cubicBezTo>
                  <a:cubicBezTo>
                    <a:pt x="20" y="0"/>
                    <a:pt x="23" y="0"/>
                    <a:pt x="25" y="0"/>
                  </a:cubicBezTo>
                  <a:cubicBezTo>
                    <a:pt x="27" y="1"/>
                    <a:pt x="29" y="2"/>
                    <a:pt x="31" y="2"/>
                  </a:cubicBezTo>
                  <a:cubicBezTo>
                    <a:pt x="28" y="9"/>
                    <a:pt x="28" y="9"/>
                    <a:pt x="28" y="9"/>
                  </a:cubicBezTo>
                  <a:cubicBezTo>
                    <a:pt x="27" y="8"/>
                    <a:pt x="26" y="8"/>
                    <a:pt x="24" y="7"/>
                  </a:cubicBezTo>
                  <a:cubicBezTo>
                    <a:pt x="23" y="7"/>
                    <a:pt x="21" y="7"/>
                    <a:pt x="19" y="7"/>
                  </a:cubicBezTo>
                  <a:cubicBezTo>
                    <a:pt x="18" y="7"/>
                    <a:pt x="17" y="7"/>
                    <a:pt x="16" y="7"/>
                  </a:cubicBezTo>
                  <a:cubicBezTo>
                    <a:pt x="15" y="8"/>
                    <a:pt x="15" y="8"/>
                    <a:pt x="14" y="9"/>
                  </a:cubicBezTo>
                  <a:cubicBezTo>
                    <a:pt x="14" y="9"/>
                    <a:pt x="14" y="10"/>
                    <a:pt x="13" y="11"/>
                  </a:cubicBezTo>
                  <a:cubicBezTo>
                    <a:pt x="13" y="11"/>
                    <a:pt x="13" y="12"/>
                    <a:pt x="13" y="13"/>
                  </a:cubicBezTo>
                  <a:lnTo>
                    <a:pt x="3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14"/>
            <p:cNvSpPr>
              <a:spLocks/>
            </p:cNvSpPr>
            <p:nvPr/>
          </p:nvSpPr>
          <p:spPr bwMode="auto">
            <a:xfrm>
              <a:off x="9374188" y="5632450"/>
              <a:ext cx="106362" cy="128587"/>
            </a:xfrm>
            <a:custGeom>
              <a:avLst/>
              <a:gdLst>
                <a:gd name="T0" fmla="*/ 19 w 28"/>
                <a:gd name="T1" fmla="*/ 33 h 33"/>
                <a:gd name="T2" fmla="*/ 19 w 28"/>
                <a:gd name="T3" fmla="*/ 15 h 33"/>
                <a:gd name="T4" fmla="*/ 18 w 28"/>
                <a:gd name="T5" fmla="*/ 10 h 33"/>
                <a:gd name="T6" fmla="*/ 14 w 28"/>
                <a:gd name="T7" fmla="*/ 8 h 33"/>
                <a:gd name="T8" fmla="*/ 10 w 28"/>
                <a:gd name="T9" fmla="*/ 9 h 33"/>
                <a:gd name="T10" fmla="*/ 8 w 28"/>
                <a:gd name="T11" fmla="*/ 13 h 33"/>
                <a:gd name="T12" fmla="*/ 8 w 28"/>
                <a:gd name="T13" fmla="*/ 33 h 33"/>
                <a:gd name="T14" fmla="*/ 0 w 28"/>
                <a:gd name="T15" fmla="*/ 33 h 33"/>
                <a:gd name="T16" fmla="*/ 0 w 28"/>
                <a:gd name="T17" fmla="*/ 1 h 33"/>
                <a:gd name="T18" fmla="*/ 6 w 28"/>
                <a:gd name="T19" fmla="*/ 1 h 33"/>
                <a:gd name="T20" fmla="*/ 7 w 28"/>
                <a:gd name="T21" fmla="*/ 6 h 33"/>
                <a:gd name="T22" fmla="*/ 7 w 28"/>
                <a:gd name="T23" fmla="*/ 6 h 33"/>
                <a:gd name="T24" fmla="*/ 11 w 28"/>
                <a:gd name="T25" fmla="*/ 2 h 33"/>
                <a:gd name="T26" fmla="*/ 18 w 28"/>
                <a:gd name="T27" fmla="*/ 0 h 33"/>
                <a:gd name="T28" fmla="*/ 22 w 28"/>
                <a:gd name="T29" fmla="*/ 1 h 33"/>
                <a:gd name="T30" fmla="*/ 25 w 28"/>
                <a:gd name="T31" fmla="*/ 3 h 33"/>
                <a:gd name="T32" fmla="*/ 27 w 28"/>
                <a:gd name="T33" fmla="*/ 7 h 33"/>
                <a:gd name="T34" fmla="*/ 28 w 28"/>
                <a:gd name="T35" fmla="*/ 13 h 33"/>
                <a:gd name="T36" fmla="*/ 28 w 28"/>
                <a:gd name="T37" fmla="*/ 33 h 33"/>
                <a:gd name="T38" fmla="*/ 19 w 28"/>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3">
                  <a:moveTo>
                    <a:pt x="19" y="33"/>
                  </a:moveTo>
                  <a:cubicBezTo>
                    <a:pt x="19" y="15"/>
                    <a:pt x="19" y="15"/>
                    <a:pt x="19" y="15"/>
                  </a:cubicBezTo>
                  <a:cubicBezTo>
                    <a:pt x="19" y="13"/>
                    <a:pt x="19" y="11"/>
                    <a:pt x="18" y="10"/>
                  </a:cubicBezTo>
                  <a:cubicBezTo>
                    <a:pt x="17" y="8"/>
                    <a:pt x="16" y="8"/>
                    <a:pt x="14" y="8"/>
                  </a:cubicBezTo>
                  <a:cubicBezTo>
                    <a:pt x="13" y="8"/>
                    <a:pt x="11" y="8"/>
                    <a:pt x="10" y="9"/>
                  </a:cubicBezTo>
                  <a:cubicBezTo>
                    <a:pt x="9" y="10"/>
                    <a:pt x="8" y="11"/>
                    <a:pt x="8" y="13"/>
                  </a:cubicBezTo>
                  <a:cubicBezTo>
                    <a:pt x="8" y="33"/>
                    <a:pt x="8" y="33"/>
                    <a:pt x="8" y="33"/>
                  </a:cubicBezTo>
                  <a:cubicBezTo>
                    <a:pt x="0" y="33"/>
                    <a:pt x="0" y="33"/>
                    <a:pt x="0" y="33"/>
                  </a:cubicBezTo>
                  <a:cubicBezTo>
                    <a:pt x="0" y="1"/>
                    <a:pt x="0" y="1"/>
                    <a:pt x="0" y="1"/>
                  </a:cubicBezTo>
                  <a:cubicBezTo>
                    <a:pt x="6" y="1"/>
                    <a:pt x="6" y="1"/>
                    <a:pt x="6" y="1"/>
                  </a:cubicBezTo>
                  <a:cubicBezTo>
                    <a:pt x="7" y="6"/>
                    <a:pt x="7" y="6"/>
                    <a:pt x="7" y="6"/>
                  </a:cubicBezTo>
                  <a:cubicBezTo>
                    <a:pt x="7" y="6"/>
                    <a:pt x="7" y="6"/>
                    <a:pt x="7" y="6"/>
                  </a:cubicBezTo>
                  <a:cubicBezTo>
                    <a:pt x="8" y="4"/>
                    <a:pt x="10" y="3"/>
                    <a:pt x="11" y="2"/>
                  </a:cubicBezTo>
                  <a:cubicBezTo>
                    <a:pt x="13" y="1"/>
                    <a:pt x="15" y="0"/>
                    <a:pt x="18" y="0"/>
                  </a:cubicBezTo>
                  <a:cubicBezTo>
                    <a:pt x="19" y="0"/>
                    <a:pt x="21" y="1"/>
                    <a:pt x="22" y="1"/>
                  </a:cubicBezTo>
                  <a:cubicBezTo>
                    <a:pt x="23" y="1"/>
                    <a:pt x="24" y="2"/>
                    <a:pt x="25" y="3"/>
                  </a:cubicBezTo>
                  <a:cubicBezTo>
                    <a:pt x="26" y="4"/>
                    <a:pt x="26" y="6"/>
                    <a:pt x="27" y="7"/>
                  </a:cubicBezTo>
                  <a:cubicBezTo>
                    <a:pt x="27" y="9"/>
                    <a:pt x="28" y="11"/>
                    <a:pt x="28" y="13"/>
                  </a:cubicBezTo>
                  <a:cubicBezTo>
                    <a:pt x="28" y="33"/>
                    <a:pt x="28" y="33"/>
                    <a:pt x="28" y="33"/>
                  </a:cubicBezTo>
                  <a:lnTo>
                    <a:pt x="19" y="3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15"/>
            <p:cNvSpPr>
              <a:spLocks noEditPoints="1"/>
            </p:cNvSpPr>
            <p:nvPr/>
          </p:nvSpPr>
          <p:spPr bwMode="auto">
            <a:xfrm>
              <a:off x="9502775" y="5586413"/>
              <a:ext cx="38100" cy="174625"/>
            </a:xfrm>
            <a:custGeom>
              <a:avLst/>
              <a:gdLst>
                <a:gd name="T0" fmla="*/ 0 w 10"/>
                <a:gd name="T1" fmla="*/ 4 h 45"/>
                <a:gd name="T2" fmla="*/ 1 w 10"/>
                <a:gd name="T3" fmla="*/ 1 h 45"/>
                <a:gd name="T4" fmla="*/ 5 w 10"/>
                <a:gd name="T5" fmla="*/ 0 h 45"/>
                <a:gd name="T6" fmla="*/ 9 w 10"/>
                <a:gd name="T7" fmla="*/ 1 h 45"/>
                <a:gd name="T8" fmla="*/ 10 w 10"/>
                <a:gd name="T9" fmla="*/ 4 h 45"/>
                <a:gd name="T10" fmla="*/ 9 w 10"/>
                <a:gd name="T11" fmla="*/ 7 h 45"/>
                <a:gd name="T12" fmla="*/ 5 w 10"/>
                <a:gd name="T13" fmla="*/ 9 h 45"/>
                <a:gd name="T14" fmla="*/ 1 w 10"/>
                <a:gd name="T15" fmla="*/ 7 h 45"/>
                <a:gd name="T16" fmla="*/ 0 w 10"/>
                <a:gd name="T17" fmla="*/ 4 h 45"/>
                <a:gd name="T18" fmla="*/ 1 w 10"/>
                <a:gd name="T19" fmla="*/ 13 h 45"/>
                <a:gd name="T20" fmla="*/ 9 w 10"/>
                <a:gd name="T21" fmla="*/ 13 h 45"/>
                <a:gd name="T22" fmla="*/ 9 w 10"/>
                <a:gd name="T23" fmla="*/ 45 h 45"/>
                <a:gd name="T24" fmla="*/ 1 w 10"/>
                <a:gd name="T25" fmla="*/ 45 h 45"/>
                <a:gd name="T26" fmla="*/ 1 w 10"/>
                <a:gd name="T2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5">
                  <a:moveTo>
                    <a:pt x="0" y="4"/>
                  </a:moveTo>
                  <a:cubicBezTo>
                    <a:pt x="0" y="3"/>
                    <a:pt x="0" y="2"/>
                    <a:pt x="1" y="1"/>
                  </a:cubicBezTo>
                  <a:cubicBezTo>
                    <a:pt x="2" y="0"/>
                    <a:pt x="3" y="0"/>
                    <a:pt x="5" y="0"/>
                  </a:cubicBezTo>
                  <a:cubicBezTo>
                    <a:pt x="7" y="0"/>
                    <a:pt x="8" y="0"/>
                    <a:pt x="9" y="1"/>
                  </a:cubicBezTo>
                  <a:cubicBezTo>
                    <a:pt x="10" y="2"/>
                    <a:pt x="10" y="3"/>
                    <a:pt x="10" y="4"/>
                  </a:cubicBezTo>
                  <a:cubicBezTo>
                    <a:pt x="10" y="5"/>
                    <a:pt x="10" y="7"/>
                    <a:pt x="9" y="7"/>
                  </a:cubicBezTo>
                  <a:cubicBezTo>
                    <a:pt x="8" y="8"/>
                    <a:pt x="7" y="9"/>
                    <a:pt x="5" y="9"/>
                  </a:cubicBezTo>
                  <a:cubicBezTo>
                    <a:pt x="3" y="9"/>
                    <a:pt x="2" y="8"/>
                    <a:pt x="1" y="7"/>
                  </a:cubicBezTo>
                  <a:cubicBezTo>
                    <a:pt x="0" y="7"/>
                    <a:pt x="0" y="5"/>
                    <a:pt x="0" y="4"/>
                  </a:cubicBezTo>
                  <a:close/>
                  <a:moveTo>
                    <a:pt x="1" y="13"/>
                  </a:moveTo>
                  <a:cubicBezTo>
                    <a:pt x="9" y="13"/>
                    <a:pt x="9" y="13"/>
                    <a:pt x="9" y="13"/>
                  </a:cubicBezTo>
                  <a:cubicBezTo>
                    <a:pt x="9" y="45"/>
                    <a:pt x="9" y="45"/>
                    <a:pt x="9" y="45"/>
                  </a:cubicBezTo>
                  <a:cubicBezTo>
                    <a:pt x="1" y="45"/>
                    <a:pt x="1" y="45"/>
                    <a:pt x="1" y="45"/>
                  </a:cubicBezTo>
                  <a:lnTo>
                    <a:pt x="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16"/>
            <p:cNvSpPr>
              <a:spLocks/>
            </p:cNvSpPr>
            <p:nvPr/>
          </p:nvSpPr>
          <p:spPr bwMode="auto">
            <a:xfrm>
              <a:off x="9555163" y="5605463"/>
              <a:ext cx="82550" cy="158750"/>
            </a:xfrm>
            <a:custGeom>
              <a:avLst/>
              <a:gdLst>
                <a:gd name="T0" fmla="*/ 0 w 22"/>
                <a:gd name="T1" fmla="*/ 8 h 41"/>
                <a:gd name="T2" fmla="*/ 4 w 22"/>
                <a:gd name="T3" fmla="*/ 8 h 41"/>
                <a:gd name="T4" fmla="*/ 4 w 22"/>
                <a:gd name="T5" fmla="*/ 2 h 41"/>
                <a:gd name="T6" fmla="*/ 13 w 22"/>
                <a:gd name="T7" fmla="*/ 0 h 41"/>
                <a:gd name="T8" fmla="*/ 13 w 22"/>
                <a:gd name="T9" fmla="*/ 8 h 41"/>
                <a:gd name="T10" fmla="*/ 20 w 22"/>
                <a:gd name="T11" fmla="*/ 8 h 41"/>
                <a:gd name="T12" fmla="*/ 20 w 22"/>
                <a:gd name="T13" fmla="*/ 15 h 41"/>
                <a:gd name="T14" fmla="*/ 13 w 22"/>
                <a:gd name="T15" fmla="*/ 15 h 41"/>
                <a:gd name="T16" fmla="*/ 13 w 22"/>
                <a:gd name="T17" fmla="*/ 28 h 41"/>
                <a:gd name="T18" fmla="*/ 13 w 22"/>
                <a:gd name="T19" fmla="*/ 33 h 41"/>
                <a:gd name="T20" fmla="*/ 16 w 22"/>
                <a:gd name="T21" fmla="*/ 34 h 41"/>
                <a:gd name="T22" fmla="*/ 18 w 22"/>
                <a:gd name="T23" fmla="*/ 34 h 41"/>
                <a:gd name="T24" fmla="*/ 20 w 22"/>
                <a:gd name="T25" fmla="*/ 33 h 41"/>
                <a:gd name="T26" fmla="*/ 22 w 22"/>
                <a:gd name="T27" fmla="*/ 39 h 41"/>
                <a:gd name="T28" fmla="*/ 18 w 22"/>
                <a:gd name="T29" fmla="*/ 41 h 41"/>
                <a:gd name="T30" fmla="*/ 13 w 22"/>
                <a:gd name="T31" fmla="*/ 41 h 41"/>
                <a:gd name="T32" fmla="*/ 6 w 22"/>
                <a:gd name="T33" fmla="*/ 39 h 41"/>
                <a:gd name="T34" fmla="*/ 4 w 22"/>
                <a:gd name="T35" fmla="*/ 32 h 41"/>
                <a:gd name="T36" fmla="*/ 4 w 22"/>
                <a:gd name="T37" fmla="*/ 15 h 41"/>
                <a:gd name="T38" fmla="*/ 0 w 22"/>
                <a:gd name="T39" fmla="*/ 15 h 41"/>
                <a:gd name="T40" fmla="*/ 0 w 22"/>
                <a:gd name="T4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1">
                  <a:moveTo>
                    <a:pt x="0" y="8"/>
                  </a:moveTo>
                  <a:cubicBezTo>
                    <a:pt x="4" y="8"/>
                    <a:pt x="4" y="8"/>
                    <a:pt x="4" y="8"/>
                  </a:cubicBezTo>
                  <a:cubicBezTo>
                    <a:pt x="4" y="2"/>
                    <a:pt x="4" y="2"/>
                    <a:pt x="4" y="2"/>
                  </a:cubicBezTo>
                  <a:cubicBezTo>
                    <a:pt x="13" y="0"/>
                    <a:pt x="13" y="0"/>
                    <a:pt x="13" y="0"/>
                  </a:cubicBezTo>
                  <a:cubicBezTo>
                    <a:pt x="13" y="8"/>
                    <a:pt x="13" y="8"/>
                    <a:pt x="13" y="8"/>
                  </a:cubicBezTo>
                  <a:cubicBezTo>
                    <a:pt x="20" y="8"/>
                    <a:pt x="20" y="8"/>
                    <a:pt x="20" y="8"/>
                  </a:cubicBezTo>
                  <a:cubicBezTo>
                    <a:pt x="20" y="15"/>
                    <a:pt x="20" y="15"/>
                    <a:pt x="20" y="15"/>
                  </a:cubicBezTo>
                  <a:cubicBezTo>
                    <a:pt x="13" y="15"/>
                    <a:pt x="13" y="15"/>
                    <a:pt x="13" y="15"/>
                  </a:cubicBezTo>
                  <a:cubicBezTo>
                    <a:pt x="13" y="28"/>
                    <a:pt x="13" y="28"/>
                    <a:pt x="13" y="28"/>
                  </a:cubicBezTo>
                  <a:cubicBezTo>
                    <a:pt x="13" y="30"/>
                    <a:pt x="13" y="32"/>
                    <a:pt x="13" y="33"/>
                  </a:cubicBezTo>
                  <a:cubicBezTo>
                    <a:pt x="14" y="33"/>
                    <a:pt x="15" y="34"/>
                    <a:pt x="16" y="34"/>
                  </a:cubicBezTo>
                  <a:cubicBezTo>
                    <a:pt x="17" y="34"/>
                    <a:pt x="17" y="34"/>
                    <a:pt x="18" y="34"/>
                  </a:cubicBezTo>
                  <a:cubicBezTo>
                    <a:pt x="19" y="34"/>
                    <a:pt x="19" y="33"/>
                    <a:pt x="20" y="33"/>
                  </a:cubicBezTo>
                  <a:cubicBezTo>
                    <a:pt x="22" y="39"/>
                    <a:pt x="22" y="39"/>
                    <a:pt x="22" y="39"/>
                  </a:cubicBezTo>
                  <a:cubicBezTo>
                    <a:pt x="20" y="40"/>
                    <a:pt x="19" y="40"/>
                    <a:pt x="18" y="41"/>
                  </a:cubicBezTo>
                  <a:cubicBezTo>
                    <a:pt x="16" y="41"/>
                    <a:pt x="14" y="41"/>
                    <a:pt x="13" y="41"/>
                  </a:cubicBezTo>
                  <a:cubicBezTo>
                    <a:pt x="10" y="41"/>
                    <a:pt x="8" y="41"/>
                    <a:pt x="6" y="39"/>
                  </a:cubicBezTo>
                  <a:cubicBezTo>
                    <a:pt x="5" y="38"/>
                    <a:pt x="4" y="35"/>
                    <a:pt x="4" y="32"/>
                  </a:cubicBezTo>
                  <a:cubicBezTo>
                    <a:pt x="4" y="15"/>
                    <a:pt x="4" y="15"/>
                    <a:pt x="4" y="15"/>
                  </a:cubicBezTo>
                  <a:cubicBezTo>
                    <a:pt x="0" y="15"/>
                    <a:pt x="0" y="15"/>
                    <a:pt x="0" y="15"/>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17"/>
            <p:cNvSpPr>
              <a:spLocks/>
            </p:cNvSpPr>
            <p:nvPr/>
          </p:nvSpPr>
          <p:spPr bwMode="auto">
            <a:xfrm>
              <a:off x="9631363" y="5637213"/>
              <a:ext cx="115887" cy="177800"/>
            </a:xfrm>
            <a:custGeom>
              <a:avLst/>
              <a:gdLst>
                <a:gd name="T0" fmla="*/ 16 w 31"/>
                <a:gd name="T1" fmla="*/ 18 h 46"/>
                <a:gd name="T2" fmla="*/ 17 w 31"/>
                <a:gd name="T3" fmla="*/ 23 h 46"/>
                <a:gd name="T4" fmla="*/ 17 w 31"/>
                <a:gd name="T5" fmla="*/ 23 h 46"/>
                <a:gd name="T6" fmla="*/ 18 w 31"/>
                <a:gd name="T7" fmla="*/ 18 h 46"/>
                <a:gd name="T8" fmla="*/ 23 w 31"/>
                <a:gd name="T9" fmla="*/ 0 h 46"/>
                <a:gd name="T10" fmla="*/ 31 w 31"/>
                <a:gd name="T11" fmla="*/ 0 h 46"/>
                <a:gd name="T12" fmla="*/ 22 w 31"/>
                <a:gd name="T13" fmla="*/ 29 h 46"/>
                <a:gd name="T14" fmla="*/ 19 w 31"/>
                <a:gd name="T15" fmla="*/ 36 h 46"/>
                <a:gd name="T16" fmla="*/ 17 w 31"/>
                <a:gd name="T17" fmla="*/ 41 h 46"/>
                <a:gd name="T18" fmla="*/ 14 w 31"/>
                <a:gd name="T19" fmla="*/ 44 h 46"/>
                <a:gd name="T20" fmla="*/ 10 w 31"/>
                <a:gd name="T21" fmla="*/ 46 h 46"/>
                <a:gd name="T22" fmla="*/ 5 w 31"/>
                <a:gd name="T23" fmla="*/ 45 h 46"/>
                <a:gd name="T24" fmla="*/ 6 w 31"/>
                <a:gd name="T25" fmla="*/ 38 h 46"/>
                <a:gd name="T26" fmla="*/ 8 w 31"/>
                <a:gd name="T27" fmla="*/ 38 h 46"/>
                <a:gd name="T28" fmla="*/ 11 w 31"/>
                <a:gd name="T29" fmla="*/ 37 h 46"/>
                <a:gd name="T30" fmla="*/ 13 w 31"/>
                <a:gd name="T31" fmla="*/ 32 h 46"/>
                <a:gd name="T32" fmla="*/ 0 w 31"/>
                <a:gd name="T33" fmla="*/ 0 h 46"/>
                <a:gd name="T34" fmla="*/ 10 w 31"/>
                <a:gd name="T35" fmla="*/ 0 h 46"/>
                <a:gd name="T36" fmla="*/ 16 w 31"/>
                <a:gd name="T37"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6">
                  <a:moveTo>
                    <a:pt x="16" y="18"/>
                  </a:moveTo>
                  <a:cubicBezTo>
                    <a:pt x="17" y="23"/>
                    <a:pt x="17" y="23"/>
                    <a:pt x="17" y="23"/>
                  </a:cubicBezTo>
                  <a:cubicBezTo>
                    <a:pt x="17" y="23"/>
                    <a:pt x="17" y="23"/>
                    <a:pt x="17" y="23"/>
                  </a:cubicBezTo>
                  <a:cubicBezTo>
                    <a:pt x="18" y="18"/>
                    <a:pt x="18" y="18"/>
                    <a:pt x="18" y="18"/>
                  </a:cubicBezTo>
                  <a:cubicBezTo>
                    <a:pt x="23" y="0"/>
                    <a:pt x="23" y="0"/>
                    <a:pt x="23" y="0"/>
                  </a:cubicBezTo>
                  <a:cubicBezTo>
                    <a:pt x="31" y="0"/>
                    <a:pt x="31" y="0"/>
                    <a:pt x="31" y="0"/>
                  </a:cubicBezTo>
                  <a:cubicBezTo>
                    <a:pt x="22" y="29"/>
                    <a:pt x="22" y="29"/>
                    <a:pt x="22" y="29"/>
                  </a:cubicBezTo>
                  <a:cubicBezTo>
                    <a:pt x="21" y="32"/>
                    <a:pt x="20" y="34"/>
                    <a:pt x="19" y="36"/>
                  </a:cubicBezTo>
                  <a:cubicBezTo>
                    <a:pt x="19" y="38"/>
                    <a:pt x="18" y="40"/>
                    <a:pt x="17" y="41"/>
                  </a:cubicBezTo>
                  <a:cubicBezTo>
                    <a:pt x="16" y="43"/>
                    <a:pt x="15" y="44"/>
                    <a:pt x="14" y="44"/>
                  </a:cubicBezTo>
                  <a:cubicBezTo>
                    <a:pt x="13" y="45"/>
                    <a:pt x="11" y="46"/>
                    <a:pt x="10" y="46"/>
                  </a:cubicBezTo>
                  <a:cubicBezTo>
                    <a:pt x="8" y="46"/>
                    <a:pt x="6" y="45"/>
                    <a:pt x="5" y="45"/>
                  </a:cubicBezTo>
                  <a:cubicBezTo>
                    <a:pt x="6" y="38"/>
                    <a:pt x="6" y="38"/>
                    <a:pt x="6" y="38"/>
                  </a:cubicBezTo>
                  <a:cubicBezTo>
                    <a:pt x="7" y="38"/>
                    <a:pt x="7" y="38"/>
                    <a:pt x="8" y="38"/>
                  </a:cubicBezTo>
                  <a:cubicBezTo>
                    <a:pt x="9" y="38"/>
                    <a:pt x="10" y="38"/>
                    <a:pt x="11" y="37"/>
                  </a:cubicBezTo>
                  <a:cubicBezTo>
                    <a:pt x="12" y="36"/>
                    <a:pt x="13" y="35"/>
                    <a:pt x="13" y="32"/>
                  </a:cubicBezTo>
                  <a:cubicBezTo>
                    <a:pt x="0" y="0"/>
                    <a:pt x="0" y="0"/>
                    <a:pt x="0" y="0"/>
                  </a:cubicBezTo>
                  <a:cubicBezTo>
                    <a:pt x="10" y="0"/>
                    <a:pt x="10" y="0"/>
                    <a:pt x="10" y="0"/>
                  </a:cubicBezTo>
                  <a:lnTo>
                    <a:pt x="16"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18"/>
            <p:cNvSpPr>
              <a:spLocks/>
            </p:cNvSpPr>
            <p:nvPr/>
          </p:nvSpPr>
          <p:spPr bwMode="auto">
            <a:xfrm>
              <a:off x="7558088" y="5543551"/>
              <a:ext cx="466725" cy="360362"/>
            </a:xfrm>
            <a:custGeom>
              <a:avLst/>
              <a:gdLst>
                <a:gd name="T0" fmla="*/ 116 w 124"/>
                <a:gd name="T1" fmla="*/ 25 h 93"/>
                <a:gd name="T2" fmla="*/ 67 w 124"/>
                <a:gd name="T3" fmla="*/ 74 h 93"/>
                <a:gd name="T4" fmla="*/ 44 w 124"/>
                <a:gd name="T5" fmla="*/ 74 h 93"/>
                <a:gd name="T6" fmla="*/ 16 w 124"/>
                <a:gd name="T7" fmla="*/ 46 h 93"/>
                <a:gd name="T8" fmla="*/ 44 w 124"/>
                <a:gd name="T9" fmla="*/ 19 h 93"/>
                <a:gd name="T10" fmla="*/ 64 w 124"/>
                <a:gd name="T11" fmla="*/ 17 h 93"/>
                <a:gd name="T12" fmla="*/ 73 w 124"/>
                <a:gd name="T13" fmla="*/ 25 h 93"/>
                <a:gd name="T14" fmla="*/ 73 w 124"/>
                <a:gd name="T15" fmla="*/ 25 h 93"/>
                <a:gd name="T16" fmla="*/ 81 w 124"/>
                <a:gd name="T17" fmla="*/ 17 h 93"/>
                <a:gd name="T18" fmla="*/ 75 w 124"/>
                <a:gd name="T19" fmla="*/ 11 h 93"/>
                <a:gd name="T20" fmla="*/ 35 w 124"/>
                <a:gd name="T21" fmla="*/ 11 h 93"/>
                <a:gd name="T22" fmla="*/ 0 w 124"/>
                <a:gd name="T23" fmla="*/ 46 h 93"/>
                <a:gd name="T24" fmla="*/ 35 w 124"/>
                <a:gd name="T25" fmla="*/ 82 h 93"/>
                <a:gd name="T26" fmla="*/ 75 w 124"/>
                <a:gd name="T27" fmla="*/ 82 h 93"/>
                <a:gd name="T28" fmla="*/ 124 w 124"/>
                <a:gd name="T29" fmla="*/ 33 h 93"/>
                <a:gd name="T30" fmla="*/ 116 w 124"/>
                <a:gd name="T31"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93">
                  <a:moveTo>
                    <a:pt x="116" y="25"/>
                  </a:moveTo>
                  <a:cubicBezTo>
                    <a:pt x="67" y="74"/>
                    <a:pt x="67" y="74"/>
                    <a:pt x="67" y="74"/>
                  </a:cubicBezTo>
                  <a:cubicBezTo>
                    <a:pt x="60" y="80"/>
                    <a:pt x="50" y="80"/>
                    <a:pt x="44" y="74"/>
                  </a:cubicBezTo>
                  <a:cubicBezTo>
                    <a:pt x="16" y="46"/>
                    <a:pt x="16" y="46"/>
                    <a:pt x="16" y="46"/>
                  </a:cubicBezTo>
                  <a:cubicBezTo>
                    <a:pt x="44" y="19"/>
                    <a:pt x="44" y="19"/>
                    <a:pt x="44" y="19"/>
                  </a:cubicBezTo>
                  <a:cubicBezTo>
                    <a:pt x="49" y="13"/>
                    <a:pt x="58" y="13"/>
                    <a:pt x="64" y="17"/>
                  </a:cubicBezTo>
                  <a:cubicBezTo>
                    <a:pt x="73" y="25"/>
                    <a:pt x="73" y="25"/>
                    <a:pt x="73" y="25"/>
                  </a:cubicBezTo>
                  <a:cubicBezTo>
                    <a:pt x="73" y="25"/>
                    <a:pt x="73" y="25"/>
                    <a:pt x="73" y="25"/>
                  </a:cubicBezTo>
                  <a:cubicBezTo>
                    <a:pt x="81" y="17"/>
                    <a:pt x="81" y="17"/>
                    <a:pt x="81" y="17"/>
                  </a:cubicBezTo>
                  <a:cubicBezTo>
                    <a:pt x="75" y="11"/>
                    <a:pt x="75" y="11"/>
                    <a:pt x="75" y="11"/>
                  </a:cubicBezTo>
                  <a:cubicBezTo>
                    <a:pt x="64" y="0"/>
                    <a:pt x="46" y="0"/>
                    <a:pt x="35" y="11"/>
                  </a:cubicBezTo>
                  <a:cubicBezTo>
                    <a:pt x="0" y="46"/>
                    <a:pt x="0" y="46"/>
                    <a:pt x="0" y="46"/>
                  </a:cubicBezTo>
                  <a:cubicBezTo>
                    <a:pt x="35" y="82"/>
                    <a:pt x="35" y="82"/>
                    <a:pt x="35" y="82"/>
                  </a:cubicBezTo>
                  <a:cubicBezTo>
                    <a:pt x="46" y="93"/>
                    <a:pt x="64" y="93"/>
                    <a:pt x="75" y="82"/>
                  </a:cubicBezTo>
                  <a:cubicBezTo>
                    <a:pt x="124" y="33"/>
                    <a:pt x="124" y="33"/>
                    <a:pt x="124" y="33"/>
                  </a:cubicBezTo>
                  <a:lnTo>
                    <a:pt x="116" y="2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19"/>
            <p:cNvSpPr>
              <a:spLocks/>
            </p:cNvSpPr>
            <p:nvPr/>
          </p:nvSpPr>
          <p:spPr bwMode="auto">
            <a:xfrm>
              <a:off x="7720013" y="5543551"/>
              <a:ext cx="466725" cy="360362"/>
            </a:xfrm>
            <a:custGeom>
              <a:avLst/>
              <a:gdLst>
                <a:gd name="T0" fmla="*/ 89 w 124"/>
                <a:gd name="T1" fmla="*/ 11 h 93"/>
                <a:gd name="T2" fmla="*/ 49 w 124"/>
                <a:gd name="T3" fmla="*/ 11 h 93"/>
                <a:gd name="T4" fmla="*/ 0 w 124"/>
                <a:gd name="T5" fmla="*/ 59 h 93"/>
                <a:gd name="T6" fmla="*/ 9 w 124"/>
                <a:gd name="T7" fmla="*/ 68 h 93"/>
                <a:gd name="T8" fmla="*/ 57 w 124"/>
                <a:gd name="T9" fmla="*/ 19 h 93"/>
                <a:gd name="T10" fmla="*/ 81 w 124"/>
                <a:gd name="T11" fmla="*/ 19 h 93"/>
                <a:gd name="T12" fmla="*/ 108 w 124"/>
                <a:gd name="T13" fmla="*/ 46 h 93"/>
                <a:gd name="T14" fmla="*/ 81 w 124"/>
                <a:gd name="T15" fmla="*/ 74 h 93"/>
                <a:gd name="T16" fmla="*/ 60 w 124"/>
                <a:gd name="T17" fmla="*/ 75 h 93"/>
                <a:gd name="T18" fmla="*/ 51 w 124"/>
                <a:gd name="T19" fmla="*/ 67 h 93"/>
                <a:gd name="T20" fmla="*/ 43 w 124"/>
                <a:gd name="T21" fmla="*/ 75 h 93"/>
                <a:gd name="T22" fmla="*/ 43 w 124"/>
                <a:gd name="T23" fmla="*/ 76 h 93"/>
                <a:gd name="T24" fmla="*/ 49 w 124"/>
                <a:gd name="T25" fmla="*/ 82 h 93"/>
                <a:gd name="T26" fmla="*/ 89 w 124"/>
                <a:gd name="T27" fmla="*/ 82 h 93"/>
                <a:gd name="T28" fmla="*/ 124 w 124"/>
                <a:gd name="T29" fmla="*/ 46 h 93"/>
                <a:gd name="T30" fmla="*/ 89 w 124"/>
                <a:gd name="T31"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93">
                  <a:moveTo>
                    <a:pt x="89" y="11"/>
                  </a:moveTo>
                  <a:cubicBezTo>
                    <a:pt x="78" y="0"/>
                    <a:pt x="60" y="0"/>
                    <a:pt x="49" y="11"/>
                  </a:cubicBezTo>
                  <a:cubicBezTo>
                    <a:pt x="0" y="59"/>
                    <a:pt x="0" y="59"/>
                    <a:pt x="0" y="59"/>
                  </a:cubicBezTo>
                  <a:cubicBezTo>
                    <a:pt x="9" y="68"/>
                    <a:pt x="9" y="68"/>
                    <a:pt x="9" y="68"/>
                  </a:cubicBezTo>
                  <a:cubicBezTo>
                    <a:pt x="57" y="19"/>
                    <a:pt x="57" y="19"/>
                    <a:pt x="57" y="19"/>
                  </a:cubicBezTo>
                  <a:cubicBezTo>
                    <a:pt x="64" y="12"/>
                    <a:pt x="74" y="12"/>
                    <a:pt x="81" y="19"/>
                  </a:cubicBezTo>
                  <a:cubicBezTo>
                    <a:pt x="108" y="46"/>
                    <a:pt x="108" y="46"/>
                    <a:pt x="108" y="46"/>
                  </a:cubicBezTo>
                  <a:cubicBezTo>
                    <a:pt x="81" y="74"/>
                    <a:pt x="81" y="74"/>
                    <a:pt x="81" y="74"/>
                  </a:cubicBezTo>
                  <a:cubicBezTo>
                    <a:pt x="75" y="79"/>
                    <a:pt x="66" y="80"/>
                    <a:pt x="60" y="75"/>
                  </a:cubicBezTo>
                  <a:cubicBezTo>
                    <a:pt x="51" y="67"/>
                    <a:pt x="51" y="67"/>
                    <a:pt x="51" y="67"/>
                  </a:cubicBezTo>
                  <a:cubicBezTo>
                    <a:pt x="43" y="75"/>
                    <a:pt x="43" y="75"/>
                    <a:pt x="43" y="75"/>
                  </a:cubicBezTo>
                  <a:cubicBezTo>
                    <a:pt x="43" y="76"/>
                    <a:pt x="43" y="76"/>
                    <a:pt x="43" y="76"/>
                  </a:cubicBezTo>
                  <a:cubicBezTo>
                    <a:pt x="49" y="82"/>
                    <a:pt x="49" y="82"/>
                    <a:pt x="49" y="82"/>
                  </a:cubicBezTo>
                  <a:cubicBezTo>
                    <a:pt x="60" y="93"/>
                    <a:pt x="78" y="93"/>
                    <a:pt x="89" y="82"/>
                  </a:cubicBezTo>
                  <a:cubicBezTo>
                    <a:pt x="124" y="46"/>
                    <a:pt x="124" y="46"/>
                    <a:pt x="124" y="46"/>
                  </a:cubicBezTo>
                  <a:lnTo>
                    <a:pt x="89"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9931760" y="5523074"/>
            <a:ext cx="1918484" cy="381108"/>
            <a:chOff x="10015538" y="5518150"/>
            <a:chExt cx="1646237" cy="327026"/>
          </a:xfrm>
        </p:grpSpPr>
        <p:sp>
          <p:nvSpPr>
            <p:cNvPr id="181" name="Freeform 123"/>
            <p:cNvSpPr>
              <a:spLocks/>
            </p:cNvSpPr>
            <p:nvPr/>
          </p:nvSpPr>
          <p:spPr bwMode="auto">
            <a:xfrm>
              <a:off x="10333038" y="5764213"/>
              <a:ext cx="22225" cy="26988"/>
            </a:xfrm>
            <a:custGeom>
              <a:avLst/>
              <a:gdLst>
                <a:gd name="T0" fmla="*/ 2 w 6"/>
                <a:gd name="T1" fmla="*/ 4 h 7"/>
                <a:gd name="T2" fmla="*/ 0 w 6"/>
                <a:gd name="T3" fmla="*/ 0 h 7"/>
                <a:gd name="T4" fmla="*/ 1 w 6"/>
                <a:gd name="T5" fmla="*/ 0 h 7"/>
                <a:gd name="T6" fmla="*/ 3 w 6"/>
                <a:gd name="T7" fmla="*/ 3 h 7"/>
                <a:gd name="T8" fmla="*/ 5 w 6"/>
                <a:gd name="T9" fmla="*/ 0 h 7"/>
                <a:gd name="T10" fmla="*/ 6 w 6"/>
                <a:gd name="T11" fmla="*/ 0 h 7"/>
                <a:gd name="T12" fmla="*/ 4 w 6"/>
                <a:gd name="T13" fmla="*/ 4 h 7"/>
                <a:gd name="T14" fmla="*/ 4 w 6"/>
                <a:gd name="T15" fmla="*/ 7 h 7"/>
                <a:gd name="T16" fmla="*/ 2 w 6"/>
                <a:gd name="T17" fmla="*/ 7 h 7"/>
                <a:gd name="T18" fmla="*/ 2 w 6"/>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4"/>
                  </a:moveTo>
                  <a:cubicBezTo>
                    <a:pt x="1" y="3"/>
                    <a:pt x="0" y="1"/>
                    <a:pt x="0" y="0"/>
                  </a:cubicBezTo>
                  <a:cubicBezTo>
                    <a:pt x="1" y="0"/>
                    <a:pt x="1" y="0"/>
                    <a:pt x="1" y="0"/>
                  </a:cubicBezTo>
                  <a:cubicBezTo>
                    <a:pt x="2" y="1"/>
                    <a:pt x="2" y="2"/>
                    <a:pt x="3" y="3"/>
                  </a:cubicBezTo>
                  <a:cubicBezTo>
                    <a:pt x="4" y="2"/>
                    <a:pt x="4" y="1"/>
                    <a:pt x="5" y="0"/>
                  </a:cubicBezTo>
                  <a:cubicBezTo>
                    <a:pt x="6" y="0"/>
                    <a:pt x="6" y="0"/>
                    <a:pt x="6" y="0"/>
                  </a:cubicBezTo>
                  <a:cubicBezTo>
                    <a:pt x="6" y="1"/>
                    <a:pt x="5" y="3"/>
                    <a:pt x="4" y="4"/>
                  </a:cubicBezTo>
                  <a:cubicBezTo>
                    <a:pt x="4" y="7"/>
                    <a:pt x="4" y="7"/>
                    <a:pt x="4" y="7"/>
                  </a:cubicBezTo>
                  <a:cubicBezTo>
                    <a:pt x="2" y="7"/>
                    <a:pt x="2" y="7"/>
                    <a:pt x="2" y="7"/>
                  </a:cubicBezTo>
                  <a:lnTo>
                    <a:pt x="2"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24"/>
            <p:cNvSpPr>
              <a:spLocks noEditPoints="1"/>
            </p:cNvSpPr>
            <p:nvPr/>
          </p:nvSpPr>
          <p:spPr bwMode="auto">
            <a:xfrm>
              <a:off x="10369550" y="5764213"/>
              <a:ext cx="26987" cy="26988"/>
            </a:xfrm>
            <a:custGeom>
              <a:avLst/>
              <a:gdLst>
                <a:gd name="T0" fmla="*/ 3 w 7"/>
                <a:gd name="T1" fmla="*/ 0 h 7"/>
                <a:gd name="T2" fmla="*/ 7 w 7"/>
                <a:gd name="T3" fmla="*/ 3 h 7"/>
                <a:gd name="T4" fmla="*/ 3 w 7"/>
                <a:gd name="T5" fmla="*/ 7 h 7"/>
                <a:gd name="T6" fmla="*/ 0 w 7"/>
                <a:gd name="T7" fmla="*/ 3 h 7"/>
                <a:gd name="T8" fmla="*/ 3 w 7"/>
                <a:gd name="T9" fmla="*/ 0 h 7"/>
                <a:gd name="T10" fmla="*/ 3 w 7"/>
                <a:gd name="T11" fmla="*/ 6 h 7"/>
                <a:gd name="T12" fmla="*/ 5 w 7"/>
                <a:gd name="T13" fmla="*/ 3 h 7"/>
                <a:gd name="T14" fmla="*/ 3 w 7"/>
                <a:gd name="T15" fmla="*/ 1 h 7"/>
                <a:gd name="T16" fmla="*/ 1 w 7"/>
                <a:gd name="T17" fmla="*/ 3 h 7"/>
                <a:gd name="T18" fmla="*/ 3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3" y="0"/>
                  </a:moveTo>
                  <a:cubicBezTo>
                    <a:pt x="5" y="0"/>
                    <a:pt x="7" y="0"/>
                    <a:pt x="7" y="3"/>
                  </a:cubicBezTo>
                  <a:cubicBezTo>
                    <a:pt x="7" y="7"/>
                    <a:pt x="5" y="7"/>
                    <a:pt x="3" y="7"/>
                  </a:cubicBezTo>
                  <a:cubicBezTo>
                    <a:pt x="1" y="7"/>
                    <a:pt x="0" y="7"/>
                    <a:pt x="0" y="3"/>
                  </a:cubicBezTo>
                  <a:cubicBezTo>
                    <a:pt x="0" y="0"/>
                    <a:pt x="1" y="0"/>
                    <a:pt x="3" y="0"/>
                  </a:cubicBezTo>
                  <a:close/>
                  <a:moveTo>
                    <a:pt x="3" y="6"/>
                  </a:moveTo>
                  <a:cubicBezTo>
                    <a:pt x="4" y="6"/>
                    <a:pt x="5" y="6"/>
                    <a:pt x="5" y="3"/>
                  </a:cubicBezTo>
                  <a:cubicBezTo>
                    <a:pt x="5" y="1"/>
                    <a:pt x="5" y="1"/>
                    <a:pt x="3" y="1"/>
                  </a:cubicBezTo>
                  <a:cubicBezTo>
                    <a:pt x="2" y="1"/>
                    <a:pt x="1" y="1"/>
                    <a:pt x="1" y="3"/>
                  </a:cubicBezTo>
                  <a:cubicBezTo>
                    <a:pt x="1" y="6"/>
                    <a:pt x="2" y="6"/>
                    <a:pt x="3" y="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25"/>
            <p:cNvSpPr>
              <a:spLocks/>
            </p:cNvSpPr>
            <p:nvPr/>
          </p:nvSpPr>
          <p:spPr bwMode="auto">
            <a:xfrm>
              <a:off x="10410825" y="5764213"/>
              <a:ext cx="23812" cy="26988"/>
            </a:xfrm>
            <a:custGeom>
              <a:avLst/>
              <a:gdLst>
                <a:gd name="T0" fmla="*/ 2 w 6"/>
                <a:gd name="T1" fmla="*/ 0 h 7"/>
                <a:gd name="T2" fmla="*/ 2 w 6"/>
                <a:gd name="T3" fmla="*/ 4 h 7"/>
                <a:gd name="T4" fmla="*/ 3 w 6"/>
                <a:gd name="T5" fmla="*/ 6 h 7"/>
                <a:gd name="T6" fmla="*/ 5 w 6"/>
                <a:gd name="T7" fmla="*/ 4 h 7"/>
                <a:gd name="T8" fmla="*/ 5 w 6"/>
                <a:gd name="T9" fmla="*/ 0 h 7"/>
                <a:gd name="T10" fmla="*/ 6 w 6"/>
                <a:gd name="T11" fmla="*/ 0 h 7"/>
                <a:gd name="T12" fmla="*/ 6 w 6"/>
                <a:gd name="T13" fmla="*/ 5 h 7"/>
                <a:gd name="T14" fmla="*/ 3 w 6"/>
                <a:gd name="T15" fmla="*/ 7 h 7"/>
                <a:gd name="T16" fmla="*/ 0 w 6"/>
                <a:gd name="T17" fmla="*/ 5 h 7"/>
                <a:gd name="T18" fmla="*/ 0 w 6"/>
                <a:gd name="T19" fmla="*/ 0 h 7"/>
                <a:gd name="T20" fmla="*/ 2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0"/>
                  </a:moveTo>
                  <a:cubicBezTo>
                    <a:pt x="2" y="4"/>
                    <a:pt x="2" y="4"/>
                    <a:pt x="2" y="4"/>
                  </a:cubicBezTo>
                  <a:cubicBezTo>
                    <a:pt x="2" y="6"/>
                    <a:pt x="2" y="6"/>
                    <a:pt x="3" y="6"/>
                  </a:cubicBezTo>
                  <a:cubicBezTo>
                    <a:pt x="4" y="6"/>
                    <a:pt x="5" y="6"/>
                    <a:pt x="5" y="4"/>
                  </a:cubicBezTo>
                  <a:cubicBezTo>
                    <a:pt x="5" y="0"/>
                    <a:pt x="5" y="0"/>
                    <a:pt x="5" y="0"/>
                  </a:cubicBezTo>
                  <a:cubicBezTo>
                    <a:pt x="6" y="0"/>
                    <a:pt x="6" y="0"/>
                    <a:pt x="6" y="0"/>
                  </a:cubicBezTo>
                  <a:cubicBezTo>
                    <a:pt x="6" y="5"/>
                    <a:pt x="6" y="5"/>
                    <a:pt x="6" y="5"/>
                  </a:cubicBezTo>
                  <a:cubicBezTo>
                    <a:pt x="6" y="7"/>
                    <a:pt x="5" y="7"/>
                    <a:pt x="3" y="7"/>
                  </a:cubicBezTo>
                  <a:cubicBezTo>
                    <a:pt x="1" y="7"/>
                    <a:pt x="0" y="7"/>
                    <a:pt x="0" y="5"/>
                  </a:cubicBezTo>
                  <a:cubicBezTo>
                    <a:pt x="0" y="0"/>
                    <a:pt x="0" y="0"/>
                    <a:pt x="0" y="0"/>
                  </a:cubicBezTo>
                  <a:lnTo>
                    <a:pt x="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26"/>
            <p:cNvSpPr>
              <a:spLocks noEditPoints="1"/>
            </p:cNvSpPr>
            <p:nvPr/>
          </p:nvSpPr>
          <p:spPr bwMode="auto">
            <a:xfrm>
              <a:off x="10453688" y="5764213"/>
              <a:ext cx="22225" cy="26988"/>
            </a:xfrm>
            <a:custGeom>
              <a:avLst/>
              <a:gdLst>
                <a:gd name="T0" fmla="*/ 0 w 6"/>
                <a:gd name="T1" fmla="*/ 0 h 7"/>
                <a:gd name="T2" fmla="*/ 3 w 6"/>
                <a:gd name="T3" fmla="*/ 0 h 7"/>
                <a:gd name="T4" fmla="*/ 6 w 6"/>
                <a:gd name="T5" fmla="*/ 2 h 7"/>
                <a:gd name="T6" fmla="*/ 4 w 6"/>
                <a:gd name="T7" fmla="*/ 4 h 7"/>
                <a:gd name="T8" fmla="*/ 6 w 6"/>
                <a:gd name="T9" fmla="*/ 7 h 7"/>
                <a:gd name="T10" fmla="*/ 4 w 6"/>
                <a:gd name="T11" fmla="*/ 7 h 7"/>
                <a:gd name="T12" fmla="*/ 3 w 6"/>
                <a:gd name="T13" fmla="*/ 4 h 7"/>
                <a:gd name="T14" fmla="*/ 1 w 6"/>
                <a:gd name="T15" fmla="*/ 4 h 7"/>
                <a:gd name="T16" fmla="*/ 1 w 6"/>
                <a:gd name="T17" fmla="*/ 7 h 7"/>
                <a:gd name="T18" fmla="*/ 0 w 6"/>
                <a:gd name="T19" fmla="*/ 7 h 7"/>
                <a:gd name="T20" fmla="*/ 0 w 6"/>
                <a:gd name="T21" fmla="*/ 0 h 7"/>
                <a:gd name="T22" fmla="*/ 1 w 6"/>
                <a:gd name="T23" fmla="*/ 1 h 7"/>
                <a:gd name="T24" fmla="*/ 1 w 6"/>
                <a:gd name="T25" fmla="*/ 3 h 7"/>
                <a:gd name="T26" fmla="*/ 3 w 6"/>
                <a:gd name="T27" fmla="*/ 3 h 7"/>
                <a:gd name="T28" fmla="*/ 4 w 6"/>
                <a:gd name="T29" fmla="*/ 2 h 7"/>
                <a:gd name="T30" fmla="*/ 3 w 6"/>
                <a:gd name="T31" fmla="*/ 1 h 7"/>
                <a:gd name="T32" fmla="*/ 1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0" y="0"/>
                  </a:moveTo>
                  <a:cubicBezTo>
                    <a:pt x="3" y="0"/>
                    <a:pt x="3" y="0"/>
                    <a:pt x="3" y="0"/>
                  </a:cubicBezTo>
                  <a:cubicBezTo>
                    <a:pt x="5" y="0"/>
                    <a:pt x="6" y="0"/>
                    <a:pt x="6" y="2"/>
                  </a:cubicBezTo>
                  <a:cubicBezTo>
                    <a:pt x="6" y="3"/>
                    <a:pt x="5" y="4"/>
                    <a:pt x="4" y="4"/>
                  </a:cubicBezTo>
                  <a:cubicBezTo>
                    <a:pt x="6" y="7"/>
                    <a:pt x="6" y="7"/>
                    <a:pt x="6" y="7"/>
                  </a:cubicBezTo>
                  <a:cubicBezTo>
                    <a:pt x="4" y="7"/>
                    <a:pt x="4" y="7"/>
                    <a:pt x="4" y="7"/>
                  </a:cubicBezTo>
                  <a:cubicBezTo>
                    <a:pt x="3" y="4"/>
                    <a:pt x="3" y="4"/>
                    <a:pt x="3" y="4"/>
                  </a:cubicBezTo>
                  <a:cubicBezTo>
                    <a:pt x="1" y="4"/>
                    <a:pt x="1" y="4"/>
                    <a:pt x="1" y="4"/>
                  </a:cubicBezTo>
                  <a:cubicBezTo>
                    <a:pt x="1" y="7"/>
                    <a:pt x="1" y="7"/>
                    <a:pt x="1" y="7"/>
                  </a:cubicBezTo>
                  <a:cubicBezTo>
                    <a:pt x="0" y="7"/>
                    <a:pt x="0" y="7"/>
                    <a:pt x="0" y="7"/>
                  </a:cubicBezTo>
                  <a:lnTo>
                    <a:pt x="0" y="0"/>
                  </a:lnTo>
                  <a:close/>
                  <a:moveTo>
                    <a:pt x="1" y="1"/>
                  </a:moveTo>
                  <a:cubicBezTo>
                    <a:pt x="1" y="3"/>
                    <a:pt x="1" y="3"/>
                    <a:pt x="1" y="3"/>
                  </a:cubicBezTo>
                  <a:cubicBezTo>
                    <a:pt x="3" y="3"/>
                    <a:pt x="3" y="3"/>
                    <a:pt x="3" y="3"/>
                  </a:cubicBezTo>
                  <a:cubicBezTo>
                    <a:pt x="4" y="3"/>
                    <a:pt x="4" y="3"/>
                    <a:pt x="4" y="2"/>
                  </a:cubicBezTo>
                  <a:cubicBezTo>
                    <a:pt x="4" y="1"/>
                    <a:pt x="4" y="1"/>
                    <a:pt x="3" y="1"/>
                  </a:cubicBezTo>
                  <a:lnTo>
                    <a:pt x="1"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27"/>
            <p:cNvSpPr>
              <a:spLocks/>
            </p:cNvSpPr>
            <p:nvPr/>
          </p:nvSpPr>
          <p:spPr bwMode="auto">
            <a:xfrm>
              <a:off x="10514013" y="5764213"/>
              <a:ext cx="22225" cy="26988"/>
            </a:xfrm>
            <a:custGeom>
              <a:avLst/>
              <a:gdLst>
                <a:gd name="T0" fmla="*/ 4 w 14"/>
                <a:gd name="T1" fmla="*/ 2 h 17"/>
                <a:gd name="T2" fmla="*/ 0 w 14"/>
                <a:gd name="T3" fmla="*/ 2 h 17"/>
                <a:gd name="T4" fmla="*/ 0 w 14"/>
                <a:gd name="T5" fmla="*/ 0 h 17"/>
                <a:gd name="T6" fmla="*/ 14 w 14"/>
                <a:gd name="T7" fmla="*/ 0 h 17"/>
                <a:gd name="T8" fmla="*/ 14 w 14"/>
                <a:gd name="T9" fmla="*/ 2 h 17"/>
                <a:gd name="T10" fmla="*/ 9 w 14"/>
                <a:gd name="T11" fmla="*/ 2 h 17"/>
                <a:gd name="T12" fmla="*/ 9 w 14"/>
                <a:gd name="T13" fmla="*/ 17 h 17"/>
                <a:gd name="T14" fmla="*/ 4 w 14"/>
                <a:gd name="T15" fmla="*/ 17 h 17"/>
                <a:gd name="T16" fmla="*/ 4 w 14"/>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7">
                  <a:moveTo>
                    <a:pt x="4" y="2"/>
                  </a:moveTo>
                  <a:lnTo>
                    <a:pt x="0" y="2"/>
                  </a:lnTo>
                  <a:lnTo>
                    <a:pt x="0" y="0"/>
                  </a:lnTo>
                  <a:lnTo>
                    <a:pt x="14" y="0"/>
                  </a:lnTo>
                  <a:lnTo>
                    <a:pt x="14" y="2"/>
                  </a:lnTo>
                  <a:lnTo>
                    <a:pt x="9" y="2"/>
                  </a:lnTo>
                  <a:lnTo>
                    <a:pt x="9" y="17"/>
                  </a:lnTo>
                  <a:lnTo>
                    <a:pt x="4" y="17"/>
                  </a:lnTo>
                  <a:lnTo>
                    <a:pt x="4" y="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28"/>
            <p:cNvSpPr>
              <a:spLocks noEditPoints="1"/>
            </p:cNvSpPr>
            <p:nvPr/>
          </p:nvSpPr>
          <p:spPr bwMode="auto">
            <a:xfrm>
              <a:off x="10544175" y="5764213"/>
              <a:ext cx="25400" cy="26988"/>
            </a:xfrm>
            <a:custGeom>
              <a:avLst/>
              <a:gdLst>
                <a:gd name="T0" fmla="*/ 6 w 7"/>
                <a:gd name="T1" fmla="*/ 7 h 7"/>
                <a:gd name="T2" fmla="*/ 5 w 7"/>
                <a:gd name="T3" fmla="*/ 6 h 7"/>
                <a:gd name="T4" fmla="*/ 2 w 7"/>
                <a:gd name="T5" fmla="*/ 6 h 7"/>
                <a:gd name="T6" fmla="*/ 2 w 7"/>
                <a:gd name="T7" fmla="*/ 7 h 7"/>
                <a:gd name="T8" fmla="*/ 0 w 7"/>
                <a:gd name="T9" fmla="*/ 7 h 7"/>
                <a:gd name="T10" fmla="*/ 3 w 7"/>
                <a:gd name="T11" fmla="*/ 0 h 7"/>
                <a:gd name="T12" fmla="*/ 5 w 7"/>
                <a:gd name="T13" fmla="*/ 0 h 7"/>
                <a:gd name="T14" fmla="*/ 7 w 7"/>
                <a:gd name="T15" fmla="*/ 7 h 7"/>
                <a:gd name="T16" fmla="*/ 6 w 7"/>
                <a:gd name="T17" fmla="*/ 7 h 7"/>
                <a:gd name="T18" fmla="*/ 3 w 7"/>
                <a:gd name="T19" fmla="*/ 4 h 7"/>
                <a:gd name="T20" fmla="*/ 5 w 7"/>
                <a:gd name="T21" fmla="*/ 4 h 7"/>
                <a:gd name="T22" fmla="*/ 4 w 7"/>
                <a:gd name="T23" fmla="*/ 1 h 7"/>
                <a:gd name="T24" fmla="*/ 3 w 7"/>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7"/>
                  </a:moveTo>
                  <a:cubicBezTo>
                    <a:pt x="6" y="7"/>
                    <a:pt x="5" y="6"/>
                    <a:pt x="5" y="6"/>
                  </a:cubicBezTo>
                  <a:cubicBezTo>
                    <a:pt x="2" y="6"/>
                    <a:pt x="2" y="6"/>
                    <a:pt x="2" y="6"/>
                  </a:cubicBezTo>
                  <a:cubicBezTo>
                    <a:pt x="2" y="6"/>
                    <a:pt x="2" y="7"/>
                    <a:pt x="2" y="7"/>
                  </a:cubicBezTo>
                  <a:cubicBezTo>
                    <a:pt x="0" y="7"/>
                    <a:pt x="0" y="7"/>
                    <a:pt x="0" y="7"/>
                  </a:cubicBezTo>
                  <a:cubicBezTo>
                    <a:pt x="1" y="5"/>
                    <a:pt x="2" y="2"/>
                    <a:pt x="3" y="0"/>
                  </a:cubicBezTo>
                  <a:cubicBezTo>
                    <a:pt x="5" y="0"/>
                    <a:pt x="5" y="0"/>
                    <a:pt x="5" y="0"/>
                  </a:cubicBezTo>
                  <a:cubicBezTo>
                    <a:pt x="6" y="2"/>
                    <a:pt x="7" y="5"/>
                    <a:pt x="7" y="7"/>
                  </a:cubicBezTo>
                  <a:lnTo>
                    <a:pt x="6" y="7"/>
                  </a:lnTo>
                  <a:close/>
                  <a:moveTo>
                    <a:pt x="3" y="4"/>
                  </a:moveTo>
                  <a:cubicBezTo>
                    <a:pt x="5" y="4"/>
                    <a:pt x="5" y="4"/>
                    <a:pt x="5" y="4"/>
                  </a:cubicBezTo>
                  <a:cubicBezTo>
                    <a:pt x="5" y="3"/>
                    <a:pt x="4" y="2"/>
                    <a:pt x="4" y="1"/>
                  </a:cubicBezTo>
                  <a:cubicBezTo>
                    <a:pt x="3" y="2"/>
                    <a:pt x="3" y="3"/>
                    <a:pt x="3"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29"/>
            <p:cNvSpPr>
              <a:spLocks/>
            </p:cNvSpPr>
            <p:nvPr/>
          </p:nvSpPr>
          <p:spPr bwMode="auto">
            <a:xfrm>
              <a:off x="10585450" y="5764213"/>
              <a:ext cx="26987" cy="26988"/>
            </a:xfrm>
            <a:custGeom>
              <a:avLst/>
              <a:gdLst>
                <a:gd name="T0" fmla="*/ 7 w 7"/>
                <a:gd name="T1" fmla="*/ 4 h 7"/>
                <a:gd name="T2" fmla="*/ 4 w 7"/>
                <a:gd name="T3" fmla="*/ 7 h 7"/>
                <a:gd name="T4" fmla="*/ 0 w 7"/>
                <a:gd name="T5" fmla="*/ 3 h 7"/>
                <a:gd name="T6" fmla="*/ 4 w 7"/>
                <a:gd name="T7" fmla="*/ 0 h 7"/>
                <a:gd name="T8" fmla="*/ 7 w 7"/>
                <a:gd name="T9" fmla="*/ 2 h 7"/>
                <a:gd name="T10" fmla="*/ 5 w 7"/>
                <a:gd name="T11" fmla="*/ 2 h 7"/>
                <a:gd name="T12" fmla="*/ 4 w 7"/>
                <a:gd name="T13" fmla="*/ 1 h 7"/>
                <a:gd name="T14" fmla="*/ 1 w 7"/>
                <a:gd name="T15" fmla="*/ 3 h 7"/>
                <a:gd name="T16" fmla="*/ 4 w 7"/>
                <a:gd name="T17" fmla="*/ 6 h 7"/>
                <a:gd name="T18" fmla="*/ 6 w 7"/>
                <a:gd name="T19" fmla="*/ 4 h 7"/>
                <a:gd name="T20" fmla="*/ 4 w 7"/>
                <a:gd name="T21" fmla="*/ 4 h 7"/>
                <a:gd name="T22" fmla="*/ 4 w 7"/>
                <a:gd name="T23" fmla="*/ 3 h 7"/>
                <a:gd name="T24" fmla="*/ 7 w 7"/>
                <a:gd name="T25" fmla="*/ 3 h 7"/>
                <a:gd name="T26" fmla="*/ 7 w 7"/>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7" y="4"/>
                  </a:moveTo>
                  <a:cubicBezTo>
                    <a:pt x="7" y="6"/>
                    <a:pt x="6" y="7"/>
                    <a:pt x="4" y="7"/>
                  </a:cubicBezTo>
                  <a:cubicBezTo>
                    <a:pt x="2" y="7"/>
                    <a:pt x="0" y="7"/>
                    <a:pt x="0" y="3"/>
                  </a:cubicBezTo>
                  <a:cubicBezTo>
                    <a:pt x="0" y="0"/>
                    <a:pt x="2" y="0"/>
                    <a:pt x="4" y="0"/>
                  </a:cubicBezTo>
                  <a:cubicBezTo>
                    <a:pt x="6" y="0"/>
                    <a:pt x="7" y="0"/>
                    <a:pt x="7" y="2"/>
                  </a:cubicBezTo>
                  <a:cubicBezTo>
                    <a:pt x="5" y="2"/>
                    <a:pt x="5" y="2"/>
                    <a:pt x="5" y="2"/>
                  </a:cubicBezTo>
                  <a:cubicBezTo>
                    <a:pt x="5" y="1"/>
                    <a:pt x="5" y="1"/>
                    <a:pt x="4" y="1"/>
                  </a:cubicBezTo>
                  <a:cubicBezTo>
                    <a:pt x="2" y="1"/>
                    <a:pt x="1" y="1"/>
                    <a:pt x="1" y="3"/>
                  </a:cubicBezTo>
                  <a:cubicBezTo>
                    <a:pt x="1" y="6"/>
                    <a:pt x="2" y="6"/>
                    <a:pt x="4" y="6"/>
                  </a:cubicBezTo>
                  <a:cubicBezTo>
                    <a:pt x="5" y="6"/>
                    <a:pt x="6" y="6"/>
                    <a:pt x="6" y="4"/>
                  </a:cubicBezTo>
                  <a:cubicBezTo>
                    <a:pt x="4" y="4"/>
                    <a:pt x="4" y="4"/>
                    <a:pt x="4" y="4"/>
                  </a:cubicBezTo>
                  <a:cubicBezTo>
                    <a:pt x="4" y="3"/>
                    <a:pt x="4" y="3"/>
                    <a:pt x="4" y="3"/>
                  </a:cubicBezTo>
                  <a:cubicBezTo>
                    <a:pt x="7" y="3"/>
                    <a:pt x="7" y="3"/>
                    <a:pt x="7" y="3"/>
                  </a:cubicBezTo>
                  <a:lnTo>
                    <a:pt x="7"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30"/>
            <p:cNvSpPr>
              <a:spLocks/>
            </p:cNvSpPr>
            <p:nvPr/>
          </p:nvSpPr>
          <p:spPr bwMode="auto">
            <a:xfrm>
              <a:off x="10626725" y="5764213"/>
              <a:ext cx="22225" cy="26988"/>
            </a:xfrm>
            <a:custGeom>
              <a:avLst/>
              <a:gdLst>
                <a:gd name="T0" fmla="*/ 0 w 14"/>
                <a:gd name="T1" fmla="*/ 0 h 17"/>
                <a:gd name="T2" fmla="*/ 5 w 14"/>
                <a:gd name="T3" fmla="*/ 0 h 17"/>
                <a:gd name="T4" fmla="*/ 5 w 14"/>
                <a:gd name="T5" fmla="*/ 15 h 17"/>
                <a:gd name="T6" fmla="*/ 14 w 14"/>
                <a:gd name="T7" fmla="*/ 15 h 17"/>
                <a:gd name="T8" fmla="*/ 14 w 14"/>
                <a:gd name="T9" fmla="*/ 17 h 17"/>
                <a:gd name="T10" fmla="*/ 0 w 14"/>
                <a:gd name="T11" fmla="*/ 17 h 17"/>
                <a:gd name="T12" fmla="*/ 0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0" y="0"/>
                  </a:moveTo>
                  <a:lnTo>
                    <a:pt x="5" y="0"/>
                  </a:lnTo>
                  <a:lnTo>
                    <a:pt x="5" y="15"/>
                  </a:lnTo>
                  <a:lnTo>
                    <a:pt x="14" y="15"/>
                  </a:lnTo>
                  <a:lnTo>
                    <a:pt x="14"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Rectangle 131"/>
            <p:cNvSpPr>
              <a:spLocks noChangeArrowheads="1"/>
            </p:cNvSpPr>
            <p:nvPr/>
          </p:nvSpPr>
          <p:spPr bwMode="auto">
            <a:xfrm>
              <a:off x="10664825" y="5764213"/>
              <a:ext cx="3175" cy="2698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32"/>
            <p:cNvSpPr>
              <a:spLocks/>
            </p:cNvSpPr>
            <p:nvPr/>
          </p:nvSpPr>
          <p:spPr bwMode="auto">
            <a:xfrm>
              <a:off x="10687050" y="5764213"/>
              <a:ext cx="22225" cy="26988"/>
            </a:xfrm>
            <a:custGeom>
              <a:avLst/>
              <a:gdLst>
                <a:gd name="T0" fmla="*/ 0 w 14"/>
                <a:gd name="T1" fmla="*/ 0 h 17"/>
                <a:gd name="T2" fmla="*/ 5 w 14"/>
                <a:gd name="T3" fmla="*/ 0 h 17"/>
                <a:gd name="T4" fmla="*/ 10 w 14"/>
                <a:gd name="T5" fmla="*/ 12 h 17"/>
                <a:gd name="T6" fmla="*/ 10 w 14"/>
                <a:gd name="T7" fmla="*/ 0 h 17"/>
                <a:gd name="T8" fmla="*/ 14 w 14"/>
                <a:gd name="T9" fmla="*/ 0 h 17"/>
                <a:gd name="T10" fmla="*/ 14 w 14"/>
                <a:gd name="T11" fmla="*/ 17 h 17"/>
                <a:gd name="T12" fmla="*/ 10 w 14"/>
                <a:gd name="T13" fmla="*/ 17 h 17"/>
                <a:gd name="T14" fmla="*/ 3 w 14"/>
                <a:gd name="T15" fmla="*/ 5 h 17"/>
                <a:gd name="T16" fmla="*/ 3 w 14"/>
                <a:gd name="T17" fmla="*/ 17 h 17"/>
                <a:gd name="T18" fmla="*/ 0 w 14"/>
                <a:gd name="T19" fmla="*/ 17 h 17"/>
                <a:gd name="T20" fmla="*/ 0 w 1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0" y="0"/>
                  </a:moveTo>
                  <a:lnTo>
                    <a:pt x="5" y="0"/>
                  </a:lnTo>
                  <a:lnTo>
                    <a:pt x="10" y="12"/>
                  </a:lnTo>
                  <a:lnTo>
                    <a:pt x="10" y="0"/>
                  </a:lnTo>
                  <a:lnTo>
                    <a:pt x="14" y="0"/>
                  </a:lnTo>
                  <a:lnTo>
                    <a:pt x="14" y="17"/>
                  </a:lnTo>
                  <a:lnTo>
                    <a:pt x="10" y="17"/>
                  </a:lnTo>
                  <a:lnTo>
                    <a:pt x="3" y="5"/>
                  </a:lnTo>
                  <a:lnTo>
                    <a:pt x="3"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33"/>
            <p:cNvSpPr>
              <a:spLocks/>
            </p:cNvSpPr>
            <p:nvPr/>
          </p:nvSpPr>
          <p:spPr bwMode="auto">
            <a:xfrm>
              <a:off x="10728325" y="5764213"/>
              <a:ext cx="19050" cy="26988"/>
            </a:xfrm>
            <a:custGeom>
              <a:avLst/>
              <a:gdLst>
                <a:gd name="T0" fmla="*/ 0 w 12"/>
                <a:gd name="T1" fmla="*/ 0 h 17"/>
                <a:gd name="T2" fmla="*/ 12 w 12"/>
                <a:gd name="T3" fmla="*/ 0 h 17"/>
                <a:gd name="T4" fmla="*/ 12 w 12"/>
                <a:gd name="T5" fmla="*/ 2 h 17"/>
                <a:gd name="T6" fmla="*/ 3 w 12"/>
                <a:gd name="T7" fmla="*/ 2 h 17"/>
                <a:gd name="T8" fmla="*/ 3 w 12"/>
                <a:gd name="T9" fmla="*/ 7 h 17"/>
                <a:gd name="T10" fmla="*/ 12 w 12"/>
                <a:gd name="T11" fmla="*/ 7 h 17"/>
                <a:gd name="T12" fmla="*/ 12 w 12"/>
                <a:gd name="T13" fmla="*/ 10 h 17"/>
                <a:gd name="T14" fmla="*/ 3 w 12"/>
                <a:gd name="T15" fmla="*/ 10 h 17"/>
                <a:gd name="T16" fmla="*/ 3 w 12"/>
                <a:gd name="T17" fmla="*/ 15 h 17"/>
                <a:gd name="T18" fmla="*/ 12 w 12"/>
                <a:gd name="T19" fmla="*/ 15 h 17"/>
                <a:gd name="T20" fmla="*/ 12 w 12"/>
                <a:gd name="T21" fmla="*/ 17 h 17"/>
                <a:gd name="T22" fmla="*/ 0 w 12"/>
                <a:gd name="T23" fmla="*/ 17 h 17"/>
                <a:gd name="T24" fmla="*/ 0 w 12"/>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0"/>
                  </a:moveTo>
                  <a:lnTo>
                    <a:pt x="12" y="0"/>
                  </a:lnTo>
                  <a:lnTo>
                    <a:pt x="12" y="2"/>
                  </a:lnTo>
                  <a:lnTo>
                    <a:pt x="3" y="2"/>
                  </a:lnTo>
                  <a:lnTo>
                    <a:pt x="3" y="7"/>
                  </a:lnTo>
                  <a:lnTo>
                    <a:pt x="12" y="7"/>
                  </a:lnTo>
                  <a:lnTo>
                    <a:pt x="12" y="10"/>
                  </a:lnTo>
                  <a:lnTo>
                    <a:pt x="3" y="10"/>
                  </a:lnTo>
                  <a:lnTo>
                    <a:pt x="3" y="15"/>
                  </a:lnTo>
                  <a:lnTo>
                    <a:pt x="12" y="15"/>
                  </a:lnTo>
                  <a:lnTo>
                    <a:pt x="12"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34"/>
            <p:cNvSpPr>
              <a:spLocks/>
            </p:cNvSpPr>
            <p:nvPr/>
          </p:nvSpPr>
          <p:spPr bwMode="auto">
            <a:xfrm>
              <a:off x="10788650" y="5764213"/>
              <a:ext cx="23812" cy="26988"/>
            </a:xfrm>
            <a:custGeom>
              <a:avLst/>
              <a:gdLst>
                <a:gd name="T0" fmla="*/ 0 w 15"/>
                <a:gd name="T1" fmla="*/ 0 h 17"/>
                <a:gd name="T2" fmla="*/ 3 w 15"/>
                <a:gd name="T3" fmla="*/ 0 h 17"/>
                <a:gd name="T4" fmla="*/ 3 w 15"/>
                <a:gd name="T5" fmla="*/ 7 h 17"/>
                <a:gd name="T6" fmla="*/ 10 w 15"/>
                <a:gd name="T7" fmla="*/ 7 h 17"/>
                <a:gd name="T8" fmla="*/ 10 w 15"/>
                <a:gd name="T9" fmla="*/ 0 h 17"/>
                <a:gd name="T10" fmla="*/ 15 w 15"/>
                <a:gd name="T11" fmla="*/ 0 h 17"/>
                <a:gd name="T12" fmla="*/ 15 w 15"/>
                <a:gd name="T13" fmla="*/ 17 h 17"/>
                <a:gd name="T14" fmla="*/ 10 w 15"/>
                <a:gd name="T15" fmla="*/ 17 h 17"/>
                <a:gd name="T16" fmla="*/ 10 w 15"/>
                <a:gd name="T17" fmla="*/ 10 h 17"/>
                <a:gd name="T18" fmla="*/ 3 w 15"/>
                <a:gd name="T19" fmla="*/ 10 h 17"/>
                <a:gd name="T20" fmla="*/ 3 w 15"/>
                <a:gd name="T21" fmla="*/ 17 h 17"/>
                <a:gd name="T22" fmla="*/ 0 w 15"/>
                <a:gd name="T23" fmla="*/ 17 h 17"/>
                <a:gd name="T24" fmla="*/ 0 w 1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0" y="0"/>
                  </a:moveTo>
                  <a:lnTo>
                    <a:pt x="3" y="0"/>
                  </a:lnTo>
                  <a:lnTo>
                    <a:pt x="3" y="7"/>
                  </a:lnTo>
                  <a:lnTo>
                    <a:pt x="10" y="7"/>
                  </a:lnTo>
                  <a:lnTo>
                    <a:pt x="10" y="0"/>
                  </a:lnTo>
                  <a:lnTo>
                    <a:pt x="15" y="0"/>
                  </a:lnTo>
                  <a:lnTo>
                    <a:pt x="15" y="17"/>
                  </a:lnTo>
                  <a:lnTo>
                    <a:pt x="10" y="17"/>
                  </a:lnTo>
                  <a:lnTo>
                    <a:pt x="10" y="10"/>
                  </a:lnTo>
                  <a:lnTo>
                    <a:pt x="3" y="10"/>
                  </a:lnTo>
                  <a:lnTo>
                    <a:pt x="3"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35"/>
            <p:cNvSpPr>
              <a:spLocks/>
            </p:cNvSpPr>
            <p:nvPr/>
          </p:nvSpPr>
          <p:spPr bwMode="auto">
            <a:xfrm>
              <a:off x="10826750" y="5764213"/>
              <a:ext cx="23812" cy="26988"/>
            </a:xfrm>
            <a:custGeom>
              <a:avLst/>
              <a:gdLst>
                <a:gd name="T0" fmla="*/ 0 w 15"/>
                <a:gd name="T1" fmla="*/ 0 h 17"/>
                <a:gd name="T2" fmla="*/ 15 w 15"/>
                <a:gd name="T3" fmla="*/ 0 h 17"/>
                <a:gd name="T4" fmla="*/ 15 w 15"/>
                <a:gd name="T5" fmla="*/ 2 h 17"/>
                <a:gd name="T6" fmla="*/ 5 w 15"/>
                <a:gd name="T7" fmla="*/ 2 h 17"/>
                <a:gd name="T8" fmla="*/ 5 w 15"/>
                <a:gd name="T9" fmla="*/ 7 h 17"/>
                <a:gd name="T10" fmla="*/ 15 w 15"/>
                <a:gd name="T11" fmla="*/ 7 h 17"/>
                <a:gd name="T12" fmla="*/ 15 w 15"/>
                <a:gd name="T13" fmla="*/ 10 h 17"/>
                <a:gd name="T14" fmla="*/ 5 w 15"/>
                <a:gd name="T15" fmla="*/ 10 h 17"/>
                <a:gd name="T16" fmla="*/ 5 w 15"/>
                <a:gd name="T17" fmla="*/ 15 h 17"/>
                <a:gd name="T18" fmla="*/ 15 w 15"/>
                <a:gd name="T19" fmla="*/ 15 h 17"/>
                <a:gd name="T20" fmla="*/ 15 w 15"/>
                <a:gd name="T21" fmla="*/ 17 h 17"/>
                <a:gd name="T22" fmla="*/ 0 w 15"/>
                <a:gd name="T23" fmla="*/ 17 h 17"/>
                <a:gd name="T24" fmla="*/ 0 w 1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0" y="0"/>
                  </a:moveTo>
                  <a:lnTo>
                    <a:pt x="15" y="0"/>
                  </a:lnTo>
                  <a:lnTo>
                    <a:pt x="15" y="2"/>
                  </a:lnTo>
                  <a:lnTo>
                    <a:pt x="5" y="2"/>
                  </a:lnTo>
                  <a:lnTo>
                    <a:pt x="5" y="7"/>
                  </a:lnTo>
                  <a:lnTo>
                    <a:pt x="15" y="7"/>
                  </a:lnTo>
                  <a:lnTo>
                    <a:pt x="15" y="10"/>
                  </a:lnTo>
                  <a:lnTo>
                    <a:pt x="5" y="10"/>
                  </a:lnTo>
                  <a:lnTo>
                    <a:pt x="5" y="15"/>
                  </a:lnTo>
                  <a:lnTo>
                    <a:pt x="15" y="15"/>
                  </a:lnTo>
                  <a:lnTo>
                    <a:pt x="15"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36"/>
            <p:cNvSpPr>
              <a:spLocks noEditPoints="1"/>
            </p:cNvSpPr>
            <p:nvPr/>
          </p:nvSpPr>
          <p:spPr bwMode="auto">
            <a:xfrm>
              <a:off x="10864850" y="5764213"/>
              <a:ext cx="26987" cy="26988"/>
            </a:xfrm>
            <a:custGeom>
              <a:avLst/>
              <a:gdLst>
                <a:gd name="T0" fmla="*/ 0 w 7"/>
                <a:gd name="T1" fmla="*/ 0 h 7"/>
                <a:gd name="T2" fmla="*/ 4 w 7"/>
                <a:gd name="T3" fmla="*/ 0 h 7"/>
                <a:gd name="T4" fmla="*/ 7 w 7"/>
                <a:gd name="T5" fmla="*/ 2 h 7"/>
                <a:gd name="T6" fmla="*/ 5 w 7"/>
                <a:gd name="T7" fmla="*/ 4 h 7"/>
                <a:gd name="T8" fmla="*/ 7 w 7"/>
                <a:gd name="T9" fmla="*/ 7 h 7"/>
                <a:gd name="T10" fmla="*/ 5 w 7"/>
                <a:gd name="T11" fmla="*/ 7 h 7"/>
                <a:gd name="T12" fmla="*/ 3 w 7"/>
                <a:gd name="T13" fmla="*/ 4 h 7"/>
                <a:gd name="T14" fmla="*/ 2 w 7"/>
                <a:gd name="T15" fmla="*/ 4 h 7"/>
                <a:gd name="T16" fmla="*/ 2 w 7"/>
                <a:gd name="T17" fmla="*/ 7 h 7"/>
                <a:gd name="T18" fmla="*/ 0 w 7"/>
                <a:gd name="T19" fmla="*/ 7 h 7"/>
                <a:gd name="T20" fmla="*/ 0 w 7"/>
                <a:gd name="T21" fmla="*/ 0 h 7"/>
                <a:gd name="T22" fmla="*/ 2 w 7"/>
                <a:gd name="T23" fmla="*/ 1 h 7"/>
                <a:gd name="T24" fmla="*/ 2 w 7"/>
                <a:gd name="T25" fmla="*/ 3 h 7"/>
                <a:gd name="T26" fmla="*/ 3 w 7"/>
                <a:gd name="T27" fmla="*/ 3 h 7"/>
                <a:gd name="T28" fmla="*/ 5 w 7"/>
                <a:gd name="T29" fmla="*/ 2 h 7"/>
                <a:gd name="T30" fmla="*/ 3 w 7"/>
                <a:gd name="T31" fmla="*/ 1 h 7"/>
                <a:gd name="T32" fmla="*/ 2 w 7"/>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0" y="0"/>
                  </a:moveTo>
                  <a:cubicBezTo>
                    <a:pt x="4" y="0"/>
                    <a:pt x="4" y="0"/>
                    <a:pt x="4" y="0"/>
                  </a:cubicBezTo>
                  <a:cubicBezTo>
                    <a:pt x="5" y="0"/>
                    <a:pt x="7" y="0"/>
                    <a:pt x="7" y="2"/>
                  </a:cubicBezTo>
                  <a:cubicBezTo>
                    <a:pt x="7" y="3"/>
                    <a:pt x="6" y="4"/>
                    <a:pt x="5" y="4"/>
                  </a:cubicBezTo>
                  <a:cubicBezTo>
                    <a:pt x="7" y="7"/>
                    <a:pt x="7" y="7"/>
                    <a:pt x="7" y="7"/>
                  </a:cubicBezTo>
                  <a:cubicBezTo>
                    <a:pt x="5" y="7"/>
                    <a:pt x="5" y="7"/>
                    <a:pt x="5" y="7"/>
                  </a:cubicBezTo>
                  <a:cubicBezTo>
                    <a:pt x="3" y="4"/>
                    <a:pt x="3" y="4"/>
                    <a:pt x="3" y="4"/>
                  </a:cubicBezTo>
                  <a:cubicBezTo>
                    <a:pt x="2" y="4"/>
                    <a:pt x="2" y="4"/>
                    <a:pt x="2" y="4"/>
                  </a:cubicBezTo>
                  <a:cubicBezTo>
                    <a:pt x="2" y="7"/>
                    <a:pt x="2" y="7"/>
                    <a:pt x="2" y="7"/>
                  </a:cubicBezTo>
                  <a:cubicBezTo>
                    <a:pt x="0" y="7"/>
                    <a:pt x="0" y="7"/>
                    <a:pt x="0" y="7"/>
                  </a:cubicBezTo>
                  <a:lnTo>
                    <a:pt x="0" y="0"/>
                  </a:lnTo>
                  <a:close/>
                  <a:moveTo>
                    <a:pt x="2" y="1"/>
                  </a:moveTo>
                  <a:cubicBezTo>
                    <a:pt x="2" y="3"/>
                    <a:pt x="2" y="3"/>
                    <a:pt x="2" y="3"/>
                  </a:cubicBezTo>
                  <a:cubicBezTo>
                    <a:pt x="3" y="3"/>
                    <a:pt x="3" y="3"/>
                    <a:pt x="3" y="3"/>
                  </a:cubicBezTo>
                  <a:cubicBezTo>
                    <a:pt x="5" y="3"/>
                    <a:pt x="5" y="3"/>
                    <a:pt x="5" y="2"/>
                  </a:cubicBezTo>
                  <a:cubicBezTo>
                    <a:pt x="5" y="1"/>
                    <a:pt x="5" y="1"/>
                    <a:pt x="3"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37"/>
            <p:cNvSpPr>
              <a:spLocks/>
            </p:cNvSpPr>
            <p:nvPr/>
          </p:nvSpPr>
          <p:spPr bwMode="auto">
            <a:xfrm>
              <a:off x="10906125" y="5764213"/>
              <a:ext cx="22225" cy="26988"/>
            </a:xfrm>
            <a:custGeom>
              <a:avLst/>
              <a:gdLst>
                <a:gd name="T0" fmla="*/ 0 w 14"/>
                <a:gd name="T1" fmla="*/ 0 h 17"/>
                <a:gd name="T2" fmla="*/ 14 w 14"/>
                <a:gd name="T3" fmla="*/ 0 h 17"/>
                <a:gd name="T4" fmla="*/ 14 w 14"/>
                <a:gd name="T5" fmla="*/ 2 h 17"/>
                <a:gd name="T6" fmla="*/ 5 w 14"/>
                <a:gd name="T7" fmla="*/ 2 h 17"/>
                <a:gd name="T8" fmla="*/ 5 w 14"/>
                <a:gd name="T9" fmla="*/ 7 h 17"/>
                <a:gd name="T10" fmla="*/ 12 w 14"/>
                <a:gd name="T11" fmla="*/ 7 h 17"/>
                <a:gd name="T12" fmla="*/ 12 w 14"/>
                <a:gd name="T13" fmla="*/ 10 h 17"/>
                <a:gd name="T14" fmla="*/ 5 w 14"/>
                <a:gd name="T15" fmla="*/ 10 h 17"/>
                <a:gd name="T16" fmla="*/ 5 w 14"/>
                <a:gd name="T17" fmla="*/ 15 h 17"/>
                <a:gd name="T18" fmla="*/ 14 w 14"/>
                <a:gd name="T19" fmla="*/ 15 h 17"/>
                <a:gd name="T20" fmla="*/ 14 w 14"/>
                <a:gd name="T21" fmla="*/ 17 h 17"/>
                <a:gd name="T22" fmla="*/ 0 w 14"/>
                <a:gd name="T23" fmla="*/ 17 h 17"/>
                <a:gd name="T24" fmla="*/ 0 w 14"/>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0" y="0"/>
                  </a:moveTo>
                  <a:lnTo>
                    <a:pt x="14" y="0"/>
                  </a:lnTo>
                  <a:lnTo>
                    <a:pt x="14" y="2"/>
                  </a:lnTo>
                  <a:lnTo>
                    <a:pt x="5" y="2"/>
                  </a:lnTo>
                  <a:lnTo>
                    <a:pt x="5" y="7"/>
                  </a:lnTo>
                  <a:lnTo>
                    <a:pt x="12" y="7"/>
                  </a:lnTo>
                  <a:lnTo>
                    <a:pt x="12" y="10"/>
                  </a:lnTo>
                  <a:lnTo>
                    <a:pt x="5" y="10"/>
                  </a:lnTo>
                  <a:lnTo>
                    <a:pt x="5" y="15"/>
                  </a:lnTo>
                  <a:lnTo>
                    <a:pt x="14" y="15"/>
                  </a:lnTo>
                  <a:lnTo>
                    <a:pt x="14"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Rectangle 138"/>
            <p:cNvSpPr>
              <a:spLocks noChangeArrowheads="1"/>
            </p:cNvSpPr>
            <p:nvPr/>
          </p:nvSpPr>
          <p:spPr bwMode="auto">
            <a:xfrm>
              <a:off x="10325100" y="5581650"/>
              <a:ext cx="19050" cy="13970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139"/>
            <p:cNvSpPr>
              <a:spLocks/>
            </p:cNvSpPr>
            <p:nvPr/>
          </p:nvSpPr>
          <p:spPr bwMode="auto">
            <a:xfrm>
              <a:off x="10377488" y="5576888"/>
              <a:ext cx="98425" cy="147638"/>
            </a:xfrm>
            <a:custGeom>
              <a:avLst/>
              <a:gdLst>
                <a:gd name="T0" fmla="*/ 17 w 62"/>
                <a:gd name="T1" fmla="*/ 32 h 93"/>
                <a:gd name="T2" fmla="*/ 10 w 62"/>
                <a:gd name="T3" fmla="*/ 20 h 93"/>
                <a:gd name="T4" fmla="*/ 10 w 62"/>
                <a:gd name="T5" fmla="*/ 20 h 93"/>
                <a:gd name="T6" fmla="*/ 10 w 62"/>
                <a:gd name="T7" fmla="*/ 32 h 93"/>
                <a:gd name="T8" fmla="*/ 10 w 62"/>
                <a:gd name="T9" fmla="*/ 91 h 93"/>
                <a:gd name="T10" fmla="*/ 0 w 62"/>
                <a:gd name="T11" fmla="*/ 91 h 93"/>
                <a:gd name="T12" fmla="*/ 0 w 62"/>
                <a:gd name="T13" fmla="*/ 0 h 93"/>
                <a:gd name="T14" fmla="*/ 5 w 62"/>
                <a:gd name="T15" fmla="*/ 0 h 93"/>
                <a:gd name="T16" fmla="*/ 48 w 62"/>
                <a:gd name="T17" fmla="*/ 62 h 93"/>
                <a:gd name="T18" fmla="*/ 52 w 62"/>
                <a:gd name="T19" fmla="*/ 71 h 93"/>
                <a:gd name="T20" fmla="*/ 55 w 62"/>
                <a:gd name="T21" fmla="*/ 71 h 93"/>
                <a:gd name="T22" fmla="*/ 52 w 62"/>
                <a:gd name="T23" fmla="*/ 62 h 93"/>
                <a:gd name="T24" fmla="*/ 52 w 62"/>
                <a:gd name="T25" fmla="*/ 3 h 93"/>
                <a:gd name="T26" fmla="*/ 62 w 62"/>
                <a:gd name="T27" fmla="*/ 3 h 93"/>
                <a:gd name="T28" fmla="*/ 62 w 62"/>
                <a:gd name="T29" fmla="*/ 93 h 93"/>
                <a:gd name="T30" fmla="*/ 57 w 62"/>
                <a:gd name="T31" fmla="*/ 93 h 93"/>
                <a:gd name="T32" fmla="*/ 17 w 62"/>
                <a:gd name="T33"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93">
                  <a:moveTo>
                    <a:pt x="17" y="32"/>
                  </a:moveTo>
                  <a:lnTo>
                    <a:pt x="10" y="20"/>
                  </a:lnTo>
                  <a:lnTo>
                    <a:pt x="10" y="20"/>
                  </a:lnTo>
                  <a:lnTo>
                    <a:pt x="10" y="32"/>
                  </a:lnTo>
                  <a:lnTo>
                    <a:pt x="10" y="91"/>
                  </a:lnTo>
                  <a:lnTo>
                    <a:pt x="0" y="91"/>
                  </a:lnTo>
                  <a:lnTo>
                    <a:pt x="0" y="0"/>
                  </a:lnTo>
                  <a:lnTo>
                    <a:pt x="5" y="0"/>
                  </a:lnTo>
                  <a:lnTo>
                    <a:pt x="48" y="62"/>
                  </a:lnTo>
                  <a:lnTo>
                    <a:pt x="52" y="71"/>
                  </a:lnTo>
                  <a:lnTo>
                    <a:pt x="55" y="71"/>
                  </a:lnTo>
                  <a:lnTo>
                    <a:pt x="52" y="62"/>
                  </a:lnTo>
                  <a:lnTo>
                    <a:pt x="52" y="3"/>
                  </a:lnTo>
                  <a:lnTo>
                    <a:pt x="62" y="3"/>
                  </a:lnTo>
                  <a:lnTo>
                    <a:pt x="62" y="93"/>
                  </a:lnTo>
                  <a:lnTo>
                    <a:pt x="57" y="93"/>
                  </a:lnTo>
                  <a:lnTo>
                    <a:pt x="17" y="3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140"/>
            <p:cNvSpPr>
              <a:spLocks/>
            </p:cNvSpPr>
            <p:nvPr/>
          </p:nvSpPr>
          <p:spPr bwMode="auto">
            <a:xfrm>
              <a:off x="10502900" y="5576888"/>
              <a:ext cx="82550" cy="147638"/>
            </a:xfrm>
            <a:custGeom>
              <a:avLst/>
              <a:gdLst>
                <a:gd name="T0" fmla="*/ 18 w 22"/>
                <a:gd name="T1" fmla="*/ 28 h 38"/>
                <a:gd name="T2" fmla="*/ 17 w 22"/>
                <a:gd name="T3" fmla="*/ 24 h 38"/>
                <a:gd name="T4" fmla="*/ 13 w 22"/>
                <a:gd name="T5" fmla="*/ 22 h 38"/>
                <a:gd name="T6" fmla="*/ 9 w 22"/>
                <a:gd name="T7" fmla="*/ 20 h 38"/>
                <a:gd name="T8" fmla="*/ 5 w 22"/>
                <a:gd name="T9" fmla="*/ 18 h 38"/>
                <a:gd name="T10" fmla="*/ 2 w 22"/>
                <a:gd name="T11" fmla="*/ 14 h 38"/>
                <a:gd name="T12" fmla="*/ 1 w 22"/>
                <a:gd name="T13" fmla="*/ 10 h 38"/>
                <a:gd name="T14" fmla="*/ 4 w 22"/>
                <a:gd name="T15" fmla="*/ 3 h 38"/>
                <a:gd name="T16" fmla="*/ 12 w 22"/>
                <a:gd name="T17" fmla="*/ 0 h 38"/>
                <a:gd name="T18" fmla="*/ 18 w 22"/>
                <a:gd name="T19" fmla="*/ 1 h 38"/>
                <a:gd name="T20" fmla="*/ 22 w 22"/>
                <a:gd name="T21" fmla="*/ 2 h 38"/>
                <a:gd name="T22" fmla="*/ 20 w 22"/>
                <a:gd name="T23" fmla="*/ 6 h 38"/>
                <a:gd name="T24" fmla="*/ 17 w 22"/>
                <a:gd name="T25" fmla="*/ 5 h 38"/>
                <a:gd name="T26" fmla="*/ 12 w 22"/>
                <a:gd name="T27" fmla="*/ 4 h 38"/>
                <a:gd name="T28" fmla="*/ 7 w 22"/>
                <a:gd name="T29" fmla="*/ 6 h 38"/>
                <a:gd name="T30" fmla="*/ 5 w 22"/>
                <a:gd name="T31" fmla="*/ 9 h 38"/>
                <a:gd name="T32" fmla="*/ 6 w 22"/>
                <a:gd name="T33" fmla="*/ 13 h 38"/>
                <a:gd name="T34" fmla="*/ 9 w 22"/>
                <a:gd name="T35" fmla="*/ 15 h 38"/>
                <a:gd name="T36" fmla="*/ 14 w 22"/>
                <a:gd name="T37" fmla="*/ 17 h 38"/>
                <a:gd name="T38" fmla="*/ 18 w 22"/>
                <a:gd name="T39" fmla="*/ 20 h 38"/>
                <a:gd name="T40" fmla="*/ 21 w 22"/>
                <a:gd name="T41" fmla="*/ 23 h 38"/>
                <a:gd name="T42" fmla="*/ 22 w 22"/>
                <a:gd name="T43" fmla="*/ 28 h 38"/>
                <a:gd name="T44" fmla="*/ 21 w 22"/>
                <a:gd name="T45" fmla="*/ 32 h 38"/>
                <a:gd name="T46" fmla="*/ 19 w 22"/>
                <a:gd name="T47" fmla="*/ 35 h 38"/>
                <a:gd name="T48" fmla="*/ 15 w 22"/>
                <a:gd name="T49" fmla="*/ 37 h 38"/>
                <a:gd name="T50" fmla="*/ 10 w 22"/>
                <a:gd name="T51" fmla="*/ 38 h 38"/>
                <a:gd name="T52" fmla="*/ 4 w 22"/>
                <a:gd name="T53" fmla="*/ 37 h 38"/>
                <a:gd name="T54" fmla="*/ 0 w 22"/>
                <a:gd name="T55" fmla="*/ 36 h 38"/>
                <a:gd name="T56" fmla="*/ 1 w 22"/>
                <a:gd name="T57" fmla="*/ 32 h 38"/>
                <a:gd name="T58" fmla="*/ 5 w 22"/>
                <a:gd name="T59" fmla="*/ 33 h 38"/>
                <a:gd name="T60" fmla="*/ 10 w 22"/>
                <a:gd name="T61" fmla="*/ 34 h 38"/>
                <a:gd name="T62" fmla="*/ 13 w 22"/>
                <a:gd name="T63" fmla="*/ 34 h 38"/>
                <a:gd name="T64" fmla="*/ 16 w 22"/>
                <a:gd name="T65" fmla="*/ 33 h 38"/>
                <a:gd name="T66" fmla="*/ 17 w 22"/>
                <a:gd name="T67" fmla="*/ 31 h 38"/>
                <a:gd name="T68" fmla="*/ 18 w 22"/>
                <a:gd name="T6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8">
                  <a:moveTo>
                    <a:pt x="18" y="28"/>
                  </a:moveTo>
                  <a:cubicBezTo>
                    <a:pt x="18" y="26"/>
                    <a:pt x="18" y="25"/>
                    <a:pt x="17" y="24"/>
                  </a:cubicBezTo>
                  <a:cubicBezTo>
                    <a:pt x="16" y="23"/>
                    <a:pt x="15" y="23"/>
                    <a:pt x="13" y="22"/>
                  </a:cubicBezTo>
                  <a:cubicBezTo>
                    <a:pt x="12" y="21"/>
                    <a:pt x="11" y="21"/>
                    <a:pt x="9" y="20"/>
                  </a:cubicBezTo>
                  <a:cubicBezTo>
                    <a:pt x="8" y="19"/>
                    <a:pt x="6" y="19"/>
                    <a:pt x="5" y="18"/>
                  </a:cubicBezTo>
                  <a:cubicBezTo>
                    <a:pt x="4" y="17"/>
                    <a:pt x="3" y="16"/>
                    <a:pt x="2" y="14"/>
                  </a:cubicBezTo>
                  <a:cubicBezTo>
                    <a:pt x="1" y="13"/>
                    <a:pt x="1" y="12"/>
                    <a:pt x="1" y="10"/>
                  </a:cubicBezTo>
                  <a:cubicBezTo>
                    <a:pt x="1" y="7"/>
                    <a:pt x="2" y="4"/>
                    <a:pt x="4" y="3"/>
                  </a:cubicBezTo>
                  <a:cubicBezTo>
                    <a:pt x="5" y="1"/>
                    <a:pt x="8" y="0"/>
                    <a:pt x="12" y="0"/>
                  </a:cubicBezTo>
                  <a:cubicBezTo>
                    <a:pt x="14" y="0"/>
                    <a:pt x="16" y="1"/>
                    <a:pt x="18" y="1"/>
                  </a:cubicBezTo>
                  <a:cubicBezTo>
                    <a:pt x="19" y="1"/>
                    <a:pt x="21" y="2"/>
                    <a:pt x="22" y="2"/>
                  </a:cubicBezTo>
                  <a:cubicBezTo>
                    <a:pt x="20" y="6"/>
                    <a:pt x="20" y="6"/>
                    <a:pt x="20" y="6"/>
                  </a:cubicBezTo>
                  <a:cubicBezTo>
                    <a:pt x="20" y="5"/>
                    <a:pt x="18" y="5"/>
                    <a:pt x="17" y="5"/>
                  </a:cubicBezTo>
                  <a:cubicBezTo>
                    <a:pt x="15" y="4"/>
                    <a:pt x="14" y="4"/>
                    <a:pt x="12" y="4"/>
                  </a:cubicBezTo>
                  <a:cubicBezTo>
                    <a:pt x="9" y="4"/>
                    <a:pt x="8" y="5"/>
                    <a:pt x="7" y="6"/>
                  </a:cubicBezTo>
                  <a:cubicBezTo>
                    <a:pt x="5" y="7"/>
                    <a:pt x="5" y="8"/>
                    <a:pt x="5" y="9"/>
                  </a:cubicBezTo>
                  <a:cubicBezTo>
                    <a:pt x="5" y="11"/>
                    <a:pt x="5" y="12"/>
                    <a:pt x="6" y="13"/>
                  </a:cubicBezTo>
                  <a:cubicBezTo>
                    <a:pt x="7" y="14"/>
                    <a:pt x="8" y="14"/>
                    <a:pt x="9" y="15"/>
                  </a:cubicBezTo>
                  <a:cubicBezTo>
                    <a:pt x="11" y="16"/>
                    <a:pt x="12" y="16"/>
                    <a:pt x="14" y="17"/>
                  </a:cubicBezTo>
                  <a:cubicBezTo>
                    <a:pt x="15" y="18"/>
                    <a:pt x="16" y="19"/>
                    <a:pt x="18" y="20"/>
                  </a:cubicBezTo>
                  <a:cubicBezTo>
                    <a:pt x="19" y="20"/>
                    <a:pt x="20" y="22"/>
                    <a:pt x="21" y="23"/>
                  </a:cubicBezTo>
                  <a:cubicBezTo>
                    <a:pt x="22" y="24"/>
                    <a:pt x="22" y="26"/>
                    <a:pt x="22" y="28"/>
                  </a:cubicBezTo>
                  <a:cubicBezTo>
                    <a:pt x="22" y="29"/>
                    <a:pt x="22" y="31"/>
                    <a:pt x="21" y="32"/>
                  </a:cubicBezTo>
                  <a:cubicBezTo>
                    <a:pt x="21" y="33"/>
                    <a:pt x="20" y="34"/>
                    <a:pt x="19" y="35"/>
                  </a:cubicBezTo>
                  <a:cubicBezTo>
                    <a:pt x="18" y="36"/>
                    <a:pt x="17" y="37"/>
                    <a:pt x="15" y="37"/>
                  </a:cubicBezTo>
                  <a:cubicBezTo>
                    <a:pt x="14" y="37"/>
                    <a:pt x="12" y="38"/>
                    <a:pt x="10" y="38"/>
                  </a:cubicBezTo>
                  <a:cubicBezTo>
                    <a:pt x="7" y="38"/>
                    <a:pt x="5" y="38"/>
                    <a:pt x="4" y="37"/>
                  </a:cubicBezTo>
                  <a:cubicBezTo>
                    <a:pt x="2" y="37"/>
                    <a:pt x="1" y="36"/>
                    <a:pt x="0" y="36"/>
                  </a:cubicBezTo>
                  <a:cubicBezTo>
                    <a:pt x="1" y="32"/>
                    <a:pt x="1" y="32"/>
                    <a:pt x="1" y="32"/>
                  </a:cubicBezTo>
                  <a:cubicBezTo>
                    <a:pt x="2" y="32"/>
                    <a:pt x="3" y="33"/>
                    <a:pt x="5" y="33"/>
                  </a:cubicBezTo>
                  <a:cubicBezTo>
                    <a:pt x="6" y="34"/>
                    <a:pt x="8" y="34"/>
                    <a:pt x="10" y="34"/>
                  </a:cubicBezTo>
                  <a:cubicBezTo>
                    <a:pt x="11" y="34"/>
                    <a:pt x="12" y="34"/>
                    <a:pt x="13" y="34"/>
                  </a:cubicBezTo>
                  <a:cubicBezTo>
                    <a:pt x="14" y="33"/>
                    <a:pt x="15" y="33"/>
                    <a:pt x="16" y="33"/>
                  </a:cubicBezTo>
                  <a:cubicBezTo>
                    <a:pt x="16" y="32"/>
                    <a:pt x="17" y="31"/>
                    <a:pt x="17" y="31"/>
                  </a:cubicBezTo>
                  <a:cubicBezTo>
                    <a:pt x="18" y="30"/>
                    <a:pt x="18" y="29"/>
                    <a:pt x="18"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41"/>
            <p:cNvSpPr>
              <a:spLocks/>
            </p:cNvSpPr>
            <p:nvPr/>
          </p:nvSpPr>
          <p:spPr bwMode="auto">
            <a:xfrm>
              <a:off x="10612438" y="5581650"/>
              <a:ext cx="93662" cy="142875"/>
            </a:xfrm>
            <a:custGeom>
              <a:avLst/>
              <a:gdLst>
                <a:gd name="T0" fmla="*/ 21 w 25"/>
                <a:gd name="T1" fmla="*/ 0 h 37"/>
                <a:gd name="T2" fmla="*/ 25 w 25"/>
                <a:gd name="T3" fmla="*/ 0 h 37"/>
                <a:gd name="T4" fmla="*/ 25 w 25"/>
                <a:gd name="T5" fmla="*/ 24 h 37"/>
                <a:gd name="T6" fmla="*/ 24 w 25"/>
                <a:gd name="T7" fmla="*/ 30 h 37"/>
                <a:gd name="T8" fmla="*/ 21 w 25"/>
                <a:gd name="T9" fmla="*/ 34 h 37"/>
                <a:gd name="T10" fmla="*/ 18 w 25"/>
                <a:gd name="T11" fmla="*/ 36 h 37"/>
                <a:gd name="T12" fmla="*/ 13 w 25"/>
                <a:gd name="T13" fmla="*/ 37 h 37"/>
                <a:gd name="T14" fmla="*/ 3 w 25"/>
                <a:gd name="T15" fmla="*/ 34 h 37"/>
                <a:gd name="T16" fmla="*/ 0 w 25"/>
                <a:gd name="T17" fmla="*/ 25 h 37"/>
                <a:gd name="T18" fmla="*/ 0 w 25"/>
                <a:gd name="T19" fmla="*/ 0 h 37"/>
                <a:gd name="T20" fmla="*/ 4 w 25"/>
                <a:gd name="T21" fmla="*/ 0 h 37"/>
                <a:gd name="T22" fmla="*/ 4 w 25"/>
                <a:gd name="T23" fmla="*/ 23 h 37"/>
                <a:gd name="T24" fmla="*/ 5 w 25"/>
                <a:gd name="T25" fmla="*/ 28 h 37"/>
                <a:gd name="T26" fmla="*/ 6 w 25"/>
                <a:gd name="T27" fmla="*/ 31 h 37"/>
                <a:gd name="T28" fmla="*/ 9 w 25"/>
                <a:gd name="T29" fmla="*/ 32 h 37"/>
                <a:gd name="T30" fmla="*/ 13 w 25"/>
                <a:gd name="T31" fmla="*/ 33 h 37"/>
                <a:gd name="T32" fmla="*/ 19 w 25"/>
                <a:gd name="T33" fmla="*/ 30 h 37"/>
                <a:gd name="T34" fmla="*/ 21 w 25"/>
                <a:gd name="T35" fmla="*/ 23 h 37"/>
                <a:gd name="T36" fmla="*/ 21 w 25"/>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37">
                  <a:moveTo>
                    <a:pt x="21" y="0"/>
                  </a:moveTo>
                  <a:cubicBezTo>
                    <a:pt x="25" y="0"/>
                    <a:pt x="25" y="0"/>
                    <a:pt x="25" y="0"/>
                  </a:cubicBezTo>
                  <a:cubicBezTo>
                    <a:pt x="25" y="24"/>
                    <a:pt x="25" y="24"/>
                    <a:pt x="25" y="24"/>
                  </a:cubicBezTo>
                  <a:cubicBezTo>
                    <a:pt x="25" y="26"/>
                    <a:pt x="24" y="28"/>
                    <a:pt x="24" y="30"/>
                  </a:cubicBezTo>
                  <a:cubicBezTo>
                    <a:pt x="23" y="31"/>
                    <a:pt x="22" y="33"/>
                    <a:pt x="21" y="34"/>
                  </a:cubicBezTo>
                  <a:cubicBezTo>
                    <a:pt x="20" y="35"/>
                    <a:pt x="19" y="35"/>
                    <a:pt x="18" y="36"/>
                  </a:cubicBezTo>
                  <a:cubicBezTo>
                    <a:pt x="16" y="36"/>
                    <a:pt x="15" y="37"/>
                    <a:pt x="13" y="37"/>
                  </a:cubicBezTo>
                  <a:cubicBezTo>
                    <a:pt x="8" y="37"/>
                    <a:pt x="5" y="36"/>
                    <a:pt x="3" y="34"/>
                  </a:cubicBezTo>
                  <a:cubicBezTo>
                    <a:pt x="1" y="32"/>
                    <a:pt x="0" y="29"/>
                    <a:pt x="0" y="25"/>
                  </a:cubicBezTo>
                  <a:cubicBezTo>
                    <a:pt x="0" y="0"/>
                    <a:pt x="0" y="0"/>
                    <a:pt x="0" y="0"/>
                  </a:cubicBezTo>
                  <a:cubicBezTo>
                    <a:pt x="4" y="0"/>
                    <a:pt x="4" y="0"/>
                    <a:pt x="4" y="0"/>
                  </a:cubicBezTo>
                  <a:cubicBezTo>
                    <a:pt x="4" y="23"/>
                    <a:pt x="4" y="23"/>
                    <a:pt x="4" y="23"/>
                  </a:cubicBezTo>
                  <a:cubicBezTo>
                    <a:pt x="4" y="25"/>
                    <a:pt x="4" y="26"/>
                    <a:pt x="5" y="28"/>
                  </a:cubicBezTo>
                  <a:cubicBezTo>
                    <a:pt x="5" y="29"/>
                    <a:pt x="6" y="30"/>
                    <a:pt x="6" y="31"/>
                  </a:cubicBezTo>
                  <a:cubicBezTo>
                    <a:pt x="7" y="31"/>
                    <a:pt x="8" y="32"/>
                    <a:pt x="9" y="32"/>
                  </a:cubicBezTo>
                  <a:cubicBezTo>
                    <a:pt x="10" y="33"/>
                    <a:pt x="11" y="33"/>
                    <a:pt x="13" y="33"/>
                  </a:cubicBezTo>
                  <a:cubicBezTo>
                    <a:pt x="16" y="33"/>
                    <a:pt x="18" y="32"/>
                    <a:pt x="19" y="30"/>
                  </a:cubicBezTo>
                  <a:cubicBezTo>
                    <a:pt x="20" y="29"/>
                    <a:pt x="21" y="26"/>
                    <a:pt x="21" y="23"/>
                  </a:cubicBezTo>
                  <a:lnTo>
                    <a:pt x="21"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42"/>
            <p:cNvSpPr>
              <a:spLocks noEditPoints="1"/>
            </p:cNvSpPr>
            <p:nvPr/>
          </p:nvSpPr>
          <p:spPr bwMode="auto">
            <a:xfrm>
              <a:off x="10736263" y="5581650"/>
              <a:ext cx="95250" cy="139700"/>
            </a:xfrm>
            <a:custGeom>
              <a:avLst/>
              <a:gdLst>
                <a:gd name="T0" fmla="*/ 0 w 25"/>
                <a:gd name="T1" fmla="*/ 0 h 36"/>
                <a:gd name="T2" fmla="*/ 5 w 25"/>
                <a:gd name="T3" fmla="*/ 0 h 36"/>
                <a:gd name="T4" fmla="*/ 9 w 25"/>
                <a:gd name="T5" fmla="*/ 0 h 36"/>
                <a:gd name="T6" fmla="*/ 14 w 25"/>
                <a:gd name="T7" fmla="*/ 0 h 36"/>
                <a:gd name="T8" fmla="*/ 18 w 25"/>
                <a:gd name="T9" fmla="*/ 2 h 36"/>
                <a:gd name="T10" fmla="*/ 20 w 25"/>
                <a:gd name="T11" fmla="*/ 5 h 36"/>
                <a:gd name="T12" fmla="*/ 21 w 25"/>
                <a:gd name="T13" fmla="*/ 10 h 36"/>
                <a:gd name="T14" fmla="*/ 19 w 25"/>
                <a:gd name="T15" fmla="*/ 16 h 36"/>
                <a:gd name="T16" fmla="*/ 13 w 25"/>
                <a:gd name="T17" fmla="*/ 20 h 36"/>
                <a:gd name="T18" fmla="*/ 16 w 25"/>
                <a:gd name="T19" fmla="*/ 22 h 36"/>
                <a:gd name="T20" fmla="*/ 25 w 25"/>
                <a:gd name="T21" fmla="*/ 36 h 36"/>
                <a:gd name="T22" fmla="*/ 20 w 25"/>
                <a:gd name="T23" fmla="*/ 36 h 36"/>
                <a:gd name="T24" fmla="*/ 10 w 25"/>
                <a:gd name="T25" fmla="*/ 21 h 36"/>
                <a:gd name="T26" fmla="*/ 5 w 25"/>
                <a:gd name="T27" fmla="*/ 20 h 36"/>
                <a:gd name="T28" fmla="*/ 5 w 25"/>
                <a:gd name="T29" fmla="*/ 36 h 36"/>
                <a:gd name="T30" fmla="*/ 0 w 25"/>
                <a:gd name="T31" fmla="*/ 36 h 36"/>
                <a:gd name="T32" fmla="*/ 0 w 25"/>
                <a:gd name="T33" fmla="*/ 0 h 36"/>
                <a:gd name="T34" fmla="*/ 10 w 25"/>
                <a:gd name="T35" fmla="*/ 3 h 36"/>
                <a:gd name="T36" fmla="*/ 8 w 25"/>
                <a:gd name="T37" fmla="*/ 3 h 36"/>
                <a:gd name="T38" fmla="*/ 7 w 25"/>
                <a:gd name="T39" fmla="*/ 3 h 36"/>
                <a:gd name="T40" fmla="*/ 5 w 25"/>
                <a:gd name="T41" fmla="*/ 3 h 36"/>
                <a:gd name="T42" fmla="*/ 5 w 25"/>
                <a:gd name="T43" fmla="*/ 4 h 36"/>
                <a:gd name="T44" fmla="*/ 5 w 25"/>
                <a:gd name="T45" fmla="*/ 17 h 36"/>
                <a:gd name="T46" fmla="*/ 9 w 25"/>
                <a:gd name="T47" fmla="*/ 17 h 36"/>
                <a:gd name="T48" fmla="*/ 14 w 25"/>
                <a:gd name="T49" fmla="*/ 15 h 36"/>
                <a:gd name="T50" fmla="*/ 17 w 25"/>
                <a:gd name="T51" fmla="*/ 10 h 36"/>
                <a:gd name="T52" fmla="*/ 15 w 25"/>
                <a:gd name="T53" fmla="*/ 5 h 36"/>
                <a:gd name="T54" fmla="*/ 10 w 25"/>
                <a:gd name="T5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36">
                  <a:moveTo>
                    <a:pt x="0" y="0"/>
                  </a:moveTo>
                  <a:cubicBezTo>
                    <a:pt x="2" y="0"/>
                    <a:pt x="3" y="0"/>
                    <a:pt x="5" y="0"/>
                  </a:cubicBezTo>
                  <a:cubicBezTo>
                    <a:pt x="6" y="0"/>
                    <a:pt x="8" y="0"/>
                    <a:pt x="9" y="0"/>
                  </a:cubicBezTo>
                  <a:cubicBezTo>
                    <a:pt x="11" y="0"/>
                    <a:pt x="13" y="0"/>
                    <a:pt x="14" y="0"/>
                  </a:cubicBezTo>
                  <a:cubicBezTo>
                    <a:pt x="15" y="0"/>
                    <a:pt x="17" y="1"/>
                    <a:pt x="18" y="2"/>
                  </a:cubicBezTo>
                  <a:cubicBezTo>
                    <a:pt x="19" y="3"/>
                    <a:pt x="20" y="4"/>
                    <a:pt x="20" y="5"/>
                  </a:cubicBezTo>
                  <a:cubicBezTo>
                    <a:pt x="21" y="6"/>
                    <a:pt x="21" y="8"/>
                    <a:pt x="21" y="10"/>
                  </a:cubicBezTo>
                  <a:cubicBezTo>
                    <a:pt x="21" y="12"/>
                    <a:pt x="21" y="15"/>
                    <a:pt x="19" y="16"/>
                  </a:cubicBezTo>
                  <a:cubicBezTo>
                    <a:pt x="17" y="18"/>
                    <a:pt x="15" y="19"/>
                    <a:pt x="13" y="20"/>
                  </a:cubicBezTo>
                  <a:cubicBezTo>
                    <a:pt x="16" y="22"/>
                    <a:pt x="16" y="22"/>
                    <a:pt x="16" y="22"/>
                  </a:cubicBezTo>
                  <a:cubicBezTo>
                    <a:pt x="25" y="36"/>
                    <a:pt x="25" y="36"/>
                    <a:pt x="25" y="36"/>
                  </a:cubicBezTo>
                  <a:cubicBezTo>
                    <a:pt x="20" y="36"/>
                    <a:pt x="20" y="36"/>
                    <a:pt x="20" y="36"/>
                  </a:cubicBezTo>
                  <a:cubicBezTo>
                    <a:pt x="10" y="21"/>
                    <a:pt x="10" y="21"/>
                    <a:pt x="10" y="21"/>
                  </a:cubicBezTo>
                  <a:cubicBezTo>
                    <a:pt x="5" y="20"/>
                    <a:pt x="5" y="20"/>
                    <a:pt x="5" y="20"/>
                  </a:cubicBezTo>
                  <a:cubicBezTo>
                    <a:pt x="5" y="36"/>
                    <a:pt x="5" y="36"/>
                    <a:pt x="5" y="36"/>
                  </a:cubicBezTo>
                  <a:cubicBezTo>
                    <a:pt x="0" y="36"/>
                    <a:pt x="0" y="36"/>
                    <a:pt x="0" y="36"/>
                  </a:cubicBezTo>
                  <a:lnTo>
                    <a:pt x="0" y="0"/>
                  </a:lnTo>
                  <a:close/>
                  <a:moveTo>
                    <a:pt x="10" y="3"/>
                  </a:moveTo>
                  <a:cubicBezTo>
                    <a:pt x="9" y="3"/>
                    <a:pt x="9" y="3"/>
                    <a:pt x="8" y="3"/>
                  </a:cubicBezTo>
                  <a:cubicBezTo>
                    <a:pt x="8" y="3"/>
                    <a:pt x="7" y="3"/>
                    <a:pt x="7" y="3"/>
                  </a:cubicBezTo>
                  <a:cubicBezTo>
                    <a:pt x="6" y="3"/>
                    <a:pt x="6" y="3"/>
                    <a:pt x="5" y="3"/>
                  </a:cubicBezTo>
                  <a:cubicBezTo>
                    <a:pt x="5" y="3"/>
                    <a:pt x="5" y="4"/>
                    <a:pt x="5" y="4"/>
                  </a:cubicBezTo>
                  <a:cubicBezTo>
                    <a:pt x="5" y="17"/>
                    <a:pt x="5" y="17"/>
                    <a:pt x="5" y="17"/>
                  </a:cubicBezTo>
                  <a:cubicBezTo>
                    <a:pt x="9" y="17"/>
                    <a:pt x="9" y="17"/>
                    <a:pt x="9" y="17"/>
                  </a:cubicBezTo>
                  <a:cubicBezTo>
                    <a:pt x="11" y="17"/>
                    <a:pt x="13" y="16"/>
                    <a:pt x="14" y="15"/>
                  </a:cubicBezTo>
                  <a:cubicBezTo>
                    <a:pt x="16" y="14"/>
                    <a:pt x="17" y="12"/>
                    <a:pt x="17" y="10"/>
                  </a:cubicBezTo>
                  <a:cubicBezTo>
                    <a:pt x="17" y="8"/>
                    <a:pt x="16" y="6"/>
                    <a:pt x="15" y="5"/>
                  </a:cubicBezTo>
                  <a:cubicBezTo>
                    <a:pt x="14" y="4"/>
                    <a:pt x="12" y="3"/>
                    <a:pt x="10"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143"/>
            <p:cNvSpPr>
              <a:spLocks noEditPoints="1"/>
            </p:cNvSpPr>
            <p:nvPr/>
          </p:nvSpPr>
          <p:spPr bwMode="auto">
            <a:xfrm>
              <a:off x="10831513" y="5576888"/>
              <a:ext cx="112712" cy="144463"/>
            </a:xfrm>
            <a:custGeom>
              <a:avLst/>
              <a:gdLst>
                <a:gd name="T0" fmla="*/ 50 w 71"/>
                <a:gd name="T1" fmla="*/ 66 h 91"/>
                <a:gd name="T2" fmla="*/ 19 w 71"/>
                <a:gd name="T3" fmla="*/ 66 h 91"/>
                <a:gd name="T4" fmla="*/ 12 w 71"/>
                <a:gd name="T5" fmla="*/ 91 h 91"/>
                <a:gd name="T6" fmla="*/ 0 w 71"/>
                <a:gd name="T7" fmla="*/ 91 h 91"/>
                <a:gd name="T8" fmla="*/ 33 w 71"/>
                <a:gd name="T9" fmla="*/ 0 h 91"/>
                <a:gd name="T10" fmla="*/ 38 w 71"/>
                <a:gd name="T11" fmla="*/ 0 h 91"/>
                <a:gd name="T12" fmla="*/ 71 w 71"/>
                <a:gd name="T13" fmla="*/ 91 h 91"/>
                <a:gd name="T14" fmla="*/ 59 w 71"/>
                <a:gd name="T15" fmla="*/ 91 h 91"/>
                <a:gd name="T16" fmla="*/ 50 w 71"/>
                <a:gd name="T17" fmla="*/ 66 h 91"/>
                <a:gd name="T18" fmla="*/ 23 w 71"/>
                <a:gd name="T19" fmla="*/ 57 h 91"/>
                <a:gd name="T20" fmla="*/ 47 w 71"/>
                <a:gd name="T21" fmla="*/ 57 h 91"/>
                <a:gd name="T22" fmla="*/ 38 w 71"/>
                <a:gd name="T23" fmla="*/ 30 h 91"/>
                <a:gd name="T24" fmla="*/ 35 w 71"/>
                <a:gd name="T25" fmla="*/ 17 h 91"/>
                <a:gd name="T26" fmla="*/ 35 w 71"/>
                <a:gd name="T27" fmla="*/ 17 h 91"/>
                <a:gd name="T28" fmla="*/ 33 w 71"/>
                <a:gd name="T29" fmla="*/ 30 h 91"/>
                <a:gd name="T30" fmla="*/ 23 w 71"/>
                <a:gd name="T31"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91">
                  <a:moveTo>
                    <a:pt x="50" y="66"/>
                  </a:moveTo>
                  <a:lnTo>
                    <a:pt x="19" y="66"/>
                  </a:lnTo>
                  <a:lnTo>
                    <a:pt x="12" y="91"/>
                  </a:lnTo>
                  <a:lnTo>
                    <a:pt x="0" y="91"/>
                  </a:lnTo>
                  <a:lnTo>
                    <a:pt x="33" y="0"/>
                  </a:lnTo>
                  <a:lnTo>
                    <a:pt x="38" y="0"/>
                  </a:lnTo>
                  <a:lnTo>
                    <a:pt x="71" y="91"/>
                  </a:lnTo>
                  <a:lnTo>
                    <a:pt x="59" y="91"/>
                  </a:lnTo>
                  <a:lnTo>
                    <a:pt x="50" y="66"/>
                  </a:lnTo>
                  <a:close/>
                  <a:moveTo>
                    <a:pt x="23" y="57"/>
                  </a:moveTo>
                  <a:lnTo>
                    <a:pt x="47" y="57"/>
                  </a:lnTo>
                  <a:lnTo>
                    <a:pt x="38" y="30"/>
                  </a:lnTo>
                  <a:lnTo>
                    <a:pt x="35" y="17"/>
                  </a:lnTo>
                  <a:lnTo>
                    <a:pt x="35" y="17"/>
                  </a:lnTo>
                  <a:lnTo>
                    <a:pt x="33" y="30"/>
                  </a:lnTo>
                  <a:lnTo>
                    <a:pt x="23" y="57"/>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44"/>
            <p:cNvSpPr>
              <a:spLocks/>
            </p:cNvSpPr>
            <p:nvPr/>
          </p:nvSpPr>
          <p:spPr bwMode="auto">
            <a:xfrm>
              <a:off x="10960100" y="5576888"/>
              <a:ext cx="96837" cy="147638"/>
            </a:xfrm>
            <a:custGeom>
              <a:avLst/>
              <a:gdLst>
                <a:gd name="T0" fmla="*/ 16 w 61"/>
                <a:gd name="T1" fmla="*/ 32 h 93"/>
                <a:gd name="T2" fmla="*/ 9 w 61"/>
                <a:gd name="T3" fmla="*/ 20 h 93"/>
                <a:gd name="T4" fmla="*/ 9 w 61"/>
                <a:gd name="T5" fmla="*/ 20 h 93"/>
                <a:gd name="T6" fmla="*/ 9 w 61"/>
                <a:gd name="T7" fmla="*/ 32 h 93"/>
                <a:gd name="T8" fmla="*/ 9 w 61"/>
                <a:gd name="T9" fmla="*/ 91 h 93"/>
                <a:gd name="T10" fmla="*/ 0 w 61"/>
                <a:gd name="T11" fmla="*/ 91 h 93"/>
                <a:gd name="T12" fmla="*/ 0 w 61"/>
                <a:gd name="T13" fmla="*/ 0 h 93"/>
                <a:gd name="T14" fmla="*/ 7 w 61"/>
                <a:gd name="T15" fmla="*/ 0 h 93"/>
                <a:gd name="T16" fmla="*/ 47 w 61"/>
                <a:gd name="T17" fmla="*/ 62 h 93"/>
                <a:gd name="T18" fmla="*/ 54 w 61"/>
                <a:gd name="T19" fmla="*/ 71 h 93"/>
                <a:gd name="T20" fmla="*/ 54 w 61"/>
                <a:gd name="T21" fmla="*/ 71 h 93"/>
                <a:gd name="T22" fmla="*/ 52 w 61"/>
                <a:gd name="T23" fmla="*/ 62 h 93"/>
                <a:gd name="T24" fmla="*/ 52 w 61"/>
                <a:gd name="T25" fmla="*/ 3 h 93"/>
                <a:gd name="T26" fmla="*/ 61 w 61"/>
                <a:gd name="T27" fmla="*/ 3 h 93"/>
                <a:gd name="T28" fmla="*/ 61 w 61"/>
                <a:gd name="T29" fmla="*/ 93 h 93"/>
                <a:gd name="T30" fmla="*/ 57 w 61"/>
                <a:gd name="T31" fmla="*/ 93 h 93"/>
                <a:gd name="T32" fmla="*/ 16 w 61"/>
                <a:gd name="T33"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93">
                  <a:moveTo>
                    <a:pt x="16" y="32"/>
                  </a:moveTo>
                  <a:lnTo>
                    <a:pt x="9" y="20"/>
                  </a:lnTo>
                  <a:lnTo>
                    <a:pt x="9" y="20"/>
                  </a:lnTo>
                  <a:lnTo>
                    <a:pt x="9" y="32"/>
                  </a:lnTo>
                  <a:lnTo>
                    <a:pt x="9" y="91"/>
                  </a:lnTo>
                  <a:lnTo>
                    <a:pt x="0" y="91"/>
                  </a:lnTo>
                  <a:lnTo>
                    <a:pt x="0" y="0"/>
                  </a:lnTo>
                  <a:lnTo>
                    <a:pt x="7" y="0"/>
                  </a:lnTo>
                  <a:lnTo>
                    <a:pt x="47" y="62"/>
                  </a:lnTo>
                  <a:lnTo>
                    <a:pt x="54" y="71"/>
                  </a:lnTo>
                  <a:lnTo>
                    <a:pt x="54" y="71"/>
                  </a:lnTo>
                  <a:lnTo>
                    <a:pt x="52" y="62"/>
                  </a:lnTo>
                  <a:lnTo>
                    <a:pt x="52" y="3"/>
                  </a:lnTo>
                  <a:lnTo>
                    <a:pt x="61" y="3"/>
                  </a:lnTo>
                  <a:lnTo>
                    <a:pt x="61" y="93"/>
                  </a:lnTo>
                  <a:lnTo>
                    <a:pt x="57" y="93"/>
                  </a:lnTo>
                  <a:lnTo>
                    <a:pt x="16" y="3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145"/>
            <p:cNvSpPr>
              <a:spLocks/>
            </p:cNvSpPr>
            <p:nvPr/>
          </p:nvSpPr>
          <p:spPr bwMode="auto">
            <a:xfrm>
              <a:off x="11083925" y="5576888"/>
              <a:ext cx="95250" cy="147638"/>
            </a:xfrm>
            <a:custGeom>
              <a:avLst/>
              <a:gdLst>
                <a:gd name="T0" fmla="*/ 25 w 25"/>
                <a:gd name="T1" fmla="*/ 36 h 38"/>
                <a:gd name="T2" fmla="*/ 21 w 25"/>
                <a:gd name="T3" fmla="*/ 37 h 38"/>
                <a:gd name="T4" fmla="*/ 16 w 25"/>
                <a:gd name="T5" fmla="*/ 38 h 38"/>
                <a:gd name="T6" fmla="*/ 10 w 25"/>
                <a:gd name="T7" fmla="*/ 37 h 38"/>
                <a:gd name="T8" fmla="*/ 5 w 25"/>
                <a:gd name="T9" fmla="*/ 33 h 38"/>
                <a:gd name="T10" fmla="*/ 2 w 25"/>
                <a:gd name="T11" fmla="*/ 27 h 38"/>
                <a:gd name="T12" fmla="*/ 0 w 25"/>
                <a:gd name="T13" fmla="*/ 19 h 38"/>
                <a:gd name="T14" fmla="*/ 2 w 25"/>
                <a:gd name="T15" fmla="*/ 10 h 38"/>
                <a:gd name="T16" fmla="*/ 5 w 25"/>
                <a:gd name="T17" fmla="*/ 5 h 38"/>
                <a:gd name="T18" fmla="*/ 10 w 25"/>
                <a:gd name="T19" fmla="*/ 1 h 38"/>
                <a:gd name="T20" fmla="*/ 16 w 25"/>
                <a:gd name="T21" fmla="*/ 0 h 38"/>
                <a:gd name="T22" fmla="*/ 21 w 25"/>
                <a:gd name="T23" fmla="*/ 1 h 38"/>
                <a:gd name="T24" fmla="*/ 24 w 25"/>
                <a:gd name="T25" fmla="*/ 2 h 38"/>
                <a:gd name="T26" fmla="*/ 23 w 25"/>
                <a:gd name="T27" fmla="*/ 5 h 38"/>
                <a:gd name="T28" fmla="*/ 16 w 25"/>
                <a:gd name="T29" fmla="*/ 4 h 38"/>
                <a:gd name="T30" fmla="*/ 12 w 25"/>
                <a:gd name="T31" fmla="*/ 5 h 38"/>
                <a:gd name="T32" fmla="*/ 8 w 25"/>
                <a:gd name="T33" fmla="*/ 7 h 38"/>
                <a:gd name="T34" fmla="*/ 6 w 25"/>
                <a:gd name="T35" fmla="*/ 12 h 38"/>
                <a:gd name="T36" fmla="*/ 5 w 25"/>
                <a:gd name="T37" fmla="*/ 19 h 38"/>
                <a:gd name="T38" fmla="*/ 6 w 25"/>
                <a:gd name="T39" fmla="*/ 26 h 38"/>
                <a:gd name="T40" fmla="*/ 8 w 25"/>
                <a:gd name="T41" fmla="*/ 30 h 38"/>
                <a:gd name="T42" fmla="*/ 12 w 25"/>
                <a:gd name="T43" fmla="*/ 33 h 38"/>
                <a:gd name="T44" fmla="*/ 17 w 25"/>
                <a:gd name="T45" fmla="*/ 34 h 38"/>
                <a:gd name="T46" fmla="*/ 21 w 25"/>
                <a:gd name="T47" fmla="*/ 33 h 38"/>
                <a:gd name="T48" fmla="*/ 24 w 25"/>
                <a:gd name="T49" fmla="*/ 32 h 38"/>
                <a:gd name="T50" fmla="*/ 25 w 25"/>
                <a:gd name="T5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38">
                  <a:moveTo>
                    <a:pt x="25" y="36"/>
                  </a:moveTo>
                  <a:cubicBezTo>
                    <a:pt x="24" y="36"/>
                    <a:pt x="23" y="37"/>
                    <a:pt x="21" y="37"/>
                  </a:cubicBezTo>
                  <a:cubicBezTo>
                    <a:pt x="19" y="38"/>
                    <a:pt x="18" y="38"/>
                    <a:pt x="16" y="38"/>
                  </a:cubicBezTo>
                  <a:cubicBezTo>
                    <a:pt x="14" y="38"/>
                    <a:pt x="12" y="37"/>
                    <a:pt x="10" y="37"/>
                  </a:cubicBezTo>
                  <a:cubicBezTo>
                    <a:pt x="8" y="36"/>
                    <a:pt x="6" y="35"/>
                    <a:pt x="5" y="33"/>
                  </a:cubicBezTo>
                  <a:cubicBezTo>
                    <a:pt x="3" y="32"/>
                    <a:pt x="2" y="30"/>
                    <a:pt x="2" y="27"/>
                  </a:cubicBezTo>
                  <a:cubicBezTo>
                    <a:pt x="1" y="25"/>
                    <a:pt x="0" y="22"/>
                    <a:pt x="0" y="19"/>
                  </a:cubicBezTo>
                  <a:cubicBezTo>
                    <a:pt x="0" y="16"/>
                    <a:pt x="1" y="13"/>
                    <a:pt x="2" y="10"/>
                  </a:cubicBezTo>
                  <a:cubicBezTo>
                    <a:pt x="3" y="8"/>
                    <a:pt x="4" y="6"/>
                    <a:pt x="5" y="5"/>
                  </a:cubicBezTo>
                  <a:cubicBezTo>
                    <a:pt x="7" y="3"/>
                    <a:pt x="8" y="2"/>
                    <a:pt x="10" y="1"/>
                  </a:cubicBezTo>
                  <a:cubicBezTo>
                    <a:pt x="12" y="1"/>
                    <a:pt x="14" y="0"/>
                    <a:pt x="16" y="0"/>
                  </a:cubicBezTo>
                  <a:cubicBezTo>
                    <a:pt x="18" y="0"/>
                    <a:pt x="20" y="0"/>
                    <a:pt x="21" y="1"/>
                  </a:cubicBezTo>
                  <a:cubicBezTo>
                    <a:pt x="22" y="1"/>
                    <a:pt x="23" y="1"/>
                    <a:pt x="24" y="2"/>
                  </a:cubicBezTo>
                  <a:cubicBezTo>
                    <a:pt x="23" y="5"/>
                    <a:pt x="23" y="5"/>
                    <a:pt x="23" y="5"/>
                  </a:cubicBezTo>
                  <a:cubicBezTo>
                    <a:pt x="22" y="5"/>
                    <a:pt x="19" y="4"/>
                    <a:pt x="16" y="4"/>
                  </a:cubicBezTo>
                  <a:cubicBezTo>
                    <a:pt x="15" y="4"/>
                    <a:pt x="13" y="4"/>
                    <a:pt x="12" y="5"/>
                  </a:cubicBezTo>
                  <a:cubicBezTo>
                    <a:pt x="11" y="5"/>
                    <a:pt x="9" y="6"/>
                    <a:pt x="8" y="7"/>
                  </a:cubicBezTo>
                  <a:cubicBezTo>
                    <a:pt x="7" y="9"/>
                    <a:pt x="6" y="10"/>
                    <a:pt x="6" y="12"/>
                  </a:cubicBezTo>
                  <a:cubicBezTo>
                    <a:pt x="5" y="14"/>
                    <a:pt x="5" y="16"/>
                    <a:pt x="5" y="19"/>
                  </a:cubicBezTo>
                  <a:cubicBezTo>
                    <a:pt x="5" y="22"/>
                    <a:pt x="5" y="24"/>
                    <a:pt x="6" y="26"/>
                  </a:cubicBezTo>
                  <a:cubicBezTo>
                    <a:pt x="6" y="27"/>
                    <a:pt x="7" y="29"/>
                    <a:pt x="8" y="30"/>
                  </a:cubicBezTo>
                  <a:cubicBezTo>
                    <a:pt x="9" y="31"/>
                    <a:pt x="11" y="32"/>
                    <a:pt x="12" y="33"/>
                  </a:cubicBezTo>
                  <a:cubicBezTo>
                    <a:pt x="14" y="34"/>
                    <a:pt x="15" y="34"/>
                    <a:pt x="17" y="34"/>
                  </a:cubicBezTo>
                  <a:cubicBezTo>
                    <a:pt x="18" y="34"/>
                    <a:pt x="20" y="34"/>
                    <a:pt x="21" y="33"/>
                  </a:cubicBezTo>
                  <a:cubicBezTo>
                    <a:pt x="22" y="33"/>
                    <a:pt x="23" y="33"/>
                    <a:pt x="24" y="32"/>
                  </a:cubicBezTo>
                  <a:lnTo>
                    <a:pt x="25" y="3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46"/>
            <p:cNvSpPr>
              <a:spLocks/>
            </p:cNvSpPr>
            <p:nvPr/>
          </p:nvSpPr>
          <p:spPr bwMode="auto">
            <a:xfrm>
              <a:off x="11201400" y="5581650"/>
              <a:ext cx="74612" cy="139700"/>
            </a:xfrm>
            <a:custGeom>
              <a:avLst/>
              <a:gdLst>
                <a:gd name="T0" fmla="*/ 0 w 47"/>
                <a:gd name="T1" fmla="*/ 0 h 88"/>
                <a:gd name="T2" fmla="*/ 47 w 47"/>
                <a:gd name="T3" fmla="*/ 0 h 88"/>
                <a:gd name="T4" fmla="*/ 47 w 47"/>
                <a:gd name="T5" fmla="*/ 10 h 88"/>
                <a:gd name="T6" fmla="*/ 9 w 47"/>
                <a:gd name="T7" fmla="*/ 10 h 88"/>
                <a:gd name="T8" fmla="*/ 9 w 47"/>
                <a:gd name="T9" fmla="*/ 39 h 88"/>
                <a:gd name="T10" fmla="*/ 43 w 47"/>
                <a:gd name="T11" fmla="*/ 39 h 88"/>
                <a:gd name="T12" fmla="*/ 43 w 47"/>
                <a:gd name="T13" fmla="*/ 46 h 88"/>
                <a:gd name="T14" fmla="*/ 9 w 47"/>
                <a:gd name="T15" fmla="*/ 46 h 88"/>
                <a:gd name="T16" fmla="*/ 9 w 47"/>
                <a:gd name="T17" fmla="*/ 78 h 88"/>
                <a:gd name="T18" fmla="*/ 47 w 47"/>
                <a:gd name="T19" fmla="*/ 78 h 88"/>
                <a:gd name="T20" fmla="*/ 47 w 47"/>
                <a:gd name="T21" fmla="*/ 88 h 88"/>
                <a:gd name="T22" fmla="*/ 0 w 47"/>
                <a:gd name="T23" fmla="*/ 88 h 88"/>
                <a:gd name="T24" fmla="*/ 0 w 4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88">
                  <a:moveTo>
                    <a:pt x="0" y="0"/>
                  </a:moveTo>
                  <a:lnTo>
                    <a:pt x="47" y="0"/>
                  </a:lnTo>
                  <a:lnTo>
                    <a:pt x="47" y="10"/>
                  </a:lnTo>
                  <a:lnTo>
                    <a:pt x="9" y="10"/>
                  </a:lnTo>
                  <a:lnTo>
                    <a:pt x="9" y="39"/>
                  </a:lnTo>
                  <a:lnTo>
                    <a:pt x="43" y="39"/>
                  </a:lnTo>
                  <a:lnTo>
                    <a:pt x="43" y="46"/>
                  </a:lnTo>
                  <a:lnTo>
                    <a:pt x="9" y="46"/>
                  </a:lnTo>
                  <a:lnTo>
                    <a:pt x="9" y="78"/>
                  </a:lnTo>
                  <a:lnTo>
                    <a:pt x="47" y="78"/>
                  </a:lnTo>
                  <a:lnTo>
                    <a:pt x="47" y="88"/>
                  </a:lnTo>
                  <a:lnTo>
                    <a:pt x="0" y="88"/>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147"/>
            <p:cNvSpPr>
              <a:spLocks/>
            </p:cNvSpPr>
            <p:nvPr/>
          </p:nvSpPr>
          <p:spPr bwMode="auto">
            <a:xfrm>
              <a:off x="11288713" y="5581650"/>
              <a:ext cx="165100" cy="139700"/>
            </a:xfrm>
            <a:custGeom>
              <a:avLst/>
              <a:gdLst>
                <a:gd name="T0" fmla="*/ 28 w 104"/>
                <a:gd name="T1" fmla="*/ 49 h 88"/>
                <a:gd name="T2" fmla="*/ 30 w 104"/>
                <a:gd name="T3" fmla="*/ 66 h 88"/>
                <a:gd name="T4" fmla="*/ 30 w 104"/>
                <a:gd name="T5" fmla="*/ 66 h 88"/>
                <a:gd name="T6" fmla="*/ 33 w 104"/>
                <a:gd name="T7" fmla="*/ 49 h 88"/>
                <a:gd name="T8" fmla="*/ 47 w 104"/>
                <a:gd name="T9" fmla="*/ 0 h 88"/>
                <a:gd name="T10" fmla="*/ 59 w 104"/>
                <a:gd name="T11" fmla="*/ 0 h 88"/>
                <a:gd name="T12" fmla="*/ 73 w 104"/>
                <a:gd name="T13" fmla="*/ 49 h 88"/>
                <a:gd name="T14" fmla="*/ 76 w 104"/>
                <a:gd name="T15" fmla="*/ 66 h 88"/>
                <a:gd name="T16" fmla="*/ 76 w 104"/>
                <a:gd name="T17" fmla="*/ 66 h 88"/>
                <a:gd name="T18" fmla="*/ 78 w 104"/>
                <a:gd name="T19" fmla="*/ 49 h 88"/>
                <a:gd name="T20" fmla="*/ 88 w 104"/>
                <a:gd name="T21" fmla="*/ 0 h 88"/>
                <a:gd name="T22" fmla="*/ 104 w 104"/>
                <a:gd name="T23" fmla="*/ 0 h 88"/>
                <a:gd name="T24" fmla="*/ 83 w 104"/>
                <a:gd name="T25" fmla="*/ 88 h 88"/>
                <a:gd name="T26" fmla="*/ 71 w 104"/>
                <a:gd name="T27" fmla="*/ 88 h 88"/>
                <a:gd name="T28" fmla="*/ 54 w 104"/>
                <a:gd name="T29" fmla="*/ 39 h 88"/>
                <a:gd name="T30" fmla="*/ 52 w 104"/>
                <a:gd name="T31" fmla="*/ 27 h 88"/>
                <a:gd name="T32" fmla="*/ 52 w 104"/>
                <a:gd name="T33" fmla="*/ 27 h 88"/>
                <a:gd name="T34" fmla="*/ 49 w 104"/>
                <a:gd name="T35" fmla="*/ 39 h 88"/>
                <a:gd name="T36" fmla="*/ 35 w 104"/>
                <a:gd name="T37" fmla="*/ 88 h 88"/>
                <a:gd name="T38" fmla="*/ 23 w 104"/>
                <a:gd name="T39" fmla="*/ 88 h 88"/>
                <a:gd name="T40" fmla="*/ 0 w 104"/>
                <a:gd name="T41" fmla="*/ 0 h 88"/>
                <a:gd name="T42" fmla="*/ 19 w 104"/>
                <a:gd name="T43" fmla="*/ 0 h 88"/>
                <a:gd name="T44" fmla="*/ 28 w 104"/>
                <a:gd name="T45" fmla="*/ 4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88">
                  <a:moveTo>
                    <a:pt x="28" y="49"/>
                  </a:moveTo>
                  <a:lnTo>
                    <a:pt x="30" y="66"/>
                  </a:lnTo>
                  <a:lnTo>
                    <a:pt x="30" y="66"/>
                  </a:lnTo>
                  <a:lnTo>
                    <a:pt x="33" y="49"/>
                  </a:lnTo>
                  <a:lnTo>
                    <a:pt x="47" y="0"/>
                  </a:lnTo>
                  <a:lnTo>
                    <a:pt x="59" y="0"/>
                  </a:lnTo>
                  <a:lnTo>
                    <a:pt x="73" y="49"/>
                  </a:lnTo>
                  <a:lnTo>
                    <a:pt x="76" y="66"/>
                  </a:lnTo>
                  <a:lnTo>
                    <a:pt x="76" y="66"/>
                  </a:lnTo>
                  <a:lnTo>
                    <a:pt x="78" y="49"/>
                  </a:lnTo>
                  <a:lnTo>
                    <a:pt x="88" y="0"/>
                  </a:lnTo>
                  <a:lnTo>
                    <a:pt x="104" y="0"/>
                  </a:lnTo>
                  <a:lnTo>
                    <a:pt x="83" y="88"/>
                  </a:lnTo>
                  <a:lnTo>
                    <a:pt x="71" y="88"/>
                  </a:lnTo>
                  <a:lnTo>
                    <a:pt x="54" y="39"/>
                  </a:lnTo>
                  <a:lnTo>
                    <a:pt x="52" y="27"/>
                  </a:lnTo>
                  <a:lnTo>
                    <a:pt x="52" y="27"/>
                  </a:lnTo>
                  <a:lnTo>
                    <a:pt x="49" y="39"/>
                  </a:lnTo>
                  <a:lnTo>
                    <a:pt x="35" y="88"/>
                  </a:lnTo>
                  <a:lnTo>
                    <a:pt x="23" y="88"/>
                  </a:lnTo>
                  <a:lnTo>
                    <a:pt x="0" y="0"/>
                  </a:lnTo>
                  <a:lnTo>
                    <a:pt x="19" y="0"/>
                  </a:lnTo>
                  <a:lnTo>
                    <a:pt x="28" y="4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148"/>
            <p:cNvSpPr>
              <a:spLocks noEditPoints="1"/>
            </p:cNvSpPr>
            <p:nvPr/>
          </p:nvSpPr>
          <p:spPr bwMode="auto">
            <a:xfrm>
              <a:off x="11445875" y="5581650"/>
              <a:ext cx="117475" cy="139700"/>
            </a:xfrm>
            <a:custGeom>
              <a:avLst/>
              <a:gdLst>
                <a:gd name="T0" fmla="*/ 50 w 74"/>
                <a:gd name="T1" fmla="*/ 68 h 88"/>
                <a:gd name="T2" fmla="*/ 24 w 74"/>
                <a:gd name="T3" fmla="*/ 68 h 88"/>
                <a:gd name="T4" fmla="*/ 17 w 74"/>
                <a:gd name="T5" fmla="*/ 88 h 88"/>
                <a:gd name="T6" fmla="*/ 0 w 74"/>
                <a:gd name="T7" fmla="*/ 88 h 88"/>
                <a:gd name="T8" fmla="*/ 31 w 74"/>
                <a:gd name="T9" fmla="*/ 0 h 88"/>
                <a:gd name="T10" fmla="*/ 43 w 74"/>
                <a:gd name="T11" fmla="*/ 0 h 88"/>
                <a:gd name="T12" fmla="*/ 74 w 74"/>
                <a:gd name="T13" fmla="*/ 88 h 88"/>
                <a:gd name="T14" fmla="*/ 58 w 74"/>
                <a:gd name="T15" fmla="*/ 88 h 88"/>
                <a:gd name="T16" fmla="*/ 50 w 74"/>
                <a:gd name="T17" fmla="*/ 68 h 88"/>
                <a:gd name="T18" fmla="*/ 29 w 74"/>
                <a:gd name="T19" fmla="*/ 54 h 88"/>
                <a:gd name="T20" fmla="*/ 46 w 74"/>
                <a:gd name="T21" fmla="*/ 54 h 88"/>
                <a:gd name="T22" fmla="*/ 41 w 74"/>
                <a:gd name="T23" fmla="*/ 34 h 88"/>
                <a:gd name="T24" fmla="*/ 39 w 74"/>
                <a:gd name="T25" fmla="*/ 22 h 88"/>
                <a:gd name="T26" fmla="*/ 36 w 74"/>
                <a:gd name="T27" fmla="*/ 22 h 88"/>
                <a:gd name="T28" fmla="*/ 34 w 74"/>
                <a:gd name="T29" fmla="*/ 34 h 88"/>
                <a:gd name="T30" fmla="*/ 29 w 74"/>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8">
                  <a:moveTo>
                    <a:pt x="50" y="68"/>
                  </a:moveTo>
                  <a:lnTo>
                    <a:pt x="24" y="68"/>
                  </a:lnTo>
                  <a:lnTo>
                    <a:pt x="17" y="88"/>
                  </a:lnTo>
                  <a:lnTo>
                    <a:pt x="0" y="88"/>
                  </a:lnTo>
                  <a:lnTo>
                    <a:pt x="31" y="0"/>
                  </a:lnTo>
                  <a:lnTo>
                    <a:pt x="43" y="0"/>
                  </a:lnTo>
                  <a:lnTo>
                    <a:pt x="74" y="88"/>
                  </a:lnTo>
                  <a:lnTo>
                    <a:pt x="58" y="88"/>
                  </a:lnTo>
                  <a:lnTo>
                    <a:pt x="50" y="68"/>
                  </a:lnTo>
                  <a:close/>
                  <a:moveTo>
                    <a:pt x="29" y="54"/>
                  </a:moveTo>
                  <a:lnTo>
                    <a:pt x="46" y="54"/>
                  </a:lnTo>
                  <a:lnTo>
                    <a:pt x="41" y="34"/>
                  </a:lnTo>
                  <a:lnTo>
                    <a:pt x="39" y="22"/>
                  </a:lnTo>
                  <a:lnTo>
                    <a:pt x="36" y="22"/>
                  </a:lnTo>
                  <a:lnTo>
                    <a:pt x="34" y="34"/>
                  </a:lnTo>
                  <a:lnTo>
                    <a:pt x="29" y="5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9"/>
            <p:cNvSpPr>
              <a:spLocks/>
            </p:cNvSpPr>
            <p:nvPr/>
          </p:nvSpPr>
          <p:spPr bwMode="auto">
            <a:xfrm>
              <a:off x="11544300" y="5581650"/>
              <a:ext cx="117475" cy="139700"/>
            </a:xfrm>
            <a:custGeom>
              <a:avLst/>
              <a:gdLst>
                <a:gd name="T0" fmla="*/ 29 w 74"/>
                <a:gd name="T1" fmla="*/ 56 h 88"/>
                <a:gd name="T2" fmla="*/ 0 w 74"/>
                <a:gd name="T3" fmla="*/ 0 h 88"/>
                <a:gd name="T4" fmla="*/ 22 w 74"/>
                <a:gd name="T5" fmla="*/ 0 h 88"/>
                <a:gd name="T6" fmla="*/ 36 w 74"/>
                <a:gd name="T7" fmla="*/ 34 h 88"/>
                <a:gd name="T8" fmla="*/ 38 w 74"/>
                <a:gd name="T9" fmla="*/ 41 h 88"/>
                <a:gd name="T10" fmla="*/ 38 w 74"/>
                <a:gd name="T11" fmla="*/ 41 h 88"/>
                <a:gd name="T12" fmla="*/ 41 w 74"/>
                <a:gd name="T13" fmla="*/ 32 h 88"/>
                <a:gd name="T14" fmla="*/ 55 w 74"/>
                <a:gd name="T15" fmla="*/ 0 h 88"/>
                <a:gd name="T16" fmla="*/ 74 w 74"/>
                <a:gd name="T17" fmla="*/ 0 h 88"/>
                <a:gd name="T18" fmla="*/ 46 w 74"/>
                <a:gd name="T19" fmla="*/ 56 h 88"/>
                <a:gd name="T20" fmla="*/ 46 w 74"/>
                <a:gd name="T21" fmla="*/ 88 h 88"/>
                <a:gd name="T22" fmla="*/ 29 w 74"/>
                <a:gd name="T23" fmla="*/ 88 h 88"/>
                <a:gd name="T24" fmla="*/ 29 w 74"/>
                <a:gd name="T25"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88">
                  <a:moveTo>
                    <a:pt x="29" y="56"/>
                  </a:moveTo>
                  <a:lnTo>
                    <a:pt x="0" y="0"/>
                  </a:lnTo>
                  <a:lnTo>
                    <a:pt x="22" y="0"/>
                  </a:lnTo>
                  <a:lnTo>
                    <a:pt x="36" y="34"/>
                  </a:lnTo>
                  <a:lnTo>
                    <a:pt x="38" y="41"/>
                  </a:lnTo>
                  <a:lnTo>
                    <a:pt x="38" y="41"/>
                  </a:lnTo>
                  <a:lnTo>
                    <a:pt x="41" y="32"/>
                  </a:lnTo>
                  <a:lnTo>
                    <a:pt x="55" y="0"/>
                  </a:lnTo>
                  <a:lnTo>
                    <a:pt x="74" y="0"/>
                  </a:lnTo>
                  <a:lnTo>
                    <a:pt x="46" y="56"/>
                  </a:lnTo>
                  <a:lnTo>
                    <a:pt x="46" y="88"/>
                  </a:lnTo>
                  <a:lnTo>
                    <a:pt x="29" y="88"/>
                  </a:lnTo>
                  <a:lnTo>
                    <a:pt x="29" y="5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50"/>
            <p:cNvSpPr>
              <a:spLocks/>
            </p:cNvSpPr>
            <p:nvPr/>
          </p:nvSpPr>
          <p:spPr bwMode="auto">
            <a:xfrm>
              <a:off x="10139363" y="5526088"/>
              <a:ext cx="147637" cy="319088"/>
            </a:xfrm>
            <a:custGeom>
              <a:avLst/>
              <a:gdLst>
                <a:gd name="T0" fmla="*/ 1 w 39"/>
                <a:gd name="T1" fmla="*/ 76 h 82"/>
                <a:gd name="T2" fmla="*/ 1 w 39"/>
                <a:gd name="T3" fmla="*/ 76 h 82"/>
                <a:gd name="T4" fmla="*/ 0 w 39"/>
                <a:gd name="T5" fmla="*/ 79 h 82"/>
                <a:gd name="T6" fmla="*/ 3 w 39"/>
                <a:gd name="T7" fmla="*/ 82 h 82"/>
                <a:gd name="T8" fmla="*/ 3 w 39"/>
                <a:gd name="T9" fmla="*/ 81 h 82"/>
                <a:gd name="T10" fmla="*/ 4 w 39"/>
                <a:gd name="T11" fmla="*/ 79 h 82"/>
                <a:gd name="T12" fmla="*/ 4 w 39"/>
                <a:gd name="T13" fmla="*/ 79 h 82"/>
                <a:gd name="T14" fmla="*/ 4 w 39"/>
                <a:gd name="T15" fmla="*/ 78 h 82"/>
                <a:gd name="T16" fmla="*/ 5 w 39"/>
                <a:gd name="T17" fmla="*/ 78 h 82"/>
                <a:gd name="T18" fmla="*/ 5 w 39"/>
                <a:gd name="T19" fmla="*/ 78 h 82"/>
                <a:gd name="T20" fmla="*/ 5 w 39"/>
                <a:gd name="T21" fmla="*/ 77 h 82"/>
                <a:gd name="T22" fmla="*/ 5 w 39"/>
                <a:gd name="T23" fmla="*/ 76 h 82"/>
                <a:gd name="T24" fmla="*/ 5 w 39"/>
                <a:gd name="T25" fmla="*/ 76 h 82"/>
                <a:gd name="T26" fmla="*/ 6 w 39"/>
                <a:gd name="T27" fmla="*/ 75 h 82"/>
                <a:gd name="T28" fmla="*/ 6 w 39"/>
                <a:gd name="T29" fmla="*/ 75 h 82"/>
                <a:gd name="T30" fmla="*/ 6 w 39"/>
                <a:gd name="T31" fmla="*/ 74 h 82"/>
                <a:gd name="T32" fmla="*/ 6 w 39"/>
                <a:gd name="T33" fmla="*/ 74 h 82"/>
                <a:gd name="T34" fmla="*/ 6 w 39"/>
                <a:gd name="T35" fmla="*/ 73 h 82"/>
                <a:gd name="T36" fmla="*/ 7 w 39"/>
                <a:gd name="T37" fmla="*/ 73 h 82"/>
                <a:gd name="T38" fmla="*/ 7 w 39"/>
                <a:gd name="T39" fmla="*/ 72 h 82"/>
                <a:gd name="T40" fmla="*/ 11 w 39"/>
                <a:gd name="T41" fmla="*/ 32 h 82"/>
                <a:gd name="T42" fmla="*/ 15 w 39"/>
                <a:gd name="T43" fmla="*/ 66 h 82"/>
                <a:gd name="T44" fmla="*/ 15 w 39"/>
                <a:gd name="T45" fmla="*/ 66 h 82"/>
                <a:gd name="T46" fmla="*/ 14 w 39"/>
                <a:gd name="T47" fmla="*/ 68 h 82"/>
                <a:gd name="T48" fmla="*/ 14 w 39"/>
                <a:gd name="T49" fmla="*/ 68 h 82"/>
                <a:gd name="T50" fmla="*/ 14 w 39"/>
                <a:gd name="T51" fmla="*/ 71 h 82"/>
                <a:gd name="T52" fmla="*/ 32 w 39"/>
                <a:gd name="T53" fmla="*/ 53 h 82"/>
                <a:gd name="T54" fmla="*/ 32 w 39"/>
                <a:gd name="T55" fmla="*/ 27 h 82"/>
                <a:gd name="T56" fmla="*/ 4 w 39"/>
                <a:gd name="T57" fmla="*/ 0 h 82"/>
                <a:gd name="T58" fmla="*/ 1 w 39"/>
                <a:gd name="T59"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2">
                  <a:moveTo>
                    <a:pt x="1" y="76"/>
                  </a:moveTo>
                  <a:cubicBezTo>
                    <a:pt x="1" y="76"/>
                    <a:pt x="1" y="76"/>
                    <a:pt x="1" y="76"/>
                  </a:cubicBezTo>
                  <a:cubicBezTo>
                    <a:pt x="1" y="77"/>
                    <a:pt x="1" y="78"/>
                    <a:pt x="0" y="79"/>
                  </a:cubicBezTo>
                  <a:cubicBezTo>
                    <a:pt x="3" y="82"/>
                    <a:pt x="3" y="82"/>
                    <a:pt x="3" y="82"/>
                  </a:cubicBezTo>
                  <a:cubicBezTo>
                    <a:pt x="3" y="81"/>
                    <a:pt x="3" y="81"/>
                    <a:pt x="3" y="81"/>
                  </a:cubicBezTo>
                  <a:cubicBezTo>
                    <a:pt x="3" y="81"/>
                    <a:pt x="4" y="80"/>
                    <a:pt x="4" y="79"/>
                  </a:cubicBezTo>
                  <a:cubicBezTo>
                    <a:pt x="4" y="79"/>
                    <a:pt x="4" y="79"/>
                    <a:pt x="4" y="79"/>
                  </a:cubicBezTo>
                  <a:cubicBezTo>
                    <a:pt x="4" y="79"/>
                    <a:pt x="4" y="79"/>
                    <a:pt x="4" y="78"/>
                  </a:cubicBezTo>
                  <a:cubicBezTo>
                    <a:pt x="4" y="78"/>
                    <a:pt x="5" y="78"/>
                    <a:pt x="5" y="78"/>
                  </a:cubicBezTo>
                  <a:cubicBezTo>
                    <a:pt x="5" y="78"/>
                    <a:pt x="5" y="78"/>
                    <a:pt x="5" y="78"/>
                  </a:cubicBezTo>
                  <a:cubicBezTo>
                    <a:pt x="5" y="77"/>
                    <a:pt x="5" y="77"/>
                    <a:pt x="5" y="77"/>
                  </a:cubicBezTo>
                  <a:cubicBezTo>
                    <a:pt x="5" y="77"/>
                    <a:pt x="5" y="77"/>
                    <a:pt x="5" y="76"/>
                  </a:cubicBezTo>
                  <a:cubicBezTo>
                    <a:pt x="5" y="76"/>
                    <a:pt x="5" y="76"/>
                    <a:pt x="5" y="76"/>
                  </a:cubicBezTo>
                  <a:cubicBezTo>
                    <a:pt x="6" y="76"/>
                    <a:pt x="6" y="75"/>
                    <a:pt x="6" y="75"/>
                  </a:cubicBezTo>
                  <a:cubicBezTo>
                    <a:pt x="6" y="75"/>
                    <a:pt x="6" y="75"/>
                    <a:pt x="6" y="75"/>
                  </a:cubicBezTo>
                  <a:cubicBezTo>
                    <a:pt x="6" y="75"/>
                    <a:pt x="6" y="74"/>
                    <a:pt x="6" y="74"/>
                  </a:cubicBezTo>
                  <a:cubicBezTo>
                    <a:pt x="6" y="74"/>
                    <a:pt x="6" y="74"/>
                    <a:pt x="6" y="74"/>
                  </a:cubicBezTo>
                  <a:cubicBezTo>
                    <a:pt x="6" y="74"/>
                    <a:pt x="6" y="73"/>
                    <a:pt x="6" y="73"/>
                  </a:cubicBezTo>
                  <a:cubicBezTo>
                    <a:pt x="6" y="73"/>
                    <a:pt x="6" y="73"/>
                    <a:pt x="7" y="73"/>
                  </a:cubicBezTo>
                  <a:cubicBezTo>
                    <a:pt x="7" y="72"/>
                    <a:pt x="7" y="72"/>
                    <a:pt x="7" y="72"/>
                  </a:cubicBezTo>
                  <a:cubicBezTo>
                    <a:pt x="10" y="62"/>
                    <a:pt x="13" y="48"/>
                    <a:pt x="11" y="32"/>
                  </a:cubicBezTo>
                  <a:cubicBezTo>
                    <a:pt x="11" y="32"/>
                    <a:pt x="16" y="47"/>
                    <a:pt x="15" y="66"/>
                  </a:cubicBezTo>
                  <a:cubicBezTo>
                    <a:pt x="15" y="66"/>
                    <a:pt x="15" y="66"/>
                    <a:pt x="15" y="66"/>
                  </a:cubicBezTo>
                  <a:cubicBezTo>
                    <a:pt x="15" y="66"/>
                    <a:pt x="14" y="67"/>
                    <a:pt x="14" y="68"/>
                  </a:cubicBezTo>
                  <a:cubicBezTo>
                    <a:pt x="14" y="68"/>
                    <a:pt x="14" y="68"/>
                    <a:pt x="14" y="68"/>
                  </a:cubicBezTo>
                  <a:cubicBezTo>
                    <a:pt x="14" y="69"/>
                    <a:pt x="14" y="70"/>
                    <a:pt x="14" y="71"/>
                  </a:cubicBezTo>
                  <a:cubicBezTo>
                    <a:pt x="32" y="53"/>
                    <a:pt x="32" y="53"/>
                    <a:pt x="32" y="53"/>
                  </a:cubicBezTo>
                  <a:cubicBezTo>
                    <a:pt x="39" y="46"/>
                    <a:pt x="39" y="34"/>
                    <a:pt x="32" y="27"/>
                  </a:cubicBezTo>
                  <a:cubicBezTo>
                    <a:pt x="4" y="0"/>
                    <a:pt x="4" y="0"/>
                    <a:pt x="4" y="0"/>
                  </a:cubicBezTo>
                  <a:cubicBezTo>
                    <a:pt x="8" y="12"/>
                    <a:pt x="13" y="41"/>
                    <a:pt x="1" y="7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1"/>
            <p:cNvSpPr>
              <a:spLocks/>
            </p:cNvSpPr>
            <p:nvPr/>
          </p:nvSpPr>
          <p:spPr bwMode="auto">
            <a:xfrm>
              <a:off x="10090150" y="5518150"/>
              <a:ext cx="79375" cy="280988"/>
            </a:xfrm>
            <a:custGeom>
              <a:avLst/>
              <a:gdLst>
                <a:gd name="T0" fmla="*/ 0 w 21"/>
                <a:gd name="T1" fmla="*/ 68 h 72"/>
                <a:gd name="T2" fmla="*/ 4 w 21"/>
                <a:gd name="T3" fmla="*/ 72 h 72"/>
                <a:gd name="T4" fmla="*/ 16 w 21"/>
                <a:gd name="T5" fmla="*/ 0 h 72"/>
                <a:gd name="T6" fmla="*/ 16 w 21"/>
                <a:gd name="T7" fmla="*/ 0 h 72"/>
                <a:gd name="T8" fmla="*/ 14 w 21"/>
                <a:gd name="T9" fmla="*/ 3 h 72"/>
                <a:gd name="T10" fmla="*/ 0 w 21"/>
                <a:gd name="T11" fmla="*/ 68 h 72"/>
              </a:gdLst>
              <a:ahLst/>
              <a:cxnLst>
                <a:cxn ang="0">
                  <a:pos x="T0" y="T1"/>
                </a:cxn>
                <a:cxn ang="0">
                  <a:pos x="T2" y="T3"/>
                </a:cxn>
                <a:cxn ang="0">
                  <a:pos x="T4" y="T5"/>
                </a:cxn>
                <a:cxn ang="0">
                  <a:pos x="T6" y="T7"/>
                </a:cxn>
                <a:cxn ang="0">
                  <a:pos x="T8" y="T9"/>
                </a:cxn>
                <a:cxn ang="0">
                  <a:pos x="T10" y="T11"/>
                </a:cxn>
              </a:cxnLst>
              <a:rect l="0" t="0" r="r" b="b"/>
              <a:pathLst>
                <a:path w="21" h="72">
                  <a:moveTo>
                    <a:pt x="0" y="68"/>
                  </a:moveTo>
                  <a:cubicBezTo>
                    <a:pt x="4" y="72"/>
                    <a:pt x="4" y="72"/>
                    <a:pt x="4" y="72"/>
                  </a:cubicBezTo>
                  <a:cubicBezTo>
                    <a:pt x="12" y="59"/>
                    <a:pt x="21" y="33"/>
                    <a:pt x="16" y="0"/>
                  </a:cubicBezTo>
                  <a:cubicBezTo>
                    <a:pt x="16" y="0"/>
                    <a:pt x="16" y="0"/>
                    <a:pt x="16" y="0"/>
                  </a:cubicBezTo>
                  <a:cubicBezTo>
                    <a:pt x="14" y="3"/>
                    <a:pt x="14" y="3"/>
                    <a:pt x="14" y="3"/>
                  </a:cubicBezTo>
                  <a:cubicBezTo>
                    <a:pt x="14" y="9"/>
                    <a:pt x="17" y="37"/>
                    <a:pt x="0" y="6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2"/>
            <p:cNvSpPr>
              <a:spLocks/>
            </p:cNvSpPr>
            <p:nvPr/>
          </p:nvSpPr>
          <p:spPr bwMode="auto">
            <a:xfrm>
              <a:off x="10015538" y="5530850"/>
              <a:ext cx="123825" cy="225425"/>
            </a:xfrm>
            <a:custGeom>
              <a:avLst/>
              <a:gdLst>
                <a:gd name="T0" fmla="*/ 33 w 33"/>
                <a:gd name="T1" fmla="*/ 0 h 58"/>
                <a:gd name="T2" fmla="*/ 7 w 33"/>
                <a:gd name="T3" fmla="*/ 26 h 58"/>
                <a:gd name="T4" fmla="*/ 7 w 33"/>
                <a:gd name="T5" fmla="*/ 52 h 58"/>
                <a:gd name="T6" fmla="*/ 14 w 33"/>
                <a:gd name="T7" fmla="*/ 58 h 58"/>
                <a:gd name="T8" fmla="*/ 33 w 33"/>
                <a:gd name="T9" fmla="*/ 0 h 58"/>
              </a:gdLst>
              <a:ahLst/>
              <a:cxnLst>
                <a:cxn ang="0">
                  <a:pos x="T0" y="T1"/>
                </a:cxn>
                <a:cxn ang="0">
                  <a:pos x="T2" y="T3"/>
                </a:cxn>
                <a:cxn ang="0">
                  <a:pos x="T4" y="T5"/>
                </a:cxn>
                <a:cxn ang="0">
                  <a:pos x="T6" y="T7"/>
                </a:cxn>
                <a:cxn ang="0">
                  <a:pos x="T8" y="T9"/>
                </a:cxn>
              </a:cxnLst>
              <a:rect l="0" t="0" r="r" b="b"/>
              <a:pathLst>
                <a:path w="33" h="58">
                  <a:moveTo>
                    <a:pt x="33" y="0"/>
                  </a:moveTo>
                  <a:cubicBezTo>
                    <a:pt x="7" y="26"/>
                    <a:pt x="7" y="26"/>
                    <a:pt x="7" y="26"/>
                  </a:cubicBezTo>
                  <a:cubicBezTo>
                    <a:pt x="0" y="33"/>
                    <a:pt x="0" y="45"/>
                    <a:pt x="7" y="52"/>
                  </a:cubicBezTo>
                  <a:cubicBezTo>
                    <a:pt x="14" y="58"/>
                    <a:pt x="14" y="58"/>
                    <a:pt x="14" y="58"/>
                  </a:cubicBezTo>
                  <a:cubicBezTo>
                    <a:pt x="22" y="47"/>
                    <a:pt x="32" y="36"/>
                    <a:pt x="33"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984973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7"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anim calcmode="lin" valueType="num">
                                      <p:cBhvr>
                                        <p:cTn id="24" dur="500" fill="hold"/>
                                        <p:tgtEl>
                                          <p:spTgt spid="10"/>
                                        </p:tgtEl>
                                        <p:attrNameLst>
                                          <p:attrName>ppt_x</p:attrName>
                                        </p:attrNameLst>
                                      </p:cBhvr>
                                      <p:tavLst>
                                        <p:tav tm="0">
                                          <p:val>
                                            <p:strVal val="#ppt_x"/>
                                          </p:val>
                                        </p:tav>
                                        <p:tav tm="100000">
                                          <p:val>
                                            <p:strVal val="#ppt_x"/>
                                          </p:val>
                                        </p:tav>
                                      </p:tavLst>
                                    </p:anim>
                                    <p:anim calcmode="lin" valueType="num">
                                      <p:cBhvr>
                                        <p:cTn id="25" dur="500" fill="hold"/>
                                        <p:tgtEl>
                                          <p:spTgt spid="10"/>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childTnLst>
                          </p:cTn>
                        </p:par>
                        <p:par>
                          <p:cTn id="58" fill="hold">
                            <p:stCondLst>
                              <p:cond delay="6000"/>
                            </p:stCondLst>
                            <p:childTnLst>
                              <p:par>
                                <p:cTn id="59" presetID="47" presetClass="entr" presetSubtype="0" fill="hold" nodeType="after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fade">
                                      <p:cBhvr>
                                        <p:cTn id="61" dur="750"/>
                                        <p:tgtEl>
                                          <p:spTgt spid="134"/>
                                        </p:tgtEl>
                                      </p:cBhvr>
                                    </p:animEffect>
                                    <p:anim calcmode="lin" valueType="num">
                                      <p:cBhvr>
                                        <p:cTn id="62" dur="750" fill="hold"/>
                                        <p:tgtEl>
                                          <p:spTgt spid="134"/>
                                        </p:tgtEl>
                                        <p:attrNameLst>
                                          <p:attrName>ppt_x</p:attrName>
                                        </p:attrNameLst>
                                      </p:cBhvr>
                                      <p:tavLst>
                                        <p:tav tm="0">
                                          <p:val>
                                            <p:strVal val="#ppt_x"/>
                                          </p:val>
                                        </p:tav>
                                        <p:tav tm="100000">
                                          <p:val>
                                            <p:strVal val="#ppt_x"/>
                                          </p:val>
                                        </p:tav>
                                      </p:tavLst>
                                    </p:anim>
                                    <p:anim calcmode="lin" valueType="num">
                                      <p:cBhvr>
                                        <p:cTn id="63" dur="750" fill="hold"/>
                                        <p:tgtEl>
                                          <p:spTgt spid="134"/>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70"/>
                                        </p:tgtEl>
                                        <p:attrNameLst>
                                          <p:attrName>style.visibility</p:attrName>
                                        </p:attrNameLst>
                                      </p:cBhvr>
                                      <p:to>
                                        <p:strVal val="visible"/>
                                      </p:to>
                                    </p:set>
                                    <p:animEffect transition="in" filter="fade">
                                      <p:cBhvr>
                                        <p:cTn id="66" dur="750"/>
                                        <p:tgtEl>
                                          <p:spTgt spid="70"/>
                                        </p:tgtEl>
                                      </p:cBhvr>
                                    </p:animEffect>
                                    <p:anim calcmode="lin" valueType="num">
                                      <p:cBhvr>
                                        <p:cTn id="67" dur="750" fill="hold"/>
                                        <p:tgtEl>
                                          <p:spTgt spid="70"/>
                                        </p:tgtEl>
                                        <p:attrNameLst>
                                          <p:attrName>ppt_x</p:attrName>
                                        </p:attrNameLst>
                                      </p:cBhvr>
                                      <p:tavLst>
                                        <p:tav tm="0">
                                          <p:val>
                                            <p:strVal val="#ppt_x"/>
                                          </p:val>
                                        </p:tav>
                                        <p:tav tm="100000">
                                          <p:val>
                                            <p:strVal val="#ppt_x"/>
                                          </p:val>
                                        </p:tav>
                                      </p:tavLst>
                                    </p:anim>
                                    <p:anim calcmode="lin" valueType="num">
                                      <p:cBhvr>
                                        <p:cTn id="68" dur="750" fill="hold"/>
                                        <p:tgtEl>
                                          <p:spTgt spid="70"/>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119"/>
                                        </p:tgtEl>
                                        <p:attrNameLst>
                                          <p:attrName>style.visibility</p:attrName>
                                        </p:attrNameLst>
                                      </p:cBhvr>
                                      <p:to>
                                        <p:strVal val="visible"/>
                                      </p:to>
                                    </p:set>
                                    <p:animEffect transition="in" filter="fade">
                                      <p:cBhvr>
                                        <p:cTn id="71" dur="750"/>
                                        <p:tgtEl>
                                          <p:spTgt spid="119"/>
                                        </p:tgtEl>
                                      </p:cBhvr>
                                    </p:animEffect>
                                    <p:anim calcmode="lin" valueType="num">
                                      <p:cBhvr>
                                        <p:cTn id="72" dur="750" fill="hold"/>
                                        <p:tgtEl>
                                          <p:spTgt spid="119"/>
                                        </p:tgtEl>
                                        <p:attrNameLst>
                                          <p:attrName>ppt_x</p:attrName>
                                        </p:attrNameLst>
                                      </p:cBhvr>
                                      <p:tavLst>
                                        <p:tav tm="0">
                                          <p:val>
                                            <p:strVal val="#ppt_x"/>
                                          </p:val>
                                        </p:tav>
                                        <p:tav tm="100000">
                                          <p:val>
                                            <p:strVal val="#ppt_x"/>
                                          </p:val>
                                        </p:tav>
                                      </p:tavLst>
                                    </p:anim>
                                    <p:anim calcmode="lin" valueType="num">
                                      <p:cBhvr>
                                        <p:cTn id="73" dur="750" fill="hold"/>
                                        <p:tgtEl>
                                          <p:spTgt spid="119"/>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170"/>
                                        </p:tgtEl>
                                        <p:attrNameLst>
                                          <p:attrName>style.visibility</p:attrName>
                                        </p:attrNameLst>
                                      </p:cBhvr>
                                      <p:to>
                                        <p:strVal val="visible"/>
                                      </p:to>
                                    </p:set>
                                    <p:animEffect transition="in" filter="fade">
                                      <p:cBhvr>
                                        <p:cTn id="76" dur="750"/>
                                        <p:tgtEl>
                                          <p:spTgt spid="170"/>
                                        </p:tgtEl>
                                      </p:cBhvr>
                                    </p:animEffect>
                                    <p:anim calcmode="lin" valueType="num">
                                      <p:cBhvr>
                                        <p:cTn id="77" dur="750" fill="hold"/>
                                        <p:tgtEl>
                                          <p:spTgt spid="170"/>
                                        </p:tgtEl>
                                        <p:attrNameLst>
                                          <p:attrName>ppt_x</p:attrName>
                                        </p:attrNameLst>
                                      </p:cBhvr>
                                      <p:tavLst>
                                        <p:tav tm="0">
                                          <p:val>
                                            <p:strVal val="#ppt_x"/>
                                          </p:val>
                                        </p:tav>
                                        <p:tav tm="100000">
                                          <p:val>
                                            <p:strVal val="#ppt_x"/>
                                          </p:val>
                                        </p:tav>
                                      </p:tavLst>
                                    </p:anim>
                                    <p:anim calcmode="lin" valueType="num">
                                      <p:cBhvr>
                                        <p:cTn id="78" dur="750" fill="hold"/>
                                        <p:tgtEl>
                                          <p:spTgt spid="170"/>
                                        </p:tgtEl>
                                        <p:attrNameLst>
                                          <p:attrName>ppt_y</p:attrName>
                                        </p:attrNameLst>
                                      </p:cBhvr>
                                      <p:tavLst>
                                        <p:tav tm="0">
                                          <p:val>
                                            <p:strVal val="#ppt_y+.1"/>
                                          </p:val>
                                        </p:tav>
                                        <p:tav tm="100000">
                                          <p:val>
                                            <p:strVal val="#ppt_y"/>
                                          </p:val>
                                        </p:tav>
                                      </p:tavLst>
                                    </p:anim>
                                  </p:childTnLst>
                                </p:cTn>
                              </p:par>
                              <p:par>
                                <p:cTn id="79" presetID="47" presetClass="entr" presetSubtype="0" fill="hold" nodeType="withEffect">
                                  <p:stCondLst>
                                    <p:cond delay="0"/>
                                  </p:stCondLst>
                                  <p:childTnLst>
                                    <p:set>
                                      <p:cBhvr>
                                        <p:cTn id="80" dur="1" fill="hold">
                                          <p:stCondLst>
                                            <p:cond delay="0"/>
                                          </p:stCondLst>
                                        </p:cTn>
                                        <p:tgtEl>
                                          <p:spTgt spid="211"/>
                                        </p:tgtEl>
                                        <p:attrNameLst>
                                          <p:attrName>style.visibility</p:attrName>
                                        </p:attrNameLst>
                                      </p:cBhvr>
                                      <p:to>
                                        <p:strVal val="visible"/>
                                      </p:to>
                                    </p:set>
                                    <p:animEffect transition="in" filter="fade">
                                      <p:cBhvr>
                                        <p:cTn id="81" dur="750"/>
                                        <p:tgtEl>
                                          <p:spTgt spid="211"/>
                                        </p:tgtEl>
                                      </p:cBhvr>
                                    </p:animEffect>
                                    <p:anim calcmode="lin" valueType="num">
                                      <p:cBhvr>
                                        <p:cTn id="82" dur="750" fill="hold"/>
                                        <p:tgtEl>
                                          <p:spTgt spid="211"/>
                                        </p:tgtEl>
                                        <p:attrNameLst>
                                          <p:attrName>ppt_x</p:attrName>
                                        </p:attrNameLst>
                                      </p:cBhvr>
                                      <p:tavLst>
                                        <p:tav tm="0">
                                          <p:val>
                                            <p:strVal val="#ppt_x"/>
                                          </p:val>
                                        </p:tav>
                                        <p:tav tm="100000">
                                          <p:val>
                                            <p:strVal val="#ppt_x"/>
                                          </p:val>
                                        </p:tav>
                                      </p:tavLst>
                                    </p:anim>
                                    <p:anim calcmode="lin" valueType="num">
                                      <p:cBhvr>
                                        <p:cTn id="83" dur="750" fill="hold"/>
                                        <p:tgtEl>
                                          <p:spTgt spid="2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animBg="1"/>
      <p:bldP spid="24" grpId="0"/>
      <p:bldP spid="25" grpId="0"/>
      <p:bldP spid="44" grpId="0"/>
      <p:bldP spid="4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777034" y="500139"/>
            <a:ext cx="369646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SAY </a:t>
            </a:r>
            <a:r>
              <a:rPr lang="id-ID" sz="3200" b="1" dirty="0" smtClean="0">
                <a:solidFill>
                  <a:srgbClr val="FF6D6D"/>
                </a:solidFill>
                <a:latin typeface="Raleway" panose="020B0003030101060003" pitchFamily="34" charset="0"/>
              </a:rPr>
              <a:t>ABOUT </a:t>
            </a:r>
            <a:r>
              <a:rPr lang="id-ID" sz="3200" dirty="0" smtClean="0">
                <a:solidFill>
                  <a:schemeClr val="bg1">
                    <a:lumMod val="50000"/>
                  </a:schemeClr>
                </a:solidFill>
                <a:latin typeface="Raleway" panose="020B0003030101060003" pitchFamily="34" charset="0"/>
              </a:rPr>
              <a:t>MOST</a:t>
            </a:r>
            <a:endParaRPr lang="id-ID" sz="3200" dirty="0">
              <a:solidFill>
                <a:schemeClr val="bg1">
                  <a:lumMod val="50000"/>
                </a:schemeClr>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cxnSp>
        <p:nvCxnSpPr>
          <p:cNvPr id="171" name="Straight Connector 170"/>
          <p:cNvCxnSpPr/>
          <p:nvPr/>
        </p:nvCxnSpPr>
        <p:spPr>
          <a:xfrm>
            <a:off x="6096000" y="1604317"/>
            <a:ext cx="0" cy="4240696"/>
          </a:xfrm>
          <a:prstGeom prst="line">
            <a:avLst/>
          </a:prstGeom>
          <a:ln w="15875">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H="1">
            <a:off x="1017527" y="3724665"/>
            <a:ext cx="10156948" cy="0"/>
          </a:xfrm>
          <a:prstGeom prst="line">
            <a:avLst/>
          </a:prstGeom>
          <a:ln w="15875">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73" name="TextBox 172"/>
          <p:cNvSpPr txBox="1"/>
          <p:nvPr/>
        </p:nvSpPr>
        <p:spPr>
          <a:xfrm>
            <a:off x="2502425" y="2858591"/>
            <a:ext cx="1831335"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Tatang</a:t>
            </a:r>
            <a:r>
              <a:rPr lang="id-ID" sz="1600" dirty="0">
                <a:solidFill>
                  <a:schemeClr val="bg1">
                    <a:lumMod val="50000"/>
                  </a:schemeClr>
                </a:solidFill>
                <a:latin typeface="Raleway" panose="020B0003030101060003" pitchFamily="34" charset="0"/>
              </a:rPr>
              <a:t> Sutarman</a:t>
            </a:r>
            <a:endParaRPr lang="id-ID" sz="1400" dirty="0">
              <a:solidFill>
                <a:schemeClr val="bg1">
                  <a:lumMod val="50000"/>
                </a:schemeClr>
              </a:solidFill>
              <a:latin typeface="Raleway" panose="020B0003030101060003" pitchFamily="34" charset="0"/>
            </a:endParaRPr>
          </a:p>
        </p:txBody>
      </p:sp>
      <p:sp>
        <p:nvSpPr>
          <p:cNvPr id="174" name="TextBox 173"/>
          <p:cNvSpPr txBox="1"/>
          <p:nvPr/>
        </p:nvSpPr>
        <p:spPr>
          <a:xfrm>
            <a:off x="2502427" y="3145943"/>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FF6D6D"/>
                </a:solidFill>
                <a:latin typeface="PT Sans" panose="020B0503020203020204" pitchFamily="34" charset="0"/>
              </a:rPr>
              <a:t>PT Maju Terus</a:t>
            </a:r>
          </a:p>
        </p:txBody>
      </p:sp>
      <p:sp>
        <p:nvSpPr>
          <p:cNvPr id="175" name="TextBox 174"/>
          <p:cNvSpPr txBox="1"/>
          <p:nvPr/>
        </p:nvSpPr>
        <p:spPr>
          <a:xfrm>
            <a:off x="2502427" y="1952517"/>
            <a:ext cx="3593575" cy="769634"/>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 a piece.</a:t>
            </a:r>
            <a:r>
              <a:rPr lang="id-ID" sz="1467" dirty="0">
                <a:solidFill>
                  <a:schemeClr val="bg1">
                    <a:lumMod val="65000"/>
                  </a:schemeClr>
                </a:solidFill>
              </a:rPr>
              <a:t> Suitable for all category</a:t>
            </a:r>
            <a:r>
              <a:rPr lang="en-US" sz="1467" dirty="0">
                <a:solidFill>
                  <a:schemeClr val="bg1">
                    <a:lumMod val="65000"/>
                  </a:schemeClr>
                </a:solidFill>
              </a:rPr>
              <a:t>,</a:t>
            </a:r>
            <a:endParaRPr lang="en-US" sz="1467" b="1" dirty="0">
              <a:solidFill>
                <a:schemeClr val="bg1">
                  <a:lumMod val="65000"/>
                </a:schemeClr>
              </a:solidFill>
              <a:latin typeface="Signika Negative" pitchFamily="2" charset="0"/>
            </a:endParaRPr>
          </a:p>
        </p:txBody>
      </p:sp>
      <p:pic>
        <p:nvPicPr>
          <p:cNvPr id="177" name="Picture 17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7264" y="2020133"/>
            <a:ext cx="1462011" cy="1462011"/>
          </a:xfrm>
          <a:prstGeom prst="ellipse">
            <a:avLst/>
          </a:prstGeom>
          <a:ln w="31750" cap="rnd" cmpd="thickThin">
            <a:solidFill>
              <a:srgbClr val="FF6D6D"/>
            </a:solidFill>
          </a:ln>
          <a:effectLst/>
        </p:spPr>
      </p:pic>
      <p:sp>
        <p:nvSpPr>
          <p:cNvPr id="178" name="TextBox 177"/>
          <p:cNvSpPr txBox="1"/>
          <p:nvPr/>
        </p:nvSpPr>
        <p:spPr>
          <a:xfrm>
            <a:off x="2502427" y="4922208"/>
            <a:ext cx="1207510"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Asal</a:t>
            </a:r>
            <a:r>
              <a:rPr lang="id-ID" sz="1600" dirty="0">
                <a:solidFill>
                  <a:schemeClr val="bg1">
                    <a:lumMod val="50000"/>
                  </a:schemeClr>
                </a:solidFill>
                <a:latin typeface="Raleway" panose="020B0003030101060003" pitchFamily="34" charset="0"/>
              </a:rPr>
              <a:t> Bunyi</a:t>
            </a:r>
            <a:endParaRPr lang="id-ID" sz="1400" dirty="0">
              <a:solidFill>
                <a:schemeClr val="bg1">
                  <a:lumMod val="50000"/>
                </a:schemeClr>
              </a:solidFill>
              <a:latin typeface="Raleway" panose="020B0003030101060003" pitchFamily="34" charset="0"/>
            </a:endParaRPr>
          </a:p>
        </p:txBody>
      </p:sp>
      <p:sp>
        <p:nvSpPr>
          <p:cNvPr id="179" name="TextBox 178"/>
          <p:cNvSpPr txBox="1"/>
          <p:nvPr/>
        </p:nvSpPr>
        <p:spPr>
          <a:xfrm>
            <a:off x="2502427" y="5209560"/>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FF6D6D"/>
                </a:solidFill>
                <a:latin typeface="PT Sans" panose="020B0503020203020204" pitchFamily="34" charset="0"/>
              </a:rPr>
              <a:t>PT Maju Terus</a:t>
            </a:r>
          </a:p>
        </p:txBody>
      </p:sp>
      <p:sp>
        <p:nvSpPr>
          <p:cNvPr id="180" name="TextBox 179"/>
          <p:cNvSpPr txBox="1"/>
          <p:nvPr/>
        </p:nvSpPr>
        <p:spPr>
          <a:xfrm>
            <a:off x="2502427" y="4172998"/>
            <a:ext cx="3593575" cy="543867"/>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a:t>
            </a:r>
            <a:endParaRPr lang="en-US" sz="1467" b="1" dirty="0">
              <a:solidFill>
                <a:schemeClr val="bg1">
                  <a:lumMod val="65000"/>
                </a:schemeClr>
              </a:solidFill>
              <a:latin typeface="Signika Negative" pitchFamily="2" charset="0"/>
            </a:endParaRPr>
          </a:p>
        </p:txBody>
      </p:sp>
      <p:pic>
        <p:nvPicPr>
          <p:cNvPr id="213" name="Picture 2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7264" y="4083750"/>
            <a:ext cx="1462011" cy="1462011"/>
          </a:xfrm>
          <a:prstGeom prst="ellipse">
            <a:avLst/>
          </a:prstGeom>
          <a:ln w="31750" cap="rnd" cmpd="thickThin">
            <a:solidFill>
              <a:srgbClr val="FF6D6D"/>
            </a:solidFill>
          </a:ln>
          <a:effectLst/>
        </p:spPr>
      </p:pic>
      <p:sp>
        <p:nvSpPr>
          <p:cNvPr id="214" name="TextBox 213"/>
          <p:cNvSpPr txBox="1"/>
          <p:nvPr/>
        </p:nvSpPr>
        <p:spPr>
          <a:xfrm>
            <a:off x="7924316" y="2858591"/>
            <a:ext cx="1295098"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Yeti</a:t>
            </a:r>
            <a:r>
              <a:rPr lang="id-ID" sz="1600" dirty="0">
                <a:solidFill>
                  <a:schemeClr val="bg1">
                    <a:lumMod val="50000"/>
                  </a:schemeClr>
                </a:solidFill>
                <a:latin typeface="Raleway" panose="020B0003030101060003" pitchFamily="34" charset="0"/>
              </a:rPr>
              <a:t> Kasum</a:t>
            </a:r>
            <a:endParaRPr lang="id-ID" sz="1400" dirty="0">
              <a:solidFill>
                <a:schemeClr val="bg1">
                  <a:lumMod val="50000"/>
                </a:schemeClr>
              </a:solidFill>
              <a:latin typeface="Raleway" panose="020B0003030101060003" pitchFamily="34" charset="0"/>
            </a:endParaRPr>
          </a:p>
        </p:txBody>
      </p:sp>
      <p:sp>
        <p:nvSpPr>
          <p:cNvPr id="215" name="TextBox 214"/>
          <p:cNvSpPr txBox="1"/>
          <p:nvPr/>
        </p:nvSpPr>
        <p:spPr>
          <a:xfrm>
            <a:off x="7924315" y="3145943"/>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FF6D6D"/>
                </a:solidFill>
                <a:latin typeface="PT Sans" panose="020B0503020203020204" pitchFamily="34" charset="0"/>
              </a:rPr>
              <a:t>PT Maju Terus</a:t>
            </a:r>
          </a:p>
        </p:txBody>
      </p:sp>
      <p:sp>
        <p:nvSpPr>
          <p:cNvPr id="216" name="TextBox 215"/>
          <p:cNvSpPr txBox="1"/>
          <p:nvPr/>
        </p:nvSpPr>
        <p:spPr>
          <a:xfrm>
            <a:off x="7924317" y="2100819"/>
            <a:ext cx="3593575" cy="543867"/>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a:t>
            </a:r>
            <a:endParaRPr lang="en-US" sz="1467" b="1" dirty="0">
              <a:solidFill>
                <a:schemeClr val="bg1">
                  <a:lumMod val="65000"/>
                </a:schemeClr>
              </a:solidFill>
              <a:latin typeface="Signika Negative" pitchFamily="2" charset="0"/>
            </a:endParaRPr>
          </a:p>
        </p:txBody>
      </p:sp>
      <p:pic>
        <p:nvPicPr>
          <p:cNvPr id="218" name="Picture 2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79153" y="2020133"/>
            <a:ext cx="1462011" cy="1462011"/>
          </a:xfrm>
          <a:prstGeom prst="ellipse">
            <a:avLst/>
          </a:prstGeom>
          <a:ln w="31750" cap="rnd" cmpd="thickThin">
            <a:solidFill>
              <a:srgbClr val="FF6D6D"/>
            </a:solidFill>
          </a:ln>
          <a:effectLst/>
        </p:spPr>
      </p:pic>
      <p:sp>
        <p:nvSpPr>
          <p:cNvPr id="219" name="TextBox 218"/>
          <p:cNvSpPr txBox="1"/>
          <p:nvPr/>
        </p:nvSpPr>
        <p:spPr>
          <a:xfrm>
            <a:off x="7924318" y="4922208"/>
            <a:ext cx="1770934"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Merana</a:t>
            </a:r>
            <a:r>
              <a:rPr lang="id-ID" sz="1600" dirty="0">
                <a:solidFill>
                  <a:schemeClr val="bg1">
                    <a:lumMod val="50000"/>
                  </a:schemeClr>
                </a:solidFill>
                <a:latin typeface="Raleway" panose="020B0003030101060003" pitchFamily="34" charset="0"/>
              </a:rPr>
              <a:t> Sidakep</a:t>
            </a:r>
            <a:endParaRPr lang="id-ID" sz="1400" dirty="0">
              <a:solidFill>
                <a:schemeClr val="bg1">
                  <a:lumMod val="50000"/>
                </a:schemeClr>
              </a:solidFill>
              <a:latin typeface="Raleway" panose="020B0003030101060003" pitchFamily="34" charset="0"/>
            </a:endParaRPr>
          </a:p>
        </p:txBody>
      </p:sp>
      <p:sp>
        <p:nvSpPr>
          <p:cNvPr id="220" name="TextBox 219"/>
          <p:cNvSpPr txBox="1"/>
          <p:nvPr/>
        </p:nvSpPr>
        <p:spPr>
          <a:xfrm>
            <a:off x="7924315" y="5209560"/>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FF6D6D"/>
                </a:solidFill>
                <a:latin typeface="PT Sans" panose="020B0503020203020204" pitchFamily="34" charset="0"/>
              </a:rPr>
              <a:t>PT Maju Terus</a:t>
            </a:r>
          </a:p>
        </p:txBody>
      </p:sp>
      <p:sp>
        <p:nvSpPr>
          <p:cNvPr id="221" name="TextBox 220"/>
          <p:cNvSpPr txBox="1"/>
          <p:nvPr/>
        </p:nvSpPr>
        <p:spPr>
          <a:xfrm>
            <a:off x="7924317" y="4016133"/>
            <a:ext cx="3593575" cy="769634"/>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 a piece.</a:t>
            </a:r>
            <a:r>
              <a:rPr lang="id-ID" sz="1467" dirty="0">
                <a:solidFill>
                  <a:schemeClr val="bg1">
                    <a:lumMod val="65000"/>
                  </a:schemeClr>
                </a:solidFill>
              </a:rPr>
              <a:t> Suitable</a:t>
            </a:r>
            <a:endParaRPr lang="en-US" sz="1467" b="1" dirty="0">
              <a:solidFill>
                <a:schemeClr val="bg1">
                  <a:lumMod val="65000"/>
                </a:schemeClr>
              </a:solidFill>
              <a:latin typeface="Signika Negative" pitchFamily="2" charset="0"/>
            </a:endParaRPr>
          </a:p>
        </p:txBody>
      </p:sp>
      <p:pic>
        <p:nvPicPr>
          <p:cNvPr id="223" name="Picture 22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79153" y="4083750"/>
            <a:ext cx="1462011" cy="1462011"/>
          </a:xfrm>
          <a:prstGeom prst="ellipse">
            <a:avLst/>
          </a:prstGeom>
          <a:ln w="31750" cap="rnd" cmpd="thickThin">
            <a:solidFill>
              <a:srgbClr val="FF6D6D"/>
            </a:solidFill>
          </a:ln>
          <a:effectLst/>
        </p:spPr>
      </p:pic>
      <p:grpSp>
        <p:nvGrpSpPr>
          <p:cNvPr id="224" name="Group 223"/>
          <p:cNvGrpSpPr/>
          <p:nvPr/>
        </p:nvGrpSpPr>
        <p:grpSpPr>
          <a:xfrm>
            <a:off x="2625264" y="2766644"/>
            <a:ext cx="543859" cy="47453"/>
            <a:chOff x="5800526" y="4057907"/>
            <a:chExt cx="773681" cy="67506"/>
          </a:xfrm>
        </p:grpSpPr>
        <p:sp>
          <p:nvSpPr>
            <p:cNvPr id="225" name="Oval 224"/>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6" name="Oval 225"/>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7" name="Oval 226"/>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8" name="Oval 227"/>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9" name="Oval 228"/>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0" name="Oval 229"/>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1" name="Oval 230"/>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2" name="Oval 231"/>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3" name="Oval 232"/>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4" name="Oval 233"/>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6" name="Group 235"/>
          <p:cNvGrpSpPr/>
          <p:nvPr/>
        </p:nvGrpSpPr>
        <p:grpSpPr>
          <a:xfrm>
            <a:off x="8018028" y="2766644"/>
            <a:ext cx="543859" cy="47453"/>
            <a:chOff x="5800526" y="4057907"/>
            <a:chExt cx="773681" cy="67506"/>
          </a:xfrm>
        </p:grpSpPr>
        <p:sp>
          <p:nvSpPr>
            <p:cNvPr id="237" name="Oval 236"/>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8" name="Oval 237"/>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9" name="Oval 238"/>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0" name="Oval 239"/>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1" name="Oval 240"/>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2" name="Oval 241"/>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3" name="Oval 242"/>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4" name="Oval 243"/>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5" name="Oval 244"/>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6" name="Oval 245"/>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7" name="Group 246"/>
          <p:cNvGrpSpPr/>
          <p:nvPr/>
        </p:nvGrpSpPr>
        <p:grpSpPr>
          <a:xfrm>
            <a:off x="2625264" y="4845820"/>
            <a:ext cx="543859" cy="47453"/>
            <a:chOff x="5800526" y="4057907"/>
            <a:chExt cx="773681" cy="67506"/>
          </a:xfrm>
        </p:grpSpPr>
        <p:sp>
          <p:nvSpPr>
            <p:cNvPr id="248" name="Oval 247"/>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9" name="Oval 248"/>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0" name="Oval 249"/>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1" name="Oval 250"/>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2" name="Oval 251"/>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3" name="Oval 252"/>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4" name="Oval 253"/>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5" name="Oval 254"/>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6" name="Oval 255"/>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7" name="Oval 256"/>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8" name="Group 257"/>
          <p:cNvGrpSpPr/>
          <p:nvPr/>
        </p:nvGrpSpPr>
        <p:grpSpPr>
          <a:xfrm>
            <a:off x="8018028" y="4845820"/>
            <a:ext cx="543859" cy="47453"/>
            <a:chOff x="5800526" y="4057907"/>
            <a:chExt cx="773681" cy="67506"/>
          </a:xfrm>
        </p:grpSpPr>
        <p:sp>
          <p:nvSpPr>
            <p:cNvPr id="259" name="Oval 258"/>
            <p:cNvSpPr/>
            <p:nvPr userDrawn="1"/>
          </p:nvSpPr>
          <p:spPr>
            <a:xfrm>
              <a:off x="5800526" y="4057907"/>
              <a:ext cx="67506" cy="67506"/>
            </a:xfrm>
            <a:prstGeom prst="ellipse">
              <a:avLst/>
            </a:prstGeom>
            <a:solidFill>
              <a:srgbClr val="FF4343">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0" name="Oval 259"/>
            <p:cNvSpPr/>
            <p:nvPr userDrawn="1"/>
          </p:nvSpPr>
          <p:spPr>
            <a:xfrm>
              <a:off x="5879481" y="4057907"/>
              <a:ext cx="67506" cy="67506"/>
            </a:xfrm>
            <a:prstGeom prst="ellipse">
              <a:avLst/>
            </a:prstGeom>
            <a:solidFill>
              <a:srgbClr val="FF434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1" name="Oval 260"/>
            <p:cNvSpPr/>
            <p:nvPr userDrawn="1"/>
          </p:nvSpPr>
          <p:spPr>
            <a:xfrm>
              <a:off x="5958437" y="4057907"/>
              <a:ext cx="67506" cy="67506"/>
            </a:xfrm>
            <a:prstGeom prst="ellipse">
              <a:avLst/>
            </a:prstGeom>
            <a:solidFill>
              <a:srgbClr val="FF4343">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2" name="Oval 261"/>
            <p:cNvSpPr/>
            <p:nvPr userDrawn="1"/>
          </p:nvSpPr>
          <p:spPr>
            <a:xfrm>
              <a:off x="6037392" y="4057907"/>
              <a:ext cx="67506" cy="67506"/>
            </a:xfrm>
            <a:prstGeom prst="ellipse">
              <a:avLst/>
            </a:prstGeom>
            <a:solidFill>
              <a:srgbClr val="FF434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3" name="Oval 262"/>
            <p:cNvSpPr/>
            <p:nvPr userDrawn="1"/>
          </p:nvSpPr>
          <p:spPr>
            <a:xfrm>
              <a:off x="6116347" y="4057907"/>
              <a:ext cx="67506" cy="67506"/>
            </a:xfrm>
            <a:prstGeom prst="ellipse">
              <a:avLst/>
            </a:prstGeom>
            <a:solidFill>
              <a:srgbClr val="FF434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4" name="Oval 263"/>
            <p:cNvSpPr/>
            <p:nvPr/>
          </p:nvSpPr>
          <p:spPr>
            <a:xfrm>
              <a:off x="6190880" y="4057907"/>
              <a:ext cx="67506" cy="67506"/>
            </a:xfrm>
            <a:prstGeom prst="ellipse">
              <a:avLst/>
            </a:prstGeom>
            <a:solidFill>
              <a:srgbClr val="FF434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5" name="Oval 264"/>
            <p:cNvSpPr/>
            <p:nvPr/>
          </p:nvSpPr>
          <p:spPr>
            <a:xfrm>
              <a:off x="6269835" y="4057907"/>
              <a:ext cx="67506" cy="67506"/>
            </a:xfrm>
            <a:prstGeom prst="ellipse">
              <a:avLst/>
            </a:prstGeom>
            <a:solidFill>
              <a:srgbClr val="FF434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6" name="Oval 265"/>
            <p:cNvSpPr/>
            <p:nvPr/>
          </p:nvSpPr>
          <p:spPr>
            <a:xfrm>
              <a:off x="6348791" y="4057907"/>
              <a:ext cx="67506" cy="67506"/>
            </a:xfrm>
            <a:prstGeom prst="ellipse">
              <a:avLst/>
            </a:prstGeom>
            <a:solidFill>
              <a:srgbClr val="FF434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7" name="Oval 266"/>
            <p:cNvSpPr/>
            <p:nvPr/>
          </p:nvSpPr>
          <p:spPr>
            <a:xfrm>
              <a:off x="6427746" y="4057907"/>
              <a:ext cx="67506" cy="67506"/>
            </a:xfrm>
            <a:prstGeom prst="ellipse">
              <a:avLst/>
            </a:prstGeom>
            <a:solidFill>
              <a:srgbClr val="FF434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8" name="Oval 267"/>
            <p:cNvSpPr/>
            <p:nvPr/>
          </p:nvSpPr>
          <p:spPr>
            <a:xfrm>
              <a:off x="6506701" y="4057907"/>
              <a:ext cx="67506" cy="67506"/>
            </a:xfrm>
            <a:prstGeom prst="ellipse">
              <a:avLst/>
            </a:prstGeom>
            <a:solidFill>
              <a:srgbClr val="FF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0370784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7"/>
                                        </p:tgtEl>
                                        <p:attrNameLst>
                                          <p:attrName>style.visibility</p:attrName>
                                        </p:attrNameLst>
                                      </p:cBhvr>
                                      <p:to>
                                        <p:strVal val="visible"/>
                                      </p:to>
                                    </p:set>
                                    <p:anim calcmode="lin" valueType="num">
                                      <p:cBhvr>
                                        <p:cTn id="15" dur="500" fill="hold"/>
                                        <p:tgtEl>
                                          <p:spTgt spid="177"/>
                                        </p:tgtEl>
                                        <p:attrNameLst>
                                          <p:attrName>ppt_w</p:attrName>
                                        </p:attrNameLst>
                                      </p:cBhvr>
                                      <p:tavLst>
                                        <p:tav tm="0">
                                          <p:val>
                                            <p:fltVal val="0"/>
                                          </p:val>
                                        </p:tav>
                                        <p:tav tm="100000">
                                          <p:val>
                                            <p:strVal val="#ppt_w"/>
                                          </p:val>
                                        </p:tav>
                                      </p:tavLst>
                                    </p:anim>
                                    <p:anim calcmode="lin" valueType="num">
                                      <p:cBhvr>
                                        <p:cTn id="16" dur="500" fill="hold"/>
                                        <p:tgtEl>
                                          <p:spTgt spid="177"/>
                                        </p:tgtEl>
                                        <p:attrNameLst>
                                          <p:attrName>ppt_h</p:attrName>
                                        </p:attrNameLst>
                                      </p:cBhvr>
                                      <p:tavLst>
                                        <p:tav tm="0">
                                          <p:val>
                                            <p:fltVal val="0"/>
                                          </p:val>
                                        </p:tav>
                                        <p:tav tm="100000">
                                          <p:val>
                                            <p:strVal val="#ppt_h"/>
                                          </p:val>
                                        </p:tav>
                                      </p:tavLst>
                                    </p:anim>
                                    <p:animEffect transition="in" filter="fade">
                                      <p:cBhvr>
                                        <p:cTn id="17" dur="500"/>
                                        <p:tgtEl>
                                          <p:spTgt spid="17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75"/>
                                        </p:tgtEl>
                                        <p:attrNameLst>
                                          <p:attrName>style.visibility</p:attrName>
                                        </p:attrNameLst>
                                      </p:cBhvr>
                                      <p:to>
                                        <p:strVal val="visible"/>
                                      </p:to>
                                    </p:set>
                                    <p:animEffect transition="in" filter="fade">
                                      <p:cBhvr>
                                        <p:cTn id="21" dur="500"/>
                                        <p:tgtEl>
                                          <p:spTgt spid="175"/>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224"/>
                                        </p:tgtEl>
                                        <p:attrNameLst>
                                          <p:attrName>style.visibility</p:attrName>
                                        </p:attrNameLst>
                                      </p:cBhvr>
                                      <p:to>
                                        <p:strVal val="visible"/>
                                      </p:to>
                                    </p:set>
                                    <p:animEffect transition="in" filter="wipe(left)">
                                      <p:cBhvr>
                                        <p:cTn id="25" dur="500"/>
                                        <p:tgtEl>
                                          <p:spTgt spid="224"/>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73"/>
                                        </p:tgtEl>
                                        <p:attrNameLst>
                                          <p:attrName>style.visibility</p:attrName>
                                        </p:attrNameLst>
                                      </p:cBhvr>
                                      <p:to>
                                        <p:strVal val="visible"/>
                                      </p:to>
                                    </p:set>
                                    <p:animEffect transition="in" filter="fade">
                                      <p:cBhvr>
                                        <p:cTn id="29" dur="500"/>
                                        <p:tgtEl>
                                          <p:spTgt spid="173"/>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74"/>
                                        </p:tgtEl>
                                        <p:attrNameLst>
                                          <p:attrName>style.visibility</p:attrName>
                                        </p:attrNameLst>
                                      </p:cBhvr>
                                      <p:to>
                                        <p:strVal val="visible"/>
                                      </p:to>
                                    </p:set>
                                    <p:animEffect transition="in" filter="fade">
                                      <p:cBhvr>
                                        <p:cTn id="33" dur="500"/>
                                        <p:tgtEl>
                                          <p:spTgt spid="174"/>
                                        </p:tgtEl>
                                      </p:cBhvr>
                                    </p:animEffect>
                                  </p:childTnLst>
                                </p:cTn>
                              </p:par>
                              <p:par>
                                <p:cTn id="34" presetID="22" presetClass="entr" presetSubtype="1" fill="hold" nodeType="withEffect">
                                  <p:stCondLst>
                                    <p:cond delay="0"/>
                                  </p:stCondLst>
                                  <p:childTnLst>
                                    <p:set>
                                      <p:cBhvr>
                                        <p:cTn id="35" dur="1" fill="hold">
                                          <p:stCondLst>
                                            <p:cond delay="0"/>
                                          </p:stCondLst>
                                        </p:cTn>
                                        <p:tgtEl>
                                          <p:spTgt spid="171"/>
                                        </p:tgtEl>
                                        <p:attrNameLst>
                                          <p:attrName>style.visibility</p:attrName>
                                        </p:attrNameLst>
                                      </p:cBhvr>
                                      <p:to>
                                        <p:strVal val="visible"/>
                                      </p:to>
                                    </p:set>
                                    <p:animEffect transition="in" filter="wipe(up)">
                                      <p:cBhvr>
                                        <p:cTn id="36" dur="500"/>
                                        <p:tgtEl>
                                          <p:spTgt spid="171"/>
                                        </p:tgtEl>
                                      </p:cBhvr>
                                    </p:animEffect>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18"/>
                                        </p:tgtEl>
                                        <p:attrNameLst>
                                          <p:attrName>style.visibility</p:attrName>
                                        </p:attrNameLst>
                                      </p:cBhvr>
                                      <p:to>
                                        <p:strVal val="visible"/>
                                      </p:to>
                                    </p:set>
                                    <p:anim calcmode="lin" valueType="num">
                                      <p:cBhvr>
                                        <p:cTn id="40" dur="500" fill="hold"/>
                                        <p:tgtEl>
                                          <p:spTgt spid="218"/>
                                        </p:tgtEl>
                                        <p:attrNameLst>
                                          <p:attrName>ppt_w</p:attrName>
                                        </p:attrNameLst>
                                      </p:cBhvr>
                                      <p:tavLst>
                                        <p:tav tm="0">
                                          <p:val>
                                            <p:fltVal val="0"/>
                                          </p:val>
                                        </p:tav>
                                        <p:tav tm="100000">
                                          <p:val>
                                            <p:strVal val="#ppt_w"/>
                                          </p:val>
                                        </p:tav>
                                      </p:tavLst>
                                    </p:anim>
                                    <p:anim calcmode="lin" valueType="num">
                                      <p:cBhvr>
                                        <p:cTn id="41" dur="500" fill="hold"/>
                                        <p:tgtEl>
                                          <p:spTgt spid="218"/>
                                        </p:tgtEl>
                                        <p:attrNameLst>
                                          <p:attrName>ppt_h</p:attrName>
                                        </p:attrNameLst>
                                      </p:cBhvr>
                                      <p:tavLst>
                                        <p:tav tm="0">
                                          <p:val>
                                            <p:fltVal val="0"/>
                                          </p:val>
                                        </p:tav>
                                        <p:tav tm="100000">
                                          <p:val>
                                            <p:strVal val="#ppt_h"/>
                                          </p:val>
                                        </p:tav>
                                      </p:tavLst>
                                    </p:anim>
                                    <p:animEffect transition="in" filter="fade">
                                      <p:cBhvr>
                                        <p:cTn id="42" dur="500"/>
                                        <p:tgtEl>
                                          <p:spTgt spid="218"/>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16"/>
                                        </p:tgtEl>
                                        <p:attrNameLst>
                                          <p:attrName>style.visibility</p:attrName>
                                        </p:attrNameLst>
                                      </p:cBhvr>
                                      <p:to>
                                        <p:strVal val="visible"/>
                                      </p:to>
                                    </p:set>
                                    <p:animEffect transition="in" filter="fade">
                                      <p:cBhvr>
                                        <p:cTn id="46" dur="500"/>
                                        <p:tgtEl>
                                          <p:spTgt spid="216"/>
                                        </p:tgtEl>
                                      </p:cBhvr>
                                    </p:animEffect>
                                  </p:childTnLst>
                                </p:cTn>
                              </p:par>
                            </p:childTnLst>
                          </p:cTn>
                        </p:par>
                        <p:par>
                          <p:cTn id="47" fill="hold">
                            <p:stCondLst>
                              <p:cond delay="4500"/>
                            </p:stCondLst>
                            <p:childTnLst>
                              <p:par>
                                <p:cTn id="48" presetID="22" presetClass="entr" presetSubtype="8" fill="hold" nodeType="afterEffect">
                                  <p:stCondLst>
                                    <p:cond delay="0"/>
                                  </p:stCondLst>
                                  <p:childTnLst>
                                    <p:set>
                                      <p:cBhvr>
                                        <p:cTn id="49" dur="1" fill="hold">
                                          <p:stCondLst>
                                            <p:cond delay="0"/>
                                          </p:stCondLst>
                                        </p:cTn>
                                        <p:tgtEl>
                                          <p:spTgt spid="236"/>
                                        </p:tgtEl>
                                        <p:attrNameLst>
                                          <p:attrName>style.visibility</p:attrName>
                                        </p:attrNameLst>
                                      </p:cBhvr>
                                      <p:to>
                                        <p:strVal val="visible"/>
                                      </p:to>
                                    </p:set>
                                    <p:animEffect transition="in" filter="wipe(left)">
                                      <p:cBhvr>
                                        <p:cTn id="50" dur="500"/>
                                        <p:tgtEl>
                                          <p:spTgt spid="236"/>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215"/>
                                        </p:tgtEl>
                                        <p:attrNameLst>
                                          <p:attrName>style.visibility</p:attrName>
                                        </p:attrNameLst>
                                      </p:cBhvr>
                                      <p:to>
                                        <p:strVal val="visible"/>
                                      </p:to>
                                    </p:set>
                                    <p:animEffect transition="in" filter="fade">
                                      <p:cBhvr>
                                        <p:cTn id="58" dur="500"/>
                                        <p:tgtEl>
                                          <p:spTgt spid="215"/>
                                        </p:tgtEl>
                                      </p:cBhvr>
                                    </p:animEffect>
                                  </p:childTnLst>
                                </p:cTn>
                              </p:par>
                              <p:par>
                                <p:cTn id="59" presetID="16" presetClass="entr" presetSubtype="37" fill="hold" nodeType="withEffect">
                                  <p:stCondLst>
                                    <p:cond delay="0"/>
                                  </p:stCondLst>
                                  <p:childTnLst>
                                    <p:set>
                                      <p:cBhvr>
                                        <p:cTn id="60" dur="1" fill="hold">
                                          <p:stCondLst>
                                            <p:cond delay="0"/>
                                          </p:stCondLst>
                                        </p:cTn>
                                        <p:tgtEl>
                                          <p:spTgt spid="172"/>
                                        </p:tgtEl>
                                        <p:attrNameLst>
                                          <p:attrName>style.visibility</p:attrName>
                                        </p:attrNameLst>
                                      </p:cBhvr>
                                      <p:to>
                                        <p:strVal val="visible"/>
                                      </p:to>
                                    </p:set>
                                    <p:animEffect transition="in" filter="barn(outVertical)">
                                      <p:cBhvr>
                                        <p:cTn id="61" dur="500"/>
                                        <p:tgtEl>
                                          <p:spTgt spid="172"/>
                                        </p:tgtEl>
                                      </p:cBhvr>
                                    </p:animEffect>
                                  </p:childTnLst>
                                </p:cTn>
                              </p:par>
                            </p:childTnLst>
                          </p:cTn>
                        </p:par>
                        <p:par>
                          <p:cTn id="62" fill="hold">
                            <p:stCondLst>
                              <p:cond delay="6000"/>
                            </p:stCondLst>
                            <p:childTnLst>
                              <p:par>
                                <p:cTn id="63" presetID="53" presetClass="entr" presetSubtype="16" fill="hold" nodeType="afterEffect">
                                  <p:stCondLst>
                                    <p:cond delay="0"/>
                                  </p:stCondLst>
                                  <p:childTnLst>
                                    <p:set>
                                      <p:cBhvr>
                                        <p:cTn id="64" dur="1" fill="hold">
                                          <p:stCondLst>
                                            <p:cond delay="0"/>
                                          </p:stCondLst>
                                        </p:cTn>
                                        <p:tgtEl>
                                          <p:spTgt spid="213"/>
                                        </p:tgtEl>
                                        <p:attrNameLst>
                                          <p:attrName>style.visibility</p:attrName>
                                        </p:attrNameLst>
                                      </p:cBhvr>
                                      <p:to>
                                        <p:strVal val="visible"/>
                                      </p:to>
                                    </p:set>
                                    <p:anim calcmode="lin" valueType="num">
                                      <p:cBhvr>
                                        <p:cTn id="65" dur="500" fill="hold"/>
                                        <p:tgtEl>
                                          <p:spTgt spid="213"/>
                                        </p:tgtEl>
                                        <p:attrNameLst>
                                          <p:attrName>ppt_w</p:attrName>
                                        </p:attrNameLst>
                                      </p:cBhvr>
                                      <p:tavLst>
                                        <p:tav tm="0">
                                          <p:val>
                                            <p:fltVal val="0"/>
                                          </p:val>
                                        </p:tav>
                                        <p:tav tm="100000">
                                          <p:val>
                                            <p:strVal val="#ppt_w"/>
                                          </p:val>
                                        </p:tav>
                                      </p:tavLst>
                                    </p:anim>
                                    <p:anim calcmode="lin" valueType="num">
                                      <p:cBhvr>
                                        <p:cTn id="66" dur="500" fill="hold"/>
                                        <p:tgtEl>
                                          <p:spTgt spid="213"/>
                                        </p:tgtEl>
                                        <p:attrNameLst>
                                          <p:attrName>ppt_h</p:attrName>
                                        </p:attrNameLst>
                                      </p:cBhvr>
                                      <p:tavLst>
                                        <p:tav tm="0">
                                          <p:val>
                                            <p:fltVal val="0"/>
                                          </p:val>
                                        </p:tav>
                                        <p:tav tm="100000">
                                          <p:val>
                                            <p:strVal val="#ppt_h"/>
                                          </p:val>
                                        </p:tav>
                                      </p:tavLst>
                                    </p:anim>
                                    <p:animEffect transition="in" filter="fade">
                                      <p:cBhvr>
                                        <p:cTn id="67" dur="500"/>
                                        <p:tgtEl>
                                          <p:spTgt spid="213"/>
                                        </p:tgtEl>
                                      </p:cBhvr>
                                    </p:animEffect>
                                  </p:childTnLst>
                                </p:cTn>
                              </p:par>
                            </p:childTnLst>
                          </p:cTn>
                        </p:par>
                        <p:par>
                          <p:cTn id="68" fill="hold">
                            <p:stCondLst>
                              <p:cond delay="6500"/>
                            </p:stCondLst>
                            <p:childTnLst>
                              <p:par>
                                <p:cTn id="69" presetID="10" presetClass="entr" presetSubtype="0" fill="hold" grpId="0" nodeType="afterEffect">
                                  <p:stCondLst>
                                    <p:cond delay="0"/>
                                  </p:stCondLst>
                                  <p:childTnLst>
                                    <p:set>
                                      <p:cBhvr>
                                        <p:cTn id="70" dur="1" fill="hold">
                                          <p:stCondLst>
                                            <p:cond delay="0"/>
                                          </p:stCondLst>
                                        </p:cTn>
                                        <p:tgtEl>
                                          <p:spTgt spid="180"/>
                                        </p:tgtEl>
                                        <p:attrNameLst>
                                          <p:attrName>style.visibility</p:attrName>
                                        </p:attrNameLst>
                                      </p:cBhvr>
                                      <p:to>
                                        <p:strVal val="visible"/>
                                      </p:to>
                                    </p:set>
                                    <p:animEffect transition="in" filter="fade">
                                      <p:cBhvr>
                                        <p:cTn id="71" dur="500"/>
                                        <p:tgtEl>
                                          <p:spTgt spid="180"/>
                                        </p:tgtEl>
                                      </p:cBhvr>
                                    </p:animEffect>
                                  </p:childTnLst>
                                </p:cTn>
                              </p:par>
                            </p:childTnLst>
                          </p:cTn>
                        </p:par>
                        <p:par>
                          <p:cTn id="72" fill="hold">
                            <p:stCondLst>
                              <p:cond delay="7000"/>
                            </p:stCondLst>
                            <p:childTnLst>
                              <p:par>
                                <p:cTn id="73" presetID="22" presetClass="entr" presetSubtype="8" fill="hold" nodeType="afterEffect">
                                  <p:stCondLst>
                                    <p:cond delay="0"/>
                                  </p:stCondLst>
                                  <p:childTnLst>
                                    <p:set>
                                      <p:cBhvr>
                                        <p:cTn id="74" dur="1" fill="hold">
                                          <p:stCondLst>
                                            <p:cond delay="0"/>
                                          </p:stCondLst>
                                        </p:cTn>
                                        <p:tgtEl>
                                          <p:spTgt spid="247"/>
                                        </p:tgtEl>
                                        <p:attrNameLst>
                                          <p:attrName>style.visibility</p:attrName>
                                        </p:attrNameLst>
                                      </p:cBhvr>
                                      <p:to>
                                        <p:strVal val="visible"/>
                                      </p:to>
                                    </p:set>
                                    <p:animEffect transition="in" filter="wipe(left)">
                                      <p:cBhvr>
                                        <p:cTn id="75" dur="500"/>
                                        <p:tgtEl>
                                          <p:spTgt spid="247"/>
                                        </p:tgtEl>
                                      </p:cBhvr>
                                    </p:animEffect>
                                  </p:childTnLst>
                                </p:cTn>
                              </p:par>
                            </p:childTnLst>
                          </p:cTn>
                        </p:par>
                        <p:par>
                          <p:cTn id="76" fill="hold">
                            <p:stCondLst>
                              <p:cond delay="7500"/>
                            </p:stCondLst>
                            <p:childTnLst>
                              <p:par>
                                <p:cTn id="77" presetID="10" presetClass="entr" presetSubtype="0" fill="hold" grpId="0" nodeType="afterEffect">
                                  <p:stCondLst>
                                    <p:cond delay="0"/>
                                  </p:stCondLst>
                                  <p:childTnLst>
                                    <p:set>
                                      <p:cBhvr>
                                        <p:cTn id="78" dur="1" fill="hold">
                                          <p:stCondLst>
                                            <p:cond delay="0"/>
                                          </p:stCondLst>
                                        </p:cTn>
                                        <p:tgtEl>
                                          <p:spTgt spid="178"/>
                                        </p:tgtEl>
                                        <p:attrNameLst>
                                          <p:attrName>style.visibility</p:attrName>
                                        </p:attrNameLst>
                                      </p:cBhvr>
                                      <p:to>
                                        <p:strVal val="visible"/>
                                      </p:to>
                                    </p:set>
                                    <p:animEffect transition="in" filter="fade">
                                      <p:cBhvr>
                                        <p:cTn id="79" dur="500"/>
                                        <p:tgtEl>
                                          <p:spTgt spid="178"/>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179"/>
                                        </p:tgtEl>
                                        <p:attrNameLst>
                                          <p:attrName>style.visibility</p:attrName>
                                        </p:attrNameLst>
                                      </p:cBhvr>
                                      <p:to>
                                        <p:strVal val="visible"/>
                                      </p:to>
                                    </p:set>
                                    <p:animEffect transition="in" filter="fade">
                                      <p:cBhvr>
                                        <p:cTn id="83" dur="500"/>
                                        <p:tgtEl>
                                          <p:spTgt spid="179"/>
                                        </p:tgtEl>
                                      </p:cBhvr>
                                    </p:animEffect>
                                  </p:childTnLst>
                                </p:cTn>
                              </p:par>
                            </p:childTnLst>
                          </p:cTn>
                        </p:par>
                        <p:par>
                          <p:cTn id="84" fill="hold">
                            <p:stCondLst>
                              <p:cond delay="8500"/>
                            </p:stCondLst>
                            <p:childTnLst>
                              <p:par>
                                <p:cTn id="85" presetID="53" presetClass="entr" presetSubtype="16" fill="hold" nodeType="afterEffect">
                                  <p:stCondLst>
                                    <p:cond delay="0"/>
                                  </p:stCondLst>
                                  <p:childTnLst>
                                    <p:set>
                                      <p:cBhvr>
                                        <p:cTn id="86" dur="1" fill="hold">
                                          <p:stCondLst>
                                            <p:cond delay="0"/>
                                          </p:stCondLst>
                                        </p:cTn>
                                        <p:tgtEl>
                                          <p:spTgt spid="223"/>
                                        </p:tgtEl>
                                        <p:attrNameLst>
                                          <p:attrName>style.visibility</p:attrName>
                                        </p:attrNameLst>
                                      </p:cBhvr>
                                      <p:to>
                                        <p:strVal val="visible"/>
                                      </p:to>
                                    </p:set>
                                    <p:anim calcmode="lin" valueType="num">
                                      <p:cBhvr>
                                        <p:cTn id="87" dur="500" fill="hold"/>
                                        <p:tgtEl>
                                          <p:spTgt spid="223"/>
                                        </p:tgtEl>
                                        <p:attrNameLst>
                                          <p:attrName>ppt_w</p:attrName>
                                        </p:attrNameLst>
                                      </p:cBhvr>
                                      <p:tavLst>
                                        <p:tav tm="0">
                                          <p:val>
                                            <p:fltVal val="0"/>
                                          </p:val>
                                        </p:tav>
                                        <p:tav tm="100000">
                                          <p:val>
                                            <p:strVal val="#ppt_w"/>
                                          </p:val>
                                        </p:tav>
                                      </p:tavLst>
                                    </p:anim>
                                    <p:anim calcmode="lin" valueType="num">
                                      <p:cBhvr>
                                        <p:cTn id="88" dur="500" fill="hold"/>
                                        <p:tgtEl>
                                          <p:spTgt spid="223"/>
                                        </p:tgtEl>
                                        <p:attrNameLst>
                                          <p:attrName>ppt_h</p:attrName>
                                        </p:attrNameLst>
                                      </p:cBhvr>
                                      <p:tavLst>
                                        <p:tav tm="0">
                                          <p:val>
                                            <p:fltVal val="0"/>
                                          </p:val>
                                        </p:tav>
                                        <p:tav tm="100000">
                                          <p:val>
                                            <p:strVal val="#ppt_h"/>
                                          </p:val>
                                        </p:tav>
                                      </p:tavLst>
                                    </p:anim>
                                    <p:animEffect transition="in" filter="fade">
                                      <p:cBhvr>
                                        <p:cTn id="89" dur="500"/>
                                        <p:tgtEl>
                                          <p:spTgt spid="223"/>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221"/>
                                        </p:tgtEl>
                                        <p:attrNameLst>
                                          <p:attrName>style.visibility</p:attrName>
                                        </p:attrNameLst>
                                      </p:cBhvr>
                                      <p:to>
                                        <p:strVal val="visible"/>
                                      </p:to>
                                    </p:set>
                                    <p:animEffect transition="in" filter="fade">
                                      <p:cBhvr>
                                        <p:cTn id="93" dur="500"/>
                                        <p:tgtEl>
                                          <p:spTgt spid="221"/>
                                        </p:tgtEl>
                                      </p:cBhvr>
                                    </p:animEffect>
                                  </p:childTnLst>
                                </p:cTn>
                              </p:par>
                            </p:childTnLst>
                          </p:cTn>
                        </p:par>
                        <p:par>
                          <p:cTn id="94" fill="hold">
                            <p:stCondLst>
                              <p:cond delay="9500"/>
                            </p:stCondLst>
                            <p:childTnLst>
                              <p:par>
                                <p:cTn id="95" presetID="22" presetClass="entr" presetSubtype="8" fill="hold" nodeType="afterEffect">
                                  <p:stCondLst>
                                    <p:cond delay="0"/>
                                  </p:stCondLst>
                                  <p:childTnLst>
                                    <p:set>
                                      <p:cBhvr>
                                        <p:cTn id="96" dur="1" fill="hold">
                                          <p:stCondLst>
                                            <p:cond delay="0"/>
                                          </p:stCondLst>
                                        </p:cTn>
                                        <p:tgtEl>
                                          <p:spTgt spid="258"/>
                                        </p:tgtEl>
                                        <p:attrNameLst>
                                          <p:attrName>style.visibility</p:attrName>
                                        </p:attrNameLst>
                                      </p:cBhvr>
                                      <p:to>
                                        <p:strVal val="visible"/>
                                      </p:to>
                                    </p:set>
                                    <p:animEffect transition="in" filter="wipe(left)">
                                      <p:cBhvr>
                                        <p:cTn id="97" dur="500"/>
                                        <p:tgtEl>
                                          <p:spTgt spid="258"/>
                                        </p:tgtEl>
                                      </p:cBhvr>
                                    </p:animEffect>
                                  </p:childTnLst>
                                </p:cTn>
                              </p:par>
                            </p:childTnLst>
                          </p:cTn>
                        </p:par>
                        <p:par>
                          <p:cTn id="98" fill="hold">
                            <p:stCondLst>
                              <p:cond delay="10000"/>
                            </p:stCondLst>
                            <p:childTnLst>
                              <p:par>
                                <p:cTn id="99" presetID="10" presetClass="entr" presetSubtype="0" fill="hold" grpId="0" nodeType="afterEffect">
                                  <p:stCondLst>
                                    <p:cond delay="0"/>
                                  </p:stCondLst>
                                  <p:childTnLst>
                                    <p:set>
                                      <p:cBhvr>
                                        <p:cTn id="100" dur="1" fill="hold">
                                          <p:stCondLst>
                                            <p:cond delay="0"/>
                                          </p:stCondLst>
                                        </p:cTn>
                                        <p:tgtEl>
                                          <p:spTgt spid="219"/>
                                        </p:tgtEl>
                                        <p:attrNameLst>
                                          <p:attrName>style.visibility</p:attrName>
                                        </p:attrNameLst>
                                      </p:cBhvr>
                                      <p:to>
                                        <p:strVal val="visible"/>
                                      </p:to>
                                    </p:set>
                                    <p:animEffect transition="in" filter="fade">
                                      <p:cBhvr>
                                        <p:cTn id="101" dur="500"/>
                                        <p:tgtEl>
                                          <p:spTgt spid="219"/>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220"/>
                                        </p:tgtEl>
                                        <p:attrNameLst>
                                          <p:attrName>style.visibility</p:attrName>
                                        </p:attrNameLst>
                                      </p:cBhvr>
                                      <p:to>
                                        <p:strVal val="visible"/>
                                      </p:to>
                                    </p:set>
                                    <p:animEffect transition="in" filter="fade">
                                      <p:cBhvr>
                                        <p:cTn id="105"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173" grpId="0"/>
      <p:bldP spid="174" grpId="0"/>
      <p:bldP spid="175" grpId="0"/>
      <p:bldP spid="178" grpId="0"/>
      <p:bldP spid="179" grpId="0"/>
      <p:bldP spid="180" grpId="0"/>
      <p:bldP spid="214" grpId="0"/>
      <p:bldP spid="215" grpId="0"/>
      <p:bldP spid="216" grpId="0"/>
      <p:bldP spid="219" grpId="0"/>
      <p:bldP spid="220" grpId="0"/>
      <p:bldP spid="22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264664"/>
            <a:ext cx="12192000" cy="1951409"/>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777034" y="500139"/>
            <a:ext cx="271439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PRICING </a:t>
            </a:r>
            <a:r>
              <a:rPr lang="id-ID" sz="3200" b="1" dirty="0" smtClean="0">
                <a:solidFill>
                  <a:srgbClr val="FF6D6D"/>
                </a:solidFill>
                <a:latin typeface="Raleway" panose="020B0003030101060003" pitchFamily="34" charset="0"/>
              </a:rPr>
              <a:t>TAG</a:t>
            </a:r>
            <a:endParaRPr lang="id-ID" sz="3200" dirty="0">
              <a:solidFill>
                <a:schemeClr val="bg1">
                  <a:lumMod val="50000"/>
                </a:schemeClr>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sp>
        <p:nvSpPr>
          <p:cNvPr id="66" name="Rectangle 65"/>
          <p:cNvSpPr/>
          <p:nvPr/>
        </p:nvSpPr>
        <p:spPr>
          <a:xfrm>
            <a:off x="1387928" y="1973629"/>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7" name="Rectangle 66"/>
          <p:cNvSpPr/>
          <p:nvPr/>
        </p:nvSpPr>
        <p:spPr>
          <a:xfrm>
            <a:off x="1387928" y="2302252"/>
            <a:ext cx="3058885" cy="1306828"/>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8" name="Rectangle 67"/>
          <p:cNvSpPr/>
          <p:nvPr/>
        </p:nvSpPr>
        <p:spPr>
          <a:xfrm>
            <a:off x="1387928"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9" name="Rectangle 68"/>
          <p:cNvSpPr/>
          <p:nvPr/>
        </p:nvSpPr>
        <p:spPr>
          <a:xfrm>
            <a:off x="1387928"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0" name="Rectangle 69"/>
          <p:cNvSpPr/>
          <p:nvPr/>
        </p:nvSpPr>
        <p:spPr>
          <a:xfrm>
            <a:off x="1387928"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1" name="Rectangle 70"/>
          <p:cNvSpPr/>
          <p:nvPr/>
        </p:nvSpPr>
        <p:spPr>
          <a:xfrm>
            <a:off x="1387928"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2" name="Rectangle 71"/>
          <p:cNvSpPr/>
          <p:nvPr/>
        </p:nvSpPr>
        <p:spPr>
          <a:xfrm>
            <a:off x="1387928"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3" name="Rectangle 72"/>
          <p:cNvSpPr/>
          <p:nvPr/>
        </p:nvSpPr>
        <p:spPr>
          <a:xfrm>
            <a:off x="1387928" y="1953909"/>
            <a:ext cx="3058885" cy="34834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4" name="TextBox 73"/>
          <p:cNvSpPr txBox="1"/>
          <p:nvPr/>
        </p:nvSpPr>
        <p:spPr>
          <a:xfrm>
            <a:off x="2373059" y="1973628"/>
            <a:ext cx="1088631" cy="318100"/>
          </a:xfrm>
          <a:prstGeom prst="rect">
            <a:avLst/>
          </a:prstGeom>
          <a:noFill/>
        </p:spPr>
        <p:txBody>
          <a:bodyPr wrap="none" rtlCol="0">
            <a:spAutoFit/>
          </a:bodyPr>
          <a:lstStyle/>
          <a:p>
            <a:pPr algn="ctr"/>
            <a:r>
              <a:rPr lang="id-ID" sz="1467" dirty="0">
                <a:solidFill>
                  <a:schemeClr val="bg1"/>
                </a:solidFill>
              </a:rPr>
              <a:t>Private Plan</a:t>
            </a:r>
          </a:p>
        </p:txBody>
      </p:sp>
      <p:sp>
        <p:nvSpPr>
          <p:cNvPr id="75" name="TextBox 74"/>
          <p:cNvSpPr txBox="1"/>
          <p:nvPr/>
        </p:nvSpPr>
        <p:spPr>
          <a:xfrm>
            <a:off x="2408257" y="2256887"/>
            <a:ext cx="1018227" cy="1077218"/>
          </a:xfrm>
          <a:prstGeom prst="rect">
            <a:avLst/>
          </a:prstGeom>
          <a:noFill/>
        </p:spPr>
        <p:txBody>
          <a:bodyPr wrap="none" rtlCol="0">
            <a:spAutoFit/>
          </a:bodyPr>
          <a:lstStyle/>
          <a:p>
            <a:pPr algn="ctr"/>
            <a:r>
              <a:rPr lang="id-ID" sz="6400" b="1" dirty="0">
                <a:solidFill>
                  <a:schemeClr val="bg1"/>
                </a:solidFill>
              </a:rPr>
              <a:t>10</a:t>
            </a:r>
          </a:p>
        </p:txBody>
      </p:sp>
      <p:sp>
        <p:nvSpPr>
          <p:cNvPr id="76" name="TextBox 75"/>
          <p:cNvSpPr txBox="1"/>
          <p:nvPr/>
        </p:nvSpPr>
        <p:spPr>
          <a:xfrm>
            <a:off x="3253791"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77" name="TextBox 76"/>
          <p:cNvSpPr txBox="1"/>
          <p:nvPr/>
        </p:nvSpPr>
        <p:spPr>
          <a:xfrm>
            <a:off x="2391620"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78" name="TextBox 77"/>
          <p:cNvSpPr txBox="1"/>
          <p:nvPr/>
        </p:nvSpPr>
        <p:spPr>
          <a:xfrm>
            <a:off x="2312079" y="3609078"/>
            <a:ext cx="1210588" cy="297454"/>
          </a:xfrm>
          <a:prstGeom prst="rect">
            <a:avLst/>
          </a:prstGeom>
          <a:noFill/>
        </p:spPr>
        <p:txBody>
          <a:bodyPr wrap="none" rtlCol="0">
            <a:spAutoFit/>
          </a:bodyPr>
          <a:lstStyle/>
          <a:p>
            <a:pPr algn="ctr"/>
            <a:r>
              <a:rPr lang="id-ID" sz="1333" dirty="0">
                <a:solidFill>
                  <a:schemeClr val="bg1">
                    <a:lumMod val="50000"/>
                  </a:schemeClr>
                </a:solidFill>
              </a:rPr>
              <a:t>1 GB Bandwith</a:t>
            </a:r>
          </a:p>
        </p:txBody>
      </p:sp>
      <p:sp>
        <p:nvSpPr>
          <p:cNvPr id="79" name="TextBox 78"/>
          <p:cNvSpPr txBox="1"/>
          <p:nvPr/>
        </p:nvSpPr>
        <p:spPr>
          <a:xfrm>
            <a:off x="2139276" y="3967210"/>
            <a:ext cx="1556195" cy="297454"/>
          </a:xfrm>
          <a:prstGeom prst="rect">
            <a:avLst/>
          </a:prstGeom>
          <a:noFill/>
        </p:spPr>
        <p:txBody>
          <a:bodyPr wrap="none" rtlCol="0">
            <a:spAutoFit/>
          </a:bodyPr>
          <a:lstStyle/>
          <a:p>
            <a:pPr algn="ctr"/>
            <a:r>
              <a:rPr lang="id-ID" sz="1333" dirty="0">
                <a:solidFill>
                  <a:schemeClr val="bg1">
                    <a:lumMod val="65000"/>
                  </a:schemeClr>
                </a:solidFill>
              </a:rPr>
              <a:t>10 MB Max File Size</a:t>
            </a:r>
          </a:p>
        </p:txBody>
      </p:sp>
      <p:sp>
        <p:nvSpPr>
          <p:cNvPr id="80" name="TextBox 79"/>
          <p:cNvSpPr txBox="1"/>
          <p:nvPr/>
        </p:nvSpPr>
        <p:spPr>
          <a:xfrm>
            <a:off x="2452340" y="4327197"/>
            <a:ext cx="930063" cy="297454"/>
          </a:xfrm>
          <a:prstGeom prst="rect">
            <a:avLst/>
          </a:prstGeom>
          <a:noFill/>
        </p:spPr>
        <p:txBody>
          <a:bodyPr wrap="none" rtlCol="0">
            <a:spAutoFit/>
          </a:bodyPr>
          <a:lstStyle/>
          <a:p>
            <a:pPr algn="ctr"/>
            <a:r>
              <a:rPr lang="id-ID" sz="1333" dirty="0">
                <a:solidFill>
                  <a:schemeClr val="bg1">
                    <a:lumMod val="50000"/>
                  </a:schemeClr>
                </a:solidFill>
              </a:rPr>
              <a:t>3 GHZ CPU</a:t>
            </a:r>
          </a:p>
        </p:txBody>
      </p:sp>
      <p:sp>
        <p:nvSpPr>
          <p:cNvPr id="81" name="TextBox 80"/>
          <p:cNvSpPr txBox="1"/>
          <p:nvPr/>
        </p:nvSpPr>
        <p:spPr>
          <a:xfrm>
            <a:off x="2240328" y="4673770"/>
            <a:ext cx="1354089" cy="297454"/>
          </a:xfrm>
          <a:prstGeom prst="rect">
            <a:avLst/>
          </a:prstGeom>
          <a:noFill/>
        </p:spPr>
        <p:txBody>
          <a:bodyPr wrap="none" rtlCol="0">
            <a:spAutoFit/>
          </a:bodyPr>
          <a:lstStyle/>
          <a:p>
            <a:pPr algn="ctr"/>
            <a:r>
              <a:rPr lang="id-ID" sz="1333" dirty="0">
                <a:solidFill>
                  <a:schemeClr val="bg1">
                    <a:lumMod val="65000"/>
                  </a:schemeClr>
                </a:solidFill>
              </a:rPr>
              <a:t>256 MB Memory</a:t>
            </a:r>
          </a:p>
        </p:txBody>
      </p:sp>
      <p:sp>
        <p:nvSpPr>
          <p:cNvPr id="82" name="Rectangle 81"/>
          <p:cNvSpPr/>
          <p:nvPr/>
        </p:nvSpPr>
        <p:spPr>
          <a:xfrm>
            <a:off x="2065233" y="5097486"/>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3" name="Freeform 5"/>
          <p:cNvSpPr>
            <a:spLocks/>
          </p:cNvSpPr>
          <p:nvPr/>
        </p:nvSpPr>
        <p:spPr bwMode="auto">
          <a:xfrm>
            <a:off x="2191208" y="5215192"/>
            <a:ext cx="182785" cy="173393"/>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84" name="TextBox 83"/>
          <p:cNvSpPr txBox="1"/>
          <p:nvPr/>
        </p:nvSpPr>
        <p:spPr>
          <a:xfrm>
            <a:off x="2373397" y="5144574"/>
            <a:ext cx="1290290" cy="297454"/>
          </a:xfrm>
          <a:prstGeom prst="rect">
            <a:avLst/>
          </a:prstGeom>
          <a:noFill/>
        </p:spPr>
        <p:txBody>
          <a:bodyPr wrap="none" rtlCol="0">
            <a:spAutoFit/>
          </a:bodyPr>
          <a:lstStyle/>
          <a:p>
            <a:pPr algn="ctr"/>
            <a:r>
              <a:rPr lang="id-ID" sz="1333" dirty="0">
                <a:solidFill>
                  <a:schemeClr val="tx1">
                    <a:lumMod val="50000"/>
                    <a:lumOff val="50000"/>
                  </a:schemeClr>
                </a:solidFill>
              </a:rPr>
              <a:t>Get Private Plan</a:t>
            </a:r>
          </a:p>
        </p:txBody>
      </p:sp>
      <p:sp>
        <p:nvSpPr>
          <p:cNvPr id="85" name="Rectangle 84"/>
          <p:cNvSpPr/>
          <p:nvPr/>
        </p:nvSpPr>
        <p:spPr>
          <a:xfrm>
            <a:off x="4615044" y="1973629"/>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6" name="Rectangle 85"/>
          <p:cNvSpPr/>
          <p:nvPr/>
        </p:nvSpPr>
        <p:spPr>
          <a:xfrm>
            <a:off x="4615044" y="2302252"/>
            <a:ext cx="3058885" cy="1306828"/>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7" name="Rectangle 86"/>
          <p:cNvSpPr/>
          <p:nvPr/>
        </p:nvSpPr>
        <p:spPr>
          <a:xfrm>
            <a:off x="4615044"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8" name="Rectangle 87"/>
          <p:cNvSpPr/>
          <p:nvPr/>
        </p:nvSpPr>
        <p:spPr>
          <a:xfrm>
            <a:off x="4615044"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9" name="Rectangle 88"/>
          <p:cNvSpPr/>
          <p:nvPr/>
        </p:nvSpPr>
        <p:spPr>
          <a:xfrm>
            <a:off x="4615044"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0" name="Rectangle 89"/>
          <p:cNvSpPr/>
          <p:nvPr/>
        </p:nvSpPr>
        <p:spPr>
          <a:xfrm>
            <a:off x="4615044"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1" name="Rectangle 90"/>
          <p:cNvSpPr/>
          <p:nvPr/>
        </p:nvSpPr>
        <p:spPr>
          <a:xfrm>
            <a:off x="4615044"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2" name="Rectangle 91"/>
          <p:cNvSpPr/>
          <p:nvPr/>
        </p:nvSpPr>
        <p:spPr>
          <a:xfrm>
            <a:off x="4615044" y="1769100"/>
            <a:ext cx="3058885" cy="53315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3" name="TextBox 92"/>
          <p:cNvSpPr txBox="1"/>
          <p:nvPr/>
        </p:nvSpPr>
        <p:spPr>
          <a:xfrm>
            <a:off x="5535989" y="1866393"/>
            <a:ext cx="1217000" cy="318100"/>
          </a:xfrm>
          <a:prstGeom prst="rect">
            <a:avLst/>
          </a:prstGeom>
          <a:noFill/>
        </p:spPr>
        <p:txBody>
          <a:bodyPr wrap="none" rtlCol="0">
            <a:spAutoFit/>
          </a:bodyPr>
          <a:lstStyle/>
          <a:p>
            <a:pPr algn="ctr"/>
            <a:r>
              <a:rPr lang="id-ID" sz="1467" dirty="0">
                <a:solidFill>
                  <a:schemeClr val="bg1"/>
                </a:solidFill>
              </a:rPr>
              <a:t>Business Plan</a:t>
            </a:r>
          </a:p>
        </p:txBody>
      </p:sp>
      <p:sp>
        <p:nvSpPr>
          <p:cNvPr id="94" name="TextBox 93"/>
          <p:cNvSpPr txBox="1"/>
          <p:nvPr/>
        </p:nvSpPr>
        <p:spPr>
          <a:xfrm>
            <a:off x="5635376" y="2256887"/>
            <a:ext cx="1018227" cy="1077218"/>
          </a:xfrm>
          <a:prstGeom prst="rect">
            <a:avLst/>
          </a:prstGeom>
          <a:noFill/>
        </p:spPr>
        <p:txBody>
          <a:bodyPr wrap="none" rtlCol="0">
            <a:spAutoFit/>
          </a:bodyPr>
          <a:lstStyle/>
          <a:p>
            <a:pPr algn="ctr"/>
            <a:r>
              <a:rPr lang="id-ID" sz="6400" b="1" dirty="0">
                <a:solidFill>
                  <a:schemeClr val="bg1"/>
                </a:solidFill>
              </a:rPr>
              <a:t>20</a:t>
            </a:r>
          </a:p>
        </p:txBody>
      </p:sp>
      <p:sp>
        <p:nvSpPr>
          <p:cNvPr id="95" name="TextBox 94"/>
          <p:cNvSpPr txBox="1"/>
          <p:nvPr/>
        </p:nvSpPr>
        <p:spPr>
          <a:xfrm>
            <a:off x="6480907"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96" name="TextBox 95"/>
          <p:cNvSpPr txBox="1"/>
          <p:nvPr/>
        </p:nvSpPr>
        <p:spPr>
          <a:xfrm>
            <a:off x="5618736"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97" name="TextBox 96"/>
          <p:cNvSpPr txBox="1"/>
          <p:nvPr/>
        </p:nvSpPr>
        <p:spPr>
          <a:xfrm>
            <a:off x="5495915" y="3609078"/>
            <a:ext cx="1297150" cy="297454"/>
          </a:xfrm>
          <a:prstGeom prst="rect">
            <a:avLst/>
          </a:prstGeom>
          <a:noFill/>
        </p:spPr>
        <p:txBody>
          <a:bodyPr wrap="none" rtlCol="0">
            <a:spAutoFit/>
          </a:bodyPr>
          <a:lstStyle/>
          <a:p>
            <a:pPr algn="ctr"/>
            <a:r>
              <a:rPr lang="id-ID" sz="1333" dirty="0">
                <a:solidFill>
                  <a:schemeClr val="bg1">
                    <a:lumMod val="50000"/>
                  </a:schemeClr>
                </a:solidFill>
              </a:rPr>
              <a:t>10 GB Bandwith</a:t>
            </a:r>
          </a:p>
        </p:txBody>
      </p:sp>
      <p:sp>
        <p:nvSpPr>
          <p:cNvPr id="98" name="TextBox 97"/>
          <p:cNvSpPr txBox="1"/>
          <p:nvPr/>
        </p:nvSpPr>
        <p:spPr>
          <a:xfrm>
            <a:off x="5366392" y="3967210"/>
            <a:ext cx="1556195" cy="297454"/>
          </a:xfrm>
          <a:prstGeom prst="rect">
            <a:avLst/>
          </a:prstGeom>
          <a:noFill/>
        </p:spPr>
        <p:txBody>
          <a:bodyPr wrap="none" rtlCol="0">
            <a:spAutoFit/>
          </a:bodyPr>
          <a:lstStyle/>
          <a:p>
            <a:pPr algn="ctr"/>
            <a:r>
              <a:rPr lang="id-ID" sz="1333" dirty="0">
                <a:solidFill>
                  <a:schemeClr val="bg1">
                    <a:lumMod val="65000"/>
                  </a:schemeClr>
                </a:solidFill>
              </a:rPr>
              <a:t>50 MB Max File Size</a:t>
            </a:r>
          </a:p>
        </p:txBody>
      </p:sp>
      <p:sp>
        <p:nvSpPr>
          <p:cNvPr id="99" name="TextBox 98"/>
          <p:cNvSpPr txBox="1"/>
          <p:nvPr/>
        </p:nvSpPr>
        <p:spPr>
          <a:xfrm>
            <a:off x="5679456" y="4327197"/>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00" name="TextBox 99"/>
          <p:cNvSpPr txBox="1"/>
          <p:nvPr/>
        </p:nvSpPr>
        <p:spPr>
          <a:xfrm>
            <a:off x="5424162" y="4673770"/>
            <a:ext cx="1440651" cy="297454"/>
          </a:xfrm>
          <a:prstGeom prst="rect">
            <a:avLst/>
          </a:prstGeom>
          <a:noFill/>
        </p:spPr>
        <p:txBody>
          <a:bodyPr wrap="none" rtlCol="0">
            <a:spAutoFit/>
          </a:bodyPr>
          <a:lstStyle/>
          <a:p>
            <a:pPr algn="ctr"/>
            <a:r>
              <a:rPr lang="id-ID" sz="1333" dirty="0">
                <a:solidFill>
                  <a:schemeClr val="bg1">
                    <a:lumMod val="65000"/>
                  </a:schemeClr>
                </a:solidFill>
              </a:rPr>
              <a:t>1024 MB Memory</a:t>
            </a:r>
          </a:p>
        </p:txBody>
      </p:sp>
      <p:sp>
        <p:nvSpPr>
          <p:cNvPr id="101" name="Rectangle 100"/>
          <p:cNvSpPr/>
          <p:nvPr/>
        </p:nvSpPr>
        <p:spPr>
          <a:xfrm>
            <a:off x="5292349" y="5216069"/>
            <a:ext cx="1704281" cy="415712"/>
          </a:xfrm>
          <a:prstGeom prst="rect">
            <a:avLst/>
          </a:prstGeom>
          <a:solidFill>
            <a:srgbClr val="FF6D6D"/>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2" name="TextBox 101"/>
          <p:cNvSpPr txBox="1"/>
          <p:nvPr/>
        </p:nvSpPr>
        <p:spPr>
          <a:xfrm>
            <a:off x="5542232" y="5263157"/>
            <a:ext cx="1406860" cy="297454"/>
          </a:xfrm>
          <a:prstGeom prst="rect">
            <a:avLst/>
          </a:prstGeom>
          <a:noFill/>
        </p:spPr>
        <p:txBody>
          <a:bodyPr wrap="none" rtlCol="0">
            <a:spAutoFit/>
          </a:bodyPr>
          <a:lstStyle/>
          <a:p>
            <a:pPr algn="ctr"/>
            <a:r>
              <a:rPr lang="id-ID" sz="1333" dirty="0">
                <a:solidFill>
                  <a:schemeClr val="bg1"/>
                </a:solidFill>
              </a:rPr>
              <a:t>Get Business Plan</a:t>
            </a:r>
          </a:p>
        </p:txBody>
      </p:sp>
      <p:sp>
        <p:nvSpPr>
          <p:cNvPr id="103" name="Freeform 9"/>
          <p:cNvSpPr>
            <a:spLocks noEditPoints="1"/>
          </p:cNvSpPr>
          <p:nvPr/>
        </p:nvSpPr>
        <p:spPr bwMode="auto">
          <a:xfrm>
            <a:off x="5337323" y="5354882"/>
            <a:ext cx="214909" cy="178163"/>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04" name="Rectangle 103"/>
          <p:cNvSpPr/>
          <p:nvPr/>
        </p:nvSpPr>
        <p:spPr>
          <a:xfrm>
            <a:off x="7842672" y="1973629"/>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5" name="Rectangle 104"/>
          <p:cNvSpPr/>
          <p:nvPr/>
        </p:nvSpPr>
        <p:spPr>
          <a:xfrm>
            <a:off x="7842672" y="2302252"/>
            <a:ext cx="3058885" cy="1306828"/>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6" name="Rectangle 105"/>
          <p:cNvSpPr/>
          <p:nvPr/>
        </p:nvSpPr>
        <p:spPr>
          <a:xfrm>
            <a:off x="7842672"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7" name="Rectangle 106"/>
          <p:cNvSpPr/>
          <p:nvPr/>
        </p:nvSpPr>
        <p:spPr>
          <a:xfrm>
            <a:off x="7842672"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8" name="Rectangle 107"/>
          <p:cNvSpPr/>
          <p:nvPr/>
        </p:nvSpPr>
        <p:spPr>
          <a:xfrm>
            <a:off x="7842672"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9" name="Rectangle 108"/>
          <p:cNvSpPr/>
          <p:nvPr/>
        </p:nvSpPr>
        <p:spPr>
          <a:xfrm>
            <a:off x="7842672"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0" name="Rectangle 109"/>
          <p:cNvSpPr/>
          <p:nvPr/>
        </p:nvSpPr>
        <p:spPr>
          <a:xfrm>
            <a:off x="7842672"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1" name="Rectangle 110"/>
          <p:cNvSpPr/>
          <p:nvPr/>
        </p:nvSpPr>
        <p:spPr>
          <a:xfrm>
            <a:off x="7842672" y="1953909"/>
            <a:ext cx="3058885" cy="34834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2" name="TextBox 111"/>
          <p:cNvSpPr txBox="1"/>
          <p:nvPr/>
        </p:nvSpPr>
        <p:spPr>
          <a:xfrm>
            <a:off x="8879161" y="1973628"/>
            <a:ext cx="985911" cy="318100"/>
          </a:xfrm>
          <a:prstGeom prst="rect">
            <a:avLst/>
          </a:prstGeom>
          <a:noFill/>
        </p:spPr>
        <p:txBody>
          <a:bodyPr wrap="none" rtlCol="0">
            <a:spAutoFit/>
          </a:bodyPr>
          <a:lstStyle/>
          <a:p>
            <a:pPr algn="ctr"/>
            <a:r>
              <a:rPr lang="id-ID" sz="1467" dirty="0">
                <a:solidFill>
                  <a:schemeClr val="bg1"/>
                </a:solidFill>
              </a:rPr>
              <a:t>Mega Plan</a:t>
            </a:r>
          </a:p>
        </p:txBody>
      </p:sp>
      <p:sp>
        <p:nvSpPr>
          <p:cNvPr id="113" name="TextBox 112"/>
          <p:cNvSpPr txBox="1"/>
          <p:nvPr/>
        </p:nvSpPr>
        <p:spPr>
          <a:xfrm>
            <a:off x="8863001" y="2256887"/>
            <a:ext cx="1018227" cy="1077218"/>
          </a:xfrm>
          <a:prstGeom prst="rect">
            <a:avLst/>
          </a:prstGeom>
          <a:noFill/>
        </p:spPr>
        <p:txBody>
          <a:bodyPr wrap="none" rtlCol="0">
            <a:spAutoFit/>
          </a:bodyPr>
          <a:lstStyle/>
          <a:p>
            <a:pPr algn="ctr"/>
            <a:r>
              <a:rPr lang="id-ID" sz="6400" b="1" dirty="0">
                <a:solidFill>
                  <a:schemeClr val="bg1"/>
                </a:solidFill>
              </a:rPr>
              <a:t>50</a:t>
            </a:r>
          </a:p>
        </p:txBody>
      </p:sp>
      <p:sp>
        <p:nvSpPr>
          <p:cNvPr id="114" name="TextBox 113"/>
          <p:cNvSpPr txBox="1"/>
          <p:nvPr/>
        </p:nvSpPr>
        <p:spPr>
          <a:xfrm>
            <a:off x="9708535"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115" name="TextBox 114"/>
          <p:cNvSpPr txBox="1"/>
          <p:nvPr/>
        </p:nvSpPr>
        <p:spPr>
          <a:xfrm>
            <a:off x="8846364"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116" name="TextBox 115"/>
          <p:cNvSpPr txBox="1"/>
          <p:nvPr/>
        </p:nvSpPr>
        <p:spPr>
          <a:xfrm>
            <a:off x="8589019" y="3609078"/>
            <a:ext cx="1566198" cy="297454"/>
          </a:xfrm>
          <a:prstGeom prst="rect">
            <a:avLst/>
          </a:prstGeom>
          <a:noFill/>
        </p:spPr>
        <p:txBody>
          <a:bodyPr wrap="none" rtlCol="0">
            <a:spAutoFit/>
          </a:bodyPr>
          <a:lstStyle/>
          <a:p>
            <a:pPr algn="ctr"/>
            <a:r>
              <a:rPr lang="id-ID" sz="1333" dirty="0">
                <a:solidFill>
                  <a:schemeClr val="bg1">
                    <a:lumMod val="50000"/>
                  </a:schemeClr>
                </a:solidFill>
              </a:rPr>
              <a:t>Unlimited Bandwith</a:t>
            </a:r>
          </a:p>
        </p:txBody>
      </p:sp>
      <p:sp>
        <p:nvSpPr>
          <p:cNvPr id="117" name="TextBox 116"/>
          <p:cNvSpPr txBox="1"/>
          <p:nvPr/>
        </p:nvSpPr>
        <p:spPr>
          <a:xfrm>
            <a:off x="8518682" y="3967210"/>
            <a:ext cx="1706878" cy="297454"/>
          </a:xfrm>
          <a:prstGeom prst="rect">
            <a:avLst/>
          </a:prstGeom>
          <a:noFill/>
        </p:spPr>
        <p:txBody>
          <a:bodyPr wrap="none" rtlCol="0">
            <a:spAutoFit/>
          </a:bodyPr>
          <a:lstStyle/>
          <a:p>
            <a:pPr algn="ctr"/>
            <a:r>
              <a:rPr lang="id-ID" sz="1333" dirty="0">
                <a:solidFill>
                  <a:schemeClr val="bg1">
                    <a:lumMod val="65000"/>
                  </a:schemeClr>
                </a:solidFill>
              </a:rPr>
              <a:t>No Maximum File Size</a:t>
            </a:r>
          </a:p>
        </p:txBody>
      </p:sp>
      <p:sp>
        <p:nvSpPr>
          <p:cNvPr id="118" name="TextBox 117"/>
          <p:cNvSpPr txBox="1"/>
          <p:nvPr/>
        </p:nvSpPr>
        <p:spPr>
          <a:xfrm>
            <a:off x="8907084" y="4327197"/>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19" name="TextBox 118"/>
          <p:cNvSpPr txBox="1"/>
          <p:nvPr/>
        </p:nvSpPr>
        <p:spPr>
          <a:xfrm>
            <a:off x="8781634" y="4673770"/>
            <a:ext cx="1180964" cy="297454"/>
          </a:xfrm>
          <a:prstGeom prst="rect">
            <a:avLst/>
          </a:prstGeom>
          <a:noFill/>
        </p:spPr>
        <p:txBody>
          <a:bodyPr wrap="none" rtlCol="0">
            <a:spAutoFit/>
          </a:bodyPr>
          <a:lstStyle/>
          <a:p>
            <a:pPr algn="ctr"/>
            <a:r>
              <a:rPr lang="id-ID" sz="1333" dirty="0">
                <a:solidFill>
                  <a:schemeClr val="bg1">
                    <a:lumMod val="65000"/>
                  </a:schemeClr>
                </a:solidFill>
              </a:rPr>
              <a:t>4 MB Memory</a:t>
            </a:r>
          </a:p>
        </p:txBody>
      </p:sp>
      <p:sp>
        <p:nvSpPr>
          <p:cNvPr id="120" name="Rectangle 119"/>
          <p:cNvSpPr/>
          <p:nvPr/>
        </p:nvSpPr>
        <p:spPr>
          <a:xfrm>
            <a:off x="8519977" y="5097486"/>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1" name="TextBox 120"/>
          <p:cNvSpPr txBox="1"/>
          <p:nvPr/>
        </p:nvSpPr>
        <p:spPr>
          <a:xfrm>
            <a:off x="8874022" y="5144574"/>
            <a:ext cx="1198533" cy="297454"/>
          </a:xfrm>
          <a:prstGeom prst="rect">
            <a:avLst/>
          </a:prstGeom>
          <a:noFill/>
        </p:spPr>
        <p:txBody>
          <a:bodyPr wrap="none" rtlCol="0">
            <a:spAutoFit/>
          </a:bodyPr>
          <a:lstStyle/>
          <a:p>
            <a:pPr algn="ctr"/>
            <a:r>
              <a:rPr lang="id-ID" sz="1333" dirty="0">
                <a:solidFill>
                  <a:schemeClr val="tx1">
                    <a:lumMod val="50000"/>
                    <a:lumOff val="50000"/>
                  </a:schemeClr>
                </a:solidFill>
              </a:rPr>
              <a:t>Get Mega Plan</a:t>
            </a:r>
          </a:p>
        </p:txBody>
      </p:sp>
      <p:sp>
        <p:nvSpPr>
          <p:cNvPr id="122" name="Freeform 13"/>
          <p:cNvSpPr>
            <a:spLocks noEditPoints="1"/>
          </p:cNvSpPr>
          <p:nvPr/>
        </p:nvSpPr>
        <p:spPr bwMode="auto">
          <a:xfrm>
            <a:off x="8612087" y="5224483"/>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254008121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0-#ppt_w/2"/>
                                          </p:val>
                                        </p:tav>
                                        <p:tav tm="100000">
                                          <p:val>
                                            <p:strVal val="#ppt_x"/>
                                          </p:val>
                                        </p:tav>
                                      </p:tavLst>
                                    </p:anim>
                                    <p:anim calcmode="lin" valueType="num">
                                      <p:cBhvr additive="base">
                                        <p:cTn id="24" dur="500" fill="hold"/>
                                        <p:tgtEl>
                                          <p:spTgt spid="67"/>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additive="base">
                                        <p:cTn id="27" dur="500" fill="hold"/>
                                        <p:tgtEl>
                                          <p:spTgt spid="68"/>
                                        </p:tgtEl>
                                        <p:attrNameLst>
                                          <p:attrName>ppt_x</p:attrName>
                                        </p:attrNameLst>
                                      </p:cBhvr>
                                      <p:tavLst>
                                        <p:tav tm="0">
                                          <p:val>
                                            <p:strVal val="0-#ppt_w/2"/>
                                          </p:val>
                                        </p:tav>
                                        <p:tav tm="100000">
                                          <p:val>
                                            <p:strVal val="#ppt_x"/>
                                          </p:val>
                                        </p:tav>
                                      </p:tavLst>
                                    </p:anim>
                                    <p:anim calcmode="lin" valueType="num">
                                      <p:cBhvr additive="base">
                                        <p:cTn id="28" dur="500" fill="hold"/>
                                        <p:tgtEl>
                                          <p:spTgt spid="68"/>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500" fill="hold"/>
                                        <p:tgtEl>
                                          <p:spTgt spid="69"/>
                                        </p:tgtEl>
                                        <p:attrNameLst>
                                          <p:attrName>ppt_x</p:attrName>
                                        </p:attrNameLst>
                                      </p:cBhvr>
                                      <p:tavLst>
                                        <p:tav tm="0">
                                          <p:val>
                                            <p:strVal val="0-#ppt_w/2"/>
                                          </p:val>
                                        </p:tav>
                                        <p:tav tm="100000">
                                          <p:val>
                                            <p:strVal val="#ppt_x"/>
                                          </p:val>
                                        </p:tav>
                                      </p:tavLst>
                                    </p:anim>
                                    <p:anim calcmode="lin" valueType="num">
                                      <p:cBhvr additive="base">
                                        <p:cTn id="32" dur="500" fill="hold"/>
                                        <p:tgtEl>
                                          <p:spTgt spid="69"/>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70"/>
                                        </p:tgtEl>
                                        <p:attrNameLst>
                                          <p:attrName>style.visibility</p:attrName>
                                        </p:attrNameLst>
                                      </p:cBhvr>
                                      <p:to>
                                        <p:strVal val="visible"/>
                                      </p:to>
                                    </p:set>
                                    <p:anim calcmode="lin" valueType="num">
                                      <p:cBhvr additive="base">
                                        <p:cTn id="35" dur="500" fill="hold"/>
                                        <p:tgtEl>
                                          <p:spTgt spid="70"/>
                                        </p:tgtEl>
                                        <p:attrNameLst>
                                          <p:attrName>ppt_x</p:attrName>
                                        </p:attrNameLst>
                                      </p:cBhvr>
                                      <p:tavLst>
                                        <p:tav tm="0">
                                          <p:val>
                                            <p:strVal val="0-#ppt_w/2"/>
                                          </p:val>
                                        </p:tav>
                                        <p:tav tm="100000">
                                          <p:val>
                                            <p:strVal val="#ppt_x"/>
                                          </p:val>
                                        </p:tav>
                                      </p:tavLst>
                                    </p:anim>
                                    <p:anim calcmode="lin" valueType="num">
                                      <p:cBhvr additive="base">
                                        <p:cTn id="36" dur="500" fill="hold"/>
                                        <p:tgtEl>
                                          <p:spTgt spid="70"/>
                                        </p:tgtEl>
                                        <p:attrNameLst>
                                          <p:attrName>ppt_y</p:attrName>
                                        </p:attrNameLst>
                                      </p:cBhvr>
                                      <p:tavLst>
                                        <p:tav tm="0">
                                          <p:val>
                                            <p:strVal val="1+#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fill="hold"/>
                                        <p:tgtEl>
                                          <p:spTgt spid="71"/>
                                        </p:tgtEl>
                                        <p:attrNameLst>
                                          <p:attrName>ppt_x</p:attrName>
                                        </p:attrNameLst>
                                      </p:cBhvr>
                                      <p:tavLst>
                                        <p:tav tm="0">
                                          <p:val>
                                            <p:strVal val="0-#ppt_w/2"/>
                                          </p:val>
                                        </p:tav>
                                        <p:tav tm="100000">
                                          <p:val>
                                            <p:strVal val="#ppt_x"/>
                                          </p:val>
                                        </p:tav>
                                      </p:tavLst>
                                    </p:anim>
                                    <p:anim calcmode="lin" valueType="num">
                                      <p:cBhvr additive="base">
                                        <p:cTn id="40" dur="500" fill="hold"/>
                                        <p:tgtEl>
                                          <p:spTgt spid="71"/>
                                        </p:tgtEl>
                                        <p:attrNameLst>
                                          <p:attrName>ppt_y</p:attrName>
                                        </p:attrNameLst>
                                      </p:cBhvr>
                                      <p:tavLst>
                                        <p:tav tm="0">
                                          <p:val>
                                            <p:strVal val="1+#ppt_h/2"/>
                                          </p:val>
                                        </p:tav>
                                        <p:tav tm="100000">
                                          <p:val>
                                            <p:strVal val="#ppt_y"/>
                                          </p:val>
                                        </p:tav>
                                      </p:tavLst>
                                    </p:anim>
                                  </p:childTnLst>
                                </p:cTn>
                              </p:par>
                              <p:par>
                                <p:cTn id="41" presetID="2" presetClass="entr" presetSubtype="12" fill="hold" grpId="0" nodeType="withEffect">
                                  <p:stCondLst>
                                    <p:cond delay="0"/>
                                  </p:stCondLst>
                                  <p:childTnLst>
                                    <p:set>
                                      <p:cBhvr>
                                        <p:cTn id="42" dur="1" fill="hold">
                                          <p:stCondLst>
                                            <p:cond delay="0"/>
                                          </p:stCondLst>
                                        </p:cTn>
                                        <p:tgtEl>
                                          <p:spTgt spid="72"/>
                                        </p:tgtEl>
                                        <p:attrNameLst>
                                          <p:attrName>style.visibility</p:attrName>
                                        </p:attrNameLst>
                                      </p:cBhvr>
                                      <p:to>
                                        <p:strVal val="visible"/>
                                      </p:to>
                                    </p:set>
                                    <p:anim calcmode="lin" valueType="num">
                                      <p:cBhvr additive="base">
                                        <p:cTn id="43" dur="500" fill="hold"/>
                                        <p:tgtEl>
                                          <p:spTgt spid="72"/>
                                        </p:tgtEl>
                                        <p:attrNameLst>
                                          <p:attrName>ppt_x</p:attrName>
                                        </p:attrNameLst>
                                      </p:cBhvr>
                                      <p:tavLst>
                                        <p:tav tm="0">
                                          <p:val>
                                            <p:strVal val="0-#ppt_w/2"/>
                                          </p:val>
                                        </p:tav>
                                        <p:tav tm="100000">
                                          <p:val>
                                            <p:strVal val="#ppt_x"/>
                                          </p:val>
                                        </p:tav>
                                      </p:tavLst>
                                    </p:anim>
                                    <p:anim calcmode="lin" valueType="num">
                                      <p:cBhvr additive="base">
                                        <p:cTn id="44" dur="500" fill="hold"/>
                                        <p:tgtEl>
                                          <p:spTgt spid="72"/>
                                        </p:tgtEl>
                                        <p:attrNameLst>
                                          <p:attrName>ppt_y</p:attrName>
                                        </p:attrNameLst>
                                      </p:cBhvr>
                                      <p:tavLst>
                                        <p:tav tm="0">
                                          <p:val>
                                            <p:strVal val="1+#ppt_h/2"/>
                                          </p:val>
                                        </p:tav>
                                        <p:tav tm="100000">
                                          <p:val>
                                            <p:strVal val="#ppt_y"/>
                                          </p:val>
                                        </p:tav>
                                      </p:tavLst>
                                    </p:anim>
                                  </p:childTnLst>
                                </p:cTn>
                              </p:par>
                              <p:par>
                                <p:cTn id="45" presetID="2" presetClass="entr" presetSubtype="12" fill="hold" grpId="0" nodeType="with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additive="base">
                                        <p:cTn id="47" dur="500" fill="hold"/>
                                        <p:tgtEl>
                                          <p:spTgt spid="73"/>
                                        </p:tgtEl>
                                        <p:attrNameLst>
                                          <p:attrName>ppt_x</p:attrName>
                                        </p:attrNameLst>
                                      </p:cBhvr>
                                      <p:tavLst>
                                        <p:tav tm="0">
                                          <p:val>
                                            <p:strVal val="0-#ppt_w/2"/>
                                          </p:val>
                                        </p:tav>
                                        <p:tav tm="100000">
                                          <p:val>
                                            <p:strVal val="#ppt_x"/>
                                          </p:val>
                                        </p:tav>
                                      </p:tavLst>
                                    </p:anim>
                                    <p:anim calcmode="lin" valueType="num">
                                      <p:cBhvr additive="base">
                                        <p:cTn id="48" dur="500" fill="hold"/>
                                        <p:tgtEl>
                                          <p:spTgt spid="73"/>
                                        </p:tgtEl>
                                        <p:attrNameLst>
                                          <p:attrName>ppt_y</p:attrName>
                                        </p:attrNameLst>
                                      </p:cBhvr>
                                      <p:tavLst>
                                        <p:tav tm="0">
                                          <p:val>
                                            <p:strVal val="1+#ppt_h/2"/>
                                          </p:val>
                                        </p:tav>
                                        <p:tav tm="100000">
                                          <p:val>
                                            <p:strVal val="#ppt_y"/>
                                          </p:val>
                                        </p:tav>
                                      </p:tavLst>
                                    </p:anim>
                                  </p:childTnLst>
                                </p:cTn>
                              </p:par>
                              <p:par>
                                <p:cTn id="49" presetID="2" presetClass="entr" presetSubtype="12" fill="hold" grpId="0" nodeType="withEffect">
                                  <p:stCondLst>
                                    <p:cond delay="0"/>
                                  </p:stCondLst>
                                  <p:childTnLst>
                                    <p:set>
                                      <p:cBhvr>
                                        <p:cTn id="50" dur="1" fill="hold">
                                          <p:stCondLst>
                                            <p:cond delay="0"/>
                                          </p:stCondLst>
                                        </p:cTn>
                                        <p:tgtEl>
                                          <p:spTgt spid="74"/>
                                        </p:tgtEl>
                                        <p:attrNameLst>
                                          <p:attrName>style.visibility</p:attrName>
                                        </p:attrNameLst>
                                      </p:cBhvr>
                                      <p:to>
                                        <p:strVal val="visible"/>
                                      </p:to>
                                    </p:set>
                                    <p:anim calcmode="lin" valueType="num">
                                      <p:cBhvr additive="base">
                                        <p:cTn id="51" dur="500" fill="hold"/>
                                        <p:tgtEl>
                                          <p:spTgt spid="74"/>
                                        </p:tgtEl>
                                        <p:attrNameLst>
                                          <p:attrName>ppt_x</p:attrName>
                                        </p:attrNameLst>
                                      </p:cBhvr>
                                      <p:tavLst>
                                        <p:tav tm="0">
                                          <p:val>
                                            <p:strVal val="0-#ppt_w/2"/>
                                          </p:val>
                                        </p:tav>
                                        <p:tav tm="100000">
                                          <p:val>
                                            <p:strVal val="#ppt_x"/>
                                          </p:val>
                                        </p:tav>
                                      </p:tavLst>
                                    </p:anim>
                                    <p:anim calcmode="lin" valueType="num">
                                      <p:cBhvr additive="base">
                                        <p:cTn id="52" dur="500" fill="hold"/>
                                        <p:tgtEl>
                                          <p:spTgt spid="74"/>
                                        </p:tgtEl>
                                        <p:attrNameLst>
                                          <p:attrName>ppt_y</p:attrName>
                                        </p:attrNameLst>
                                      </p:cBhvr>
                                      <p:tavLst>
                                        <p:tav tm="0">
                                          <p:val>
                                            <p:strVal val="1+#ppt_h/2"/>
                                          </p:val>
                                        </p:tav>
                                        <p:tav tm="100000">
                                          <p:val>
                                            <p:strVal val="#ppt_y"/>
                                          </p:val>
                                        </p:tav>
                                      </p:tavLst>
                                    </p:anim>
                                  </p:childTnLst>
                                </p:cTn>
                              </p:par>
                              <p:par>
                                <p:cTn id="53" presetID="2" presetClass="entr" presetSubtype="12" fill="hold" grpId="0" nodeType="withEffect">
                                  <p:stCondLst>
                                    <p:cond delay="0"/>
                                  </p:stCondLst>
                                  <p:childTnLst>
                                    <p:set>
                                      <p:cBhvr>
                                        <p:cTn id="54" dur="1" fill="hold">
                                          <p:stCondLst>
                                            <p:cond delay="0"/>
                                          </p:stCondLst>
                                        </p:cTn>
                                        <p:tgtEl>
                                          <p:spTgt spid="75"/>
                                        </p:tgtEl>
                                        <p:attrNameLst>
                                          <p:attrName>style.visibility</p:attrName>
                                        </p:attrNameLst>
                                      </p:cBhvr>
                                      <p:to>
                                        <p:strVal val="visible"/>
                                      </p:to>
                                    </p:set>
                                    <p:anim calcmode="lin" valueType="num">
                                      <p:cBhvr additive="base">
                                        <p:cTn id="55" dur="500" fill="hold"/>
                                        <p:tgtEl>
                                          <p:spTgt spid="75"/>
                                        </p:tgtEl>
                                        <p:attrNameLst>
                                          <p:attrName>ppt_x</p:attrName>
                                        </p:attrNameLst>
                                      </p:cBhvr>
                                      <p:tavLst>
                                        <p:tav tm="0">
                                          <p:val>
                                            <p:strVal val="0-#ppt_w/2"/>
                                          </p:val>
                                        </p:tav>
                                        <p:tav tm="100000">
                                          <p:val>
                                            <p:strVal val="#ppt_x"/>
                                          </p:val>
                                        </p:tav>
                                      </p:tavLst>
                                    </p:anim>
                                    <p:anim calcmode="lin" valueType="num">
                                      <p:cBhvr additive="base">
                                        <p:cTn id="56" dur="500" fill="hold"/>
                                        <p:tgtEl>
                                          <p:spTgt spid="75"/>
                                        </p:tgtEl>
                                        <p:attrNameLst>
                                          <p:attrName>ppt_y</p:attrName>
                                        </p:attrNameLst>
                                      </p:cBhvr>
                                      <p:tavLst>
                                        <p:tav tm="0">
                                          <p:val>
                                            <p:strVal val="1+#ppt_h/2"/>
                                          </p:val>
                                        </p:tav>
                                        <p:tav tm="100000">
                                          <p:val>
                                            <p:strVal val="#ppt_y"/>
                                          </p:val>
                                        </p:tav>
                                      </p:tavLst>
                                    </p:anim>
                                  </p:childTnLst>
                                </p:cTn>
                              </p:par>
                              <p:par>
                                <p:cTn id="57" presetID="2" presetClass="entr" presetSubtype="12"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anim calcmode="lin" valueType="num">
                                      <p:cBhvr additive="base">
                                        <p:cTn id="59" dur="500" fill="hold"/>
                                        <p:tgtEl>
                                          <p:spTgt spid="76"/>
                                        </p:tgtEl>
                                        <p:attrNameLst>
                                          <p:attrName>ppt_x</p:attrName>
                                        </p:attrNameLst>
                                      </p:cBhvr>
                                      <p:tavLst>
                                        <p:tav tm="0">
                                          <p:val>
                                            <p:strVal val="0-#ppt_w/2"/>
                                          </p:val>
                                        </p:tav>
                                        <p:tav tm="100000">
                                          <p:val>
                                            <p:strVal val="#ppt_x"/>
                                          </p:val>
                                        </p:tav>
                                      </p:tavLst>
                                    </p:anim>
                                    <p:anim calcmode="lin" valueType="num">
                                      <p:cBhvr additive="base">
                                        <p:cTn id="60" dur="500" fill="hold"/>
                                        <p:tgtEl>
                                          <p:spTgt spid="76"/>
                                        </p:tgtEl>
                                        <p:attrNameLst>
                                          <p:attrName>ppt_y</p:attrName>
                                        </p:attrNameLst>
                                      </p:cBhvr>
                                      <p:tavLst>
                                        <p:tav tm="0">
                                          <p:val>
                                            <p:strVal val="1+#ppt_h/2"/>
                                          </p:val>
                                        </p:tav>
                                        <p:tav tm="100000">
                                          <p:val>
                                            <p:strVal val="#ppt_y"/>
                                          </p:val>
                                        </p:tav>
                                      </p:tavLst>
                                    </p:anim>
                                  </p:childTnLst>
                                </p:cTn>
                              </p:par>
                              <p:par>
                                <p:cTn id="61" presetID="2" presetClass="entr" presetSubtype="12"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anim calcmode="lin" valueType="num">
                                      <p:cBhvr additive="base">
                                        <p:cTn id="63" dur="500" fill="hold"/>
                                        <p:tgtEl>
                                          <p:spTgt spid="77"/>
                                        </p:tgtEl>
                                        <p:attrNameLst>
                                          <p:attrName>ppt_x</p:attrName>
                                        </p:attrNameLst>
                                      </p:cBhvr>
                                      <p:tavLst>
                                        <p:tav tm="0">
                                          <p:val>
                                            <p:strVal val="0-#ppt_w/2"/>
                                          </p:val>
                                        </p:tav>
                                        <p:tav tm="100000">
                                          <p:val>
                                            <p:strVal val="#ppt_x"/>
                                          </p:val>
                                        </p:tav>
                                      </p:tavLst>
                                    </p:anim>
                                    <p:anim calcmode="lin" valueType="num">
                                      <p:cBhvr additive="base">
                                        <p:cTn id="64" dur="500" fill="hold"/>
                                        <p:tgtEl>
                                          <p:spTgt spid="77"/>
                                        </p:tgtEl>
                                        <p:attrNameLst>
                                          <p:attrName>ppt_y</p:attrName>
                                        </p:attrNameLst>
                                      </p:cBhvr>
                                      <p:tavLst>
                                        <p:tav tm="0">
                                          <p:val>
                                            <p:strVal val="1+#ppt_h/2"/>
                                          </p:val>
                                        </p:tav>
                                        <p:tav tm="100000">
                                          <p:val>
                                            <p:strVal val="#ppt_y"/>
                                          </p:val>
                                        </p:tav>
                                      </p:tavLst>
                                    </p:anim>
                                  </p:childTnLst>
                                </p:cTn>
                              </p:par>
                              <p:par>
                                <p:cTn id="65" presetID="2" presetClass="entr" presetSubtype="12" fill="hold" grpId="0" nodeType="withEffect">
                                  <p:stCondLst>
                                    <p:cond delay="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500" fill="hold"/>
                                        <p:tgtEl>
                                          <p:spTgt spid="78"/>
                                        </p:tgtEl>
                                        <p:attrNameLst>
                                          <p:attrName>ppt_x</p:attrName>
                                        </p:attrNameLst>
                                      </p:cBhvr>
                                      <p:tavLst>
                                        <p:tav tm="0">
                                          <p:val>
                                            <p:strVal val="0-#ppt_w/2"/>
                                          </p:val>
                                        </p:tav>
                                        <p:tav tm="100000">
                                          <p:val>
                                            <p:strVal val="#ppt_x"/>
                                          </p:val>
                                        </p:tav>
                                      </p:tavLst>
                                    </p:anim>
                                    <p:anim calcmode="lin" valueType="num">
                                      <p:cBhvr additive="base">
                                        <p:cTn id="68" dur="500" fill="hold"/>
                                        <p:tgtEl>
                                          <p:spTgt spid="78"/>
                                        </p:tgtEl>
                                        <p:attrNameLst>
                                          <p:attrName>ppt_y</p:attrName>
                                        </p:attrNameLst>
                                      </p:cBhvr>
                                      <p:tavLst>
                                        <p:tav tm="0">
                                          <p:val>
                                            <p:strVal val="1+#ppt_h/2"/>
                                          </p:val>
                                        </p:tav>
                                        <p:tav tm="100000">
                                          <p:val>
                                            <p:strVal val="#ppt_y"/>
                                          </p:val>
                                        </p:tav>
                                      </p:tavLst>
                                    </p:anim>
                                  </p:childTnLst>
                                </p:cTn>
                              </p:par>
                              <p:par>
                                <p:cTn id="69" presetID="2" presetClass="entr" presetSubtype="12" fill="hold" grpId="0" nodeType="withEffect">
                                  <p:stCondLst>
                                    <p:cond delay="0"/>
                                  </p:stCondLst>
                                  <p:childTnLst>
                                    <p:set>
                                      <p:cBhvr>
                                        <p:cTn id="70" dur="1" fill="hold">
                                          <p:stCondLst>
                                            <p:cond delay="0"/>
                                          </p:stCondLst>
                                        </p:cTn>
                                        <p:tgtEl>
                                          <p:spTgt spid="79"/>
                                        </p:tgtEl>
                                        <p:attrNameLst>
                                          <p:attrName>style.visibility</p:attrName>
                                        </p:attrNameLst>
                                      </p:cBhvr>
                                      <p:to>
                                        <p:strVal val="visible"/>
                                      </p:to>
                                    </p:set>
                                    <p:anim calcmode="lin" valueType="num">
                                      <p:cBhvr additive="base">
                                        <p:cTn id="71" dur="500" fill="hold"/>
                                        <p:tgtEl>
                                          <p:spTgt spid="79"/>
                                        </p:tgtEl>
                                        <p:attrNameLst>
                                          <p:attrName>ppt_x</p:attrName>
                                        </p:attrNameLst>
                                      </p:cBhvr>
                                      <p:tavLst>
                                        <p:tav tm="0">
                                          <p:val>
                                            <p:strVal val="0-#ppt_w/2"/>
                                          </p:val>
                                        </p:tav>
                                        <p:tav tm="100000">
                                          <p:val>
                                            <p:strVal val="#ppt_x"/>
                                          </p:val>
                                        </p:tav>
                                      </p:tavLst>
                                    </p:anim>
                                    <p:anim calcmode="lin" valueType="num">
                                      <p:cBhvr additive="base">
                                        <p:cTn id="72" dur="500" fill="hold"/>
                                        <p:tgtEl>
                                          <p:spTgt spid="79"/>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80"/>
                                        </p:tgtEl>
                                        <p:attrNameLst>
                                          <p:attrName>style.visibility</p:attrName>
                                        </p:attrNameLst>
                                      </p:cBhvr>
                                      <p:to>
                                        <p:strVal val="visible"/>
                                      </p:to>
                                    </p:set>
                                    <p:anim calcmode="lin" valueType="num">
                                      <p:cBhvr additive="base">
                                        <p:cTn id="75" dur="500" fill="hold"/>
                                        <p:tgtEl>
                                          <p:spTgt spid="80"/>
                                        </p:tgtEl>
                                        <p:attrNameLst>
                                          <p:attrName>ppt_x</p:attrName>
                                        </p:attrNameLst>
                                      </p:cBhvr>
                                      <p:tavLst>
                                        <p:tav tm="0">
                                          <p:val>
                                            <p:strVal val="0-#ppt_w/2"/>
                                          </p:val>
                                        </p:tav>
                                        <p:tav tm="100000">
                                          <p:val>
                                            <p:strVal val="#ppt_x"/>
                                          </p:val>
                                        </p:tav>
                                      </p:tavLst>
                                    </p:anim>
                                    <p:anim calcmode="lin" valueType="num">
                                      <p:cBhvr additive="base">
                                        <p:cTn id="76" dur="500" fill="hold"/>
                                        <p:tgtEl>
                                          <p:spTgt spid="80"/>
                                        </p:tgtEl>
                                        <p:attrNameLst>
                                          <p:attrName>ppt_y</p:attrName>
                                        </p:attrNameLst>
                                      </p:cBhvr>
                                      <p:tavLst>
                                        <p:tav tm="0">
                                          <p:val>
                                            <p:strVal val="1+#ppt_h/2"/>
                                          </p:val>
                                        </p:tav>
                                        <p:tav tm="100000">
                                          <p:val>
                                            <p:strVal val="#ppt_y"/>
                                          </p:val>
                                        </p:tav>
                                      </p:tavLst>
                                    </p:anim>
                                  </p:childTnLst>
                                </p:cTn>
                              </p:par>
                              <p:par>
                                <p:cTn id="77" presetID="2" presetClass="entr" presetSubtype="12" fill="hold" grpId="0" nodeType="withEffect">
                                  <p:stCondLst>
                                    <p:cond delay="0"/>
                                  </p:stCondLst>
                                  <p:childTnLst>
                                    <p:set>
                                      <p:cBhvr>
                                        <p:cTn id="78" dur="1" fill="hold">
                                          <p:stCondLst>
                                            <p:cond delay="0"/>
                                          </p:stCondLst>
                                        </p:cTn>
                                        <p:tgtEl>
                                          <p:spTgt spid="81"/>
                                        </p:tgtEl>
                                        <p:attrNameLst>
                                          <p:attrName>style.visibility</p:attrName>
                                        </p:attrNameLst>
                                      </p:cBhvr>
                                      <p:to>
                                        <p:strVal val="visible"/>
                                      </p:to>
                                    </p:set>
                                    <p:anim calcmode="lin" valueType="num">
                                      <p:cBhvr additive="base">
                                        <p:cTn id="79" dur="500" fill="hold"/>
                                        <p:tgtEl>
                                          <p:spTgt spid="81"/>
                                        </p:tgtEl>
                                        <p:attrNameLst>
                                          <p:attrName>ppt_x</p:attrName>
                                        </p:attrNameLst>
                                      </p:cBhvr>
                                      <p:tavLst>
                                        <p:tav tm="0">
                                          <p:val>
                                            <p:strVal val="0-#ppt_w/2"/>
                                          </p:val>
                                        </p:tav>
                                        <p:tav tm="100000">
                                          <p:val>
                                            <p:strVal val="#ppt_x"/>
                                          </p:val>
                                        </p:tav>
                                      </p:tavLst>
                                    </p:anim>
                                    <p:anim calcmode="lin" valueType="num">
                                      <p:cBhvr additive="base">
                                        <p:cTn id="80" dur="500" fill="hold"/>
                                        <p:tgtEl>
                                          <p:spTgt spid="81"/>
                                        </p:tgtEl>
                                        <p:attrNameLst>
                                          <p:attrName>ppt_y</p:attrName>
                                        </p:attrNameLst>
                                      </p:cBhvr>
                                      <p:tavLst>
                                        <p:tav tm="0">
                                          <p:val>
                                            <p:strVal val="1+#ppt_h/2"/>
                                          </p:val>
                                        </p:tav>
                                        <p:tav tm="100000">
                                          <p:val>
                                            <p:strVal val="#ppt_y"/>
                                          </p:val>
                                        </p:tav>
                                      </p:tavLst>
                                    </p:anim>
                                  </p:childTnLst>
                                </p:cTn>
                              </p:par>
                              <p:par>
                                <p:cTn id="81" presetID="2" presetClass="entr" presetSubtype="12" fill="hold" grpId="0" nodeType="withEffect">
                                  <p:stCondLst>
                                    <p:cond delay="0"/>
                                  </p:stCondLst>
                                  <p:childTnLst>
                                    <p:set>
                                      <p:cBhvr>
                                        <p:cTn id="82" dur="1" fill="hold">
                                          <p:stCondLst>
                                            <p:cond delay="0"/>
                                          </p:stCondLst>
                                        </p:cTn>
                                        <p:tgtEl>
                                          <p:spTgt spid="82"/>
                                        </p:tgtEl>
                                        <p:attrNameLst>
                                          <p:attrName>style.visibility</p:attrName>
                                        </p:attrNameLst>
                                      </p:cBhvr>
                                      <p:to>
                                        <p:strVal val="visible"/>
                                      </p:to>
                                    </p:set>
                                    <p:anim calcmode="lin" valueType="num">
                                      <p:cBhvr additive="base">
                                        <p:cTn id="83" dur="500" fill="hold"/>
                                        <p:tgtEl>
                                          <p:spTgt spid="82"/>
                                        </p:tgtEl>
                                        <p:attrNameLst>
                                          <p:attrName>ppt_x</p:attrName>
                                        </p:attrNameLst>
                                      </p:cBhvr>
                                      <p:tavLst>
                                        <p:tav tm="0">
                                          <p:val>
                                            <p:strVal val="0-#ppt_w/2"/>
                                          </p:val>
                                        </p:tav>
                                        <p:tav tm="100000">
                                          <p:val>
                                            <p:strVal val="#ppt_x"/>
                                          </p:val>
                                        </p:tav>
                                      </p:tavLst>
                                    </p:anim>
                                    <p:anim calcmode="lin" valueType="num">
                                      <p:cBhvr additive="base">
                                        <p:cTn id="84" dur="500" fill="hold"/>
                                        <p:tgtEl>
                                          <p:spTgt spid="82"/>
                                        </p:tgtEl>
                                        <p:attrNameLst>
                                          <p:attrName>ppt_y</p:attrName>
                                        </p:attrNameLst>
                                      </p:cBhvr>
                                      <p:tavLst>
                                        <p:tav tm="0">
                                          <p:val>
                                            <p:strVal val="1+#ppt_h/2"/>
                                          </p:val>
                                        </p:tav>
                                        <p:tav tm="100000">
                                          <p:val>
                                            <p:strVal val="#ppt_y"/>
                                          </p:val>
                                        </p:tav>
                                      </p:tavLst>
                                    </p:anim>
                                  </p:childTnLst>
                                </p:cTn>
                              </p:par>
                              <p:par>
                                <p:cTn id="85" presetID="2" presetClass="entr" presetSubtype="12" fill="hold" grpId="0" nodeType="with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500" fill="hold"/>
                                        <p:tgtEl>
                                          <p:spTgt spid="83"/>
                                        </p:tgtEl>
                                        <p:attrNameLst>
                                          <p:attrName>ppt_x</p:attrName>
                                        </p:attrNameLst>
                                      </p:cBhvr>
                                      <p:tavLst>
                                        <p:tav tm="0">
                                          <p:val>
                                            <p:strVal val="0-#ppt_w/2"/>
                                          </p:val>
                                        </p:tav>
                                        <p:tav tm="100000">
                                          <p:val>
                                            <p:strVal val="#ppt_x"/>
                                          </p:val>
                                        </p:tav>
                                      </p:tavLst>
                                    </p:anim>
                                    <p:anim calcmode="lin" valueType="num">
                                      <p:cBhvr additive="base">
                                        <p:cTn id="88" dur="500" fill="hold"/>
                                        <p:tgtEl>
                                          <p:spTgt spid="83"/>
                                        </p:tgtEl>
                                        <p:attrNameLst>
                                          <p:attrName>ppt_y</p:attrName>
                                        </p:attrNameLst>
                                      </p:cBhvr>
                                      <p:tavLst>
                                        <p:tav tm="0">
                                          <p:val>
                                            <p:strVal val="1+#ppt_h/2"/>
                                          </p:val>
                                        </p:tav>
                                        <p:tav tm="100000">
                                          <p:val>
                                            <p:strVal val="#ppt_y"/>
                                          </p:val>
                                        </p:tav>
                                      </p:tavLst>
                                    </p:anim>
                                  </p:childTnLst>
                                </p:cTn>
                              </p:par>
                              <p:par>
                                <p:cTn id="89" presetID="2" presetClass="entr" presetSubtype="12" fill="hold" grpId="0" nodeType="withEffect">
                                  <p:stCondLst>
                                    <p:cond delay="0"/>
                                  </p:stCondLst>
                                  <p:childTnLst>
                                    <p:set>
                                      <p:cBhvr>
                                        <p:cTn id="90" dur="1" fill="hold">
                                          <p:stCondLst>
                                            <p:cond delay="0"/>
                                          </p:stCondLst>
                                        </p:cTn>
                                        <p:tgtEl>
                                          <p:spTgt spid="84"/>
                                        </p:tgtEl>
                                        <p:attrNameLst>
                                          <p:attrName>style.visibility</p:attrName>
                                        </p:attrNameLst>
                                      </p:cBhvr>
                                      <p:to>
                                        <p:strVal val="visible"/>
                                      </p:to>
                                    </p:set>
                                    <p:anim calcmode="lin" valueType="num">
                                      <p:cBhvr additive="base">
                                        <p:cTn id="91" dur="500" fill="hold"/>
                                        <p:tgtEl>
                                          <p:spTgt spid="84"/>
                                        </p:tgtEl>
                                        <p:attrNameLst>
                                          <p:attrName>ppt_x</p:attrName>
                                        </p:attrNameLst>
                                      </p:cBhvr>
                                      <p:tavLst>
                                        <p:tav tm="0">
                                          <p:val>
                                            <p:strVal val="0-#ppt_w/2"/>
                                          </p:val>
                                        </p:tav>
                                        <p:tav tm="100000">
                                          <p:val>
                                            <p:strVal val="#ppt_x"/>
                                          </p:val>
                                        </p:tav>
                                      </p:tavLst>
                                    </p:anim>
                                    <p:anim calcmode="lin" valueType="num">
                                      <p:cBhvr additive="base">
                                        <p:cTn id="92" dur="500" fill="hold"/>
                                        <p:tgtEl>
                                          <p:spTgt spid="84"/>
                                        </p:tgtEl>
                                        <p:attrNameLst>
                                          <p:attrName>ppt_y</p:attrName>
                                        </p:attrNameLst>
                                      </p:cBhvr>
                                      <p:tavLst>
                                        <p:tav tm="0">
                                          <p:val>
                                            <p:strVal val="1+#ppt_h/2"/>
                                          </p:val>
                                        </p:tav>
                                        <p:tav tm="100000">
                                          <p:val>
                                            <p:strVal val="#ppt_y"/>
                                          </p:val>
                                        </p:tav>
                                      </p:tavLst>
                                    </p:anim>
                                  </p:childTnLst>
                                </p:cTn>
                              </p:par>
                            </p:childTnLst>
                          </p:cTn>
                        </p:par>
                        <p:par>
                          <p:cTn id="93" fill="hold">
                            <p:stCondLst>
                              <p:cond delay="2000"/>
                            </p:stCondLst>
                            <p:childTnLst>
                              <p:par>
                                <p:cTn id="94" presetID="2" presetClass="entr" presetSubtype="4"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 calcmode="lin" valueType="num">
                                      <p:cBhvr additive="base">
                                        <p:cTn id="96" dur="500" fill="hold"/>
                                        <p:tgtEl>
                                          <p:spTgt spid="85"/>
                                        </p:tgtEl>
                                        <p:attrNameLst>
                                          <p:attrName>ppt_x</p:attrName>
                                        </p:attrNameLst>
                                      </p:cBhvr>
                                      <p:tavLst>
                                        <p:tav tm="0">
                                          <p:val>
                                            <p:strVal val="#ppt_x"/>
                                          </p:val>
                                        </p:tav>
                                        <p:tav tm="100000">
                                          <p:val>
                                            <p:strVal val="#ppt_x"/>
                                          </p:val>
                                        </p:tav>
                                      </p:tavLst>
                                    </p:anim>
                                    <p:anim calcmode="lin" valueType="num">
                                      <p:cBhvr additive="base">
                                        <p:cTn id="97" dur="500" fill="hold"/>
                                        <p:tgtEl>
                                          <p:spTgt spid="8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86"/>
                                        </p:tgtEl>
                                        <p:attrNameLst>
                                          <p:attrName>style.visibility</p:attrName>
                                        </p:attrNameLst>
                                      </p:cBhvr>
                                      <p:to>
                                        <p:strVal val="visible"/>
                                      </p:to>
                                    </p:set>
                                    <p:anim calcmode="lin" valueType="num">
                                      <p:cBhvr additive="base">
                                        <p:cTn id="100" dur="500" fill="hold"/>
                                        <p:tgtEl>
                                          <p:spTgt spid="86"/>
                                        </p:tgtEl>
                                        <p:attrNameLst>
                                          <p:attrName>ppt_x</p:attrName>
                                        </p:attrNameLst>
                                      </p:cBhvr>
                                      <p:tavLst>
                                        <p:tav tm="0">
                                          <p:val>
                                            <p:strVal val="#ppt_x"/>
                                          </p:val>
                                        </p:tav>
                                        <p:tav tm="100000">
                                          <p:val>
                                            <p:strVal val="#ppt_x"/>
                                          </p:val>
                                        </p:tav>
                                      </p:tavLst>
                                    </p:anim>
                                    <p:anim calcmode="lin" valueType="num">
                                      <p:cBhvr additive="base">
                                        <p:cTn id="101" dur="500" fill="hold"/>
                                        <p:tgtEl>
                                          <p:spTgt spid="86"/>
                                        </p:tgtEl>
                                        <p:attrNameLst>
                                          <p:attrName>ppt_y</p:attrName>
                                        </p:attrNameLst>
                                      </p:cBhvr>
                                      <p:tavLst>
                                        <p:tav tm="0">
                                          <p:val>
                                            <p:strVal val="1+#ppt_h/2"/>
                                          </p:val>
                                        </p:tav>
                                        <p:tav tm="100000">
                                          <p:val>
                                            <p:strVal val="#ppt_y"/>
                                          </p:val>
                                        </p:tav>
                                      </p:tavLst>
                                    </p:anim>
                                  </p:childTnLst>
                                </p:cTn>
                              </p:par>
                              <p:par>
                                <p:cTn id="102" presetID="2" presetClass="entr" presetSubtype="4" fill="hold" grpId="0" nodeType="withEffect">
                                  <p:stCondLst>
                                    <p:cond delay="0"/>
                                  </p:stCondLst>
                                  <p:childTnLst>
                                    <p:set>
                                      <p:cBhvr>
                                        <p:cTn id="103" dur="1" fill="hold">
                                          <p:stCondLst>
                                            <p:cond delay="0"/>
                                          </p:stCondLst>
                                        </p:cTn>
                                        <p:tgtEl>
                                          <p:spTgt spid="87"/>
                                        </p:tgtEl>
                                        <p:attrNameLst>
                                          <p:attrName>style.visibility</p:attrName>
                                        </p:attrNameLst>
                                      </p:cBhvr>
                                      <p:to>
                                        <p:strVal val="visible"/>
                                      </p:to>
                                    </p:set>
                                    <p:anim calcmode="lin" valueType="num">
                                      <p:cBhvr additive="base">
                                        <p:cTn id="104" dur="500" fill="hold"/>
                                        <p:tgtEl>
                                          <p:spTgt spid="87"/>
                                        </p:tgtEl>
                                        <p:attrNameLst>
                                          <p:attrName>ppt_x</p:attrName>
                                        </p:attrNameLst>
                                      </p:cBhvr>
                                      <p:tavLst>
                                        <p:tav tm="0">
                                          <p:val>
                                            <p:strVal val="#ppt_x"/>
                                          </p:val>
                                        </p:tav>
                                        <p:tav tm="100000">
                                          <p:val>
                                            <p:strVal val="#ppt_x"/>
                                          </p:val>
                                        </p:tav>
                                      </p:tavLst>
                                    </p:anim>
                                    <p:anim calcmode="lin" valueType="num">
                                      <p:cBhvr additive="base">
                                        <p:cTn id="105" dur="500" fill="hold"/>
                                        <p:tgtEl>
                                          <p:spTgt spid="87"/>
                                        </p:tgtEl>
                                        <p:attrNameLst>
                                          <p:attrName>ppt_y</p:attrName>
                                        </p:attrNameLst>
                                      </p:cBhvr>
                                      <p:tavLst>
                                        <p:tav tm="0">
                                          <p:val>
                                            <p:strVal val="1+#ppt_h/2"/>
                                          </p:val>
                                        </p:tav>
                                        <p:tav tm="100000">
                                          <p:val>
                                            <p:strVal val="#ppt_y"/>
                                          </p:val>
                                        </p:tav>
                                      </p:tavLst>
                                    </p:anim>
                                  </p:childTnLst>
                                </p:cTn>
                              </p:par>
                              <p:par>
                                <p:cTn id="106" presetID="2" presetClass="entr" presetSubtype="4" fill="hold" grpId="0" nodeType="withEffect">
                                  <p:stCondLst>
                                    <p:cond delay="0"/>
                                  </p:stCondLst>
                                  <p:childTnLst>
                                    <p:set>
                                      <p:cBhvr>
                                        <p:cTn id="107" dur="1" fill="hold">
                                          <p:stCondLst>
                                            <p:cond delay="0"/>
                                          </p:stCondLst>
                                        </p:cTn>
                                        <p:tgtEl>
                                          <p:spTgt spid="88"/>
                                        </p:tgtEl>
                                        <p:attrNameLst>
                                          <p:attrName>style.visibility</p:attrName>
                                        </p:attrNameLst>
                                      </p:cBhvr>
                                      <p:to>
                                        <p:strVal val="visible"/>
                                      </p:to>
                                    </p:set>
                                    <p:anim calcmode="lin" valueType="num">
                                      <p:cBhvr additive="base">
                                        <p:cTn id="108" dur="500" fill="hold"/>
                                        <p:tgtEl>
                                          <p:spTgt spid="88"/>
                                        </p:tgtEl>
                                        <p:attrNameLst>
                                          <p:attrName>ppt_x</p:attrName>
                                        </p:attrNameLst>
                                      </p:cBhvr>
                                      <p:tavLst>
                                        <p:tav tm="0">
                                          <p:val>
                                            <p:strVal val="#ppt_x"/>
                                          </p:val>
                                        </p:tav>
                                        <p:tav tm="100000">
                                          <p:val>
                                            <p:strVal val="#ppt_x"/>
                                          </p:val>
                                        </p:tav>
                                      </p:tavLst>
                                    </p:anim>
                                    <p:anim calcmode="lin" valueType="num">
                                      <p:cBhvr additive="base">
                                        <p:cTn id="109" dur="500" fill="hold"/>
                                        <p:tgtEl>
                                          <p:spTgt spid="88"/>
                                        </p:tgtEl>
                                        <p:attrNameLst>
                                          <p:attrName>ppt_y</p:attrName>
                                        </p:attrNameLst>
                                      </p:cBhvr>
                                      <p:tavLst>
                                        <p:tav tm="0">
                                          <p:val>
                                            <p:strVal val="1+#ppt_h/2"/>
                                          </p:val>
                                        </p:tav>
                                        <p:tav tm="100000">
                                          <p:val>
                                            <p:strVal val="#ppt_y"/>
                                          </p:val>
                                        </p:tav>
                                      </p:tavLst>
                                    </p:anim>
                                  </p:childTnLst>
                                </p:cTn>
                              </p:par>
                              <p:par>
                                <p:cTn id="110" presetID="2" presetClass="entr" presetSubtype="4" fill="hold" grpId="0" nodeType="withEffect">
                                  <p:stCondLst>
                                    <p:cond delay="0"/>
                                  </p:stCondLst>
                                  <p:childTnLst>
                                    <p:set>
                                      <p:cBhvr>
                                        <p:cTn id="111" dur="1" fill="hold">
                                          <p:stCondLst>
                                            <p:cond delay="0"/>
                                          </p:stCondLst>
                                        </p:cTn>
                                        <p:tgtEl>
                                          <p:spTgt spid="89"/>
                                        </p:tgtEl>
                                        <p:attrNameLst>
                                          <p:attrName>style.visibility</p:attrName>
                                        </p:attrNameLst>
                                      </p:cBhvr>
                                      <p:to>
                                        <p:strVal val="visible"/>
                                      </p:to>
                                    </p:set>
                                    <p:anim calcmode="lin" valueType="num">
                                      <p:cBhvr additive="base">
                                        <p:cTn id="112" dur="500" fill="hold"/>
                                        <p:tgtEl>
                                          <p:spTgt spid="89"/>
                                        </p:tgtEl>
                                        <p:attrNameLst>
                                          <p:attrName>ppt_x</p:attrName>
                                        </p:attrNameLst>
                                      </p:cBhvr>
                                      <p:tavLst>
                                        <p:tav tm="0">
                                          <p:val>
                                            <p:strVal val="#ppt_x"/>
                                          </p:val>
                                        </p:tav>
                                        <p:tav tm="100000">
                                          <p:val>
                                            <p:strVal val="#ppt_x"/>
                                          </p:val>
                                        </p:tav>
                                      </p:tavLst>
                                    </p:anim>
                                    <p:anim calcmode="lin" valueType="num">
                                      <p:cBhvr additive="base">
                                        <p:cTn id="113" dur="500" fill="hold"/>
                                        <p:tgtEl>
                                          <p:spTgt spid="89"/>
                                        </p:tgtEl>
                                        <p:attrNameLst>
                                          <p:attrName>ppt_y</p:attrName>
                                        </p:attrNameLst>
                                      </p:cBhvr>
                                      <p:tavLst>
                                        <p:tav tm="0">
                                          <p:val>
                                            <p:strVal val="1+#ppt_h/2"/>
                                          </p:val>
                                        </p:tav>
                                        <p:tav tm="100000">
                                          <p:val>
                                            <p:strVal val="#ppt_y"/>
                                          </p:val>
                                        </p:tav>
                                      </p:tavLst>
                                    </p:anim>
                                  </p:childTnLst>
                                </p:cTn>
                              </p:par>
                              <p:par>
                                <p:cTn id="114" presetID="2" presetClass="entr" presetSubtype="4" fill="hold" grpId="0" nodeType="withEffect">
                                  <p:stCondLst>
                                    <p:cond delay="0"/>
                                  </p:stCondLst>
                                  <p:childTnLst>
                                    <p:set>
                                      <p:cBhvr>
                                        <p:cTn id="115" dur="1" fill="hold">
                                          <p:stCondLst>
                                            <p:cond delay="0"/>
                                          </p:stCondLst>
                                        </p:cTn>
                                        <p:tgtEl>
                                          <p:spTgt spid="90"/>
                                        </p:tgtEl>
                                        <p:attrNameLst>
                                          <p:attrName>style.visibility</p:attrName>
                                        </p:attrNameLst>
                                      </p:cBhvr>
                                      <p:to>
                                        <p:strVal val="visible"/>
                                      </p:to>
                                    </p:set>
                                    <p:anim calcmode="lin" valueType="num">
                                      <p:cBhvr additive="base">
                                        <p:cTn id="116" dur="500" fill="hold"/>
                                        <p:tgtEl>
                                          <p:spTgt spid="90"/>
                                        </p:tgtEl>
                                        <p:attrNameLst>
                                          <p:attrName>ppt_x</p:attrName>
                                        </p:attrNameLst>
                                      </p:cBhvr>
                                      <p:tavLst>
                                        <p:tav tm="0">
                                          <p:val>
                                            <p:strVal val="#ppt_x"/>
                                          </p:val>
                                        </p:tav>
                                        <p:tav tm="100000">
                                          <p:val>
                                            <p:strVal val="#ppt_x"/>
                                          </p:val>
                                        </p:tav>
                                      </p:tavLst>
                                    </p:anim>
                                    <p:anim calcmode="lin" valueType="num">
                                      <p:cBhvr additive="base">
                                        <p:cTn id="117" dur="500" fill="hold"/>
                                        <p:tgtEl>
                                          <p:spTgt spid="90"/>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91"/>
                                        </p:tgtEl>
                                        <p:attrNameLst>
                                          <p:attrName>style.visibility</p:attrName>
                                        </p:attrNameLst>
                                      </p:cBhvr>
                                      <p:to>
                                        <p:strVal val="visible"/>
                                      </p:to>
                                    </p:set>
                                    <p:anim calcmode="lin" valueType="num">
                                      <p:cBhvr additive="base">
                                        <p:cTn id="120" dur="500" fill="hold"/>
                                        <p:tgtEl>
                                          <p:spTgt spid="91"/>
                                        </p:tgtEl>
                                        <p:attrNameLst>
                                          <p:attrName>ppt_x</p:attrName>
                                        </p:attrNameLst>
                                      </p:cBhvr>
                                      <p:tavLst>
                                        <p:tav tm="0">
                                          <p:val>
                                            <p:strVal val="#ppt_x"/>
                                          </p:val>
                                        </p:tav>
                                        <p:tav tm="100000">
                                          <p:val>
                                            <p:strVal val="#ppt_x"/>
                                          </p:val>
                                        </p:tav>
                                      </p:tavLst>
                                    </p:anim>
                                    <p:anim calcmode="lin" valueType="num">
                                      <p:cBhvr additive="base">
                                        <p:cTn id="121" dur="500" fill="hold"/>
                                        <p:tgtEl>
                                          <p:spTgt spid="91"/>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92"/>
                                        </p:tgtEl>
                                        <p:attrNameLst>
                                          <p:attrName>style.visibility</p:attrName>
                                        </p:attrNameLst>
                                      </p:cBhvr>
                                      <p:to>
                                        <p:strVal val="visible"/>
                                      </p:to>
                                    </p:set>
                                    <p:anim calcmode="lin" valueType="num">
                                      <p:cBhvr additive="base">
                                        <p:cTn id="124" dur="500" fill="hold"/>
                                        <p:tgtEl>
                                          <p:spTgt spid="92"/>
                                        </p:tgtEl>
                                        <p:attrNameLst>
                                          <p:attrName>ppt_x</p:attrName>
                                        </p:attrNameLst>
                                      </p:cBhvr>
                                      <p:tavLst>
                                        <p:tav tm="0">
                                          <p:val>
                                            <p:strVal val="#ppt_x"/>
                                          </p:val>
                                        </p:tav>
                                        <p:tav tm="100000">
                                          <p:val>
                                            <p:strVal val="#ppt_x"/>
                                          </p:val>
                                        </p:tav>
                                      </p:tavLst>
                                    </p:anim>
                                    <p:anim calcmode="lin" valueType="num">
                                      <p:cBhvr additive="base">
                                        <p:cTn id="125" dur="500" fill="hold"/>
                                        <p:tgtEl>
                                          <p:spTgt spid="92"/>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0"/>
                                  </p:stCondLst>
                                  <p:childTnLst>
                                    <p:set>
                                      <p:cBhvr>
                                        <p:cTn id="127" dur="1" fill="hold">
                                          <p:stCondLst>
                                            <p:cond delay="0"/>
                                          </p:stCondLst>
                                        </p:cTn>
                                        <p:tgtEl>
                                          <p:spTgt spid="93"/>
                                        </p:tgtEl>
                                        <p:attrNameLst>
                                          <p:attrName>style.visibility</p:attrName>
                                        </p:attrNameLst>
                                      </p:cBhvr>
                                      <p:to>
                                        <p:strVal val="visible"/>
                                      </p:to>
                                    </p:set>
                                    <p:anim calcmode="lin" valueType="num">
                                      <p:cBhvr additive="base">
                                        <p:cTn id="128" dur="500" fill="hold"/>
                                        <p:tgtEl>
                                          <p:spTgt spid="93"/>
                                        </p:tgtEl>
                                        <p:attrNameLst>
                                          <p:attrName>ppt_x</p:attrName>
                                        </p:attrNameLst>
                                      </p:cBhvr>
                                      <p:tavLst>
                                        <p:tav tm="0">
                                          <p:val>
                                            <p:strVal val="#ppt_x"/>
                                          </p:val>
                                        </p:tav>
                                        <p:tav tm="100000">
                                          <p:val>
                                            <p:strVal val="#ppt_x"/>
                                          </p:val>
                                        </p:tav>
                                      </p:tavLst>
                                    </p:anim>
                                    <p:anim calcmode="lin" valueType="num">
                                      <p:cBhvr additive="base">
                                        <p:cTn id="129" dur="500" fill="hold"/>
                                        <p:tgtEl>
                                          <p:spTgt spid="93"/>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0"/>
                                  </p:stCondLst>
                                  <p:childTnLst>
                                    <p:set>
                                      <p:cBhvr>
                                        <p:cTn id="131" dur="1" fill="hold">
                                          <p:stCondLst>
                                            <p:cond delay="0"/>
                                          </p:stCondLst>
                                        </p:cTn>
                                        <p:tgtEl>
                                          <p:spTgt spid="94"/>
                                        </p:tgtEl>
                                        <p:attrNameLst>
                                          <p:attrName>style.visibility</p:attrName>
                                        </p:attrNameLst>
                                      </p:cBhvr>
                                      <p:to>
                                        <p:strVal val="visible"/>
                                      </p:to>
                                    </p:set>
                                    <p:anim calcmode="lin" valueType="num">
                                      <p:cBhvr additive="base">
                                        <p:cTn id="132" dur="500" fill="hold"/>
                                        <p:tgtEl>
                                          <p:spTgt spid="94"/>
                                        </p:tgtEl>
                                        <p:attrNameLst>
                                          <p:attrName>ppt_x</p:attrName>
                                        </p:attrNameLst>
                                      </p:cBhvr>
                                      <p:tavLst>
                                        <p:tav tm="0">
                                          <p:val>
                                            <p:strVal val="#ppt_x"/>
                                          </p:val>
                                        </p:tav>
                                        <p:tav tm="100000">
                                          <p:val>
                                            <p:strVal val="#ppt_x"/>
                                          </p:val>
                                        </p:tav>
                                      </p:tavLst>
                                    </p:anim>
                                    <p:anim calcmode="lin" valueType="num">
                                      <p:cBhvr additive="base">
                                        <p:cTn id="133" dur="500" fill="hold"/>
                                        <p:tgtEl>
                                          <p:spTgt spid="94"/>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0"/>
                                  </p:stCondLst>
                                  <p:childTnLst>
                                    <p:set>
                                      <p:cBhvr>
                                        <p:cTn id="135" dur="1" fill="hold">
                                          <p:stCondLst>
                                            <p:cond delay="0"/>
                                          </p:stCondLst>
                                        </p:cTn>
                                        <p:tgtEl>
                                          <p:spTgt spid="95"/>
                                        </p:tgtEl>
                                        <p:attrNameLst>
                                          <p:attrName>style.visibility</p:attrName>
                                        </p:attrNameLst>
                                      </p:cBhvr>
                                      <p:to>
                                        <p:strVal val="visible"/>
                                      </p:to>
                                    </p:set>
                                    <p:anim calcmode="lin" valueType="num">
                                      <p:cBhvr additive="base">
                                        <p:cTn id="136" dur="500" fill="hold"/>
                                        <p:tgtEl>
                                          <p:spTgt spid="95"/>
                                        </p:tgtEl>
                                        <p:attrNameLst>
                                          <p:attrName>ppt_x</p:attrName>
                                        </p:attrNameLst>
                                      </p:cBhvr>
                                      <p:tavLst>
                                        <p:tav tm="0">
                                          <p:val>
                                            <p:strVal val="#ppt_x"/>
                                          </p:val>
                                        </p:tav>
                                        <p:tav tm="100000">
                                          <p:val>
                                            <p:strVal val="#ppt_x"/>
                                          </p:val>
                                        </p:tav>
                                      </p:tavLst>
                                    </p:anim>
                                    <p:anim calcmode="lin" valueType="num">
                                      <p:cBhvr additive="base">
                                        <p:cTn id="137" dur="500" fill="hold"/>
                                        <p:tgtEl>
                                          <p:spTgt spid="95"/>
                                        </p:tgtEl>
                                        <p:attrNameLst>
                                          <p:attrName>ppt_y</p:attrName>
                                        </p:attrNameLst>
                                      </p:cBhvr>
                                      <p:tavLst>
                                        <p:tav tm="0">
                                          <p:val>
                                            <p:strVal val="1+#ppt_h/2"/>
                                          </p:val>
                                        </p:tav>
                                        <p:tav tm="100000">
                                          <p:val>
                                            <p:strVal val="#ppt_y"/>
                                          </p:val>
                                        </p:tav>
                                      </p:tavLst>
                                    </p:anim>
                                  </p:childTnLst>
                                </p:cTn>
                              </p:par>
                              <p:par>
                                <p:cTn id="138" presetID="2" presetClass="entr" presetSubtype="4" fill="hold" grpId="0" nodeType="withEffect">
                                  <p:stCondLst>
                                    <p:cond delay="0"/>
                                  </p:stCondLst>
                                  <p:childTnLst>
                                    <p:set>
                                      <p:cBhvr>
                                        <p:cTn id="139" dur="1" fill="hold">
                                          <p:stCondLst>
                                            <p:cond delay="0"/>
                                          </p:stCondLst>
                                        </p:cTn>
                                        <p:tgtEl>
                                          <p:spTgt spid="96"/>
                                        </p:tgtEl>
                                        <p:attrNameLst>
                                          <p:attrName>style.visibility</p:attrName>
                                        </p:attrNameLst>
                                      </p:cBhvr>
                                      <p:to>
                                        <p:strVal val="visible"/>
                                      </p:to>
                                    </p:set>
                                    <p:anim calcmode="lin" valueType="num">
                                      <p:cBhvr additive="base">
                                        <p:cTn id="140" dur="500" fill="hold"/>
                                        <p:tgtEl>
                                          <p:spTgt spid="96"/>
                                        </p:tgtEl>
                                        <p:attrNameLst>
                                          <p:attrName>ppt_x</p:attrName>
                                        </p:attrNameLst>
                                      </p:cBhvr>
                                      <p:tavLst>
                                        <p:tav tm="0">
                                          <p:val>
                                            <p:strVal val="#ppt_x"/>
                                          </p:val>
                                        </p:tav>
                                        <p:tav tm="100000">
                                          <p:val>
                                            <p:strVal val="#ppt_x"/>
                                          </p:val>
                                        </p:tav>
                                      </p:tavLst>
                                    </p:anim>
                                    <p:anim calcmode="lin" valueType="num">
                                      <p:cBhvr additive="base">
                                        <p:cTn id="141" dur="500" fill="hold"/>
                                        <p:tgtEl>
                                          <p:spTgt spid="96"/>
                                        </p:tgtEl>
                                        <p:attrNameLst>
                                          <p:attrName>ppt_y</p:attrName>
                                        </p:attrNameLst>
                                      </p:cBhvr>
                                      <p:tavLst>
                                        <p:tav tm="0">
                                          <p:val>
                                            <p:strVal val="1+#ppt_h/2"/>
                                          </p:val>
                                        </p:tav>
                                        <p:tav tm="100000">
                                          <p:val>
                                            <p:strVal val="#ppt_y"/>
                                          </p:val>
                                        </p:tav>
                                      </p:tavLst>
                                    </p:anim>
                                  </p:childTnLst>
                                </p:cTn>
                              </p:par>
                              <p:par>
                                <p:cTn id="142" presetID="2" presetClass="entr" presetSubtype="4" fill="hold" grpId="0" nodeType="withEffect">
                                  <p:stCondLst>
                                    <p:cond delay="0"/>
                                  </p:stCondLst>
                                  <p:childTnLst>
                                    <p:set>
                                      <p:cBhvr>
                                        <p:cTn id="143" dur="1" fill="hold">
                                          <p:stCondLst>
                                            <p:cond delay="0"/>
                                          </p:stCondLst>
                                        </p:cTn>
                                        <p:tgtEl>
                                          <p:spTgt spid="97"/>
                                        </p:tgtEl>
                                        <p:attrNameLst>
                                          <p:attrName>style.visibility</p:attrName>
                                        </p:attrNameLst>
                                      </p:cBhvr>
                                      <p:to>
                                        <p:strVal val="visible"/>
                                      </p:to>
                                    </p:set>
                                    <p:anim calcmode="lin" valueType="num">
                                      <p:cBhvr additive="base">
                                        <p:cTn id="144" dur="500" fill="hold"/>
                                        <p:tgtEl>
                                          <p:spTgt spid="97"/>
                                        </p:tgtEl>
                                        <p:attrNameLst>
                                          <p:attrName>ppt_x</p:attrName>
                                        </p:attrNameLst>
                                      </p:cBhvr>
                                      <p:tavLst>
                                        <p:tav tm="0">
                                          <p:val>
                                            <p:strVal val="#ppt_x"/>
                                          </p:val>
                                        </p:tav>
                                        <p:tav tm="100000">
                                          <p:val>
                                            <p:strVal val="#ppt_x"/>
                                          </p:val>
                                        </p:tav>
                                      </p:tavLst>
                                    </p:anim>
                                    <p:anim calcmode="lin" valueType="num">
                                      <p:cBhvr additive="base">
                                        <p:cTn id="145" dur="500" fill="hold"/>
                                        <p:tgtEl>
                                          <p:spTgt spid="97"/>
                                        </p:tgtEl>
                                        <p:attrNameLst>
                                          <p:attrName>ppt_y</p:attrName>
                                        </p:attrNameLst>
                                      </p:cBhvr>
                                      <p:tavLst>
                                        <p:tav tm="0">
                                          <p:val>
                                            <p:strVal val="1+#ppt_h/2"/>
                                          </p:val>
                                        </p:tav>
                                        <p:tav tm="100000">
                                          <p:val>
                                            <p:strVal val="#ppt_y"/>
                                          </p:val>
                                        </p:tav>
                                      </p:tavLst>
                                    </p:anim>
                                  </p:childTnLst>
                                </p:cTn>
                              </p:par>
                              <p:par>
                                <p:cTn id="146" presetID="2" presetClass="entr" presetSubtype="4" fill="hold" grpId="0" nodeType="withEffect">
                                  <p:stCondLst>
                                    <p:cond delay="0"/>
                                  </p:stCondLst>
                                  <p:childTnLst>
                                    <p:set>
                                      <p:cBhvr>
                                        <p:cTn id="147" dur="1" fill="hold">
                                          <p:stCondLst>
                                            <p:cond delay="0"/>
                                          </p:stCondLst>
                                        </p:cTn>
                                        <p:tgtEl>
                                          <p:spTgt spid="98"/>
                                        </p:tgtEl>
                                        <p:attrNameLst>
                                          <p:attrName>style.visibility</p:attrName>
                                        </p:attrNameLst>
                                      </p:cBhvr>
                                      <p:to>
                                        <p:strVal val="visible"/>
                                      </p:to>
                                    </p:set>
                                    <p:anim calcmode="lin" valueType="num">
                                      <p:cBhvr additive="base">
                                        <p:cTn id="148" dur="500" fill="hold"/>
                                        <p:tgtEl>
                                          <p:spTgt spid="98"/>
                                        </p:tgtEl>
                                        <p:attrNameLst>
                                          <p:attrName>ppt_x</p:attrName>
                                        </p:attrNameLst>
                                      </p:cBhvr>
                                      <p:tavLst>
                                        <p:tav tm="0">
                                          <p:val>
                                            <p:strVal val="#ppt_x"/>
                                          </p:val>
                                        </p:tav>
                                        <p:tav tm="100000">
                                          <p:val>
                                            <p:strVal val="#ppt_x"/>
                                          </p:val>
                                        </p:tav>
                                      </p:tavLst>
                                    </p:anim>
                                    <p:anim calcmode="lin" valueType="num">
                                      <p:cBhvr additive="base">
                                        <p:cTn id="149" dur="500" fill="hold"/>
                                        <p:tgtEl>
                                          <p:spTgt spid="98"/>
                                        </p:tgtEl>
                                        <p:attrNameLst>
                                          <p:attrName>ppt_y</p:attrName>
                                        </p:attrNameLst>
                                      </p:cBhvr>
                                      <p:tavLst>
                                        <p:tav tm="0">
                                          <p:val>
                                            <p:strVal val="1+#ppt_h/2"/>
                                          </p:val>
                                        </p:tav>
                                        <p:tav tm="100000">
                                          <p:val>
                                            <p:strVal val="#ppt_y"/>
                                          </p:val>
                                        </p:tav>
                                      </p:tavLst>
                                    </p:anim>
                                  </p:childTnLst>
                                </p:cTn>
                              </p:par>
                              <p:par>
                                <p:cTn id="150" presetID="2" presetClass="entr" presetSubtype="4" fill="hold" grpId="0" nodeType="withEffect">
                                  <p:stCondLst>
                                    <p:cond delay="0"/>
                                  </p:stCondLst>
                                  <p:childTnLst>
                                    <p:set>
                                      <p:cBhvr>
                                        <p:cTn id="151" dur="1" fill="hold">
                                          <p:stCondLst>
                                            <p:cond delay="0"/>
                                          </p:stCondLst>
                                        </p:cTn>
                                        <p:tgtEl>
                                          <p:spTgt spid="99"/>
                                        </p:tgtEl>
                                        <p:attrNameLst>
                                          <p:attrName>style.visibility</p:attrName>
                                        </p:attrNameLst>
                                      </p:cBhvr>
                                      <p:to>
                                        <p:strVal val="visible"/>
                                      </p:to>
                                    </p:set>
                                    <p:anim calcmode="lin" valueType="num">
                                      <p:cBhvr additive="base">
                                        <p:cTn id="152" dur="500" fill="hold"/>
                                        <p:tgtEl>
                                          <p:spTgt spid="99"/>
                                        </p:tgtEl>
                                        <p:attrNameLst>
                                          <p:attrName>ppt_x</p:attrName>
                                        </p:attrNameLst>
                                      </p:cBhvr>
                                      <p:tavLst>
                                        <p:tav tm="0">
                                          <p:val>
                                            <p:strVal val="#ppt_x"/>
                                          </p:val>
                                        </p:tav>
                                        <p:tav tm="100000">
                                          <p:val>
                                            <p:strVal val="#ppt_x"/>
                                          </p:val>
                                        </p:tav>
                                      </p:tavLst>
                                    </p:anim>
                                    <p:anim calcmode="lin" valueType="num">
                                      <p:cBhvr additive="base">
                                        <p:cTn id="153" dur="500" fill="hold"/>
                                        <p:tgtEl>
                                          <p:spTgt spid="99"/>
                                        </p:tgtEl>
                                        <p:attrNameLst>
                                          <p:attrName>ppt_y</p:attrName>
                                        </p:attrNameLst>
                                      </p:cBhvr>
                                      <p:tavLst>
                                        <p:tav tm="0">
                                          <p:val>
                                            <p:strVal val="1+#ppt_h/2"/>
                                          </p:val>
                                        </p:tav>
                                        <p:tav tm="100000">
                                          <p:val>
                                            <p:strVal val="#ppt_y"/>
                                          </p:val>
                                        </p:tav>
                                      </p:tavLst>
                                    </p:anim>
                                  </p:childTnLst>
                                </p:cTn>
                              </p:par>
                              <p:par>
                                <p:cTn id="154" presetID="2" presetClass="entr" presetSubtype="4" fill="hold" grpId="0" nodeType="withEffect">
                                  <p:stCondLst>
                                    <p:cond delay="0"/>
                                  </p:stCondLst>
                                  <p:childTnLst>
                                    <p:set>
                                      <p:cBhvr>
                                        <p:cTn id="155" dur="1" fill="hold">
                                          <p:stCondLst>
                                            <p:cond delay="0"/>
                                          </p:stCondLst>
                                        </p:cTn>
                                        <p:tgtEl>
                                          <p:spTgt spid="100"/>
                                        </p:tgtEl>
                                        <p:attrNameLst>
                                          <p:attrName>style.visibility</p:attrName>
                                        </p:attrNameLst>
                                      </p:cBhvr>
                                      <p:to>
                                        <p:strVal val="visible"/>
                                      </p:to>
                                    </p:set>
                                    <p:anim calcmode="lin" valueType="num">
                                      <p:cBhvr additive="base">
                                        <p:cTn id="156" dur="500" fill="hold"/>
                                        <p:tgtEl>
                                          <p:spTgt spid="100"/>
                                        </p:tgtEl>
                                        <p:attrNameLst>
                                          <p:attrName>ppt_x</p:attrName>
                                        </p:attrNameLst>
                                      </p:cBhvr>
                                      <p:tavLst>
                                        <p:tav tm="0">
                                          <p:val>
                                            <p:strVal val="#ppt_x"/>
                                          </p:val>
                                        </p:tav>
                                        <p:tav tm="100000">
                                          <p:val>
                                            <p:strVal val="#ppt_x"/>
                                          </p:val>
                                        </p:tav>
                                      </p:tavLst>
                                    </p:anim>
                                    <p:anim calcmode="lin" valueType="num">
                                      <p:cBhvr additive="base">
                                        <p:cTn id="157" dur="500" fill="hold"/>
                                        <p:tgtEl>
                                          <p:spTgt spid="100"/>
                                        </p:tgtEl>
                                        <p:attrNameLst>
                                          <p:attrName>ppt_y</p:attrName>
                                        </p:attrNameLst>
                                      </p:cBhvr>
                                      <p:tavLst>
                                        <p:tav tm="0">
                                          <p:val>
                                            <p:strVal val="1+#ppt_h/2"/>
                                          </p:val>
                                        </p:tav>
                                        <p:tav tm="100000">
                                          <p:val>
                                            <p:strVal val="#ppt_y"/>
                                          </p:val>
                                        </p:tav>
                                      </p:tavLst>
                                    </p:anim>
                                  </p:childTnLst>
                                </p:cTn>
                              </p:par>
                              <p:par>
                                <p:cTn id="158" presetID="2" presetClass="entr" presetSubtype="4" fill="hold" grpId="0" nodeType="withEffect">
                                  <p:stCondLst>
                                    <p:cond delay="0"/>
                                  </p:stCondLst>
                                  <p:childTnLst>
                                    <p:set>
                                      <p:cBhvr>
                                        <p:cTn id="159" dur="1" fill="hold">
                                          <p:stCondLst>
                                            <p:cond delay="0"/>
                                          </p:stCondLst>
                                        </p:cTn>
                                        <p:tgtEl>
                                          <p:spTgt spid="101"/>
                                        </p:tgtEl>
                                        <p:attrNameLst>
                                          <p:attrName>style.visibility</p:attrName>
                                        </p:attrNameLst>
                                      </p:cBhvr>
                                      <p:to>
                                        <p:strVal val="visible"/>
                                      </p:to>
                                    </p:set>
                                    <p:anim calcmode="lin" valueType="num">
                                      <p:cBhvr additive="base">
                                        <p:cTn id="160" dur="500" fill="hold"/>
                                        <p:tgtEl>
                                          <p:spTgt spid="101"/>
                                        </p:tgtEl>
                                        <p:attrNameLst>
                                          <p:attrName>ppt_x</p:attrName>
                                        </p:attrNameLst>
                                      </p:cBhvr>
                                      <p:tavLst>
                                        <p:tav tm="0">
                                          <p:val>
                                            <p:strVal val="#ppt_x"/>
                                          </p:val>
                                        </p:tav>
                                        <p:tav tm="100000">
                                          <p:val>
                                            <p:strVal val="#ppt_x"/>
                                          </p:val>
                                        </p:tav>
                                      </p:tavLst>
                                    </p:anim>
                                    <p:anim calcmode="lin" valueType="num">
                                      <p:cBhvr additive="base">
                                        <p:cTn id="161" dur="500" fill="hold"/>
                                        <p:tgtEl>
                                          <p:spTgt spid="101"/>
                                        </p:tgtEl>
                                        <p:attrNameLst>
                                          <p:attrName>ppt_y</p:attrName>
                                        </p:attrNameLst>
                                      </p:cBhvr>
                                      <p:tavLst>
                                        <p:tav tm="0">
                                          <p:val>
                                            <p:strVal val="1+#ppt_h/2"/>
                                          </p:val>
                                        </p:tav>
                                        <p:tav tm="100000">
                                          <p:val>
                                            <p:strVal val="#ppt_y"/>
                                          </p:val>
                                        </p:tav>
                                      </p:tavLst>
                                    </p:anim>
                                  </p:childTnLst>
                                </p:cTn>
                              </p:par>
                              <p:par>
                                <p:cTn id="162" presetID="2" presetClass="entr" presetSubtype="4" fill="hold" grpId="0" nodeType="withEffect">
                                  <p:stCondLst>
                                    <p:cond delay="0"/>
                                  </p:stCondLst>
                                  <p:childTnLst>
                                    <p:set>
                                      <p:cBhvr>
                                        <p:cTn id="163" dur="1" fill="hold">
                                          <p:stCondLst>
                                            <p:cond delay="0"/>
                                          </p:stCondLst>
                                        </p:cTn>
                                        <p:tgtEl>
                                          <p:spTgt spid="102"/>
                                        </p:tgtEl>
                                        <p:attrNameLst>
                                          <p:attrName>style.visibility</p:attrName>
                                        </p:attrNameLst>
                                      </p:cBhvr>
                                      <p:to>
                                        <p:strVal val="visible"/>
                                      </p:to>
                                    </p:set>
                                    <p:anim calcmode="lin" valueType="num">
                                      <p:cBhvr additive="base">
                                        <p:cTn id="164" dur="500" fill="hold"/>
                                        <p:tgtEl>
                                          <p:spTgt spid="102"/>
                                        </p:tgtEl>
                                        <p:attrNameLst>
                                          <p:attrName>ppt_x</p:attrName>
                                        </p:attrNameLst>
                                      </p:cBhvr>
                                      <p:tavLst>
                                        <p:tav tm="0">
                                          <p:val>
                                            <p:strVal val="#ppt_x"/>
                                          </p:val>
                                        </p:tav>
                                        <p:tav tm="100000">
                                          <p:val>
                                            <p:strVal val="#ppt_x"/>
                                          </p:val>
                                        </p:tav>
                                      </p:tavLst>
                                    </p:anim>
                                    <p:anim calcmode="lin" valueType="num">
                                      <p:cBhvr additive="base">
                                        <p:cTn id="165" dur="500" fill="hold"/>
                                        <p:tgtEl>
                                          <p:spTgt spid="102"/>
                                        </p:tgtEl>
                                        <p:attrNameLst>
                                          <p:attrName>ppt_y</p:attrName>
                                        </p:attrNameLst>
                                      </p:cBhvr>
                                      <p:tavLst>
                                        <p:tav tm="0">
                                          <p:val>
                                            <p:strVal val="1+#ppt_h/2"/>
                                          </p:val>
                                        </p:tav>
                                        <p:tav tm="100000">
                                          <p:val>
                                            <p:strVal val="#ppt_y"/>
                                          </p:val>
                                        </p:tav>
                                      </p:tavLst>
                                    </p:anim>
                                  </p:childTnLst>
                                </p:cTn>
                              </p:par>
                              <p:par>
                                <p:cTn id="166" presetID="2" presetClass="entr" presetSubtype="4" fill="hold" grpId="0" nodeType="withEffect">
                                  <p:stCondLst>
                                    <p:cond delay="0"/>
                                  </p:stCondLst>
                                  <p:childTnLst>
                                    <p:set>
                                      <p:cBhvr>
                                        <p:cTn id="167" dur="1" fill="hold">
                                          <p:stCondLst>
                                            <p:cond delay="0"/>
                                          </p:stCondLst>
                                        </p:cTn>
                                        <p:tgtEl>
                                          <p:spTgt spid="103"/>
                                        </p:tgtEl>
                                        <p:attrNameLst>
                                          <p:attrName>style.visibility</p:attrName>
                                        </p:attrNameLst>
                                      </p:cBhvr>
                                      <p:to>
                                        <p:strVal val="visible"/>
                                      </p:to>
                                    </p:set>
                                    <p:anim calcmode="lin" valueType="num">
                                      <p:cBhvr additive="base">
                                        <p:cTn id="168" dur="500" fill="hold"/>
                                        <p:tgtEl>
                                          <p:spTgt spid="103"/>
                                        </p:tgtEl>
                                        <p:attrNameLst>
                                          <p:attrName>ppt_x</p:attrName>
                                        </p:attrNameLst>
                                      </p:cBhvr>
                                      <p:tavLst>
                                        <p:tav tm="0">
                                          <p:val>
                                            <p:strVal val="#ppt_x"/>
                                          </p:val>
                                        </p:tav>
                                        <p:tav tm="100000">
                                          <p:val>
                                            <p:strVal val="#ppt_x"/>
                                          </p:val>
                                        </p:tav>
                                      </p:tavLst>
                                    </p:anim>
                                    <p:anim calcmode="lin" valueType="num">
                                      <p:cBhvr additive="base">
                                        <p:cTn id="169" dur="500" fill="hold"/>
                                        <p:tgtEl>
                                          <p:spTgt spid="103"/>
                                        </p:tgtEl>
                                        <p:attrNameLst>
                                          <p:attrName>ppt_y</p:attrName>
                                        </p:attrNameLst>
                                      </p:cBhvr>
                                      <p:tavLst>
                                        <p:tav tm="0">
                                          <p:val>
                                            <p:strVal val="1+#ppt_h/2"/>
                                          </p:val>
                                        </p:tav>
                                        <p:tav tm="100000">
                                          <p:val>
                                            <p:strVal val="#ppt_y"/>
                                          </p:val>
                                        </p:tav>
                                      </p:tavLst>
                                    </p:anim>
                                  </p:childTnLst>
                                </p:cTn>
                              </p:par>
                            </p:childTnLst>
                          </p:cTn>
                        </p:par>
                        <p:par>
                          <p:cTn id="170" fill="hold">
                            <p:stCondLst>
                              <p:cond delay="2500"/>
                            </p:stCondLst>
                            <p:childTnLst>
                              <p:par>
                                <p:cTn id="171" presetID="2" presetClass="entr" presetSubtype="6" fill="hold" grpId="0" nodeType="afterEffect">
                                  <p:stCondLst>
                                    <p:cond delay="0"/>
                                  </p:stCondLst>
                                  <p:childTnLst>
                                    <p:set>
                                      <p:cBhvr>
                                        <p:cTn id="172" dur="1" fill="hold">
                                          <p:stCondLst>
                                            <p:cond delay="0"/>
                                          </p:stCondLst>
                                        </p:cTn>
                                        <p:tgtEl>
                                          <p:spTgt spid="104"/>
                                        </p:tgtEl>
                                        <p:attrNameLst>
                                          <p:attrName>style.visibility</p:attrName>
                                        </p:attrNameLst>
                                      </p:cBhvr>
                                      <p:to>
                                        <p:strVal val="visible"/>
                                      </p:to>
                                    </p:set>
                                    <p:anim calcmode="lin" valueType="num">
                                      <p:cBhvr additive="base">
                                        <p:cTn id="173" dur="500" fill="hold"/>
                                        <p:tgtEl>
                                          <p:spTgt spid="104"/>
                                        </p:tgtEl>
                                        <p:attrNameLst>
                                          <p:attrName>ppt_x</p:attrName>
                                        </p:attrNameLst>
                                      </p:cBhvr>
                                      <p:tavLst>
                                        <p:tav tm="0">
                                          <p:val>
                                            <p:strVal val="1+#ppt_w/2"/>
                                          </p:val>
                                        </p:tav>
                                        <p:tav tm="100000">
                                          <p:val>
                                            <p:strVal val="#ppt_x"/>
                                          </p:val>
                                        </p:tav>
                                      </p:tavLst>
                                    </p:anim>
                                    <p:anim calcmode="lin" valueType="num">
                                      <p:cBhvr additive="base">
                                        <p:cTn id="174" dur="500" fill="hold"/>
                                        <p:tgtEl>
                                          <p:spTgt spid="104"/>
                                        </p:tgtEl>
                                        <p:attrNameLst>
                                          <p:attrName>ppt_y</p:attrName>
                                        </p:attrNameLst>
                                      </p:cBhvr>
                                      <p:tavLst>
                                        <p:tav tm="0">
                                          <p:val>
                                            <p:strVal val="1+#ppt_h/2"/>
                                          </p:val>
                                        </p:tav>
                                        <p:tav tm="100000">
                                          <p:val>
                                            <p:strVal val="#ppt_y"/>
                                          </p:val>
                                        </p:tav>
                                      </p:tavLst>
                                    </p:anim>
                                  </p:childTnLst>
                                </p:cTn>
                              </p:par>
                              <p:par>
                                <p:cTn id="175" presetID="2" presetClass="entr" presetSubtype="6" fill="hold" grpId="0" nodeType="withEffect">
                                  <p:stCondLst>
                                    <p:cond delay="0"/>
                                  </p:stCondLst>
                                  <p:childTnLst>
                                    <p:set>
                                      <p:cBhvr>
                                        <p:cTn id="176" dur="1" fill="hold">
                                          <p:stCondLst>
                                            <p:cond delay="0"/>
                                          </p:stCondLst>
                                        </p:cTn>
                                        <p:tgtEl>
                                          <p:spTgt spid="105"/>
                                        </p:tgtEl>
                                        <p:attrNameLst>
                                          <p:attrName>style.visibility</p:attrName>
                                        </p:attrNameLst>
                                      </p:cBhvr>
                                      <p:to>
                                        <p:strVal val="visible"/>
                                      </p:to>
                                    </p:set>
                                    <p:anim calcmode="lin" valueType="num">
                                      <p:cBhvr additive="base">
                                        <p:cTn id="177" dur="500" fill="hold"/>
                                        <p:tgtEl>
                                          <p:spTgt spid="105"/>
                                        </p:tgtEl>
                                        <p:attrNameLst>
                                          <p:attrName>ppt_x</p:attrName>
                                        </p:attrNameLst>
                                      </p:cBhvr>
                                      <p:tavLst>
                                        <p:tav tm="0">
                                          <p:val>
                                            <p:strVal val="1+#ppt_w/2"/>
                                          </p:val>
                                        </p:tav>
                                        <p:tav tm="100000">
                                          <p:val>
                                            <p:strVal val="#ppt_x"/>
                                          </p:val>
                                        </p:tav>
                                      </p:tavLst>
                                    </p:anim>
                                    <p:anim calcmode="lin" valueType="num">
                                      <p:cBhvr additive="base">
                                        <p:cTn id="178" dur="500" fill="hold"/>
                                        <p:tgtEl>
                                          <p:spTgt spid="105"/>
                                        </p:tgtEl>
                                        <p:attrNameLst>
                                          <p:attrName>ppt_y</p:attrName>
                                        </p:attrNameLst>
                                      </p:cBhvr>
                                      <p:tavLst>
                                        <p:tav tm="0">
                                          <p:val>
                                            <p:strVal val="1+#ppt_h/2"/>
                                          </p:val>
                                        </p:tav>
                                        <p:tav tm="100000">
                                          <p:val>
                                            <p:strVal val="#ppt_y"/>
                                          </p:val>
                                        </p:tav>
                                      </p:tavLst>
                                    </p:anim>
                                  </p:childTnLst>
                                </p:cTn>
                              </p:par>
                              <p:par>
                                <p:cTn id="179" presetID="2" presetClass="entr" presetSubtype="6" fill="hold" grpId="0" nodeType="withEffect">
                                  <p:stCondLst>
                                    <p:cond delay="0"/>
                                  </p:stCondLst>
                                  <p:childTnLst>
                                    <p:set>
                                      <p:cBhvr>
                                        <p:cTn id="180" dur="1" fill="hold">
                                          <p:stCondLst>
                                            <p:cond delay="0"/>
                                          </p:stCondLst>
                                        </p:cTn>
                                        <p:tgtEl>
                                          <p:spTgt spid="106"/>
                                        </p:tgtEl>
                                        <p:attrNameLst>
                                          <p:attrName>style.visibility</p:attrName>
                                        </p:attrNameLst>
                                      </p:cBhvr>
                                      <p:to>
                                        <p:strVal val="visible"/>
                                      </p:to>
                                    </p:set>
                                    <p:anim calcmode="lin" valueType="num">
                                      <p:cBhvr additive="base">
                                        <p:cTn id="181" dur="500" fill="hold"/>
                                        <p:tgtEl>
                                          <p:spTgt spid="106"/>
                                        </p:tgtEl>
                                        <p:attrNameLst>
                                          <p:attrName>ppt_x</p:attrName>
                                        </p:attrNameLst>
                                      </p:cBhvr>
                                      <p:tavLst>
                                        <p:tav tm="0">
                                          <p:val>
                                            <p:strVal val="1+#ppt_w/2"/>
                                          </p:val>
                                        </p:tav>
                                        <p:tav tm="100000">
                                          <p:val>
                                            <p:strVal val="#ppt_x"/>
                                          </p:val>
                                        </p:tav>
                                      </p:tavLst>
                                    </p:anim>
                                    <p:anim calcmode="lin" valueType="num">
                                      <p:cBhvr additive="base">
                                        <p:cTn id="182" dur="500" fill="hold"/>
                                        <p:tgtEl>
                                          <p:spTgt spid="106"/>
                                        </p:tgtEl>
                                        <p:attrNameLst>
                                          <p:attrName>ppt_y</p:attrName>
                                        </p:attrNameLst>
                                      </p:cBhvr>
                                      <p:tavLst>
                                        <p:tav tm="0">
                                          <p:val>
                                            <p:strVal val="1+#ppt_h/2"/>
                                          </p:val>
                                        </p:tav>
                                        <p:tav tm="100000">
                                          <p:val>
                                            <p:strVal val="#ppt_y"/>
                                          </p:val>
                                        </p:tav>
                                      </p:tavLst>
                                    </p:anim>
                                  </p:childTnLst>
                                </p:cTn>
                              </p:par>
                              <p:par>
                                <p:cTn id="183" presetID="2" presetClass="entr" presetSubtype="6" fill="hold" grpId="0" nodeType="withEffect">
                                  <p:stCondLst>
                                    <p:cond delay="0"/>
                                  </p:stCondLst>
                                  <p:childTnLst>
                                    <p:set>
                                      <p:cBhvr>
                                        <p:cTn id="184" dur="1" fill="hold">
                                          <p:stCondLst>
                                            <p:cond delay="0"/>
                                          </p:stCondLst>
                                        </p:cTn>
                                        <p:tgtEl>
                                          <p:spTgt spid="107"/>
                                        </p:tgtEl>
                                        <p:attrNameLst>
                                          <p:attrName>style.visibility</p:attrName>
                                        </p:attrNameLst>
                                      </p:cBhvr>
                                      <p:to>
                                        <p:strVal val="visible"/>
                                      </p:to>
                                    </p:set>
                                    <p:anim calcmode="lin" valueType="num">
                                      <p:cBhvr additive="base">
                                        <p:cTn id="185" dur="500" fill="hold"/>
                                        <p:tgtEl>
                                          <p:spTgt spid="107"/>
                                        </p:tgtEl>
                                        <p:attrNameLst>
                                          <p:attrName>ppt_x</p:attrName>
                                        </p:attrNameLst>
                                      </p:cBhvr>
                                      <p:tavLst>
                                        <p:tav tm="0">
                                          <p:val>
                                            <p:strVal val="1+#ppt_w/2"/>
                                          </p:val>
                                        </p:tav>
                                        <p:tav tm="100000">
                                          <p:val>
                                            <p:strVal val="#ppt_x"/>
                                          </p:val>
                                        </p:tav>
                                      </p:tavLst>
                                    </p:anim>
                                    <p:anim calcmode="lin" valueType="num">
                                      <p:cBhvr additive="base">
                                        <p:cTn id="186" dur="500" fill="hold"/>
                                        <p:tgtEl>
                                          <p:spTgt spid="107"/>
                                        </p:tgtEl>
                                        <p:attrNameLst>
                                          <p:attrName>ppt_y</p:attrName>
                                        </p:attrNameLst>
                                      </p:cBhvr>
                                      <p:tavLst>
                                        <p:tav tm="0">
                                          <p:val>
                                            <p:strVal val="1+#ppt_h/2"/>
                                          </p:val>
                                        </p:tav>
                                        <p:tav tm="100000">
                                          <p:val>
                                            <p:strVal val="#ppt_y"/>
                                          </p:val>
                                        </p:tav>
                                      </p:tavLst>
                                    </p:anim>
                                  </p:childTnLst>
                                </p:cTn>
                              </p:par>
                              <p:par>
                                <p:cTn id="187" presetID="2" presetClass="entr" presetSubtype="6" fill="hold" grpId="0" nodeType="withEffect">
                                  <p:stCondLst>
                                    <p:cond delay="0"/>
                                  </p:stCondLst>
                                  <p:childTnLst>
                                    <p:set>
                                      <p:cBhvr>
                                        <p:cTn id="188" dur="1" fill="hold">
                                          <p:stCondLst>
                                            <p:cond delay="0"/>
                                          </p:stCondLst>
                                        </p:cTn>
                                        <p:tgtEl>
                                          <p:spTgt spid="108"/>
                                        </p:tgtEl>
                                        <p:attrNameLst>
                                          <p:attrName>style.visibility</p:attrName>
                                        </p:attrNameLst>
                                      </p:cBhvr>
                                      <p:to>
                                        <p:strVal val="visible"/>
                                      </p:to>
                                    </p:set>
                                    <p:anim calcmode="lin" valueType="num">
                                      <p:cBhvr additive="base">
                                        <p:cTn id="189" dur="500" fill="hold"/>
                                        <p:tgtEl>
                                          <p:spTgt spid="108"/>
                                        </p:tgtEl>
                                        <p:attrNameLst>
                                          <p:attrName>ppt_x</p:attrName>
                                        </p:attrNameLst>
                                      </p:cBhvr>
                                      <p:tavLst>
                                        <p:tav tm="0">
                                          <p:val>
                                            <p:strVal val="1+#ppt_w/2"/>
                                          </p:val>
                                        </p:tav>
                                        <p:tav tm="100000">
                                          <p:val>
                                            <p:strVal val="#ppt_x"/>
                                          </p:val>
                                        </p:tav>
                                      </p:tavLst>
                                    </p:anim>
                                    <p:anim calcmode="lin" valueType="num">
                                      <p:cBhvr additive="base">
                                        <p:cTn id="190" dur="500" fill="hold"/>
                                        <p:tgtEl>
                                          <p:spTgt spid="108"/>
                                        </p:tgtEl>
                                        <p:attrNameLst>
                                          <p:attrName>ppt_y</p:attrName>
                                        </p:attrNameLst>
                                      </p:cBhvr>
                                      <p:tavLst>
                                        <p:tav tm="0">
                                          <p:val>
                                            <p:strVal val="1+#ppt_h/2"/>
                                          </p:val>
                                        </p:tav>
                                        <p:tav tm="100000">
                                          <p:val>
                                            <p:strVal val="#ppt_y"/>
                                          </p:val>
                                        </p:tav>
                                      </p:tavLst>
                                    </p:anim>
                                  </p:childTnLst>
                                </p:cTn>
                              </p:par>
                              <p:par>
                                <p:cTn id="191" presetID="2" presetClass="entr" presetSubtype="6" fill="hold" grpId="0" nodeType="withEffect">
                                  <p:stCondLst>
                                    <p:cond delay="0"/>
                                  </p:stCondLst>
                                  <p:childTnLst>
                                    <p:set>
                                      <p:cBhvr>
                                        <p:cTn id="192" dur="1" fill="hold">
                                          <p:stCondLst>
                                            <p:cond delay="0"/>
                                          </p:stCondLst>
                                        </p:cTn>
                                        <p:tgtEl>
                                          <p:spTgt spid="109"/>
                                        </p:tgtEl>
                                        <p:attrNameLst>
                                          <p:attrName>style.visibility</p:attrName>
                                        </p:attrNameLst>
                                      </p:cBhvr>
                                      <p:to>
                                        <p:strVal val="visible"/>
                                      </p:to>
                                    </p:set>
                                    <p:anim calcmode="lin" valueType="num">
                                      <p:cBhvr additive="base">
                                        <p:cTn id="193" dur="500" fill="hold"/>
                                        <p:tgtEl>
                                          <p:spTgt spid="109"/>
                                        </p:tgtEl>
                                        <p:attrNameLst>
                                          <p:attrName>ppt_x</p:attrName>
                                        </p:attrNameLst>
                                      </p:cBhvr>
                                      <p:tavLst>
                                        <p:tav tm="0">
                                          <p:val>
                                            <p:strVal val="1+#ppt_w/2"/>
                                          </p:val>
                                        </p:tav>
                                        <p:tav tm="100000">
                                          <p:val>
                                            <p:strVal val="#ppt_x"/>
                                          </p:val>
                                        </p:tav>
                                      </p:tavLst>
                                    </p:anim>
                                    <p:anim calcmode="lin" valueType="num">
                                      <p:cBhvr additive="base">
                                        <p:cTn id="194" dur="500" fill="hold"/>
                                        <p:tgtEl>
                                          <p:spTgt spid="109"/>
                                        </p:tgtEl>
                                        <p:attrNameLst>
                                          <p:attrName>ppt_y</p:attrName>
                                        </p:attrNameLst>
                                      </p:cBhvr>
                                      <p:tavLst>
                                        <p:tav tm="0">
                                          <p:val>
                                            <p:strVal val="1+#ppt_h/2"/>
                                          </p:val>
                                        </p:tav>
                                        <p:tav tm="100000">
                                          <p:val>
                                            <p:strVal val="#ppt_y"/>
                                          </p:val>
                                        </p:tav>
                                      </p:tavLst>
                                    </p:anim>
                                  </p:childTnLst>
                                </p:cTn>
                              </p:par>
                              <p:par>
                                <p:cTn id="195" presetID="2" presetClass="entr" presetSubtype="6" fill="hold" grpId="0" nodeType="withEffect">
                                  <p:stCondLst>
                                    <p:cond delay="0"/>
                                  </p:stCondLst>
                                  <p:childTnLst>
                                    <p:set>
                                      <p:cBhvr>
                                        <p:cTn id="196" dur="1" fill="hold">
                                          <p:stCondLst>
                                            <p:cond delay="0"/>
                                          </p:stCondLst>
                                        </p:cTn>
                                        <p:tgtEl>
                                          <p:spTgt spid="110"/>
                                        </p:tgtEl>
                                        <p:attrNameLst>
                                          <p:attrName>style.visibility</p:attrName>
                                        </p:attrNameLst>
                                      </p:cBhvr>
                                      <p:to>
                                        <p:strVal val="visible"/>
                                      </p:to>
                                    </p:set>
                                    <p:anim calcmode="lin" valueType="num">
                                      <p:cBhvr additive="base">
                                        <p:cTn id="197" dur="500" fill="hold"/>
                                        <p:tgtEl>
                                          <p:spTgt spid="110"/>
                                        </p:tgtEl>
                                        <p:attrNameLst>
                                          <p:attrName>ppt_x</p:attrName>
                                        </p:attrNameLst>
                                      </p:cBhvr>
                                      <p:tavLst>
                                        <p:tav tm="0">
                                          <p:val>
                                            <p:strVal val="1+#ppt_w/2"/>
                                          </p:val>
                                        </p:tav>
                                        <p:tav tm="100000">
                                          <p:val>
                                            <p:strVal val="#ppt_x"/>
                                          </p:val>
                                        </p:tav>
                                      </p:tavLst>
                                    </p:anim>
                                    <p:anim calcmode="lin" valueType="num">
                                      <p:cBhvr additive="base">
                                        <p:cTn id="198" dur="500" fill="hold"/>
                                        <p:tgtEl>
                                          <p:spTgt spid="110"/>
                                        </p:tgtEl>
                                        <p:attrNameLst>
                                          <p:attrName>ppt_y</p:attrName>
                                        </p:attrNameLst>
                                      </p:cBhvr>
                                      <p:tavLst>
                                        <p:tav tm="0">
                                          <p:val>
                                            <p:strVal val="1+#ppt_h/2"/>
                                          </p:val>
                                        </p:tav>
                                        <p:tav tm="100000">
                                          <p:val>
                                            <p:strVal val="#ppt_y"/>
                                          </p:val>
                                        </p:tav>
                                      </p:tavLst>
                                    </p:anim>
                                  </p:childTnLst>
                                </p:cTn>
                              </p:par>
                              <p:par>
                                <p:cTn id="199" presetID="2" presetClass="entr" presetSubtype="6" fill="hold" grpId="0" nodeType="withEffect">
                                  <p:stCondLst>
                                    <p:cond delay="0"/>
                                  </p:stCondLst>
                                  <p:childTnLst>
                                    <p:set>
                                      <p:cBhvr>
                                        <p:cTn id="200" dur="1" fill="hold">
                                          <p:stCondLst>
                                            <p:cond delay="0"/>
                                          </p:stCondLst>
                                        </p:cTn>
                                        <p:tgtEl>
                                          <p:spTgt spid="111"/>
                                        </p:tgtEl>
                                        <p:attrNameLst>
                                          <p:attrName>style.visibility</p:attrName>
                                        </p:attrNameLst>
                                      </p:cBhvr>
                                      <p:to>
                                        <p:strVal val="visible"/>
                                      </p:to>
                                    </p:set>
                                    <p:anim calcmode="lin" valueType="num">
                                      <p:cBhvr additive="base">
                                        <p:cTn id="201" dur="500" fill="hold"/>
                                        <p:tgtEl>
                                          <p:spTgt spid="111"/>
                                        </p:tgtEl>
                                        <p:attrNameLst>
                                          <p:attrName>ppt_x</p:attrName>
                                        </p:attrNameLst>
                                      </p:cBhvr>
                                      <p:tavLst>
                                        <p:tav tm="0">
                                          <p:val>
                                            <p:strVal val="1+#ppt_w/2"/>
                                          </p:val>
                                        </p:tav>
                                        <p:tav tm="100000">
                                          <p:val>
                                            <p:strVal val="#ppt_x"/>
                                          </p:val>
                                        </p:tav>
                                      </p:tavLst>
                                    </p:anim>
                                    <p:anim calcmode="lin" valueType="num">
                                      <p:cBhvr additive="base">
                                        <p:cTn id="202" dur="500" fill="hold"/>
                                        <p:tgtEl>
                                          <p:spTgt spid="111"/>
                                        </p:tgtEl>
                                        <p:attrNameLst>
                                          <p:attrName>ppt_y</p:attrName>
                                        </p:attrNameLst>
                                      </p:cBhvr>
                                      <p:tavLst>
                                        <p:tav tm="0">
                                          <p:val>
                                            <p:strVal val="1+#ppt_h/2"/>
                                          </p:val>
                                        </p:tav>
                                        <p:tav tm="100000">
                                          <p:val>
                                            <p:strVal val="#ppt_y"/>
                                          </p:val>
                                        </p:tav>
                                      </p:tavLst>
                                    </p:anim>
                                  </p:childTnLst>
                                </p:cTn>
                              </p:par>
                              <p:par>
                                <p:cTn id="203" presetID="2" presetClass="entr" presetSubtype="6" fill="hold" grpId="0" nodeType="withEffect">
                                  <p:stCondLst>
                                    <p:cond delay="0"/>
                                  </p:stCondLst>
                                  <p:childTnLst>
                                    <p:set>
                                      <p:cBhvr>
                                        <p:cTn id="204" dur="1" fill="hold">
                                          <p:stCondLst>
                                            <p:cond delay="0"/>
                                          </p:stCondLst>
                                        </p:cTn>
                                        <p:tgtEl>
                                          <p:spTgt spid="112"/>
                                        </p:tgtEl>
                                        <p:attrNameLst>
                                          <p:attrName>style.visibility</p:attrName>
                                        </p:attrNameLst>
                                      </p:cBhvr>
                                      <p:to>
                                        <p:strVal val="visible"/>
                                      </p:to>
                                    </p:set>
                                    <p:anim calcmode="lin" valueType="num">
                                      <p:cBhvr additive="base">
                                        <p:cTn id="205" dur="500" fill="hold"/>
                                        <p:tgtEl>
                                          <p:spTgt spid="112"/>
                                        </p:tgtEl>
                                        <p:attrNameLst>
                                          <p:attrName>ppt_x</p:attrName>
                                        </p:attrNameLst>
                                      </p:cBhvr>
                                      <p:tavLst>
                                        <p:tav tm="0">
                                          <p:val>
                                            <p:strVal val="1+#ppt_w/2"/>
                                          </p:val>
                                        </p:tav>
                                        <p:tav tm="100000">
                                          <p:val>
                                            <p:strVal val="#ppt_x"/>
                                          </p:val>
                                        </p:tav>
                                      </p:tavLst>
                                    </p:anim>
                                    <p:anim calcmode="lin" valueType="num">
                                      <p:cBhvr additive="base">
                                        <p:cTn id="206" dur="500" fill="hold"/>
                                        <p:tgtEl>
                                          <p:spTgt spid="112"/>
                                        </p:tgtEl>
                                        <p:attrNameLst>
                                          <p:attrName>ppt_y</p:attrName>
                                        </p:attrNameLst>
                                      </p:cBhvr>
                                      <p:tavLst>
                                        <p:tav tm="0">
                                          <p:val>
                                            <p:strVal val="1+#ppt_h/2"/>
                                          </p:val>
                                        </p:tav>
                                        <p:tav tm="100000">
                                          <p:val>
                                            <p:strVal val="#ppt_y"/>
                                          </p:val>
                                        </p:tav>
                                      </p:tavLst>
                                    </p:anim>
                                  </p:childTnLst>
                                </p:cTn>
                              </p:par>
                              <p:par>
                                <p:cTn id="207" presetID="2" presetClass="entr" presetSubtype="6" fill="hold" grpId="0" nodeType="withEffect">
                                  <p:stCondLst>
                                    <p:cond delay="0"/>
                                  </p:stCondLst>
                                  <p:childTnLst>
                                    <p:set>
                                      <p:cBhvr>
                                        <p:cTn id="208" dur="1" fill="hold">
                                          <p:stCondLst>
                                            <p:cond delay="0"/>
                                          </p:stCondLst>
                                        </p:cTn>
                                        <p:tgtEl>
                                          <p:spTgt spid="113"/>
                                        </p:tgtEl>
                                        <p:attrNameLst>
                                          <p:attrName>style.visibility</p:attrName>
                                        </p:attrNameLst>
                                      </p:cBhvr>
                                      <p:to>
                                        <p:strVal val="visible"/>
                                      </p:to>
                                    </p:set>
                                    <p:anim calcmode="lin" valueType="num">
                                      <p:cBhvr additive="base">
                                        <p:cTn id="209" dur="500" fill="hold"/>
                                        <p:tgtEl>
                                          <p:spTgt spid="113"/>
                                        </p:tgtEl>
                                        <p:attrNameLst>
                                          <p:attrName>ppt_x</p:attrName>
                                        </p:attrNameLst>
                                      </p:cBhvr>
                                      <p:tavLst>
                                        <p:tav tm="0">
                                          <p:val>
                                            <p:strVal val="1+#ppt_w/2"/>
                                          </p:val>
                                        </p:tav>
                                        <p:tav tm="100000">
                                          <p:val>
                                            <p:strVal val="#ppt_x"/>
                                          </p:val>
                                        </p:tav>
                                      </p:tavLst>
                                    </p:anim>
                                    <p:anim calcmode="lin" valueType="num">
                                      <p:cBhvr additive="base">
                                        <p:cTn id="210" dur="500" fill="hold"/>
                                        <p:tgtEl>
                                          <p:spTgt spid="113"/>
                                        </p:tgtEl>
                                        <p:attrNameLst>
                                          <p:attrName>ppt_y</p:attrName>
                                        </p:attrNameLst>
                                      </p:cBhvr>
                                      <p:tavLst>
                                        <p:tav tm="0">
                                          <p:val>
                                            <p:strVal val="1+#ppt_h/2"/>
                                          </p:val>
                                        </p:tav>
                                        <p:tav tm="100000">
                                          <p:val>
                                            <p:strVal val="#ppt_y"/>
                                          </p:val>
                                        </p:tav>
                                      </p:tavLst>
                                    </p:anim>
                                  </p:childTnLst>
                                </p:cTn>
                              </p:par>
                              <p:par>
                                <p:cTn id="211" presetID="2" presetClass="entr" presetSubtype="6" fill="hold" grpId="0" nodeType="withEffect">
                                  <p:stCondLst>
                                    <p:cond delay="0"/>
                                  </p:stCondLst>
                                  <p:childTnLst>
                                    <p:set>
                                      <p:cBhvr>
                                        <p:cTn id="212" dur="1" fill="hold">
                                          <p:stCondLst>
                                            <p:cond delay="0"/>
                                          </p:stCondLst>
                                        </p:cTn>
                                        <p:tgtEl>
                                          <p:spTgt spid="114"/>
                                        </p:tgtEl>
                                        <p:attrNameLst>
                                          <p:attrName>style.visibility</p:attrName>
                                        </p:attrNameLst>
                                      </p:cBhvr>
                                      <p:to>
                                        <p:strVal val="visible"/>
                                      </p:to>
                                    </p:set>
                                    <p:anim calcmode="lin" valueType="num">
                                      <p:cBhvr additive="base">
                                        <p:cTn id="213" dur="500" fill="hold"/>
                                        <p:tgtEl>
                                          <p:spTgt spid="114"/>
                                        </p:tgtEl>
                                        <p:attrNameLst>
                                          <p:attrName>ppt_x</p:attrName>
                                        </p:attrNameLst>
                                      </p:cBhvr>
                                      <p:tavLst>
                                        <p:tav tm="0">
                                          <p:val>
                                            <p:strVal val="1+#ppt_w/2"/>
                                          </p:val>
                                        </p:tav>
                                        <p:tav tm="100000">
                                          <p:val>
                                            <p:strVal val="#ppt_x"/>
                                          </p:val>
                                        </p:tav>
                                      </p:tavLst>
                                    </p:anim>
                                    <p:anim calcmode="lin" valueType="num">
                                      <p:cBhvr additive="base">
                                        <p:cTn id="214" dur="500" fill="hold"/>
                                        <p:tgtEl>
                                          <p:spTgt spid="114"/>
                                        </p:tgtEl>
                                        <p:attrNameLst>
                                          <p:attrName>ppt_y</p:attrName>
                                        </p:attrNameLst>
                                      </p:cBhvr>
                                      <p:tavLst>
                                        <p:tav tm="0">
                                          <p:val>
                                            <p:strVal val="1+#ppt_h/2"/>
                                          </p:val>
                                        </p:tav>
                                        <p:tav tm="100000">
                                          <p:val>
                                            <p:strVal val="#ppt_y"/>
                                          </p:val>
                                        </p:tav>
                                      </p:tavLst>
                                    </p:anim>
                                  </p:childTnLst>
                                </p:cTn>
                              </p:par>
                              <p:par>
                                <p:cTn id="215" presetID="2" presetClass="entr" presetSubtype="6" fill="hold" grpId="0" nodeType="withEffect">
                                  <p:stCondLst>
                                    <p:cond delay="0"/>
                                  </p:stCondLst>
                                  <p:childTnLst>
                                    <p:set>
                                      <p:cBhvr>
                                        <p:cTn id="216" dur="1" fill="hold">
                                          <p:stCondLst>
                                            <p:cond delay="0"/>
                                          </p:stCondLst>
                                        </p:cTn>
                                        <p:tgtEl>
                                          <p:spTgt spid="115"/>
                                        </p:tgtEl>
                                        <p:attrNameLst>
                                          <p:attrName>style.visibility</p:attrName>
                                        </p:attrNameLst>
                                      </p:cBhvr>
                                      <p:to>
                                        <p:strVal val="visible"/>
                                      </p:to>
                                    </p:set>
                                    <p:anim calcmode="lin" valueType="num">
                                      <p:cBhvr additive="base">
                                        <p:cTn id="217" dur="500" fill="hold"/>
                                        <p:tgtEl>
                                          <p:spTgt spid="115"/>
                                        </p:tgtEl>
                                        <p:attrNameLst>
                                          <p:attrName>ppt_x</p:attrName>
                                        </p:attrNameLst>
                                      </p:cBhvr>
                                      <p:tavLst>
                                        <p:tav tm="0">
                                          <p:val>
                                            <p:strVal val="1+#ppt_w/2"/>
                                          </p:val>
                                        </p:tav>
                                        <p:tav tm="100000">
                                          <p:val>
                                            <p:strVal val="#ppt_x"/>
                                          </p:val>
                                        </p:tav>
                                      </p:tavLst>
                                    </p:anim>
                                    <p:anim calcmode="lin" valueType="num">
                                      <p:cBhvr additive="base">
                                        <p:cTn id="218" dur="500" fill="hold"/>
                                        <p:tgtEl>
                                          <p:spTgt spid="115"/>
                                        </p:tgtEl>
                                        <p:attrNameLst>
                                          <p:attrName>ppt_y</p:attrName>
                                        </p:attrNameLst>
                                      </p:cBhvr>
                                      <p:tavLst>
                                        <p:tav tm="0">
                                          <p:val>
                                            <p:strVal val="1+#ppt_h/2"/>
                                          </p:val>
                                        </p:tav>
                                        <p:tav tm="100000">
                                          <p:val>
                                            <p:strVal val="#ppt_y"/>
                                          </p:val>
                                        </p:tav>
                                      </p:tavLst>
                                    </p:anim>
                                  </p:childTnLst>
                                </p:cTn>
                              </p:par>
                              <p:par>
                                <p:cTn id="219" presetID="2" presetClass="entr" presetSubtype="6" fill="hold" grpId="0" nodeType="withEffect">
                                  <p:stCondLst>
                                    <p:cond delay="0"/>
                                  </p:stCondLst>
                                  <p:childTnLst>
                                    <p:set>
                                      <p:cBhvr>
                                        <p:cTn id="220" dur="1" fill="hold">
                                          <p:stCondLst>
                                            <p:cond delay="0"/>
                                          </p:stCondLst>
                                        </p:cTn>
                                        <p:tgtEl>
                                          <p:spTgt spid="116"/>
                                        </p:tgtEl>
                                        <p:attrNameLst>
                                          <p:attrName>style.visibility</p:attrName>
                                        </p:attrNameLst>
                                      </p:cBhvr>
                                      <p:to>
                                        <p:strVal val="visible"/>
                                      </p:to>
                                    </p:set>
                                    <p:anim calcmode="lin" valueType="num">
                                      <p:cBhvr additive="base">
                                        <p:cTn id="221" dur="500" fill="hold"/>
                                        <p:tgtEl>
                                          <p:spTgt spid="116"/>
                                        </p:tgtEl>
                                        <p:attrNameLst>
                                          <p:attrName>ppt_x</p:attrName>
                                        </p:attrNameLst>
                                      </p:cBhvr>
                                      <p:tavLst>
                                        <p:tav tm="0">
                                          <p:val>
                                            <p:strVal val="1+#ppt_w/2"/>
                                          </p:val>
                                        </p:tav>
                                        <p:tav tm="100000">
                                          <p:val>
                                            <p:strVal val="#ppt_x"/>
                                          </p:val>
                                        </p:tav>
                                      </p:tavLst>
                                    </p:anim>
                                    <p:anim calcmode="lin" valueType="num">
                                      <p:cBhvr additive="base">
                                        <p:cTn id="222" dur="500" fill="hold"/>
                                        <p:tgtEl>
                                          <p:spTgt spid="116"/>
                                        </p:tgtEl>
                                        <p:attrNameLst>
                                          <p:attrName>ppt_y</p:attrName>
                                        </p:attrNameLst>
                                      </p:cBhvr>
                                      <p:tavLst>
                                        <p:tav tm="0">
                                          <p:val>
                                            <p:strVal val="1+#ppt_h/2"/>
                                          </p:val>
                                        </p:tav>
                                        <p:tav tm="100000">
                                          <p:val>
                                            <p:strVal val="#ppt_y"/>
                                          </p:val>
                                        </p:tav>
                                      </p:tavLst>
                                    </p:anim>
                                  </p:childTnLst>
                                </p:cTn>
                              </p:par>
                              <p:par>
                                <p:cTn id="223" presetID="2" presetClass="entr" presetSubtype="6" fill="hold" grpId="0" nodeType="withEffect">
                                  <p:stCondLst>
                                    <p:cond delay="0"/>
                                  </p:stCondLst>
                                  <p:childTnLst>
                                    <p:set>
                                      <p:cBhvr>
                                        <p:cTn id="224" dur="1" fill="hold">
                                          <p:stCondLst>
                                            <p:cond delay="0"/>
                                          </p:stCondLst>
                                        </p:cTn>
                                        <p:tgtEl>
                                          <p:spTgt spid="117"/>
                                        </p:tgtEl>
                                        <p:attrNameLst>
                                          <p:attrName>style.visibility</p:attrName>
                                        </p:attrNameLst>
                                      </p:cBhvr>
                                      <p:to>
                                        <p:strVal val="visible"/>
                                      </p:to>
                                    </p:set>
                                    <p:anim calcmode="lin" valueType="num">
                                      <p:cBhvr additive="base">
                                        <p:cTn id="225" dur="500" fill="hold"/>
                                        <p:tgtEl>
                                          <p:spTgt spid="117"/>
                                        </p:tgtEl>
                                        <p:attrNameLst>
                                          <p:attrName>ppt_x</p:attrName>
                                        </p:attrNameLst>
                                      </p:cBhvr>
                                      <p:tavLst>
                                        <p:tav tm="0">
                                          <p:val>
                                            <p:strVal val="1+#ppt_w/2"/>
                                          </p:val>
                                        </p:tav>
                                        <p:tav tm="100000">
                                          <p:val>
                                            <p:strVal val="#ppt_x"/>
                                          </p:val>
                                        </p:tav>
                                      </p:tavLst>
                                    </p:anim>
                                    <p:anim calcmode="lin" valueType="num">
                                      <p:cBhvr additive="base">
                                        <p:cTn id="226" dur="500" fill="hold"/>
                                        <p:tgtEl>
                                          <p:spTgt spid="117"/>
                                        </p:tgtEl>
                                        <p:attrNameLst>
                                          <p:attrName>ppt_y</p:attrName>
                                        </p:attrNameLst>
                                      </p:cBhvr>
                                      <p:tavLst>
                                        <p:tav tm="0">
                                          <p:val>
                                            <p:strVal val="1+#ppt_h/2"/>
                                          </p:val>
                                        </p:tav>
                                        <p:tav tm="100000">
                                          <p:val>
                                            <p:strVal val="#ppt_y"/>
                                          </p:val>
                                        </p:tav>
                                      </p:tavLst>
                                    </p:anim>
                                  </p:childTnLst>
                                </p:cTn>
                              </p:par>
                              <p:par>
                                <p:cTn id="227" presetID="2" presetClass="entr" presetSubtype="6" fill="hold" grpId="0" nodeType="withEffect">
                                  <p:stCondLst>
                                    <p:cond delay="0"/>
                                  </p:stCondLst>
                                  <p:childTnLst>
                                    <p:set>
                                      <p:cBhvr>
                                        <p:cTn id="228" dur="1" fill="hold">
                                          <p:stCondLst>
                                            <p:cond delay="0"/>
                                          </p:stCondLst>
                                        </p:cTn>
                                        <p:tgtEl>
                                          <p:spTgt spid="118"/>
                                        </p:tgtEl>
                                        <p:attrNameLst>
                                          <p:attrName>style.visibility</p:attrName>
                                        </p:attrNameLst>
                                      </p:cBhvr>
                                      <p:to>
                                        <p:strVal val="visible"/>
                                      </p:to>
                                    </p:set>
                                    <p:anim calcmode="lin" valueType="num">
                                      <p:cBhvr additive="base">
                                        <p:cTn id="229" dur="500" fill="hold"/>
                                        <p:tgtEl>
                                          <p:spTgt spid="118"/>
                                        </p:tgtEl>
                                        <p:attrNameLst>
                                          <p:attrName>ppt_x</p:attrName>
                                        </p:attrNameLst>
                                      </p:cBhvr>
                                      <p:tavLst>
                                        <p:tav tm="0">
                                          <p:val>
                                            <p:strVal val="1+#ppt_w/2"/>
                                          </p:val>
                                        </p:tav>
                                        <p:tav tm="100000">
                                          <p:val>
                                            <p:strVal val="#ppt_x"/>
                                          </p:val>
                                        </p:tav>
                                      </p:tavLst>
                                    </p:anim>
                                    <p:anim calcmode="lin" valueType="num">
                                      <p:cBhvr additive="base">
                                        <p:cTn id="230" dur="500" fill="hold"/>
                                        <p:tgtEl>
                                          <p:spTgt spid="118"/>
                                        </p:tgtEl>
                                        <p:attrNameLst>
                                          <p:attrName>ppt_y</p:attrName>
                                        </p:attrNameLst>
                                      </p:cBhvr>
                                      <p:tavLst>
                                        <p:tav tm="0">
                                          <p:val>
                                            <p:strVal val="1+#ppt_h/2"/>
                                          </p:val>
                                        </p:tav>
                                        <p:tav tm="100000">
                                          <p:val>
                                            <p:strVal val="#ppt_y"/>
                                          </p:val>
                                        </p:tav>
                                      </p:tavLst>
                                    </p:anim>
                                  </p:childTnLst>
                                </p:cTn>
                              </p:par>
                              <p:par>
                                <p:cTn id="231" presetID="2" presetClass="entr" presetSubtype="6" fill="hold" grpId="0" nodeType="withEffect">
                                  <p:stCondLst>
                                    <p:cond delay="0"/>
                                  </p:stCondLst>
                                  <p:childTnLst>
                                    <p:set>
                                      <p:cBhvr>
                                        <p:cTn id="232" dur="1" fill="hold">
                                          <p:stCondLst>
                                            <p:cond delay="0"/>
                                          </p:stCondLst>
                                        </p:cTn>
                                        <p:tgtEl>
                                          <p:spTgt spid="119"/>
                                        </p:tgtEl>
                                        <p:attrNameLst>
                                          <p:attrName>style.visibility</p:attrName>
                                        </p:attrNameLst>
                                      </p:cBhvr>
                                      <p:to>
                                        <p:strVal val="visible"/>
                                      </p:to>
                                    </p:set>
                                    <p:anim calcmode="lin" valueType="num">
                                      <p:cBhvr additive="base">
                                        <p:cTn id="233" dur="500" fill="hold"/>
                                        <p:tgtEl>
                                          <p:spTgt spid="119"/>
                                        </p:tgtEl>
                                        <p:attrNameLst>
                                          <p:attrName>ppt_x</p:attrName>
                                        </p:attrNameLst>
                                      </p:cBhvr>
                                      <p:tavLst>
                                        <p:tav tm="0">
                                          <p:val>
                                            <p:strVal val="1+#ppt_w/2"/>
                                          </p:val>
                                        </p:tav>
                                        <p:tav tm="100000">
                                          <p:val>
                                            <p:strVal val="#ppt_x"/>
                                          </p:val>
                                        </p:tav>
                                      </p:tavLst>
                                    </p:anim>
                                    <p:anim calcmode="lin" valueType="num">
                                      <p:cBhvr additive="base">
                                        <p:cTn id="234" dur="500" fill="hold"/>
                                        <p:tgtEl>
                                          <p:spTgt spid="119"/>
                                        </p:tgtEl>
                                        <p:attrNameLst>
                                          <p:attrName>ppt_y</p:attrName>
                                        </p:attrNameLst>
                                      </p:cBhvr>
                                      <p:tavLst>
                                        <p:tav tm="0">
                                          <p:val>
                                            <p:strVal val="1+#ppt_h/2"/>
                                          </p:val>
                                        </p:tav>
                                        <p:tav tm="100000">
                                          <p:val>
                                            <p:strVal val="#ppt_y"/>
                                          </p:val>
                                        </p:tav>
                                      </p:tavLst>
                                    </p:anim>
                                  </p:childTnLst>
                                </p:cTn>
                              </p:par>
                              <p:par>
                                <p:cTn id="235" presetID="2" presetClass="entr" presetSubtype="6" fill="hold" grpId="0" nodeType="withEffect">
                                  <p:stCondLst>
                                    <p:cond delay="0"/>
                                  </p:stCondLst>
                                  <p:childTnLst>
                                    <p:set>
                                      <p:cBhvr>
                                        <p:cTn id="236" dur="1" fill="hold">
                                          <p:stCondLst>
                                            <p:cond delay="0"/>
                                          </p:stCondLst>
                                        </p:cTn>
                                        <p:tgtEl>
                                          <p:spTgt spid="120"/>
                                        </p:tgtEl>
                                        <p:attrNameLst>
                                          <p:attrName>style.visibility</p:attrName>
                                        </p:attrNameLst>
                                      </p:cBhvr>
                                      <p:to>
                                        <p:strVal val="visible"/>
                                      </p:to>
                                    </p:set>
                                    <p:anim calcmode="lin" valueType="num">
                                      <p:cBhvr additive="base">
                                        <p:cTn id="237" dur="500" fill="hold"/>
                                        <p:tgtEl>
                                          <p:spTgt spid="120"/>
                                        </p:tgtEl>
                                        <p:attrNameLst>
                                          <p:attrName>ppt_x</p:attrName>
                                        </p:attrNameLst>
                                      </p:cBhvr>
                                      <p:tavLst>
                                        <p:tav tm="0">
                                          <p:val>
                                            <p:strVal val="1+#ppt_w/2"/>
                                          </p:val>
                                        </p:tav>
                                        <p:tav tm="100000">
                                          <p:val>
                                            <p:strVal val="#ppt_x"/>
                                          </p:val>
                                        </p:tav>
                                      </p:tavLst>
                                    </p:anim>
                                    <p:anim calcmode="lin" valueType="num">
                                      <p:cBhvr additive="base">
                                        <p:cTn id="238" dur="500" fill="hold"/>
                                        <p:tgtEl>
                                          <p:spTgt spid="120"/>
                                        </p:tgtEl>
                                        <p:attrNameLst>
                                          <p:attrName>ppt_y</p:attrName>
                                        </p:attrNameLst>
                                      </p:cBhvr>
                                      <p:tavLst>
                                        <p:tav tm="0">
                                          <p:val>
                                            <p:strVal val="1+#ppt_h/2"/>
                                          </p:val>
                                        </p:tav>
                                        <p:tav tm="100000">
                                          <p:val>
                                            <p:strVal val="#ppt_y"/>
                                          </p:val>
                                        </p:tav>
                                      </p:tavLst>
                                    </p:anim>
                                  </p:childTnLst>
                                </p:cTn>
                              </p:par>
                              <p:par>
                                <p:cTn id="239" presetID="2" presetClass="entr" presetSubtype="6" fill="hold" grpId="0" nodeType="withEffect">
                                  <p:stCondLst>
                                    <p:cond delay="0"/>
                                  </p:stCondLst>
                                  <p:childTnLst>
                                    <p:set>
                                      <p:cBhvr>
                                        <p:cTn id="240" dur="1" fill="hold">
                                          <p:stCondLst>
                                            <p:cond delay="0"/>
                                          </p:stCondLst>
                                        </p:cTn>
                                        <p:tgtEl>
                                          <p:spTgt spid="121"/>
                                        </p:tgtEl>
                                        <p:attrNameLst>
                                          <p:attrName>style.visibility</p:attrName>
                                        </p:attrNameLst>
                                      </p:cBhvr>
                                      <p:to>
                                        <p:strVal val="visible"/>
                                      </p:to>
                                    </p:set>
                                    <p:anim calcmode="lin" valueType="num">
                                      <p:cBhvr additive="base">
                                        <p:cTn id="241" dur="500" fill="hold"/>
                                        <p:tgtEl>
                                          <p:spTgt spid="121"/>
                                        </p:tgtEl>
                                        <p:attrNameLst>
                                          <p:attrName>ppt_x</p:attrName>
                                        </p:attrNameLst>
                                      </p:cBhvr>
                                      <p:tavLst>
                                        <p:tav tm="0">
                                          <p:val>
                                            <p:strVal val="1+#ppt_w/2"/>
                                          </p:val>
                                        </p:tav>
                                        <p:tav tm="100000">
                                          <p:val>
                                            <p:strVal val="#ppt_x"/>
                                          </p:val>
                                        </p:tav>
                                      </p:tavLst>
                                    </p:anim>
                                    <p:anim calcmode="lin" valueType="num">
                                      <p:cBhvr additive="base">
                                        <p:cTn id="242" dur="500" fill="hold"/>
                                        <p:tgtEl>
                                          <p:spTgt spid="121"/>
                                        </p:tgtEl>
                                        <p:attrNameLst>
                                          <p:attrName>ppt_y</p:attrName>
                                        </p:attrNameLst>
                                      </p:cBhvr>
                                      <p:tavLst>
                                        <p:tav tm="0">
                                          <p:val>
                                            <p:strVal val="1+#ppt_h/2"/>
                                          </p:val>
                                        </p:tav>
                                        <p:tav tm="100000">
                                          <p:val>
                                            <p:strVal val="#ppt_y"/>
                                          </p:val>
                                        </p:tav>
                                      </p:tavLst>
                                    </p:anim>
                                  </p:childTnLst>
                                </p:cTn>
                              </p:par>
                              <p:par>
                                <p:cTn id="243" presetID="2" presetClass="entr" presetSubtype="6" fill="hold" grpId="0" nodeType="withEffect">
                                  <p:stCondLst>
                                    <p:cond delay="0"/>
                                  </p:stCondLst>
                                  <p:childTnLst>
                                    <p:set>
                                      <p:cBhvr>
                                        <p:cTn id="244" dur="1" fill="hold">
                                          <p:stCondLst>
                                            <p:cond delay="0"/>
                                          </p:stCondLst>
                                        </p:cTn>
                                        <p:tgtEl>
                                          <p:spTgt spid="122"/>
                                        </p:tgtEl>
                                        <p:attrNameLst>
                                          <p:attrName>style.visibility</p:attrName>
                                        </p:attrNameLst>
                                      </p:cBhvr>
                                      <p:to>
                                        <p:strVal val="visible"/>
                                      </p:to>
                                    </p:set>
                                    <p:anim calcmode="lin" valueType="num">
                                      <p:cBhvr additive="base">
                                        <p:cTn id="245" dur="500" fill="hold"/>
                                        <p:tgtEl>
                                          <p:spTgt spid="122"/>
                                        </p:tgtEl>
                                        <p:attrNameLst>
                                          <p:attrName>ppt_x</p:attrName>
                                        </p:attrNameLst>
                                      </p:cBhvr>
                                      <p:tavLst>
                                        <p:tav tm="0">
                                          <p:val>
                                            <p:strVal val="1+#ppt_w/2"/>
                                          </p:val>
                                        </p:tav>
                                        <p:tav tm="100000">
                                          <p:val>
                                            <p:strVal val="#ppt_x"/>
                                          </p:val>
                                        </p:tav>
                                      </p:tavLst>
                                    </p:anim>
                                    <p:anim calcmode="lin" valueType="num">
                                      <p:cBhvr additive="base">
                                        <p:cTn id="246"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4" grpId="0"/>
      <p:bldP spid="45" grpId="0"/>
      <p:bldP spid="66" grpId="0" animBg="1"/>
      <p:bldP spid="67" grpId="0" animBg="1"/>
      <p:bldP spid="68" grpId="0" animBg="1"/>
      <p:bldP spid="69" grpId="0" animBg="1"/>
      <p:bldP spid="70" grpId="0" animBg="1"/>
      <p:bldP spid="71" grpId="0" animBg="1"/>
      <p:bldP spid="72" grpId="0" animBg="1"/>
      <p:bldP spid="73" grpId="0" animBg="1"/>
      <p:bldP spid="74" grpId="0"/>
      <p:bldP spid="75" grpId="0"/>
      <p:bldP spid="76" grpId="0"/>
      <p:bldP spid="77" grpId="0"/>
      <p:bldP spid="78" grpId="0"/>
      <p:bldP spid="79" grpId="0"/>
      <p:bldP spid="80" grpId="0"/>
      <p:bldP spid="81" grpId="0"/>
      <p:bldP spid="82" grpId="0" animBg="1"/>
      <p:bldP spid="83" grpId="0" animBg="1"/>
      <p:bldP spid="84" grpId="0"/>
      <p:bldP spid="85" grpId="0" animBg="1"/>
      <p:bldP spid="86" grpId="0" animBg="1"/>
      <p:bldP spid="87" grpId="0" animBg="1"/>
      <p:bldP spid="88" grpId="0" animBg="1"/>
      <p:bldP spid="89" grpId="0" animBg="1"/>
      <p:bldP spid="90" grpId="0" animBg="1"/>
      <p:bldP spid="91" grpId="0" animBg="1"/>
      <p:bldP spid="92" grpId="0" animBg="1"/>
      <p:bldP spid="93" grpId="0"/>
      <p:bldP spid="94" grpId="0"/>
      <p:bldP spid="95" grpId="0"/>
      <p:bldP spid="96" grpId="0"/>
      <p:bldP spid="97" grpId="0"/>
      <p:bldP spid="98" grpId="0"/>
      <p:bldP spid="99" grpId="0"/>
      <p:bldP spid="100" grpId="0"/>
      <p:bldP spid="101" grpId="0" animBg="1"/>
      <p:bldP spid="102" grpId="0"/>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P spid="118" grpId="0"/>
      <p:bldP spid="119" grpId="0"/>
      <p:bldP spid="120" grpId="0" animBg="1"/>
      <p:bldP spid="121" grpId="0"/>
      <p:bldP spid="12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17061"/>
            <a:ext cx="12192000" cy="1951409"/>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777034" y="500139"/>
            <a:ext cx="32063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PRICING </a:t>
            </a:r>
            <a:r>
              <a:rPr lang="id-ID" sz="3200" b="1" dirty="0" smtClean="0">
                <a:solidFill>
                  <a:srgbClr val="FF6D6D"/>
                </a:solidFill>
                <a:latin typeface="Raleway" panose="020B0003030101060003" pitchFamily="34" charset="0"/>
              </a:rPr>
              <a:t>IMAGE</a:t>
            </a:r>
            <a:endParaRPr lang="id-ID" sz="3200" dirty="0">
              <a:solidFill>
                <a:schemeClr val="bg1">
                  <a:lumMod val="50000"/>
                </a:schemeClr>
              </a:solidFill>
              <a:latin typeface="Raleway" panose="020B0003030101060003" pitchFamily="34" charset="0"/>
            </a:endParaRPr>
          </a:p>
        </p:txBody>
      </p:sp>
      <p:sp>
        <p:nvSpPr>
          <p:cNvPr id="62" name="Rectangle 61"/>
          <p:cNvSpPr/>
          <p:nvPr/>
        </p:nvSpPr>
        <p:spPr>
          <a:xfrm>
            <a:off x="7842672" y="1372440"/>
            <a:ext cx="3058885" cy="4667152"/>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63" name="Picture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40808" y="1745824"/>
            <a:ext cx="3060749" cy="2139883"/>
          </a:xfrm>
          <a:prstGeom prst="rect">
            <a:avLst/>
          </a:prstGeom>
        </p:spPr>
      </p:pic>
      <p:sp>
        <p:nvSpPr>
          <p:cNvPr id="64" name="Rectangle 63"/>
          <p:cNvSpPr/>
          <p:nvPr/>
        </p:nvSpPr>
        <p:spPr>
          <a:xfrm>
            <a:off x="4615044" y="1187629"/>
            <a:ext cx="3058885" cy="5066544"/>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65" name="Picture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4534" y="1741877"/>
            <a:ext cx="3059396" cy="2138936"/>
          </a:xfrm>
          <a:prstGeom prst="rect">
            <a:avLst/>
          </a:prstGeom>
        </p:spPr>
      </p:pic>
      <p:sp>
        <p:nvSpPr>
          <p:cNvPr id="123" name="Rectangle 122"/>
          <p:cNvSpPr/>
          <p:nvPr/>
        </p:nvSpPr>
        <p:spPr>
          <a:xfrm>
            <a:off x="1387928" y="1352720"/>
            <a:ext cx="3058885" cy="4686872"/>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124" name="Picture 1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87928" y="1729919"/>
            <a:ext cx="3058373" cy="2138221"/>
          </a:xfrm>
          <a:prstGeom prst="rect">
            <a:avLst/>
          </a:prstGeom>
        </p:spPr>
      </p:pic>
      <p:sp>
        <p:nvSpPr>
          <p:cNvPr id="125" name="Rectangle 124"/>
          <p:cNvSpPr/>
          <p:nvPr/>
        </p:nvSpPr>
        <p:spPr>
          <a:xfrm>
            <a:off x="1387928"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6" name="Rectangle 125"/>
          <p:cNvSpPr/>
          <p:nvPr/>
        </p:nvSpPr>
        <p:spPr>
          <a:xfrm>
            <a:off x="1387928"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7" name="Rectangle 126"/>
          <p:cNvSpPr/>
          <p:nvPr/>
        </p:nvSpPr>
        <p:spPr>
          <a:xfrm>
            <a:off x="1387928"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8" name="Rectangle 127"/>
          <p:cNvSpPr/>
          <p:nvPr/>
        </p:nvSpPr>
        <p:spPr>
          <a:xfrm>
            <a:off x="1387928"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9" name="Rectangle 128"/>
          <p:cNvSpPr/>
          <p:nvPr/>
        </p:nvSpPr>
        <p:spPr>
          <a:xfrm>
            <a:off x="1387928"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0" name="Rectangle 129"/>
          <p:cNvSpPr/>
          <p:nvPr/>
        </p:nvSpPr>
        <p:spPr>
          <a:xfrm>
            <a:off x="1387928" y="1372440"/>
            <a:ext cx="3058885" cy="348343"/>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1" name="TextBox 130"/>
          <p:cNvSpPr txBox="1"/>
          <p:nvPr/>
        </p:nvSpPr>
        <p:spPr>
          <a:xfrm>
            <a:off x="2373059" y="1392159"/>
            <a:ext cx="1088631" cy="318100"/>
          </a:xfrm>
          <a:prstGeom prst="rect">
            <a:avLst/>
          </a:prstGeom>
          <a:noFill/>
        </p:spPr>
        <p:txBody>
          <a:bodyPr wrap="none" rtlCol="0">
            <a:spAutoFit/>
          </a:bodyPr>
          <a:lstStyle/>
          <a:p>
            <a:pPr algn="ctr"/>
            <a:r>
              <a:rPr lang="id-ID" sz="1467" dirty="0">
                <a:solidFill>
                  <a:schemeClr val="bg1"/>
                </a:solidFill>
              </a:rPr>
              <a:t>Private Plan</a:t>
            </a:r>
          </a:p>
        </p:txBody>
      </p:sp>
      <p:sp>
        <p:nvSpPr>
          <p:cNvPr id="132" name="TextBox 131"/>
          <p:cNvSpPr txBox="1"/>
          <p:nvPr/>
        </p:nvSpPr>
        <p:spPr>
          <a:xfrm>
            <a:off x="2312079" y="4011052"/>
            <a:ext cx="1210588" cy="297454"/>
          </a:xfrm>
          <a:prstGeom prst="rect">
            <a:avLst/>
          </a:prstGeom>
          <a:noFill/>
        </p:spPr>
        <p:txBody>
          <a:bodyPr wrap="none" rtlCol="0">
            <a:spAutoFit/>
          </a:bodyPr>
          <a:lstStyle/>
          <a:p>
            <a:pPr algn="ctr"/>
            <a:r>
              <a:rPr lang="id-ID" sz="1333" dirty="0">
                <a:solidFill>
                  <a:schemeClr val="bg1">
                    <a:lumMod val="50000"/>
                  </a:schemeClr>
                </a:solidFill>
              </a:rPr>
              <a:t>1 GB Bandwith</a:t>
            </a:r>
          </a:p>
        </p:txBody>
      </p:sp>
      <p:sp>
        <p:nvSpPr>
          <p:cNvPr id="133" name="TextBox 132"/>
          <p:cNvSpPr txBox="1"/>
          <p:nvPr/>
        </p:nvSpPr>
        <p:spPr>
          <a:xfrm>
            <a:off x="2139276" y="4369181"/>
            <a:ext cx="1556195" cy="297454"/>
          </a:xfrm>
          <a:prstGeom prst="rect">
            <a:avLst/>
          </a:prstGeom>
          <a:noFill/>
        </p:spPr>
        <p:txBody>
          <a:bodyPr wrap="none" rtlCol="0">
            <a:spAutoFit/>
          </a:bodyPr>
          <a:lstStyle/>
          <a:p>
            <a:pPr algn="ctr"/>
            <a:r>
              <a:rPr lang="id-ID" sz="1333" dirty="0">
                <a:solidFill>
                  <a:schemeClr val="bg1">
                    <a:lumMod val="65000"/>
                  </a:schemeClr>
                </a:solidFill>
              </a:rPr>
              <a:t>10 MB Max File Size</a:t>
            </a:r>
          </a:p>
        </p:txBody>
      </p:sp>
      <p:sp>
        <p:nvSpPr>
          <p:cNvPr id="134" name="TextBox 133"/>
          <p:cNvSpPr txBox="1"/>
          <p:nvPr/>
        </p:nvSpPr>
        <p:spPr>
          <a:xfrm>
            <a:off x="2452340" y="4729169"/>
            <a:ext cx="930063" cy="297454"/>
          </a:xfrm>
          <a:prstGeom prst="rect">
            <a:avLst/>
          </a:prstGeom>
          <a:noFill/>
        </p:spPr>
        <p:txBody>
          <a:bodyPr wrap="none" rtlCol="0">
            <a:spAutoFit/>
          </a:bodyPr>
          <a:lstStyle/>
          <a:p>
            <a:pPr algn="ctr"/>
            <a:r>
              <a:rPr lang="id-ID" sz="1333" dirty="0">
                <a:solidFill>
                  <a:schemeClr val="bg1">
                    <a:lumMod val="50000"/>
                  </a:schemeClr>
                </a:solidFill>
              </a:rPr>
              <a:t>3 GHZ CPU</a:t>
            </a:r>
          </a:p>
        </p:txBody>
      </p:sp>
      <p:sp>
        <p:nvSpPr>
          <p:cNvPr id="135" name="TextBox 134"/>
          <p:cNvSpPr txBox="1"/>
          <p:nvPr/>
        </p:nvSpPr>
        <p:spPr>
          <a:xfrm>
            <a:off x="2240328" y="5075741"/>
            <a:ext cx="1354089" cy="297454"/>
          </a:xfrm>
          <a:prstGeom prst="rect">
            <a:avLst/>
          </a:prstGeom>
          <a:noFill/>
        </p:spPr>
        <p:txBody>
          <a:bodyPr wrap="none" rtlCol="0">
            <a:spAutoFit/>
          </a:bodyPr>
          <a:lstStyle/>
          <a:p>
            <a:pPr algn="ctr"/>
            <a:r>
              <a:rPr lang="id-ID" sz="1333" dirty="0">
                <a:solidFill>
                  <a:schemeClr val="bg1">
                    <a:lumMod val="65000"/>
                  </a:schemeClr>
                </a:solidFill>
              </a:rPr>
              <a:t>256 MB Memory</a:t>
            </a:r>
          </a:p>
        </p:txBody>
      </p:sp>
      <p:sp>
        <p:nvSpPr>
          <p:cNvPr id="136" name="Rectangle 135"/>
          <p:cNvSpPr/>
          <p:nvPr/>
        </p:nvSpPr>
        <p:spPr>
          <a:xfrm>
            <a:off x="2065233" y="549945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7" name="Freeform 5"/>
          <p:cNvSpPr>
            <a:spLocks/>
          </p:cNvSpPr>
          <p:nvPr/>
        </p:nvSpPr>
        <p:spPr bwMode="auto">
          <a:xfrm>
            <a:off x="2191208" y="5617165"/>
            <a:ext cx="182785" cy="173393"/>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38" name="TextBox 137"/>
          <p:cNvSpPr txBox="1"/>
          <p:nvPr/>
        </p:nvSpPr>
        <p:spPr>
          <a:xfrm>
            <a:off x="2373397" y="5546545"/>
            <a:ext cx="1290290" cy="297454"/>
          </a:xfrm>
          <a:prstGeom prst="rect">
            <a:avLst/>
          </a:prstGeom>
          <a:noFill/>
        </p:spPr>
        <p:txBody>
          <a:bodyPr wrap="none" rtlCol="0">
            <a:spAutoFit/>
          </a:bodyPr>
          <a:lstStyle/>
          <a:p>
            <a:pPr algn="ctr"/>
            <a:r>
              <a:rPr lang="id-ID" sz="1333" dirty="0">
                <a:solidFill>
                  <a:schemeClr val="tx1">
                    <a:lumMod val="50000"/>
                    <a:lumOff val="50000"/>
                  </a:schemeClr>
                </a:solidFill>
              </a:rPr>
              <a:t>Get Private Plan</a:t>
            </a:r>
          </a:p>
        </p:txBody>
      </p:sp>
      <p:sp>
        <p:nvSpPr>
          <p:cNvPr id="139" name="Rectangle 138"/>
          <p:cNvSpPr/>
          <p:nvPr/>
        </p:nvSpPr>
        <p:spPr>
          <a:xfrm>
            <a:off x="4615044"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0" name="Rectangle 139"/>
          <p:cNvSpPr/>
          <p:nvPr/>
        </p:nvSpPr>
        <p:spPr>
          <a:xfrm>
            <a:off x="4615044"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1" name="Rectangle 140"/>
          <p:cNvSpPr/>
          <p:nvPr/>
        </p:nvSpPr>
        <p:spPr>
          <a:xfrm>
            <a:off x="4615044"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2" name="Rectangle 141"/>
          <p:cNvSpPr/>
          <p:nvPr/>
        </p:nvSpPr>
        <p:spPr>
          <a:xfrm>
            <a:off x="4615044"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3" name="Rectangle 142"/>
          <p:cNvSpPr/>
          <p:nvPr/>
        </p:nvSpPr>
        <p:spPr>
          <a:xfrm>
            <a:off x="4615044"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4" name="Rectangle 143"/>
          <p:cNvSpPr/>
          <p:nvPr/>
        </p:nvSpPr>
        <p:spPr>
          <a:xfrm>
            <a:off x="4615044" y="1187631"/>
            <a:ext cx="3058885" cy="533153"/>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5" name="TextBox 144"/>
          <p:cNvSpPr txBox="1"/>
          <p:nvPr/>
        </p:nvSpPr>
        <p:spPr>
          <a:xfrm>
            <a:off x="5535989" y="1284924"/>
            <a:ext cx="1217000" cy="318100"/>
          </a:xfrm>
          <a:prstGeom prst="rect">
            <a:avLst/>
          </a:prstGeom>
          <a:noFill/>
        </p:spPr>
        <p:txBody>
          <a:bodyPr wrap="none" rtlCol="0">
            <a:spAutoFit/>
          </a:bodyPr>
          <a:lstStyle/>
          <a:p>
            <a:pPr algn="ctr"/>
            <a:r>
              <a:rPr lang="id-ID" sz="1467" dirty="0">
                <a:solidFill>
                  <a:schemeClr val="bg1"/>
                </a:solidFill>
              </a:rPr>
              <a:t>Business Plan</a:t>
            </a:r>
          </a:p>
        </p:txBody>
      </p:sp>
      <p:sp>
        <p:nvSpPr>
          <p:cNvPr id="146" name="TextBox 145"/>
          <p:cNvSpPr txBox="1"/>
          <p:nvPr/>
        </p:nvSpPr>
        <p:spPr>
          <a:xfrm>
            <a:off x="5495915" y="4011052"/>
            <a:ext cx="1297150" cy="297454"/>
          </a:xfrm>
          <a:prstGeom prst="rect">
            <a:avLst/>
          </a:prstGeom>
          <a:noFill/>
        </p:spPr>
        <p:txBody>
          <a:bodyPr wrap="none" rtlCol="0">
            <a:spAutoFit/>
          </a:bodyPr>
          <a:lstStyle/>
          <a:p>
            <a:pPr algn="ctr"/>
            <a:r>
              <a:rPr lang="id-ID" sz="1333" dirty="0">
                <a:solidFill>
                  <a:schemeClr val="bg1">
                    <a:lumMod val="50000"/>
                  </a:schemeClr>
                </a:solidFill>
              </a:rPr>
              <a:t>10 GB Bandwith</a:t>
            </a:r>
          </a:p>
        </p:txBody>
      </p:sp>
      <p:sp>
        <p:nvSpPr>
          <p:cNvPr id="147" name="TextBox 146"/>
          <p:cNvSpPr txBox="1"/>
          <p:nvPr/>
        </p:nvSpPr>
        <p:spPr>
          <a:xfrm>
            <a:off x="5366392" y="4369181"/>
            <a:ext cx="1556195" cy="297454"/>
          </a:xfrm>
          <a:prstGeom prst="rect">
            <a:avLst/>
          </a:prstGeom>
          <a:noFill/>
        </p:spPr>
        <p:txBody>
          <a:bodyPr wrap="none" rtlCol="0">
            <a:spAutoFit/>
          </a:bodyPr>
          <a:lstStyle/>
          <a:p>
            <a:pPr algn="ctr"/>
            <a:r>
              <a:rPr lang="id-ID" sz="1333" dirty="0">
                <a:solidFill>
                  <a:schemeClr val="bg1">
                    <a:lumMod val="65000"/>
                  </a:schemeClr>
                </a:solidFill>
              </a:rPr>
              <a:t>50 MB Max File Size</a:t>
            </a:r>
          </a:p>
        </p:txBody>
      </p:sp>
      <p:sp>
        <p:nvSpPr>
          <p:cNvPr id="148" name="TextBox 147"/>
          <p:cNvSpPr txBox="1"/>
          <p:nvPr/>
        </p:nvSpPr>
        <p:spPr>
          <a:xfrm>
            <a:off x="5679456" y="4729169"/>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49" name="TextBox 148"/>
          <p:cNvSpPr txBox="1"/>
          <p:nvPr/>
        </p:nvSpPr>
        <p:spPr>
          <a:xfrm>
            <a:off x="5424162" y="5075741"/>
            <a:ext cx="1440651" cy="297454"/>
          </a:xfrm>
          <a:prstGeom prst="rect">
            <a:avLst/>
          </a:prstGeom>
          <a:noFill/>
        </p:spPr>
        <p:txBody>
          <a:bodyPr wrap="none" rtlCol="0">
            <a:spAutoFit/>
          </a:bodyPr>
          <a:lstStyle/>
          <a:p>
            <a:pPr algn="ctr"/>
            <a:r>
              <a:rPr lang="id-ID" sz="1333" dirty="0">
                <a:solidFill>
                  <a:schemeClr val="bg1">
                    <a:lumMod val="65000"/>
                  </a:schemeClr>
                </a:solidFill>
              </a:rPr>
              <a:t>1024 MB Memory</a:t>
            </a:r>
          </a:p>
        </p:txBody>
      </p:sp>
      <p:sp>
        <p:nvSpPr>
          <p:cNvPr id="150" name="Rectangle 149"/>
          <p:cNvSpPr/>
          <p:nvPr/>
        </p:nvSpPr>
        <p:spPr>
          <a:xfrm>
            <a:off x="5292349" y="5618041"/>
            <a:ext cx="1704281" cy="415712"/>
          </a:xfrm>
          <a:prstGeom prst="rect">
            <a:avLst/>
          </a:prstGeom>
          <a:solidFill>
            <a:srgbClr val="FF6D6D"/>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1" name="TextBox 150"/>
          <p:cNvSpPr txBox="1"/>
          <p:nvPr/>
        </p:nvSpPr>
        <p:spPr>
          <a:xfrm>
            <a:off x="5542232" y="5665129"/>
            <a:ext cx="1406860" cy="297454"/>
          </a:xfrm>
          <a:prstGeom prst="rect">
            <a:avLst/>
          </a:prstGeom>
          <a:noFill/>
        </p:spPr>
        <p:txBody>
          <a:bodyPr wrap="none" rtlCol="0">
            <a:spAutoFit/>
          </a:bodyPr>
          <a:lstStyle/>
          <a:p>
            <a:pPr algn="ctr"/>
            <a:r>
              <a:rPr lang="id-ID" sz="1333" dirty="0">
                <a:solidFill>
                  <a:schemeClr val="bg1"/>
                </a:solidFill>
              </a:rPr>
              <a:t>Get Business Plan</a:t>
            </a:r>
          </a:p>
        </p:txBody>
      </p:sp>
      <p:sp>
        <p:nvSpPr>
          <p:cNvPr id="152" name="Freeform 9"/>
          <p:cNvSpPr>
            <a:spLocks noEditPoints="1"/>
          </p:cNvSpPr>
          <p:nvPr/>
        </p:nvSpPr>
        <p:spPr bwMode="auto">
          <a:xfrm>
            <a:off x="5337323" y="5756854"/>
            <a:ext cx="214909" cy="178163"/>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53" name="Rectangle 152"/>
          <p:cNvSpPr/>
          <p:nvPr/>
        </p:nvSpPr>
        <p:spPr>
          <a:xfrm>
            <a:off x="7842672"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4" name="Rectangle 153"/>
          <p:cNvSpPr/>
          <p:nvPr/>
        </p:nvSpPr>
        <p:spPr>
          <a:xfrm>
            <a:off x="7842672"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5" name="Rectangle 154"/>
          <p:cNvSpPr/>
          <p:nvPr/>
        </p:nvSpPr>
        <p:spPr>
          <a:xfrm>
            <a:off x="7842672"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6" name="Rectangle 155"/>
          <p:cNvSpPr/>
          <p:nvPr/>
        </p:nvSpPr>
        <p:spPr>
          <a:xfrm>
            <a:off x="7842672"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7" name="Rectangle 156"/>
          <p:cNvSpPr/>
          <p:nvPr/>
        </p:nvSpPr>
        <p:spPr>
          <a:xfrm>
            <a:off x="7842672"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8" name="Rectangle 157"/>
          <p:cNvSpPr/>
          <p:nvPr/>
        </p:nvSpPr>
        <p:spPr>
          <a:xfrm>
            <a:off x="7842672" y="1372440"/>
            <a:ext cx="3058885" cy="348343"/>
          </a:xfrm>
          <a:prstGeom prst="rect">
            <a:avLst/>
          </a:prstGeom>
          <a:solidFill>
            <a:srgbClr val="FF6D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9" name="TextBox 158"/>
          <p:cNvSpPr txBox="1"/>
          <p:nvPr/>
        </p:nvSpPr>
        <p:spPr>
          <a:xfrm>
            <a:off x="8879161" y="1392159"/>
            <a:ext cx="985911" cy="318100"/>
          </a:xfrm>
          <a:prstGeom prst="rect">
            <a:avLst/>
          </a:prstGeom>
          <a:noFill/>
        </p:spPr>
        <p:txBody>
          <a:bodyPr wrap="none" rtlCol="0">
            <a:spAutoFit/>
          </a:bodyPr>
          <a:lstStyle/>
          <a:p>
            <a:pPr algn="ctr"/>
            <a:r>
              <a:rPr lang="id-ID" sz="1467" dirty="0">
                <a:solidFill>
                  <a:schemeClr val="bg1"/>
                </a:solidFill>
              </a:rPr>
              <a:t>Mega Plan</a:t>
            </a:r>
          </a:p>
        </p:txBody>
      </p:sp>
      <p:sp>
        <p:nvSpPr>
          <p:cNvPr id="160" name="TextBox 159"/>
          <p:cNvSpPr txBox="1"/>
          <p:nvPr/>
        </p:nvSpPr>
        <p:spPr>
          <a:xfrm>
            <a:off x="8589019" y="4011052"/>
            <a:ext cx="1566198" cy="297454"/>
          </a:xfrm>
          <a:prstGeom prst="rect">
            <a:avLst/>
          </a:prstGeom>
          <a:noFill/>
        </p:spPr>
        <p:txBody>
          <a:bodyPr wrap="none" rtlCol="0">
            <a:spAutoFit/>
          </a:bodyPr>
          <a:lstStyle/>
          <a:p>
            <a:pPr algn="ctr"/>
            <a:r>
              <a:rPr lang="id-ID" sz="1333" dirty="0">
                <a:solidFill>
                  <a:schemeClr val="bg1">
                    <a:lumMod val="50000"/>
                  </a:schemeClr>
                </a:solidFill>
              </a:rPr>
              <a:t>Unlimited Bandwith</a:t>
            </a:r>
          </a:p>
        </p:txBody>
      </p:sp>
      <p:sp>
        <p:nvSpPr>
          <p:cNvPr id="161" name="TextBox 160"/>
          <p:cNvSpPr txBox="1"/>
          <p:nvPr/>
        </p:nvSpPr>
        <p:spPr>
          <a:xfrm>
            <a:off x="8518682" y="4369181"/>
            <a:ext cx="1706878" cy="297454"/>
          </a:xfrm>
          <a:prstGeom prst="rect">
            <a:avLst/>
          </a:prstGeom>
          <a:noFill/>
        </p:spPr>
        <p:txBody>
          <a:bodyPr wrap="none" rtlCol="0">
            <a:spAutoFit/>
          </a:bodyPr>
          <a:lstStyle/>
          <a:p>
            <a:pPr algn="ctr"/>
            <a:r>
              <a:rPr lang="id-ID" sz="1333" dirty="0">
                <a:solidFill>
                  <a:schemeClr val="bg1">
                    <a:lumMod val="65000"/>
                  </a:schemeClr>
                </a:solidFill>
              </a:rPr>
              <a:t>No Maximum File Size</a:t>
            </a:r>
          </a:p>
        </p:txBody>
      </p:sp>
      <p:sp>
        <p:nvSpPr>
          <p:cNvPr id="162" name="TextBox 161"/>
          <p:cNvSpPr txBox="1"/>
          <p:nvPr/>
        </p:nvSpPr>
        <p:spPr>
          <a:xfrm>
            <a:off x="8907084" y="4729169"/>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63" name="TextBox 162"/>
          <p:cNvSpPr txBox="1"/>
          <p:nvPr/>
        </p:nvSpPr>
        <p:spPr>
          <a:xfrm>
            <a:off x="8781634" y="5075741"/>
            <a:ext cx="1180964" cy="297454"/>
          </a:xfrm>
          <a:prstGeom prst="rect">
            <a:avLst/>
          </a:prstGeom>
          <a:noFill/>
        </p:spPr>
        <p:txBody>
          <a:bodyPr wrap="none" rtlCol="0">
            <a:spAutoFit/>
          </a:bodyPr>
          <a:lstStyle/>
          <a:p>
            <a:pPr algn="ctr"/>
            <a:r>
              <a:rPr lang="id-ID" sz="1333" dirty="0">
                <a:solidFill>
                  <a:schemeClr val="bg1">
                    <a:lumMod val="65000"/>
                  </a:schemeClr>
                </a:solidFill>
              </a:rPr>
              <a:t>4 MB Memory</a:t>
            </a:r>
          </a:p>
        </p:txBody>
      </p:sp>
      <p:sp>
        <p:nvSpPr>
          <p:cNvPr id="164" name="Rectangle 163"/>
          <p:cNvSpPr/>
          <p:nvPr/>
        </p:nvSpPr>
        <p:spPr>
          <a:xfrm>
            <a:off x="8519977" y="549945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5" name="TextBox 164"/>
          <p:cNvSpPr txBox="1"/>
          <p:nvPr/>
        </p:nvSpPr>
        <p:spPr>
          <a:xfrm>
            <a:off x="8874022" y="5546545"/>
            <a:ext cx="1198533" cy="297454"/>
          </a:xfrm>
          <a:prstGeom prst="rect">
            <a:avLst/>
          </a:prstGeom>
          <a:noFill/>
        </p:spPr>
        <p:txBody>
          <a:bodyPr wrap="none" rtlCol="0">
            <a:spAutoFit/>
          </a:bodyPr>
          <a:lstStyle/>
          <a:p>
            <a:pPr algn="ctr"/>
            <a:r>
              <a:rPr lang="id-ID" sz="1333" dirty="0">
                <a:solidFill>
                  <a:schemeClr val="tx1">
                    <a:lumMod val="50000"/>
                    <a:lumOff val="50000"/>
                  </a:schemeClr>
                </a:solidFill>
              </a:rPr>
              <a:t>Get Mega Plan</a:t>
            </a:r>
          </a:p>
        </p:txBody>
      </p:sp>
      <p:sp>
        <p:nvSpPr>
          <p:cNvPr id="166" name="Freeform 13"/>
          <p:cNvSpPr>
            <a:spLocks noEditPoints="1"/>
          </p:cNvSpPr>
          <p:nvPr/>
        </p:nvSpPr>
        <p:spPr bwMode="auto">
          <a:xfrm>
            <a:off x="8612087" y="5626455"/>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167" name="Group 166"/>
          <p:cNvGrpSpPr/>
          <p:nvPr/>
        </p:nvGrpSpPr>
        <p:grpSpPr>
          <a:xfrm>
            <a:off x="3690972" y="1585139"/>
            <a:ext cx="943408" cy="861775"/>
            <a:chOff x="2510571" y="1395176"/>
            <a:chExt cx="707555" cy="646331"/>
          </a:xfrm>
        </p:grpSpPr>
        <p:sp>
          <p:nvSpPr>
            <p:cNvPr id="168" name="Oval 167"/>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9" name="TextBox 168"/>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FF6D6D"/>
                  </a:solidFill>
                </a:rPr>
                <a:t>10</a:t>
              </a:r>
            </a:p>
          </p:txBody>
        </p:sp>
        <p:sp>
          <p:nvSpPr>
            <p:cNvPr id="170" name="TextBox 169"/>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grpSp>
        <p:nvGrpSpPr>
          <p:cNvPr id="171" name="Group 170"/>
          <p:cNvGrpSpPr/>
          <p:nvPr/>
        </p:nvGrpSpPr>
        <p:grpSpPr>
          <a:xfrm>
            <a:off x="6928360" y="1585139"/>
            <a:ext cx="943408" cy="861775"/>
            <a:chOff x="2510571" y="1395176"/>
            <a:chExt cx="707555" cy="646331"/>
          </a:xfrm>
        </p:grpSpPr>
        <p:sp>
          <p:nvSpPr>
            <p:cNvPr id="172" name="Oval 171"/>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3" name="TextBox 172"/>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FF6D6D"/>
                  </a:solidFill>
                </a:rPr>
                <a:t>20</a:t>
              </a:r>
            </a:p>
          </p:txBody>
        </p:sp>
        <p:sp>
          <p:nvSpPr>
            <p:cNvPr id="174" name="TextBox 173"/>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grpSp>
        <p:nvGrpSpPr>
          <p:cNvPr id="175" name="Group 174"/>
          <p:cNvGrpSpPr/>
          <p:nvPr/>
        </p:nvGrpSpPr>
        <p:grpSpPr>
          <a:xfrm>
            <a:off x="10217975" y="1585139"/>
            <a:ext cx="943408" cy="861775"/>
            <a:chOff x="2510571" y="1395176"/>
            <a:chExt cx="707555" cy="646331"/>
          </a:xfrm>
        </p:grpSpPr>
        <p:sp>
          <p:nvSpPr>
            <p:cNvPr id="176" name="Oval 175"/>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7" name="TextBox 176"/>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FF6D6D"/>
                  </a:solidFill>
                </a:rPr>
                <a:t>50</a:t>
              </a:r>
            </a:p>
          </p:txBody>
        </p:sp>
        <p:sp>
          <p:nvSpPr>
            <p:cNvPr id="178" name="TextBox 177"/>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spTree>
    <p:extLst>
      <p:ext uri="{BB962C8B-B14F-4D97-AF65-F5344CB8AC3E}">
        <p14:creationId xmlns:p14="http://schemas.microsoft.com/office/powerpoint/2010/main" val="62737084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fade">
                                      <p:cBhvr>
                                        <p:cTn id="15" dur="500"/>
                                        <p:tgtEl>
                                          <p:spTgt spid="123"/>
                                        </p:tgtEl>
                                      </p:cBhvr>
                                    </p:animEffect>
                                  </p:childTnLst>
                                </p:cTn>
                              </p:par>
                              <p:par>
                                <p:cTn id="16" presetID="53" presetClass="entr" presetSubtype="16" fill="hold" nodeType="withEffect">
                                  <p:stCondLst>
                                    <p:cond delay="0"/>
                                  </p:stCondLst>
                                  <p:childTnLst>
                                    <p:set>
                                      <p:cBhvr>
                                        <p:cTn id="17" dur="1" fill="hold">
                                          <p:stCondLst>
                                            <p:cond delay="0"/>
                                          </p:stCondLst>
                                        </p:cTn>
                                        <p:tgtEl>
                                          <p:spTgt spid="124"/>
                                        </p:tgtEl>
                                        <p:attrNameLst>
                                          <p:attrName>style.visibility</p:attrName>
                                        </p:attrNameLst>
                                      </p:cBhvr>
                                      <p:to>
                                        <p:strVal val="visible"/>
                                      </p:to>
                                    </p:set>
                                    <p:anim calcmode="lin" valueType="num">
                                      <p:cBhvr>
                                        <p:cTn id="18" dur="500" fill="hold"/>
                                        <p:tgtEl>
                                          <p:spTgt spid="124"/>
                                        </p:tgtEl>
                                        <p:attrNameLst>
                                          <p:attrName>ppt_w</p:attrName>
                                        </p:attrNameLst>
                                      </p:cBhvr>
                                      <p:tavLst>
                                        <p:tav tm="0">
                                          <p:val>
                                            <p:fltVal val="0"/>
                                          </p:val>
                                        </p:tav>
                                        <p:tav tm="100000">
                                          <p:val>
                                            <p:strVal val="#ppt_w"/>
                                          </p:val>
                                        </p:tav>
                                      </p:tavLst>
                                    </p:anim>
                                    <p:anim calcmode="lin" valueType="num">
                                      <p:cBhvr>
                                        <p:cTn id="19" dur="500" fill="hold"/>
                                        <p:tgtEl>
                                          <p:spTgt spid="124"/>
                                        </p:tgtEl>
                                        <p:attrNameLst>
                                          <p:attrName>ppt_h</p:attrName>
                                        </p:attrNameLst>
                                      </p:cBhvr>
                                      <p:tavLst>
                                        <p:tav tm="0">
                                          <p:val>
                                            <p:fltVal val="0"/>
                                          </p:val>
                                        </p:tav>
                                        <p:tav tm="100000">
                                          <p:val>
                                            <p:strVal val="#ppt_h"/>
                                          </p:val>
                                        </p:tav>
                                      </p:tavLst>
                                    </p:anim>
                                    <p:animEffect transition="in" filter="fade">
                                      <p:cBhvr>
                                        <p:cTn id="20" dur="500"/>
                                        <p:tgtEl>
                                          <p:spTgt spid="12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25"/>
                                        </p:tgtEl>
                                        <p:attrNameLst>
                                          <p:attrName>style.visibility</p:attrName>
                                        </p:attrNameLst>
                                      </p:cBhvr>
                                      <p:to>
                                        <p:strVal val="visible"/>
                                      </p:to>
                                    </p:set>
                                    <p:animEffect transition="in" filter="fade">
                                      <p:cBhvr>
                                        <p:cTn id="23" dur="500"/>
                                        <p:tgtEl>
                                          <p:spTgt spid="12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26"/>
                                        </p:tgtEl>
                                        <p:attrNameLst>
                                          <p:attrName>style.visibility</p:attrName>
                                        </p:attrNameLst>
                                      </p:cBhvr>
                                      <p:to>
                                        <p:strVal val="visible"/>
                                      </p:to>
                                    </p:set>
                                    <p:animEffect transition="in" filter="fade">
                                      <p:cBhvr>
                                        <p:cTn id="26" dur="500"/>
                                        <p:tgtEl>
                                          <p:spTgt spid="12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7"/>
                                        </p:tgtEl>
                                        <p:attrNameLst>
                                          <p:attrName>style.visibility</p:attrName>
                                        </p:attrNameLst>
                                      </p:cBhvr>
                                      <p:to>
                                        <p:strVal val="visible"/>
                                      </p:to>
                                    </p:set>
                                    <p:animEffect transition="in" filter="fade">
                                      <p:cBhvr>
                                        <p:cTn id="29" dur="500"/>
                                        <p:tgtEl>
                                          <p:spTgt spid="12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8"/>
                                        </p:tgtEl>
                                        <p:attrNameLst>
                                          <p:attrName>style.visibility</p:attrName>
                                        </p:attrNameLst>
                                      </p:cBhvr>
                                      <p:to>
                                        <p:strVal val="visible"/>
                                      </p:to>
                                    </p:set>
                                    <p:animEffect transition="in" filter="fade">
                                      <p:cBhvr>
                                        <p:cTn id="32" dur="500"/>
                                        <p:tgtEl>
                                          <p:spTgt spid="12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29"/>
                                        </p:tgtEl>
                                        <p:attrNameLst>
                                          <p:attrName>style.visibility</p:attrName>
                                        </p:attrNameLst>
                                      </p:cBhvr>
                                      <p:to>
                                        <p:strVal val="visible"/>
                                      </p:to>
                                    </p:set>
                                    <p:animEffect transition="in" filter="fade">
                                      <p:cBhvr>
                                        <p:cTn id="35" dur="500"/>
                                        <p:tgtEl>
                                          <p:spTgt spid="12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500"/>
                                        <p:tgtEl>
                                          <p:spTgt spid="13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2"/>
                                        </p:tgtEl>
                                        <p:attrNameLst>
                                          <p:attrName>style.visibility</p:attrName>
                                        </p:attrNameLst>
                                      </p:cBhvr>
                                      <p:to>
                                        <p:strVal val="visible"/>
                                      </p:to>
                                    </p:set>
                                    <p:animEffect transition="in" filter="fade">
                                      <p:cBhvr>
                                        <p:cTn id="44" dur="500"/>
                                        <p:tgtEl>
                                          <p:spTgt spid="13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Effect transition="in" filter="fade">
                                      <p:cBhvr>
                                        <p:cTn id="47" dur="500"/>
                                        <p:tgtEl>
                                          <p:spTgt spid="13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4"/>
                                        </p:tgtEl>
                                        <p:attrNameLst>
                                          <p:attrName>style.visibility</p:attrName>
                                        </p:attrNameLst>
                                      </p:cBhvr>
                                      <p:to>
                                        <p:strVal val="visible"/>
                                      </p:to>
                                    </p:set>
                                    <p:animEffect transition="in" filter="fade">
                                      <p:cBhvr>
                                        <p:cTn id="50" dur="500"/>
                                        <p:tgtEl>
                                          <p:spTgt spid="13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5"/>
                                        </p:tgtEl>
                                        <p:attrNameLst>
                                          <p:attrName>style.visibility</p:attrName>
                                        </p:attrNameLst>
                                      </p:cBhvr>
                                      <p:to>
                                        <p:strVal val="visible"/>
                                      </p:to>
                                    </p:set>
                                    <p:animEffect transition="in" filter="fade">
                                      <p:cBhvr>
                                        <p:cTn id="53" dur="500"/>
                                        <p:tgtEl>
                                          <p:spTgt spid="13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6"/>
                                        </p:tgtEl>
                                        <p:attrNameLst>
                                          <p:attrName>style.visibility</p:attrName>
                                        </p:attrNameLst>
                                      </p:cBhvr>
                                      <p:to>
                                        <p:strVal val="visible"/>
                                      </p:to>
                                    </p:set>
                                    <p:animEffect transition="in" filter="fade">
                                      <p:cBhvr>
                                        <p:cTn id="56" dur="500"/>
                                        <p:tgtEl>
                                          <p:spTgt spid="13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7"/>
                                        </p:tgtEl>
                                        <p:attrNameLst>
                                          <p:attrName>style.visibility</p:attrName>
                                        </p:attrNameLst>
                                      </p:cBhvr>
                                      <p:to>
                                        <p:strVal val="visible"/>
                                      </p:to>
                                    </p:set>
                                    <p:animEffect transition="in" filter="fade">
                                      <p:cBhvr>
                                        <p:cTn id="59" dur="500"/>
                                        <p:tgtEl>
                                          <p:spTgt spid="13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8"/>
                                        </p:tgtEl>
                                        <p:attrNameLst>
                                          <p:attrName>style.visibility</p:attrName>
                                        </p:attrNameLst>
                                      </p:cBhvr>
                                      <p:to>
                                        <p:strVal val="visible"/>
                                      </p:to>
                                    </p:set>
                                    <p:animEffect transition="in" filter="fade">
                                      <p:cBhvr>
                                        <p:cTn id="62" dur="500"/>
                                        <p:tgtEl>
                                          <p:spTgt spid="138"/>
                                        </p:tgtEl>
                                      </p:cBhvr>
                                    </p:animEffect>
                                  </p:childTnLst>
                                </p:cTn>
                              </p:par>
                              <p:par>
                                <p:cTn id="63" presetID="10" presetClass="entr" presetSubtype="0" fill="hold" nodeType="withEffect">
                                  <p:stCondLst>
                                    <p:cond delay="0"/>
                                  </p:stCondLst>
                                  <p:childTnLst>
                                    <p:set>
                                      <p:cBhvr>
                                        <p:cTn id="64" dur="1" fill="hold">
                                          <p:stCondLst>
                                            <p:cond delay="0"/>
                                          </p:stCondLst>
                                        </p:cTn>
                                        <p:tgtEl>
                                          <p:spTgt spid="167"/>
                                        </p:tgtEl>
                                        <p:attrNameLst>
                                          <p:attrName>style.visibility</p:attrName>
                                        </p:attrNameLst>
                                      </p:cBhvr>
                                      <p:to>
                                        <p:strVal val="visible"/>
                                      </p:to>
                                    </p:set>
                                    <p:animEffect transition="in" filter="fade">
                                      <p:cBhvr>
                                        <p:cTn id="65" dur="500"/>
                                        <p:tgtEl>
                                          <p:spTgt spid="167"/>
                                        </p:tgtEl>
                                      </p:cBhvr>
                                    </p:animEffect>
                                  </p:childTnLst>
                                </p:cTn>
                              </p:par>
                            </p:childTnLst>
                          </p:cTn>
                        </p:par>
                        <p:par>
                          <p:cTn id="66" fill="hold">
                            <p:stCondLst>
                              <p:cond delay="1500"/>
                            </p:stCondLst>
                            <p:childTnLst>
                              <p:par>
                                <p:cTn id="67" presetID="10"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500"/>
                                        <p:tgtEl>
                                          <p:spTgt spid="64"/>
                                        </p:tgtEl>
                                      </p:cBhvr>
                                    </p:animEffect>
                                  </p:childTnLst>
                                </p:cTn>
                              </p:par>
                              <p:par>
                                <p:cTn id="70" presetID="53" presetClass="entr" presetSubtype="16" fill="hold" nodeType="withEffect">
                                  <p:stCondLst>
                                    <p:cond delay="0"/>
                                  </p:stCondLst>
                                  <p:childTnLst>
                                    <p:set>
                                      <p:cBhvr>
                                        <p:cTn id="71" dur="1" fill="hold">
                                          <p:stCondLst>
                                            <p:cond delay="0"/>
                                          </p:stCondLst>
                                        </p:cTn>
                                        <p:tgtEl>
                                          <p:spTgt spid="65"/>
                                        </p:tgtEl>
                                        <p:attrNameLst>
                                          <p:attrName>style.visibility</p:attrName>
                                        </p:attrNameLst>
                                      </p:cBhvr>
                                      <p:to>
                                        <p:strVal val="visible"/>
                                      </p:to>
                                    </p:set>
                                    <p:anim calcmode="lin" valueType="num">
                                      <p:cBhvr>
                                        <p:cTn id="72" dur="500" fill="hold"/>
                                        <p:tgtEl>
                                          <p:spTgt spid="65"/>
                                        </p:tgtEl>
                                        <p:attrNameLst>
                                          <p:attrName>ppt_w</p:attrName>
                                        </p:attrNameLst>
                                      </p:cBhvr>
                                      <p:tavLst>
                                        <p:tav tm="0">
                                          <p:val>
                                            <p:fltVal val="0"/>
                                          </p:val>
                                        </p:tav>
                                        <p:tav tm="100000">
                                          <p:val>
                                            <p:strVal val="#ppt_w"/>
                                          </p:val>
                                        </p:tav>
                                      </p:tavLst>
                                    </p:anim>
                                    <p:anim calcmode="lin" valueType="num">
                                      <p:cBhvr>
                                        <p:cTn id="73" dur="500" fill="hold"/>
                                        <p:tgtEl>
                                          <p:spTgt spid="65"/>
                                        </p:tgtEl>
                                        <p:attrNameLst>
                                          <p:attrName>ppt_h</p:attrName>
                                        </p:attrNameLst>
                                      </p:cBhvr>
                                      <p:tavLst>
                                        <p:tav tm="0">
                                          <p:val>
                                            <p:fltVal val="0"/>
                                          </p:val>
                                        </p:tav>
                                        <p:tav tm="100000">
                                          <p:val>
                                            <p:strVal val="#ppt_h"/>
                                          </p:val>
                                        </p:tav>
                                      </p:tavLst>
                                    </p:anim>
                                    <p:animEffect transition="in" filter="fade">
                                      <p:cBhvr>
                                        <p:cTn id="74" dur="5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39"/>
                                        </p:tgtEl>
                                        <p:attrNameLst>
                                          <p:attrName>style.visibility</p:attrName>
                                        </p:attrNameLst>
                                      </p:cBhvr>
                                      <p:to>
                                        <p:strVal val="visible"/>
                                      </p:to>
                                    </p:set>
                                    <p:animEffect transition="in" filter="fade">
                                      <p:cBhvr>
                                        <p:cTn id="77" dur="500"/>
                                        <p:tgtEl>
                                          <p:spTgt spid="139"/>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40"/>
                                        </p:tgtEl>
                                        <p:attrNameLst>
                                          <p:attrName>style.visibility</p:attrName>
                                        </p:attrNameLst>
                                      </p:cBhvr>
                                      <p:to>
                                        <p:strVal val="visible"/>
                                      </p:to>
                                    </p:set>
                                    <p:animEffect transition="in" filter="fade">
                                      <p:cBhvr>
                                        <p:cTn id="80" dur="500"/>
                                        <p:tgtEl>
                                          <p:spTgt spid="14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41"/>
                                        </p:tgtEl>
                                        <p:attrNameLst>
                                          <p:attrName>style.visibility</p:attrName>
                                        </p:attrNameLst>
                                      </p:cBhvr>
                                      <p:to>
                                        <p:strVal val="visible"/>
                                      </p:to>
                                    </p:set>
                                    <p:animEffect transition="in" filter="fade">
                                      <p:cBhvr>
                                        <p:cTn id="83" dur="500"/>
                                        <p:tgtEl>
                                          <p:spTgt spid="14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3"/>
                                        </p:tgtEl>
                                        <p:attrNameLst>
                                          <p:attrName>style.visibility</p:attrName>
                                        </p:attrNameLst>
                                      </p:cBhvr>
                                      <p:to>
                                        <p:strVal val="visible"/>
                                      </p:to>
                                    </p:set>
                                    <p:animEffect transition="in" filter="fade">
                                      <p:cBhvr>
                                        <p:cTn id="89" dur="500"/>
                                        <p:tgtEl>
                                          <p:spTgt spid="143"/>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Effect transition="in" filter="fade">
                                      <p:cBhvr>
                                        <p:cTn id="92" dur="500"/>
                                        <p:tgtEl>
                                          <p:spTgt spid="14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45"/>
                                        </p:tgtEl>
                                        <p:attrNameLst>
                                          <p:attrName>style.visibility</p:attrName>
                                        </p:attrNameLst>
                                      </p:cBhvr>
                                      <p:to>
                                        <p:strVal val="visible"/>
                                      </p:to>
                                    </p:set>
                                    <p:animEffect transition="in" filter="fade">
                                      <p:cBhvr>
                                        <p:cTn id="95" dur="500"/>
                                        <p:tgtEl>
                                          <p:spTgt spid="145"/>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46"/>
                                        </p:tgtEl>
                                        <p:attrNameLst>
                                          <p:attrName>style.visibility</p:attrName>
                                        </p:attrNameLst>
                                      </p:cBhvr>
                                      <p:to>
                                        <p:strVal val="visible"/>
                                      </p:to>
                                    </p:set>
                                    <p:animEffect transition="in" filter="fade">
                                      <p:cBhvr>
                                        <p:cTn id="98" dur="500"/>
                                        <p:tgtEl>
                                          <p:spTgt spid="14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47"/>
                                        </p:tgtEl>
                                        <p:attrNameLst>
                                          <p:attrName>style.visibility</p:attrName>
                                        </p:attrNameLst>
                                      </p:cBhvr>
                                      <p:to>
                                        <p:strVal val="visible"/>
                                      </p:to>
                                    </p:set>
                                    <p:animEffect transition="in" filter="fade">
                                      <p:cBhvr>
                                        <p:cTn id="101" dur="500"/>
                                        <p:tgtEl>
                                          <p:spTgt spid="147"/>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48"/>
                                        </p:tgtEl>
                                        <p:attrNameLst>
                                          <p:attrName>style.visibility</p:attrName>
                                        </p:attrNameLst>
                                      </p:cBhvr>
                                      <p:to>
                                        <p:strVal val="visible"/>
                                      </p:to>
                                    </p:set>
                                    <p:animEffect transition="in" filter="fade">
                                      <p:cBhvr>
                                        <p:cTn id="104" dur="500"/>
                                        <p:tgtEl>
                                          <p:spTgt spid="14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49"/>
                                        </p:tgtEl>
                                        <p:attrNameLst>
                                          <p:attrName>style.visibility</p:attrName>
                                        </p:attrNameLst>
                                      </p:cBhvr>
                                      <p:to>
                                        <p:strVal val="visible"/>
                                      </p:to>
                                    </p:set>
                                    <p:animEffect transition="in" filter="fade">
                                      <p:cBhvr>
                                        <p:cTn id="107" dur="500"/>
                                        <p:tgtEl>
                                          <p:spTgt spid="14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50"/>
                                        </p:tgtEl>
                                        <p:attrNameLst>
                                          <p:attrName>style.visibility</p:attrName>
                                        </p:attrNameLst>
                                      </p:cBhvr>
                                      <p:to>
                                        <p:strVal val="visible"/>
                                      </p:to>
                                    </p:set>
                                    <p:animEffect transition="in" filter="fade">
                                      <p:cBhvr>
                                        <p:cTn id="110" dur="500"/>
                                        <p:tgtEl>
                                          <p:spTgt spid="150"/>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51"/>
                                        </p:tgtEl>
                                        <p:attrNameLst>
                                          <p:attrName>style.visibility</p:attrName>
                                        </p:attrNameLst>
                                      </p:cBhvr>
                                      <p:to>
                                        <p:strVal val="visible"/>
                                      </p:to>
                                    </p:set>
                                    <p:animEffect transition="in" filter="fade">
                                      <p:cBhvr>
                                        <p:cTn id="113" dur="500"/>
                                        <p:tgtEl>
                                          <p:spTgt spid="15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52"/>
                                        </p:tgtEl>
                                        <p:attrNameLst>
                                          <p:attrName>style.visibility</p:attrName>
                                        </p:attrNameLst>
                                      </p:cBhvr>
                                      <p:to>
                                        <p:strVal val="visible"/>
                                      </p:to>
                                    </p:set>
                                    <p:animEffect transition="in" filter="fade">
                                      <p:cBhvr>
                                        <p:cTn id="116" dur="500"/>
                                        <p:tgtEl>
                                          <p:spTgt spid="152"/>
                                        </p:tgtEl>
                                      </p:cBhvr>
                                    </p:animEffect>
                                  </p:childTnLst>
                                </p:cTn>
                              </p:par>
                              <p:par>
                                <p:cTn id="117" presetID="10" presetClass="entr" presetSubtype="0" fill="hold" nodeType="withEffect">
                                  <p:stCondLst>
                                    <p:cond delay="0"/>
                                  </p:stCondLst>
                                  <p:childTnLst>
                                    <p:set>
                                      <p:cBhvr>
                                        <p:cTn id="118" dur="1" fill="hold">
                                          <p:stCondLst>
                                            <p:cond delay="0"/>
                                          </p:stCondLst>
                                        </p:cTn>
                                        <p:tgtEl>
                                          <p:spTgt spid="171"/>
                                        </p:tgtEl>
                                        <p:attrNameLst>
                                          <p:attrName>style.visibility</p:attrName>
                                        </p:attrNameLst>
                                      </p:cBhvr>
                                      <p:to>
                                        <p:strVal val="visible"/>
                                      </p:to>
                                    </p:set>
                                    <p:animEffect transition="in" filter="fade">
                                      <p:cBhvr>
                                        <p:cTn id="119" dur="500"/>
                                        <p:tgtEl>
                                          <p:spTgt spid="171"/>
                                        </p:tgtEl>
                                      </p:cBhvr>
                                    </p:animEffect>
                                  </p:childTnLst>
                                </p:cTn>
                              </p:par>
                            </p:childTnLst>
                          </p:cTn>
                        </p:par>
                        <p:par>
                          <p:cTn id="120" fill="hold">
                            <p:stCondLst>
                              <p:cond delay="2000"/>
                            </p:stCondLst>
                            <p:childTnLst>
                              <p:par>
                                <p:cTn id="121" presetID="10" presetClass="entr" presetSubtype="0" fill="hold" grpId="0" nodeType="afterEffect">
                                  <p:stCondLst>
                                    <p:cond delay="0"/>
                                  </p:stCondLst>
                                  <p:childTnLst>
                                    <p:set>
                                      <p:cBhvr>
                                        <p:cTn id="122" dur="1" fill="hold">
                                          <p:stCondLst>
                                            <p:cond delay="0"/>
                                          </p:stCondLst>
                                        </p:cTn>
                                        <p:tgtEl>
                                          <p:spTgt spid="62"/>
                                        </p:tgtEl>
                                        <p:attrNameLst>
                                          <p:attrName>style.visibility</p:attrName>
                                        </p:attrNameLst>
                                      </p:cBhvr>
                                      <p:to>
                                        <p:strVal val="visible"/>
                                      </p:to>
                                    </p:set>
                                    <p:animEffect transition="in" filter="fade">
                                      <p:cBhvr>
                                        <p:cTn id="123" dur="500"/>
                                        <p:tgtEl>
                                          <p:spTgt spid="62"/>
                                        </p:tgtEl>
                                      </p:cBhvr>
                                    </p:animEffect>
                                  </p:childTnLst>
                                </p:cTn>
                              </p:par>
                              <p:par>
                                <p:cTn id="124" presetID="53" presetClass="entr" presetSubtype="16" fill="hold" nodeType="withEffect">
                                  <p:stCondLst>
                                    <p:cond delay="0"/>
                                  </p:stCondLst>
                                  <p:childTnLst>
                                    <p:set>
                                      <p:cBhvr>
                                        <p:cTn id="125" dur="1" fill="hold">
                                          <p:stCondLst>
                                            <p:cond delay="0"/>
                                          </p:stCondLst>
                                        </p:cTn>
                                        <p:tgtEl>
                                          <p:spTgt spid="63"/>
                                        </p:tgtEl>
                                        <p:attrNameLst>
                                          <p:attrName>style.visibility</p:attrName>
                                        </p:attrNameLst>
                                      </p:cBhvr>
                                      <p:to>
                                        <p:strVal val="visible"/>
                                      </p:to>
                                    </p:set>
                                    <p:anim calcmode="lin" valueType="num">
                                      <p:cBhvr>
                                        <p:cTn id="126" dur="500" fill="hold"/>
                                        <p:tgtEl>
                                          <p:spTgt spid="63"/>
                                        </p:tgtEl>
                                        <p:attrNameLst>
                                          <p:attrName>ppt_w</p:attrName>
                                        </p:attrNameLst>
                                      </p:cBhvr>
                                      <p:tavLst>
                                        <p:tav tm="0">
                                          <p:val>
                                            <p:fltVal val="0"/>
                                          </p:val>
                                        </p:tav>
                                        <p:tav tm="100000">
                                          <p:val>
                                            <p:strVal val="#ppt_w"/>
                                          </p:val>
                                        </p:tav>
                                      </p:tavLst>
                                    </p:anim>
                                    <p:anim calcmode="lin" valueType="num">
                                      <p:cBhvr>
                                        <p:cTn id="127" dur="500" fill="hold"/>
                                        <p:tgtEl>
                                          <p:spTgt spid="63"/>
                                        </p:tgtEl>
                                        <p:attrNameLst>
                                          <p:attrName>ppt_h</p:attrName>
                                        </p:attrNameLst>
                                      </p:cBhvr>
                                      <p:tavLst>
                                        <p:tav tm="0">
                                          <p:val>
                                            <p:fltVal val="0"/>
                                          </p:val>
                                        </p:tav>
                                        <p:tav tm="100000">
                                          <p:val>
                                            <p:strVal val="#ppt_h"/>
                                          </p:val>
                                        </p:tav>
                                      </p:tavLst>
                                    </p:anim>
                                    <p:animEffect transition="in" filter="fade">
                                      <p:cBhvr>
                                        <p:cTn id="128" dur="500"/>
                                        <p:tgtEl>
                                          <p:spTgt spid="6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3"/>
                                        </p:tgtEl>
                                        <p:attrNameLst>
                                          <p:attrName>style.visibility</p:attrName>
                                        </p:attrNameLst>
                                      </p:cBhvr>
                                      <p:to>
                                        <p:strVal val="visible"/>
                                      </p:to>
                                    </p:set>
                                    <p:animEffect transition="in" filter="fade">
                                      <p:cBhvr>
                                        <p:cTn id="131" dur="500"/>
                                        <p:tgtEl>
                                          <p:spTgt spid="1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4"/>
                                        </p:tgtEl>
                                        <p:attrNameLst>
                                          <p:attrName>style.visibility</p:attrName>
                                        </p:attrNameLst>
                                      </p:cBhvr>
                                      <p:to>
                                        <p:strVal val="visible"/>
                                      </p:to>
                                    </p:set>
                                    <p:animEffect transition="in" filter="fade">
                                      <p:cBhvr>
                                        <p:cTn id="134" dur="500"/>
                                        <p:tgtEl>
                                          <p:spTgt spid="154"/>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55"/>
                                        </p:tgtEl>
                                        <p:attrNameLst>
                                          <p:attrName>style.visibility</p:attrName>
                                        </p:attrNameLst>
                                      </p:cBhvr>
                                      <p:to>
                                        <p:strVal val="visible"/>
                                      </p:to>
                                    </p:set>
                                    <p:animEffect transition="in" filter="fade">
                                      <p:cBhvr>
                                        <p:cTn id="137" dur="500"/>
                                        <p:tgtEl>
                                          <p:spTgt spid="155"/>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7"/>
                                        </p:tgtEl>
                                        <p:attrNameLst>
                                          <p:attrName>style.visibility</p:attrName>
                                        </p:attrNameLst>
                                      </p:cBhvr>
                                      <p:to>
                                        <p:strVal val="visible"/>
                                      </p:to>
                                    </p:set>
                                    <p:animEffect transition="in" filter="fade">
                                      <p:cBhvr>
                                        <p:cTn id="143" dur="500"/>
                                        <p:tgtEl>
                                          <p:spTgt spid="157"/>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58"/>
                                        </p:tgtEl>
                                        <p:attrNameLst>
                                          <p:attrName>style.visibility</p:attrName>
                                        </p:attrNameLst>
                                      </p:cBhvr>
                                      <p:to>
                                        <p:strVal val="visible"/>
                                      </p:to>
                                    </p:set>
                                    <p:animEffect transition="in" filter="fade">
                                      <p:cBhvr>
                                        <p:cTn id="146" dur="500"/>
                                        <p:tgtEl>
                                          <p:spTgt spid="158"/>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59"/>
                                        </p:tgtEl>
                                        <p:attrNameLst>
                                          <p:attrName>style.visibility</p:attrName>
                                        </p:attrNameLst>
                                      </p:cBhvr>
                                      <p:to>
                                        <p:strVal val="visible"/>
                                      </p:to>
                                    </p:set>
                                    <p:animEffect transition="in" filter="fade">
                                      <p:cBhvr>
                                        <p:cTn id="149" dur="500"/>
                                        <p:tgtEl>
                                          <p:spTgt spid="159"/>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60"/>
                                        </p:tgtEl>
                                        <p:attrNameLst>
                                          <p:attrName>style.visibility</p:attrName>
                                        </p:attrNameLst>
                                      </p:cBhvr>
                                      <p:to>
                                        <p:strVal val="visible"/>
                                      </p:to>
                                    </p:set>
                                    <p:animEffect transition="in" filter="fade">
                                      <p:cBhvr>
                                        <p:cTn id="152" dur="500"/>
                                        <p:tgtEl>
                                          <p:spTgt spid="160"/>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61"/>
                                        </p:tgtEl>
                                        <p:attrNameLst>
                                          <p:attrName>style.visibility</p:attrName>
                                        </p:attrNameLst>
                                      </p:cBhvr>
                                      <p:to>
                                        <p:strVal val="visible"/>
                                      </p:to>
                                    </p:set>
                                    <p:animEffect transition="in" filter="fade">
                                      <p:cBhvr>
                                        <p:cTn id="155" dur="500"/>
                                        <p:tgtEl>
                                          <p:spTgt spid="161"/>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62"/>
                                        </p:tgtEl>
                                        <p:attrNameLst>
                                          <p:attrName>style.visibility</p:attrName>
                                        </p:attrNameLst>
                                      </p:cBhvr>
                                      <p:to>
                                        <p:strVal val="visible"/>
                                      </p:to>
                                    </p:set>
                                    <p:animEffect transition="in" filter="fade">
                                      <p:cBhvr>
                                        <p:cTn id="158" dur="500"/>
                                        <p:tgtEl>
                                          <p:spTgt spid="162"/>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63"/>
                                        </p:tgtEl>
                                        <p:attrNameLst>
                                          <p:attrName>style.visibility</p:attrName>
                                        </p:attrNameLst>
                                      </p:cBhvr>
                                      <p:to>
                                        <p:strVal val="visible"/>
                                      </p:to>
                                    </p:set>
                                    <p:animEffect transition="in" filter="fade">
                                      <p:cBhvr>
                                        <p:cTn id="161" dur="500"/>
                                        <p:tgtEl>
                                          <p:spTgt spid="163"/>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164"/>
                                        </p:tgtEl>
                                        <p:attrNameLst>
                                          <p:attrName>style.visibility</p:attrName>
                                        </p:attrNameLst>
                                      </p:cBhvr>
                                      <p:to>
                                        <p:strVal val="visible"/>
                                      </p:to>
                                    </p:set>
                                    <p:animEffect transition="in" filter="fade">
                                      <p:cBhvr>
                                        <p:cTn id="164" dur="500"/>
                                        <p:tgtEl>
                                          <p:spTgt spid="164"/>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165"/>
                                        </p:tgtEl>
                                        <p:attrNameLst>
                                          <p:attrName>style.visibility</p:attrName>
                                        </p:attrNameLst>
                                      </p:cBhvr>
                                      <p:to>
                                        <p:strVal val="visible"/>
                                      </p:to>
                                    </p:set>
                                    <p:animEffect transition="in" filter="fade">
                                      <p:cBhvr>
                                        <p:cTn id="167" dur="500"/>
                                        <p:tgtEl>
                                          <p:spTgt spid="165"/>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166"/>
                                        </p:tgtEl>
                                        <p:attrNameLst>
                                          <p:attrName>style.visibility</p:attrName>
                                        </p:attrNameLst>
                                      </p:cBhvr>
                                      <p:to>
                                        <p:strVal val="visible"/>
                                      </p:to>
                                    </p:set>
                                    <p:animEffect transition="in" filter="fade">
                                      <p:cBhvr>
                                        <p:cTn id="170" dur="500"/>
                                        <p:tgtEl>
                                          <p:spTgt spid="166"/>
                                        </p:tgtEl>
                                      </p:cBhvr>
                                    </p:animEffect>
                                  </p:childTnLst>
                                </p:cTn>
                              </p:par>
                              <p:par>
                                <p:cTn id="171" presetID="10" presetClass="entr" presetSubtype="0" fill="hold" nodeType="withEffect">
                                  <p:stCondLst>
                                    <p:cond delay="0"/>
                                  </p:stCondLst>
                                  <p:childTnLst>
                                    <p:set>
                                      <p:cBhvr>
                                        <p:cTn id="172" dur="1" fill="hold">
                                          <p:stCondLst>
                                            <p:cond delay="0"/>
                                          </p:stCondLst>
                                        </p:cTn>
                                        <p:tgtEl>
                                          <p:spTgt spid="175"/>
                                        </p:tgtEl>
                                        <p:attrNameLst>
                                          <p:attrName>style.visibility</p:attrName>
                                        </p:attrNameLst>
                                      </p:cBhvr>
                                      <p:to>
                                        <p:strVal val="visible"/>
                                      </p:to>
                                    </p:set>
                                    <p:animEffect transition="in" filter="fade">
                                      <p:cBhvr>
                                        <p:cTn id="1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4" grpId="0"/>
      <p:bldP spid="62" grpId="0" animBg="1"/>
      <p:bldP spid="64" grpId="0" animBg="1"/>
      <p:bldP spid="123" grpId="0" animBg="1"/>
      <p:bldP spid="125" grpId="0" animBg="1"/>
      <p:bldP spid="126" grpId="0" animBg="1"/>
      <p:bldP spid="127" grpId="0" animBg="1"/>
      <p:bldP spid="128" grpId="0" animBg="1"/>
      <p:bldP spid="129" grpId="0" animBg="1"/>
      <p:bldP spid="130" grpId="0" animBg="1"/>
      <p:bldP spid="131" grpId="0"/>
      <p:bldP spid="132" grpId="0"/>
      <p:bldP spid="133" grpId="0"/>
      <p:bldP spid="134" grpId="0"/>
      <p:bldP spid="135" grpId="0"/>
      <p:bldP spid="136" grpId="0" animBg="1"/>
      <p:bldP spid="137" grpId="0" animBg="1"/>
      <p:bldP spid="138" grpId="0"/>
      <p:bldP spid="139" grpId="0" animBg="1"/>
      <p:bldP spid="140" grpId="0" animBg="1"/>
      <p:bldP spid="141" grpId="0" animBg="1"/>
      <p:bldP spid="142" grpId="0" animBg="1"/>
      <p:bldP spid="143" grpId="0" animBg="1"/>
      <p:bldP spid="144" grpId="0" animBg="1"/>
      <p:bldP spid="145" grpId="0"/>
      <p:bldP spid="146" grpId="0"/>
      <p:bldP spid="147" grpId="0"/>
      <p:bldP spid="148" grpId="0"/>
      <p:bldP spid="149" grpId="0"/>
      <p:bldP spid="150" grpId="0" animBg="1"/>
      <p:bldP spid="151" grpId="0"/>
      <p:bldP spid="152" grpId="0" animBg="1"/>
      <p:bldP spid="153" grpId="0" animBg="1"/>
      <p:bldP spid="154" grpId="0" animBg="1"/>
      <p:bldP spid="155" grpId="0" animBg="1"/>
      <p:bldP spid="156" grpId="0" animBg="1"/>
      <p:bldP spid="157" grpId="0" animBg="1"/>
      <p:bldP spid="158" grpId="0" animBg="1"/>
      <p:bldP spid="159" grpId="0"/>
      <p:bldP spid="160" grpId="0"/>
      <p:bldP spid="161" grpId="0"/>
      <p:bldP spid="162" grpId="0"/>
      <p:bldP spid="163" grpId="0"/>
      <p:bldP spid="164" grpId="0" animBg="1"/>
      <p:bldP spid="165" grpId="0"/>
      <p:bldP spid="16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0" y="1794921"/>
            <a:ext cx="12192000" cy="2805373"/>
          </a:xfrm>
          <a:prstGeom prst="rect">
            <a:avLst/>
          </a:prstGeom>
        </p:spPr>
      </p:pic>
      <p:pic>
        <p:nvPicPr>
          <p:cNvPr id="3" name="Picture 2" descr="Monitor.png"/>
          <p:cNvPicPr>
            <a:picLocks noChangeAspect="1"/>
          </p:cNvPicPr>
          <p:nvPr/>
        </p:nvPicPr>
        <p:blipFill>
          <a:blip r:embed="rId4"/>
          <a:stretch>
            <a:fillRect/>
          </a:stretch>
        </p:blipFill>
        <p:spPr>
          <a:xfrm>
            <a:off x="5390506" y="1115071"/>
            <a:ext cx="4191028" cy="3492524"/>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74215" y="1305575"/>
            <a:ext cx="3805546" cy="2190764"/>
          </a:xfrm>
          <a:prstGeom prst="rect">
            <a:avLst/>
          </a:prstGeom>
          <a:effectLst>
            <a:innerShdw blurRad="63500" dist="25400" dir="13500000">
              <a:prstClr val="black">
                <a:alpha val="21000"/>
              </a:prstClr>
            </a:innerShdw>
          </a:effectLst>
        </p:spPr>
      </p:pic>
      <p:pic>
        <p:nvPicPr>
          <p:cNvPr id="5" name="Picture 4" descr="Monitor-Light.png"/>
          <p:cNvPicPr>
            <a:picLocks noChangeAspect="1"/>
          </p:cNvPicPr>
          <p:nvPr/>
        </p:nvPicPr>
        <p:blipFill>
          <a:blip r:embed="rId6" cstate="print"/>
          <a:stretch>
            <a:fillRect/>
          </a:stretch>
        </p:blipFill>
        <p:spPr>
          <a:xfrm>
            <a:off x="7884406" y="1210324"/>
            <a:ext cx="1601879" cy="1959619"/>
          </a:xfrm>
          <a:prstGeom prst="rect">
            <a:avLst/>
          </a:prstGeom>
        </p:spPr>
      </p:pic>
      <p:pic>
        <p:nvPicPr>
          <p:cNvPr id="6" name="Picture 5" descr="ipad.png"/>
          <p:cNvPicPr>
            <a:picLocks noChangeAspect="1"/>
          </p:cNvPicPr>
          <p:nvPr/>
        </p:nvPicPr>
        <p:blipFill>
          <a:blip r:embed="rId7"/>
          <a:stretch>
            <a:fillRect/>
          </a:stretch>
        </p:blipFill>
        <p:spPr>
          <a:xfrm>
            <a:off x="7765833" y="1788792"/>
            <a:ext cx="3973859" cy="3810027"/>
          </a:xfrm>
          <a:prstGeom prst="rect">
            <a:avLst/>
          </a:prstGeom>
        </p:spPr>
      </p:pic>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653711" y="2027976"/>
            <a:ext cx="2080367" cy="2572317"/>
          </a:xfrm>
          <a:prstGeom prst="rect">
            <a:avLst/>
          </a:prstGeom>
          <a:effectLst>
            <a:innerShdw blurRad="63500" dist="25400" dir="13500000">
              <a:prstClr val="black">
                <a:alpha val="26000"/>
              </a:prstClr>
            </a:innerShdw>
          </a:effectLst>
        </p:spPr>
      </p:pic>
      <p:pic>
        <p:nvPicPr>
          <p:cNvPr id="8" name="Picture 7" descr="ipad-light.png"/>
          <p:cNvPicPr>
            <a:picLocks noChangeAspect="1"/>
          </p:cNvPicPr>
          <p:nvPr/>
        </p:nvPicPr>
        <p:blipFill>
          <a:blip r:embed="rId9"/>
          <a:stretch>
            <a:fillRect/>
          </a:stretch>
        </p:blipFill>
        <p:spPr>
          <a:xfrm flipH="1">
            <a:off x="9617599" y="1872784"/>
            <a:ext cx="1220616" cy="2762237"/>
          </a:xfrm>
          <a:prstGeom prst="rect">
            <a:avLst/>
          </a:prstGeom>
        </p:spPr>
      </p:pic>
      <p:sp>
        <p:nvSpPr>
          <p:cNvPr id="12" name="TextBox 11"/>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FF6D6D"/>
                </a:solidFill>
                <a:latin typeface="Raleway" panose="020B0003030101060003" pitchFamily="34" charset="0"/>
              </a:rPr>
              <a:t>MOCKUP</a:t>
            </a:r>
            <a:endParaRPr lang="id-ID" sz="3200" dirty="0">
              <a:solidFill>
                <a:schemeClr val="bg1">
                  <a:lumMod val="50000"/>
                </a:schemeClr>
              </a:solidFill>
              <a:latin typeface="Raleway" panose="020B0003030101060003" pitchFamily="34" charset="0"/>
            </a:endParaRPr>
          </a:p>
        </p:txBody>
      </p:sp>
      <p:sp>
        <p:nvSpPr>
          <p:cNvPr id="13" name="Rectangle 12"/>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sp>
        <p:nvSpPr>
          <p:cNvPr id="14" name="TextBox 13"/>
          <p:cNvSpPr txBox="1"/>
          <p:nvPr/>
        </p:nvSpPr>
        <p:spPr>
          <a:xfrm>
            <a:off x="1060115" y="2245630"/>
            <a:ext cx="3669594" cy="1323439"/>
          </a:xfrm>
          <a:prstGeom prst="rect">
            <a:avLst/>
          </a:prstGeom>
          <a:noFill/>
        </p:spPr>
        <p:txBody>
          <a:bodyPr wrap="none" rtlCol="0">
            <a:spAutoFit/>
          </a:bodyPr>
          <a:lstStyle/>
          <a:p>
            <a:pPr algn="r"/>
            <a:r>
              <a:rPr lang="id-ID" sz="4000" dirty="0">
                <a:solidFill>
                  <a:schemeClr val="bg1"/>
                </a:solidFill>
                <a:latin typeface="Pacifico" panose="02000000000000000000" pitchFamily="2" charset="0"/>
              </a:rPr>
              <a:t>We Design</a:t>
            </a:r>
          </a:p>
          <a:p>
            <a:pPr algn="r"/>
            <a:r>
              <a:rPr lang="id-ID" sz="4000" dirty="0">
                <a:solidFill>
                  <a:srgbClr val="FF6D6D"/>
                </a:solidFill>
                <a:latin typeface="Pacifico" panose="02000000000000000000" pitchFamily="2" charset="0"/>
              </a:rPr>
              <a:t>Awesome</a:t>
            </a:r>
            <a:r>
              <a:rPr lang="id-ID" sz="4000" dirty="0">
                <a:solidFill>
                  <a:schemeClr val="bg1"/>
                </a:solidFill>
                <a:latin typeface="Pacifico" panose="02000000000000000000" pitchFamily="2" charset="0"/>
              </a:rPr>
              <a:t> Things</a:t>
            </a:r>
          </a:p>
        </p:txBody>
      </p:sp>
      <p:sp>
        <p:nvSpPr>
          <p:cNvPr id="15" name="TextBox 14"/>
          <p:cNvSpPr txBox="1"/>
          <p:nvPr/>
        </p:nvSpPr>
        <p:spPr>
          <a:xfrm>
            <a:off x="848222" y="3616559"/>
            <a:ext cx="3441391" cy="338554"/>
          </a:xfrm>
          <a:prstGeom prst="rect">
            <a:avLst/>
          </a:prstGeom>
          <a:noFill/>
        </p:spPr>
        <p:txBody>
          <a:bodyPr wrap="none" rtlCol="0">
            <a:spAutoFit/>
          </a:bodyPr>
          <a:lstStyle/>
          <a:p>
            <a:r>
              <a:rPr lang="en-US" sz="1600" b="1" dirty="0">
                <a:solidFill>
                  <a:schemeClr val="bg1"/>
                </a:solidFill>
              </a:rPr>
              <a:t>You will not believe </a:t>
            </a:r>
            <a:r>
              <a:rPr lang="en-US" sz="1600" dirty="0">
                <a:solidFill>
                  <a:schemeClr val="bg1"/>
                </a:solidFill>
              </a:rPr>
              <a:t>all of the elements</a:t>
            </a:r>
            <a:endParaRPr lang="id-ID" sz="1600" b="1" dirty="0">
              <a:solidFill>
                <a:schemeClr val="bg1"/>
              </a:solidFill>
              <a:latin typeface="PT Sans" panose="020B0503020203020204" pitchFamily="34" charset="0"/>
            </a:endParaRPr>
          </a:p>
        </p:txBody>
      </p:sp>
      <p:grpSp>
        <p:nvGrpSpPr>
          <p:cNvPr id="16" name="Group 15"/>
          <p:cNvGrpSpPr/>
          <p:nvPr/>
        </p:nvGrpSpPr>
        <p:grpSpPr>
          <a:xfrm>
            <a:off x="4384936" y="3649187"/>
            <a:ext cx="294820" cy="294820"/>
            <a:chOff x="3320730" y="2166318"/>
            <a:chExt cx="323850" cy="323850"/>
          </a:xfrm>
          <a:solidFill>
            <a:srgbClr val="FF6D6D"/>
          </a:solidFill>
        </p:grpSpPr>
        <p:sp>
          <p:nvSpPr>
            <p:cNvPr id="17" name="Freeform 5"/>
            <p:cNvSpPr>
              <a:spLocks noEditPoints="1"/>
            </p:cNvSpPr>
            <p:nvPr/>
          </p:nvSpPr>
          <p:spPr bwMode="auto">
            <a:xfrm>
              <a:off x="3320730" y="2255218"/>
              <a:ext cx="323850" cy="234950"/>
            </a:xfrm>
            <a:custGeom>
              <a:avLst/>
              <a:gdLst>
                <a:gd name="T0" fmla="*/ 79 w 83"/>
                <a:gd name="T1" fmla="*/ 0 h 60"/>
                <a:gd name="T2" fmla="*/ 79 w 83"/>
                <a:gd name="T3" fmla="*/ 3 h 60"/>
                <a:gd name="T4" fmla="*/ 73 w 83"/>
                <a:gd name="T5" fmla="*/ 18 h 60"/>
                <a:gd name="T6" fmla="*/ 48 w 83"/>
                <a:gd name="T7" fmla="*/ 17 h 60"/>
                <a:gd name="T8" fmla="*/ 42 w 83"/>
                <a:gd name="T9" fmla="*/ 10 h 60"/>
                <a:gd name="T10" fmla="*/ 35 w 83"/>
                <a:gd name="T11" fmla="*/ 17 h 60"/>
                <a:gd name="T12" fmla="*/ 10 w 83"/>
                <a:gd name="T13" fmla="*/ 18 h 60"/>
                <a:gd name="T14" fmla="*/ 4 w 83"/>
                <a:gd name="T15" fmla="*/ 3 h 60"/>
                <a:gd name="T16" fmla="*/ 4 w 83"/>
                <a:gd name="T17" fmla="*/ 3 h 60"/>
                <a:gd name="T18" fmla="*/ 4 w 83"/>
                <a:gd name="T19" fmla="*/ 0 h 60"/>
                <a:gd name="T20" fmla="*/ 0 w 83"/>
                <a:gd name="T21" fmla="*/ 19 h 60"/>
                <a:gd name="T22" fmla="*/ 42 w 83"/>
                <a:gd name="T23" fmla="*/ 60 h 60"/>
                <a:gd name="T24" fmla="*/ 83 w 83"/>
                <a:gd name="T25" fmla="*/ 19 h 60"/>
                <a:gd name="T26" fmla="*/ 79 w 83"/>
                <a:gd name="T27" fmla="*/ 0 h 60"/>
                <a:gd name="T28" fmla="*/ 65 w 83"/>
                <a:gd name="T29" fmla="*/ 32 h 60"/>
                <a:gd name="T30" fmla="*/ 48 w 83"/>
                <a:gd name="T31" fmla="*/ 46 h 60"/>
                <a:gd name="T32" fmla="*/ 48 w 83"/>
                <a:gd name="T33" fmla="*/ 46 h 60"/>
                <a:gd name="T34" fmla="*/ 46 w 83"/>
                <a:gd name="T35" fmla="*/ 44 h 60"/>
                <a:gd name="T36" fmla="*/ 48 w 83"/>
                <a:gd name="T37" fmla="*/ 43 h 60"/>
                <a:gd name="T38" fmla="*/ 48 w 83"/>
                <a:gd name="T39" fmla="*/ 43 h 60"/>
                <a:gd name="T40" fmla="*/ 63 w 83"/>
                <a:gd name="T41" fmla="*/ 31 h 60"/>
                <a:gd name="T42" fmla="*/ 64 w 83"/>
                <a:gd name="T43" fmla="*/ 30 h 60"/>
                <a:gd name="T44" fmla="*/ 65 w 83"/>
                <a:gd name="T45"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60">
                  <a:moveTo>
                    <a:pt x="79" y="0"/>
                  </a:moveTo>
                  <a:cubicBezTo>
                    <a:pt x="79" y="1"/>
                    <a:pt x="79" y="2"/>
                    <a:pt x="79" y="3"/>
                  </a:cubicBezTo>
                  <a:cubicBezTo>
                    <a:pt x="79" y="5"/>
                    <a:pt x="79" y="14"/>
                    <a:pt x="73" y="18"/>
                  </a:cubicBezTo>
                  <a:cubicBezTo>
                    <a:pt x="66" y="24"/>
                    <a:pt x="52" y="23"/>
                    <a:pt x="48" y="17"/>
                  </a:cubicBezTo>
                  <a:cubicBezTo>
                    <a:pt x="44" y="12"/>
                    <a:pt x="44" y="10"/>
                    <a:pt x="42" y="10"/>
                  </a:cubicBezTo>
                  <a:cubicBezTo>
                    <a:pt x="39" y="10"/>
                    <a:pt x="39" y="12"/>
                    <a:pt x="35" y="17"/>
                  </a:cubicBezTo>
                  <a:cubicBezTo>
                    <a:pt x="31" y="23"/>
                    <a:pt x="18" y="24"/>
                    <a:pt x="10" y="18"/>
                  </a:cubicBezTo>
                  <a:cubicBezTo>
                    <a:pt x="5" y="14"/>
                    <a:pt x="4" y="5"/>
                    <a:pt x="4" y="3"/>
                  </a:cubicBezTo>
                  <a:cubicBezTo>
                    <a:pt x="4" y="3"/>
                    <a:pt x="4" y="3"/>
                    <a:pt x="4" y="3"/>
                  </a:cubicBezTo>
                  <a:cubicBezTo>
                    <a:pt x="4" y="2"/>
                    <a:pt x="4" y="1"/>
                    <a:pt x="4" y="0"/>
                  </a:cubicBezTo>
                  <a:cubicBezTo>
                    <a:pt x="2" y="6"/>
                    <a:pt x="0" y="12"/>
                    <a:pt x="0" y="19"/>
                  </a:cubicBezTo>
                  <a:cubicBezTo>
                    <a:pt x="0" y="42"/>
                    <a:pt x="19" y="60"/>
                    <a:pt x="42" y="60"/>
                  </a:cubicBezTo>
                  <a:cubicBezTo>
                    <a:pt x="65" y="60"/>
                    <a:pt x="83" y="42"/>
                    <a:pt x="83" y="19"/>
                  </a:cubicBezTo>
                  <a:cubicBezTo>
                    <a:pt x="83" y="12"/>
                    <a:pt x="82" y="6"/>
                    <a:pt x="79" y="0"/>
                  </a:cubicBezTo>
                  <a:close/>
                  <a:moveTo>
                    <a:pt x="65" y="32"/>
                  </a:moveTo>
                  <a:cubicBezTo>
                    <a:pt x="64" y="40"/>
                    <a:pt x="57" y="46"/>
                    <a:pt x="48" y="46"/>
                  </a:cubicBezTo>
                  <a:cubicBezTo>
                    <a:pt x="48" y="46"/>
                    <a:pt x="48" y="46"/>
                    <a:pt x="48" y="46"/>
                  </a:cubicBezTo>
                  <a:cubicBezTo>
                    <a:pt x="47" y="46"/>
                    <a:pt x="46" y="45"/>
                    <a:pt x="46" y="44"/>
                  </a:cubicBezTo>
                  <a:cubicBezTo>
                    <a:pt x="46" y="44"/>
                    <a:pt x="47" y="43"/>
                    <a:pt x="48" y="43"/>
                  </a:cubicBezTo>
                  <a:cubicBezTo>
                    <a:pt x="48" y="43"/>
                    <a:pt x="48" y="43"/>
                    <a:pt x="48" y="43"/>
                  </a:cubicBezTo>
                  <a:cubicBezTo>
                    <a:pt x="55" y="43"/>
                    <a:pt x="62" y="38"/>
                    <a:pt x="63" y="31"/>
                  </a:cubicBezTo>
                  <a:cubicBezTo>
                    <a:pt x="63" y="31"/>
                    <a:pt x="64" y="30"/>
                    <a:pt x="64" y="30"/>
                  </a:cubicBezTo>
                  <a:cubicBezTo>
                    <a:pt x="65" y="30"/>
                    <a:pt x="66" y="31"/>
                    <a:pt x="65" y="3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18" name="Freeform 6"/>
            <p:cNvSpPr>
              <a:spLocks/>
            </p:cNvSpPr>
            <p:nvPr/>
          </p:nvSpPr>
          <p:spPr bwMode="auto">
            <a:xfrm>
              <a:off x="3344543" y="2166318"/>
              <a:ext cx="276225" cy="101600"/>
            </a:xfrm>
            <a:custGeom>
              <a:avLst/>
              <a:gdLst>
                <a:gd name="T0" fmla="*/ 2 w 71"/>
                <a:gd name="T1" fmla="*/ 26 h 26"/>
                <a:gd name="T2" fmla="*/ 36 w 71"/>
                <a:gd name="T3" fmla="*/ 26 h 26"/>
                <a:gd name="T4" fmla="*/ 69 w 71"/>
                <a:gd name="T5" fmla="*/ 26 h 26"/>
                <a:gd name="T6" fmla="*/ 71 w 71"/>
                <a:gd name="T7" fmla="*/ 21 h 26"/>
                <a:gd name="T8" fmla="*/ 71 w 71"/>
                <a:gd name="T9" fmla="*/ 21 h 26"/>
                <a:gd name="T10" fmla="*/ 36 w 71"/>
                <a:gd name="T11" fmla="*/ 0 h 26"/>
                <a:gd name="T12" fmla="*/ 0 w 71"/>
                <a:gd name="T13" fmla="*/ 21 h 26"/>
                <a:gd name="T14" fmla="*/ 0 w 71"/>
                <a:gd name="T15" fmla="*/ 21 h 26"/>
                <a:gd name="T16" fmla="*/ 2 w 71"/>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6">
                  <a:moveTo>
                    <a:pt x="2" y="26"/>
                  </a:moveTo>
                  <a:cubicBezTo>
                    <a:pt x="4" y="26"/>
                    <a:pt x="36" y="26"/>
                    <a:pt x="36" y="26"/>
                  </a:cubicBezTo>
                  <a:cubicBezTo>
                    <a:pt x="36" y="26"/>
                    <a:pt x="67" y="26"/>
                    <a:pt x="69" y="26"/>
                  </a:cubicBezTo>
                  <a:cubicBezTo>
                    <a:pt x="71" y="26"/>
                    <a:pt x="71" y="22"/>
                    <a:pt x="71" y="21"/>
                  </a:cubicBezTo>
                  <a:cubicBezTo>
                    <a:pt x="71" y="21"/>
                    <a:pt x="71" y="21"/>
                    <a:pt x="71" y="21"/>
                  </a:cubicBezTo>
                  <a:cubicBezTo>
                    <a:pt x="64" y="8"/>
                    <a:pt x="51" y="0"/>
                    <a:pt x="36" y="0"/>
                  </a:cubicBezTo>
                  <a:cubicBezTo>
                    <a:pt x="20" y="0"/>
                    <a:pt x="7" y="8"/>
                    <a:pt x="0" y="21"/>
                  </a:cubicBezTo>
                  <a:cubicBezTo>
                    <a:pt x="0" y="21"/>
                    <a:pt x="0" y="21"/>
                    <a:pt x="0" y="21"/>
                  </a:cubicBezTo>
                  <a:cubicBezTo>
                    <a:pt x="0" y="22"/>
                    <a:pt x="0" y="26"/>
                    <a:pt x="2" y="26"/>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grpSp>
      <p:grpSp>
        <p:nvGrpSpPr>
          <p:cNvPr id="19" name="Group 18"/>
          <p:cNvGrpSpPr/>
          <p:nvPr/>
        </p:nvGrpSpPr>
        <p:grpSpPr>
          <a:xfrm>
            <a:off x="4332548" y="5239726"/>
            <a:ext cx="654141" cy="654141"/>
            <a:chOff x="3263900" y="4037013"/>
            <a:chExt cx="879475" cy="879475"/>
          </a:xfrm>
        </p:grpSpPr>
        <p:sp>
          <p:nvSpPr>
            <p:cNvPr id="20" name="Rectangle 20"/>
            <p:cNvSpPr>
              <a:spLocks noChangeArrowheads="1"/>
            </p:cNvSpPr>
            <p:nvPr/>
          </p:nvSpPr>
          <p:spPr bwMode="auto">
            <a:xfrm>
              <a:off x="3263900" y="4037013"/>
              <a:ext cx="879475" cy="879475"/>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21"/>
            <p:cNvSpPr>
              <a:spLocks noChangeShapeType="1"/>
            </p:cNvSpPr>
            <p:nvPr/>
          </p:nvSpPr>
          <p:spPr bwMode="auto">
            <a:xfrm flipV="1">
              <a:off x="3719513" y="4310063"/>
              <a:ext cx="0" cy="26193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 name="Line 22"/>
            <p:cNvSpPr>
              <a:spLocks noChangeShapeType="1"/>
            </p:cNvSpPr>
            <p:nvPr/>
          </p:nvSpPr>
          <p:spPr bwMode="auto">
            <a:xfrm flipV="1">
              <a:off x="3900488" y="4492626"/>
              <a:ext cx="0" cy="7937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3" name="Line 23"/>
            <p:cNvSpPr>
              <a:spLocks noChangeShapeType="1"/>
            </p:cNvSpPr>
            <p:nvPr/>
          </p:nvSpPr>
          <p:spPr bwMode="auto">
            <a:xfrm flipV="1">
              <a:off x="3506788" y="4149726"/>
              <a:ext cx="0" cy="220663"/>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4" name="Line 24"/>
            <p:cNvSpPr>
              <a:spLocks noChangeShapeType="1"/>
            </p:cNvSpPr>
            <p:nvPr/>
          </p:nvSpPr>
          <p:spPr bwMode="auto">
            <a:xfrm flipV="1">
              <a:off x="3506788" y="4430713"/>
              <a:ext cx="0" cy="14128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5" name="Line 25"/>
            <p:cNvSpPr>
              <a:spLocks noChangeShapeType="1"/>
            </p:cNvSpPr>
            <p:nvPr/>
          </p:nvSpPr>
          <p:spPr bwMode="auto">
            <a:xfrm flipV="1">
              <a:off x="3900488" y="4149726"/>
              <a:ext cx="0" cy="28098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6" name="Line 26"/>
            <p:cNvSpPr>
              <a:spLocks noChangeShapeType="1"/>
            </p:cNvSpPr>
            <p:nvPr/>
          </p:nvSpPr>
          <p:spPr bwMode="auto">
            <a:xfrm flipV="1">
              <a:off x="3719513" y="4149726"/>
              <a:ext cx="0" cy="984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7" name="Rectangle 27"/>
            <p:cNvSpPr>
              <a:spLocks noChangeArrowheads="1"/>
            </p:cNvSpPr>
            <p:nvPr/>
          </p:nvSpPr>
          <p:spPr bwMode="auto">
            <a:xfrm>
              <a:off x="3840163" y="4430713"/>
              <a:ext cx="122238" cy="61913"/>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8" name="Rectangle 28"/>
            <p:cNvSpPr>
              <a:spLocks noChangeArrowheads="1"/>
            </p:cNvSpPr>
            <p:nvPr/>
          </p:nvSpPr>
          <p:spPr bwMode="auto">
            <a:xfrm>
              <a:off x="3657600" y="4248151"/>
              <a:ext cx="122238" cy="61913"/>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9" name="Rectangle 29"/>
            <p:cNvSpPr>
              <a:spLocks noChangeArrowheads="1"/>
            </p:cNvSpPr>
            <p:nvPr/>
          </p:nvSpPr>
          <p:spPr bwMode="auto">
            <a:xfrm>
              <a:off x="3444875" y="4370388"/>
              <a:ext cx="122238" cy="60325"/>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0" name="Oval 30"/>
            <p:cNvSpPr>
              <a:spLocks noChangeArrowheads="1"/>
            </p:cNvSpPr>
            <p:nvPr/>
          </p:nvSpPr>
          <p:spPr bwMode="auto">
            <a:xfrm>
              <a:off x="3840163"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1" name="Oval 31"/>
            <p:cNvSpPr>
              <a:spLocks noChangeArrowheads="1"/>
            </p:cNvSpPr>
            <p:nvPr/>
          </p:nvSpPr>
          <p:spPr bwMode="auto">
            <a:xfrm>
              <a:off x="3657600"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 name="Oval 32"/>
            <p:cNvSpPr>
              <a:spLocks noChangeArrowheads="1"/>
            </p:cNvSpPr>
            <p:nvPr/>
          </p:nvSpPr>
          <p:spPr bwMode="auto">
            <a:xfrm>
              <a:off x="3444875"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33" name="TextBox 32"/>
          <p:cNvSpPr txBox="1"/>
          <p:nvPr/>
        </p:nvSpPr>
        <p:spPr>
          <a:xfrm>
            <a:off x="5053391" y="5423400"/>
            <a:ext cx="2381384"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34" name="TextBox 33"/>
          <p:cNvSpPr txBox="1"/>
          <p:nvPr/>
        </p:nvSpPr>
        <p:spPr>
          <a:xfrm>
            <a:off x="5053391" y="5129132"/>
            <a:ext cx="1786899"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Web</a:t>
            </a:r>
            <a:r>
              <a:rPr lang="id-ID" sz="1600" b="1" dirty="0">
                <a:solidFill>
                  <a:schemeClr val="tx1">
                    <a:lumMod val="65000"/>
                    <a:lumOff val="35000"/>
                  </a:schemeClr>
                </a:solidFill>
                <a:latin typeface="PT Sans" panose="020B0503020203020204" pitchFamily="34" charset="0"/>
              </a:rPr>
              <a:t> </a:t>
            </a:r>
            <a:r>
              <a:rPr lang="id-ID" sz="1600" b="1" dirty="0">
                <a:solidFill>
                  <a:srgbClr val="FF6D6D"/>
                </a:solidFill>
                <a:latin typeface="PT Sans" panose="020B0503020203020204" pitchFamily="34" charset="0"/>
              </a:rPr>
              <a:t>Development</a:t>
            </a:r>
          </a:p>
        </p:txBody>
      </p:sp>
      <p:grpSp>
        <p:nvGrpSpPr>
          <p:cNvPr id="35" name="Group 34"/>
          <p:cNvGrpSpPr/>
          <p:nvPr/>
        </p:nvGrpSpPr>
        <p:grpSpPr>
          <a:xfrm>
            <a:off x="820516" y="5233118"/>
            <a:ext cx="662593" cy="650633"/>
            <a:chOff x="1614488" y="3721100"/>
            <a:chExt cx="879475" cy="863601"/>
          </a:xfrm>
        </p:grpSpPr>
        <p:sp>
          <p:nvSpPr>
            <p:cNvPr id="36"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7" name="Rectangle 11"/>
            <p:cNvSpPr>
              <a:spLocks noChangeArrowheads="1"/>
            </p:cNvSpPr>
            <p:nvPr/>
          </p:nvSpPr>
          <p:spPr bwMode="auto">
            <a:xfrm>
              <a:off x="1614488" y="3887788"/>
              <a:ext cx="879475" cy="696913"/>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Rectangle 12"/>
            <p:cNvSpPr>
              <a:spLocks noChangeArrowheads="1"/>
            </p:cNvSpPr>
            <p:nvPr/>
          </p:nvSpPr>
          <p:spPr bwMode="auto">
            <a:xfrm>
              <a:off x="1704976" y="3978275"/>
              <a:ext cx="698500" cy="515938"/>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0" name="Line 14"/>
            <p:cNvSpPr>
              <a:spLocks noChangeShapeType="1"/>
            </p:cNvSpPr>
            <p:nvPr/>
          </p:nvSpPr>
          <p:spPr bwMode="auto">
            <a:xfrm>
              <a:off x="1849438" y="4373563"/>
              <a:ext cx="182563" cy="0"/>
            </a:xfrm>
            <a:prstGeom prst="line">
              <a:avLst/>
            </a:pr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1"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2"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43" name="TextBox 42"/>
          <p:cNvSpPr txBox="1"/>
          <p:nvPr/>
        </p:nvSpPr>
        <p:spPr>
          <a:xfrm>
            <a:off x="1619989" y="5423400"/>
            <a:ext cx="2118119"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44" name="TextBox 43"/>
          <p:cNvSpPr txBox="1"/>
          <p:nvPr/>
        </p:nvSpPr>
        <p:spPr>
          <a:xfrm>
            <a:off x="1619987" y="5129132"/>
            <a:ext cx="1495794"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Graphic</a:t>
            </a:r>
            <a:r>
              <a:rPr lang="id-ID" sz="1600" b="1" dirty="0">
                <a:solidFill>
                  <a:schemeClr val="tx1">
                    <a:lumMod val="65000"/>
                    <a:lumOff val="35000"/>
                  </a:schemeClr>
                </a:solidFill>
                <a:latin typeface="PT Sans" panose="020B0503020203020204" pitchFamily="34" charset="0"/>
              </a:rPr>
              <a:t> </a:t>
            </a:r>
            <a:r>
              <a:rPr lang="id-ID" sz="1600" b="1" dirty="0">
                <a:solidFill>
                  <a:srgbClr val="FF6D6D"/>
                </a:solidFill>
                <a:latin typeface="PT Sans" panose="020B0503020203020204" pitchFamily="34" charset="0"/>
              </a:rPr>
              <a:t>Design</a:t>
            </a:r>
          </a:p>
        </p:txBody>
      </p:sp>
      <p:grpSp>
        <p:nvGrpSpPr>
          <p:cNvPr id="45" name="Group 44"/>
          <p:cNvGrpSpPr/>
          <p:nvPr/>
        </p:nvGrpSpPr>
        <p:grpSpPr>
          <a:xfrm>
            <a:off x="8037073" y="5243236"/>
            <a:ext cx="650635" cy="650633"/>
            <a:chOff x="4033838" y="4086226"/>
            <a:chExt cx="881063" cy="881062"/>
          </a:xfrm>
        </p:grpSpPr>
        <p:sp>
          <p:nvSpPr>
            <p:cNvPr id="46"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Oval 38"/>
            <p:cNvSpPr>
              <a:spLocks noChangeArrowheads="1"/>
            </p:cNvSpPr>
            <p:nvPr/>
          </p:nvSpPr>
          <p:spPr bwMode="auto">
            <a:xfrm>
              <a:off x="4352925" y="4176713"/>
              <a:ext cx="242888" cy="244475"/>
            </a:xfrm>
            <a:prstGeom prst="ellips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Oval 39"/>
            <p:cNvSpPr>
              <a:spLocks noChangeArrowheads="1"/>
            </p:cNvSpPr>
            <p:nvPr/>
          </p:nvSpPr>
          <p:spPr bwMode="auto">
            <a:xfrm>
              <a:off x="4216400" y="4405313"/>
              <a:ext cx="30163" cy="30163"/>
            </a:xfrm>
            <a:prstGeom prst="ellips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0" name="Rectangle 40"/>
            <p:cNvSpPr>
              <a:spLocks noChangeArrowheads="1"/>
            </p:cNvSpPr>
            <p:nvPr/>
          </p:nvSpPr>
          <p:spPr bwMode="auto">
            <a:xfrm>
              <a:off x="4672013" y="4176713"/>
              <a:ext cx="90488" cy="92075"/>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1" name="Line 41"/>
            <p:cNvSpPr>
              <a:spLocks noChangeShapeType="1"/>
            </p:cNvSpPr>
            <p:nvPr/>
          </p:nvSpPr>
          <p:spPr bwMode="auto">
            <a:xfrm flipV="1">
              <a:off x="4429125" y="4086226"/>
              <a:ext cx="0" cy="98425"/>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2" name="Line 42"/>
            <p:cNvSpPr>
              <a:spLocks noChangeShapeType="1"/>
            </p:cNvSpPr>
            <p:nvPr/>
          </p:nvSpPr>
          <p:spPr bwMode="auto">
            <a:xfrm flipV="1">
              <a:off x="4519613" y="4086226"/>
              <a:ext cx="0" cy="98425"/>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3" name="Line 43"/>
            <p:cNvSpPr>
              <a:spLocks noChangeShapeType="1"/>
            </p:cNvSpPr>
            <p:nvPr/>
          </p:nvSpPr>
          <p:spPr bwMode="auto">
            <a:xfrm flipV="1">
              <a:off x="4429125" y="4413251"/>
              <a:ext cx="0" cy="128588"/>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4" name="Line 44"/>
            <p:cNvSpPr>
              <a:spLocks noChangeShapeType="1"/>
            </p:cNvSpPr>
            <p:nvPr/>
          </p:nvSpPr>
          <p:spPr bwMode="auto">
            <a:xfrm flipV="1">
              <a:off x="4519613" y="4413251"/>
              <a:ext cx="0" cy="128588"/>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5" name="Line 45"/>
            <p:cNvSpPr>
              <a:spLocks noChangeShapeType="1"/>
            </p:cNvSpPr>
            <p:nvPr/>
          </p:nvSpPr>
          <p:spPr bwMode="auto">
            <a:xfrm>
              <a:off x="4094163" y="4541838"/>
              <a:ext cx="76041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6" name="Line 46"/>
            <p:cNvSpPr>
              <a:spLocks noChangeShapeType="1"/>
            </p:cNvSpPr>
            <p:nvPr/>
          </p:nvSpPr>
          <p:spPr bwMode="auto">
            <a:xfrm>
              <a:off x="4033838" y="4621213"/>
              <a:ext cx="88106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7" name="Line 47"/>
            <p:cNvSpPr>
              <a:spLocks noChangeShapeType="1"/>
            </p:cNvSpPr>
            <p:nvPr/>
          </p:nvSpPr>
          <p:spPr bwMode="auto">
            <a:xfrm>
              <a:off x="4079875" y="4694238"/>
              <a:ext cx="788988"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8" name="Line 48"/>
            <p:cNvSpPr>
              <a:spLocks noChangeShapeType="1"/>
            </p:cNvSpPr>
            <p:nvPr/>
          </p:nvSpPr>
          <p:spPr bwMode="auto">
            <a:xfrm>
              <a:off x="4159250" y="4906963"/>
              <a:ext cx="62706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59" name="TextBox 58"/>
          <p:cNvSpPr txBox="1"/>
          <p:nvPr/>
        </p:nvSpPr>
        <p:spPr>
          <a:xfrm>
            <a:off x="8837099" y="5423400"/>
            <a:ext cx="2381384"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60" name="TextBox 59"/>
          <p:cNvSpPr txBox="1"/>
          <p:nvPr/>
        </p:nvSpPr>
        <p:spPr>
          <a:xfrm>
            <a:off x="8837099" y="5129132"/>
            <a:ext cx="1327608"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Printing</a:t>
            </a:r>
            <a:r>
              <a:rPr lang="id-ID" sz="1600" b="1" dirty="0">
                <a:solidFill>
                  <a:schemeClr val="tx1">
                    <a:lumMod val="65000"/>
                    <a:lumOff val="35000"/>
                  </a:schemeClr>
                </a:solidFill>
                <a:latin typeface="PT Sans" panose="020B0503020203020204" pitchFamily="34" charset="0"/>
              </a:rPr>
              <a:t> </a:t>
            </a:r>
            <a:r>
              <a:rPr lang="id-ID" sz="1600" b="1" dirty="0">
                <a:solidFill>
                  <a:srgbClr val="FF6D6D"/>
                </a:solidFill>
                <a:latin typeface="PT Sans" panose="020B0503020203020204" pitchFamily="34" charset="0"/>
              </a:rPr>
              <a:t>Core</a:t>
            </a:r>
          </a:p>
        </p:txBody>
      </p:sp>
    </p:spTree>
    <p:extLst>
      <p:ext uri="{BB962C8B-B14F-4D97-AF65-F5344CB8AC3E}">
        <p14:creationId xmlns:p14="http://schemas.microsoft.com/office/powerpoint/2010/main" val="387647416"/>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childTnLst>
                                </p:cTn>
                              </p:par>
                              <p:par>
                                <p:cTn id="31" presetID="53" presetClass="entr" presetSubtype="16"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childTnLst>
                          </p:cTn>
                        </p:par>
                        <p:par>
                          <p:cTn id="36" fill="hold">
                            <p:stCondLst>
                              <p:cond delay="2500"/>
                            </p:stCondLst>
                            <p:childTnLst>
                              <p:par>
                                <p:cTn id="37" presetID="22" presetClass="entr" presetSubtype="1"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up)">
                                      <p:cBhvr>
                                        <p:cTn id="39" dur="500"/>
                                        <p:tgtEl>
                                          <p:spTgt spid="5"/>
                                        </p:tgtEl>
                                      </p:cBhvr>
                                    </p:animEffect>
                                  </p:childTnLst>
                                </p:cTn>
                              </p:par>
                              <p:par>
                                <p:cTn id="40" presetID="22" presetClass="entr" presetSubtype="1" fill="hold"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up)">
                                      <p:cBhvr>
                                        <p:cTn id="42" dur="500"/>
                                        <p:tgtEl>
                                          <p:spTgt spid="8"/>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4500"/>
                            </p:stCondLst>
                            <p:childTnLst>
                              <p:par>
                                <p:cTn id="58" presetID="10" presetClass="entr" presetSubtype="0" fill="hold" nodeType="afterEffect">
                                  <p:stCondLst>
                                    <p:cond delay="0"/>
                                  </p:stCondLst>
                                  <p:childTnLst>
                                    <p:set>
                                      <p:cBhvr>
                                        <p:cTn id="59" dur="1" fill="hold">
                                          <p:stCondLst>
                                            <p:cond delay="0"/>
                                          </p:stCondLst>
                                        </p:cTn>
                                        <p:tgtEl>
                                          <p:spTgt spid="35"/>
                                        </p:tgtEl>
                                        <p:attrNameLst>
                                          <p:attrName>style.visibility</p:attrName>
                                        </p:attrNameLst>
                                      </p:cBhvr>
                                      <p:to>
                                        <p:strVal val="visible"/>
                                      </p:to>
                                    </p:set>
                                    <p:animEffect transition="in" filter="fade">
                                      <p:cBhvr>
                                        <p:cTn id="60" dur="500"/>
                                        <p:tgtEl>
                                          <p:spTgt spid="35"/>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childTnLst>
                          </p:cTn>
                        </p:par>
                        <p:par>
                          <p:cTn id="65" fill="hold">
                            <p:stCondLst>
                              <p:cond delay="5500"/>
                            </p:stCondLst>
                            <p:childTnLst>
                              <p:par>
                                <p:cTn id="66" presetID="10" presetClass="entr" presetSubtype="0" fill="hold" grpId="0" nodeType="afterEffect">
                                  <p:stCondLst>
                                    <p:cond delay="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500"/>
                                        <p:tgtEl>
                                          <p:spTgt spid="34"/>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Effect transition="in" filter="fade">
                                      <p:cBhvr>
                                        <p:cTn id="80" dur="500"/>
                                        <p:tgtEl>
                                          <p:spTgt spid="33"/>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fade">
                                      <p:cBhvr>
                                        <p:cTn id="84" dur="500"/>
                                        <p:tgtEl>
                                          <p:spTgt spid="45"/>
                                        </p:tgtEl>
                                      </p:cBhvr>
                                    </p:animEffect>
                                  </p:childTnLst>
                                </p:cTn>
                              </p:par>
                            </p:childTnLst>
                          </p:cTn>
                        </p:par>
                        <p:par>
                          <p:cTn id="85" fill="hold">
                            <p:stCondLst>
                              <p:cond delay="8000"/>
                            </p:stCondLst>
                            <p:childTnLst>
                              <p:par>
                                <p:cTn id="86" presetID="10" presetClass="entr" presetSubtype="0" fill="hold" grpId="0"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500"/>
                                        <p:tgtEl>
                                          <p:spTgt spid="60"/>
                                        </p:tgtEl>
                                      </p:cBhvr>
                                    </p:animEffect>
                                  </p:childTnLst>
                                </p:cTn>
                              </p:par>
                            </p:childTnLst>
                          </p:cTn>
                        </p:par>
                        <p:par>
                          <p:cTn id="89" fill="hold">
                            <p:stCondLst>
                              <p:cond delay="8500"/>
                            </p:stCondLst>
                            <p:childTnLst>
                              <p:par>
                                <p:cTn id="90" presetID="10" presetClass="entr" presetSubtype="0" fill="hold" grpId="0"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fade">
                                      <p:cBhvr>
                                        <p:cTn id="9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33" grpId="0"/>
      <p:bldP spid="34" grpId="0"/>
      <p:bldP spid="43" grpId="0"/>
      <p:bldP spid="44" grpId="0"/>
      <p:bldP spid="59" grpId="0"/>
      <p:bldP spid="6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FF6D6D"/>
                </a:solidFill>
                <a:latin typeface="Raleway" panose="020B0003030101060003" pitchFamily="34" charset="0"/>
              </a:rPr>
              <a:t>MOCKUP</a:t>
            </a:r>
            <a:endParaRPr lang="id-ID" sz="3200" dirty="0">
              <a:solidFill>
                <a:schemeClr val="bg1">
                  <a:lumMod val="50000"/>
                </a:schemeClr>
              </a:solidFill>
              <a:latin typeface="Raleway" panose="020B0003030101060003" pitchFamily="34" charset="0"/>
            </a:endParaRPr>
          </a:p>
        </p:txBody>
      </p:sp>
      <p:sp>
        <p:nvSpPr>
          <p:cNvPr id="61" name="Rectangle 60"/>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pic>
        <p:nvPicPr>
          <p:cNvPr id="62" name="Picture 61"/>
          <p:cNvPicPr>
            <a:picLocks noChangeAspect="1"/>
          </p:cNvPicPr>
          <p:nvPr/>
        </p:nvPicPr>
        <p:blipFill>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tretch>
            <a:fillRect/>
          </a:stretch>
        </p:blipFill>
        <p:spPr>
          <a:xfrm>
            <a:off x="0" y="2465979"/>
            <a:ext cx="12192000" cy="2518410"/>
          </a:xfrm>
          <a:prstGeom prst="rect">
            <a:avLst/>
          </a:prstGeom>
        </p:spPr>
      </p:pic>
      <p:pic>
        <p:nvPicPr>
          <p:cNvPr id="63" name="Picture 62"/>
          <p:cNvPicPr>
            <a:picLocks noChangeAspect="1"/>
          </p:cNvPicPr>
          <p:nvPr/>
        </p:nvPicPr>
        <p:blipFill>
          <a:blip r:embed="rId4"/>
          <a:srcRect/>
          <a:stretch>
            <a:fillRect/>
          </a:stretch>
        </p:blipFill>
        <p:spPr bwMode="auto">
          <a:xfrm>
            <a:off x="1977231" y="1582737"/>
            <a:ext cx="4957762" cy="4651375"/>
          </a:xfrm>
          <a:prstGeom prst="rect">
            <a:avLst/>
          </a:prstGeom>
          <a:noFill/>
          <a:ln w="9525">
            <a:noFill/>
            <a:miter lim="800000"/>
            <a:headEnd/>
            <a:tailEnd/>
          </a:ln>
        </p:spPr>
      </p:pic>
      <p:pic>
        <p:nvPicPr>
          <p:cNvPr id="64" name="Picture 6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44518" y="2164550"/>
            <a:ext cx="3949150" cy="2230939"/>
          </a:xfrm>
          <a:prstGeom prst="rect">
            <a:avLst/>
          </a:prstGeom>
          <a:effectLst>
            <a:innerShdw blurRad="139700" dir="16200000">
              <a:prstClr val="black">
                <a:alpha val="31000"/>
              </a:prstClr>
            </a:innerShdw>
          </a:effectLst>
        </p:spPr>
      </p:pic>
      <p:pic>
        <p:nvPicPr>
          <p:cNvPr id="70" name="Picture 6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44518" y="2164550"/>
            <a:ext cx="3949150" cy="2230939"/>
          </a:xfrm>
          <a:prstGeom prst="rect">
            <a:avLst/>
          </a:prstGeom>
          <a:effectLst>
            <a:innerShdw blurRad="139700" dir="16200000">
              <a:prstClr val="black">
                <a:alpha val="31000"/>
              </a:prstClr>
            </a:innerShdw>
          </a:effectLst>
        </p:spPr>
      </p:pic>
      <p:pic>
        <p:nvPicPr>
          <p:cNvPr id="65" name="Picture 64"/>
          <p:cNvPicPr>
            <a:picLocks noChangeAspect="1"/>
          </p:cNvPicPr>
          <p:nvPr/>
        </p:nvPicPr>
        <p:blipFill>
          <a:blip r:embed="rId7"/>
          <a:srcRect/>
          <a:stretch>
            <a:fillRect/>
          </a:stretch>
        </p:blipFill>
        <p:spPr bwMode="auto">
          <a:xfrm>
            <a:off x="4644231" y="1949450"/>
            <a:ext cx="2235200" cy="3692525"/>
          </a:xfrm>
          <a:prstGeom prst="rect">
            <a:avLst/>
          </a:prstGeom>
          <a:noFill/>
          <a:ln w="9525">
            <a:noFill/>
            <a:miter lim="800000"/>
            <a:headEnd/>
            <a:tailEnd/>
          </a:ln>
        </p:spPr>
      </p:pic>
      <p:pic>
        <p:nvPicPr>
          <p:cNvPr id="66" name="Picture 65"/>
          <p:cNvPicPr>
            <a:picLocks noChangeAspect="1"/>
          </p:cNvPicPr>
          <p:nvPr/>
        </p:nvPicPr>
        <p:blipFill>
          <a:blip r:embed="rId8"/>
          <a:srcRect/>
          <a:stretch>
            <a:fillRect/>
          </a:stretch>
        </p:blipFill>
        <p:spPr bwMode="auto">
          <a:xfrm>
            <a:off x="4167981" y="2894012"/>
            <a:ext cx="5081587" cy="3168650"/>
          </a:xfrm>
          <a:prstGeom prst="rect">
            <a:avLst/>
          </a:prstGeom>
          <a:noFill/>
          <a:ln w="9525">
            <a:noFill/>
            <a:miter lim="800000"/>
            <a:headEnd/>
            <a:tailEnd/>
          </a:ln>
        </p:spPr>
      </p:pic>
      <p:pic>
        <p:nvPicPr>
          <p:cNvPr id="68" name="Picture 6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auto">
          <a:xfrm>
            <a:off x="7800440" y="2298701"/>
            <a:ext cx="2414069" cy="4559298"/>
          </a:xfrm>
          <a:prstGeom prst="rect">
            <a:avLst/>
          </a:prstGeom>
          <a:noFill/>
          <a:ln w="9525">
            <a:noFill/>
            <a:miter lim="800000"/>
            <a:headEnd/>
            <a:tailEnd/>
          </a:ln>
        </p:spPr>
      </p:pic>
      <p:pic>
        <p:nvPicPr>
          <p:cNvPr id="69" name="Picture 68"/>
          <p:cNvPicPr>
            <a:picLocks noChangeAspect="1"/>
          </p:cNvPicPr>
          <p:nvPr/>
        </p:nvPicPr>
        <p:blipFill>
          <a:blip r:embed="rId10"/>
          <a:srcRect/>
          <a:stretch>
            <a:fillRect/>
          </a:stretch>
        </p:blipFill>
        <p:spPr bwMode="auto">
          <a:xfrm>
            <a:off x="8366918" y="2298700"/>
            <a:ext cx="1187450" cy="2135187"/>
          </a:xfrm>
          <a:prstGeom prst="rect">
            <a:avLst/>
          </a:prstGeom>
          <a:noFill/>
          <a:ln w="9525">
            <a:noFill/>
            <a:miter lim="800000"/>
            <a:headEnd/>
            <a:tailEnd/>
          </a:ln>
        </p:spPr>
      </p:pic>
      <p:pic>
        <p:nvPicPr>
          <p:cNvPr id="71" name="Picture 7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114268" y="3295335"/>
            <a:ext cx="3104513" cy="1959054"/>
          </a:xfrm>
          <a:prstGeom prst="rect">
            <a:avLst/>
          </a:prstGeom>
          <a:effectLst>
            <a:innerShdw blurRad="139700" dir="16200000">
              <a:prstClr val="black">
                <a:alpha val="31000"/>
              </a:prstClr>
            </a:innerShdw>
          </a:effectLst>
        </p:spPr>
      </p:pic>
    </p:spTree>
    <p:extLst>
      <p:ext uri="{BB962C8B-B14F-4D97-AF65-F5344CB8AC3E}">
        <p14:creationId xmlns:p14="http://schemas.microsoft.com/office/powerpoint/2010/main" val="263420645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par>
                                <p:cTn id="16" presetID="2" presetClass="entr" presetSubtype="9" fill="hold" nodeType="withEffect">
                                  <p:stCondLst>
                                    <p:cond delay="0"/>
                                  </p:stCondLst>
                                  <p:childTnLst>
                                    <p:set>
                                      <p:cBhvr>
                                        <p:cTn id="17" dur="1" fill="hold">
                                          <p:stCondLst>
                                            <p:cond delay="0"/>
                                          </p:stCondLst>
                                        </p:cTn>
                                        <p:tgtEl>
                                          <p:spTgt spid="70"/>
                                        </p:tgtEl>
                                        <p:attrNameLst>
                                          <p:attrName>style.visibility</p:attrName>
                                        </p:attrNameLst>
                                      </p:cBhvr>
                                      <p:to>
                                        <p:strVal val="visible"/>
                                      </p:to>
                                    </p:set>
                                    <p:anim calcmode="lin" valueType="num">
                                      <p:cBhvr additive="base">
                                        <p:cTn id="18" dur="500" fill="hold"/>
                                        <p:tgtEl>
                                          <p:spTgt spid="70"/>
                                        </p:tgtEl>
                                        <p:attrNameLst>
                                          <p:attrName>ppt_x</p:attrName>
                                        </p:attrNameLst>
                                      </p:cBhvr>
                                      <p:tavLst>
                                        <p:tav tm="0">
                                          <p:val>
                                            <p:strVal val="0-#ppt_w/2"/>
                                          </p:val>
                                        </p:tav>
                                        <p:tav tm="100000">
                                          <p:val>
                                            <p:strVal val="#ppt_x"/>
                                          </p:val>
                                        </p:tav>
                                      </p:tavLst>
                                    </p:anim>
                                    <p:anim calcmode="lin" valueType="num">
                                      <p:cBhvr additive="base">
                                        <p:cTn id="19" dur="500" fill="hold"/>
                                        <p:tgtEl>
                                          <p:spTgt spid="70"/>
                                        </p:tgtEl>
                                        <p:attrNameLst>
                                          <p:attrName>ppt_y</p:attrName>
                                        </p:attrNameLst>
                                      </p:cBhvr>
                                      <p:tavLst>
                                        <p:tav tm="0">
                                          <p:val>
                                            <p:strVal val="0-#ppt_h/2"/>
                                          </p:val>
                                        </p:tav>
                                        <p:tav tm="100000">
                                          <p:val>
                                            <p:strVal val="#ppt_y"/>
                                          </p:val>
                                        </p:tav>
                                      </p:tavLst>
                                    </p:anim>
                                  </p:childTnLst>
                                </p:cTn>
                              </p:par>
                              <p:par>
                                <p:cTn id="20" presetID="2" presetClass="entr" presetSubtype="3" fill="hold" nodeType="with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additive="base">
                                        <p:cTn id="22" dur="500" fill="hold"/>
                                        <p:tgtEl>
                                          <p:spTgt spid="71"/>
                                        </p:tgtEl>
                                        <p:attrNameLst>
                                          <p:attrName>ppt_x</p:attrName>
                                        </p:attrNameLst>
                                      </p:cBhvr>
                                      <p:tavLst>
                                        <p:tav tm="0">
                                          <p:val>
                                            <p:strVal val="1+#ppt_w/2"/>
                                          </p:val>
                                        </p:tav>
                                        <p:tav tm="100000">
                                          <p:val>
                                            <p:strVal val="#ppt_x"/>
                                          </p:val>
                                        </p:tav>
                                      </p:tavLst>
                                    </p:anim>
                                    <p:anim calcmode="lin" valueType="num">
                                      <p:cBhvr additive="base">
                                        <p:cTn id="23"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6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0" y="2"/>
            <a:ext cx="12192000" cy="4095401"/>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687975" y="3"/>
            <a:ext cx="6504024" cy="6963306"/>
          </a:xfrm>
          <a:prstGeom prst="rect">
            <a:avLst/>
          </a:prstGeom>
          <a:effectLst>
            <a:outerShdw blurRad="177800" dist="228600" dir="4680000" sx="99000" sy="99000" algn="t" rotWithShape="0">
              <a:prstClr val="black">
                <a:alpha val="11000"/>
              </a:prstClr>
            </a:outerShdw>
          </a:effectLst>
        </p:spPr>
      </p:pic>
      <p:sp>
        <p:nvSpPr>
          <p:cNvPr id="15" name="Oval 14"/>
          <p:cNvSpPr/>
          <p:nvPr/>
        </p:nvSpPr>
        <p:spPr>
          <a:xfrm>
            <a:off x="3096360" y="5298316"/>
            <a:ext cx="805933" cy="80593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 name="Oval 15"/>
          <p:cNvSpPr/>
          <p:nvPr/>
        </p:nvSpPr>
        <p:spPr>
          <a:xfrm>
            <a:off x="4895664" y="5298316"/>
            <a:ext cx="805933" cy="80593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 name="Oval 16"/>
          <p:cNvSpPr/>
          <p:nvPr/>
        </p:nvSpPr>
        <p:spPr>
          <a:xfrm>
            <a:off x="6694967" y="5298316"/>
            <a:ext cx="805933" cy="80593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8" name="Oval 17"/>
          <p:cNvSpPr/>
          <p:nvPr/>
        </p:nvSpPr>
        <p:spPr>
          <a:xfrm>
            <a:off x="8503875" y="5298316"/>
            <a:ext cx="805933" cy="80593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9" name="TextBox 18"/>
          <p:cNvSpPr txBox="1"/>
          <p:nvPr/>
        </p:nvSpPr>
        <p:spPr>
          <a:xfrm>
            <a:off x="2162303" y="1550585"/>
            <a:ext cx="3275256" cy="707886"/>
          </a:xfrm>
          <a:prstGeom prst="rect">
            <a:avLst/>
          </a:prstGeom>
          <a:noFill/>
        </p:spPr>
        <p:txBody>
          <a:bodyPr wrap="none" rtlCol="0">
            <a:spAutoFit/>
          </a:bodyPr>
          <a:lstStyle/>
          <a:p>
            <a:pPr algn="r"/>
            <a:r>
              <a:rPr lang="id-ID" sz="4000" dirty="0">
                <a:solidFill>
                  <a:schemeClr val="bg1"/>
                </a:solidFill>
                <a:latin typeface="Pacifico" panose="02000000000000000000" pitchFamily="2" charset="0"/>
              </a:rPr>
              <a:t>Graphic </a:t>
            </a:r>
            <a:r>
              <a:rPr lang="id-ID" sz="4000" dirty="0">
                <a:solidFill>
                  <a:srgbClr val="FF6D6D"/>
                </a:solidFill>
                <a:latin typeface="Pacifico" panose="02000000000000000000" pitchFamily="2" charset="0"/>
              </a:rPr>
              <a:t>Design</a:t>
            </a:r>
          </a:p>
        </p:txBody>
      </p:sp>
      <p:sp>
        <p:nvSpPr>
          <p:cNvPr id="20" name="TextBox 19"/>
          <p:cNvSpPr txBox="1"/>
          <p:nvPr/>
        </p:nvSpPr>
        <p:spPr>
          <a:xfrm>
            <a:off x="1414937" y="2299037"/>
            <a:ext cx="4040929" cy="830997"/>
          </a:xfrm>
          <a:prstGeom prst="rect">
            <a:avLst/>
          </a:prstGeom>
          <a:noFill/>
        </p:spPr>
        <p:txBody>
          <a:bodyPr wrap="square" rtlCol="0">
            <a:spAutoFit/>
          </a:bodyPr>
          <a:lstStyle/>
          <a:p>
            <a:pPr algn="r"/>
            <a:r>
              <a:rPr lang="en-US" sz="1600" b="1" dirty="0">
                <a:solidFill>
                  <a:schemeClr val="bg1"/>
                </a:solidFill>
              </a:rPr>
              <a:t>You will not believe </a:t>
            </a:r>
            <a:r>
              <a:rPr lang="en-US" sz="1600" dirty="0">
                <a:solidFill>
                  <a:schemeClr val="bg1"/>
                </a:solidFill>
              </a:rPr>
              <a:t>all of the elements in this slide are all editable without reducing the quality</a:t>
            </a:r>
            <a:endParaRPr lang="id-ID" sz="1600" b="1" dirty="0">
              <a:solidFill>
                <a:schemeClr val="bg1"/>
              </a:solidFill>
              <a:latin typeface="PT Sans" panose="020B0503020203020204" pitchFamily="34" charset="0"/>
            </a:endParaRPr>
          </a:p>
        </p:txBody>
      </p:sp>
      <p:pic>
        <p:nvPicPr>
          <p:cNvPr id="21" name="Picture 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6812715" y="263107"/>
            <a:ext cx="1840996" cy="1743460"/>
          </a:xfrm>
          <a:prstGeom prst="rect">
            <a:avLst/>
          </a:prstGeom>
        </p:spPr>
      </p:pic>
      <p:cxnSp>
        <p:nvCxnSpPr>
          <p:cNvPr id="22" name="Straight Connector 21"/>
          <p:cNvCxnSpPr/>
          <p:nvPr/>
        </p:nvCxnSpPr>
        <p:spPr>
          <a:xfrm>
            <a:off x="391019" y="1117600"/>
            <a:ext cx="0" cy="2966512"/>
          </a:xfrm>
          <a:prstGeom prst="line">
            <a:avLst/>
          </a:prstGeom>
          <a:ln w="22225">
            <a:solidFill>
              <a:schemeClr val="bg1"/>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91019" y="4095403"/>
            <a:ext cx="0" cy="1578229"/>
          </a:xfrm>
          <a:prstGeom prst="line">
            <a:avLst/>
          </a:prstGeom>
          <a:ln w="22225">
            <a:solidFill>
              <a:schemeClr val="tx1">
                <a:lumMod val="50000"/>
                <a:lumOff val="50000"/>
              </a:schemeClr>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91021" y="1117600"/>
            <a:ext cx="5266401" cy="0"/>
          </a:xfrm>
          <a:prstGeom prst="line">
            <a:avLst/>
          </a:prstGeom>
          <a:ln w="22225">
            <a:solidFill>
              <a:schemeClr val="bg1"/>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657420" y="1128889"/>
            <a:ext cx="0" cy="2348088"/>
          </a:xfrm>
          <a:prstGeom prst="line">
            <a:avLst/>
          </a:prstGeom>
          <a:ln w="22225">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flipV="1">
            <a:off x="1381067" y="3476979"/>
            <a:ext cx="4273040" cy="4677"/>
          </a:xfrm>
          <a:prstGeom prst="line">
            <a:avLst/>
          </a:prstGeom>
          <a:ln w="22225">
            <a:solidFill>
              <a:schemeClr val="bg1"/>
            </a:solidFill>
            <a:prstDash val="sysDot"/>
            <a:tailEnd type="ova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p:cNvCxnSpPr>
            <a:endCxn id="15" idx="2"/>
          </p:cNvCxnSpPr>
          <p:nvPr/>
        </p:nvCxnSpPr>
        <p:spPr>
          <a:xfrm>
            <a:off x="391020" y="5701283"/>
            <a:ext cx="2705341"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02295"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5701598"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3299133" y="5518935"/>
            <a:ext cx="400387" cy="364696"/>
            <a:chOff x="395288" y="3546475"/>
            <a:chExt cx="979488" cy="892176"/>
          </a:xfrm>
        </p:grpSpPr>
        <p:sp>
          <p:nvSpPr>
            <p:cNvPr id="31"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3"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4"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5"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36" name="Group 35"/>
          <p:cNvGrpSpPr/>
          <p:nvPr/>
        </p:nvGrpSpPr>
        <p:grpSpPr>
          <a:xfrm>
            <a:off x="5117949" y="5523877"/>
            <a:ext cx="361360" cy="361360"/>
            <a:chOff x="2484438" y="3797927"/>
            <a:chExt cx="881063" cy="881063"/>
          </a:xfrm>
        </p:grpSpPr>
        <p:sp>
          <p:nvSpPr>
            <p:cNvPr id="37" name="Oval 13"/>
            <p:cNvSpPr>
              <a:spLocks noChangeArrowheads="1"/>
            </p:cNvSpPr>
            <p:nvPr/>
          </p:nvSpPr>
          <p:spPr bwMode="auto">
            <a:xfrm>
              <a:off x="2484438" y="3797927"/>
              <a:ext cx="881063" cy="881063"/>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Freeform 14"/>
            <p:cNvSpPr>
              <a:spLocks/>
            </p:cNvSpPr>
            <p:nvPr/>
          </p:nvSpPr>
          <p:spPr bwMode="auto">
            <a:xfrm>
              <a:off x="2636838" y="4267827"/>
              <a:ext cx="576263"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5"/>
            <p:cNvSpPr>
              <a:spLocks/>
            </p:cNvSpPr>
            <p:nvPr/>
          </p:nvSpPr>
          <p:spPr bwMode="auto">
            <a:xfrm>
              <a:off x="2667001" y="4082090"/>
              <a:ext cx="166688" cy="80963"/>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0" name="Freeform 16"/>
            <p:cNvSpPr>
              <a:spLocks/>
            </p:cNvSpPr>
            <p:nvPr/>
          </p:nvSpPr>
          <p:spPr bwMode="auto">
            <a:xfrm>
              <a:off x="3016251" y="4082090"/>
              <a:ext cx="166688" cy="80963"/>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1" name="Group 40"/>
          <p:cNvGrpSpPr/>
          <p:nvPr/>
        </p:nvGrpSpPr>
        <p:grpSpPr>
          <a:xfrm>
            <a:off x="8746488" y="5536064"/>
            <a:ext cx="320707" cy="345872"/>
            <a:chOff x="3997325" y="3846513"/>
            <a:chExt cx="788988" cy="850900"/>
          </a:xfrm>
        </p:grpSpPr>
        <p:sp>
          <p:nvSpPr>
            <p:cNvPr id="42" name="Freeform 20"/>
            <p:cNvSpPr>
              <a:spLocks/>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3" name="Freeform 21"/>
            <p:cNvSpPr>
              <a:spLocks/>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4" name="Line 22"/>
            <p:cNvSpPr>
              <a:spLocks noChangeShapeType="1"/>
            </p:cNvSpPr>
            <p:nvPr/>
          </p:nvSpPr>
          <p:spPr bwMode="auto">
            <a:xfrm>
              <a:off x="4391025" y="4089400"/>
              <a:ext cx="0" cy="608012"/>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5" name="Group 44"/>
          <p:cNvGrpSpPr/>
          <p:nvPr/>
        </p:nvGrpSpPr>
        <p:grpSpPr>
          <a:xfrm>
            <a:off x="6918891" y="5523947"/>
            <a:ext cx="358084" cy="358084"/>
            <a:chOff x="4154488" y="3932238"/>
            <a:chExt cx="879475" cy="879475"/>
          </a:xfrm>
        </p:grpSpPr>
        <p:sp>
          <p:nvSpPr>
            <p:cNvPr id="46" name="Rectangle 26"/>
            <p:cNvSpPr>
              <a:spLocks noChangeArrowheads="1"/>
            </p:cNvSpPr>
            <p:nvPr/>
          </p:nvSpPr>
          <p:spPr bwMode="auto">
            <a:xfrm>
              <a:off x="4154488" y="3932238"/>
              <a:ext cx="879475" cy="879475"/>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Line 27"/>
            <p:cNvSpPr>
              <a:spLocks noChangeShapeType="1"/>
            </p:cNvSpPr>
            <p:nvPr/>
          </p:nvSpPr>
          <p:spPr bwMode="auto">
            <a:xfrm flipH="1">
              <a:off x="4154488" y="4598988"/>
              <a:ext cx="879475"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28"/>
            <p:cNvSpPr>
              <a:spLocks/>
            </p:cNvSpPr>
            <p:nvPr/>
          </p:nvSpPr>
          <p:spPr bwMode="auto">
            <a:xfrm>
              <a:off x="4324351" y="4044951"/>
              <a:ext cx="269875" cy="193675"/>
            </a:xfrm>
            <a:custGeom>
              <a:avLst/>
              <a:gdLst>
                <a:gd name="T0" fmla="*/ 46 w 71"/>
                <a:gd name="T1" fmla="*/ 0 h 51"/>
                <a:gd name="T2" fmla="*/ 21 w 71"/>
                <a:gd name="T3" fmla="*/ 21 h 51"/>
                <a:gd name="T4" fmla="*/ 16 w 71"/>
                <a:gd name="T5" fmla="*/ 20 h 51"/>
                <a:gd name="T6" fmla="*/ 0 w 71"/>
                <a:gd name="T7" fmla="*/ 36 h 51"/>
                <a:gd name="T8" fmla="*/ 16 w 71"/>
                <a:gd name="T9" fmla="*/ 50 h 51"/>
                <a:gd name="T10" fmla="*/ 46 w 71"/>
                <a:gd name="T11" fmla="*/ 50 h 51"/>
                <a:gd name="T12" fmla="*/ 71 w 71"/>
                <a:gd name="T13" fmla="*/ 25 h 51"/>
                <a:gd name="T14" fmla="*/ 46 w 71"/>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29"/>
            <p:cNvSpPr>
              <a:spLocks/>
            </p:cNvSpPr>
            <p:nvPr/>
          </p:nvSpPr>
          <p:spPr bwMode="auto">
            <a:xfrm>
              <a:off x="4260851" y="4276726"/>
              <a:ext cx="728663" cy="322263"/>
            </a:xfrm>
            <a:custGeom>
              <a:avLst/>
              <a:gdLst>
                <a:gd name="T0" fmla="*/ 0 w 192"/>
                <a:gd name="T1" fmla="*/ 85 h 85"/>
                <a:gd name="T2" fmla="*/ 48 w 192"/>
                <a:gd name="T3" fmla="*/ 30 h 85"/>
                <a:gd name="T4" fmla="*/ 93 w 192"/>
                <a:gd name="T5" fmla="*/ 60 h 85"/>
                <a:gd name="T6" fmla="*/ 123 w 192"/>
                <a:gd name="T7" fmla="*/ 8 h 85"/>
                <a:gd name="T8" fmla="*/ 138 w 192"/>
                <a:gd name="T9" fmla="*/ 0 h 85"/>
                <a:gd name="T10" fmla="*/ 153 w 192"/>
                <a:gd name="T11" fmla="*/ 9 h 85"/>
                <a:gd name="T12" fmla="*/ 192 w 192"/>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cxnSp>
        <p:nvCxnSpPr>
          <p:cNvPr id="50" name="Straight Connector 49"/>
          <p:cNvCxnSpPr/>
          <p:nvPr/>
        </p:nvCxnSpPr>
        <p:spPr>
          <a:xfrm>
            <a:off x="7500901"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9309809" y="5701283"/>
            <a:ext cx="1000735" cy="0"/>
          </a:xfrm>
          <a:prstGeom prst="line">
            <a:avLst/>
          </a:prstGeom>
          <a:ln w="22225">
            <a:solidFill>
              <a:schemeClr val="tx1">
                <a:lumMod val="50000"/>
                <a:lumOff val="50000"/>
              </a:schemeClr>
            </a:solidFill>
            <a:prstDash val="sysDot"/>
            <a:tailEnd type="oval"/>
          </a:ln>
          <a:effectLst/>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801184" y="6165108"/>
            <a:ext cx="1390444" cy="318100"/>
          </a:xfrm>
          <a:prstGeom prst="rect">
            <a:avLst/>
          </a:prstGeom>
          <a:noFill/>
        </p:spPr>
        <p:txBody>
          <a:bodyPr wrap="none" rtlCol="0">
            <a:spAutoFit/>
          </a:bodyPr>
          <a:lstStyle/>
          <a:p>
            <a:pPr algn="ctr"/>
            <a:r>
              <a:rPr lang="id-ID" sz="1467" b="1" dirty="0">
                <a:solidFill>
                  <a:srgbClr val="FF6D6D"/>
                </a:solidFill>
                <a:latin typeface="PT Sans" panose="020B0503020203020204" pitchFamily="34" charset="0"/>
              </a:rPr>
              <a:t>Graphic Design</a:t>
            </a:r>
          </a:p>
        </p:txBody>
      </p:sp>
      <p:sp>
        <p:nvSpPr>
          <p:cNvPr id="53" name="TextBox 52"/>
          <p:cNvSpPr txBox="1"/>
          <p:nvPr/>
        </p:nvSpPr>
        <p:spPr>
          <a:xfrm>
            <a:off x="4635372" y="6165108"/>
            <a:ext cx="1326517" cy="318100"/>
          </a:xfrm>
          <a:prstGeom prst="rect">
            <a:avLst/>
          </a:prstGeom>
          <a:noFill/>
        </p:spPr>
        <p:txBody>
          <a:bodyPr wrap="none" rtlCol="0">
            <a:spAutoFit/>
          </a:bodyPr>
          <a:lstStyle/>
          <a:p>
            <a:pPr algn="ctr"/>
            <a:r>
              <a:rPr lang="id-ID" sz="1467" b="1" dirty="0">
                <a:solidFill>
                  <a:schemeClr val="bg1">
                    <a:lumMod val="50000"/>
                  </a:schemeClr>
                </a:solidFill>
                <a:latin typeface="PT Sans" panose="020B0503020203020204" pitchFamily="34" charset="0"/>
              </a:rPr>
              <a:t>Brand Identity</a:t>
            </a:r>
          </a:p>
        </p:txBody>
      </p:sp>
      <p:sp>
        <p:nvSpPr>
          <p:cNvPr id="54" name="TextBox 53"/>
          <p:cNvSpPr txBox="1"/>
          <p:nvPr/>
        </p:nvSpPr>
        <p:spPr>
          <a:xfrm>
            <a:off x="6080144" y="6165108"/>
            <a:ext cx="1815817" cy="318100"/>
          </a:xfrm>
          <a:prstGeom prst="rect">
            <a:avLst/>
          </a:prstGeom>
          <a:noFill/>
        </p:spPr>
        <p:txBody>
          <a:bodyPr wrap="none" rtlCol="0">
            <a:spAutoFit/>
          </a:bodyPr>
          <a:lstStyle/>
          <a:p>
            <a:pPr algn="ctr"/>
            <a:r>
              <a:rPr lang="id-ID" sz="1467" b="1" dirty="0">
                <a:solidFill>
                  <a:srgbClr val="FF6D6D"/>
                </a:solidFill>
                <a:latin typeface="PT Sans" panose="020B0503020203020204" pitchFamily="34" charset="0"/>
              </a:rPr>
              <a:t>Corporate Literature</a:t>
            </a:r>
          </a:p>
        </p:txBody>
      </p:sp>
      <p:sp>
        <p:nvSpPr>
          <p:cNvPr id="55" name="TextBox 54"/>
          <p:cNvSpPr txBox="1"/>
          <p:nvPr/>
        </p:nvSpPr>
        <p:spPr>
          <a:xfrm>
            <a:off x="7943191" y="6165108"/>
            <a:ext cx="2174441" cy="318100"/>
          </a:xfrm>
          <a:prstGeom prst="rect">
            <a:avLst/>
          </a:prstGeom>
          <a:noFill/>
        </p:spPr>
        <p:txBody>
          <a:bodyPr wrap="none" rtlCol="0">
            <a:spAutoFit/>
          </a:bodyPr>
          <a:lstStyle/>
          <a:p>
            <a:pPr algn="ctr"/>
            <a:r>
              <a:rPr lang="id-ID" sz="1467" b="1" dirty="0">
                <a:solidFill>
                  <a:schemeClr val="bg1">
                    <a:lumMod val="50000"/>
                  </a:schemeClr>
                </a:solidFill>
                <a:latin typeface="PT Sans" panose="020B0503020203020204" pitchFamily="34" charset="0"/>
              </a:rPr>
              <a:t>Advertising &amp; Marketing</a:t>
            </a:r>
          </a:p>
        </p:txBody>
      </p:sp>
      <p:sp>
        <p:nvSpPr>
          <p:cNvPr id="56" name="TextBox 55"/>
          <p:cNvSpPr txBox="1"/>
          <p:nvPr/>
        </p:nvSpPr>
        <p:spPr>
          <a:xfrm>
            <a:off x="1853546" y="4333476"/>
            <a:ext cx="6195705" cy="1077026"/>
          </a:xfrm>
          <a:prstGeom prst="rect">
            <a:avLst/>
          </a:prstGeom>
          <a:noFill/>
        </p:spPr>
        <p:txBody>
          <a:bodyPr wrap="square" rtlCol="0">
            <a:spAutoFit/>
          </a:bodyPr>
          <a:lstStyle/>
          <a:p>
            <a:r>
              <a:rPr lang="en-US" sz="2133" i="1" dirty="0">
                <a:solidFill>
                  <a:schemeClr val="bg1">
                    <a:lumMod val="50000"/>
                  </a:schemeClr>
                </a:solidFill>
                <a:latin typeface="PT Sans" panose="020B0503020203020204" pitchFamily="34" charset="0"/>
              </a:rPr>
              <a:t>P</a:t>
            </a:r>
            <a:r>
              <a:rPr lang="id-ID" sz="2133" i="1" dirty="0">
                <a:solidFill>
                  <a:schemeClr val="bg1">
                    <a:lumMod val="50000"/>
                  </a:schemeClr>
                </a:solidFill>
                <a:latin typeface="PT Sans" panose="020B0503020203020204" pitchFamily="34" charset="0"/>
              </a:rPr>
              <a:t>assion</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leads</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to design, design leads to performance</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performance leads to </a:t>
            </a:r>
            <a:r>
              <a:rPr lang="id-ID" sz="2133" b="1" i="1" dirty="0">
                <a:solidFill>
                  <a:srgbClr val="FF6D6D"/>
                </a:solidFill>
                <a:latin typeface="PT Sans" panose="020B0503020203020204" pitchFamily="34" charset="0"/>
              </a:rPr>
              <a:t>SUCCESS</a:t>
            </a:r>
            <a:r>
              <a:rPr lang="id-ID" sz="2133" i="1" dirty="0">
                <a:solidFill>
                  <a:schemeClr val="tx1">
                    <a:lumMod val="50000"/>
                    <a:lumOff val="50000"/>
                  </a:schemeClr>
                </a:solidFill>
                <a:latin typeface="PT Sans" panose="020B0503020203020204" pitchFamily="34" charset="0"/>
              </a:rPr>
              <a:t>!</a:t>
            </a:r>
            <a:endParaRPr lang="en-US" sz="2133" i="1" dirty="0">
              <a:solidFill>
                <a:schemeClr val="tx1">
                  <a:lumMod val="50000"/>
                  <a:lumOff val="50000"/>
                </a:schemeClr>
              </a:solidFill>
              <a:latin typeface="PT Sans" panose="020B0503020203020204" pitchFamily="34" charset="0"/>
            </a:endParaRPr>
          </a:p>
          <a:p>
            <a:endParaRPr lang="id-ID" sz="2133" i="1" dirty="0">
              <a:solidFill>
                <a:schemeClr val="tx1">
                  <a:lumMod val="50000"/>
                  <a:lumOff val="50000"/>
                </a:schemeClr>
              </a:solidFill>
            </a:endParaRPr>
          </a:p>
        </p:txBody>
      </p:sp>
      <p:sp>
        <p:nvSpPr>
          <p:cNvPr id="57" name="TextBox 56"/>
          <p:cNvSpPr txBox="1"/>
          <p:nvPr/>
        </p:nvSpPr>
        <p:spPr>
          <a:xfrm>
            <a:off x="5392587" y="4528198"/>
            <a:ext cx="441146" cy="995209"/>
          </a:xfrm>
          <a:prstGeom prst="rect">
            <a:avLst/>
          </a:prstGeom>
          <a:noFill/>
        </p:spPr>
        <p:txBody>
          <a:bodyPr wrap="none" rtlCol="0">
            <a:spAutoFit/>
          </a:bodyPr>
          <a:lstStyle/>
          <a:p>
            <a:r>
              <a:rPr lang="id-ID" sz="5867" dirty="0">
                <a:solidFill>
                  <a:schemeClr val="bg1">
                    <a:lumMod val="50000"/>
                  </a:schemeClr>
                </a:solidFill>
                <a:latin typeface="PT Sans" panose="020B0503020203020204" pitchFamily="34" charset="0"/>
              </a:rPr>
              <a:t>”</a:t>
            </a:r>
            <a:endParaRPr lang="id-ID" sz="5333" dirty="0">
              <a:solidFill>
                <a:schemeClr val="bg1">
                  <a:lumMod val="50000"/>
                </a:schemeClr>
              </a:solidFill>
            </a:endParaRPr>
          </a:p>
        </p:txBody>
      </p:sp>
      <p:sp>
        <p:nvSpPr>
          <p:cNvPr id="58" name="TextBox 57"/>
          <p:cNvSpPr txBox="1"/>
          <p:nvPr/>
        </p:nvSpPr>
        <p:spPr>
          <a:xfrm>
            <a:off x="1546291" y="4229609"/>
            <a:ext cx="441146" cy="995209"/>
          </a:xfrm>
          <a:prstGeom prst="rect">
            <a:avLst/>
          </a:prstGeom>
          <a:noFill/>
        </p:spPr>
        <p:txBody>
          <a:bodyPr wrap="none" rtlCol="0">
            <a:spAutoFit/>
          </a:bodyPr>
          <a:lstStyle/>
          <a:p>
            <a:r>
              <a:rPr lang="id-ID" sz="5867" dirty="0">
                <a:solidFill>
                  <a:schemeClr val="bg1">
                    <a:lumMod val="50000"/>
                  </a:schemeClr>
                </a:solidFill>
                <a:latin typeface="PT Sans" panose="020B0503020203020204" pitchFamily="34" charset="0"/>
              </a:rPr>
              <a:t>“</a:t>
            </a:r>
            <a:endParaRPr lang="id-ID" sz="5333" dirty="0">
              <a:solidFill>
                <a:schemeClr val="bg1">
                  <a:lumMod val="50000"/>
                </a:schemeClr>
              </a:solidFill>
            </a:endParaRPr>
          </a:p>
        </p:txBody>
      </p:sp>
    </p:spTree>
    <p:extLst>
      <p:ext uri="{BB962C8B-B14F-4D97-AF65-F5344CB8AC3E}">
        <p14:creationId xmlns:p14="http://schemas.microsoft.com/office/powerpoint/2010/main" val="165286290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up)">
                                      <p:cBhvr>
                                        <p:cTn id="16" dur="500"/>
                                        <p:tgtEl>
                                          <p:spTgt spid="2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left)">
                                      <p:cBhvr>
                                        <p:cTn id="28" dur="500"/>
                                        <p:tgtEl>
                                          <p:spTgt spid="26"/>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500"/>
                                        <p:tgtEl>
                                          <p:spTgt spid="25"/>
                                        </p:tgtEl>
                                      </p:cBhvr>
                                    </p:animEffect>
                                  </p:childTnLst>
                                </p:cTn>
                              </p:par>
                            </p:childTnLst>
                          </p:cTn>
                        </p:par>
                        <p:par>
                          <p:cTn id="33" fill="hold">
                            <p:stCondLst>
                              <p:cond delay="3500"/>
                            </p:stCondLst>
                            <p:childTnLst>
                              <p:par>
                                <p:cTn id="34" presetID="22" presetClass="entr" presetSubtype="2"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500"/>
                                        <p:tgtEl>
                                          <p:spTgt spid="24"/>
                                        </p:tgtEl>
                                      </p:cBhvr>
                                    </p:animEffect>
                                  </p:childTnLst>
                                </p:cTn>
                              </p:par>
                            </p:childTnLst>
                          </p:cTn>
                        </p:par>
                        <p:par>
                          <p:cTn id="37" fill="hold">
                            <p:stCondLst>
                              <p:cond delay="4000"/>
                            </p:stCondLst>
                            <p:childTnLst>
                              <p:par>
                                <p:cTn id="38" presetID="22" presetClass="entr" presetSubtype="1" fill="hold"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up)">
                                      <p:cBhvr>
                                        <p:cTn id="40" dur="500"/>
                                        <p:tgtEl>
                                          <p:spTgt spid="22"/>
                                        </p:tgtEl>
                                      </p:cBhvr>
                                    </p:animEffect>
                                  </p:childTnLst>
                                </p:cTn>
                              </p:par>
                            </p:childTnLst>
                          </p:cTn>
                        </p:par>
                        <p:par>
                          <p:cTn id="41" fill="hold">
                            <p:stCondLst>
                              <p:cond delay="4500"/>
                            </p:stCondLst>
                            <p:childTnLst>
                              <p:par>
                                <p:cTn id="42" presetID="22" presetClass="entr" presetSubtype="1" fill="hold"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up)">
                                      <p:cBhvr>
                                        <p:cTn id="44" dur="500"/>
                                        <p:tgtEl>
                                          <p:spTgt spid="23"/>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wipe(left)">
                                      <p:cBhvr>
                                        <p:cTn id="48" dur="500"/>
                                        <p:tgtEl>
                                          <p:spTgt spid="27"/>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6"/>
                                        </p:tgtEl>
                                        <p:attrNameLst>
                                          <p:attrName>style.visibility</p:attrName>
                                        </p:attrNameLst>
                                      </p:cBhvr>
                                      <p:to>
                                        <p:strVal val="visible"/>
                                      </p:to>
                                    </p:set>
                                    <p:animEffect transition="in" filter="fade">
                                      <p:cBhvr>
                                        <p:cTn id="64" dur="500"/>
                                        <p:tgtEl>
                                          <p:spTgt spid="56"/>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fade">
                                      <p:cBhvr>
                                        <p:cTn id="68" dur="500"/>
                                        <p:tgtEl>
                                          <p:spTgt spid="52"/>
                                        </p:tgtEl>
                                      </p:cBhvr>
                                    </p:animEffect>
                                  </p:childTnLst>
                                </p:cTn>
                              </p:par>
                              <p:par>
                                <p:cTn id="69" presetID="22" presetClass="entr" presetSubtype="8"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left)">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500"/>
                                        <p:tgtEl>
                                          <p:spTgt spid="57"/>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16"/>
                                        </p:tgtEl>
                                        <p:attrNameLst>
                                          <p:attrName>style.visibility</p:attrName>
                                        </p:attrNameLst>
                                      </p:cBhvr>
                                      <p:to>
                                        <p:strVal val="visible"/>
                                      </p:to>
                                    </p:set>
                                    <p:animEffect transition="in" filter="fade">
                                      <p:cBhvr>
                                        <p:cTn id="78" dur="500"/>
                                        <p:tgtEl>
                                          <p:spTgt spid="16"/>
                                        </p:tgtEl>
                                      </p:cBhvr>
                                    </p:animEffect>
                                  </p:childTnLst>
                                </p:cTn>
                              </p:par>
                            </p:childTnLst>
                          </p:cTn>
                        </p:par>
                        <p:par>
                          <p:cTn id="79" fill="hold">
                            <p:stCondLst>
                              <p:cond delay="7500"/>
                            </p:stCondLst>
                            <p:childTnLst>
                              <p:par>
                                <p:cTn id="80" presetID="53" presetClass="entr" presetSubtype="16" fill="hold" nodeType="afterEffect">
                                  <p:stCondLst>
                                    <p:cond delay="0"/>
                                  </p:stCondLst>
                                  <p:childTnLst>
                                    <p:set>
                                      <p:cBhvr>
                                        <p:cTn id="81" dur="1" fill="hold">
                                          <p:stCondLst>
                                            <p:cond delay="0"/>
                                          </p:stCondLst>
                                        </p:cTn>
                                        <p:tgtEl>
                                          <p:spTgt spid="36"/>
                                        </p:tgtEl>
                                        <p:attrNameLst>
                                          <p:attrName>style.visibility</p:attrName>
                                        </p:attrNameLst>
                                      </p:cBhvr>
                                      <p:to>
                                        <p:strVal val="visible"/>
                                      </p:to>
                                    </p:set>
                                    <p:anim calcmode="lin" valueType="num">
                                      <p:cBhvr>
                                        <p:cTn id="82" dur="500" fill="hold"/>
                                        <p:tgtEl>
                                          <p:spTgt spid="36"/>
                                        </p:tgtEl>
                                        <p:attrNameLst>
                                          <p:attrName>ppt_w</p:attrName>
                                        </p:attrNameLst>
                                      </p:cBhvr>
                                      <p:tavLst>
                                        <p:tav tm="0">
                                          <p:val>
                                            <p:fltVal val="0"/>
                                          </p:val>
                                        </p:tav>
                                        <p:tav tm="100000">
                                          <p:val>
                                            <p:strVal val="#ppt_w"/>
                                          </p:val>
                                        </p:tav>
                                      </p:tavLst>
                                    </p:anim>
                                    <p:anim calcmode="lin" valueType="num">
                                      <p:cBhvr>
                                        <p:cTn id="83" dur="500" fill="hold"/>
                                        <p:tgtEl>
                                          <p:spTgt spid="36"/>
                                        </p:tgtEl>
                                        <p:attrNameLst>
                                          <p:attrName>ppt_h</p:attrName>
                                        </p:attrNameLst>
                                      </p:cBhvr>
                                      <p:tavLst>
                                        <p:tav tm="0">
                                          <p:val>
                                            <p:fltVal val="0"/>
                                          </p:val>
                                        </p:tav>
                                        <p:tav tm="100000">
                                          <p:val>
                                            <p:strVal val="#ppt_h"/>
                                          </p:val>
                                        </p:tav>
                                      </p:tavLst>
                                    </p:anim>
                                    <p:animEffect transition="in" filter="fade">
                                      <p:cBhvr>
                                        <p:cTn id="84" dur="500"/>
                                        <p:tgtEl>
                                          <p:spTgt spid="3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fade">
                                      <p:cBhvr>
                                        <p:cTn id="87" dur="500"/>
                                        <p:tgtEl>
                                          <p:spTgt spid="53"/>
                                        </p:tgtEl>
                                      </p:cBhvr>
                                    </p:animEffect>
                                  </p:childTnLst>
                                </p:cTn>
                              </p:par>
                            </p:childTnLst>
                          </p:cTn>
                        </p:par>
                        <p:par>
                          <p:cTn id="88" fill="hold">
                            <p:stCondLst>
                              <p:cond delay="8000"/>
                            </p:stCondLst>
                            <p:childTnLst>
                              <p:par>
                                <p:cTn id="89" presetID="22" presetClass="entr" presetSubtype="8" fill="hold"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wipe(left)">
                                      <p:cBhvr>
                                        <p:cTn id="91" dur="500"/>
                                        <p:tgtEl>
                                          <p:spTgt spid="29"/>
                                        </p:tgtEl>
                                      </p:cBhvr>
                                    </p:animEffect>
                                  </p:childTnLst>
                                </p:cTn>
                              </p:par>
                            </p:childTnLst>
                          </p:cTn>
                        </p:par>
                        <p:par>
                          <p:cTn id="92" fill="hold">
                            <p:stCondLst>
                              <p:cond delay="8500"/>
                            </p:stCondLst>
                            <p:childTnLst>
                              <p:par>
                                <p:cTn id="93" presetID="10" presetClass="entr" presetSubtype="0" fill="hold" grpId="0" nodeType="afterEffect">
                                  <p:stCondLst>
                                    <p:cond delay="0"/>
                                  </p:stCondLst>
                                  <p:childTnLst>
                                    <p:set>
                                      <p:cBhvr>
                                        <p:cTn id="94" dur="1" fill="hold">
                                          <p:stCondLst>
                                            <p:cond delay="0"/>
                                          </p:stCondLst>
                                        </p:cTn>
                                        <p:tgtEl>
                                          <p:spTgt spid="17"/>
                                        </p:tgtEl>
                                        <p:attrNameLst>
                                          <p:attrName>style.visibility</p:attrName>
                                        </p:attrNameLst>
                                      </p:cBhvr>
                                      <p:to>
                                        <p:strVal val="visible"/>
                                      </p:to>
                                    </p:set>
                                    <p:animEffect transition="in" filter="fade">
                                      <p:cBhvr>
                                        <p:cTn id="95" dur="500"/>
                                        <p:tgtEl>
                                          <p:spTgt spid="17"/>
                                        </p:tgtEl>
                                      </p:cBhvr>
                                    </p:animEffect>
                                  </p:childTnLst>
                                </p:cTn>
                              </p:par>
                            </p:childTnLst>
                          </p:cTn>
                        </p:par>
                        <p:par>
                          <p:cTn id="96" fill="hold">
                            <p:stCondLst>
                              <p:cond delay="9000"/>
                            </p:stCondLst>
                            <p:childTnLst>
                              <p:par>
                                <p:cTn id="97" presetID="53" presetClass="entr" presetSubtype="16" fill="hold" nodeType="afterEffect">
                                  <p:stCondLst>
                                    <p:cond delay="0"/>
                                  </p:stCondLst>
                                  <p:childTnLst>
                                    <p:set>
                                      <p:cBhvr>
                                        <p:cTn id="98" dur="1" fill="hold">
                                          <p:stCondLst>
                                            <p:cond delay="0"/>
                                          </p:stCondLst>
                                        </p:cTn>
                                        <p:tgtEl>
                                          <p:spTgt spid="45"/>
                                        </p:tgtEl>
                                        <p:attrNameLst>
                                          <p:attrName>style.visibility</p:attrName>
                                        </p:attrNameLst>
                                      </p:cBhvr>
                                      <p:to>
                                        <p:strVal val="visible"/>
                                      </p:to>
                                    </p:set>
                                    <p:anim calcmode="lin" valueType="num">
                                      <p:cBhvr>
                                        <p:cTn id="99" dur="500" fill="hold"/>
                                        <p:tgtEl>
                                          <p:spTgt spid="45"/>
                                        </p:tgtEl>
                                        <p:attrNameLst>
                                          <p:attrName>ppt_w</p:attrName>
                                        </p:attrNameLst>
                                      </p:cBhvr>
                                      <p:tavLst>
                                        <p:tav tm="0">
                                          <p:val>
                                            <p:fltVal val="0"/>
                                          </p:val>
                                        </p:tav>
                                        <p:tav tm="100000">
                                          <p:val>
                                            <p:strVal val="#ppt_w"/>
                                          </p:val>
                                        </p:tav>
                                      </p:tavLst>
                                    </p:anim>
                                    <p:anim calcmode="lin" valueType="num">
                                      <p:cBhvr>
                                        <p:cTn id="100" dur="500" fill="hold"/>
                                        <p:tgtEl>
                                          <p:spTgt spid="45"/>
                                        </p:tgtEl>
                                        <p:attrNameLst>
                                          <p:attrName>ppt_h</p:attrName>
                                        </p:attrNameLst>
                                      </p:cBhvr>
                                      <p:tavLst>
                                        <p:tav tm="0">
                                          <p:val>
                                            <p:fltVal val="0"/>
                                          </p:val>
                                        </p:tav>
                                        <p:tav tm="100000">
                                          <p:val>
                                            <p:strVal val="#ppt_h"/>
                                          </p:val>
                                        </p:tav>
                                      </p:tavLst>
                                    </p:anim>
                                    <p:animEffect transition="in" filter="fade">
                                      <p:cBhvr>
                                        <p:cTn id="101" dur="500"/>
                                        <p:tgtEl>
                                          <p:spTgt spid="45"/>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9500"/>
                            </p:stCondLst>
                            <p:childTnLst>
                              <p:par>
                                <p:cTn id="106" presetID="22" presetClass="entr" presetSubtype="8" fill="hold" nodeType="afterEffect">
                                  <p:stCondLst>
                                    <p:cond delay="0"/>
                                  </p:stCondLst>
                                  <p:childTnLst>
                                    <p:set>
                                      <p:cBhvr>
                                        <p:cTn id="107" dur="1" fill="hold">
                                          <p:stCondLst>
                                            <p:cond delay="0"/>
                                          </p:stCondLst>
                                        </p:cTn>
                                        <p:tgtEl>
                                          <p:spTgt spid="50"/>
                                        </p:tgtEl>
                                        <p:attrNameLst>
                                          <p:attrName>style.visibility</p:attrName>
                                        </p:attrNameLst>
                                      </p:cBhvr>
                                      <p:to>
                                        <p:strVal val="visible"/>
                                      </p:to>
                                    </p:set>
                                    <p:animEffect transition="in" filter="wipe(left)">
                                      <p:cBhvr>
                                        <p:cTn id="108" dur="500"/>
                                        <p:tgtEl>
                                          <p:spTgt spid="50"/>
                                        </p:tgtEl>
                                      </p:cBhvr>
                                    </p:animEffect>
                                  </p:childTnLst>
                                </p:cTn>
                              </p:par>
                            </p:childTnLst>
                          </p:cTn>
                        </p:par>
                        <p:par>
                          <p:cTn id="109" fill="hold">
                            <p:stCondLst>
                              <p:cond delay="10000"/>
                            </p:stCondLst>
                            <p:childTnLst>
                              <p:par>
                                <p:cTn id="110" presetID="10" presetClass="entr" presetSubtype="0" fill="hold" grpId="0" nodeType="afterEffect">
                                  <p:stCondLst>
                                    <p:cond delay="0"/>
                                  </p:stCondLst>
                                  <p:childTnLst>
                                    <p:set>
                                      <p:cBhvr>
                                        <p:cTn id="111" dur="1" fill="hold">
                                          <p:stCondLst>
                                            <p:cond delay="0"/>
                                          </p:stCondLst>
                                        </p:cTn>
                                        <p:tgtEl>
                                          <p:spTgt spid="18"/>
                                        </p:tgtEl>
                                        <p:attrNameLst>
                                          <p:attrName>style.visibility</p:attrName>
                                        </p:attrNameLst>
                                      </p:cBhvr>
                                      <p:to>
                                        <p:strVal val="visible"/>
                                      </p:to>
                                    </p:set>
                                    <p:animEffect transition="in" filter="fade">
                                      <p:cBhvr>
                                        <p:cTn id="112" dur="500"/>
                                        <p:tgtEl>
                                          <p:spTgt spid="18"/>
                                        </p:tgtEl>
                                      </p:cBhvr>
                                    </p:animEffect>
                                  </p:childTnLst>
                                </p:cTn>
                              </p:par>
                            </p:childTnLst>
                          </p:cTn>
                        </p:par>
                        <p:par>
                          <p:cTn id="113" fill="hold">
                            <p:stCondLst>
                              <p:cond delay="10500"/>
                            </p:stCondLst>
                            <p:childTnLst>
                              <p:par>
                                <p:cTn id="114" presetID="53" presetClass="entr" presetSubtype="16" fill="hold"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5"/>
                                        </p:tgtEl>
                                        <p:attrNameLst>
                                          <p:attrName>style.visibility</p:attrName>
                                        </p:attrNameLst>
                                      </p:cBhvr>
                                      <p:to>
                                        <p:strVal val="visible"/>
                                      </p:to>
                                    </p:set>
                                    <p:animEffect transition="in" filter="fade">
                                      <p:cBhvr>
                                        <p:cTn id="121" dur="500"/>
                                        <p:tgtEl>
                                          <p:spTgt spid="55"/>
                                        </p:tgtEl>
                                      </p:cBhvr>
                                    </p:animEffect>
                                  </p:childTnLst>
                                </p:cTn>
                              </p:par>
                            </p:childTnLst>
                          </p:cTn>
                        </p:par>
                        <p:par>
                          <p:cTn id="122" fill="hold">
                            <p:stCondLst>
                              <p:cond delay="11000"/>
                            </p:stCondLst>
                            <p:childTnLst>
                              <p:par>
                                <p:cTn id="123" presetID="22" presetClass="entr" presetSubtype="8" fill="hold" nodeType="afterEffect">
                                  <p:stCondLst>
                                    <p:cond delay="0"/>
                                  </p:stCondLst>
                                  <p:childTnLst>
                                    <p:set>
                                      <p:cBhvr>
                                        <p:cTn id="124" dur="1" fill="hold">
                                          <p:stCondLst>
                                            <p:cond delay="0"/>
                                          </p:stCondLst>
                                        </p:cTn>
                                        <p:tgtEl>
                                          <p:spTgt spid="51"/>
                                        </p:tgtEl>
                                        <p:attrNameLst>
                                          <p:attrName>style.visibility</p:attrName>
                                        </p:attrNameLst>
                                      </p:cBhvr>
                                      <p:to>
                                        <p:strVal val="visible"/>
                                      </p:to>
                                    </p:set>
                                    <p:animEffect transition="in" filter="wipe(left)">
                                      <p:cBhvr>
                                        <p:cTn id="1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p:bldP spid="20" grpId="0"/>
      <p:bldP spid="52" grpId="0"/>
      <p:bldP spid="53" grpId="0"/>
      <p:bldP spid="54" grpId="0"/>
      <p:bldP spid="55" grpId="0"/>
      <p:bldP spid="56" grpId="0"/>
      <p:bldP spid="57" grpId="0"/>
      <p:bldP spid="5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749317" y="3748092"/>
            <a:ext cx="2693366"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ENJOY THE PRESENTATION</a:t>
            </a:r>
          </a:p>
        </p:txBody>
      </p:sp>
      <p:sp>
        <p:nvSpPr>
          <p:cNvPr id="5" name="TextBox 4"/>
          <p:cNvSpPr txBox="1"/>
          <p:nvPr/>
        </p:nvSpPr>
        <p:spPr>
          <a:xfrm>
            <a:off x="3167961" y="2865507"/>
            <a:ext cx="5856090"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Design Lead to </a:t>
            </a:r>
            <a:r>
              <a:rPr lang="id-ID" sz="4000" dirty="0" smtClean="0">
                <a:solidFill>
                  <a:srgbClr val="FF6D6D"/>
                </a:solidFill>
                <a:latin typeface="Pacifico" panose="02000000000000000000" pitchFamily="2" charset="0"/>
              </a:rPr>
              <a:t>Performance</a:t>
            </a:r>
            <a:endParaRPr lang="id-ID" sz="4000" dirty="0">
              <a:solidFill>
                <a:srgbClr val="FF6D6D"/>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8" name="Group 7"/>
          <p:cNvGrpSpPr/>
          <p:nvPr/>
        </p:nvGrpSpPr>
        <p:grpSpPr>
          <a:xfrm>
            <a:off x="5944427" y="2074593"/>
            <a:ext cx="303149" cy="441799"/>
            <a:chOff x="785813" y="3876675"/>
            <a:chExt cx="614363" cy="895350"/>
          </a:xfrm>
        </p:grpSpPr>
        <p:sp>
          <p:nvSpPr>
            <p:cNvPr id="9" name="Freeform 5"/>
            <p:cNvSpPr>
              <a:spLocks/>
            </p:cNvSpPr>
            <p:nvPr/>
          </p:nvSpPr>
          <p:spPr bwMode="auto">
            <a:xfrm>
              <a:off x="850900" y="3876675"/>
              <a:ext cx="487363" cy="682625"/>
            </a:xfrm>
            <a:custGeom>
              <a:avLst/>
              <a:gdLst>
                <a:gd name="T0" fmla="*/ 128 w 128"/>
                <a:gd name="T1" fmla="*/ 120 h 180"/>
                <a:gd name="T2" fmla="*/ 64 w 128"/>
                <a:gd name="T3" fmla="*/ 180 h 180"/>
                <a:gd name="T4" fmla="*/ 0 w 128"/>
                <a:gd name="T5" fmla="*/ 120 h 180"/>
                <a:gd name="T6" fmla="*/ 0 w 128"/>
                <a:gd name="T7" fmla="*/ 59 h 180"/>
                <a:gd name="T8" fmla="*/ 63 w 128"/>
                <a:gd name="T9" fmla="*/ 0 h 180"/>
                <a:gd name="T10" fmla="*/ 128 w 128"/>
                <a:gd name="T11" fmla="*/ 59 h 180"/>
                <a:gd name="T12" fmla="*/ 128 w 128"/>
                <a:gd name="T13" fmla="*/ 120 h 180"/>
              </a:gdLst>
              <a:ahLst/>
              <a:cxnLst>
                <a:cxn ang="0">
                  <a:pos x="T0" y="T1"/>
                </a:cxn>
                <a:cxn ang="0">
                  <a:pos x="T2" y="T3"/>
                </a:cxn>
                <a:cxn ang="0">
                  <a:pos x="T4" y="T5"/>
                </a:cxn>
                <a:cxn ang="0">
                  <a:pos x="T6" y="T7"/>
                </a:cxn>
                <a:cxn ang="0">
                  <a:pos x="T8" y="T9"/>
                </a:cxn>
                <a:cxn ang="0">
                  <a:pos x="T10" y="T11"/>
                </a:cxn>
                <a:cxn ang="0">
                  <a:pos x="T12" y="T13"/>
                </a:cxn>
              </a:cxnLst>
              <a:rect l="0" t="0" r="r" b="b"/>
              <a:pathLst>
                <a:path w="128" h="180">
                  <a:moveTo>
                    <a:pt x="128" y="120"/>
                  </a:moveTo>
                  <a:cubicBezTo>
                    <a:pt x="128" y="152"/>
                    <a:pt x="97" y="180"/>
                    <a:pt x="64" y="180"/>
                  </a:cubicBezTo>
                  <a:cubicBezTo>
                    <a:pt x="31" y="180"/>
                    <a:pt x="0" y="152"/>
                    <a:pt x="0" y="120"/>
                  </a:cubicBezTo>
                  <a:cubicBezTo>
                    <a:pt x="0" y="59"/>
                    <a:pt x="0" y="59"/>
                    <a:pt x="0" y="59"/>
                  </a:cubicBezTo>
                  <a:cubicBezTo>
                    <a:pt x="0" y="24"/>
                    <a:pt x="30" y="0"/>
                    <a:pt x="63" y="0"/>
                  </a:cubicBezTo>
                  <a:cubicBezTo>
                    <a:pt x="97" y="0"/>
                    <a:pt x="128" y="28"/>
                    <a:pt x="128" y="59"/>
                  </a:cubicBezTo>
                  <a:lnTo>
                    <a:pt x="128" y="120"/>
                  </a:ln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 name="Freeform 6"/>
            <p:cNvSpPr>
              <a:spLocks/>
            </p:cNvSpPr>
            <p:nvPr/>
          </p:nvSpPr>
          <p:spPr bwMode="auto">
            <a:xfrm>
              <a:off x="785813" y="4256088"/>
              <a:ext cx="614363" cy="382588"/>
            </a:xfrm>
            <a:custGeom>
              <a:avLst/>
              <a:gdLst>
                <a:gd name="T0" fmla="*/ 1 w 161"/>
                <a:gd name="T1" fmla="*/ 0 h 101"/>
                <a:gd name="T2" fmla="*/ 1 w 161"/>
                <a:gd name="T3" fmla="*/ 20 h 101"/>
                <a:gd name="T4" fmla="*/ 80 w 161"/>
                <a:gd name="T5" fmla="*/ 101 h 101"/>
                <a:gd name="T6" fmla="*/ 161 w 161"/>
                <a:gd name="T7" fmla="*/ 20 h 101"/>
                <a:gd name="T8" fmla="*/ 161 w 161"/>
                <a:gd name="T9" fmla="*/ 0 h 101"/>
              </a:gdLst>
              <a:ahLst/>
              <a:cxnLst>
                <a:cxn ang="0">
                  <a:pos x="T0" y="T1"/>
                </a:cxn>
                <a:cxn ang="0">
                  <a:pos x="T2" y="T3"/>
                </a:cxn>
                <a:cxn ang="0">
                  <a:pos x="T4" y="T5"/>
                </a:cxn>
                <a:cxn ang="0">
                  <a:pos x="T6" y="T7"/>
                </a:cxn>
                <a:cxn ang="0">
                  <a:pos x="T8" y="T9"/>
                </a:cxn>
              </a:cxnLst>
              <a:rect l="0" t="0" r="r" b="b"/>
              <a:pathLst>
                <a:path w="161" h="101">
                  <a:moveTo>
                    <a:pt x="1" y="0"/>
                  </a:moveTo>
                  <a:cubicBezTo>
                    <a:pt x="1" y="20"/>
                    <a:pt x="1" y="20"/>
                    <a:pt x="1" y="20"/>
                  </a:cubicBezTo>
                  <a:cubicBezTo>
                    <a:pt x="0" y="65"/>
                    <a:pt x="35" y="101"/>
                    <a:pt x="80" y="101"/>
                  </a:cubicBezTo>
                  <a:cubicBezTo>
                    <a:pt x="125" y="101"/>
                    <a:pt x="161" y="65"/>
                    <a:pt x="161" y="20"/>
                  </a:cubicBezTo>
                  <a:cubicBezTo>
                    <a:pt x="161" y="0"/>
                    <a:pt x="161" y="0"/>
                    <a:pt x="161" y="0"/>
                  </a:cubicBezTo>
                </a:path>
              </a:pathLst>
            </a:cu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 name="Line 7"/>
            <p:cNvSpPr>
              <a:spLocks noChangeShapeType="1"/>
            </p:cNvSpPr>
            <p:nvPr/>
          </p:nvSpPr>
          <p:spPr bwMode="auto">
            <a:xfrm>
              <a:off x="1095375" y="4638675"/>
              <a:ext cx="0" cy="13335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 name="Line 8"/>
            <p:cNvSpPr>
              <a:spLocks noChangeShapeType="1"/>
            </p:cNvSpPr>
            <p:nvPr/>
          </p:nvSpPr>
          <p:spPr bwMode="auto">
            <a:xfrm>
              <a:off x="1095375" y="3876675"/>
              <a:ext cx="0" cy="106363"/>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 name="Line 9"/>
            <p:cNvSpPr>
              <a:spLocks noChangeShapeType="1"/>
            </p:cNvSpPr>
            <p:nvPr/>
          </p:nvSpPr>
          <p:spPr bwMode="auto">
            <a:xfrm>
              <a:off x="1185863" y="3894138"/>
              <a:ext cx="0" cy="8890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 name="Line 10"/>
            <p:cNvSpPr>
              <a:spLocks noChangeShapeType="1"/>
            </p:cNvSpPr>
            <p:nvPr/>
          </p:nvSpPr>
          <p:spPr bwMode="auto">
            <a:xfrm>
              <a:off x="1003300" y="3890963"/>
              <a:ext cx="0" cy="9207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 name="Line 11"/>
            <p:cNvSpPr>
              <a:spLocks noChangeShapeType="1"/>
            </p:cNvSpPr>
            <p:nvPr/>
          </p:nvSpPr>
          <p:spPr bwMode="auto">
            <a:xfrm>
              <a:off x="788988" y="4332288"/>
              <a:ext cx="611188"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 name="Line 12"/>
            <p:cNvSpPr>
              <a:spLocks noChangeShapeType="1"/>
            </p:cNvSpPr>
            <p:nvPr/>
          </p:nvSpPr>
          <p:spPr bwMode="auto">
            <a:xfrm>
              <a:off x="850900" y="4087813"/>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 name="Line 13"/>
            <p:cNvSpPr>
              <a:spLocks noChangeShapeType="1"/>
            </p:cNvSpPr>
            <p:nvPr/>
          </p:nvSpPr>
          <p:spPr bwMode="auto">
            <a:xfrm>
              <a:off x="850900" y="4179888"/>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 name="Line 14"/>
            <p:cNvSpPr>
              <a:spLocks noChangeShapeType="1"/>
            </p:cNvSpPr>
            <p:nvPr/>
          </p:nvSpPr>
          <p:spPr bwMode="auto">
            <a:xfrm flipH="1">
              <a:off x="1166813" y="4087813"/>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9" name="Line 15"/>
            <p:cNvSpPr>
              <a:spLocks noChangeShapeType="1"/>
            </p:cNvSpPr>
            <p:nvPr/>
          </p:nvSpPr>
          <p:spPr bwMode="auto">
            <a:xfrm flipH="1">
              <a:off x="1166813" y="4179888"/>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0" name="Line 16"/>
            <p:cNvSpPr>
              <a:spLocks noChangeShapeType="1"/>
            </p:cNvSpPr>
            <p:nvPr/>
          </p:nvSpPr>
          <p:spPr bwMode="auto">
            <a:xfrm>
              <a:off x="850900" y="4270375"/>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17"/>
            <p:cNvSpPr>
              <a:spLocks noChangeShapeType="1"/>
            </p:cNvSpPr>
            <p:nvPr/>
          </p:nvSpPr>
          <p:spPr bwMode="auto">
            <a:xfrm flipH="1">
              <a:off x="1166813" y="4270375"/>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Tree>
    <p:extLst>
      <p:ext uri="{BB962C8B-B14F-4D97-AF65-F5344CB8AC3E}">
        <p14:creationId xmlns:p14="http://schemas.microsoft.com/office/powerpoint/2010/main" val="110250490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anim calcmode="lin" valueType="num">
                                      <p:cBhvr>
                                        <p:cTn id="14" dur="500" fill="hold"/>
                                        <p:tgtEl>
                                          <p:spTgt spid="8"/>
                                        </p:tgtEl>
                                        <p:attrNameLst>
                                          <p:attrName>ppt_x</p:attrName>
                                        </p:attrNameLst>
                                      </p:cBhvr>
                                      <p:tavLst>
                                        <p:tav tm="0">
                                          <p:val>
                                            <p:strVal val="#ppt_x"/>
                                          </p:val>
                                        </p:tav>
                                        <p:tav tm="100000">
                                          <p:val>
                                            <p:strVal val="#ppt_x"/>
                                          </p:val>
                                        </p:tav>
                                      </p:tavLst>
                                    </p:anim>
                                    <p:anim calcmode="lin" valueType="num">
                                      <p:cBhvr>
                                        <p:cTn id="15" dur="5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anim calcmode="lin" valueType="num">
                                      <p:cBhvr>
                                        <p:cTn id="28" dur="500" fill="hold"/>
                                        <p:tgtEl>
                                          <p:spTgt spid="3"/>
                                        </p:tgtEl>
                                        <p:attrNameLst>
                                          <p:attrName>ppt_x</p:attrName>
                                        </p:attrNameLst>
                                      </p:cBhvr>
                                      <p:tavLst>
                                        <p:tav tm="0">
                                          <p:val>
                                            <p:strVal val="#ppt_x"/>
                                          </p:val>
                                        </p:tav>
                                        <p:tav tm="100000">
                                          <p:val>
                                            <p:strVal val="#ppt_x"/>
                                          </p:val>
                                        </p:tav>
                                      </p:tavLst>
                                    </p:anim>
                                    <p:anim calcmode="lin" valueType="num">
                                      <p:cBhvr>
                                        <p:cTn id="29" dur="500" fill="hold"/>
                                        <p:tgtEl>
                                          <p:spTgt spid="3"/>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443954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NUMERIC </a:t>
            </a:r>
            <a:r>
              <a:rPr lang="id-ID" sz="3200" b="1" dirty="0" smtClean="0">
                <a:solidFill>
                  <a:srgbClr val="FF6D6D"/>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342900" indent="-342900">
              <a:buClr>
                <a:srgbClr val="FF6D6D"/>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B4DE2C"/>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342900" indent="-342900">
              <a:buClr>
                <a:srgbClr val="B4DE2C"/>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B4DE2C"/>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21886241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332202"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468026" y="271434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432090"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526591" y="3766356"/>
            <a:ext cx="2597506" cy="954107"/>
          </a:xfrm>
          <a:prstGeom prst="rect">
            <a:avLst/>
          </a:prstGeom>
          <a:noFill/>
        </p:spPr>
        <p:txBody>
          <a:bodyPr wrap="none" rtlCol="0">
            <a:spAutoFit/>
          </a:bodyPr>
          <a:lstStyle/>
          <a:p>
            <a:pPr algn="ctr"/>
            <a:r>
              <a:rPr lang="id-ID" sz="2800" b="1" dirty="0" smtClean="0">
                <a:solidFill>
                  <a:schemeClr val="bg1"/>
                </a:solidFill>
                <a:latin typeface="Raleway" panose="020B0003030101060003" pitchFamily="34" charset="0"/>
              </a:rPr>
              <a:t>Chart &amp; Graph</a:t>
            </a:r>
          </a:p>
          <a:p>
            <a:pPr algn="ctr"/>
            <a:r>
              <a:rPr lang="id-ID" sz="2800" b="1" dirty="0" smtClean="0">
                <a:solidFill>
                  <a:schemeClr val="bg1"/>
                </a:solidFill>
                <a:latin typeface="Raleway" panose="020B0003030101060003" pitchFamily="34" charset="0"/>
              </a:rPr>
              <a:t>Infographic</a:t>
            </a:r>
            <a:endParaRPr lang="id-ID" sz="2800" b="1" dirty="0">
              <a:solidFill>
                <a:schemeClr val="bg1"/>
              </a:solidFill>
              <a:latin typeface="Raleway" panose="020B0003030101060003" pitchFamily="34" charset="0"/>
            </a:endParaRPr>
          </a:p>
        </p:txBody>
      </p:sp>
      <p:sp>
        <p:nvSpPr>
          <p:cNvPr id="51" name="TextBox 50"/>
          <p:cNvSpPr txBox="1"/>
          <p:nvPr/>
        </p:nvSpPr>
        <p:spPr>
          <a:xfrm>
            <a:off x="116040" y="4752691"/>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FF6D6D"/>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FF6D6D"/>
                </a:solidFill>
                <a:latin typeface="Raleway" panose="020B0003030101060003" pitchFamily="34" charset="0"/>
              </a:rPr>
              <a:t>personal presentation</a:t>
            </a:r>
          </a:p>
        </p:txBody>
      </p:sp>
      <p:sp>
        <p:nvSpPr>
          <p:cNvPr id="54" name="Rectangle 53"/>
          <p:cNvSpPr/>
          <p:nvPr/>
        </p:nvSpPr>
        <p:spPr>
          <a:xfrm>
            <a:off x="1411004" y="5559280"/>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477871" y="5623736"/>
            <a:ext cx="67358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NEXT</a:t>
            </a:r>
            <a:endParaRPr lang="id-ID" sz="1100" spc="300" dirty="0">
              <a:solidFill>
                <a:schemeClr val="bg1"/>
              </a:solidFill>
              <a:latin typeface="PT Sans" panose="020B0503020203020204" pitchFamily="34" charset="0"/>
            </a:endParaRPr>
          </a:p>
        </p:txBody>
      </p:sp>
      <p:sp>
        <p:nvSpPr>
          <p:cNvPr id="61" name="Oval 60"/>
          <p:cNvSpPr/>
          <p:nvPr/>
        </p:nvSpPr>
        <p:spPr>
          <a:xfrm>
            <a:off x="3747946" y="3256218"/>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2021561" y="193923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883143" y="260692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774128" y="5885346"/>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4445916" y="2834736"/>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5276162" y="5643907"/>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240538" y="2594106"/>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20" name="Group 19"/>
          <p:cNvGrpSpPr/>
          <p:nvPr/>
        </p:nvGrpSpPr>
        <p:grpSpPr>
          <a:xfrm>
            <a:off x="4240538" y="3663869"/>
            <a:ext cx="891203" cy="1014942"/>
            <a:chOff x="812800" y="2719388"/>
            <a:chExt cx="1017588" cy="1158875"/>
          </a:xfrm>
          <a:solidFill>
            <a:srgbClr val="FF6D6D"/>
          </a:solidFill>
        </p:grpSpPr>
        <p:sp>
          <p:nvSpPr>
            <p:cNvPr id="21"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61856513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par>
                                <p:cTn id="64" presetID="53" presetClass="entr" presetSubtype="16" fill="hold" nodeType="with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500" fill="hold"/>
                                        <p:tgtEl>
                                          <p:spTgt spid="20"/>
                                        </p:tgtEl>
                                        <p:attrNameLst>
                                          <p:attrName>ppt_w</p:attrName>
                                        </p:attrNameLst>
                                      </p:cBhvr>
                                      <p:tavLst>
                                        <p:tav tm="0">
                                          <p:val>
                                            <p:fltVal val="0"/>
                                          </p:val>
                                        </p:tav>
                                        <p:tav tm="100000">
                                          <p:val>
                                            <p:strVal val="#ppt_w"/>
                                          </p:val>
                                        </p:tav>
                                      </p:tavLst>
                                    </p:anim>
                                    <p:anim calcmode="lin" valueType="num">
                                      <p:cBhvr>
                                        <p:cTn id="67" dur="500" fill="hold"/>
                                        <p:tgtEl>
                                          <p:spTgt spid="20"/>
                                        </p:tgtEl>
                                        <p:attrNameLst>
                                          <p:attrName>ppt_h</p:attrName>
                                        </p:attrNameLst>
                                      </p:cBhvr>
                                      <p:tavLst>
                                        <p:tav tm="0">
                                          <p:val>
                                            <p:fltVal val="0"/>
                                          </p:val>
                                        </p:tav>
                                        <p:tav tm="100000">
                                          <p:val>
                                            <p:strVal val="#ppt_h"/>
                                          </p:val>
                                        </p:tav>
                                      </p:tavLst>
                                    </p:anim>
                                    <p:animEffect transition="in" filter="fade">
                                      <p:cBhvr>
                                        <p:cTn id="6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54"/>
          <p:cNvSpPr>
            <a:spLocks/>
          </p:cNvSpPr>
          <p:nvPr/>
        </p:nvSpPr>
        <p:spPr bwMode="auto">
          <a:xfrm>
            <a:off x="2895948" y="1938733"/>
            <a:ext cx="1393977" cy="1404782"/>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rgbClr val="FF3B3B"/>
              </a:gs>
              <a:gs pos="38000">
                <a:srgbClr val="FF6D6D"/>
              </a:gs>
              <a:gs pos="100000">
                <a:srgbClr val="FF6D6D"/>
              </a:gs>
            </a:gsLst>
            <a:lin ang="0" scaled="0"/>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83"/>
          <p:cNvSpPr/>
          <p:nvPr/>
        </p:nvSpPr>
        <p:spPr>
          <a:xfrm>
            <a:off x="2099904" y="2461025"/>
            <a:ext cx="3367081" cy="1095009"/>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a:gsLst>
              <a:gs pos="0">
                <a:srgbClr val="D00000"/>
              </a:gs>
              <a:gs pos="100000">
                <a:srgbClr val="FF3B3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2" name="Freeform 56"/>
          <p:cNvSpPr>
            <a:spLocks/>
          </p:cNvSpPr>
          <p:nvPr/>
        </p:nvSpPr>
        <p:spPr bwMode="auto">
          <a:xfrm>
            <a:off x="1678471" y="3163498"/>
            <a:ext cx="3425508" cy="1087805"/>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a:gsLst>
              <a:gs pos="0">
                <a:schemeClr val="bg1">
                  <a:lumMod val="50000"/>
                </a:schemeClr>
              </a:gs>
              <a:gs pos="100000">
                <a:schemeClr val="bg1">
                  <a:lumMod val="75000"/>
                </a:schemeClr>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1267842" y="3890575"/>
            <a:ext cx="4761516" cy="1106259"/>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a:gsLst>
              <a:gs pos="0">
                <a:schemeClr val="tx1">
                  <a:lumMod val="65000"/>
                  <a:lumOff val="35000"/>
                </a:schemeClr>
              </a:gs>
              <a:gs pos="100000">
                <a:schemeClr val="bg1">
                  <a:lumMod val="65000"/>
                </a:schemeClr>
              </a:gs>
            </a:gsLst>
            <a:lin ang="0" scaled="0"/>
          </a:gra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054" name="Freeform 58"/>
          <p:cNvSpPr>
            <a:spLocks/>
          </p:cNvSpPr>
          <p:nvPr/>
        </p:nvSpPr>
        <p:spPr bwMode="auto">
          <a:xfrm>
            <a:off x="1019303" y="4586208"/>
            <a:ext cx="4751045" cy="785237"/>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a:gsLst>
              <a:gs pos="0">
                <a:schemeClr val="tx1">
                  <a:lumMod val="75000"/>
                  <a:lumOff val="25000"/>
                </a:schemeClr>
              </a:gs>
              <a:gs pos="100000">
                <a:schemeClr val="tx1">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056" name="Freeform 60"/>
          <p:cNvSpPr>
            <a:spLocks/>
          </p:cNvSpPr>
          <p:nvPr/>
        </p:nvSpPr>
        <p:spPr bwMode="auto">
          <a:xfrm>
            <a:off x="3486677" y="3195834"/>
            <a:ext cx="1606494"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8" name="Freeform 62"/>
          <p:cNvSpPr>
            <a:spLocks/>
          </p:cNvSpPr>
          <p:nvPr/>
        </p:nvSpPr>
        <p:spPr bwMode="auto">
          <a:xfrm>
            <a:off x="4160251" y="4593412"/>
            <a:ext cx="1610097"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0" name="Freeform 63"/>
          <p:cNvSpPr>
            <a:spLocks/>
          </p:cNvSpPr>
          <p:nvPr/>
        </p:nvSpPr>
        <p:spPr bwMode="auto">
          <a:xfrm>
            <a:off x="2895948" y="1938733"/>
            <a:ext cx="139397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7" name="Freeform 61"/>
          <p:cNvSpPr>
            <a:spLocks/>
          </p:cNvSpPr>
          <p:nvPr/>
        </p:nvSpPr>
        <p:spPr bwMode="auto">
          <a:xfrm>
            <a:off x="3818061" y="3892468"/>
            <a:ext cx="2154849" cy="720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5" name="Freeform 59"/>
          <p:cNvSpPr>
            <a:spLocks/>
          </p:cNvSpPr>
          <p:nvPr/>
        </p:nvSpPr>
        <p:spPr bwMode="auto">
          <a:xfrm>
            <a:off x="3133681" y="2462680"/>
            <a:ext cx="2483211" cy="10805"/>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Oval 76"/>
          <p:cNvSpPr/>
          <p:nvPr/>
        </p:nvSpPr>
        <p:spPr>
          <a:xfrm>
            <a:off x="3700050" y="1763519"/>
            <a:ext cx="957279" cy="957279"/>
          </a:xfrm>
          <a:prstGeom prst="ellipse">
            <a:avLst/>
          </a:prstGeom>
          <a:solidFill>
            <a:srgbClr val="1E222A"/>
          </a:solidFill>
          <a:ln w="9207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5175524" y="2355466"/>
            <a:ext cx="957279" cy="957279"/>
          </a:xfrm>
          <a:prstGeom prst="ellipse">
            <a:avLst/>
          </a:prstGeom>
          <a:solidFill>
            <a:srgbClr val="1E222A"/>
          </a:solidFill>
          <a:ln w="92075">
            <a:solidFill>
              <a:srgbClr val="FF3B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4333148" y="3051316"/>
            <a:ext cx="957279" cy="957279"/>
          </a:xfrm>
          <a:prstGeom prst="ellipse">
            <a:avLst/>
          </a:prstGeom>
          <a:solidFill>
            <a:srgbClr val="1E222A"/>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Oval 80"/>
          <p:cNvSpPr/>
          <p:nvPr/>
        </p:nvSpPr>
        <p:spPr>
          <a:xfrm>
            <a:off x="5750446" y="3757794"/>
            <a:ext cx="957279" cy="957279"/>
          </a:xfrm>
          <a:prstGeom prst="ellipse">
            <a:avLst/>
          </a:prstGeom>
          <a:solidFill>
            <a:srgbClr val="1E222A"/>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p:nvPr/>
        </p:nvSpPr>
        <p:spPr>
          <a:xfrm>
            <a:off x="4988345" y="4518195"/>
            <a:ext cx="957279" cy="957279"/>
          </a:xfrm>
          <a:prstGeom prst="ellipse">
            <a:avLst/>
          </a:prstGeom>
          <a:solidFill>
            <a:srgbClr val="1E222A"/>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TextBox 91"/>
          <p:cNvSpPr txBox="1"/>
          <p:nvPr/>
        </p:nvSpPr>
        <p:spPr>
          <a:xfrm>
            <a:off x="777034" y="500139"/>
            <a:ext cx="576798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CONE </a:t>
            </a:r>
            <a:r>
              <a:rPr lang="id-ID" sz="3200" b="1" dirty="0" smtClean="0">
                <a:solidFill>
                  <a:srgbClr val="FF6D6D"/>
                </a:solidFill>
                <a:latin typeface="Raleway" panose="020B0003030101060003" pitchFamily="34" charset="0"/>
              </a:rPr>
              <a:t>CHART </a:t>
            </a:r>
            <a:r>
              <a:rPr lang="id-ID" sz="3200" dirty="0" smtClean="0">
                <a:solidFill>
                  <a:schemeClr val="bg1">
                    <a:lumMod val="50000"/>
                  </a:schemeClr>
                </a:solidFill>
                <a:latin typeface="Raleway" panose="020B0003030101060003" pitchFamily="34" charset="0"/>
              </a:rPr>
              <a:t>INFOGRAPHIC</a:t>
            </a:r>
            <a:r>
              <a:rPr lang="id-ID" sz="3200" b="1" dirty="0" smtClean="0">
                <a:solidFill>
                  <a:srgbClr val="FF6D6D"/>
                </a:solidFill>
                <a:latin typeface="Raleway" panose="020B0003030101060003" pitchFamily="34" charset="0"/>
              </a:rPr>
              <a:t> </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081" name="Freeform 64"/>
          <p:cNvSpPr>
            <a:spLocks/>
          </p:cNvSpPr>
          <p:nvPr/>
        </p:nvSpPr>
        <p:spPr bwMode="auto">
          <a:xfrm>
            <a:off x="2348443" y="1927928"/>
            <a:ext cx="2240447" cy="3821727"/>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082" name="Freeform 65"/>
          <p:cNvSpPr>
            <a:spLocks/>
          </p:cNvSpPr>
          <p:nvPr/>
        </p:nvSpPr>
        <p:spPr bwMode="auto">
          <a:xfrm>
            <a:off x="1894591" y="2511453"/>
            <a:ext cx="2222438" cy="338228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rgbClr val="FF3B3B"/>
          </a:solidFill>
          <a:ln>
            <a:noFill/>
          </a:ln>
        </p:spPr>
        <p:txBody>
          <a:bodyPr vert="horz" wrap="square" lIns="91440" tIns="45720" rIns="91440" bIns="45720" numCol="1" anchor="t" anchorCtr="0" compatLnSpc="1">
            <a:prstTxWarp prst="textNoShape">
              <a:avLst/>
            </a:prstTxWarp>
          </a:bodyPr>
          <a:lstStyle/>
          <a:p>
            <a:endParaRPr lang="id-ID"/>
          </a:p>
        </p:txBody>
      </p:sp>
      <p:sp>
        <p:nvSpPr>
          <p:cNvPr id="2083" name="Freeform 66"/>
          <p:cNvSpPr>
            <a:spLocks/>
          </p:cNvSpPr>
          <p:nvPr/>
        </p:nvSpPr>
        <p:spPr bwMode="auto">
          <a:xfrm>
            <a:off x="1678471" y="3239058"/>
            <a:ext cx="1790198" cy="2690697"/>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4" name="Freeform 67"/>
          <p:cNvSpPr>
            <a:spLocks/>
          </p:cNvSpPr>
          <p:nvPr/>
        </p:nvSpPr>
        <p:spPr bwMode="auto">
          <a:xfrm>
            <a:off x="1285851" y="3941448"/>
            <a:ext cx="1473222" cy="1988307"/>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5" name="Freeform 68"/>
          <p:cNvSpPr>
            <a:spLocks/>
          </p:cNvSpPr>
          <p:nvPr/>
        </p:nvSpPr>
        <p:spPr bwMode="auto">
          <a:xfrm>
            <a:off x="977058" y="4654645"/>
            <a:ext cx="983348" cy="1188662"/>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6" name="Freeform 69"/>
          <p:cNvSpPr>
            <a:spLocks/>
          </p:cNvSpPr>
          <p:nvPr/>
        </p:nvSpPr>
        <p:spPr bwMode="auto">
          <a:xfrm>
            <a:off x="2449300" y="2511453"/>
            <a:ext cx="1667729" cy="3230998"/>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7" name="Freeform 70"/>
          <p:cNvSpPr>
            <a:spLocks/>
          </p:cNvSpPr>
          <p:nvPr/>
        </p:nvSpPr>
        <p:spPr bwMode="auto">
          <a:xfrm>
            <a:off x="2045875" y="3239058"/>
            <a:ext cx="1422793" cy="2654676"/>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8" name="Freeform 71"/>
          <p:cNvSpPr>
            <a:spLocks/>
          </p:cNvSpPr>
          <p:nvPr/>
        </p:nvSpPr>
        <p:spPr bwMode="auto">
          <a:xfrm>
            <a:off x="1653256" y="3941448"/>
            <a:ext cx="1105817" cy="1988307"/>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9" name="Freeform 72"/>
          <p:cNvSpPr>
            <a:spLocks/>
          </p:cNvSpPr>
          <p:nvPr/>
        </p:nvSpPr>
        <p:spPr bwMode="auto">
          <a:xfrm>
            <a:off x="1282739" y="4654645"/>
            <a:ext cx="673576" cy="1188662"/>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TextBox 38"/>
          <p:cNvSpPr txBox="1"/>
          <p:nvPr/>
        </p:nvSpPr>
        <p:spPr>
          <a:xfrm rot="3600000">
            <a:off x="1086203" y="5210519"/>
            <a:ext cx="797013" cy="276999"/>
          </a:xfrm>
          <a:prstGeom prst="rect">
            <a:avLst/>
          </a:prstGeom>
          <a:noFill/>
        </p:spPr>
        <p:txBody>
          <a:bodyPr wrap="none" rtlCol="0">
            <a:spAutoFit/>
          </a:bodyPr>
          <a:lstStyle/>
          <a:p>
            <a:r>
              <a:rPr lang="id-ID" sz="1200" b="1" dirty="0" smtClean="0">
                <a:solidFill>
                  <a:schemeClr val="bg1">
                    <a:lumMod val="95000"/>
                  </a:schemeClr>
                </a:solidFill>
              </a:rPr>
              <a:t>PHASE 01</a:t>
            </a:r>
            <a:endParaRPr lang="id-ID" sz="1200" b="1" dirty="0">
              <a:solidFill>
                <a:schemeClr val="bg1">
                  <a:lumMod val="95000"/>
                </a:schemeClr>
              </a:solidFill>
            </a:endParaRPr>
          </a:p>
        </p:txBody>
      </p:sp>
      <p:sp>
        <p:nvSpPr>
          <p:cNvPr id="40" name="TextBox 39"/>
          <p:cNvSpPr txBox="1"/>
          <p:nvPr/>
        </p:nvSpPr>
        <p:spPr>
          <a:xfrm rot="3600000">
            <a:off x="1677123" y="4939567"/>
            <a:ext cx="797013" cy="276999"/>
          </a:xfrm>
          <a:prstGeom prst="rect">
            <a:avLst/>
          </a:prstGeom>
          <a:noFill/>
        </p:spPr>
        <p:txBody>
          <a:bodyPr wrap="none" rtlCol="0">
            <a:spAutoFit/>
          </a:bodyPr>
          <a:lstStyle/>
          <a:p>
            <a:r>
              <a:rPr lang="id-ID" sz="1200" b="1" dirty="0" smtClean="0">
                <a:solidFill>
                  <a:schemeClr val="bg1">
                    <a:lumMod val="95000"/>
                  </a:schemeClr>
                </a:solidFill>
              </a:rPr>
              <a:t>PHASE 02</a:t>
            </a:r>
            <a:endParaRPr lang="id-ID" sz="1200" b="1" dirty="0">
              <a:solidFill>
                <a:schemeClr val="bg1">
                  <a:lumMod val="95000"/>
                </a:schemeClr>
              </a:solidFill>
            </a:endParaRPr>
          </a:p>
        </p:txBody>
      </p:sp>
      <p:sp>
        <p:nvSpPr>
          <p:cNvPr id="41" name="TextBox 40"/>
          <p:cNvSpPr txBox="1"/>
          <p:nvPr/>
        </p:nvSpPr>
        <p:spPr>
          <a:xfrm rot="3600000">
            <a:off x="2242857" y="4601140"/>
            <a:ext cx="797013" cy="276999"/>
          </a:xfrm>
          <a:prstGeom prst="rect">
            <a:avLst/>
          </a:prstGeom>
          <a:noFill/>
        </p:spPr>
        <p:txBody>
          <a:bodyPr wrap="none" rtlCol="0">
            <a:spAutoFit/>
          </a:bodyPr>
          <a:lstStyle/>
          <a:p>
            <a:r>
              <a:rPr lang="id-ID" sz="1200" b="1" dirty="0" smtClean="0">
                <a:solidFill>
                  <a:schemeClr val="bg1">
                    <a:lumMod val="95000"/>
                  </a:schemeClr>
                </a:solidFill>
              </a:rPr>
              <a:t>PHASE 03</a:t>
            </a:r>
            <a:endParaRPr lang="id-ID" sz="1200" b="1" dirty="0">
              <a:solidFill>
                <a:schemeClr val="bg1">
                  <a:lumMod val="95000"/>
                </a:schemeClr>
              </a:solidFill>
            </a:endParaRPr>
          </a:p>
        </p:txBody>
      </p:sp>
      <p:sp>
        <p:nvSpPr>
          <p:cNvPr id="42" name="TextBox 41"/>
          <p:cNvSpPr txBox="1"/>
          <p:nvPr/>
        </p:nvSpPr>
        <p:spPr>
          <a:xfrm rot="3600000">
            <a:off x="2816512" y="4272473"/>
            <a:ext cx="797013" cy="276999"/>
          </a:xfrm>
          <a:prstGeom prst="rect">
            <a:avLst/>
          </a:prstGeom>
          <a:noFill/>
        </p:spPr>
        <p:txBody>
          <a:bodyPr wrap="none" rtlCol="0">
            <a:spAutoFit/>
          </a:bodyPr>
          <a:lstStyle/>
          <a:p>
            <a:r>
              <a:rPr lang="id-ID" sz="1200" b="1" dirty="0" smtClean="0">
                <a:solidFill>
                  <a:schemeClr val="bg1">
                    <a:lumMod val="95000"/>
                  </a:schemeClr>
                </a:solidFill>
              </a:rPr>
              <a:t>PHASE 04</a:t>
            </a:r>
            <a:endParaRPr lang="id-ID" sz="1200" b="1" dirty="0">
              <a:solidFill>
                <a:schemeClr val="bg1">
                  <a:lumMod val="95000"/>
                </a:schemeClr>
              </a:solidFill>
            </a:endParaRPr>
          </a:p>
        </p:txBody>
      </p:sp>
      <p:sp>
        <p:nvSpPr>
          <p:cNvPr id="43" name="TextBox 42"/>
          <p:cNvSpPr txBox="1"/>
          <p:nvPr/>
        </p:nvSpPr>
        <p:spPr>
          <a:xfrm rot="3834703">
            <a:off x="3382246" y="3968798"/>
            <a:ext cx="797013" cy="276999"/>
          </a:xfrm>
          <a:prstGeom prst="rect">
            <a:avLst/>
          </a:prstGeom>
          <a:noFill/>
        </p:spPr>
        <p:txBody>
          <a:bodyPr wrap="none" rtlCol="0">
            <a:spAutoFit/>
          </a:bodyPr>
          <a:lstStyle/>
          <a:p>
            <a:r>
              <a:rPr lang="id-ID" sz="1200" b="1" dirty="0" smtClean="0">
                <a:solidFill>
                  <a:schemeClr val="bg1">
                    <a:lumMod val="95000"/>
                  </a:schemeClr>
                </a:solidFill>
              </a:rPr>
              <a:t>PHASE 05</a:t>
            </a:r>
            <a:endParaRPr lang="id-ID" sz="1200" b="1" dirty="0">
              <a:solidFill>
                <a:schemeClr val="bg1">
                  <a:lumMod val="95000"/>
                </a:schemeClr>
              </a:solidFill>
            </a:endParaRPr>
          </a:p>
        </p:txBody>
      </p:sp>
      <p:grpSp>
        <p:nvGrpSpPr>
          <p:cNvPr id="13" name="Group 12"/>
          <p:cNvGrpSpPr/>
          <p:nvPr/>
        </p:nvGrpSpPr>
        <p:grpSpPr>
          <a:xfrm>
            <a:off x="3940932" y="1994976"/>
            <a:ext cx="498475" cy="490537"/>
            <a:chOff x="6297613" y="1392238"/>
            <a:chExt cx="498475" cy="490537"/>
          </a:xfrm>
          <a:solidFill>
            <a:schemeClr val="bg1">
              <a:lumMod val="65000"/>
            </a:schemeClr>
          </a:solidFill>
        </p:grpSpPr>
        <p:sp>
          <p:nvSpPr>
            <p:cNvPr id="10" name="Freeform 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4606383" y="3312459"/>
            <a:ext cx="430213" cy="492125"/>
            <a:chOff x="8004175" y="1949450"/>
            <a:chExt cx="430213" cy="492125"/>
          </a:xfrm>
          <a:solidFill>
            <a:schemeClr val="bg1">
              <a:lumMod val="65000"/>
            </a:schemeClr>
          </a:solidFill>
        </p:grpSpPr>
        <p:sp>
          <p:nvSpPr>
            <p:cNvPr id="1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5448198" y="2603500"/>
            <a:ext cx="461963" cy="490538"/>
            <a:chOff x="6881813" y="2154238"/>
            <a:chExt cx="461963" cy="490538"/>
          </a:xfrm>
          <a:solidFill>
            <a:schemeClr val="bg1">
              <a:lumMod val="65000"/>
            </a:schemeClr>
          </a:solidFill>
        </p:grpSpPr>
        <p:sp>
          <p:nvSpPr>
            <p:cNvPr id="2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48" name="Freeform 28"/>
          <p:cNvSpPr>
            <a:spLocks noEditPoints="1"/>
          </p:cNvSpPr>
          <p:nvPr/>
        </p:nvSpPr>
        <p:spPr bwMode="auto">
          <a:xfrm>
            <a:off x="6011598" y="3998725"/>
            <a:ext cx="492125" cy="492125"/>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65" name="Group 2064"/>
          <p:cNvGrpSpPr/>
          <p:nvPr/>
        </p:nvGrpSpPr>
        <p:grpSpPr>
          <a:xfrm>
            <a:off x="5219334" y="4810324"/>
            <a:ext cx="495300" cy="490538"/>
            <a:chOff x="7219950" y="3429000"/>
            <a:chExt cx="495300" cy="490538"/>
          </a:xfrm>
          <a:solidFill>
            <a:schemeClr val="bg1">
              <a:lumMod val="65000"/>
            </a:schemeClr>
          </a:solidFill>
        </p:grpSpPr>
        <p:sp>
          <p:nvSpPr>
            <p:cNvPr id="205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83" name="Straight Connector 82"/>
          <p:cNvCxnSpPr/>
          <p:nvPr/>
        </p:nvCxnSpPr>
        <p:spPr>
          <a:xfrm>
            <a:off x="4852446" y="2159128"/>
            <a:ext cx="3638095"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286499" y="2848769"/>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508523" y="3547537"/>
            <a:ext cx="298201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896099" y="4236433"/>
            <a:ext cx="15944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132803" y="5040512"/>
            <a:ext cx="23577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94" name="TextBox 93"/>
          <p:cNvSpPr txBox="1"/>
          <p:nvPr/>
        </p:nvSpPr>
        <p:spPr>
          <a:xfrm>
            <a:off x="8711637" y="1903297"/>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95" name="TextBox 94"/>
          <p:cNvSpPr txBox="1"/>
          <p:nvPr/>
        </p:nvSpPr>
        <p:spPr>
          <a:xfrm>
            <a:off x="8711637" y="211803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06" name="TextBox 105"/>
          <p:cNvSpPr txBox="1"/>
          <p:nvPr/>
        </p:nvSpPr>
        <p:spPr>
          <a:xfrm>
            <a:off x="8711637" y="2582658"/>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07" name="TextBox 106"/>
          <p:cNvSpPr txBox="1"/>
          <p:nvPr/>
        </p:nvSpPr>
        <p:spPr>
          <a:xfrm>
            <a:off x="8711637" y="27974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08" name="TextBox 107"/>
          <p:cNvSpPr txBox="1"/>
          <p:nvPr/>
        </p:nvSpPr>
        <p:spPr>
          <a:xfrm>
            <a:off x="8711637" y="3289140"/>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109" name="TextBox 108"/>
          <p:cNvSpPr txBox="1"/>
          <p:nvPr/>
        </p:nvSpPr>
        <p:spPr>
          <a:xfrm>
            <a:off x="8711637" y="350388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10" name="TextBox 109"/>
          <p:cNvSpPr txBox="1"/>
          <p:nvPr/>
        </p:nvSpPr>
        <p:spPr>
          <a:xfrm>
            <a:off x="8711637" y="3995622"/>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111" name="TextBox 110"/>
          <p:cNvSpPr txBox="1"/>
          <p:nvPr/>
        </p:nvSpPr>
        <p:spPr>
          <a:xfrm>
            <a:off x="8711637" y="4210364"/>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12" name="TextBox 111"/>
          <p:cNvSpPr txBox="1"/>
          <p:nvPr/>
        </p:nvSpPr>
        <p:spPr>
          <a:xfrm>
            <a:off x="8711637" y="4762957"/>
            <a:ext cx="109978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05</a:t>
            </a:r>
            <a:endParaRPr lang="id-ID" sz="1400" b="1" dirty="0">
              <a:solidFill>
                <a:srgbClr val="FF6D6D"/>
              </a:solidFill>
              <a:latin typeface="Raleway" panose="020B0003030101060003" pitchFamily="34" charset="0"/>
            </a:endParaRPr>
          </a:p>
        </p:txBody>
      </p:sp>
      <p:sp>
        <p:nvSpPr>
          <p:cNvPr id="113" name="TextBox 112"/>
          <p:cNvSpPr txBox="1"/>
          <p:nvPr/>
        </p:nvSpPr>
        <p:spPr>
          <a:xfrm>
            <a:off x="8711637" y="497769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288567777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2085"/>
                                        </p:tgtEl>
                                        <p:attrNameLst>
                                          <p:attrName>style.visibility</p:attrName>
                                        </p:attrNameLst>
                                      </p:cBhvr>
                                      <p:to>
                                        <p:strVal val="visible"/>
                                      </p:to>
                                    </p:set>
                                    <p:animEffect transition="in" filter="fade">
                                      <p:cBhvr>
                                        <p:cTn id="15" dur="750"/>
                                        <p:tgtEl>
                                          <p:spTgt spid="2085"/>
                                        </p:tgtEl>
                                      </p:cBhvr>
                                    </p:animEffect>
                                    <p:anim calcmode="lin" valueType="num">
                                      <p:cBhvr>
                                        <p:cTn id="16" dur="750" fill="hold"/>
                                        <p:tgtEl>
                                          <p:spTgt spid="2085"/>
                                        </p:tgtEl>
                                        <p:attrNameLst>
                                          <p:attrName>ppt_x</p:attrName>
                                        </p:attrNameLst>
                                      </p:cBhvr>
                                      <p:tavLst>
                                        <p:tav tm="0">
                                          <p:val>
                                            <p:strVal val="#ppt_x"/>
                                          </p:val>
                                        </p:tav>
                                        <p:tav tm="100000">
                                          <p:val>
                                            <p:strVal val="#ppt_x"/>
                                          </p:val>
                                        </p:tav>
                                      </p:tavLst>
                                    </p:anim>
                                    <p:anim calcmode="lin" valueType="num">
                                      <p:cBhvr>
                                        <p:cTn id="17" dur="750" fill="hold"/>
                                        <p:tgtEl>
                                          <p:spTgt spid="208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2084"/>
                                        </p:tgtEl>
                                        <p:attrNameLst>
                                          <p:attrName>style.visibility</p:attrName>
                                        </p:attrNameLst>
                                      </p:cBhvr>
                                      <p:to>
                                        <p:strVal val="visible"/>
                                      </p:to>
                                    </p:set>
                                    <p:animEffect transition="in" filter="fade">
                                      <p:cBhvr>
                                        <p:cTn id="20" dur="750"/>
                                        <p:tgtEl>
                                          <p:spTgt spid="2084"/>
                                        </p:tgtEl>
                                      </p:cBhvr>
                                    </p:animEffect>
                                    <p:anim calcmode="lin" valueType="num">
                                      <p:cBhvr>
                                        <p:cTn id="21" dur="750" fill="hold"/>
                                        <p:tgtEl>
                                          <p:spTgt spid="2084"/>
                                        </p:tgtEl>
                                        <p:attrNameLst>
                                          <p:attrName>ppt_x</p:attrName>
                                        </p:attrNameLst>
                                      </p:cBhvr>
                                      <p:tavLst>
                                        <p:tav tm="0">
                                          <p:val>
                                            <p:strVal val="#ppt_x"/>
                                          </p:val>
                                        </p:tav>
                                        <p:tav tm="100000">
                                          <p:val>
                                            <p:strVal val="#ppt_x"/>
                                          </p:val>
                                        </p:tav>
                                      </p:tavLst>
                                    </p:anim>
                                    <p:anim calcmode="lin" valueType="num">
                                      <p:cBhvr>
                                        <p:cTn id="22" dur="750" fill="hold"/>
                                        <p:tgtEl>
                                          <p:spTgt spid="2084"/>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2083"/>
                                        </p:tgtEl>
                                        <p:attrNameLst>
                                          <p:attrName>style.visibility</p:attrName>
                                        </p:attrNameLst>
                                      </p:cBhvr>
                                      <p:to>
                                        <p:strVal val="visible"/>
                                      </p:to>
                                    </p:set>
                                    <p:animEffect transition="in" filter="fade">
                                      <p:cBhvr>
                                        <p:cTn id="25" dur="750"/>
                                        <p:tgtEl>
                                          <p:spTgt spid="2083"/>
                                        </p:tgtEl>
                                      </p:cBhvr>
                                    </p:animEffect>
                                    <p:anim calcmode="lin" valueType="num">
                                      <p:cBhvr>
                                        <p:cTn id="26" dur="750" fill="hold"/>
                                        <p:tgtEl>
                                          <p:spTgt spid="2083"/>
                                        </p:tgtEl>
                                        <p:attrNameLst>
                                          <p:attrName>ppt_x</p:attrName>
                                        </p:attrNameLst>
                                      </p:cBhvr>
                                      <p:tavLst>
                                        <p:tav tm="0">
                                          <p:val>
                                            <p:strVal val="#ppt_x"/>
                                          </p:val>
                                        </p:tav>
                                        <p:tav tm="100000">
                                          <p:val>
                                            <p:strVal val="#ppt_x"/>
                                          </p:val>
                                        </p:tav>
                                      </p:tavLst>
                                    </p:anim>
                                    <p:anim calcmode="lin" valueType="num">
                                      <p:cBhvr>
                                        <p:cTn id="27" dur="750" fill="hold"/>
                                        <p:tgtEl>
                                          <p:spTgt spid="2083"/>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082"/>
                                        </p:tgtEl>
                                        <p:attrNameLst>
                                          <p:attrName>style.visibility</p:attrName>
                                        </p:attrNameLst>
                                      </p:cBhvr>
                                      <p:to>
                                        <p:strVal val="visible"/>
                                      </p:to>
                                    </p:set>
                                    <p:animEffect transition="in" filter="fade">
                                      <p:cBhvr>
                                        <p:cTn id="30" dur="750"/>
                                        <p:tgtEl>
                                          <p:spTgt spid="2082"/>
                                        </p:tgtEl>
                                      </p:cBhvr>
                                    </p:animEffect>
                                    <p:anim calcmode="lin" valueType="num">
                                      <p:cBhvr>
                                        <p:cTn id="31" dur="750" fill="hold"/>
                                        <p:tgtEl>
                                          <p:spTgt spid="2082"/>
                                        </p:tgtEl>
                                        <p:attrNameLst>
                                          <p:attrName>ppt_x</p:attrName>
                                        </p:attrNameLst>
                                      </p:cBhvr>
                                      <p:tavLst>
                                        <p:tav tm="0">
                                          <p:val>
                                            <p:strVal val="#ppt_x"/>
                                          </p:val>
                                        </p:tav>
                                        <p:tav tm="100000">
                                          <p:val>
                                            <p:strVal val="#ppt_x"/>
                                          </p:val>
                                        </p:tav>
                                      </p:tavLst>
                                    </p:anim>
                                    <p:anim calcmode="lin" valueType="num">
                                      <p:cBhvr>
                                        <p:cTn id="32" dur="750" fill="hold"/>
                                        <p:tgtEl>
                                          <p:spTgt spid="2082"/>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081"/>
                                        </p:tgtEl>
                                        <p:attrNameLst>
                                          <p:attrName>style.visibility</p:attrName>
                                        </p:attrNameLst>
                                      </p:cBhvr>
                                      <p:to>
                                        <p:strVal val="visible"/>
                                      </p:to>
                                    </p:set>
                                    <p:animEffect transition="in" filter="fade">
                                      <p:cBhvr>
                                        <p:cTn id="35" dur="750"/>
                                        <p:tgtEl>
                                          <p:spTgt spid="2081"/>
                                        </p:tgtEl>
                                      </p:cBhvr>
                                    </p:animEffect>
                                    <p:anim calcmode="lin" valueType="num">
                                      <p:cBhvr>
                                        <p:cTn id="36" dur="750" fill="hold"/>
                                        <p:tgtEl>
                                          <p:spTgt spid="2081"/>
                                        </p:tgtEl>
                                        <p:attrNameLst>
                                          <p:attrName>ppt_x</p:attrName>
                                        </p:attrNameLst>
                                      </p:cBhvr>
                                      <p:tavLst>
                                        <p:tav tm="0">
                                          <p:val>
                                            <p:strVal val="#ppt_x"/>
                                          </p:val>
                                        </p:tav>
                                        <p:tav tm="100000">
                                          <p:val>
                                            <p:strVal val="#ppt_x"/>
                                          </p:val>
                                        </p:tav>
                                      </p:tavLst>
                                    </p:anim>
                                    <p:anim calcmode="lin" valueType="num">
                                      <p:cBhvr>
                                        <p:cTn id="37" dur="750" fill="hold"/>
                                        <p:tgtEl>
                                          <p:spTgt spid="2081"/>
                                        </p:tgtEl>
                                        <p:attrNameLst>
                                          <p:attrName>ppt_y</p:attrName>
                                        </p:attrNameLst>
                                      </p:cBhvr>
                                      <p:tavLst>
                                        <p:tav tm="0">
                                          <p:val>
                                            <p:strVal val="#ppt_y+.1"/>
                                          </p:val>
                                        </p:tav>
                                        <p:tav tm="100000">
                                          <p:val>
                                            <p:strVal val="#ppt_y"/>
                                          </p:val>
                                        </p:tav>
                                      </p:tavLst>
                                    </p:anim>
                                  </p:childTnLst>
                                </p:cTn>
                              </p:par>
                            </p:childTnLst>
                          </p:cTn>
                        </p:par>
                        <p:par>
                          <p:cTn id="38" fill="hold">
                            <p:stCondLst>
                              <p:cond delay="1750"/>
                            </p:stCondLst>
                            <p:childTnLst>
                              <p:par>
                                <p:cTn id="39" presetID="22" presetClass="entr" presetSubtype="8" fill="hold" grpId="0" nodeType="afterEffect">
                                  <p:stCondLst>
                                    <p:cond delay="0"/>
                                  </p:stCondLst>
                                  <p:childTnLst>
                                    <p:set>
                                      <p:cBhvr>
                                        <p:cTn id="40" dur="1" fill="hold">
                                          <p:stCondLst>
                                            <p:cond delay="0"/>
                                          </p:stCondLst>
                                        </p:cTn>
                                        <p:tgtEl>
                                          <p:spTgt spid="2050"/>
                                        </p:tgtEl>
                                        <p:attrNameLst>
                                          <p:attrName>style.visibility</p:attrName>
                                        </p:attrNameLst>
                                      </p:cBhvr>
                                      <p:to>
                                        <p:strVal val="visible"/>
                                      </p:to>
                                    </p:set>
                                    <p:animEffect transition="in" filter="wipe(left)">
                                      <p:cBhvr>
                                        <p:cTn id="41" dur="500"/>
                                        <p:tgtEl>
                                          <p:spTgt spid="205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wipe(left)">
                                      <p:cBhvr>
                                        <p:cTn id="44" dur="500"/>
                                        <p:tgtEl>
                                          <p:spTgt spid="8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052"/>
                                        </p:tgtEl>
                                        <p:attrNameLst>
                                          <p:attrName>style.visibility</p:attrName>
                                        </p:attrNameLst>
                                      </p:cBhvr>
                                      <p:to>
                                        <p:strVal val="visible"/>
                                      </p:to>
                                    </p:set>
                                    <p:animEffect transition="in" filter="wipe(left)">
                                      <p:cBhvr>
                                        <p:cTn id="47" dur="500"/>
                                        <p:tgtEl>
                                          <p:spTgt spid="205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86"/>
                                        </p:tgtEl>
                                        <p:attrNameLst>
                                          <p:attrName>style.visibility</p:attrName>
                                        </p:attrNameLst>
                                      </p:cBhvr>
                                      <p:to>
                                        <p:strVal val="visible"/>
                                      </p:to>
                                    </p:set>
                                    <p:animEffect transition="in" filter="wipe(left)">
                                      <p:cBhvr>
                                        <p:cTn id="50" dur="500"/>
                                        <p:tgtEl>
                                          <p:spTgt spid="86"/>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054"/>
                                        </p:tgtEl>
                                        <p:attrNameLst>
                                          <p:attrName>style.visibility</p:attrName>
                                        </p:attrNameLst>
                                      </p:cBhvr>
                                      <p:to>
                                        <p:strVal val="visible"/>
                                      </p:to>
                                    </p:set>
                                    <p:animEffect transition="in" filter="wipe(left)">
                                      <p:cBhvr>
                                        <p:cTn id="53" dur="500"/>
                                        <p:tgtEl>
                                          <p:spTgt spid="205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p:cTn id="56" dur="500" fill="hold"/>
                                        <p:tgtEl>
                                          <p:spTgt spid="77"/>
                                        </p:tgtEl>
                                        <p:attrNameLst>
                                          <p:attrName>ppt_w</p:attrName>
                                        </p:attrNameLst>
                                      </p:cBhvr>
                                      <p:tavLst>
                                        <p:tav tm="0">
                                          <p:val>
                                            <p:fltVal val="0"/>
                                          </p:val>
                                        </p:tav>
                                        <p:tav tm="100000">
                                          <p:val>
                                            <p:strVal val="#ppt_w"/>
                                          </p:val>
                                        </p:tav>
                                      </p:tavLst>
                                    </p:anim>
                                    <p:anim calcmode="lin" valueType="num">
                                      <p:cBhvr>
                                        <p:cTn id="57" dur="500" fill="hold"/>
                                        <p:tgtEl>
                                          <p:spTgt spid="77"/>
                                        </p:tgtEl>
                                        <p:attrNameLst>
                                          <p:attrName>ppt_h</p:attrName>
                                        </p:attrNameLst>
                                      </p:cBhvr>
                                      <p:tavLst>
                                        <p:tav tm="0">
                                          <p:val>
                                            <p:fltVal val="0"/>
                                          </p:val>
                                        </p:tav>
                                        <p:tav tm="100000">
                                          <p:val>
                                            <p:strVal val="#ppt_h"/>
                                          </p:val>
                                        </p:tav>
                                      </p:tavLst>
                                    </p:anim>
                                    <p:animEffect transition="in" filter="fade">
                                      <p:cBhvr>
                                        <p:cTn id="58" dur="500"/>
                                        <p:tgtEl>
                                          <p:spTgt spid="7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anim calcmode="lin" valueType="num">
                                      <p:cBhvr>
                                        <p:cTn id="61" dur="500" fill="hold"/>
                                        <p:tgtEl>
                                          <p:spTgt spid="79"/>
                                        </p:tgtEl>
                                        <p:attrNameLst>
                                          <p:attrName>ppt_w</p:attrName>
                                        </p:attrNameLst>
                                      </p:cBhvr>
                                      <p:tavLst>
                                        <p:tav tm="0">
                                          <p:val>
                                            <p:fltVal val="0"/>
                                          </p:val>
                                        </p:tav>
                                        <p:tav tm="100000">
                                          <p:val>
                                            <p:strVal val="#ppt_w"/>
                                          </p:val>
                                        </p:tav>
                                      </p:tavLst>
                                    </p:anim>
                                    <p:anim calcmode="lin" valueType="num">
                                      <p:cBhvr>
                                        <p:cTn id="62" dur="500" fill="hold"/>
                                        <p:tgtEl>
                                          <p:spTgt spid="79"/>
                                        </p:tgtEl>
                                        <p:attrNameLst>
                                          <p:attrName>ppt_h</p:attrName>
                                        </p:attrNameLst>
                                      </p:cBhvr>
                                      <p:tavLst>
                                        <p:tav tm="0">
                                          <p:val>
                                            <p:fltVal val="0"/>
                                          </p:val>
                                        </p:tav>
                                        <p:tav tm="100000">
                                          <p:val>
                                            <p:strVal val="#ppt_h"/>
                                          </p:val>
                                        </p:tav>
                                      </p:tavLst>
                                    </p:anim>
                                    <p:animEffect transition="in" filter="fade">
                                      <p:cBhvr>
                                        <p:cTn id="63" dur="500"/>
                                        <p:tgtEl>
                                          <p:spTgt spid="7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0"/>
                                        </p:tgtEl>
                                        <p:attrNameLst>
                                          <p:attrName>style.visibility</p:attrName>
                                        </p:attrNameLst>
                                      </p:cBhvr>
                                      <p:to>
                                        <p:strVal val="visible"/>
                                      </p:to>
                                    </p:set>
                                    <p:anim calcmode="lin" valueType="num">
                                      <p:cBhvr>
                                        <p:cTn id="66" dur="500" fill="hold"/>
                                        <p:tgtEl>
                                          <p:spTgt spid="80"/>
                                        </p:tgtEl>
                                        <p:attrNameLst>
                                          <p:attrName>ppt_w</p:attrName>
                                        </p:attrNameLst>
                                      </p:cBhvr>
                                      <p:tavLst>
                                        <p:tav tm="0">
                                          <p:val>
                                            <p:fltVal val="0"/>
                                          </p:val>
                                        </p:tav>
                                        <p:tav tm="100000">
                                          <p:val>
                                            <p:strVal val="#ppt_w"/>
                                          </p:val>
                                        </p:tav>
                                      </p:tavLst>
                                    </p:anim>
                                    <p:anim calcmode="lin" valueType="num">
                                      <p:cBhvr>
                                        <p:cTn id="67" dur="500" fill="hold"/>
                                        <p:tgtEl>
                                          <p:spTgt spid="80"/>
                                        </p:tgtEl>
                                        <p:attrNameLst>
                                          <p:attrName>ppt_h</p:attrName>
                                        </p:attrNameLst>
                                      </p:cBhvr>
                                      <p:tavLst>
                                        <p:tav tm="0">
                                          <p:val>
                                            <p:fltVal val="0"/>
                                          </p:val>
                                        </p:tav>
                                        <p:tav tm="100000">
                                          <p:val>
                                            <p:strVal val="#ppt_h"/>
                                          </p:val>
                                        </p:tav>
                                      </p:tavLst>
                                    </p:anim>
                                    <p:animEffect transition="in" filter="fade">
                                      <p:cBhvr>
                                        <p:cTn id="68" dur="500"/>
                                        <p:tgtEl>
                                          <p:spTgt spid="8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500" fill="hold"/>
                                        <p:tgtEl>
                                          <p:spTgt spid="81"/>
                                        </p:tgtEl>
                                        <p:attrNameLst>
                                          <p:attrName>ppt_w</p:attrName>
                                        </p:attrNameLst>
                                      </p:cBhvr>
                                      <p:tavLst>
                                        <p:tav tm="0">
                                          <p:val>
                                            <p:fltVal val="0"/>
                                          </p:val>
                                        </p:tav>
                                        <p:tav tm="100000">
                                          <p:val>
                                            <p:strVal val="#ppt_w"/>
                                          </p:val>
                                        </p:tav>
                                      </p:tavLst>
                                    </p:anim>
                                    <p:anim calcmode="lin" valueType="num">
                                      <p:cBhvr>
                                        <p:cTn id="72" dur="500" fill="hold"/>
                                        <p:tgtEl>
                                          <p:spTgt spid="81"/>
                                        </p:tgtEl>
                                        <p:attrNameLst>
                                          <p:attrName>ppt_h</p:attrName>
                                        </p:attrNameLst>
                                      </p:cBhvr>
                                      <p:tavLst>
                                        <p:tav tm="0">
                                          <p:val>
                                            <p:fltVal val="0"/>
                                          </p:val>
                                        </p:tav>
                                        <p:tav tm="100000">
                                          <p:val>
                                            <p:strVal val="#ppt_h"/>
                                          </p:val>
                                        </p:tav>
                                      </p:tavLst>
                                    </p:anim>
                                    <p:animEffect transition="in" filter="fade">
                                      <p:cBhvr>
                                        <p:cTn id="73" dur="500"/>
                                        <p:tgtEl>
                                          <p:spTgt spid="81"/>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82"/>
                                        </p:tgtEl>
                                        <p:attrNameLst>
                                          <p:attrName>style.visibility</p:attrName>
                                        </p:attrNameLst>
                                      </p:cBhvr>
                                      <p:to>
                                        <p:strVal val="visible"/>
                                      </p:to>
                                    </p:set>
                                    <p:anim calcmode="lin" valueType="num">
                                      <p:cBhvr>
                                        <p:cTn id="76" dur="500" fill="hold"/>
                                        <p:tgtEl>
                                          <p:spTgt spid="82"/>
                                        </p:tgtEl>
                                        <p:attrNameLst>
                                          <p:attrName>ppt_w</p:attrName>
                                        </p:attrNameLst>
                                      </p:cBhvr>
                                      <p:tavLst>
                                        <p:tav tm="0">
                                          <p:val>
                                            <p:fltVal val="0"/>
                                          </p:val>
                                        </p:tav>
                                        <p:tav tm="100000">
                                          <p:val>
                                            <p:strVal val="#ppt_w"/>
                                          </p:val>
                                        </p:tav>
                                      </p:tavLst>
                                    </p:anim>
                                    <p:anim calcmode="lin" valueType="num">
                                      <p:cBhvr>
                                        <p:cTn id="77" dur="500" fill="hold"/>
                                        <p:tgtEl>
                                          <p:spTgt spid="82"/>
                                        </p:tgtEl>
                                        <p:attrNameLst>
                                          <p:attrName>ppt_h</p:attrName>
                                        </p:attrNameLst>
                                      </p:cBhvr>
                                      <p:tavLst>
                                        <p:tav tm="0">
                                          <p:val>
                                            <p:fltVal val="0"/>
                                          </p:val>
                                        </p:tav>
                                        <p:tav tm="100000">
                                          <p:val>
                                            <p:strVal val="#ppt_h"/>
                                          </p:val>
                                        </p:tav>
                                      </p:tavLst>
                                    </p:anim>
                                    <p:animEffect transition="in" filter="fade">
                                      <p:cBhvr>
                                        <p:cTn id="78" dur="500"/>
                                        <p:tgtEl>
                                          <p:spTgt spid="82"/>
                                        </p:tgtEl>
                                      </p:cBhvr>
                                    </p:animEffect>
                                  </p:childTnLst>
                                </p:cTn>
                              </p:par>
                            </p:childTnLst>
                          </p:cTn>
                        </p:par>
                        <p:par>
                          <p:cTn id="79" fill="hold">
                            <p:stCondLst>
                              <p:cond delay="2250"/>
                            </p:stCondLst>
                            <p:childTnLst>
                              <p:par>
                                <p:cTn id="80" presetID="10" presetClass="entr" presetSubtype="0" fill="hold"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par>
                                <p:cTn id="83" presetID="10" presetClass="entr" presetSubtype="0" fill="hold" nodeType="withEffect">
                                  <p:stCondLst>
                                    <p:cond delay="0"/>
                                  </p:stCondLst>
                                  <p:childTnLst>
                                    <p:set>
                                      <p:cBhvr>
                                        <p:cTn id="84" dur="1" fill="hold">
                                          <p:stCondLst>
                                            <p:cond delay="0"/>
                                          </p:stCondLst>
                                        </p:cTn>
                                        <p:tgtEl>
                                          <p:spTgt spid="28"/>
                                        </p:tgtEl>
                                        <p:attrNameLst>
                                          <p:attrName>style.visibility</p:attrName>
                                        </p:attrNameLst>
                                      </p:cBhvr>
                                      <p:to>
                                        <p:strVal val="visible"/>
                                      </p:to>
                                    </p:set>
                                    <p:animEffect transition="in" filter="fade">
                                      <p:cBhvr>
                                        <p:cTn id="85" dur="500"/>
                                        <p:tgtEl>
                                          <p:spTgt spid="28"/>
                                        </p:tgtEl>
                                      </p:cBhvr>
                                    </p:animEffect>
                                  </p:childTnLst>
                                </p:cTn>
                              </p:par>
                              <p:par>
                                <p:cTn id="86" presetID="10" presetClass="entr" presetSubtype="0" fill="hold" nodeType="with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048"/>
                                        </p:tgtEl>
                                        <p:attrNameLst>
                                          <p:attrName>style.visibility</p:attrName>
                                        </p:attrNameLst>
                                      </p:cBhvr>
                                      <p:to>
                                        <p:strVal val="visible"/>
                                      </p:to>
                                    </p:set>
                                    <p:animEffect transition="in" filter="fade">
                                      <p:cBhvr>
                                        <p:cTn id="91" dur="500"/>
                                        <p:tgtEl>
                                          <p:spTgt spid="2048"/>
                                        </p:tgtEl>
                                      </p:cBhvr>
                                    </p:animEffect>
                                  </p:childTnLst>
                                </p:cTn>
                              </p:par>
                              <p:par>
                                <p:cTn id="92" presetID="10" presetClass="entr" presetSubtype="0" fill="hold" nodeType="withEffect">
                                  <p:stCondLst>
                                    <p:cond delay="0"/>
                                  </p:stCondLst>
                                  <p:childTnLst>
                                    <p:set>
                                      <p:cBhvr>
                                        <p:cTn id="93" dur="1" fill="hold">
                                          <p:stCondLst>
                                            <p:cond delay="0"/>
                                          </p:stCondLst>
                                        </p:cTn>
                                        <p:tgtEl>
                                          <p:spTgt spid="2065"/>
                                        </p:tgtEl>
                                        <p:attrNameLst>
                                          <p:attrName>style.visibility</p:attrName>
                                        </p:attrNameLst>
                                      </p:cBhvr>
                                      <p:to>
                                        <p:strVal val="visible"/>
                                      </p:to>
                                    </p:set>
                                    <p:animEffect transition="in" filter="fade">
                                      <p:cBhvr>
                                        <p:cTn id="94" dur="500"/>
                                        <p:tgtEl>
                                          <p:spTgt spid="2065"/>
                                        </p:tgtEl>
                                      </p:cBhvr>
                                    </p:animEffect>
                                  </p:childTnLst>
                                </p:cTn>
                              </p:par>
                            </p:childTnLst>
                          </p:cTn>
                        </p:par>
                        <p:par>
                          <p:cTn id="95" fill="hold">
                            <p:stCondLst>
                              <p:cond delay="2750"/>
                            </p:stCondLst>
                            <p:childTnLst>
                              <p:par>
                                <p:cTn id="96" presetID="22" presetClass="entr" presetSubtype="8" fill="hold" nodeType="afterEffect">
                                  <p:stCondLst>
                                    <p:cond delay="0"/>
                                  </p:stCondLst>
                                  <p:childTnLst>
                                    <p:set>
                                      <p:cBhvr>
                                        <p:cTn id="97" dur="1" fill="hold">
                                          <p:stCondLst>
                                            <p:cond delay="0"/>
                                          </p:stCondLst>
                                        </p:cTn>
                                        <p:tgtEl>
                                          <p:spTgt spid="83"/>
                                        </p:tgtEl>
                                        <p:attrNameLst>
                                          <p:attrName>style.visibility</p:attrName>
                                        </p:attrNameLst>
                                      </p:cBhvr>
                                      <p:to>
                                        <p:strVal val="visible"/>
                                      </p:to>
                                    </p:set>
                                    <p:animEffect transition="in" filter="wipe(left)">
                                      <p:cBhvr>
                                        <p:cTn id="98" dur="500"/>
                                        <p:tgtEl>
                                          <p:spTgt spid="83"/>
                                        </p:tgtEl>
                                      </p:cBhvr>
                                    </p:animEffect>
                                  </p:childTnLst>
                                </p:cTn>
                              </p:par>
                            </p:childTnLst>
                          </p:cTn>
                        </p:par>
                        <p:par>
                          <p:cTn id="99" fill="hold">
                            <p:stCondLst>
                              <p:cond delay="3250"/>
                            </p:stCondLst>
                            <p:childTnLst>
                              <p:par>
                                <p:cTn id="100" presetID="10" presetClass="entr" presetSubtype="0" fill="hold" grpId="0" nodeType="afterEffect">
                                  <p:stCondLst>
                                    <p:cond delay="0"/>
                                  </p:stCondLst>
                                  <p:childTnLst>
                                    <p:set>
                                      <p:cBhvr>
                                        <p:cTn id="101" dur="1" fill="hold">
                                          <p:stCondLst>
                                            <p:cond delay="0"/>
                                          </p:stCondLst>
                                        </p:cTn>
                                        <p:tgtEl>
                                          <p:spTgt spid="94"/>
                                        </p:tgtEl>
                                        <p:attrNameLst>
                                          <p:attrName>style.visibility</p:attrName>
                                        </p:attrNameLst>
                                      </p:cBhvr>
                                      <p:to>
                                        <p:strVal val="visible"/>
                                      </p:to>
                                    </p:set>
                                    <p:animEffect transition="in" filter="fade">
                                      <p:cBhvr>
                                        <p:cTn id="102" dur="500"/>
                                        <p:tgtEl>
                                          <p:spTgt spid="9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95"/>
                                        </p:tgtEl>
                                        <p:attrNameLst>
                                          <p:attrName>style.visibility</p:attrName>
                                        </p:attrNameLst>
                                      </p:cBhvr>
                                      <p:to>
                                        <p:strVal val="visible"/>
                                      </p:to>
                                    </p:set>
                                    <p:animEffect transition="in" filter="fade">
                                      <p:cBhvr>
                                        <p:cTn id="105" dur="500"/>
                                        <p:tgtEl>
                                          <p:spTgt spid="95"/>
                                        </p:tgtEl>
                                      </p:cBhvr>
                                    </p:animEffect>
                                  </p:childTnLst>
                                </p:cTn>
                              </p:par>
                            </p:childTnLst>
                          </p:cTn>
                        </p:par>
                        <p:par>
                          <p:cTn id="106" fill="hold">
                            <p:stCondLst>
                              <p:cond delay="3750"/>
                            </p:stCondLst>
                            <p:childTnLst>
                              <p:par>
                                <p:cTn id="107" presetID="22" presetClass="entr" presetSubtype="8" fill="hold" nodeType="afterEffect">
                                  <p:stCondLst>
                                    <p:cond delay="0"/>
                                  </p:stCondLst>
                                  <p:childTnLst>
                                    <p:set>
                                      <p:cBhvr>
                                        <p:cTn id="108" dur="1" fill="hold">
                                          <p:stCondLst>
                                            <p:cond delay="0"/>
                                          </p:stCondLst>
                                        </p:cTn>
                                        <p:tgtEl>
                                          <p:spTgt spid="85"/>
                                        </p:tgtEl>
                                        <p:attrNameLst>
                                          <p:attrName>style.visibility</p:attrName>
                                        </p:attrNameLst>
                                      </p:cBhvr>
                                      <p:to>
                                        <p:strVal val="visible"/>
                                      </p:to>
                                    </p:set>
                                    <p:animEffect transition="in" filter="wipe(left)">
                                      <p:cBhvr>
                                        <p:cTn id="109" dur="500"/>
                                        <p:tgtEl>
                                          <p:spTgt spid="85"/>
                                        </p:tgtEl>
                                      </p:cBhvr>
                                    </p:animEffect>
                                  </p:childTnLst>
                                </p:cTn>
                              </p:par>
                            </p:childTnLst>
                          </p:cTn>
                        </p:par>
                        <p:par>
                          <p:cTn id="110" fill="hold">
                            <p:stCondLst>
                              <p:cond delay="4250"/>
                            </p:stCondLst>
                            <p:childTnLst>
                              <p:par>
                                <p:cTn id="111" presetID="10" presetClass="entr" presetSubtype="0" fill="hold" grpId="0" nodeType="afterEffect">
                                  <p:stCondLst>
                                    <p:cond delay="0"/>
                                  </p:stCondLst>
                                  <p:childTnLst>
                                    <p:set>
                                      <p:cBhvr>
                                        <p:cTn id="112" dur="1" fill="hold">
                                          <p:stCondLst>
                                            <p:cond delay="0"/>
                                          </p:stCondLst>
                                        </p:cTn>
                                        <p:tgtEl>
                                          <p:spTgt spid="106"/>
                                        </p:tgtEl>
                                        <p:attrNameLst>
                                          <p:attrName>style.visibility</p:attrName>
                                        </p:attrNameLst>
                                      </p:cBhvr>
                                      <p:to>
                                        <p:strVal val="visible"/>
                                      </p:to>
                                    </p:set>
                                    <p:animEffect transition="in" filter="fade">
                                      <p:cBhvr>
                                        <p:cTn id="113" dur="500"/>
                                        <p:tgtEl>
                                          <p:spTgt spid="10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07"/>
                                        </p:tgtEl>
                                        <p:attrNameLst>
                                          <p:attrName>style.visibility</p:attrName>
                                        </p:attrNameLst>
                                      </p:cBhvr>
                                      <p:to>
                                        <p:strVal val="visible"/>
                                      </p:to>
                                    </p:set>
                                    <p:animEffect transition="in" filter="fade">
                                      <p:cBhvr>
                                        <p:cTn id="116" dur="500"/>
                                        <p:tgtEl>
                                          <p:spTgt spid="107"/>
                                        </p:tgtEl>
                                      </p:cBhvr>
                                    </p:animEffect>
                                  </p:childTnLst>
                                </p:cTn>
                              </p:par>
                            </p:childTnLst>
                          </p:cTn>
                        </p:par>
                        <p:par>
                          <p:cTn id="117" fill="hold">
                            <p:stCondLst>
                              <p:cond delay="4750"/>
                            </p:stCondLst>
                            <p:childTnLst>
                              <p:par>
                                <p:cTn id="118" presetID="22" presetClass="entr" presetSubtype="8" fill="hold" nodeType="afterEffect">
                                  <p:stCondLst>
                                    <p:cond delay="0"/>
                                  </p:stCondLst>
                                  <p:childTnLst>
                                    <p:set>
                                      <p:cBhvr>
                                        <p:cTn id="119" dur="1" fill="hold">
                                          <p:stCondLst>
                                            <p:cond delay="0"/>
                                          </p:stCondLst>
                                        </p:cTn>
                                        <p:tgtEl>
                                          <p:spTgt spid="87"/>
                                        </p:tgtEl>
                                        <p:attrNameLst>
                                          <p:attrName>style.visibility</p:attrName>
                                        </p:attrNameLst>
                                      </p:cBhvr>
                                      <p:to>
                                        <p:strVal val="visible"/>
                                      </p:to>
                                    </p:set>
                                    <p:animEffect transition="in" filter="wipe(left)">
                                      <p:cBhvr>
                                        <p:cTn id="120" dur="500"/>
                                        <p:tgtEl>
                                          <p:spTgt spid="87"/>
                                        </p:tgtEl>
                                      </p:cBhvr>
                                    </p:animEffect>
                                  </p:childTnLst>
                                </p:cTn>
                              </p:par>
                            </p:childTnLst>
                          </p:cTn>
                        </p:par>
                        <p:par>
                          <p:cTn id="121" fill="hold">
                            <p:stCondLst>
                              <p:cond delay="5250"/>
                            </p:stCondLst>
                            <p:childTnLst>
                              <p:par>
                                <p:cTn id="122" presetID="10" presetClass="entr" presetSubtype="0" fill="hold" grpId="0" nodeType="afterEffect">
                                  <p:stCondLst>
                                    <p:cond delay="0"/>
                                  </p:stCondLst>
                                  <p:childTnLst>
                                    <p:set>
                                      <p:cBhvr>
                                        <p:cTn id="123" dur="1" fill="hold">
                                          <p:stCondLst>
                                            <p:cond delay="0"/>
                                          </p:stCondLst>
                                        </p:cTn>
                                        <p:tgtEl>
                                          <p:spTgt spid="108"/>
                                        </p:tgtEl>
                                        <p:attrNameLst>
                                          <p:attrName>style.visibility</p:attrName>
                                        </p:attrNameLst>
                                      </p:cBhvr>
                                      <p:to>
                                        <p:strVal val="visible"/>
                                      </p:to>
                                    </p:set>
                                    <p:animEffect transition="in" filter="fade">
                                      <p:cBhvr>
                                        <p:cTn id="124" dur="500"/>
                                        <p:tgtEl>
                                          <p:spTgt spid="108"/>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9"/>
                                        </p:tgtEl>
                                        <p:attrNameLst>
                                          <p:attrName>style.visibility</p:attrName>
                                        </p:attrNameLst>
                                      </p:cBhvr>
                                      <p:to>
                                        <p:strVal val="visible"/>
                                      </p:to>
                                    </p:set>
                                    <p:animEffect transition="in" filter="fade">
                                      <p:cBhvr>
                                        <p:cTn id="127" dur="500"/>
                                        <p:tgtEl>
                                          <p:spTgt spid="109"/>
                                        </p:tgtEl>
                                      </p:cBhvr>
                                    </p:animEffect>
                                  </p:childTnLst>
                                </p:cTn>
                              </p:par>
                            </p:childTnLst>
                          </p:cTn>
                        </p:par>
                        <p:par>
                          <p:cTn id="128" fill="hold">
                            <p:stCondLst>
                              <p:cond delay="5750"/>
                            </p:stCondLst>
                            <p:childTnLst>
                              <p:par>
                                <p:cTn id="129" presetID="22" presetClass="entr" presetSubtype="8" fill="hold" nodeType="afterEffect">
                                  <p:stCondLst>
                                    <p:cond delay="0"/>
                                  </p:stCondLst>
                                  <p:childTnLst>
                                    <p:set>
                                      <p:cBhvr>
                                        <p:cTn id="130" dur="1" fill="hold">
                                          <p:stCondLst>
                                            <p:cond delay="0"/>
                                          </p:stCondLst>
                                        </p:cTn>
                                        <p:tgtEl>
                                          <p:spTgt spid="88"/>
                                        </p:tgtEl>
                                        <p:attrNameLst>
                                          <p:attrName>style.visibility</p:attrName>
                                        </p:attrNameLst>
                                      </p:cBhvr>
                                      <p:to>
                                        <p:strVal val="visible"/>
                                      </p:to>
                                    </p:set>
                                    <p:animEffect transition="in" filter="wipe(left)">
                                      <p:cBhvr>
                                        <p:cTn id="131" dur="500"/>
                                        <p:tgtEl>
                                          <p:spTgt spid="88"/>
                                        </p:tgtEl>
                                      </p:cBhvr>
                                    </p:animEffect>
                                  </p:childTnLst>
                                </p:cTn>
                              </p:par>
                            </p:childTnLst>
                          </p:cTn>
                        </p:par>
                        <p:par>
                          <p:cTn id="132" fill="hold">
                            <p:stCondLst>
                              <p:cond delay="6250"/>
                            </p:stCondLst>
                            <p:childTnLst>
                              <p:par>
                                <p:cTn id="133" presetID="10" presetClass="entr" presetSubtype="0" fill="hold" grpId="0" nodeType="afterEffect">
                                  <p:stCondLst>
                                    <p:cond delay="0"/>
                                  </p:stCondLst>
                                  <p:childTnLst>
                                    <p:set>
                                      <p:cBhvr>
                                        <p:cTn id="134" dur="1" fill="hold">
                                          <p:stCondLst>
                                            <p:cond delay="0"/>
                                          </p:stCondLst>
                                        </p:cTn>
                                        <p:tgtEl>
                                          <p:spTgt spid="110"/>
                                        </p:tgtEl>
                                        <p:attrNameLst>
                                          <p:attrName>style.visibility</p:attrName>
                                        </p:attrNameLst>
                                      </p:cBhvr>
                                      <p:to>
                                        <p:strVal val="visible"/>
                                      </p:to>
                                    </p:set>
                                    <p:animEffect transition="in" filter="fade">
                                      <p:cBhvr>
                                        <p:cTn id="135" dur="500"/>
                                        <p:tgtEl>
                                          <p:spTgt spid="110"/>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11"/>
                                        </p:tgtEl>
                                        <p:attrNameLst>
                                          <p:attrName>style.visibility</p:attrName>
                                        </p:attrNameLst>
                                      </p:cBhvr>
                                      <p:to>
                                        <p:strVal val="visible"/>
                                      </p:to>
                                    </p:set>
                                    <p:animEffect transition="in" filter="fade">
                                      <p:cBhvr>
                                        <p:cTn id="138" dur="500"/>
                                        <p:tgtEl>
                                          <p:spTgt spid="111"/>
                                        </p:tgtEl>
                                      </p:cBhvr>
                                    </p:animEffect>
                                  </p:childTnLst>
                                </p:cTn>
                              </p:par>
                            </p:childTnLst>
                          </p:cTn>
                        </p:par>
                        <p:par>
                          <p:cTn id="139" fill="hold">
                            <p:stCondLst>
                              <p:cond delay="6750"/>
                            </p:stCondLst>
                            <p:childTnLst>
                              <p:par>
                                <p:cTn id="140" presetID="22" presetClass="entr" presetSubtype="8" fill="hold" nodeType="afterEffect">
                                  <p:stCondLst>
                                    <p:cond delay="0"/>
                                  </p:stCondLst>
                                  <p:childTnLst>
                                    <p:set>
                                      <p:cBhvr>
                                        <p:cTn id="141" dur="1" fill="hold">
                                          <p:stCondLst>
                                            <p:cond delay="0"/>
                                          </p:stCondLst>
                                        </p:cTn>
                                        <p:tgtEl>
                                          <p:spTgt spid="91"/>
                                        </p:tgtEl>
                                        <p:attrNameLst>
                                          <p:attrName>style.visibility</p:attrName>
                                        </p:attrNameLst>
                                      </p:cBhvr>
                                      <p:to>
                                        <p:strVal val="visible"/>
                                      </p:to>
                                    </p:set>
                                    <p:animEffect transition="in" filter="wipe(left)">
                                      <p:cBhvr>
                                        <p:cTn id="142" dur="500"/>
                                        <p:tgtEl>
                                          <p:spTgt spid="91"/>
                                        </p:tgtEl>
                                      </p:cBhvr>
                                    </p:animEffect>
                                  </p:childTnLst>
                                </p:cTn>
                              </p:par>
                            </p:childTnLst>
                          </p:cTn>
                        </p:par>
                        <p:par>
                          <p:cTn id="143" fill="hold">
                            <p:stCondLst>
                              <p:cond delay="7250"/>
                            </p:stCondLst>
                            <p:childTnLst>
                              <p:par>
                                <p:cTn id="144" presetID="10" presetClass="entr" presetSubtype="0" fill="hold" grpId="0" nodeType="afterEffect">
                                  <p:stCondLst>
                                    <p:cond delay="0"/>
                                  </p:stCondLst>
                                  <p:childTnLst>
                                    <p:set>
                                      <p:cBhvr>
                                        <p:cTn id="145" dur="1" fill="hold">
                                          <p:stCondLst>
                                            <p:cond delay="0"/>
                                          </p:stCondLst>
                                        </p:cTn>
                                        <p:tgtEl>
                                          <p:spTgt spid="112"/>
                                        </p:tgtEl>
                                        <p:attrNameLst>
                                          <p:attrName>style.visibility</p:attrName>
                                        </p:attrNameLst>
                                      </p:cBhvr>
                                      <p:to>
                                        <p:strVal val="visible"/>
                                      </p:to>
                                    </p:set>
                                    <p:animEffect transition="in" filter="fade">
                                      <p:cBhvr>
                                        <p:cTn id="146" dur="500"/>
                                        <p:tgtEl>
                                          <p:spTgt spid="112"/>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13"/>
                                        </p:tgtEl>
                                        <p:attrNameLst>
                                          <p:attrName>style.visibility</p:attrName>
                                        </p:attrNameLst>
                                      </p:cBhvr>
                                      <p:to>
                                        <p:strVal val="visible"/>
                                      </p:to>
                                    </p:set>
                                    <p:animEffect transition="in" filter="fade">
                                      <p:cBhvr>
                                        <p:cTn id="149" dur="500"/>
                                        <p:tgtEl>
                                          <p:spTgt spid="113"/>
                                        </p:tgtEl>
                                      </p:cBhvr>
                                    </p:animEffect>
                                  </p:childTnLst>
                                </p:cTn>
                              </p:par>
                            </p:childTnLst>
                          </p:cTn>
                        </p:par>
                        <p:par>
                          <p:cTn id="150" fill="hold">
                            <p:stCondLst>
                              <p:cond delay="7750"/>
                            </p:stCondLst>
                            <p:childTnLst>
                              <p:par>
                                <p:cTn id="151" presetID="10" presetClass="entr" presetSubtype="0" fill="hold" grpId="0" nodeType="afterEffect">
                                  <p:stCondLst>
                                    <p:cond delay="0"/>
                                  </p:stCondLst>
                                  <p:childTnLst>
                                    <p:set>
                                      <p:cBhvr>
                                        <p:cTn id="152" dur="1" fill="hold">
                                          <p:stCondLst>
                                            <p:cond delay="0"/>
                                          </p:stCondLst>
                                        </p:cTn>
                                        <p:tgtEl>
                                          <p:spTgt spid="43"/>
                                        </p:tgtEl>
                                        <p:attrNameLst>
                                          <p:attrName>style.visibility</p:attrName>
                                        </p:attrNameLst>
                                      </p:cBhvr>
                                      <p:to>
                                        <p:strVal val="visible"/>
                                      </p:to>
                                    </p:set>
                                    <p:animEffect transition="in" filter="fade">
                                      <p:cBhvr>
                                        <p:cTn id="153" dur="500"/>
                                        <p:tgtEl>
                                          <p:spTgt spid="4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42"/>
                                        </p:tgtEl>
                                        <p:attrNameLst>
                                          <p:attrName>style.visibility</p:attrName>
                                        </p:attrNameLst>
                                      </p:cBhvr>
                                      <p:to>
                                        <p:strVal val="visible"/>
                                      </p:to>
                                    </p:set>
                                    <p:animEffect transition="in" filter="fade">
                                      <p:cBhvr>
                                        <p:cTn id="156" dur="500"/>
                                        <p:tgtEl>
                                          <p:spTgt spid="42"/>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41"/>
                                        </p:tgtEl>
                                        <p:attrNameLst>
                                          <p:attrName>style.visibility</p:attrName>
                                        </p:attrNameLst>
                                      </p:cBhvr>
                                      <p:to>
                                        <p:strVal val="visible"/>
                                      </p:to>
                                    </p:set>
                                    <p:animEffect transition="in" filter="fade">
                                      <p:cBhvr>
                                        <p:cTn id="159" dur="500"/>
                                        <p:tgtEl>
                                          <p:spTgt spid="41"/>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40"/>
                                        </p:tgtEl>
                                        <p:attrNameLst>
                                          <p:attrName>style.visibility</p:attrName>
                                        </p:attrNameLst>
                                      </p:cBhvr>
                                      <p:to>
                                        <p:strVal val="visible"/>
                                      </p:to>
                                    </p:set>
                                    <p:animEffect transition="in" filter="fade">
                                      <p:cBhvr>
                                        <p:cTn id="162" dur="500"/>
                                        <p:tgtEl>
                                          <p:spTgt spid="40"/>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39"/>
                                        </p:tgtEl>
                                        <p:attrNameLst>
                                          <p:attrName>style.visibility</p:attrName>
                                        </p:attrNameLst>
                                      </p:cBhvr>
                                      <p:to>
                                        <p:strVal val="visible"/>
                                      </p:to>
                                    </p:set>
                                    <p:animEffect transition="in" filter="fade">
                                      <p:cBhvr>
                                        <p:cTn id="16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84" grpId="0" animBg="1"/>
      <p:bldP spid="2052" grpId="0" animBg="1"/>
      <p:bldP spid="86" grpId="0" animBg="1"/>
      <p:bldP spid="2054" grpId="0" animBg="1"/>
      <p:bldP spid="77" grpId="0" animBg="1"/>
      <p:bldP spid="79" grpId="0" animBg="1"/>
      <p:bldP spid="80" grpId="0" animBg="1"/>
      <p:bldP spid="81" grpId="0" animBg="1"/>
      <p:bldP spid="82" grpId="0" animBg="1"/>
      <p:bldP spid="92" grpId="0"/>
      <p:bldP spid="93" grpId="0"/>
      <p:bldP spid="2081" grpId="0" animBg="1"/>
      <p:bldP spid="2082" grpId="0" animBg="1"/>
      <p:bldP spid="2083" grpId="0" animBg="1"/>
      <p:bldP spid="2084" grpId="0" animBg="1"/>
      <p:bldP spid="2085" grpId="0" animBg="1"/>
      <p:bldP spid="39" grpId="0"/>
      <p:bldP spid="40" grpId="0"/>
      <p:bldP spid="41" grpId="0"/>
      <p:bldP spid="42" grpId="0"/>
      <p:bldP spid="43" grpId="0"/>
      <p:bldP spid="2048" grpId="0" animBg="1"/>
      <p:bldP spid="94" grpId="0"/>
      <p:bldP spid="95" grpId="0"/>
      <p:bldP spid="106" grpId="0"/>
      <p:bldP spid="107" grpId="0"/>
      <p:bldP spid="108" grpId="0"/>
      <p:bldP spid="109" grpId="0"/>
      <p:bldP spid="110" grpId="0"/>
      <p:bldP spid="111" grpId="0"/>
      <p:bldP spid="112" grpId="0"/>
      <p:bldP spid="1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97012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MOZ </a:t>
            </a:r>
            <a:r>
              <a:rPr lang="id-ID" sz="3200" b="1" dirty="0" smtClean="0">
                <a:solidFill>
                  <a:srgbClr val="FF6D6D"/>
                </a:solidFill>
                <a:latin typeface="Raleway" panose="020B0003030101060003" pitchFamily="34" charset="0"/>
              </a:rPr>
              <a:t>INFOGRAPHIC</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5"/>
          <p:cNvSpPr>
            <a:spLocks/>
          </p:cNvSpPr>
          <p:nvPr/>
        </p:nvSpPr>
        <p:spPr bwMode="auto">
          <a:xfrm>
            <a:off x="6154235" y="2679651"/>
            <a:ext cx="1854893" cy="485148"/>
          </a:xfrm>
          <a:custGeom>
            <a:avLst/>
            <a:gdLst>
              <a:gd name="T0" fmla="*/ 1277 w 1277"/>
              <a:gd name="T1" fmla="*/ 334 h 334"/>
              <a:gd name="T2" fmla="*/ 0 w 1277"/>
              <a:gd name="T3" fmla="*/ 0 h 334"/>
              <a:gd name="T4" fmla="*/ 850 w 1277"/>
              <a:gd name="T5" fmla="*/ 304 h 334"/>
              <a:gd name="T6" fmla="*/ 1277 w 1277"/>
              <a:gd name="T7" fmla="*/ 334 h 334"/>
            </a:gdLst>
            <a:ahLst/>
            <a:cxnLst>
              <a:cxn ang="0">
                <a:pos x="T0" y="T1"/>
              </a:cxn>
              <a:cxn ang="0">
                <a:pos x="T2" y="T3"/>
              </a:cxn>
              <a:cxn ang="0">
                <a:pos x="T4" y="T5"/>
              </a:cxn>
              <a:cxn ang="0">
                <a:pos x="T6" y="T7"/>
              </a:cxn>
            </a:cxnLst>
            <a:rect l="0" t="0" r="r" b="b"/>
            <a:pathLst>
              <a:path w="1277" h="334">
                <a:moveTo>
                  <a:pt x="1277" y="334"/>
                </a:moveTo>
                <a:lnTo>
                  <a:pt x="0" y="0"/>
                </a:lnTo>
                <a:lnTo>
                  <a:pt x="850" y="304"/>
                </a:lnTo>
                <a:lnTo>
                  <a:pt x="1277" y="334"/>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7388894" y="3121223"/>
            <a:ext cx="620234" cy="1464160"/>
          </a:xfrm>
          <a:custGeom>
            <a:avLst/>
            <a:gdLst>
              <a:gd name="T0" fmla="*/ 0 w 427"/>
              <a:gd name="T1" fmla="*/ 1008 h 1008"/>
              <a:gd name="T2" fmla="*/ 427 w 427"/>
              <a:gd name="T3" fmla="*/ 30 h 1008"/>
              <a:gd name="T4" fmla="*/ 0 w 427"/>
              <a:gd name="T5" fmla="*/ 0 h 1008"/>
              <a:gd name="T6" fmla="*/ 0 w 427"/>
              <a:gd name="T7" fmla="*/ 1008 h 1008"/>
            </a:gdLst>
            <a:ahLst/>
            <a:cxnLst>
              <a:cxn ang="0">
                <a:pos x="T0" y="T1"/>
              </a:cxn>
              <a:cxn ang="0">
                <a:pos x="T2" y="T3"/>
              </a:cxn>
              <a:cxn ang="0">
                <a:pos x="T4" y="T5"/>
              </a:cxn>
              <a:cxn ang="0">
                <a:pos x="T6" y="T7"/>
              </a:cxn>
            </a:cxnLst>
            <a:rect l="0" t="0" r="r" b="b"/>
            <a:pathLst>
              <a:path w="427" h="1008">
                <a:moveTo>
                  <a:pt x="0" y="1008"/>
                </a:moveTo>
                <a:lnTo>
                  <a:pt x="427" y="30"/>
                </a:lnTo>
                <a:lnTo>
                  <a:pt x="0" y="0"/>
                </a:lnTo>
                <a:lnTo>
                  <a:pt x="0" y="100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4303699" y="2679651"/>
            <a:ext cx="1850536" cy="485148"/>
          </a:xfrm>
          <a:custGeom>
            <a:avLst/>
            <a:gdLst>
              <a:gd name="T0" fmla="*/ 0 w 1274"/>
              <a:gd name="T1" fmla="*/ 334 h 334"/>
              <a:gd name="T2" fmla="*/ 1274 w 1274"/>
              <a:gd name="T3" fmla="*/ 0 h 334"/>
              <a:gd name="T4" fmla="*/ 424 w 1274"/>
              <a:gd name="T5" fmla="*/ 304 h 334"/>
              <a:gd name="T6" fmla="*/ 0 w 1274"/>
              <a:gd name="T7" fmla="*/ 334 h 334"/>
            </a:gdLst>
            <a:ahLst/>
            <a:cxnLst>
              <a:cxn ang="0">
                <a:pos x="T0" y="T1"/>
              </a:cxn>
              <a:cxn ang="0">
                <a:pos x="T2" y="T3"/>
              </a:cxn>
              <a:cxn ang="0">
                <a:pos x="T4" y="T5"/>
              </a:cxn>
              <a:cxn ang="0">
                <a:pos x="T6" y="T7"/>
              </a:cxn>
            </a:cxnLst>
            <a:rect l="0" t="0" r="r" b="b"/>
            <a:pathLst>
              <a:path w="1274" h="334">
                <a:moveTo>
                  <a:pt x="0" y="334"/>
                </a:moveTo>
                <a:lnTo>
                  <a:pt x="1274" y="0"/>
                </a:lnTo>
                <a:lnTo>
                  <a:pt x="424" y="304"/>
                </a:lnTo>
                <a:lnTo>
                  <a:pt x="0" y="334"/>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4303699" y="3121223"/>
            <a:ext cx="615877" cy="1464160"/>
          </a:xfrm>
          <a:custGeom>
            <a:avLst/>
            <a:gdLst>
              <a:gd name="T0" fmla="*/ 424 w 424"/>
              <a:gd name="T1" fmla="*/ 1008 h 1008"/>
              <a:gd name="T2" fmla="*/ 0 w 424"/>
              <a:gd name="T3" fmla="*/ 30 h 1008"/>
              <a:gd name="T4" fmla="*/ 424 w 424"/>
              <a:gd name="T5" fmla="*/ 0 h 1008"/>
              <a:gd name="T6" fmla="*/ 424 w 424"/>
              <a:gd name="T7" fmla="*/ 1008 h 1008"/>
            </a:gdLst>
            <a:ahLst/>
            <a:cxnLst>
              <a:cxn ang="0">
                <a:pos x="T0" y="T1"/>
              </a:cxn>
              <a:cxn ang="0">
                <a:pos x="T2" y="T3"/>
              </a:cxn>
              <a:cxn ang="0">
                <a:pos x="T4" y="T5"/>
              </a:cxn>
              <a:cxn ang="0">
                <a:pos x="T6" y="T7"/>
              </a:cxn>
            </a:cxnLst>
            <a:rect l="0" t="0" r="r" b="b"/>
            <a:pathLst>
              <a:path w="424" h="1008">
                <a:moveTo>
                  <a:pt x="424" y="1008"/>
                </a:moveTo>
                <a:lnTo>
                  <a:pt x="0" y="30"/>
                </a:lnTo>
                <a:lnTo>
                  <a:pt x="424" y="0"/>
                </a:lnTo>
                <a:lnTo>
                  <a:pt x="424" y="100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6154235" y="4578121"/>
            <a:ext cx="1234659" cy="1517904"/>
          </a:xfrm>
          <a:custGeom>
            <a:avLst/>
            <a:gdLst>
              <a:gd name="T0" fmla="*/ 0 w 850"/>
              <a:gd name="T1" fmla="*/ 1045 h 1045"/>
              <a:gd name="T2" fmla="*/ 0 w 850"/>
              <a:gd name="T3" fmla="*/ 306 h 1045"/>
              <a:gd name="T4" fmla="*/ 850 w 850"/>
              <a:gd name="T5" fmla="*/ 0 h 1045"/>
              <a:gd name="T6" fmla="*/ 0 w 850"/>
              <a:gd name="T7" fmla="*/ 1045 h 1045"/>
            </a:gdLst>
            <a:ahLst/>
            <a:cxnLst>
              <a:cxn ang="0">
                <a:pos x="T0" y="T1"/>
              </a:cxn>
              <a:cxn ang="0">
                <a:pos x="T2" y="T3"/>
              </a:cxn>
              <a:cxn ang="0">
                <a:pos x="T4" y="T5"/>
              </a:cxn>
              <a:cxn ang="0">
                <a:pos x="T6" y="T7"/>
              </a:cxn>
            </a:cxnLst>
            <a:rect l="0" t="0" r="r" b="b"/>
            <a:pathLst>
              <a:path w="850" h="1045">
                <a:moveTo>
                  <a:pt x="0" y="1045"/>
                </a:moveTo>
                <a:lnTo>
                  <a:pt x="0" y="306"/>
                </a:lnTo>
                <a:lnTo>
                  <a:pt x="850" y="0"/>
                </a:lnTo>
                <a:lnTo>
                  <a:pt x="0" y="1045"/>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919576" y="4578121"/>
            <a:ext cx="1234659" cy="1517904"/>
          </a:xfrm>
          <a:custGeom>
            <a:avLst/>
            <a:gdLst>
              <a:gd name="T0" fmla="*/ 850 w 850"/>
              <a:gd name="T1" fmla="*/ 1045 h 1045"/>
              <a:gd name="T2" fmla="*/ 850 w 850"/>
              <a:gd name="T3" fmla="*/ 306 h 1045"/>
              <a:gd name="T4" fmla="*/ 0 w 850"/>
              <a:gd name="T5" fmla="*/ 0 h 1045"/>
              <a:gd name="T6" fmla="*/ 850 w 850"/>
              <a:gd name="T7" fmla="*/ 1045 h 1045"/>
            </a:gdLst>
            <a:ahLst/>
            <a:cxnLst>
              <a:cxn ang="0">
                <a:pos x="T0" y="T1"/>
              </a:cxn>
              <a:cxn ang="0">
                <a:pos x="T2" y="T3"/>
              </a:cxn>
              <a:cxn ang="0">
                <a:pos x="T4" y="T5"/>
              </a:cxn>
              <a:cxn ang="0">
                <a:pos x="T6" y="T7"/>
              </a:cxn>
            </a:cxnLst>
            <a:rect l="0" t="0" r="r" b="b"/>
            <a:pathLst>
              <a:path w="850" h="1045">
                <a:moveTo>
                  <a:pt x="850" y="1045"/>
                </a:moveTo>
                <a:lnTo>
                  <a:pt x="850" y="306"/>
                </a:lnTo>
                <a:lnTo>
                  <a:pt x="0" y="0"/>
                </a:lnTo>
                <a:lnTo>
                  <a:pt x="850" y="1045"/>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6154235" y="1603319"/>
            <a:ext cx="1234659" cy="1960929"/>
          </a:xfrm>
          <a:custGeom>
            <a:avLst/>
            <a:gdLst>
              <a:gd name="T0" fmla="*/ 0 w 850"/>
              <a:gd name="T1" fmla="*/ 0 h 1350"/>
              <a:gd name="T2" fmla="*/ 0 w 850"/>
              <a:gd name="T3" fmla="*/ 1350 h 1350"/>
              <a:gd name="T4" fmla="*/ 850 w 850"/>
              <a:gd name="T5" fmla="*/ 1045 h 1350"/>
              <a:gd name="T6" fmla="*/ 0 w 850"/>
              <a:gd name="T7" fmla="*/ 0 h 1350"/>
            </a:gdLst>
            <a:ahLst/>
            <a:cxnLst>
              <a:cxn ang="0">
                <a:pos x="T0" y="T1"/>
              </a:cxn>
              <a:cxn ang="0">
                <a:pos x="T2" y="T3"/>
              </a:cxn>
              <a:cxn ang="0">
                <a:pos x="T4" y="T5"/>
              </a:cxn>
              <a:cxn ang="0">
                <a:pos x="T6" y="T7"/>
              </a:cxn>
            </a:cxnLst>
            <a:rect l="0" t="0" r="r" b="b"/>
            <a:pathLst>
              <a:path w="850" h="1350">
                <a:moveTo>
                  <a:pt x="0" y="0"/>
                </a:moveTo>
                <a:lnTo>
                  <a:pt x="0" y="1350"/>
                </a:lnTo>
                <a:lnTo>
                  <a:pt x="850" y="1045"/>
                </a:lnTo>
                <a:lnTo>
                  <a:pt x="0" y="0"/>
                </a:lnTo>
                <a:close/>
              </a:path>
            </a:pathLst>
          </a:custGeom>
          <a:solidFill>
            <a:srgbClr val="FF5B5B"/>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4919576" y="1603319"/>
            <a:ext cx="1234659" cy="1960929"/>
          </a:xfrm>
          <a:custGeom>
            <a:avLst/>
            <a:gdLst>
              <a:gd name="T0" fmla="*/ 850 w 850"/>
              <a:gd name="T1" fmla="*/ 0 h 1350"/>
              <a:gd name="T2" fmla="*/ 850 w 850"/>
              <a:gd name="T3" fmla="*/ 1350 h 1350"/>
              <a:gd name="T4" fmla="*/ 0 w 850"/>
              <a:gd name="T5" fmla="*/ 1045 h 1350"/>
              <a:gd name="T6" fmla="*/ 850 w 850"/>
              <a:gd name="T7" fmla="*/ 0 h 1350"/>
            </a:gdLst>
            <a:ahLst/>
            <a:cxnLst>
              <a:cxn ang="0">
                <a:pos x="T0" y="T1"/>
              </a:cxn>
              <a:cxn ang="0">
                <a:pos x="T2" y="T3"/>
              </a:cxn>
              <a:cxn ang="0">
                <a:pos x="T4" y="T5"/>
              </a:cxn>
              <a:cxn ang="0">
                <a:pos x="T6" y="T7"/>
              </a:cxn>
            </a:cxnLst>
            <a:rect l="0" t="0" r="r" b="b"/>
            <a:pathLst>
              <a:path w="850" h="1350">
                <a:moveTo>
                  <a:pt x="850" y="0"/>
                </a:moveTo>
                <a:lnTo>
                  <a:pt x="850" y="1350"/>
                </a:lnTo>
                <a:lnTo>
                  <a:pt x="0" y="1045"/>
                </a:lnTo>
                <a:lnTo>
                  <a:pt x="850"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4303699" y="3564248"/>
            <a:ext cx="1850536" cy="1465612"/>
          </a:xfrm>
          <a:custGeom>
            <a:avLst/>
            <a:gdLst>
              <a:gd name="T0" fmla="*/ 0 w 1274"/>
              <a:gd name="T1" fmla="*/ 672 h 1009"/>
              <a:gd name="T2" fmla="*/ 1274 w 1274"/>
              <a:gd name="T3" fmla="*/ 1009 h 1009"/>
              <a:gd name="T4" fmla="*/ 1274 w 1274"/>
              <a:gd name="T5" fmla="*/ 0 h 1009"/>
              <a:gd name="T6" fmla="*/ 0 w 1274"/>
              <a:gd name="T7" fmla="*/ 672 h 1009"/>
            </a:gdLst>
            <a:ahLst/>
            <a:cxnLst>
              <a:cxn ang="0">
                <a:pos x="T0" y="T1"/>
              </a:cxn>
              <a:cxn ang="0">
                <a:pos x="T2" y="T3"/>
              </a:cxn>
              <a:cxn ang="0">
                <a:pos x="T4" y="T5"/>
              </a:cxn>
              <a:cxn ang="0">
                <a:pos x="T6" y="T7"/>
              </a:cxn>
            </a:cxnLst>
            <a:rect l="0" t="0" r="r" b="b"/>
            <a:pathLst>
              <a:path w="1274" h="1009">
                <a:moveTo>
                  <a:pt x="0" y="672"/>
                </a:moveTo>
                <a:lnTo>
                  <a:pt x="1274" y="1009"/>
                </a:lnTo>
                <a:lnTo>
                  <a:pt x="1274" y="0"/>
                </a:lnTo>
                <a:lnTo>
                  <a:pt x="0" y="67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4303699" y="3121223"/>
            <a:ext cx="1850536" cy="1419131"/>
          </a:xfrm>
          <a:custGeom>
            <a:avLst/>
            <a:gdLst>
              <a:gd name="T0" fmla="*/ 424 w 1274"/>
              <a:gd name="T1" fmla="*/ 0 h 977"/>
              <a:gd name="T2" fmla="*/ 0 w 1274"/>
              <a:gd name="T3" fmla="*/ 977 h 977"/>
              <a:gd name="T4" fmla="*/ 1274 w 1274"/>
              <a:gd name="T5" fmla="*/ 305 h 977"/>
              <a:gd name="T6" fmla="*/ 424 w 1274"/>
              <a:gd name="T7" fmla="*/ 0 h 977"/>
            </a:gdLst>
            <a:ahLst/>
            <a:cxnLst>
              <a:cxn ang="0">
                <a:pos x="T0" y="T1"/>
              </a:cxn>
              <a:cxn ang="0">
                <a:pos x="T2" y="T3"/>
              </a:cxn>
              <a:cxn ang="0">
                <a:pos x="T4" y="T5"/>
              </a:cxn>
              <a:cxn ang="0">
                <a:pos x="T6" y="T7"/>
              </a:cxn>
            </a:cxnLst>
            <a:rect l="0" t="0" r="r" b="b"/>
            <a:pathLst>
              <a:path w="1274" h="977">
                <a:moveTo>
                  <a:pt x="424" y="0"/>
                </a:moveTo>
                <a:lnTo>
                  <a:pt x="0" y="977"/>
                </a:lnTo>
                <a:lnTo>
                  <a:pt x="1274" y="305"/>
                </a:lnTo>
                <a:lnTo>
                  <a:pt x="424"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6154235" y="3564248"/>
            <a:ext cx="1854893" cy="1465612"/>
          </a:xfrm>
          <a:custGeom>
            <a:avLst/>
            <a:gdLst>
              <a:gd name="T0" fmla="*/ 1277 w 1277"/>
              <a:gd name="T1" fmla="*/ 672 h 1009"/>
              <a:gd name="T2" fmla="*/ 0 w 1277"/>
              <a:gd name="T3" fmla="*/ 1009 h 1009"/>
              <a:gd name="T4" fmla="*/ 0 w 1277"/>
              <a:gd name="T5" fmla="*/ 0 h 1009"/>
              <a:gd name="T6" fmla="*/ 1277 w 1277"/>
              <a:gd name="T7" fmla="*/ 672 h 1009"/>
            </a:gdLst>
            <a:ahLst/>
            <a:cxnLst>
              <a:cxn ang="0">
                <a:pos x="T0" y="T1"/>
              </a:cxn>
              <a:cxn ang="0">
                <a:pos x="T2" y="T3"/>
              </a:cxn>
              <a:cxn ang="0">
                <a:pos x="T4" y="T5"/>
              </a:cxn>
              <a:cxn ang="0">
                <a:pos x="T6" y="T7"/>
              </a:cxn>
            </a:cxnLst>
            <a:rect l="0" t="0" r="r" b="b"/>
            <a:pathLst>
              <a:path w="1277" h="1009">
                <a:moveTo>
                  <a:pt x="1277" y="672"/>
                </a:moveTo>
                <a:lnTo>
                  <a:pt x="0" y="1009"/>
                </a:lnTo>
                <a:lnTo>
                  <a:pt x="0" y="0"/>
                </a:lnTo>
                <a:lnTo>
                  <a:pt x="1277" y="67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6154235" y="3121223"/>
            <a:ext cx="1854893" cy="1419131"/>
          </a:xfrm>
          <a:custGeom>
            <a:avLst/>
            <a:gdLst>
              <a:gd name="T0" fmla="*/ 850 w 1277"/>
              <a:gd name="T1" fmla="*/ 0 h 977"/>
              <a:gd name="T2" fmla="*/ 1277 w 1277"/>
              <a:gd name="T3" fmla="*/ 977 h 977"/>
              <a:gd name="T4" fmla="*/ 0 w 1277"/>
              <a:gd name="T5" fmla="*/ 305 h 977"/>
              <a:gd name="T6" fmla="*/ 850 w 1277"/>
              <a:gd name="T7" fmla="*/ 0 h 977"/>
            </a:gdLst>
            <a:ahLst/>
            <a:cxnLst>
              <a:cxn ang="0">
                <a:pos x="T0" y="T1"/>
              </a:cxn>
              <a:cxn ang="0">
                <a:pos x="T2" y="T3"/>
              </a:cxn>
              <a:cxn ang="0">
                <a:pos x="T4" y="T5"/>
              </a:cxn>
              <a:cxn ang="0">
                <a:pos x="T6" y="T7"/>
              </a:cxn>
            </a:cxnLst>
            <a:rect l="0" t="0" r="r" b="b"/>
            <a:pathLst>
              <a:path w="1277" h="977">
                <a:moveTo>
                  <a:pt x="850" y="0"/>
                </a:moveTo>
                <a:lnTo>
                  <a:pt x="1277" y="977"/>
                </a:lnTo>
                <a:lnTo>
                  <a:pt x="0" y="305"/>
                </a:lnTo>
                <a:lnTo>
                  <a:pt x="85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TextBox 50"/>
          <p:cNvSpPr txBox="1"/>
          <p:nvPr/>
        </p:nvSpPr>
        <p:spPr>
          <a:xfrm>
            <a:off x="8457906" y="2941780"/>
            <a:ext cx="224317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Mozaic</a:t>
            </a:r>
            <a:endParaRPr lang="id-ID" sz="4800" b="1" dirty="0">
              <a:solidFill>
                <a:srgbClr val="FF6D6D"/>
              </a:solidFill>
              <a:latin typeface="Raleway" panose="020B0003030101060003" pitchFamily="34" charset="0"/>
            </a:endParaRPr>
          </a:p>
        </p:txBody>
      </p:sp>
      <p:sp>
        <p:nvSpPr>
          <p:cNvPr id="52" name="Rectangle 51"/>
          <p:cNvSpPr/>
          <p:nvPr/>
        </p:nvSpPr>
        <p:spPr>
          <a:xfrm>
            <a:off x="8485832" y="3717613"/>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53" name="Rectangle 52"/>
          <p:cNvSpPr/>
          <p:nvPr/>
        </p:nvSpPr>
        <p:spPr>
          <a:xfrm>
            <a:off x="934413"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34413"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34413"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34413" y="4658922"/>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p:nvGrpSpPr>
        <p:grpSpPr>
          <a:xfrm>
            <a:off x="1383422" y="2486430"/>
            <a:ext cx="305291" cy="300429"/>
            <a:chOff x="6297613" y="1392238"/>
            <a:chExt cx="498475" cy="490537"/>
          </a:xfrm>
          <a:solidFill>
            <a:schemeClr val="bg1">
              <a:lumMod val="65000"/>
            </a:schemeClr>
          </a:solidFill>
        </p:grpSpPr>
        <p:sp>
          <p:nvSpPr>
            <p:cNvPr id="58" name="Freeform 57"/>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p:nvPr/>
        </p:nvGrpSpPr>
        <p:grpSpPr>
          <a:xfrm>
            <a:off x="1394603" y="3244633"/>
            <a:ext cx="282929" cy="300430"/>
            <a:chOff x="6881813" y="2154238"/>
            <a:chExt cx="461963" cy="490538"/>
          </a:xfrm>
          <a:solidFill>
            <a:schemeClr val="bg1">
              <a:lumMod val="65000"/>
            </a:schemeClr>
          </a:solidFill>
        </p:grpSpPr>
        <p:sp>
          <p:nvSpPr>
            <p:cNvPr id="62"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Freeform 28"/>
          <p:cNvSpPr>
            <a:spLocks noEditPoints="1"/>
          </p:cNvSpPr>
          <p:nvPr/>
        </p:nvSpPr>
        <p:spPr bwMode="auto">
          <a:xfrm>
            <a:off x="1385366"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6" name="Group 65"/>
          <p:cNvGrpSpPr/>
          <p:nvPr/>
        </p:nvGrpSpPr>
        <p:grpSpPr>
          <a:xfrm>
            <a:off x="1384394" y="4612253"/>
            <a:ext cx="303346" cy="300430"/>
            <a:chOff x="7219950" y="3429000"/>
            <a:chExt cx="495300" cy="490538"/>
          </a:xfrm>
          <a:solidFill>
            <a:schemeClr val="bg1">
              <a:lumMod val="65000"/>
            </a:schemeClr>
          </a:solidFill>
        </p:grpSpPr>
        <p:sp>
          <p:nvSpPr>
            <p:cNvPr id="67"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extBox 72"/>
          <p:cNvSpPr txBox="1"/>
          <p:nvPr/>
        </p:nvSpPr>
        <p:spPr>
          <a:xfrm>
            <a:off x="1755313"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74" name="TextBox 73"/>
          <p:cNvSpPr txBox="1"/>
          <p:nvPr/>
        </p:nvSpPr>
        <p:spPr>
          <a:xfrm>
            <a:off x="1755313"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 name="TextBox 74"/>
          <p:cNvSpPr txBox="1"/>
          <p:nvPr/>
        </p:nvSpPr>
        <p:spPr>
          <a:xfrm>
            <a:off x="1755313"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76" name="TextBox 75"/>
          <p:cNvSpPr txBox="1"/>
          <p:nvPr/>
        </p:nvSpPr>
        <p:spPr>
          <a:xfrm>
            <a:off x="1755313"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7" name="TextBox 76"/>
          <p:cNvSpPr txBox="1"/>
          <p:nvPr/>
        </p:nvSpPr>
        <p:spPr>
          <a:xfrm>
            <a:off x="1755313"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78" name="TextBox 77"/>
          <p:cNvSpPr txBox="1"/>
          <p:nvPr/>
        </p:nvSpPr>
        <p:spPr>
          <a:xfrm>
            <a:off x="1755313"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9" name="TextBox 78"/>
          <p:cNvSpPr txBox="1"/>
          <p:nvPr/>
        </p:nvSpPr>
        <p:spPr>
          <a:xfrm>
            <a:off x="1755313"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80" name="TextBox 79"/>
          <p:cNvSpPr txBox="1"/>
          <p:nvPr/>
        </p:nvSpPr>
        <p:spPr>
          <a:xfrm>
            <a:off x="1755313"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66704156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1"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1000" fill="hold"/>
                                        <p:tgtEl>
                                          <p:spTgt spid="5"/>
                                        </p:tgtEl>
                                        <p:attrNameLst>
                                          <p:attrName>ppt_x</p:attrName>
                                        </p:attrNameLst>
                                      </p:cBhvr>
                                      <p:tavLst>
                                        <p:tav tm="0">
                                          <p:val>
                                            <p:strVal val="#ppt_x"/>
                                          </p:val>
                                        </p:tav>
                                        <p:tav tm="100000">
                                          <p:val>
                                            <p:strVal val="#ppt_x"/>
                                          </p:val>
                                        </p:tav>
                                      </p:tavLst>
                                    </p:anim>
                                    <p:anim calcmode="lin" valueType="num">
                                      <p:cBhvr additive="base">
                                        <p:cTn id="15" dur="1000" fill="hold"/>
                                        <p:tgtEl>
                                          <p:spTgt spid="5"/>
                                        </p:tgtEl>
                                        <p:attrNameLst>
                                          <p:attrName>ppt_y</p:attrName>
                                        </p:attrNameLst>
                                      </p:cBhvr>
                                      <p:tavLst>
                                        <p:tav tm="0">
                                          <p:val>
                                            <p:strVal val="0-#ppt_h/2"/>
                                          </p:val>
                                        </p:tav>
                                        <p:tav tm="100000">
                                          <p:val>
                                            <p:strVal val="#ppt_y"/>
                                          </p:val>
                                        </p:tav>
                                      </p:tavLst>
                                    </p:anim>
                                  </p:childTnLst>
                                </p:cTn>
                              </p:par>
                              <p:par>
                                <p:cTn id="16" presetID="2" presetClass="entr" presetSubtype="3"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1000" fill="hold"/>
                                        <p:tgtEl>
                                          <p:spTgt spid="6"/>
                                        </p:tgtEl>
                                        <p:attrNameLst>
                                          <p:attrName>ppt_x</p:attrName>
                                        </p:attrNameLst>
                                      </p:cBhvr>
                                      <p:tavLst>
                                        <p:tav tm="0">
                                          <p:val>
                                            <p:strVal val="1+#ppt_w/2"/>
                                          </p:val>
                                        </p:tav>
                                        <p:tav tm="100000">
                                          <p:val>
                                            <p:strVal val="#ppt_x"/>
                                          </p:val>
                                        </p:tav>
                                      </p:tavLst>
                                    </p:anim>
                                    <p:anim calcmode="lin" valueType="num">
                                      <p:cBhvr additive="base">
                                        <p:cTn id="19" dur="1000" fill="hold"/>
                                        <p:tgtEl>
                                          <p:spTgt spid="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ppt_x"/>
                                          </p:val>
                                        </p:tav>
                                        <p:tav tm="100000">
                                          <p:val>
                                            <p:strVal val="#ppt_x"/>
                                          </p:val>
                                        </p:tav>
                                      </p:tavLst>
                                    </p:anim>
                                    <p:anim calcmode="lin" valueType="num">
                                      <p:cBhvr additive="base">
                                        <p:cTn id="23" dur="10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0-#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1000" fill="hold"/>
                                        <p:tgtEl>
                                          <p:spTgt spid="9"/>
                                        </p:tgtEl>
                                        <p:attrNameLst>
                                          <p:attrName>ppt_x</p:attrName>
                                        </p:attrNameLst>
                                      </p:cBhvr>
                                      <p:tavLst>
                                        <p:tav tm="0">
                                          <p:val>
                                            <p:strVal val="1+#ppt_w/2"/>
                                          </p:val>
                                        </p:tav>
                                        <p:tav tm="100000">
                                          <p:val>
                                            <p:strVal val="#ppt_x"/>
                                          </p:val>
                                        </p:tav>
                                      </p:tavLst>
                                    </p:anim>
                                    <p:anim calcmode="lin" valueType="num">
                                      <p:cBhvr additive="base">
                                        <p:cTn id="31" dur="1000" fill="hold"/>
                                        <p:tgtEl>
                                          <p:spTgt spid="9"/>
                                        </p:tgtEl>
                                        <p:attrNameLst>
                                          <p:attrName>ppt_y</p:attrName>
                                        </p:attrNameLst>
                                      </p:cBhvr>
                                      <p:tavLst>
                                        <p:tav tm="0">
                                          <p:val>
                                            <p:strVal val="#ppt_y"/>
                                          </p:val>
                                        </p:tav>
                                        <p:tav tm="100000">
                                          <p:val>
                                            <p:strVal val="#ppt_y"/>
                                          </p:val>
                                        </p:tav>
                                      </p:tavLst>
                                    </p:anim>
                                  </p:childTnLst>
                                </p:cTn>
                              </p:par>
                              <p:par>
                                <p:cTn id="32" presetID="2" presetClass="entr" presetSubtype="6"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1000" fill="hold"/>
                                        <p:tgtEl>
                                          <p:spTgt spid="10"/>
                                        </p:tgtEl>
                                        <p:attrNameLst>
                                          <p:attrName>ppt_x</p:attrName>
                                        </p:attrNameLst>
                                      </p:cBhvr>
                                      <p:tavLst>
                                        <p:tav tm="0">
                                          <p:val>
                                            <p:strVal val="1+#ppt_w/2"/>
                                          </p:val>
                                        </p:tav>
                                        <p:tav tm="100000">
                                          <p:val>
                                            <p:strVal val="#ppt_x"/>
                                          </p:val>
                                        </p:tav>
                                      </p:tavLst>
                                    </p:anim>
                                    <p:anim calcmode="lin" valueType="num">
                                      <p:cBhvr additive="base">
                                        <p:cTn id="35" dur="10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12"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1000" fill="hold"/>
                                        <p:tgtEl>
                                          <p:spTgt spid="11"/>
                                        </p:tgtEl>
                                        <p:attrNameLst>
                                          <p:attrName>ppt_x</p:attrName>
                                        </p:attrNameLst>
                                      </p:cBhvr>
                                      <p:tavLst>
                                        <p:tav tm="0">
                                          <p:val>
                                            <p:strVal val="0-#ppt_w/2"/>
                                          </p:val>
                                        </p:tav>
                                        <p:tav tm="100000">
                                          <p:val>
                                            <p:strVal val="#ppt_x"/>
                                          </p:val>
                                        </p:tav>
                                      </p:tavLst>
                                    </p:anim>
                                    <p:anim calcmode="lin" valueType="num">
                                      <p:cBhvr additive="base">
                                        <p:cTn id="39" dur="1000" fill="hold"/>
                                        <p:tgtEl>
                                          <p:spTgt spid="11"/>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1000" fill="hold"/>
                                        <p:tgtEl>
                                          <p:spTgt spid="12"/>
                                        </p:tgtEl>
                                        <p:attrNameLst>
                                          <p:attrName>ppt_x</p:attrName>
                                        </p:attrNameLst>
                                      </p:cBhvr>
                                      <p:tavLst>
                                        <p:tav tm="0">
                                          <p:val>
                                            <p:strVal val="#ppt_x"/>
                                          </p:val>
                                        </p:tav>
                                        <p:tav tm="100000">
                                          <p:val>
                                            <p:strVal val="#ppt_x"/>
                                          </p:val>
                                        </p:tav>
                                      </p:tavLst>
                                    </p:anim>
                                    <p:anim calcmode="lin" valueType="num">
                                      <p:cBhvr additive="base">
                                        <p:cTn id="43" dur="1000" fill="hold"/>
                                        <p:tgtEl>
                                          <p:spTgt spid="1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1000" fill="hold"/>
                                        <p:tgtEl>
                                          <p:spTgt spid="13"/>
                                        </p:tgtEl>
                                        <p:attrNameLst>
                                          <p:attrName>ppt_x</p:attrName>
                                        </p:attrNameLst>
                                      </p:cBhvr>
                                      <p:tavLst>
                                        <p:tav tm="0">
                                          <p:val>
                                            <p:strVal val="#ppt_x"/>
                                          </p:val>
                                        </p:tav>
                                        <p:tav tm="100000">
                                          <p:val>
                                            <p:strVal val="#ppt_x"/>
                                          </p:val>
                                        </p:tav>
                                      </p:tavLst>
                                    </p:anim>
                                    <p:anim calcmode="lin" valueType="num">
                                      <p:cBhvr additive="base">
                                        <p:cTn id="47" dur="1000" fill="hold"/>
                                        <p:tgtEl>
                                          <p:spTgt spid="13"/>
                                        </p:tgtEl>
                                        <p:attrNameLst>
                                          <p:attrName>ppt_y</p:attrName>
                                        </p:attrNameLst>
                                      </p:cBhvr>
                                      <p:tavLst>
                                        <p:tav tm="0">
                                          <p:val>
                                            <p:strVal val="1+#ppt_h/2"/>
                                          </p:val>
                                        </p:tav>
                                        <p:tav tm="100000">
                                          <p:val>
                                            <p:strVal val="#ppt_y"/>
                                          </p:val>
                                        </p:tav>
                                      </p:tavLst>
                                    </p:anim>
                                  </p:childTnLst>
                                </p:cTn>
                              </p:par>
                              <p:par>
                                <p:cTn id="48" presetID="2" presetClass="entr" presetSubtype="12"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1000" fill="hold"/>
                                        <p:tgtEl>
                                          <p:spTgt spid="14"/>
                                        </p:tgtEl>
                                        <p:attrNameLst>
                                          <p:attrName>ppt_x</p:attrName>
                                        </p:attrNameLst>
                                      </p:cBhvr>
                                      <p:tavLst>
                                        <p:tav tm="0">
                                          <p:val>
                                            <p:strVal val="0-#ppt_w/2"/>
                                          </p:val>
                                        </p:tav>
                                        <p:tav tm="100000">
                                          <p:val>
                                            <p:strVal val="#ppt_x"/>
                                          </p:val>
                                        </p:tav>
                                      </p:tavLst>
                                    </p:anim>
                                    <p:anim calcmode="lin" valueType="num">
                                      <p:cBhvr additive="base">
                                        <p:cTn id="51" dur="1000" fill="hold"/>
                                        <p:tgtEl>
                                          <p:spTgt spid="14"/>
                                        </p:tgtEl>
                                        <p:attrNameLst>
                                          <p:attrName>ppt_y</p:attrName>
                                        </p:attrNameLst>
                                      </p:cBhvr>
                                      <p:tavLst>
                                        <p:tav tm="0">
                                          <p:val>
                                            <p:strVal val="1+#ppt_h/2"/>
                                          </p:val>
                                        </p:tav>
                                        <p:tav tm="100000">
                                          <p:val>
                                            <p:strVal val="#ppt_y"/>
                                          </p:val>
                                        </p:tav>
                                      </p:tavLst>
                                    </p:anim>
                                  </p:childTnLst>
                                </p:cTn>
                              </p:par>
                              <p:par>
                                <p:cTn id="52" presetID="2" presetClass="entr" presetSubtype="9"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1000" fill="hold"/>
                                        <p:tgtEl>
                                          <p:spTgt spid="15"/>
                                        </p:tgtEl>
                                        <p:attrNameLst>
                                          <p:attrName>ppt_x</p:attrName>
                                        </p:attrNameLst>
                                      </p:cBhvr>
                                      <p:tavLst>
                                        <p:tav tm="0">
                                          <p:val>
                                            <p:strVal val="0-#ppt_w/2"/>
                                          </p:val>
                                        </p:tav>
                                        <p:tav tm="100000">
                                          <p:val>
                                            <p:strVal val="#ppt_x"/>
                                          </p:val>
                                        </p:tav>
                                      </p:tavLst>
                                    </p:anim>
                                    <p:anim calcmode="lin" valueType="num">
                                      <p:cBhvr additive="base">
                                        <p:cTn id="55" dur="1000" fill="hold"/>
                                        <p:tgtEl>
                                          <p:spTgt spid="15"/>
                                        </p:tgtEl>
                                        <p:attrNameLst>
                                          <p:attrName>ppt_y</p:attrName>
                                        </p:attrNameLst>
                                      </p:cBhvr>
                                      <p:tavLst>
                                        <p:tav tm="0">
                                          <p:val>
                                            <p:strVal val="0-#ppt_h/2"/>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additive="base">
                                        <p:cTn id="58" dur="1000" fill="hold"/>
                                        <p:tgtEl>
                                          <p:spTgt spid="16"/>
                                        </p:tgtEl>
                                        <p:attrNameLst>
                                          <p:attrName>ppt_x</p:attrName>
                                        </p:attrNameLst>
                                      </p:cBhvr>
                                      <p:tavLst>
                                        <p:tav tm="0">
                                          <p:val>
                                            <p:strVal val="0-#ppt_w/2"/>
                                          </p:val>
                                        </p:tav>
                                        <p:tav tm="100000">
                                          <p:val>
                                            <p:strVal val="#ppt_x"/>
                                          </p:val>
                                        </p:tav>
                                      </p:tavLst>
                                    </p:anim>
                                    <p:anim calcmode="lin" valueType="num">
                                      <p:cBhvr additive="base">
                                        <p:cTn id="59" dur="1000" fill="hold"/>
                                        <p:tgtEl>
                                          <p:spTgt spid="16"/>
                                        </p:tgtEl>
                                        <p:attrNameLst>
                                          <p:attrName>ppt_y</p:attrName>
                                        </p:attrNameLst>
                                      </p:cBhvr>
                                      <p:tavLst>
                                        <p:tav tm="0">
                                          <p:val>
                                            <p:strVal val="#ppt_y"/>
                                          </p:val>
                                        </p:tav>
                                        <p:tav tm="100000">
                                          <p:val>
                                            <p:strVal val="#ppt_y"/>
                                          </p:val>
                                        </p:tav>
                                      </p:tavLst>
                                    </p:anim>
                                  </p:childTnLst>
                                </p:cTn>
                              </p:par>
                            </p:childTnLst>
                          </p:cTn>
                        </p:par>
                        <p:par>
                          <p:cTn id="60" fill="hold">
                            <p:stCondLst>
                              <p:cond delay="1500"/>
                            </p:stCondLst>
                            <p:childTnLst>
                              <p:par>
                                <p:cTn id="61" presetID="53" presetClass="entr" presetSubtype="16" fill="hold" grpId="0" nodeType="after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childTnLst>
                          </p:cTn>
                        </p:par>
                        <p:par>
                          <p:cTn id="66" fill="hold">
                            <p:stCondLst>
                              <p:cond delay="2000"/>
                            </p:stCondLst>
                            <p:childTnLst>
                              <p:par>
                                <p:cTn id="67" presetID="10" presetClass="entr" presetSubtype="0" fill="hold" nodeType="afterEffect">
                                  <p:stCondLst>
                                    <p:cond delay="0"/>
                                  </p:stCondLst>
                                  <p:childTnLst>
                                    <p:set>
                                      <p:cBhvr>
                                        <p:cTn id="68" dur="1" fill="hold">
                                          <p:stCondLst>
                                            <p:cond delay="0"/>
                                          </p:stCondLst>
                                        </p:cTn>
                                        <p:tgtEl>
                                          <p:spTgt spid="57"/>
                                        </p:tgtEl>
                                        <p:attrNameLst>
                                          <p:attrName>style.visibility</p:attrName>
                                        </p:attrNameLst>
                                      </p:cBhvr>
                                      <p:to>
                                        <p:strVal val="visible"/>
                                      </p:to>
                                    </p:set>
                                    <p:animEffect transition="in" filter="fade">
                                      <p:cBhvr>
                                        <p:cTn id="69" dur="500"/>
                                        <p:tgtEl>
                                          <p:spTgt spid="57"/>
                                        </p:tgtEl>
                                      </p:cBhvr>
                                    </p:animEffect>
                                  </p:childTnLst>
                                </p:cTn>
                              </p:par>
                            </p:childTnLst>
                          </p:cTn>
                        </p:par>
                        <p:par>
                          <p:cTn id="70" fill="hold">
                            <p:stCondLst>
                              <p:cond delay="2500"/>
                            </p:stCondLst>
                            <p:childTnLst>
                              <p:par>
                                <p:cTn id="71" presetID="10" presetClass="entr" presetSubtype="0" fill="hold" grpId="0" nodeType="afterEffect">
                                  <p:stCondLst>
                                    <p:cond delay="0"/>
                                  </p:stCondLst>
                                  <p:childTnLst>
                                    <p:set>
                                      <p:cBhvr>
                                        <p:cTn id="72" dur="1" fill="hold">
                                          <p:stCondLst>
                                            <p:cond delay="0"/>
                                          </p:stCondLst>
                                        </p:cTn>
                                        <p:tgtEl>
                                          <p:spTgt spid="73"/>
                                        </p:tgtEl>
                                        <p:attrNameLst>
                                          <p:attrName>style.visibility</p:attrName>
                                        </p:attrNameLst>
                                      </p:cBhvr>
                                      <p:to>
                                        <p:strVal val="visible"/>
                                      </p:to>
                                    </p:set>
                                    <p:animEffect transition="in" filter="fade">
                                      <p:cBhvr>
                                        <p:cTn id="73" dur="500"/>
                                        <p:tgtEl>
                                          <p:spTgt spid="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fade">
                                      <p:cBhvr>
                                        <p:cTn id="76" dur="500"/>
                                        <p:tgtEl>
                                          <p:spTgt spid="74"/>
                                        </p:tgtEl>
                                      </p:cBhvr>
                                    </p:animEffect>
                                  </p:childTnLst>
                                </p:cTn>
                              </p:par>
                            </p:childTnLst>
                          </p:cTn>
                        </p:par>
                        <p:par>
                          <p:cTn id="77" fill="hold">
                            <p:stCondLst>
                              <p:cond delay="3000"/>
                            </p:stCondLst>
                            <p:childTnLst>
                              <p:par>
                                <p:cTn id="78" presetID="53" presetClass="entr" presetSubtype="16"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childTnLst>
                                </p:cTn>
                              </p:par>
                              <p:par>
                                <p:cTn id="83" presetID="10" presetClass="entr" presetSubtype="0" fill="hold" nodeType="withEffect">
                                  <p:stCondLst>
                                    <p:cond delay="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500"/>
                                        <p:tgtEl>
                                          <p:spTgt spid="61"/>
                                        </p:tgtEl>
                                      </p:cBhvr>
                                    </p:animEffect>
                                  </p:childTnLst>
                                </p:cTn>
                              </p:par>
                            </p:childTnLst>
                          </p:cTn>
                        </p:par>
                        <p:par>
                          <p:cTn id="86" fill="hold">
                            <p:stCondLst>
                              <p:cond delay="3500"/>
                            </p:stCondLst>
                            <p:childTnLst>
                              <p:par>
                                <p:cTn id="87" presetID="10" presetClass="entr" presetSubtype="0" fill="hold" grpId="0"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fade">
                                      <p:cBhvr>
                                        <p:cTn id="89" dur="500"/>
                                        <p:tgtEl>
                                          <p:spTgt spid="7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6"/>
                                        </p:tgtEl>
                                        <p:attrNameLst>
                                          <p:attrName>style.visibility</p:attrName>
                                        </p:attrNameLst>
                                      </p:cBhvr>
                                      <p:to>
                                        <p:strVal val="visible"/>
                                      </p:to>
                                    </p:set>
                                    <p:animEffect transition="in" filter="fade">
                                      <p:cBhvr>
                                        <p:cTn id="92" dur="500"/>
                                        <p:tgtEl>
                                          <p:spTgt spid="76"/>
                                        </p:tgtEl>
                                      </p:cBhvr>
                                    </p:animEffect>
                                  </p:childTnLst>
                                </p:cTn>
                              </p:par>
                            </p:childTnLst>
                          </p:cTn>
                        </p:par>
                        <p:par>
                          <p:cTn id="93" fill="hold">
                            <p:stCondLst>
                              <p:cond delay="4000"/>
                            </p:stCondLst>
                            <p:childTnLst>
                              <p:par>
                                <p:cTn id="94" presetID="53" presetClass="entr" presetSubtype="16"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 calcmode="lin" valueType="num">
                                      <p:cBhvr>
                                        <p:cTn id="96" dur="500" fill="hold"/>
                                        <p:tgtEl>
                                          <p:spTgt spid="55"/>
                                        </p:tgtEl>
                                        <p:attrNameLst>
                                          <p:attrName>ppt_w</p:attrName>
                                        </p:attrNameLst>
                                      </p:cBhvr>
                                      <p:tavLst>
                                        <p:tav tm="0">
                                          <p:val>
                                            <p:fltVal val="0"/>
                                          </p:val>
                                        </p:tav>
                                        <p:tav tm="100000">
                                          <p:val>
                                            <p:strVal val="#ppt_w"/>
                                          </p:val>
                                        </p:tav>
                                      </p:tavLst>
                                    </p:anim>
                                    <p:anim calcmode="lin" valueType="num">
                                      <p:cBhvr>
                                        <p:cTn id="97" dur="500" fill="hold"/>
                                        <p:tgtEl>
                                          <p:spTgt spid="55"/>
                                        </p:tgtEl>
                                        <p:attrNameLst>
                                          <p:attrName>ppt_h</p:attrName>
                                        </p:attrNameLst>
                                      </p:cBhvr>
                                      <p:tavLst>
                                        <p:tav tm="0">
                                          <p:val>
                                            <p:fltVal val="0"/>
                                          </p:val>
                                        </p:tav>
                                        <p:tav tm="100000">
                                          <p:val>
                                            <p:strVal val="#ppt_h"/>
                                          </p:val>
                                        </p:tav>
                                      </p:tavLst>
                                    </p:anim>
                                    <p:animEffect transition="in" filter="fade">
                                      <p:cBhvr>
                                        <p:cTn id="98" dur="500"/>
                                        <p:tgtEl>
                                          <p:spTgt spid="5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65"/>
                                        </p:tgtEl>
                                        <p:attrNameLst>
                                          <p:attrName>style.visibility</p:attrName>
                                        </p:attrNameLst>
                                      </p:cBhvr>
                                      <p:to>
                                        <p:strVal val="visible"/>
                                      </p:to>
                                    </p:set>
                                    <p:animEffect transition="in" filter="fade">
                                      <p:cBhvr>
                                        <p:cTn id="101" dur="500"/>
                                        <p:tgtEl>
                                          <p:spTgt spid="65"/>
                                        </p:tgtEl>
                                      </p:cBhvr>
                                    </p:animEffect>
                                  </p:childTnLst>
                                </p:cTn>
                              </p:par>
                            </p:childTnLst>
                          </p:cTn>
                        </p:par>
                        <p:par>
                          <p:cTn id="102" fill="hold">
                            <p:stCondLst>
                              <p:cond delay="4500"/>
                            </p:stCondLst>
                            <p:childTnLst>
                              <p:par>
                                <p:cTn id="103" presetID="10" presetClass="entr" presetSubtype="0" fill="hold" grpId="0" nodeType="afterEffect">
                                  <p:stCondLst>
                                    <p:cond delay="0"/>
                                  </p:stCondLst>
                                  <p:childTnLst>
                                    <p:set>
                                      <p:cBhvr>
                                        <p:cTn id="104" dur="1" fill="hold">
                                          <p:stCondLst>
                                            <p:cond delay="0"/>
                                          </p:stCondLst>
                                        </p:cTn>
                                        <p:tgtEl>
                                          <p:spTgt spid="77"/>
                                        </p:tgtEl>
                                        <p:attrNameLst>
                                          <p:attrName>style.visibility</p:attrName>
                                        </p:attrNameLst>
                                      </p:cBhvr>
                                      <p:to>
                                        <p:strVal val="visible"/>
                                      </p:to>
                                    </p:set>
                                    <p:animEffect transition="in" filter="fade">
                                      <p:cBhvr>
                                        <p:cTn id="105" dur="500"/>
                                        <p:tgtEl>
                                          <p:spTgt spid="7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78"/>
                                        </p:tgtEl>
                                        <p:attrNameLst>
                                          <p:attrName>style.visibility</p:attrName>
                                        </p:attrNameLst>
                                      </p:cBhvr>
                                      <p:to>
                                        <p:strVal val="visible"/>
                                      </p:to>
                                    </p:set>
                                    <p:animEffect transition="in" filter="fade">
                                      <p:cBhvr>
                                        <p:cTn id="108" dur="500"/>
                                        <p:tgtEl>
                                          <p:spTgt spid="78"/>
                                        </p:tgtEl>
                                      </p:cBhvr>
                                    </p:animEffect>
                                  </p:childTnLst>
                                </p:cTn>
                              </p:par>
                            </p:childTnLst>
                          </p:cTn>
                        </p:par>
                        <p:par>
                          <p:cTn id="109" fill="hold">
                            <p:stCondLst>
                              <p:cond delay="5000"/>
                            </p:stCondLst>
                            <p:childTnLst>
                              <p:par>
                                <p:cTn id="110" presetID="53" presetClass="entr" presetSubtype="16"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 calcmode="lin" valueType="num">
                                      <p:cBhvr>
                                        <p:cTn id="112" dur="500" fill="hold"/>
                                        <p:tgtEl>
                                          <p:spTgt spid="56"/>
                                        </p:tgtEl>
                                        <p:attrNameLst>
                                          <p:attrName>ppt_w</p:attrName>
                                        </p:attrNameLst>
                                      </p:cBhvr>
                                      <p:tavLst>
                                        <p:tav tm="0">
                                          <p:val>
                                            <p:fltVal val="0"/>
                                          </p:val>
                                        </p:tav>
                                        <p:tav tm="100000">
                                          <p:val>
                                            <p:strVal val="#ppt_w"/>
                                          </p:val>
                                        </p:tav>
                                      </p:tavLst>
                                    </p:anim>
                                    <p:anim calcmode="lin" valueType="num">
                                      <p:cBhvr>
                                        <p:cTn id="113" dur="500" fill="hold"/>
                                        <p:tgtEl>
                                          <p:spTgt spid="56"/>
                                        </p:tgtEl>
                                        <p:attrNameLst>
                                          <p:attrName>ppt_h</p:attrName>
                                        </p:attrNameLst>
                                      </p:cBhvr>
                                      <p:tavLst>
                                        <p:tav tm="0">
                                          <p:val>
                                            <p:fltVal val="0"/>
                                          </p:val>
                                        </p:tav>
                                        <p:tav tm="100000">
                                          <p:val>
                                            <p:strVal val="#ppt_h"/>
                                          </p:val>
                                        </p:tav>
                                      </p:tavLst>
                                    </p:anim>
                                    <p:animEffect transition="in" filter="fade">
                                      <p:cBhvr>
                                        <p:cTn id="114" dur="500"/>
                                        <p:tgtEl>
                                          <p:spTgt spid="56"/>
                                        </p:tgtEl>
                                      </p:cBhvr>
                                    </p:animEffect>
                                  </p:childTnLst>
                                </p:cTn>
                              </p:par>
                              <p:par>
                                <p:cTn id="115" presetID="10" presetClass="entr" presetSubtype="0" fill="hold" nodeType="withEffect">
                                  <p:stCondLst>
                                    <p:cond delay="0"/>
                                  </p:stCondLst>
                                  <p:childTnLst>
                                    <p:set>
                                      <p:cBhvr>
                                        <p:cTn id="116" dur="1" fill="hold">
                                          <p:stCondLst>
                                            <p:cond delay="0"/>
                                          </p:stCondLst>
                                        </p:cTn>
                                        <p:tgtEl>
                                          <p:spTgt spid="66"/>
                                        </p:tgtEl>
                                        <p:attrNameLst>
                                          <p:attrName>style.visibility</p:attrName>
                                        </p:attrNameLst>
                                      </p:cBhvr>
                                      <p:to>
                                        <p:strVal val="visible"/>
                                      </p:to>
                                    </p:set>
                                    <p:animEffect transition="in" filter="fade">
                                      <p:cBhvr>
                                        <p:cTn id="117" dur="500"/>
                                        <p:tgtEl>
                                          <p:spTgt spid="66"/>
                                        </p:tgtEl>
                                      </p:cBhvr>
                                    </p:animEffect>
                                  </p:childTnLst>
                                </p:cTn>
                              </p:par>
                            </p:childTnLst>
                          </p:cTn>
                        </p:par>
                        <p:par>
                          <p:cTn id="118" fill="hold">
                            <p:stCondLst>
                              <p:cond delay="5500"/>
                            </p:stCondLst>
                            <p:childTnLst>
                              <p:par>
                                <p:cTn id="119" presetID="10" presetClass="entr" presetSubtype="0" fill="hold" grpId="0" nodeType="afterEffect">
                                  <p:stCondLst>
                                    <p:cond delay="0"/>
                                  </p:stCondLst>
                                  <p:childTnLst>
                                    <p:set>
                                      <p:cBhvr>
                                        <p:cTn id="120" dur="1" fill="hold">
                                          <p:stCondLst>
                                            <p:cond delay="0"/>
                                          </p:stCondLst>
                                        </p:cTn>
                                        <p:tgtEl>
                                          <p:spTgt spid="79"/>
                                        </p:tgtEl>
                                        <p:attrNameLst>
                                          <p:attrName>style.visibility</p:attrName>
                                        </p:attrNameLst>
                                      </p:cBhvr>
                                      <p:to>
                                        <p:strVal val="visible"/>
                                      </p:to>
                                    </p:set>
                                    <p:animEffect transition="in" filter="fade">
                                      <p:cBhvr>
                                        <p:cTn id="121" dur="500"/>
                                        <p:tgtEl>
                                          <p:spTgt spid="7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0"/>
                                        </p:tgtEl>
                                        <p:attrNameLst>
                                          <p:attrName>style.visibility</p:attrName>
                                        </p:attrNameLst>
                                      </p:cBhvr>
                                      <p:to>
                                        <p:strVal val="visible"/>
                                      </p:to>
                                    </p:set>
                                    <p:animEffect transition="in" filter="fade">
                                      <p:cBhvr>
                                        <p:cTn id="124" dur="500"/>
                                        <p:tgtEl>
                                          <p:spTgt spid="80"/>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1"/>
                                        </p:tgtEl>
                                        <p:attrNameLst>
                                          <p:attrName>style.visibility</p:attrName>
                                        </p:attrNameLst>
                                      </p:cBhvr>
                                      <p:to>
                                        <p:strVal val="visible"/>
                                      </p:to>
                                    </p:set>
                                    <p:animEffect transition="in" filter="fade">
                                      <p:cBhvr>
                                        <p:cTn id="127" dur="500"/>
                                        <p:tgtEl>
                                          <p:spTgt spid="51"/>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52"/>
                                        </p:tgtEl>
                                        <p:attrNameLst>
                                          <p:attrName>style.visibility</p:attrName>
                                        </p:attrNameLst>
                                      </p:cBhvr>
                                      <p:to>
                                        <p:strVal val="visible"/>
                                      </p:to>
                                    </p:set>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51" grpId="0"/>
      <p:bldP spid="52" grpId="0"/>
      <p:bldP spid="53" grpId="0" animBg="1"/>
      <p:bldP spid="54" grpId="0" animBg="1"/>
      <p:bldP spid="55" grpId="0" animBg="1"/>
      <p:bldP spid="56" grpId="0" animBg="1"/>
      <p:bldP spid="65" grpId="0" animBg="1"/>
      <p:bldP spid="73" grpId="0"/>
      <p:bldP spid="74" grpId="0"/>
      <p:bldP spid="75" grpId="0"/>
      <p:bldP spid="76" grpId="0"/>
      <p:bldP spid="77" grpId="0"/>
      <p:bldP spid="78" grpId="0"/>
      <p:bldP spid="79" grpId="0"/>
      <p:bldP spid="8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50910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ANGLE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46" name="Group 45"/>
          <p:cNvGrpSpPr/>
          <p:nvPr/>
        </p:nvGrpSpPr>
        <p:grpSpPr>
          <a:xfrm>
            <a:off x="8432184" y="3491563"/>
            <a:ext cx="2976849" cy="764115"/>
            <a:chOff x="8413711" y="3016779"/>
            <a:chExt cx="2976849" cy="764115"/>
          </a:xfrm>
          <a:solidFill>
            <a:schemeClr val="bg1">
              <a:lumMod val="75000"/>
            </a:schemeClr>
          </a:solidFill>
        </p:grpSpPr>
        <p:sp>
          <p:nvSpPr>
            <p:cNvPr id="47" name="Rectangle 6"/>
            <p:cNvSpPr>
              <a:spLocks noChangeArrowheads="1"/>
            </p:cNvSpPr>
            <p:nvPr/>
          </p:nvSpPr>
          <p:spPr bwMode="auto">
            <a:xfrm>
              <a:off x="8413711" y="3016779"/>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5"/>
            <p:cNvSpPr>
              <a:spLocks/>
            </p:cNvSpPr>
            <p:nvPr/>
          </p:nvSpPr>
          <p:spPr bwMode="auto">
            <a:xfrm>
              <a:off x="11002966" y="3016779"/>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7506883" y="2489810"/>
            <a:ext cx="3484676" cy="894467"/>
            <a:chOff x="8749959" y="4018532"/>
            <a:chExt cx="2976849" cy="764115"/>
          </a:xfrm>
          <a:solidFill>
            <a:srgbClr val="FF4747"/>
          </a:solidFill>
        </p:grpSpPr>
        <p:sp>
          <p:nvSpPr>
            <p:cNvPr id="50" name="Rectangle 6"/>
            <p:cNvSpPr>
              <a:spLocks noChangeArrowheads="1"/>
            </p:cNvSpPr>
            <p:nvPr/>
          </p:nvSpPr>
          <p:spPr bwMode="auto">
            <a:xfrm>
              <a:off x="8749959" y="4018532"/>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
            <p:cNvSpPr>
              <a:spLocks/>
            </p:cNvSpPr>
            <p:nvPr/>
          </p:nvSpPr>
          <p:spPr bwMode="auto">
            <a:xfrm>
              <a:off x="11339214" y="4018532"/>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2" name="Group 81"/>
          <p:cNvGrpSpPr/>
          <p:nvPr/>
        </p:nvGrpSpPr>
        <p:grpSpPr>
          <a:xfrm>
            <a:off x="8260606" y="4362964"/>
            <a:ext cx="3484676" cy="894467"/>
            <a:chOff x="8749959" y="4018532"/>
            <a:chExt cx="2976849" cy="764115"/>
          </a:xfrm>
          <a:solidFill>
            <a:schemeClr val="bg1">
              <a:lumMod val="65000"/>
            </a:schemeClr>
          </a:solidFill>
        </p:grpSpPr>
        <p:sp>
          <p:nvSpPr>
            <p:cNvPr id="83" name="Rectangle 6"/>
            <p:cNvSpPr>
              <a:spLocks noChangeArrowheads="1"/>
            </p:cNvSpPr>
            <p:nvPr/>
          </p:nvSpPr>
          <p:spPr bwMode="auto">
            <a:xfrm>
              <a:off x="8749959" y="4018532"/>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
            <p:cNvSpPr>
              <a:spLocks/>
            </p:cNvSpPr>
            <p:nvPr/>
          </p:nvSpPr>
          <p:spPr bwMode="auto">
            <a:xfrm>
              <a:off x="11339214" y="4018532"/>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Freeform 5"/>
          <p:cNvSpPr>
            <a:spLocks/>
          </p:cNvSpPr>
          <p:nvPr/>
        </p:nvSpPr>
        <p:spPr bwMode="auto">
          <a:xfrm>
            <a:off x="5386692" y="3975751"/>
            <a:ext cx="3752850" cy="1066800"/>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
          <p:cNvSpPr>
            <a:spLocks/>
          </p:cNvSpPr>
          <p:nvPr/>
        </p:nvSpPr>
        <p:spPr bwMode="auto">
          <a:xfrm>
            <a:off x="5891517" y="2934351"/>
            <a:ext cx="2744787" cy="1047750"/>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
          <p:cNvSpPr>
            <a:spLocks/>
          </p:cNvSpPr>
          <p:nvPr/>
        </p:nvSpPr>
        <p:spPr bwMode="auto">
          <a:xfrm>
            <a:off x="7263117" y="1084914"/>
            <a:ext cx="1312862" cy="2763837"/>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FF4747"/>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8"/>
          <p:cNvSpPr>
            <a:spLocks/>
          </p:cNvSpPr>
          <p:nvPr/>
        </p:nvSpPr>
        <p:spPr bwMode="auto">
          <a:xfrm>
            <a:off x="5950255" y="1084914"/>
            <a:ext cx="1312862" cy="2763837"/>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9"/>
          <p:cNvSpPr>
            <a:spLocks/>
          </p:cNvSpPr>
          <p:nvPr/>
        </p:nvSpPr>
        <p:spPr bwMode="auto">
          <a:xfrm>
            <a:off x="7263117" y="4366276"/>
            <a:ext cx="2381250" cy="1730375"/>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10"/>
          <p:cNvSpPr>
            <a:spLocks/>
          </p:cNvSpPr>
          <p:nvPr/>
        </p:nvSpPr>
        <p:spPr bwMode="auto">
          <a:xfrm>
            <a:off x="4883455" y="4366276"/>
            <a:ext cx="2379662" cy="1730375"/>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11"/>
          <p:cNvSpPr>
            <a:spLocks/>
          </p:cNvSpPr>
          <p:nvPr/>
        </p:nvSpPr>
        <p:spPr bwMode="auto">
          <a:xfrm>
            <a:off x="7263117" y="3491564"/>
            <a:ext cx="1817687" cy="1419225"/>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12"/>
          <p:cNvSpPr>
            <a:spLocks/>
          </p:cNvSpPr>
          <p:nvPr/>
        </p:nvSpPr>
        <p:spPr bwMode="auto">
          <a:xfrm>
            <a:off x="5447017" y="3491564"/>
            <a:ext cx="1816100" cy="1419225"/>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5" name="Group 94"/>
          <p:cNvGrpSpPr/>
          <p:nvPr/>
        </p:nvGrpSpPr>
        <p:grpSpPr>
          <a:xfrm rot="20251316">
            <a:off x="8126628" y="4921826"/>
            <a:ext cx="495432" cy="495430"/>
            <a:chOff x="4033838" y="4086226"/>
            <a:chExt cx="881063" cy="881062"/>
          </a:xfrm>
          <a:noFill/>
        </p:grpSpPr>
        <p:sp>
          <p:nvSpPr>
            <p:cNvPr id="96"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7"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8" name="Oval 38"/>
            <p:cNvSpPr>
              <a:spLocks noChangeArrowheads="1"/>
            </p:cNvSpPr>
            <p:nvPr/>
          </p:nvSpPr>
          <p:spPr bwMode="auto">
            <a:xfrm>
              <a:off x="4352925" y="4176713"/>
              <a:ext cx="242888" cy="244475"/>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9" name="Oval 39"/>
            <p:cNvSpPr>
              <a:spLocks noChangeArrowheads="1"/>
            </p:cNvSpPr>
            <p:nvPr/>
          </p:nvSpPr>
          <p:spPr bwMode="auto">
            <a:xfrm>
              <a:off x="4216400" y="4405313"/>
              <a:ext cx="30163" cy="30163"/>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0" name="Rectangle 40"/>
            <p:cNvSpPr>
              <a:spLocks noChangeArrowheads="1"/>
            </p:cNvSpPr>
            <p:nvPr/>
          </p:nvSpPr>
          <p:spPr bwMode="auto">
            <a:xfrm>
              <a:off x="4672013" y="4176713"/>
              <a:ext cx="90488" cy="92075"/>
            </a:xfrm>
            <a:prstGeom prst="rect">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1" name="Line 41"/>
            <p:cNvSpPr>
              <a:spLocks noChangeShapeType="1"/>
            </p:cNvSpPr>
            <p:nvPr/>
          </p:nvSpPr>
          <p:spPr bwMode="auto">
            <a:xfrm flipV="1">
              <a:off x="4429125"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2" name="Line 42"/>
            <p:cNvSpPr>
              <a:spLocks noChangeShapeType="1"/>
            </p:cNvSpPr>
            <p:nvPr/>
          </p:nvSpPr>
          <p:spPr bwMode="auto">
            <a:xfrm flipV="1">
              <a:off x="4519613"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3" name="Line 43"/>
            <p:cNvSpPr>
              <a:spLocks noChangeShapeType="1"/>
            </p:cNvSpPr>
            <p:nvPr/>
          </p:nvSpPr>
          <p:spPr bwMode="auto">
            <a:xfrm flipV="1">
              <a:off x="4429125"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4" name="Line 44"/>
            <p:cNvSpPr>
              <a:spLocks noChangeShapeType="1"/>
            </p:cNvSpPr>
            <p:nvPr/>
          </p:nvSpPr>
          <p:spPr bwMode="auto">
            <a:xfrm flipV="1">
              <a:off x="4519613"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5" name="Line 45"/>
            <p:cNvSpPr>
              <a:spLocks noChangeShapeType="1"/>
            </p:cNvSpPr>
            <p:nvPr/>
          </p:nvSpPr>
          <p:spPr bwMode="auto">
            <a:xfrm>
              <a:off x="4094163" y="4541838"/>
              <a:ext cx="76041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6" name="Line 46"/>
            <p:cNvSpPr>
              <a:spLocks noChangeShapeType="1"/>
            </p:cNvSpPr>
            <p:nvPr/>
          </p:nvSpPr>
          <p:spPr bwMode="auto">
            <a:xfrm>
              <a:off x="4033838" y="4621213"/>
              <a:ext cx="881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7" name="Line 47"/>
            <p:cNvSpPr>
              <a:spLocks noChangeShapeType="1"/>
            </p:cNvSpPr>
            <p:nvPr/>
          </p:nvSpPr>
          <p:spPr bwMode="auto">
            <a:xfrm>
              <a:off x="4079875" y="4694238"/>
              <a:ext cx="788988"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8" name="Line 48"/>
            <p:cNvSpPr>
              <a:spLocks noChangeShapeType="1"/>
            </p:cNvSpPr>
            <p:nvPr/>
          </p:nvSpPr>
          <p:spPr bwMode="auto">
            <a:xfrm>
              <a:off x="4159250" y="4906963"/>
              <a:ext cx="627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09" name="Group 108"/>
          <p:cNvGrpSpPr/>
          <p:nvPr/>
        </p:nvGrpSpPr>
        <p:grpSpPr>
          <a:xfrm rot="20444854">
            <a:off x="7838685" y="3922872"/>
            <a:ext cx="468412" cy="468412"/>
            <a:chOff x="3263900" y="4037013"/>
            <a:chExt cx="879475" cy="879475"/>
          </a:xfrm>
        </p:grpSpPr>
        <p:sp>
          <p:nvSpPr>
            <p:cNvPr id="110" name="Rectangle 20"/>
            <p:cNvSpPr>
              <a:spLocks noChangeArrowheads="1"/>
            </p:cNvSpPr>
            <p:nvPr/>
          </p:nvSpPr>
          <p:spPr bwMode="auto">
            <a:xfrm>
              <a:off x="3263900" y="4037013"/>
              <a:ext cx="879475" cy="87947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1" name="Line 21"/>
            <p:cNvSpPr>
              <a:spLocks noChangeShapeType="1"/>
            </p:cNvSpPr>
            <p:nvPr/>
          </p:nvSpPr>
          <p:spPr bwMode="auto">
            <a:xfrm flipV="1">
              <a:off x="3719513" y="4310063"/>
              <a:ext cx="0" cy="2619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22"/>
            <p:cNvSpPr>
              <a:spLocks noChangeShapeType="1"/>
            </p:cNvSpPr>
            <p:nvPr/>
          </p:nvSpPr>
          <p:spPr bwMode="auto">
            <a:xfrm flipV="1">
              <a:off x="3900488" y="4492626"/>
              <a:ext cx="0" cy="7937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Line 23"/>
            <p:cNvSpPr>
              <a:spLocks noChangeShapeType="1"/>
            </p:cNvSpPr>
            <p:nvPr/>
          </p:nvSpPr>
          <p:spPr bwMode="auto">
            <a:xfrm flipV="1">
              <a:off x="3506788" y="4149726"/>
              <a:ext cx="0" cy="2206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Line 24"/>
            <p:cNvSpPr>
              <a:spLocks noChangeShapeType="1"/>
            </p:cNvSpPr>
            <p:nvPr/>
          </p:nvSpPr>
          <p:spPr bwMode="auto">
            <a:xfrm flipV="1">
              <a:off x="3506788" y="4430713"/>
              <a:ext cx="0" cy="141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5"/>
            <p:cNvSpPr>
              <a:spLocks noChangeShapeType="1"/>
            </p:cNvSpPr>
            <p:nvPr/>
          </p:nvSpPr>
          <p:spPr bwMode="auto">
            <a:xfrm flipV="1">
              <a:off x="3900488" y="4149726"/>
              <a:ext cx="0" cy="2809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26"/>
            <p:cNvSpPr>
              <a:spLocks noChangeShapeType="1"/>
            </p:cNvSpPr>
            <p:nvPr/>
          </p:nvSpPr>
          <p:spPr bwMode="auto">
            <a:xfrm flipV="1">
              <a:off x="3719513" y="4149726"/>
              <a:ext cx="0" cy="984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Rectangle 27"/>
            <p:cNvSpPr>
              <a:spLocks noChangeArrowheads="1"/>
            </p:cNvSpPr>
            <p:nvPr/>
          </p:nvSpPr>
          <p:spPr bwMode="auto">
            <a:xfrm>
              <a:off x="3840163" y="4430713"/>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Rectangle 28"/>
            <p:cNvSpPr>
              <a:spLocks noChangeArrowheads="1"/>
            </p:cNvSpPr>
            <p:nvPr/>
          </p:nvSpPr>
          <p:spPr bwMode="auto">
            <a:xfrm>
              <a:off x="3657600" y="4248151"/>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Rectangle 29"/>
            <p:cNvSpPr>
              <a:spLocks noChangeArrowheads="1"/>
            </p:cNvSpPr>
            <p:nvPr/>
          </p:nvSpPr>
          <p:spPr bwMode="auto">
            <a:xfrm>
              <a:off x="3444875" y="4370388"/>
              <a:ext cx="122238" cy="6032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0" name="Oval 30"/>
            <p:cNvSpPr>
              <a:spLocks noChangeArrowheads="1"/>
            </p:cNvSpPr>
            <p:nvPr/>
          </p:nvSpPr>
          <p:spPr bwMode="auto">
            <a:xfrm>
              <a:off x="3840163"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Oval 31"/>
            <p:cNvSpPr>
              <a:spLocks noChangeArrowheads="1"/>
            </p:cNvSpPr>
            <p:nvPr/>
          </p:nvSpPr>
          <p:spPr bwMode="auto">
            <a:xfrm>
              <a:off x="3657600"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Oval 32"/>
            <p:cNvSpPr>
              <a:spLocks noChangeArrowheads="1"/>
            </p:cNvSpPr>
            <p:nvPr/>
          </p:nvSpPr>
          <p:spPr bwMode="auto">
            <a:xfrm>
              <a:off x="3444875"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3" name="Group 122"/>
          <p:cNvGrpSpPr/>
          <p:nvPr/>
        </p:nvGrpSpPr>
        <p:grpSpPr>
          <a:xfrm rot="20332437">
            <a:off x="7543039" y="2928367"/>
            <a:ext cx="481804" cy="473107"/>
            <a:chOff x="1614488" y="3721100"/>
            <a:chExt cx="879475" cy="863601"/>
          </a:xfrm>
        </p:grpSpPr>
        <p:sp>
          <p:nvSpPr>
            <p:cNvPr id="124"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5" name="Rectangle 11"/>
            <p:cNvSpPr>
              <a:spLocks noChangeArrowheads="1"/>
            </p:cNvSpPr>
            <p:nvPr/>
          </p:nvSpPr>
          <p:spPr bwMode="auto">
            <a:xfrm>
              <a:off x="1614488" y="3887788"/>
              <a:ext cx="879475" cy="69691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Rectangle 12"/>
            <p:cNvSpPr>
              <a:spLocks noChangeArrowheads="1"/>
            </p:cNvSpPr>
            <p:nvPr/>
          </p:nvSpPr>
          <p:spPr bwMode="auto">
            <a:xfrm>
              <a:off x="1704976" y="3978275"/>
              <a:ext cx="698500" cy="515938"/>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7"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8" name="Line 14"/>
            <p:cNvSpPr>
              <a:spLocks noChangeShapeType="1"/>
            </p:cNvSpPr>
            <p:nvPr/>
          </p:nvSpPr>
          <p:spPr bwMode="auto">
            <a:xfrm>
              <a:off x="1849438" y="4373563"/>
              <a:ext cx="182563"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31" name="TextBox 130"/>
          <p:cNvSpPr txBox="1"/>
          <p:nvPr/>
        </p:nvSpPr>
        <p:spPr>
          <a:xfrm rot="1237517">
            <a:off x="6351019" y="3144171"/>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45%</a:t>
            </a:r>
            <a:endParaRPr lang="id-ID" b="1" dirty="0">
              <a:solidFill>
                <a:schemeClr val="bg1"/>
              </a:solidFill>
              <a:latin typeface="PT Sans" panose="020B0503020203020204" pitchFamily="34" charset="0"/>
            </a:endParaRPr>
          </a:p>
        </p:txBody>
      </p:sp>
      <p:sp>
        <p:nvSpPr>
          <p:cNvPr id="132" name="TextBox 131"/>
          <p:cNvSpPr txBox="1"/>
          <p:nvPr/>
        </p:nvSpPr>
        <p:spPr>
          <a:xfrm rot="1237517">
            <a:off x="6073506" y="4125721"/>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30%</a:t>
            </a:r>
            <a:endParaRPr lang="id-ID" b="1" dirty="0">
              <a:solidFill>
                <a:schemeClr val="bg1"/>
              </a:solidFill>
              <a:latin typeface="PT Sans" panose="020B0503020203020204" pitchFamily="34" charset="0"/>
            </a:endParaRPr>
          </a:p>
        </p:txBody>
      </p:sp>
      <p:sp>
        <p:nvSpPr>
          <p:cNvPr id="133" name="TextBox 132"/>
          <p:cNvSpPr txBox="1"/>
          <p:nvPr/>
        </p:nvSpPr>
        <p:spPr>
          <a:xfrm rot="1237517">
            <a:off x="5752525" y="5174670"/>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25%</a:t>
            </a:r>
            <a:endParaRPr lang="id-ID" b="1" dirty="0">
              <a:solidFill>
                <a:schemeClr val="bg1"/>
              </a:solidFill>
              <a:latin typeface="PT Sans" panose="020B0503020203020204" pitchFamily="34" charset="0"/>
            </a:endParaRPr>
          </a:p>
        </p:txBody>
      </p:sp>
      <p:sp>
        <p:nvSpPr>
          <p:cNvPr id="134" name="TextBox 133"/>
          <p:cNvSpPr txBox="1"/>
          <p:nvPr/>
        </p:nvSpPr>
        <p:spPr>
          <a:xfrm>
            <a:off x="9606577" y="4448970"/>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5" name="TextBox 134"/>
          <p:cNvSpPr txBox="1"/>
          <p:nvPr/>
        </p:nvSpPr>
        <p:spPr>
          <a:xfrm>
            <a:off x="9611485" y="4774453"/>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36" name="TextBox 135"/>
          <p:cNvSpPr txBox="1"/>
          <p:nvPr/>
        </p:nvSpPr>
        <p:spPr>
          <a:xfrm>
            <a:off x="9131152" y="3512105"/>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7" name="TextBox 136"/>
          <p:cNvSpPr txBox="1"/>
          <p:nvPr/>
        </p:nvSpPr>
        <p:spPr>
          <a:xfrm>
            <a:off x="9136060" y="3837588"/>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38" name="TextBox 137"/>
          <p:cNvSpPr txBox="1"/>
          <p:nvPr/>
        </p:nvSpPr>
        <p:spPr>
          <a:xfrm>
            <a:off x="8575139" y="2596855"/>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9" name="TextBox 138"/>
          <p:cNvSpPr txBox="1"/>
          <p:nvPr/>
        </p:nvSpPr>
        <p:spPr>
          <a:xfrm>
            <a:off x="8580047" y="2922338"/>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40" name="TextBox 139"/>
          <p:cNvSpPr txBox="1"/>
          <p:nvPr/>
        </p:nvSpPr>
        <p:spPr>
          <a:xfrm>
            <a:off x="845986" y="2676391"/>
            <a:ext cx="3083665" cy="707886"/>
          </a:xfrm>
          <a:prstGeom prst="rect">
            <a:avLst/>
          </a:prstGeom>
          <a:noFill/>
        </p:spPr>
        <p:txBody>
          <a:bodyPr wrap="none" rtlCol="0">
            <a:spAutoFit/>
          </a:bodyPr>
          <a:lstStyle/>
          <a:p>
            <a:r>
              <a:rPr lang="id-ID" sz="4000" b="1" dirty="0" smtClean="0">
                <a:solidFill>
                  <a:srgbClr val="FF6D6D"/>
                </a:solidFill>
                <a:latin typeface="Raleway" panose="020B0003030101060003" pitchFamily="34" charset="0"/>
              </a:rPr>
              <a:t>Angle Word</a:t>
            </a:r>
            <a:endParaRPr lang="id-ID" sz="4000" b="1" dirty="0">
              <a:solidFill>
                <a:srgbClr val="FF6D6D"/>
              </a:solidFill>
              <a:latin typeface="Raleway" panose="020B0003030101060003" pitchFamily="34" charset="0"/>
            </a:endParaRPr>
          </a:p>
        </p:txBody>
      </p:sp>
      <p:sp>
        <p:nvSpPr>
          <p:cNvPr id="141" name="Rectangle 140"/>
          <p:cNvSpPr/>
          <p:nvPr/>
        </p:nvSpPr>
        <p:spPr>
          <a:xfrm>
            <a:off x="820807" y="3340190"/>
            <a:ext cx="3689608" cy="1754326"/>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200" dirty="0" smtClean="0">
                <a:solidFill>
                  <a:schemeClr val="bg1">
                    <a:lumMod val="65000"/>
                  </a:schemeClr>
                </a:solidFill>
                <a:latin typeface="PT Sans" panose="020B0503020203020204" pitchFamily="34" charset="0"/>
              </a:rPr>
              <a:t>beatae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200" dirty="0">
              <a:solidFill>
                <a:schemeClr val="bg1">
                  <a:lumMod val="65000"/>
                </a:schemeClr>
              </a:solidFill>
              <a:latin typeface="PT Sans" panose="020B0503020203020204" pitchFamily="34" charset="0"/>
            </a:endParaRPr>
          </a:p>
          <a:p>
            <a:pPr algn="just"/>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414043417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fade">
                                      <p:cBhvr>
                                        <p:cTn id="15" dur="500"/>
                                        <p:tgtEl>
                                          <p:spTgt spid="85"/>
                                        </p:tgtEl>
                                      </p:cBhvr>
                                    </p:animEffect>
                                    <p:anim calcmode="lin" valueType="num">
                                      <p:cBhvr>
                                        <p:cTn id="16" dur="500" fill="hold"/>
                                        <p:tgtEl>
                                          <p:spTgt spid="85"/>
                                        </p:tgtEl>
                                        <p:attrNameLst>
                                          <p:attrName>ppt_x</p:attrName>
                                        </p:attrNameLst>
                                      </p:cBhvr>
                                      <p:tavLst>
                                        <p:tav tm="0">
                                          <p:val>
                                            <p:strVal val="#ppt_x"/>
                                          </p:val>
                                        </p:tav>
                                        <p:tav tm="100000">
                                          <p:val>
                                            <p:strVal val="#ppt_x"/>
                                          </p:val>
                                        </p:tav>
                                      </p:tavLst>
                                    </p:anim>
                                    <p:anim calcmode="lin" valueType="num">
                                      <p:cBhvr>
                                        <p:cTn id="17" dur="500" fill="hold"/>
                                        <p:tgtEl>
                                          <p:spTgt spid="8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fade">
                                      <p:cBhvr>
                                        <p:cTn id="20" dur="500"/>
                                        <p:tgtEl>
                                          <p:spTgt spid="89"/>
                                        </p:tgtEl>
                                      </p:cBhvr>
                                    </p:animEffect>
                                    <p:anim calcmode="lin" valueType="num">
                                      <p:cBhvr>
                                        <p:cTn id="21" dur="500" fill="hold"/>
                                        <p:tgtEl>
                                          <p:spTgt spid="89"/>
                                        </p:tgtEl>
                                        <p:attrNameLst>
                                          <p:attrName>ppt_x</p:attrName>
                                        </p:attrNameLst>
                                      </p:cBhvr>
                                      <p:tavLst>
                                        <p:tav tm="0">
                                          <p:val>
                                            <p:strVal val="#ppt_x"/>
                                          </p:val>
                                        </p:tav>
                                        <p:tav tm="100000">
                                          <p:val>
                                            <p:strVal val="#ppt_x"/>
                                          </p:val>
                                        </p:tav>
                                      </p:tavLst>
                                    </p:anim>
                                    <p:anim calcmode="lin" valueType="num">
                                      <p:cBhvr>
                                        <p:cTn id="22" dur="500" fill="hold"/>
                                        <p:tgtEl>
                                          <p:spTgt spid="89"/>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fade">
                                      <p:cBhvr>
                                        <p:cTn id="25" dur="500"/>
                                        <p:tgtEl>
                                          <p:spTgt spid="90"/>
                                        </p:tgtEl>
                                      </p:cBhvr>
                                    </p:animEffect>
                                    <p:anim calcmode="lin" valueType="num">
                                      <p:cBhvr>
                                        <p:cTn id="26" dur="500" fill="hold"/>
                                        <p:tgtEl>
                                          <p:spTgt spid="90"/>
                                        </p:tgtEl>
                                        <p:attrNameLst>
                                          <p:attrName>ppt_x</p:attrName>
                                        </p:attrNameLst>
                                      </p:cBhvr>
                                      <p:tavLst>
                                        <p:tav tm="0">
                                          <p:val>
                                            <p:strVal val="#ppt_x"/>
                                          </p:val>
                                        </p:tav>
                                        <p:tav tm="100000">
                                          <p:val>
                                            <p:strVal val="#ppt_x"/>
                                          </p:val>
                                        </p:tav>
                                      </p:tavLst>
                                    </p:anim>
                                    <p:anim calcmode="lin" valueType="num">
                                      <p:cBhvr>
                                        <p:cTn id="27" dur="500" fill="hold"/>
                                        <p:tgtEl>
                                          <p:spTgt spid="90"/>
                                        </p:tgtEl>
                                        <p:attrNameLst>
                                          <p:attrName>ppt_y</p:attrName>
                                        </p:attrNameLst>
                                      </p:cBhvr>
                                      <p:tavLst>
                                        <p:tav tm="0">
                                          <p:val>
                                            <p:strVal val="#ppt_y+.1"/>
                                          </p:val>
                                        </p:tav>
                                        <p:tav tm="100000">
                                          <p:val>
                                            <p:strVal val="#ppt_y"/>
                                          </p:val>
                                        </p:tav>
                                      </p:tavLst>
                                    </p:anim>
                                  </p:childTnLst>
                                </p:cTn>
                              </p:par>
                            </p:childTnLst>
                          </p:cTn>
                        </p:par>
                        <p:par>
                          <p:cTn id="28" fill="hold">
                            <p:stCondLst>
                              <p:cond delay="1500"/>
                            </p:stCondLst>
                            <p:childTnLst>
                              <p:par>
                                <p:cTn id="29" presetID="53" presetClass="entr" presetSubtype="16" fill="hold" nodeType="afterEffect">
                                  <p:stCondLst>
                                    <p:cond delay="0"/>
                                  </p:stCondLst>
                                  <p:childTnLst>
                                    <p:set>
                                      <p:cBhvr>
                                        <p:cTn id="30" dur="1" fill="hold">
                                          <p:stCondLst>
                                            <p:cond delay="0"/>
                                          </p:stCondLst>
                                        </p:cTn>
                                        <p:tgtEl>
                                          <p:spTgt spid="95"/>
                                        </p:tgtEl>
                                        <p:attrNameLst>
                                          <p:attrName>style.visibility</p:attrName>
                                        </p:attrNameLst>
                                      </p:cBhvr>
                                      <p:to>
                                        <p:strVal val="visible"/>
                                      </p:to>
                                    </p:set>
                                    <p:anim calcmode="lin" valueType="num">
                                      <p:cBhvr>
                                        <p:cTn id="31" dur="500" fill="hold"/>
                                        <p:tgtEl>
                                          <p:spTgt spid="95"/>
                                        </p:tgtEl>
                                        <p:attrNameLst>
                                          <p:attrName>ppt_w</p:attrName>
                                        </p:attrNameLst>
                                      </p:cBhvr>
                                      <p:tavLst>
                                        <p:tav tm="0">
                                          <p:val>
                                            <p:fltVal val="0"/>
                                          </p:val>
                                        </p:tav>
                                        <p:tav tm="100000">
                                          <p:val>
                                            <p:strVal val="#ppt_w"/>
                                          </p:val>
                                        </p:tav>
                                      </p:tavLst>
                                    </p:anim>
                                    <p:anim calcmode="lin" valueType="num">
                                      <p:cBhvr>
                                        <p:cTn id="32" dur="500" fill="hold"/>
                                        <p:tgtEl>
                                          <p:spTgt spid="95"/>
                                        </p:tgtEl>
                                        <p:attrNameLst>
                                          <p:attrName>ppt_h</p:attrName>
                                        </p:attrNameLst>
                                      </p:cBhvr>
                                      <p:tavLst>
                                        <p:tav tm="0">
                                          <p:val>
                                            <p:fltVal val="0"/>
                                          </p:val>
                                        </p:tav>
                                        <p:tav tm="100000">
                                          <p:val>
                                            <p:strVal val="#ppt_h"/>
                                          </p:val>
                                        </p:tav>
                                      </p:tavLst>
                                    </p:anim>
                                    <p:animEffect transition="in" filter="fade">
                                      <p:cBhvr>
                                        <p:cTn id="33" dur="500"/>
                                        <p:tgtEl>
                                          <p:spTgt spid="9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2000"/>
                            </p:stCondLst>
                            <p:childTnLst>
                              <p:par>
                                <p:cTn id="38" presetID="22" presetClass="entr" presetSubtype="8" fill="hold" nodeType="after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wipe(left)">
                                      <p:cBhvr>
                                        <p:cTn id="40" dur="500"/>
                                        <p:tgtEl>
                                          <p:spTgt spid="8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4"/>
                                        </p:tgtEl>
                                        <p:attrNameLst>
                                          <p:attrName>style.visibility</p:attrName>
                                        </p:attrNameLst>
                                      </p:cBhvr>
                                      <p:to>
                                        <p:strVal val="visible"/>
                                      </p:to>
                                    </p:set>
                                    <p:animEffect transition="in" filter="fade">
                                      <p:cBhvr>
                                        <p:cTn id="43" dur="500"/>
                                        <p:tgtEl>
                                          <p:spTgt spid="13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fade">
                                      <p:cBhvr>
                                        <p:cTn id="46" dur="500"/>
                                        <p:tgtEl>
                                          <p:spTgt spid="135"/>
                                        </p:tgtEl>
                                      </p:cBhvr>
                                    </p:animEffect>
                                  </p:childTnLst>
                                </p:cTn>
                              </p:par>
                            </p:childTnLst>
                          </p:cTn>
                        </p:par>
                        <p:par>
                          <p:cTn id="47" fill="hold">
                            <p:stCondLst>
                              <p:cond delay="2500"/>
                            </p:stCondLst>
                            <p:childTnLst>
                              <p:par>
                                <p:cTn id="48" presetID="42" presetClass="entr" presetSubtype="0" fill="hold" grpId="0" nodeType="afterEffect">
                                  <p:stCondLst>
                                    <p:cond delay="0"/>
                                  </p:stCondLst>
                                  <p:childTnLst>
                                    <p:set>
                                      <p:cBhvr>
                                        <p:cTn id="49" dur="1" fill="hold">
                                          <p:stCondLst>
                                            <p:cond delay="0"/>
                                          </p:stCondLst>
                                        </p:cTn>
                                        <p:tgtEl>
                                          <p:spTgt spid="86"/>
                                        </p:tgtEl>
                                        <p:attrNameLst>
                                          <p:attrName>style.visibility</p:attrName>
                                        </p:attrNameLst>
                                      </p:cBhvr>
                                      <p:to>
                                        <p:strVal val="visible"/>
                                      </p:to>
                                    </p:set>
                                    <p:animEffect transition="in" filter="fade">
                                      <p:cBhvr>
                                        <p:cTn id="50" dur="500"/>
                                        <p:tgtEl>
                                          <p:spTgt spid="86"/>
                                        </p:tgtEl>
                                      </p:cBhvr>
                                    </p:animEffect>
                                    <p:anim calcmode="lin" valueType="num">
                                      <p:cBhvr>
                                        <p:cTn id="51" dur="500" fill="hold"/>
                                        <p:tgtEl>
                                          <p:spTgt spid="86"/>
                                        </p:tgtEl>
                                        <p:attrNameLst>
                                          <p:attrName>ppt_x</p:attrName>
                                        </p:attrNameLst>
                                      </p:cBhvr>
                                      <p:tavLst>
                                        <p:tav tm="0">
                                          <p:val>
                                            <p:strVal val="#ppt_x"/>
                                          </p:val>
                                        </p:tav>
                                        <p:tav tm="100000">
                                          <p:val>
                                            <p:strVal val="#ppt_x"/>
                                          </p:val>
                                        </p:tav>
                                      </p:tavLst>
                                    </p:anim>
                                    <p:anim calcmode="lin" valueType="num">
                                      <p:cBhvr>
                                        <p:cTn id="52" dur="500" fill="hold"/>
                                        <p:tgtEl>
                                          <p:spTgt spid="86"/>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91"/>
                                        </p:tgtEl>
                                        <p:attrNameLst>
                                          <p:attrName>style.visibility</p:attrName>
                                        </p:attrNameLst>
                                      </p:cBhvr>
                                      <p:to>
                                        <p:strVal val="visible"/>
                                      </p:to>
                                    </p:set>
                                    <p:animEffect transition="in" filter="fade">
                                      <p:cBhvr>
                                        <p:cTn id="55" dur="500"/>
                                        <p:tgtEl>
                                          <p:spTgt spid="91"/>
                                        </p:tgtEl>
                                      </p:cBhvr>
                                    </p:animEffect>
                                    <p:anim calcmode="lin" valueType="num">
                                      <p:cBhvr>
                                        <p:cTn id="56" dur="500" fill="hold"/>
                                        <p:tgtEl>
                                          <p:spTgt spid="91"/>
                                        </p:tgtEl>
                                        <p:attrNameLst>
                                          <p:attrName>ppt_x</p:attrName>
                                        </p:attrNameLst>
                                      </p:cBhvr>
                                      <p:tavLst>
                                        <p:tav tm="0">
                                          <p:val>
                                            <p:strVal val="#ppt_x"/>
                                          </p:val>
                                        </p:tav>
                                        <p:tav tm="100000">
                                          <p:val>
                                            <p:strVal val="#ppt_x"/>
                                          </p:val>
                                        </p:tav>
                                      </p:tavLst>
                                    </p:anim>
                                    <p:anim calcmode="lin" valueType="num">
                                      <p:cBhvr>
                                        <p:cTn id="57" dur="500" fill="hold"/>
                                        <p:tgtEl>
                                          <p:spTgt spid="91"/>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500"/>
                                        <p:tgtEl>
                                          <p:spTgt spid="94"/>
                                        </p:tgtEl>
                                      </p:cBhvr>
                                    </p:animEffect>
                                    <p:anim calcmode="lin" valueType="num">
                                      <p:cBhvr>
                                        <p:cTn id="61" dur="500" fill="hold"/>
                                        <p:tgtEl>
                                          <p:spTgt spid="94"/>
                                        </p:tgtEl>
                                        <p:attrNameLst>
                                          <p:attrName>ppt_x</p:attrName>
                                        </p:attrNameLst>
                                      </p:cBhvr>
                                      <p:tavLst>
                                        <p:tav tm="0">
                                          <p:val>
                                            <p:strVal val="#ppt_x"/>
                                          </p:val>
                                        </p:tav>
                                        <p:tav tm="100000">
                                          <p:val>
                                            <p:strVal val="#ppt_x"/>
                                          </p:val>
                                        </p:tav>
                                      </p:tavLst>
                                    </p:anim>
                                    <p:anim calcmode="lin" valueType="num">
                                      <p:cBhvr>
                                        <p:cTn id="62" dur="500" fill="hold"/>
                                        <p:tgtEl>
                                          <p:spTgt spid="94"/>
                                        </p:tgtEl>
                                        <p:attrNameLst>
                                          <p:attrName>ppt_y</p:attrName>
                                        </p:attrNameLst>
                                      </p:cBhvr>
                                      <p:tavLst>
                                        <p:tav tm="0">
                                          <p:val>
                                            <p:strVal val="#ppt_y+.1"/>
                                          </p:val>
                                        </p:tav>
                                        <p:tav tm="100000">
                                          <p:val>
                                            <p:strVal val="#ppt_y"/>
                                          </p:val>
                                        </p:tav>
                                      </p:tavLst>
                                    </p:anim>
                                  </p:childTnLst>
                                </p:cTn>
                              </p:par>
                            </p:childTnLst>
                          </p:cTn>
                        </p:par>
                        <p:par>
                          <p:cTn id="63" fill="hold">
                            <p:stCondLst>
                              <p:cond delay="3000"/>
                            </p:stCondLst>
                            <p:childTnLst>
                              <p:par>
                                <p:cTn id="64" presetID="53" presetClass="entr" presetSubtype="16"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 calcmode="lin" valueType="num">
                                      <p:cBhvr>
                                        <p:cTn id="66" dur="500" fill="hold"/>
                                        <p:tgtEl>
                                          <p:spTgt spid="109"/>
                                        </p:tgtEl>
                                        <p:attrNameLst>
                                          <p:attrName>ppt_w</p:attrName>
                                        </p:attrNameLst>
                                      </p:cBhvr>
                                      <p:tavLst>
                                        <p:tav tm="0">
                                          <p:val>
                                            <p:fltVal val="0"/>
                                          </p:val>
                                        </p:tav>
                                        <p:tav tm="100000">
                                          <p:val>
                                            <p:strVal val="#ppt_w"/>
                                          </p:val>
                                        </p:tav>
                                      </p:tavLst>
                                    </p:anim>
                                    <p:anim calcmode="lin" valueType="num">
                                      <p:cBhvr>
                                        <p:cTn id="67" dur="500" fill="hold"/>
                                        <p:tgtEl>
                                          <p:spTgt spid="109"/>
                                        </p:tgtEl>
                                        <p:attrNameLst>
                                          <p:attrName>ppt_h</p:attrName>
                                        </p:attrNameLst>
                                      </p:cBhvr>
                                      <p:tavLst>
                                        <p:tav tm="0">
                                          <p:val>
                                            <p:fltVal val="0"/>
                                          </p:val>
                                        </p:tav>
                                        <p:tav tm="100000">
                                          <p:val>
                                            <p:strVal val="#ppt_h"/>
                                          </p:val>
                                        </p:tav>
                                      </p:tavLst>
                                    </p:anim>
                                    <p:animEffect transition="in" filter="fade">
                                      <p:cBhvr>
                                        <p:cTn id="68" dur="500"/>
                                        <p:tgtEl>
                                          <p:spTgt spid="10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Effect transition="in" filter="fade">
                                      <p:cBhvr>
                                        <p:cTn id="71" dur="500"/>
                                        <p:tgtEl>
                                          <p:spTgt spid="132"/>
                                        </p:tgtEl>
                                      </p:cBhvr>
                                    </p:animEffect>
                                  </p:childTnLst>
                                </p:cTn>
                              </p:par>
                            </p:childTnLst>
                          </p:cTn>
                        </p:par>
                        <p:par>
                          <p:cTn id="72" fill="hold">
                            <p:stCondLst>
                              <p:cond delay="3500"/>
                            </p:stCondLst>
                            <p:childTnLst>
                              <p:par>
                                <p:cTn id="73" presetID="22" presetClass="entr" presetSubtype="8" fill="hold" nodeType="after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left)">
                                      <p:cBhvr>
                                        <p:cTn id="75" dur="500"/>
                                        <p:tgtEl>
                                          <p:spTgt spid="4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6"/>
                                        </p:tgtEl>
                                        <p:attrNameLst>
                                          <p:attrName>style.visibility</p:attrName>
                                        </p:attrNameLst>
                                      </p:cBhvr>
                                      <p:to>
                                        <p:strVal val="visible"/>
                                      </p:to>
                                    </p:set>
                                    <p:animEffect transition="in" filter="fade">
                                      <p:cBhvr>
                                        <p:cTn id="78" dur="500"/>
                                        <p:tgtEl>
                                          <p:spTgt spid="13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fade">
                                      <p:cBhvr>
                                        <p:cTn id="81" dur="500"/>
                                        <p:tgtEl>
                                          <p:spTgt spid="137"/>
                                        </p:tgtEl>
                                      </p:cBhvr>
                                    </p:animEffect>
                                  </p:childTnLst>
                                </p:cTn>
                              </p:par>
                            </p:childTnLst>
                          </p:cTn>
                        </p:par>
                        <p:par>
                          <p:cTn id="82" fill="hold">
                            <p:stCondLst>
                              <p:cond delay="4000"/>
                            </p:stCondLst>
                            <p:childTnLst>
                              <p:par>
                                <p:cTn id="83" presetID="42" presetClass="entr" presetSubtype="0" fill="hold" grpId="0" nodeType="afterEffect">
                                  <p:stCondLst>
                                    <p:cond delay="0"/>
                                  </p:stCondLst>
                                  <p:childTnLst>
                                    <p:set>
                                      <p:cBhvr>
                                        <p:cTn id="84" dur="1" fill="hold">
                                          <p:stCondLst>
                                            <p:cond delay="0"/>
                                          </p:stCondLst>
                                        </p:cTn>
                                        <p:tgtEl>
                                          <p:spTgt spid="87"/>
                                        </p:tgtEl>
                                        <p:attrNameLst>
                                          <p:attrName>style.visibility</p:attrName>
                                        </p:attrNameLst>
                                      </p:cBhvr>
                                      <p:to>
                                        <p:strVal val="visible"/>
                                      </p:to>
                                    </p:set>
                                    <p:animEffect transition="in" filter="fade">
                                      <p:cBhvr>
                                        <p:cTn id="85" dur="500"/>
                                        <p:tgtEl>
                                          <p:spTgt spid="87"/>
                                        </p:tgtEl>
                                      </p:cBhvr>
                                    </p:animEffect>
                                    <p:anim calcmode="lin" valueType="num">
                                      <p:cBhvr>
                                        <p:cTn id="86" dur="500" fill="hold"/>
                                        <p:tgtEl>
                                          <p:spTgt spid="87"/>
                                        </p:tgtEl>
                                        <p:attrNameLst>
                                          <p:attrName>ppt_x</p:attrName>
                                        </p:attrNameLst>
                                      </p:cBhvr>
                                      <p:tavLst>
                                        <p:tav tm="0">
                                          <p:val>
                                            <p:strVal val="#ppt_x"/>
                                          </p:val>
                                        </p:tav>
                                        <p:tav tm="100000">
                                          <p:val>
                                            <p:strVal val="#ppt_x"/>
                                          </p:val>
                                        </p:tav>
                                      </p:tavLst>
                                    </p:anim>
                                    <p:anim calcmode="lin" valueType="num">
                                      <p:cBhvr>
                                        <p:cTn id="87" dur="500" fill="hold"/>
                                        <p:tgtEl>
                                          <p:spTgt spid="87"/>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fade">
                                      <p:cBhvr>
                                        <p:cTn id="90" dur="500"/>
                                        <p:tgtEl>
                                          <p:spTgt spid="88"/>
                                        </p:tgtEl>
                                      </p:cBhvr>
                                    </p:animEffect>
                                    <p:anim calcmode="lin" valueType="num">
                                      <p:cBhvr>
                                        <p:cTn id="91" dur="500" fill="hold"/>
                                        <p:tgtEl>
                                          <p:spTgt spid="88"/>
                                        </p:tgtEl>
                                        <p:attrNameLst>
                                          <p:attrName>ppt_x</p:attrName>
                                        </p:attrNameLst>
                                      </p:cBhvr>
                                      <p:tavLst>
                                        <p:tav tm="0">
                                          <p:val>
                                            <p:strVal val="#ppt_x"/>
                                          </p:val>
                                        </p:tav>
                                        <p:tav tm="100000">
                                          <p:val>
                                            <p:strVal val="#ppt_x"/>
                                          </p:val>
                                        </p:tav>
                                      </p:tavLst>
                                    </p:anim>
                                    <p:anim calcmode="lin" valueType="num">
                                      <p:cBhvr>
                                        <p:cTn id="92" dur="500" fill="hold"/>
                                        <p:tgtEl>
                                          <p:spTgt spid="88"/>
                                        </p:tgtEl>
                                        <p:attrNameLst>
                                          <p:attrName>ppt_y</p:attrName>
                                        </p:attrNameLst>
                                      </p:cBhvr>
                                      <p:tavLst>
                                        <p:tav tm="0">
                                          <p:val>
                                            <p:strVal val="#ppt_y+.1"/>
                                          </p:val>
                                        </p:tav>
                                        <p:tav tm="100000">
                                          <p:val>
                                            <p:strVal val="#ppt_y"/>
                                          </p:val>
                                        </p:tav>
                                      </p:tavLst>
                                    </p:anim>
                                  </p:childTnLst>
                                </p:cTn>
                              </p:par>
                            </p:childTnLst>
                          </p:cTn>
                        </p:par>
                        <p:par>
                          <p:cTn id="93" fill="hold">
                            <p:stCondLst>
                              <p:cond delay="4500"/>
                            </p:stCondLst>
                            <p:childTnLst>
                              <p:par>
                                <p:cTn id="94" presetID="53" presetClass="entr" presetSubtype="16" fill="hold" nodeType="afterEffect">
                                  <p:stCondLst>
                                    <p:cond delay="0"/>
                                  </p:stCondLst>
                                  <p:childTnLst>
                                    <p:set>
                                      <p:cBhvr>
                                        <p:cTn id="95" dur="1" fill="hold">
                                          <p:stCondLst>
                                            <p:cond delay="0"/>
                                          </p:stCondLst>
                                        </p:cTn>
                                        <p:tgtEl>
                                          <p:spTgt spid="123"/>
                                        </p:tgtEl>
                                        <p:attrNameLst>
                                          <p:attrName>style.visibility</p:attrName>
                                        </p:attrNameLst>
                                      </p:cBhvr>
                                      <p:to>
                                        <p:strVal val="visible"/>
                                      </p:to>
                                    </p:set>
                                    <p:anim calcmode="lin" valueType="num">
                                      <p:cBhvr>
                                        <p:cTn id="96" dur="500" fill="hold"/>
                                        <p:tgtEl>
                                          <p:spTgt spid="123"/>
                                        </p:tgtEl>
                                        <p:attrNameLst>
                                          <p:attrName>ppt_w</p:attrName>
                                        </p:attrNameLst>
                                      </p:cBhvr>
                                      <p:tavLst>
                                        <p:tav tm="0">
                                          <p:val>
                                            <p:fltVal val="0"/>
                                          </p:val>
                                        </p:tav>
                                        <p:tav tm="100000">
                                          <p:val>
                                            <p:strVal val="#ppt_w"/>
                                          </p:val>
                                        </p:tav>
                                      </p:tavLst>
                                    </p:anim>
                                    <p:anim calcmode="lin" valueType="num">
                                      <p:cBhvr>
                                        <p:cTn id="97" dur="500" fill="hold"/>
                                        <p:tgtEl>
                                          <p:spTgt spid="123"/>
                                        </p:tgtEl>
                                        <p:attrNameLst>
                                          <p:attrName>ppt_h</p:attrName>
                                        </p:attrNameLst>
                                      </p:cBhvr>
                                      <p:tavLst>
                                        <p:tav tm="0">
                                          <p:val>
                                            <p:fltVal val="0"/>
                                          </p:val>
                                        </p:tav>
                                        <p:tav tm="100000">
                                          <p:val>
                                            <p:strVal val="#ppt_h"/>
                                          </p:val>
                                        </p:tav>
                                      </p:tavLst>
                                    </p:anim>
                                    <p:animEffect transition="in" filter="fade">
                                      <p:cBhvr>
                                        <p:cTn id="98" dur="500"/>
                                        <p:tgtEl>
                                          <p:spTgt spid="12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31"/>
                                        </p:tgtEl>
                                        <p:attrNameLst>
                                          <p:attrName>style.visibility</p:attrName>
                                        </p:attrNameLst>
                                      </p:cBhvr>
                                      <p:to>
                                        <p:strVal val="visible"/>
                                      </p:to>
                                    </p:set>
                                    <p:animEffect transition="in" filter="fade">
                                      <p:cBhvr>
                                        <p:cTn id="101" dur="500"/>
                                        <p:tgtEl>
                                          <p:spTgt spid="131"/>
                                        </p:tgtEl>
                                      </p:cBhvr>
                                    </p:animEffect>
                                  </p:childTnLst>
                                </p:cTn>
                              </p:par>
                            </p:childTnLst>
                          </p:cTn>
                        </p:par>
                        <p:par>
                          <p:cTn id="102" fill="hold">
                            <p:stCondLst>
                              <p:cond delay="5000"/>
                            </p:stCondLst>
                            <p:childTnLst>
                              <p:par>
                                <p:cTn id="103" presetID="22" presetClass="entr" presetSubtype="8"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wipe(left)">
                                      <p:cBhvr>
                                        <p:cTn id="105" dur="500"/>
                                        <p:tgtEl>
                                          <p:spTgt spid="4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38"/>
                                        </p:tgtEl>
                                        <p:attrNameLst>
                                          <p:attrName>style.visibility</p:attrName>
                                        </p:attrNameLst>
                                      </p:cBhvr>
                                      <p:to>
                                        <p:strVal val="visible"/>
                                      </p:to>
                                    </p:set>
                                    <p:animEffect transition="in" filter="fade">
                                      <p:cBhvr>
                                        <p:cTn id="108" dur="500"/>
                                        <p:tgtEl>
                                          <p:spTgt spid="138"/>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39"/>
                                        </p:tgtEl>
                                        <p:attrNameLst>
                                          <p:attrName>style.visibility</p:attrName>
                                        </p:attrNameLst>
                                      </p:cBhvr>
                                      <p:to>
                                        <p:strVal val="visible"/>
                                      </p:to>
                                    </p:set>
                                    <p:animEffect transition="in" filter="fade">
                                      <p:cBhvr>
                                        <p:cTn id="111" dur="500"/>
                                        <p:tgtEl>
                                          <p:spTgt spid="139"/>
                                        </p:tgtEl>
                                      </p:cBhvr>
                                    </p:animEffect>
                                  </p:childTnLst>
                                </p:cTn>
                              </p:par>
                            </p:childTnLst>
                          </p:cTn>
                        </p:par>
                        <p:par>
                          <p:cTn id="112" fill="hold">
                            <p:stCondLst>
                              <p:cond delay="5500"/>
                            </p:stCondLst>
                            <p:childTnLst>
                              <p:par>
                                <p:cTn id="113" presetID="10" presetClass="entr" presetSubtype="0" fill="hold" grpId="0" nodeType="afterEffect">
                                  <p:stCondLst>
                                    <p:cond delay="0"/>
                                  </p:stCondLst>
                                  <p:childTnLst>
                                    <p:set>
                                      <p:cBhvr>
                                        <p:cTn id="114" dur="1" fill="hold">
                                          <p:stCondLst>
                                            <p:cond delay="0"/>
                                          </p:stCondLst>
                                        </p:cTn>
                                        <p:tgtEl>
                                          <p:spTgt spid="140"/>
                                        </p:tgtEl>
                                        <p:attrNameLst>
                                          <p:attrName>style.visibility</p:attrName>
                                        </p:attrNameLst>
                                      </p:cBhvr>
                                      <p:to>
                                        <p:strVal val="visible"/>
                                      </p:to>
                                    </p:set>
                                    <p:animEffect transition="in" filter="fade">
                                      <p:cBhvr>
                                        <p:cTn id="115" dur="500"/>
                                        <p:tgtEl>
                                          <p:spTgt spid="140"/>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41"/>
                                        </p:tgtEl>
                                        <p:attrNameLst>
                                          <p:attrName>style.visibility</p:attrName>
                                        </p:attrNameLst>
                                      </p:cBhvr>
                                      <p:to>
                                        <p:strVal val="visible"/>
                                      </p:to>
                                    </p:set>
                                    <p:animEffect transition="in" filter="fade">
                                      <p:cBhvr>
                                        <p:cTn id="118"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85" grpId="0" animBg="1"/>
      <p:bldP spid="86" grpId="0" animBg="1"/>
      <p:bldP spid="87" grpId="0" animBg="1"/>
      <p:bldP spid="88" grpId="0" animBg="1"/>
      <p:bldP spid="89" grpId="0" animBg="1"/>
      <p:bldP spid="90" grpId="0" animBg="1"/>
      <p:bldP spid="91" grpId="0" animBg="1"/>
      <p:bldP spid="94" grpId="0" animBg="1"/>
      <p:bldP spid="131" grpId="0"/>
      <p:bldP spid="132" grpId="0"/>
      <p:bldP spid="133" grpId="0"/>
      <p:bldP spid="134" grpId="0"/>
      <p:bldP spid="135" grpId="0"/>
      <p:bldP spid="136" grpId="0"/>
      <p:bldP spid="137" grpId="0"/>
      <p:bldP spid="138" grpId="0"/>
      <p:bldP spid="139" grpId="0"/>
      <p:bldP spid="140" grpId="0"/>
      <p:bldP spid="14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39819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BLOCK </a:t>
            </a:r>
            <a:r>
              <a:rPr lang="id-ID" sz="3200" b="1" dirty="0" smtClean="0">
                <a:solidFill>
                  <a:srgbClr val="FF6D6D"/>
                </a:solidFill>
                <a:latin typeface="Raleway" panose="020B0003030101060003" pitchFamily="34" charset="0"/>
              </a:rPr>
              <a:t>INFOGRAPHIC</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08" name="Freeform 5"/>
          <p:cNvSpPr>
            <a:spLocks/>
          </p:cNvSpPr>
          <p:nvPr/>
        </p:nvSpPr>
        <p:spPr bwMode="auto">
          <a:xfrm flipH="1">
            <a:off x="5396013" y="2181080"/>
            <a:ext cx="703262"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7"/>
          <p:cNvSpPr>
            <a:spLocks/>
          </p:cNvSpPr>
          <p:nvPr/>
        </p:nvSpPr>
        <p:spPr bwMode="auto">
          <a:xfrm flipH="1">
            <a:off x="6099275" y="2181080"/>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9"/>
          <p:cNvSpPr>
            <a:spLocks/>
          </p:cNvSpPr>
          <p:nvPr/>
        </p:nvSpPr>
        <p:spPr bwMode="auto">
          <a:xfrm flipH="1">
            <a:off x="6089750" y="2430317"/>
            <a:ext cx="19050" cy="3371850"/>
          </a:xfrm>
          <a:custGeom>
            <a:avLst/>
            <a:gdLst>
              <a:gd name="T0" fmla="*/ 12 w 12"/>
              <a:gd name="T1" fmla="*/ 2121 h 2124"/>
              <a:gd name="T2" fmla="*/ 6 w 12"/>
              <a:gd name="T3" fmla="*/ 2124 h 2124"/>
              <a:gd name="T4" fmla="*/ 0 w 12"/>
              <a:gd name="T5" fmla="*/ 2121 h 2124"/>
              <a:gd name="T6" fmla="*/ 0 w 12"/>
              <a:gd name="T7" fmla="*/ 0 h 2124"/>
              <a:gd name="T8" fmla="*/ 12 w 12"/>
              <a:gd name="T9" fmla="*/ 0 h 2124"/>
              <a:gd name="T10" fmla="*/ 12 w 12"/>
              <a:gd name="T11" fmla="*/ 2121 h 2124"/>
            </a:gdLst>
            <a:ahLst/>
            <a:cxnLst>
              <a:cxn ang="0">
                <a:pos x="T0" y="T1"/>
              </a:cxn>
              <a:cxn ang="0">
                <a:pos x="T2" y="T3"/>
              </a:cxn>
              <a:cxn ang="0">
                <a:pos x="T4" y="T5"/>
              </a:cxn>
              <a:cxn ang="0">
                <a:pos x="T6" y="T7"/>
              </a:cxn>
              <a:cxn ang="0">
                <a:pos x="T8" y="T9"/>
              </a:cxn>
              <a:cxn ang="0">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13"/>
          <p:cNvSpPr>
            <a:spLocks/>
          </p:cNvSpPr>
          <p:nvPr/>
        </p:nvSpPr>
        <p:spPr bwMode="auto">
          <a:xfrm flipH="1">
            <a:off x="4692750" y="3371705"/>
            <a:ext cx="1406525" cy="504825"/>
          </a:xfrm>
          <a:custGeom>
            <a:avLst/>
            <a:gdLst>
              <a:gd name="T0" fmla="*/ 443 w 886"/>
              <a:gd name="T1" fmla="*/ 0 h 318"/>
              <a:gd name="T2" fmla="*/ 0 w 886"/>
              <a:gd name="T3" fmla="*/ 160 h 318"/>
              <a:gd name="T4" fmla="*/ 443 w 886"/>
              <a:gd name="T5" fmla="*/ 318 h 318"/>
              <a:gd name="T6" fmla="*/ 886 w 886"/>
              <a:gd name="T7" fmla="*/ 160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60"/>
                </a:lnTo>
                <a:lnTo>
                  <a:pt x="443" y="318"/>
                </a:lnTo>
                <a:lnTo>
                  <a:pt x="886" y="160"/>
                </a:lnTo>
                <a:lnTo>
                  <a:pt x="443"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19"/>
          <p:cNvSpPr>
            <a:spLocks/>
          </p:cNvSpPr>
          <p:nvPr/>
        </p:nvSpPr>
        <p:spPr bwMode="auto">
          <a:xfrm flipH="1">
            <a:off x="6099275" y="3135167"/>
            <a:ext cx="703262" cy="2462213"/>
          </a:xfrm>
          <a:custGeom>
            <a:avLst/>
            <a:gdLst>
              <a:gd name="T0" fmla="*/ 0 w 443"/>
              <a:gd name="T1" fmla="*/ 160 h 1551"/>
              <a:gd name="T2" fmla="*/ 0 w 443"/>
              <a:gd name="T3" fmla="*/ 1551 h 1551"/>
              <a:gd name="T4" fmla="*/ 443 w 443"/>
              <a:gd name="T5" fmla="*/ 1392 h 1551"/>
              <a:gd name="T6" fmla="*/ 443 w 443"/>
              <a:gd name="T7" fmla="*/ 0 h 1551"/>
              <a:gd name="T8" fmla="*/ 0 w 443"/>
              <a:gd name="T9" fmla="*/ 160 h 1551"/>
            </a:gdLst>
            <a:ahLst/>
            <a:cxnLst>
              <a:cxn ang="0">
                <a:pos x="T0" y="T1"/>
              </a:cxn>
              <a:cxn ang="0">
                <a:pos x="T2" y="T3"/>
              </a:cxn>
              <a:cxn ang="0">
                <a:pos x="T4" y="T5"/>
              </a:cxn>
              <a:cxn ang="0">
                <a:pos x="T6" y="T7"/>
              </a:cxn>
              <a:cxn ang="0">
                <a:pos x="T8" y="T9"/>
              </a:cxn>
            </a:cxnLst>
            <a:rect l="0" t="0" r="r" b="b"/>
            <a:pathLst>
              <a:path w="443" h="1551">
                <a:moveTo>
                  <a:pt x="0" y="160"/>
                </a:moveTo>
                <a:lnTo>
                  <a:pt x="0" y="1551"/>
                </a:lnTo>
                <a:lnTo>
                  <a:pt x="443" y="1392"/>
                </a:lnTo>
                <a:lnTo>
                  <a:pt x="443" y="0"/>
                </a:lnTo>
                <a:lnTo>
                  <a:pt x="0" y="160"/>
                </a:lnTo>
                <a:close/>
              </a:path>
            </a:pathLst>
          </a:custGeom>
          <a:solidFill>
            <a:srgbClr val="D00000"/>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21"/>
          <p:cNvSpPr>
            <a:spLocks/>
          </p:cNvSpPr>
          <p:nvPr/>
        </p:nvSpPr>
        <p:spPr bwMode="auto">
          <a:xfrm flipH="1">
            <a:off x="5396013" y="3625705"/>
            <a:ext cx="703262" cy="1971675"/>
          </a:xfrm>
          <a:custGeom>
            <a:avLst/>
            <a:gdLst>
              <a:gd name="T0" fmla="*/ 0 w 443"/>
              <a:gd name="T1" fmla="*/ 0 h 1242"/>
              <a:gd name="T2" fmla="*/ 0 w 443"/>
              <a:gd name="T3" fmla="*/ 1083 h 1242"/>
              <a:gd name="T4" fmla="*/ 443 w 443"/>
              <a:gd name="T5" fmla="*/ 1242 h 1242"/>
              <a:gd name="T6" fmla="*/ 443 w 443"/>
              <a:gd name="T7" fmla="*/ 158 h 1242"/>
              <a:gd name="T8" fmla="*/ 0 w 443"/>
              <a:gd name="T9" fmla="*/ 0 h 1242"/>
            </a:gdLst>
            <a:ahLst/>
            <a:cxnLst>
              <a:cxn ang="0">
                <a:pos x="T0" y="T1"/>
              </a:cxn>
              <a:cxn ang="0">
                <a:pos x="T2" y="T3"/>
              </a:cxn>
              <a:cxn ang="0">
                <a:pos x="T4" y="T5"/>
              </a:cxn>
              <a:cxn ang="0">
                <a:pos x="T6" y="T7"/>
              </a:cxn>
              <a:cxn ang="0">
                <a:pos x="T8" y="T9"/>
              </a:cxn>
            </a:cxnLst>
            <a:rect l="0" t="0" r="r" b="b"/>
            <a:pathLst>
              <a:path w="443" h="1242">
                <a:moveTo>
                  <a:pt x="0" y="0"/>
                </a:moveTo>
                <a:lnTo>
                  <a:pt x="0" y="1083"/>
                </a:lnTo>
                <a:lnTo>
                  <a:pt x="443" y="1242"/>
                </a:lnTo>
                <a:lnTo>
                  <a:pt x="443" y="158"/>
                </a:lnTo>
                <a:lnTo>
                  <a:pt x="0" y="0"/>
                </a:ln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23"/>
          <p:cNvSpPr>
            <a:spLocks/>
          </p:cNvSpPr>
          <p:nvPr/>
        </p:nvSpPr>
        <p:spPr bwMode="auto">
          <a:xfrm flipH="1">
            <a:off x="4692750" y="3625705"/>
            <a:ext cx="703262" cy="1971675"/>
          </a:xfrm>
          <a:custGeom>
            <a:avLst/>
            <a:gdLst>
              <a:gd name="T0" fmla="*/ 0 w 443"/>
              <a:gd name="T1" fmla="*/ 158 h 1242"/>
              <a:gd name="T2" fmla="*/ 0 w 443"/>
              <a:gd name="T3" fmla="*/ 1242 h 1242"/>
              <a:gd name="T4" fmla="*/ 443 w 443"/>
              <a:gd name="T5" fmla="*/ 1077 h 1242"/>
              <a:gd name="T6" fmla="*/ 443 w 443"/>
              <a:gd name="T7" fmla="*/ 0 h 1242"/>
              <a:gd name="T8" fmla="*/ 0 w 443"/>
              <a:gd name="T9" fmla="*/ 158 h 1242"/>
            </a:gdLst>
            <a:ahLst/>
            <a:cxnLst>
              <a:cxn ang="0">
                <a:pos x="T0" y="T1"/>
              </a:cxn>
              <a:cxn ang="0">
                <a:pos x="T2" y="T3"/>
              </a:cxn>
              <a:cxn ang="0">
                <a:pos x="T4" y="T5"/>
              </a:cxn>
              <a:cxn ang="0">
                <a:pos x="T6" y="T7"/>
              </a:cxn>
              <a:cxn ang="0">
                <a:pos x="T8" y="T9"/>
              </a:cxn>
            </a:cxnLst>
            <a:rect l="0" t="0" r="r" b="b"/>
            <a:pathLst>
              <a:path w="443" h="1242">
                <a:moveTo>
                  <a:pt x="0" y="158"/>
                </a:moveTo>
                <a:lnTo>
                  <a:pt x="0" y="1242"/>
                </a:lnTo>
                <a:lnTo>
                  <a:pt x="443" y="1077"/>
                </a:lnTo>
                <a:lnTo>
                  <a:pt x="443" y="0"/>
                </a:lnTo>
                <a:lnTo>
                  <a:pt x="0" y="15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5" name="Freeform 25"/>
          <p:cNvSpPr>
            <a:spLocks/>
          </p:cNvSpPr>
          <p:nvPr/>
        </p:nvSpPr>
        <p:spPr bwMode="auto">
          <a:xfrm flipH="1">
            <a:off x="5386487" y="3874942"/>
            <a:ext cx="19050" cy="1722438"/>
          </a:xfrm>
          <a:custGeom>
            <a:avLst/>
            <a:gdLst>
              <a:gd name="T0" fmla="*/ 12 w 12"/>
              <a:gd name="T1" fmla="*/ 1083 h 1085"/>
              <a:gd name="T2" fmla="*/ 6 w 12"/>
              <a:gd name="T3" fmla="*/ 1085 h 1085"/>
              <a:gd name="T4" fmla="*/ 0 w 12"/>
              <a:gd name="T5" fmla="*/ 1083 h 1085"/>
              <a:gd name="T6" fmla="*/ 0 w 12"/>
              <a:gd name="T7" fmla="*/ 0 h 1085"/>
              <a:gd name="T8" fmla="*/ 12 w 12"/>
              <a:gd name="T9" fmla="*/ 0 h 1085"/>
              <a:gd name="T10" fmla="*/ 12 w 12"/>
              <a:gd name="T11" fmla="*/ 1083 h 1085"/>
            </a:gdLst>
            <a:ahLst/>
            <a:cxnLst>
              <a:cxn ang="0">
                <a:pos x="T0" y="T1"/>
              </a:cxn>
              <a:cxn ang="0">
                <a:pos x="T2" y="T3"/>
              </a:cxn>
              <a:cxn ang="0">
                <a:pos x="T4" y="T5"/>
              </a:cxn>
              <a:cxn ang="0">
                <a:pos x="T6" y="T7"/>
              </a:cxn>
              <a:cxn ang="0">
                <a:pos x="T8" y="T9"/>
              </a:cxn>
              <a:cxn ang="0">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6" name="Freeform 27"/>
          <p:cNvSpPr>
            <a:spLocks/>
          </p:cNvSpPr>
          <p:nvPr/>
        </p:nvSpPr>
        <p:spPr bwMode="auto">
          <a:xfrm flipH="1">
            <a:off x="6099275" y="2882755"/>
            <a:ext cx="1406525" cy="506413"/>
          </a:xfrm>
          <a:custGeom>
            <a:avLst/>
            <a:gdLst>
              <a:gd name="T0" fmla="*/ 443 w 886"/>
              <a:gd name="T1" fmla="*/ 0 h 319"/>
              <a:gd name="T2" fmla="*/ 0 w 886"/>
              <a:gd name="T3" fmla="*/ 159 h 319"/>
              <a:gd name="T4" fmla="*/ 443 w 886"/>
              <a:gd name="T5" fmla="*/ 319 h 319"/>
              <a:gd name="T6" fmla="*/ 886 w 886"/>
              <a:gd name="T7" fmla="*/ 159 h 319"/>
              <a:gd name="T8" fmla="*/ 443 w 886"/>
              <a:gd name="T9" fmla="*/ 0 h 319"/>
            </a:gdLst>
            <a:ahLst/>
            <a:cxnLst>
              <a:cxn ang="0">
                <a:pos x="T0" y="T1"/>
              </a:cxn>
              <a:cxn ang="0">
                <a:pos x="T2" y="T3"/>
              </a:cxn>
              <a:cxn ang="0">
                <a:pos x="T4" y="T5"/>
              </a:cxn>
              <a:cxn ang="0">
                <a:pos x="T6" y="T7"/>
              </a:cxn>
              <a:cxn ang="0">
                <a:pos x="T8" y="T9"/>
              </a:cxn>
            </a:cxnLst>
            <a:rect l="0" t="0" r="r" b="b"/>
            <a:pathLst>
              <a:path w="886" h="319">
                <a:moveTo>
                  <a:pt x="443" y="0"/>
                </a:moveTo>
                <a:lnTo>
                  <a:pt x="0" y="159"/>
                </a:lnTo>
                <a:lnTo>
                  <a:pt x="443" y="319"/>
                </a:lnTo>
                <a:lnTo>
                  <a:pt x="886" y="159"/>
                </a:lnTo>
                <a:lnTo>
                  <a:pt x="443"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17" name="Freeform 29"/>
          <p:cNvSpPr>
            <a:spLocks/>
          </p:cNvSpPr>
          <p:nvPr/>
        </p:nvSpPr>
        <p:spPr bwMode="auto">
          <a:xfrm flipH="1">
            <a:off x="6802538" y="3135167"/>
            <a:ext cx="703262" cy="2459038"/>
          </a:xfrm>
          <a:custGeom>
            <a:avLst/>
            <a:gdLst>
              <a:gd name="T0" fmla="*/ 0 w 443"/>
              <a:gd name="T1" fmla="*/ 0 h 1549"/>
              <a:gd name="T2" fmla="*/ 0 w 443"/>
              <a:gd name="T3" fmla="*/ 1386 h 1549"/>
              <a:gd name="T4" fmla="*/ 443 w 443"/>
              <a:gd name="T5" fmla="*/ 1549 h 1549"/>
              <a:gd name="T6" fmla="*/ 443 w 443"/>
              <a:gd name="T7" fmla="*/ 158 h 1549"/>
              <a:gd name="T8" fmla="*/ 0 w 443"/>
              <a:gd name="T9" fmla="*/ 0 h 1549"/>
            </a:gdLst>
            <a:ahLst/>
            <a:cxnLst>
              <a:cxn ang="0">
                <a:pos x="T0" y="T1"/>
              </a:cxn>
              <a:cxn ang="0">
                <a:pos x="T2" y="T3"/>
              </a:cxn>
              <a:cxn ang="0">
                <a:pos x="T4" y="T5"/>
              </a:cxn>
              <a:cxn ang="0">
                <a:pos x="T6" y="T7"/>
              </a:cxn>
              <a:cxn ang="0">
                <a:pos x="T8" y="T9"/>
              </a:cxn>
            </a:cxnLst>
            <a:rect l="0" t="0" r="r" b="b"/>
            <a:pathLst>
              <a:path w="443" h="1549">
                <a:moveTo>
                  <a:pt x="0" y="0"/>
                </a:moveTo>
                <a:lnTo>
                  <a:pt x="0" y="1386"/>
                </a:lnTo>
                <a:lnTo>
                  <a:pt x="443" y="1549"/>
                </a:lnTo>
                <a:lnTo>
                  <a:pt x="443" y="158"/>
                </a:lnTo>
                <a:lnTo>
                  <a:pt x="0" y="0"/>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31"/>
          <p:cNvSpPr>
            <a:spLocks/>
          </p:cNvSpPr>
          <p:nvPr/>
        </p:nvSpPr>
        <p:spPr bwMode="auto">
          <a:xfrm flipH="1">
            <a:off x="6793012" y="3385992"/>
            <a:ext cx="19050" cy="2211388"/>
          </a:xfrm>
          <a:custGeom>
            <a:avLst/>
            <a:gdLst>
              <a:gd name="T0" fmla="*/ 12 w 12"/>
              <a:gd name="T1" fmla="*/ 1390 h 1393"/>
              <a:gd name="T2" fmla="*/ 6 w 12"/>
              <a:gd name="T3" fmla="*/ 1393 h 1393"/>
              <a:gd name="T4" fmla="*/ 0 w 12"/>
              <a:gd name="T5" fmla="*/ 1390 h 1393"/>
              <a:gd name="T6" fmla="*/ 0 w 12"/>
              <a:gd name="T7" fmla="*/ 0 h 1393"/>
              <a:gd name="T8" fmla="*/ 12 w 12"/>
              <a:gd name="T9" fmla="*/ 0 h 1393"/>
              <a:gd name="T10" fmla="*/ 12 w 12"/>
              <a:gd name="T11" fmla="*/ 1390 h 1393"/>
            </a:gdLst>
            <a:ahLst/>
            <a:cxnLst>
              <a:cxn ang="0">
                <a:pos x="T0" y="T1"/>
              </a:cxn>
              <a:cxn ang="0">
                <a:pos x="T2" y="T3"/>
              </a:cxn>
              <a:cxn ang="0">
                <a:pos x="T4" y="T5"/>
              </a:cxn>
              <a:cxn ang="0">
                <a:pos x="T6" y="T7"/>
              </a:cxn>
              <a:cxn ang="0">
                <a:pos x="T8" y="T9"/>
              </a:cxn>
              <a:cxn ang="0">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9" name="Freeform 33"/>
          <p:cNvSpPr>
            <a:spLocks/>
          </p:cNvSpPr>
          <p:nvPr/>
        </p:nvSpPr>
        <p:spPr bwMode="auto">
          <a:xfrm flipH="1">
            <a:off x="5396012" y="1928667"/>
            <a:ext cx="1406525" cy="503238"/>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0" name="Freeform 35"/>
          <p:cNvSpPr>
            <a:spLocks/>
          </p:cNvSpPr>
          <p:nvPr/>
        </p:nvSpPr>
        <p:spPr bwMode="auto">
          <a:xfrm flipH="1">
            <a:off x="5396012" y="4343255"/>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37"/>
          <p:cNvSpPr>
            <a:spLocks/>
          </p:cNvSpPr>
          <p:nvPr/>
        </p:nvSpPr>
        <p:spPr bwMode="auto">
          <a:xfrm flipH="1">
            <a:off x="6099275" y="4594080"/>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39"/>
          <p:cNvSpPr>
            <a:spLocks/>
          </p:cNvSpPr>
          <p:nvPr/>
        </p:nvSpPr>
        <p:spPr bwMode="auto">
          <a:xfrm flipH="1">
            <a:off x="5396013" y="4594080"/>
            <a:ext cx="703262"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44"/>
          <p:cNvSpPr>
            <a:spLocks/>
          </p:cNvSpPr>
          <p:nvPr/>
        </p:nvSpPr>
        <p:spPr bwMode="auto">
          <a:xfrm flipH="1">
            <a:off x="6108800" y="2181080"/>
            <a:ext cx="693737" cy="261938"/>
          </a:xfrm>
          <a:custGeom>
            <a:avLst/>
            <a:gdLst>
              <a:gd name="T0" fmla="*/ 0 w 437"/>
              <a:gd name="T1" fmla="*/ 0 h 165"/>
              <a:gd name="T2" fmla="*/ 0 w 437"/>
              <a:gd name="T3" fmla="*/ 7 h 165"/>
              <a:gd name="T4" fmla="*/ 437 w 437"/>
              <a:gd name="T5" fmla="*/ 165 h 165"/>
              <a:gd name="T6" fmla="*/ 437 w 437"/>
              <a:gd name="T7" fmla="*/ 157 h 165"/>
              <a:gd name="T8" fmla="*/ 437 w 437"/>
              <a:gd name="T9" fmla="*/ 157 h 165"/>
              <a:gd name="T10" fmla="*/ 0 w 437"/>
              <a:gd name="T11" fmla="*/ 0 h 165"/>
            </a:gdLst>
            <a:ahLst/>
            <a:cxnLst>
              <a:cxn ang="0">
                <a:pos x="T0" y="T1"/>
              </a:cxn>
              <a:cxn ang="0">
                <a:pos x="T2" y="T3"/>
              </a:cxn>
              <a:cxn ang="0">
                <a:pos x="T4" y="T5"/>
              </a:cxn>
              <a:cxn ang="0">
                <a:pos x="T6" y="T7"/>
              </a:cxn>
              <a:cxn ang="0">
                <a:pos x="T8" y="T9"/>
              </a:cxn>
              <a:cxn ang="0">
                <a:pos x="T10" y="T11"/>
              </a:cxn>
            </a:cxnLst>
            <a:rect l="0" t="0" r="r" b="b"/>
            <a:pathLst>
              <a:path w="437" h="165">
                <a:moveTo>
                  <a:pt x="0" y="0"/>
                </a:moveTo>
                <a:lnTo>
                  <a:pt x="0" y="7"/>
                </a:lnTo>
                <a:lnTo>
                  <a:pt x="437" y="165"/>
                </a:lnTo>
                <a:lnTo>
                  <a:pt x="437" y="157"/>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4" name="Freeform 50"/>
          <p:cNvSpPr>
            <a:spLocks/>
          </p:cNvSpPr>
          <p:nvPr/>
        </p:nvSpPr>
        <p:spPr bwMode="auto">
          <a:xfrm flipH="1">
            <a:off x="6099275" y="3135167"/>
            <a:ext cx="695325" cy="265113"/>
          </a:xfrm>
          <a:custGeom>
            <a:avLst/>
            <a:gdLst>
              <a:gd name="T0" fmla="*/ 438 w 438"/>
              <a:gd name="T1" fmla="*/ 0 h 167"/>
              <a:gd name="T2" fmla="*/ 0 w 438"/>
              <a:gd name="T3" fmla="*/ 158 h 167"/>
              <a:gd name="T4" fmla="*/ 1 w 438"/>
              <a:gd name="T5" fmla="*/ 158 h 167"/>
              <a:gd name="T6" fmla="*/ 1 w 438"/>
              <a:gd name="T7" fmla="*/ 167 h 167"/>
              <a:gd name="T8" fmla="*/ 438 w 438"/>
              <a:gd name="T9" fmla="*/ 7 h 167"/>
              <a:gd name="T10" fmla="*/ 438 w 438"/>
              <a:gd name="T11" fmla="*/ 0 h 167"/>
            </a:gdLst>
            <a:ahLst/>
            <a:cxnLst>
              <a:cxn ang="0">
                <a:pos x="T0" y="T1"/>
              </a:cxn>
              <a:cxn ang="0">
                <a:pos x="T2" y="T3"/>
              </a:cxn>
              <a:cxn ang="0">
                <a:pos x="T4" y="T5"/>
              </a:cxn>
              <a:cxn ang="0">
                <a:pos x="T6" y="T7"/>
              </a:cxn>
              <a:cxn ang="0">
                <a:pos x="T8" y="T9"/>
              </a:cxn>
              <a:cxn ang="0">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5" name="Freeform 54"/>
          <p:cNvSpPr>
            <a:spLocks/>
          </p:cNvSpPr>
          <p:nvPr/>
        </p:nvSpPr>
        <p:spPr bwMode="auto">
          <a:xfrm flipH="1">
            <a:off x="6812063" y="3135167"/>
            <a:ext cx="693737" cy="265113"/>
          </a:xfrm>
          <a:custGeom>
            <a:avLst/>
            <a:gdLst>
              <a:gd name="T0" fmla="*/ 0 w 437"/>
              <a:gd name="T1" fmla="*/ 0 h 167"/>
              <a:gd name="T2" fmla="*/ 0 w 437"/>
              <a:gd name="T3" fmla="*/ 7 h 167"/>
              <a:gd name="T4" fmla="*/ 437 w 437"/>
              <a:gd name="T5" fmla="*/ 167 h 167"/>
              <a:gd name="T6" fmla="*/ 437 w 437"/>
              <a:gd name="T7" fmla="*/ 158 h 167"/>
              <a:gd name="T8" fmla="*/ 437 w 437"/>
              <a:gd name="T9" fmla="*/ 158 h 167"/>
              <a:gd name="T10" fmla="*/ 0 w 437"/>
              <a:gd name="T11" fmla="*/ 0 h 167"/>
            </a:gdLst>
            <a:ahLst/>
            <a:cxnLst>
              <a:cxn ang="0">
                <a:pos x="T0" y="T1"/>
              </a:cxn>
              <a:cxn ang="0">
                <a:pos x="T2" y="T3"/>
              </a:cxn>
              <a:cxn ang="0">
                <a:pos x="T4" y="T5"/>
              </a:cxn>
              <a:cxn ang="0">
                <a:pos x="T6" y="T7"/>
              </a:cxn>
              <a:cxn ang="0">
                <a:pos x="T8" y="T9"/>
              </a:cxn>
              <a:cxn ang="0">
                <a:pos x="T10" y="T11"/>
              </a:cxn>
            </a:cxnLst>
            <a:rect l="0" t="0" r="r" b="b"/>
            <a:pathLst>
              <a:path w="437" h="167">
                <a:moveTo>
                  <a:pt x="0" y="0"/>
                </a:moveTo>
                <a:lnTo>
                  <a:pt x="0" y="7"/>
                </a:lnTo>
                <a:lnTo>
                  <a:pt x="437" y="167"/>
                </a:lnTo>
                <a:lnTo>
                  <a:pt x="437" y="158"/>
                </a:lnTo>
                <a:lnTo>
                  <a:pt x="437" y="158"/>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6" name="Freeform 62"/>
          <p:cNvSpPr>
            <a:spLocks/>
          </p:cNvSpPr>
          <p:nvPr/>
        </p:nvSpPr>
        <p:spPr bwMode="auto">
          <a:xfrm flipH="1">
            <a:off x="5405538" y="3625705"/>
            <a:ext cx="693737" cy="263525"/>
          </a:xfrm>
          <a:custGeom>
            <a:avLst/>
            <a:gdLst>
              <a:gd name="T0" fmla="*/ 0 w 437"/>
              <a:gd name="T1" fmla="*/ 0 h 166"/>
              <a:gd name="T2" fmla="*/ 0 w 437"/>
              <a:gd name="T3" fmla="*/ 6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6"/>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7" name="Freeform 64"/>
          <p:cNvSpPr>
            <a:spLocks/>
          </p:cNvSpPr>
          <p:nvPr/>
        </p:nvSpPr>
        <p:spPr bwMode="auto">
          <a:xfrm flipH="1">
            <a:off x="4692750" y="3625705"/>
            <a:ext cx="693737" cy="263525"/>
          </a:xfrm>
          <a:custGeom>
            <a:avLst/>
            <a:gdLst>
              <a:gd name="T0" fmla="*/ 437 w 437"/>
              <a:gd name="T1" fmla="*/ 0 h 166"/>
              <a:gd name="T2" fmla="*/ 0 w 437"/>
              <a:gd name="T3" fmla="*/ 157 h 166"/>
              <a:gd name="T4" fmla="*/ 0 w 437"/>
              <a:gd name="T5" fmla="*/ 166 h 166"/>
              <a:gd name="T6" fmla="*/ 437 w 437"/>
              <a:gd name="T7" fmla="*/ 6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6"/>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8" name="Freeform 68"/>
          <p:cNvSpPr>
            <a:spLocks/>
          </p:cNvSpPr>
          <p:nvPr/>
        </p:nvSpPr>
        <p:spPr bwMode="auto">
          <a:xfrm flipH="1">
            <a:off x="6108800" y="4595667"/>
            <a:ext cx="693737" cy="263525"/>
          </a:xfrm>
          <a:custGeom>
            <a:avLst/>
            <a:gdLst>
              <a:gd name="T0" fmla="*/ 0 w 437"/>
              <a:gd name="T1" fmla="*/ 0 h 166"/>
              <a:gd name="T2" fmla="*/ 0 w 437"/>
              <a:gd name="T3" fmla="*/ 8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8"/>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9" name="Freeform 70"/>
          <p:cNvSpPr>
            <a:spLocks/>
          </p:cNvSpPr>
          <p:nvPr/>
        </p:nvSpPr>
        <p:spPr bwMode="auto">
          <a:xfrm flipH="1">
            <a:off x="5396013" y="4595667"/>
            <a:ext cx="693737" cy="263525"/>
          </a:xfrm>
          <a:custGeom>
            <a:avLst/>
            <a:gdLst>
              <a:gd name="T0" fmla="*/ 437 w 437"/>
              <a:gd name="T1" fmla="*/ 0 h 166"/>
              <a:gd name="T2" fmla="*/ 0 w 437"/>
              <a:gd name="T3" fmla="*/ 157 h 166"/>
              <a:gd name="T4" fmla="*/ 0 w 437"/>
              <a:gd name="T5" fmla="*/ 166 h 166"/>
              <a:gd name="T6" fmla="*/ 437 w 437"/>
              <a:gd name="T7" fmla="*/ 8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8"/>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0" name="Freeform 80"/>
          <p:cNvSpPr>
            <a:spLocks/>
          </p:cNvSpPr>
          <p:nvPr/>
        </p:nvSpPr>
        <p:spPr bwMode="auto">
          <a:xfrm flipH="1">
            <a:off x="4692750" y="5319567"/>
            <a:ext cx="693737" cy="269875"/>
          </a:xfrm>
          <a:custGeom>
            <a:avLst/>
            <a:gdLst>
              <a:gd name="T0" fmla="*/ 437 w 437"/>
              <a:gd name="T1" fmla="*/ 0 h 170"/>
              <a:gd name="T2" fmla="*/ 0 w 437"/>
              <a:gd name="T3" fmla="*/ 157 h 170"/>
              <a:gd name="T4" fmla="*/ 0 w 437"/>
              <a:gd name="T5" fmla="*/ 170 h 170"/>
              <a:gd name="T6" fmla="*/ 437 w 437"/>
              <a:gd name="T7" fmla="*/ 10 h 170"/>
              <a:gd name="T8" fmla="*/ 437 w 437"/>
              <a:gd name="T9" fmla="*/ 0 h 170"/>
            </a:gdLst>
            <a:ahLst/>
            <a:cxnLst>
              <a:cxn ang="0">
                <a:pos x="T0" y="T1"/>
              </a:cxn>
              <a:cxn ang="0">
                <a:pos x="T2" y="T3"/>
              </a:cxn>
              <a:cxn ang="0">
                <a:pos x="T4" y="T5"/>
              </a:cxn>
              <a:cxn ang="0">
                <a:pos x="T6" y="T7"/>
              </a:cxn>
              <a:cxn ang="0">
                <a:pos x="T8" y="T9"/>
              </a:cxn>
            </a:cxnLst>
            <a:rect l="0" t="0" r="r" b="b"/>
            <a:pathLst>
              <a:path w="437" h="170">
                <a:moveTo>
                  <a:pt x="437" y="0"/>
                </a:moveTo>
                <a:lnTo>
                  <a:pt x="0" y="157"/>
                </a:lnTo>
                <a:lnTo>
                  <a:pt x="0" y="170"/>
                </a:lnTo>
                <a:lnTo>
                  <a:pt x="437" y="10"/>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1" name="Freeform 84"/>
          <p:cNvSpPr>
            <a:spLocks/>
          </p:cNvSpPr>
          <p:nvPr/>
        </p:nvSpPr>
        <p:spPr bwMode="auto">
          <a:xfrm flipH="1">
            <a:off x="6812063" y="5319567"/>
            <a:ext cx="693737" cy="269875"/>
          </a:xfrm>
          <a:custGeom>
            <a:avLst/>
            <a:gdLst>
              <a:gd name="T0" fmla="*/ 0 w 437"/>
              <a:gd name="T1" fmla="*/ 0 h 170"/>
              <a:gd name="T2" fmla="*/ 0 w 437"/>
              <a:gd name="T3" fmla="*/ 10 h 170"/>
              <a:gd name="T4" fmla="*/ 2 w 437"/>
              <a:gd name="T5" fmla="*/ 10 h 170"/>
              <a:gd name="T6" fmla="*/ 88 w 437"/>
              <a:gd name="T7" fmla="*/ 43 h 170"/>
              <a:gd name="T8" fmla="*/ 178 w 437"/>
              <a:gd name="T9" fmla="*/ 75 h 170"/>
              <a:gd name="T10" fmla="*/ 437 w 437"/>
              <a:gd name="T11" fmla="*/ 170 h 170"/>
              <a:gd name="T12" fmla="*/ 437 w 437"/>
              <a:gd name="T13" fmla="*/ 157 h 170"/>
              <a:gd name="T14" fmla="*/ 0 w 43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2" name="Freeform 88"/>
          <p:cNvSpPr>
            <a:spLocks/>
          </p:cNvSpPr>
          <p:nvPr/>
        </p:nvSpPr>
        <p:spPr bwMode="auto">
          <a:xfrm flipH="1">
            <a:off x="6108800" y="5571980"/>
            <a:ext cx="693737" cy="271463"/>
          </a:xfrm>
          <a:custGeom>
            <a:avLst/>
            <a:gdLst>
              <a:gd name="T0" fmla="*/ 0 w 437"/>
              <a:gd name="T1" fmla="*/ 0 h 171"/>
              <a:gd name="T2" fmla="*/ 0 w 437"/>
              <a:gd name="T3" fmla="*/ 13 h 171"/>
              <a:gd name="T4" fmla="*/ 266 w 437"/>
              <a:gd name="T5" fmla="*/ 109 h 171"/>
              <a:gd name="T6" fmla="*/ 437 w 437"/>
              <a:gd name="T7" fmla="*/ 171 h 171"/>
              <a:gd name="T8" fmla="*/ 437 w 437"/>
              <a:gd name="T9" fmla="*/ 156 h 171"/>
              <a:gd name="T10" fmla="*/ 0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3" name="Freeform 90"/>
          <p:cNvSpPr>
            <a:spLocks/>
          </p:cNvSpPr>
          <p:nvPr/>
        </p:nvSpPr>
        <p:spPr bwMode="auto">
          <a:xfrm flipH="1">
            <a:off x="5396013" y="5571980"/>
            <a:ext cx="693737" cy="271463"/>
          </a:xfrm>
          <a:custGeom>
            <a:avLst/>
            <a:gdLst>
              <a:gd name="T0" fmla="*/ 437 w 437"/>
              <a:gd name="T1" fmla="*/ 0 h 171"/>
              <a:gd name="T2" fmla="*/ 0 w 437"/>
              <a:gd name="T3" fmla="*/ 156 h 171"/>
              <a:gd name="T4" fmla="*/ 0 w 437"/>
              <a:gd name="T5" fmla="*/ 171 h 171"/>
              <a:gd name="T6" fmla="*/ 172 w 437"/>
              <a:gd name="T7" fmla="*/ 109 h 171"/>
              <a:gd name="T8" fmla="*/ 437 w 437"/>
              <a:gd name="T9" fmla="*/ 13 h 171"/>
              <a:gd name="T10" fmla="*/ 437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8" name="TextBox 247"/>
          <p:cNvSpPr txBox="1"/>
          <p:nvPr/>
        </p:nvSpPr>
        <p:spPr>
          <a:xfrm>
            <a:off x="5667600" y="1601594"/>
            <a:ext cx="1077539" cy="769441"/>
          </a:xfrm>
          <a:prstGeom prst="rect">
            <a:avLst/>
          </a:prstGeom>
          <a:noFill/>
          <a:effectLst/>
        </p:spPr>
        <p:txBody>
          <a:bodyPr wrap="none" rtlCol="0">
            <a:spAutoFit/>
          </a:bodyPr>
          <a:lstStyle/>
          <a:p>
            <a:r>
              <a:rPr lang="id-ID" sz="4400" b="1" dirty="0" smtClean="0">
                <a:solidFill>
                  <a:schemeClr val="bg1">
                    <a:lumMod val="50000"/>
                  </a:schemeClr>
                </a:solidFill>
                <a:latin typeface="Agency FB" panose="020B0503020202020204" pitchFamily="34" charset="0"/>
              </a:rPr>
              <a:t>80%</a:t>
            </a:r>
            <a:endParaRPr lang="id-ID" sz="4400" b="1" dirty="0">
              <a:solidFill>
                <a:schemeClr val="bg1">
                  <a:lumMod val="50000"/>
                </a:schemeClr>
              </a:solidFill>
              <a:latin typeface="Agency FB" panose="020B0503020202020204" pitchFamily="34" charset="0"/>
            </a:endParaRPr>
          </a:p>
        </p:txBody>
      </p:sp>
      <p:sp>
        <p:nvSpPr>
          <p:cNvPr id="249" name="TextBox 248"/>
          <p:cNvSpPr txBox="1"/>
          <p:nvPr/>
        </p:nvSpPr>
        <p:spPr>
          <a:xfrm>
            <a:off x="5587165" y="3979965"/>
            <a:ext cx="1077539" cy="769441"/>
          </a:xfrm>
          <a:prstGeom prst="rect">
            <a:avLst/>
          </a:prstGeom>
          <a:noFill/>
        </p:spPr>
        <p:txBody>
          <a:bodyPr wrap="none" rtlCol="0">
            <a:spAutoFit/>
          </a:bodyPr>
          <a:lstStyle/>
          <a:p>
            <a:r>
              <a:rPr lang="id-ID" sz="4400" b="1" dirty="0" smtClean="0">
                <a:solidFill>
                  <a:schemeClr val="bg1"/>
                </a:solidFill>
                <a:latin typeface="Agency FB" panose="020B0503020202020204" pitchFamily="34" charset="0"/>
              </a:rPr>
              <a:t>30%</a:t>
            </a:r>
            <a:endParaRPr lang="id-ID" sz="4400" b="1" dirty="0">
              <a:solidFill>
                <a:schemeClr val="bg1"/>
              </a:solidFill>
              <a:latin typeface="Agency FB" panose="020B0503020202020204" pitchFamily="34" charset="0"/>
            </a:endParaRPr>
          </a:p>
        </p:txBody>
      </p:sp>
      <p:sp>
        <p:nvSpPr>
          <p:cNvPr id="250" name="TextBox 249"/>
          <p:cNvSpPr txBox="1"/>
          <p:nvPr/>
        </p:nvSpPr>
        <p:spPr>
          <a:xfrm>
            <a:off x="6273292" y="2551402"/>
            <a:ext cx="1071127" cy="769441"/>
          </a:xfrm>
          <a:prstGeom prst="rect">
            <a:avLst/>
          </a:prstGeom>
          <a:noFill/>
        </p:spPr>
        <p:txBody>
          <a:bodyPr wrap="none" rtlCol="0">
            <a:spAutoFit/>
          </a:bodyPr>
          <a:lstStyle/>
          <a:p>
            <a:r>
              <a:rPr lang="id-ID" sz="4400" b="1" dirty="0" smtClean="0">
                <a:solidFill>
                  <a:schemeClr val="tx1">
                    <a:lumMod val="65000"/>
                    <a:lumOff val="35000"/>
                  </a:schemeClr>
                </a:solidFill>
                <a:latin typeface="Agency FB" panose="020B0503020202020204" pitchFamily="34" charset="0"/>
              </a:rPr>
              <a:t>65%</a:t>
            </a:r>
            <a:endParaRPr lang="id-ID" sz="4400" b="1" dirty="0">
              <a:solidFill>
                <a:schemeClr val="tx1">
                  <a:lumMod val="65000"/>
                  <a:lumOff val="35000"/>
                </a:schemeClr>
              </a:solidFill>
              <a:latin typeface="Agency FB" panose="020B0503020202020204" pitchFamily="34" charset="0"/>
            </a:endParaRPr>
          </a:p>
        </p:txBody>
      </p:sp>
      <p:sp>
        <p:nvSpPr>
          <p:cNvPr id="251" name="TextBox 250"/>
          <p:cNvSpPr txBox="1"/>
          <p:nvPr/>
        </p:nvSpPr>
        <p:spPr>
          <a:xfrm>
            <a:off x="4854131" y="3009814"/>
            <a:ext cx="1074333" cy="769441"/>
          </a:xfrm>
          <a:prstGeom prst="rect">
            <a:avLst/>
          </a:prstGeom>
          <a:noFill/>
        </p:spPr>
        <p:txBody>
          <a:bodyPr wrap="none" rtlCol="0">
            <a:spAutoFit/>
          </a:bodyPr>
          <a:lstStyle/>
          <a:p>
            <a:r>
              <a:rPr lang="id-ID" sz="4400" b="1" dirty="0" smtClean="0">
                <a:solidFill>
                  <a:schemeClr val="tx1">
                    <a:lumMod val="50000"/>
                    <a:lumOff val="50000"/>
                  </a:schemeClr>
                </a:solidFill>
                <a:latin typeface="Agency FB" panose="020B0503020202020204" pitchFamily="34" charset="0"/>
              </a:rPr>
              <a:t>50%</a:t>
            </a:r>
            <a:endParaRPr lang="id-ID" sz="4400" b="1" dirty="0">
              <a:solidFill>
                <a:schemeClr val="tx1">
                  <a:lumMod val="50000"/>
                  <a:lumOff val="50000"/>
                </a:schemeClr>
              </a:solidFill>
              <a:latin typeface="Agency FB" panose="020B0503020202020204" pitchFamily="34" charset="0"/>
            </a:endParaRPr>
          </a:p>
        </p:txBody>
      </p:sp>
      <p:sp>
        <p:nvSpPr>
          <p:cNvPr id="257" name="TextBox 256"/>
          <p:cNvSpPr txBox="1"/>
          <p:nvPr/>
        </p:nvSpPr>
        <p:spPr>
          <a:xfrm>
            <a:off x="7905343" y="2613315"/>
            <a:ext cx="3617144"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Word Block</a:t>
            </a:r>
            <a:endParaRPr lang="id-ID" sz="4800" b="1" dirty="0">
              <a:solidFill>
                <a:srgbClr val="FF6D6D"/>
              </a:solidFill>
              <a:latin typeface="Raleway" panose="020B0003030101060003" pitchFamily="34" charset="0"/>
            </a:endParaRPr>
          </a:p>
        </p:txBody>
      </p:sp>
      <p:sp>
        <p:nvSpPr>
          <p:cNvPr id="258" name="Rectangle 257"/>
          <p:cNvSpPr/>
          <p:nvPr/>
        </p:nvSpPr>
        <p:spPr>
          <a:xfrm>
            <a:off x="8028632" y="3389148"/>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64" name="Rectangle 63"/>
          <p:cNvSpPr/>
          <p:nvPr/>
        </p:nvSpPr>
        <p:spPr>
          <a:xfrm>
            <a:off x="934413"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934413"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934413"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34413" y="4658922"/>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8" name="Group 67"/>
          <p:cNvGrpSpPr/>
          <p:nvPr/>
        </p:nvGrpSpPr>
        <p:grpSpPr>
          <a:xfrm>
            <a:off x="1383422" y="2486430"/>
            <a:ext cx="305291" cy="300429"/>
            <a:chOff x="6297613" y="1392238"/>
            <a:chExt cx="498475" cy="490537"/>
          </a:xfrm>
          <a:solidFill>
            <a:schemeClr val="bg1">
              <a:lumMod val="65000"/>
            </a:schemeClr>
          </a:solidFill>
        </p:grpSpPr>
        <p:sp>
          <p:nvSpPr>
            <p:cNvPr id="69" name="Freeform 6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2" name="Group 71"/>
          <p:cNvGrpSpPr/>
          <p:nvPr/>
        </p:nvGrpSpPr>
        <p:grpSpPr>
          <a:xfrm>
            <a:off x="1394603" y="3244633"/>
            <a:ext cx="282929" cy="300430"/>
            <a:chOff x="6881813" y="2154238"/>
            <a:chExt cx="461963" cy="490538"/>
          </a:xfrm>
          <a:solidFill>
            <a:schemeClr val="bg1">
              <a:lumMod val="65000"/>
            </a:schemeClr>
          </a:solidFill>
        </p:grpSpPr>
        <p:sp>
          <p:nvSpPr>
            <p:cNvPr id="7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6" name="Freeform 28"/>
          <p:cNvSpPr>
            <a:spLocks noEditPoints="1"/>
          </p:cNvSpPr>
          <p:nvPr/>
        </p:nvSpPr>
        <p:spPr bwMode="auto">
          <a:xfrm>
            <a:off x="1385366"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7" name="Group 76"/>
          <p:cNvGrpSpPr/>
          <p:nvPr/>
        </p:nvGrpSpPr>
        <p:grpSpPr>
          <a:xfrm>
            <a:off x="1384394" y="4612253"/>
            <a:ext cx="303346" cy="300430"/>
            <a:chOff x="7219950" y="3429000"/>
            <a:chExt cx="495300" cy="490538"/>
          </a:xfrm>
          <a:solidFill>
            <a:schemeClr val="bg1">
              <a:lumMod val="65000"/>
            </a:schemeClr>
          </a:solidFill>
        </p:grpSpPr>
        <p:sp>
          <p:nvSpPr>
            <p:cNvPr id="7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4" name="TextBox 83"/>
          <p:cNvSpPr txBox="1"/>
          <p:nvPr/>
        </p:nvSpPr>
        <p:spPr>
          <a:xfrm>
            <a:off x="1755313"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85" name="TextBox 84"/>
          <p:cNvSpPr txBox="1"/>
          <p:nvPr/>
        </p:nvSpPr>
        <p:spPr>
          <a:xfrm>
            <a:off x="1755313"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86" name="TextBox 85"/>
          <p:cNvSpPr txBox="1"/>
          <p:nvPr/>
        </p:nvSpPr>
        <p:spPr>
          <a:xfrm>
            <a:off x="1755313"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87" name="TextBox 86"/>
          <p:cNvSpPr txBox="1"/>
          <p:nvPr/>
        </p:nvSpPr>
        <p:spPr>
          <a:xfrm>
            <a:off x="1755313"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88" name="TextBox 87"/>
          <p:cNvSpPr txBox="1"/>
          <p:nvPr/>
        </p:nvSpPr>
        <p:spPr>
          <a:xfrm>
            <a:off x="1755313"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89" name="TextBox 88"/>
          <p:cNvSpPr txBox="1"/>
          <p:nvPr/>
        </p:nvSpPr>
        <p:spPr>
          <a:xfrm>
            <a:off x="1755313"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90" name="TextBox 89"/>
          <p:cNvSpPr txBox="1"/>
          <p:nvPr/>
        </p:nvSpPr>
        <p:spPr>
          <a:xfrm>
            <a:off x="1755313"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91" name="TextBox 90"/>
          <p:cNvSpPr txBox="1"/>
          <p:nvPr/>
        </p:nvSpPr>
        <p:spPr>
          <a:xfrm>
            <a:off x="1755313"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2693830925"/>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208"/>
                                        </p:tgtEl>
                                        <p:attrNameLst>
                                          <p:attrName>style.visibility</p:attrName>
                                        </p:attrNameLst>
                                      </p:cBhvr>
                                      <p:to>
                                        <p:strVal val="visible"/>
                                      </p:to>
                                    </p:set>
                                    <p:anim calcmode="lin" valueType="num">
                                      <p:cBhvr additive="base">
                                        <p:cTn id="14" dur="1000" fill="hold"/>
                                        <p:tgtEl>
                                          <p:spTgt spid="208"/>
                                        </p:tgtEl>
                                        <p:attrNameLst>
                                          <p:attrName>ppt_x</p:attrName>
                                        </p:attrNameLst>
                                      </p:cBhvr>
                                      <p:tavLst>
                                        <p:tav tm="0">
                                          <p:val>
                                            <p:strVal val="#ppt_x"/>
                                          </p:val>
                                        </p:tav>
                                        <p:tav tm="100000">
                                          <p:val>
                                            <p:strVal val="#ppt_x"/>
                                          </p:val>
                                        </p:tav>
                                      </p:tavLst>
                                    </p:anim>
                                    <p:anim calcmode="lin" valueType="num">
                                      <p:cBhvr additive="base">
                                        <p:cTn id="15" dur="1000" fill="hold"/>
                                        <p:tgtEl>
                                          <p:spTgt spid="208"/>
                                        </p:tgtEl>
                                        <p:attrNameLst>
                                          <p:attrName>ppt_y</p:attrName>
                                        </p:attrNameLst>
                                      </p:cBhvr>
                                      <p:tavLst>
                                        <p:tav tm="0">
                                          <p:val>
                                            <p:strVal val="1+#ppt_h/2"/>
                                          </p:val>
                                        </p:tav>
                                        <p:tav tm="100000">
                                          <p:val>
                                            <p:strVal val="#ppt_y"/>
                                          </p:val>
                                        </p:tav>
                                      </p:tavLst>
                                    </p:anim>
                                  </p:childTnLst>
                                </p:cTn>
                              </p:par>
                              <p:par>
                                <p:cTn id="16" presetID="2" presetClass="entr" presetSubtype="6" fill="hold" grpId="0" nodeType="withEffect">
                                  <p:stCondLst>
                                    <p:cond delay="0"/>
                                  </p:stCondLst>
                                  <p:childTnLst>
                                    <p:set>
                                      <p:cBhvr>
                                        <p:cTn id="17" dur="1" fill="hold">
                                          <p:stCondLst>
                                            <p:cond delay="0"/>
                                          </p:stCondLst>
                                        </p:cTn>
                                        <p:tgtEl>
                                          <p:spTgt spid="209"/>
                                        </p:tgtEl>
                                        <p:attrNameLst>
                                          <p:attrName>style.visibility</p:attrName>
                                        </p:attrNameLst>
                                      </p:cBhvr>
                                      <p:to>
                                        <p:strVal val="visible"/>
                                      </p:to>
                                    </p:set>
                                    <p:anim calcmode="lin" valueType="num">
                                      <p:cBhvr additive="base">
                                        <p:cTn id="18" dur="1000" fill="hold"/>
                                        <p:tgtEl>
                                          <p:spTgt spid="209"/>
                                        </p:tgtEl>
                                        <p:attrNameLst>
                                          <p:attrName>ppt_x</p:attrName>
                                        </p:attrNameLst>
                                      </p:cBhvr>
                                      <p:tavLst>
                                        <p:tav tm="0">
                                          <p:val>
                                            <p:strVal val="1+#ppt_w/2"/>
                                          </p:val>
                                        </p:tav>
                                        <p:tav tm="100000">
                                          <p:val>
                                            <p:strVal val="#ppt_x"/>
                                          </p:val>
                                        </p:tav>
                                      </p:tavLst>
                                    </p:anim>
                                    <p:anim calcmode="lin" valueType="num">
                                      <p:cBhvr additive="base">
                                        <p:cTn id="19" dur="1000" fill="hold"/>
                                        <p:tgtEl>
                                          <p:spTgt spid="209"/>
                                        </p:tgtEl>
                                        <p:attrNameLst>
                                          <p:attrName>ppt_y</p:attrName>
                                        </p:attrNameLst>
                                      </p:cBhvr>
                                      <p:tavLst>
                                        <p:tav tm="0">
                                          <p:val>
                                            <p:strVal val="1+#ppt_h/2"/>
                                          </p:val>
                                        </p:tav>
                                        <p:tav tm="100000">
                                          <p:val>
                                            <p:strVal val="#ppt_y"/>
                                          </p:val>
                                        </p:tav>
                                      </p:tavLst>
                                    </p:anim>
                                  </p:childTnLst>
                                </p:cTn>
                              </p:par>
                              <p:par>
                                <p:cTn id="20" presetID="2" presetClass="entr" presetSubtype="3" fill="hold" grpId="0" nodeType="withEffect">
                                  <p:stCondLst>
                                    <p:cond delay="0"/>
                                  </p:stCondLst>
                                  <p:childTnLst>
                                    <p:set>
                                      <p:cBhvr>
                                        <p:cTn id="21" dur="1" fill="hold">
                                          <p:stCondLst>
                                            <p:cond delay="0"/>
                                          </p:stCondLst>
                                        </p:cTn>
                                        <p:tgtEl>
                                          <p:spTgt spid="210"/>
                                        </p:tgtEl>
                                        <p:attrNameLst>
                                          <p:attrName>style.visibility</p:attrName>
                                        </p:attrNameLst>
                                      </p:cBhvr>
                                      <p:to>
                                        <p:strVal val="visible"/>
                                      </p:to>
                                    </p:set>
                                    <p:anim calcmode="lin" valueType="num">
                                      <p:cBhvr additive="base">
                                        <p:cTn id="22" dur="1000" fill="hold"/>
                                        <p:tgtEl>
                                          <p:spTgt spid="210"/>
                                        </p:tgtEl>
                                        <p:attrNameLst>
                                          <p:attrName>ppt_x</p:attrName>
                                        </p:attrNameLst>
                                      </p:cBhvr>
                                      <p:tavLst>
                                        <p:tav tm="0">
                                          <p:val>
                                            <p:strVal val="1+#ppt_w/2"/>
                                          </p:val>
                                        </p:tav>
                                        <p:tav tm="100000">
                                          <p:val>
                                            <p:strVal val="#ppt_x"/>
                                          </p:val>
                                        </p:tav>
                                      </p:tavLst>
                                    </p:anim>
                                    <p:anim calcmode="lin" valueType="num">
                                      <p:cBhvr additive="base">
                                        <p:cTn id="23" dur="1000" fill="hold"/>
                                        <p:tgtEl>
                                          <p:spTgt spid="210"/>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11"/>
                                        </p:tgtEl>
                                        <p:attrNameLst>
                                          <p:attrName>style.visibility</p:attrName>
                                        </p:attrNameLst>
                                      </p:cBhvr>
                                      <p:to>
                                        <p:strVal val="visible"/>
                                      </p:to>
                                    </p:set>
                                    <p:anim calcmode="lin" valueType="num">
                                      <p:cBhvr additive="base">
                                        <p:cTn id="26" dur="1000" fill="hold"/>
                                        <p:tgtEl>
                                          <p:spTgt spid="211"/>
                                        </p:tgtEl>
                                        <p:attrNameLst>
                                          <p:attrName>ppt_x</p:attrName>
                                        </p:attrNameLst>
                                      </p:cBhvr>
                                      <p:tavLst>
                                        <p:tav tm="0">
                                          <p:val>
                                            <p:strVal val="#ppt_x"/>
                                          </p:val>
                                        </p:tav>
                                        <p:tav tm="100000">
                                          <p:val>
                                            <p:strVal val="#ppt_x"/>
                                          </p:val>
                                        </p:tav>
                                      </p:tavLst>
                                    </p:anim>
                                    <p:anim calcmode="lin" valueType="num">
                                      <p:cBhvr additive="base">
                                        <p:cTn id="27" dur="1000" fill="hold"/>
                                        <p:tgtEl>
                                          <p:spTgt spid="211"/>
                                        </p:tgtEl>
                                        <p:attrNameLst>
                                          <p:attrName>ppt_y</p:attrName>
                                        </p:attrNameLst>
                                      </p:cBhvr>
                                      <p:tavLst>
                                        <p:tav tm="0">
                                          <p:val>
                                            <p:strVal val="1+#ppt_h/2"/>
                                          </p:val>
                                        </p:tav>
                                        <p:tav tm="100000">
                                          <p:val>
                                            <p:strVal val="#ppt_y"/>
                                          </p:val>
                                        </p:tav>
                                      </p:tavLst>
                                    </p:anim>
                                  </p:childTnLst>
                                </p:cTn>
                              </p:par>
                              <p:par>
                                <p:cTn id="28" presetID="2" presetClass="entr" presetSubtype="9" fill="hold" grpId="0" nodeType="withEffect">
                                  <p:stCondLst>
                                    <p:cond delay="0"/>
                                  </p:stCondLst>
                                  <p:childTnLst>
                                    <p:set>
                                      <p:cBhvr>
                                        <p:cTn id="29" dur="1" fill="hold">
                                          <p:stCondLst>
                                            <p:cond delay="0"/>
                                          </p:stCondLst>
                                        </p:cTn>
                                        <p:tgtEl>
                                          <p:spTgt spid="212"/>
                                        </p:tgtEl>
                                        <p:attrNameLst>
                                          <p:attrName>style.visibility</p:attrName>
                                        </p:attrNameLst>
                                      </p:cBhvr>
                                      <p:to>
                                        <p:strVal val="visible"/>
                                      </p:to>
                                    </p:set>
                                    <p:anim calcmode="lin" valueType="num">
                                      <p:cBhvr additive="base">
                                        <p:cTn id="30" dur="1000" fill="hold"/>
                                        <p:tgtEl>
                                          <p:spTgt spid="212"/>
                                        </p:tgtEl>
                                        <p:attrNameLst>
                                          <p:attrName>ppt_x</p:attrName>
                                        </p:attrNameLst>
                                      </p:cBhvr>
                                      <p:tavLst>
                                        <p:tav tm="0">
                                          <p:val>
                                            <p:strVal val="0-#ppt_w/2"/>
                                          </p:val>
                                        </p:tav>
                                        <p:tav tm="100000">
                                          <p:val>
                                            <p:strVal val="#ppt_x"/>
                                          </p:val>
                                        </p:tav>
                                      </p:tavLst>
                                    </p:anim>
                                    <p:anim calcmode="lin" valueType="num">
                                      <p:cBhvr additive="base">
                                        <p:cTn id="31" dur="1000" fill="hold"/>
                                        <p:tgtEl>
                                          <p:spTgt spid="212"/>
                                        </p:tgtEl>
                                        <p:attrNameLst>
                                          <p:attrName>ppt_y</p:attrName>
                                        </p:attrNameLst>
                                      </p:cBhvr>
                                      <p:tavLst>
                                        <p:tav tm="0">
                                          <p:val>
                                            <p:strVal val="0-#ppt_h/2"/>
                                          </p:val>
                                        </p:tav>
                                        <p:tav tm="100000">
                                          <p:val>
                                            <p:strVal val="#ppt_y"/>
                                          </p:val>
                                        </p:tav>
                                      </p:tavLst>
                                    </p:anim>
                                  </p:childTnLst>
                                </p:cTn>
                              </p:par>
                              <p:par>
                                <p:cTn id="32" presetID="2" presetClass="entr" presetSubtype="6" fill="hold" grpId="0" nodeType="withEffect">
                                  <p:stCondLst>
                                    <p:cond delay="0"/>
                                  </p:stCondLst>
                                  <p:childTnLst>
                                    <p:set>
                                      <p:cBhvr>
                                        <p:cTn id="33" dur="1" fill="hold">
                                          <p:stCondLst>
                                            <p:cond delay="0"/>
                                          </p:stCondLst>
                                        </p:cTn>
                                        <p:tgtEl>
                                          <p:spTgt spid="213"/>
                                        </p:tgtEl>
                                        <p:attrNameLst>
                                          <p:attrName>style.visibility</p:attrName>
                                        </p:attrNameLst>
                                      </p:cBhvr>
                                      <p:to>
                                        <p:strVal val="visible"/>
                                      </p:to>
                                    </p:set>
                                    <p:anim calcmode="lin" valueType="num">
                                      <p:cBhvr additive="base">
                                        <p:cTn id="34" dur="1000" fill="hold"/>
                                        <p:tgtEl>
                                          <p:spTgt spid="213"/>
                                        </p:tgtEl>
                                        <p:attrNameLst>
                                          <p:attrName>ppt_x</p:attrName>
                                        </p:attrNameLst>
                                      </p:cBhvr>
                                      <p:tavLst>
                                        <p:tav tm="0">
                                          <p:val>
                                            <p:strVal val="1+#ppt_w/2"/>
                                          </p:val>
                                        </p:tav>
                                        <p:tav tm="100000">
                                          <p:val>
                                            <p:strVal val="#ppt_x"/>
                                          </p:val>
                                        </p:tav>
                                      </p:tavLst>
                                    </p:anim>
                                    <p:anim calcmode="lin" valueType="num">
                                      <p:cBhvr additive="base">
                                        <p:cTn id="35" dur="1000" fill="hold"/>
                                        <p:tgtEl>
                                          <p:spTgt spid="213"/>
                                        </p:tgtEl>
                                        <p:attrNameLst>
                                          <p:attrName>ppt_y</p:attrName>
                                        </p:attrNameLst>
                                      </p:cBhvr>
                                      <p:tavLst>
                                        <p:tav tm="0">
                                          <p:val>
                                            <p:strVal val="1+#ppt_h/2"/>
                                          </p:val>
                                        </p:tav>
                                        <p:tav tm="100000">
                                          <p:val>
                                            <p:strVal val="#ppt_y"/>
                                          </p:val>
                                        </p:tav>
                                      </p:tavLst>
                                    </p:anim>
                                  </p:childTnLst>
                                </p:cTn>
                              </p:par>
                              <p:par>
                                <p:cTn id="36" presetID="2" presetClass="entr" presetSubtype="12" fill="hold" grpId="0" nodeType="withEffect">
                                  <p:stCondLst>
                                    <p:cond delay="0"/>
                                  </p:stCondLst>
                                  <p:childTnLst>
                                    <p:set>
                                      <p:cBhvr>
                                        <p:cTn id="37" dur="1" fill="hold">
                                          <p:stCondLst>
                                            <p:cond delay="0"/>
                                          </p:stCondLst>
                                        </p:cTn>
                                        <p:tgtEl>
                                          <p:spTgt spid="214"/>
                                        </p:tgtEl>
                                        <p:attrNameLst>
                                          <p:attrName>style.visibility</p:attrName>
                                        </p:attrNameLst>
                                      </p:cBhvr>
                                      <p:to>
                                        <p:strVal val="visible"/>
                                      </p:to>
                                    </p:set>
                                    <p:anim calcmode="lin" valueType="num">
                                      <p:cBhvr additive="base">
                                        <p:cTn id="38" dur="1000" fill="hold"/>
                                        <p:tgtEl>
                                          <p:spTgt spid="214"/>
                                        </p:tgtEl>
                                        <p:attrNameLst>
                                          <p:attrName>ppt_x</p:attrName>
                                        </p:attrNameLst>
                                      </p:cBhvr>
                                      <p:tavLst>
                                        <p:tav tm="0">
                                          <p:val>
                                            <p:strVal val="0-#ppt_w/2"/>
                                          </p:val>
                                        </p:tav>
                                        <p:tav tm="100000">
                                          <p:val>
                                            <p:strVal val="#ppt_x"/>
                                          </p:val>
                                        </p:tav>
                                      </p:tavLst>
                                    </p:anim>
                                    <p:anim calcmode="lin" valueType="num">
                                      <p:cBhvr additive="base">
                                        <p:cTn id="39" dur="1000" fill="hold"/>
                                        <p:tgtEl>
                                          <p:spTgt spid="214"/>
                                        </p:tgtEl>
                                        <p:attrNameLst>
                                          <p:attrName>ppt_y</p:attrName>
                                        </p:attrNameLst>
                                      </p:cBhvr>
                                      <p:tavLst>
                                        <p:tav tm="0">
                                          <p:val>
                                            <p:strVal val="1+#ppt_h/2"/>
                                          </p:val>
                                        </p:tav>
                                        <p:tav tm="100000">
                                          <p:val>
                                            <p:strVal val="#ppt_y"/>
                                          </p:val>
                                        </p:tav>
                                      </p:tavLst>
                                    </p:anim>
                                  </p:childTnLst>
                                </p:cTn>
                              </p:par>
                              <p:par>
                                <p:cTn id="40" presetID="2" presetClass="entr" presetSubtype="3" fill="hold" grpId="0" nodeType="withEffect">
                                  <p:stCondLst>
                                    <p:cond delay="0"/>
                                  </p:stCondLst>
                                  <p:childTnLst>
                                    <p:set>
                                      <p:cBhvr>
                                        <p:cTn id="41" dur="1" fill="hold">
                                          <p:stCondLst>
                                            <p:cond delay="0"/>
                                          </p:stCondLst>
                                        </p:cTn>
                                        <p:tgtEl>
                                          <p:spTgt spid="215"/>
                                        </p:tgtEl>
                                        <p:attrNameLst>
                                          <p:attrName>style.visibility</p:attrName>
                                        </p:attrNameLst>
                                      </p:cBhvr>
                                      <p:to>
                                        <p:strVal val="visible"/>
                                      </p:to>
                                    </p:set>
                                    <p:anim calcmode="lin" valueType="num">
                                      <p:cBhvr additive="base">
                                        <p:cTn id="42" dur="1000" fill="hold"/>
                                        <p:tgtEl>
                                          <p:spTgt spid="215"/>
                                        </p:tgtEl>
                                        <p:attrNameLst>
                                          <p:attrName>ppt_x</p:attrName>
                                        </p:attrNameLst>
                                      </p:cBhvr>
                                      <p:tavLst>
                                        <p:tav tm="0">
                                          <p:val>
                                            <p:strVal val="1+#ppt_w/2"/>
                                          </p:val>
                                        </p:tav>
                                        <p:tav tm="100000">
                                          <p:val>
                                            <p:strVal val="#ppt_x"/>
                                          </p:val>
                                        </p:tav>
                                      </p:tavLst>
                                    </p:anim>
                                    <p:anim calcmode="lin" valueType="num">
                                      <p:cBhvr additive="base">
                                        <p:cTn id="43" dur="1000" fill="hold"/>
                                        <p:tgtEl>
                                          <p:spTgt spid="215"/>
                                        </p:tgtEl>
                                        <p:attrNameLst>
                                          <p:attrName>ppt_y</p:attrName>
                                        </p:attrNameLst>
                                      </p:cBhvr>
                                      <p:tavLst>
                                        <p:tav tm="0">
                                          <p:val>
                                            <p:strVal val="0-#ppt_h/2"/>
                                          </p:val>
                                        </p:tav>
                                        <p:tav tm="100000">
                                          <p:val>
                                            <p:strVal val="#ppt_y"/>
                                          </p:val>
                                        </p:tav>
                                      </p:tavLst>
                                    </p:anim>
                                  </p:childTnLst>
                                </p:cTn>
                              </p:par>
                              <p:par>
                                <p:cTn id="44" presetID="2" presetClass="entr" presetSubtype="12" fill="hold" grpId="0" nodeType="withEffect">
                                  <p:stCondLst>
                                    <p:cond delay="0"/>
                                  </p:stCondLst>
                                  <p:childTnLst>
                                    <p:set>
                                      <p:cBhvr>
                                        <p:cTn id="45" dur="1" fill="hold">
                                          <p:stCondLst>
                                            <p:cond delay="0"/>
                                          </p:stCondLst>
                                        </p:cTn>
                                        <p:tgtEl>
                                          <p:spTgt spid="216"/>
                                        </p:tgtEl>
                                        <p:attrNameLst>
                                          <p:attrName>style.visibility</p:attrName>
                                        </p:attrNameLst>
                                      </p:cBhvr>
                                      <p:to>
                                        <p:strVal val="visible"/>
                                      </p:to>
                                    </p:set>
                                    <p:anim calcmode="lin" valueType="num">
                                      <p:cBhvr additive="base">
                                        <p:cTn id="46" dur="1000" fill="hold"/>
                                        <p:tgtEl>
                                          <p:spTgt spid="216"/>
                                        </p:tgtEl>
                                        <p:attrNameLst>
                                          <p:attrName>ppt_x</p:attrName>
                                        </p:attrNameLst>
                                      </p:cBhvr>
                                      <p:tavLst>
                                        <p:tav tm="0">
                                          <p:val>
                                            <p:strVal val="0-#ppt_w/2"/>
                                          </p:val>
                                        </p:tav>
                                        <p:tav tm="100000">
                                          <p:val>
                                            <p:strVal val="#ppt_x"/>
                                          </p:val>
                                        </p:tav>
                                      </p:tavLst>
                                    </p:anim>
                                    <p:anim calcmode="lin" valueType="num">
                                      <p:cBhvr additive="base">
                                        <p:cTn id="47" dur="1000" fill="hold"/>
                                        <p:tgtEl>
                                          <p:spTgt spid="216"/>
                                        </p:tgtEl>
                                        <p:attrNameLst>
                                          <p:attrName>ppt_y</p:attrName>
                                        </p:attrNameLst>
                                      </p:cBhvr>
                                      <p:tavLst>
                                        <p:tav tm="0">
                                          <p:val>
                                            <p:strVal val="1+#ppt_h/2"/>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217"/>
                                        </p:tgtEl>
                                        <p:attrNameLst>
                                          <p:attrName>style.visibility</p:attrName>
                                        </p:attrNameLst>
                                      </p:cBhvr>
                                      <p:to>
                                        <p:strVal val="visible"/>
                                      </p:to>
                                    </p:set>
                                    <p:anim calcmode="lin" valueType="num">
                                      <p:cBhvr additive="base">
                                        <p:cTn id="50" dur="1000" fill="hold"/>
                                        <p:tgtEl>
                                          <p:spTgt spid="217"/>
                                        </p:tgtEl>
                                        <p:attrNameLst>
                                          <p:attrName>ppt_x</p:attrName>
                                        </p:attrNameLst>
                                      </p:cBhvr>
                                      <p:tavLst>
                                        <p:tav tm="0">
                                          <p:val>
                                            <p:strVal val="0-#ppt_w/2"/>
                                          </p:val>
                                        </p:tav>
                                        <p:tav tm="100000">
                                          <p:val>
                                            <p:strVal val="#ppt_x"/>
                                          </p:val>
                                        </p:tav>
                                      </p:tavLst>
                                    </p:anim>
                                    <p:anim calcmode="lin" valueType="num">
                                      <p:cBhvr additive="base">
                                        <p:cTn id="51" dur="1000" fill="hold"/>
                                        <p:tgtEl>
                                          <p:spTgt spid="217"/>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218"/>
                                        </p:tgtEl>
                                        <p:attrNameLst>
                                          <p:attrName>style.visibility</p:attrName>
                                        </p:attrNameLst>
                                      </p:cBhvr>
                                      <p:to>
                                        <p:strVal val="visible"/>
                                      </p:to>
                                    </p:set>
                                    <p:anim calcmode="lin" valueType="num">
                                      <p:cBhvr additive="base">
                                        <p:cTn id="54" dur="1000" fill="hold"/>
                                        <p:tgtEl>
                                          <p:spTgt spid="218"/>
                                        </p:tgtEl>
                                        <p:attrNameLst>
                                          <p:attrName>ppt_x</p:attrName>
                                        </p:attrNameLst>
                                      </p:cBhvr>
                                      <p:tavLst>
                                        <p:tav tm="0">
                                          <p:val>
                                            <p:strVal val="0-#ppt_w/2"/>
                                          </p:val>
                                        </p:tav>
                                        <p:tav tm="100000">
                                          <p:val>
                                            <p:strVal val="#ppt_x"/>
                                          </p:val>
                                        </p:tav>
                                      </p:tavLst>
                                    </p:anim>
                                    <p:anim calcmode="lin" valueType="num">
                                      <p:cBhvr additive="base">
                                        <p:cTn id="55" dur="1000" fill="hold"/>
                                        <p:tgtEl>
                                          <p:spTgt spid="218"/>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219"/>
                                        </p:tgtEl>
                                        <p:attrNameLst>
                                          <p:attrName>style.visibility</p:attrName>
                                        </p:attrNameLst>
                                      </p:cBhvr>
                                      <p:to>
                                        <p:strVal val="visible"/>
                                      </p:to>
                                    </p:set>
                                    <p:anim calcmode="lin" valueType="num">
                                      <p:cBhvr additive="base">
                                        <p:cTn id="58" dur="1000" fill="hold"/>
                                        <p:tgtEl>
                                          <p:spTgt spid="219"/>
                                        </p:tgtEl>
                                        <p:attrNameLst>
                                          <p:attrName>ppt_x</p:attrName>
                                        </p:attrNameLst>
                                      </p:cBhvr>
                                      <p:tavLst>
                                        <p:tav tm="0">
                                          <p:val>
                                            <p:strVal val="1+#ppt_w/2"/>
                                          </p:val>
                                        </p:tav>
                                        <p:tav tm="100000">
                                          <p:val>
                                            <p:strVal val="#ppt_x"/>
                                          </p:val>
                                        </p:tav>
                                      </p:tavLst>
                                    </p:anim>
                                    <p:anim calcmode="lin" valueType="num">
                                      <p:cBhvr additive="base">
                                        <p:cTn id="59" dur="1000" fill="hold"/>
                                        <p:tgtEl>
                                          <p:spTgt spid="219"/>
                                        </p:tgtEl>
                                        <p:attrNameLst>
                                          <p:attrName>ppt_y</p:attrName>
                                        </p:attrNameLst>
                                      </p:cBhvr>
                                      <p:tavLst>
                                        <p:tav tm="0">
                                          <p:val>
                                            <p:strVal val="#ppt_y"/>
                                          </p:val>
                                        </p:tav>
                                        <p:tav tm="100000">
                                          <p:val>
                                            <p:strVal val="#ppt_y"/>
                                          </p:val>
                                        </p:tav>
                                      </p:tavLst>
                                    </p:anim>
                                  </p:childTnLst>
                                </p:cTn>
                              </p:par>
                              <p:par>
                                <p:cTn id="60" presetID="2" presetClass="entr" presetSubtype="3" fill="hold" grpId="0" nodeType="withEffect">
                                  <p:stCondLst>
                                    <p:cond delay="0"/>
                                  </p:stCondLst>
                                  <p:childTnLst>
                                    <p:set>
                                      <p:cBhvr>
                                        <p:cTn id="61" dur="1" fill="hold">
                                          <p:stCondLst>
                                            <p:cond delay="0"/>
                                          </p:stCondLst>
                                        </p:cTn>
                                        <p:tgtEl>
                                          <p:spTgt spid="220"/>
                                        </p:tgtEl>
                                        <p:attrNameLst>
                                          <p:attrName>style.visibility</p:attrName>
                                        </p:attrNameLst>
                                      </p:cBhvr>
                                      <p:to>
                                        <p:strVal val="visible"/>
                                      </p:to>
                                    </p:set>
                                    <p:anim calcmode="lin" valueType="num">
                                      <p:cBhvr additive="base">
                                        <p:cTn id="62" dur="1000" fill="hold"/>
                                        <p:tgtEl>
                                          <p:spTgt spid="220"/>
                                        </p:tgtEl>
                                        <p:attrNameLst>
                                          <p:attrName>ppt_x</p:attrName>
                                        </p:attrNameLst>
                                      </p:cBhvr>
                                      <p:tavLst>
                                        <p:tav tm="0">
                                          <p:val>
                                            <p:strVal val="1+#ppt_w/2"/>
                                          </p:val>
                                        </p:tav>
                                        <p:tav tm="100000">
                                          <p:val>
                                            <p:strVal val="#ppt_x"/>
                                          </p:val>
                                        </p:tav>
                                      </p:tavLst>
                                    </p:anim>
                                    <p:anim calcmode="lin" valueType="num">
                                      <p:cBhvr additive="base">
                                        <p:cTn id="63" dur="1000" fill="hold"/>
                                        <p:tgtEl>
                                          <p:spTgt spid="220"/>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0"/>
                                  </p:stCondLst>
                                  <p:childTnLst>
                                    <p:set>
                                      <p:cBhvr>
                                        <p:cTn id="65" dur="1" fill="hold">
                                          <p:stCondLst>
                                            <p:cond delay="0"/>
                                          </p:stCondLst>
                                        </p:cTn>
                                        <p:tgtEl>
                                          <p:spTgt spid="221"/>
                                        </p:tgtEl>
                                        <p:attrNameLst>
                                          <p:attrName>style.visibility</p:attrName>
                                        </p:attrNameLst>
                                      </p:cBhvr>
                                      <p:to>
                                        <p:strVal val="visible"/>
                                      </p:to>
                                    </p:set>
                                    <p:anim calcmode="lin" valueType="num">
                                      <p:cBhvr additive="base">
                                        <p:cTn id="66" dur="1000" fill="hold"/>
                                        <p:tgtEl>
                                          <p:spTgt spid="221"/>
                                        </p:tgtEl>
                                        <p:attrNameLst>
                                          <p:attrName>ppt_x</p:attrName>
                                        </p:attrNameLst>
                                      </p:cBhvr>
                                      <p:tavLst>
                                        <p:tav tm="0">
                                          <p:val>
                                            <p:strVal val="#ppt_x"/>
                                          </p:val>
                                        </p:tav>
                                        <p:tav tm="100000">
                                          <p:val>
                                            <p:strVal val="#ppt_x"/>
                                          </p:val>
                                        </p:tav>
                                      </p:tavLst>
                                    </p:anim>
                                    <p:anim calcmode="lin" valueType="num">
                                      <p:cBhvr additive="base">
                                        <p:cTn id="67" dur="1000" fill="hold"/>
                                        <p:tgtEl>
                                          <p:spTgt spid="221"/>
                                        </p:tgtEl>
                                        <p:attrNameLst>
                                          <p:attrName>ppt_y</p:attrName>
                                        </p:attrNameLst>
                                      </p:cBhvr>
                                      <p:tavLst>
                                        <p:tav tm="0">
                                          <p:val>
                                            <p:strVal val="0-#ppt_h/2"/>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222"/>
                                        </p:tgtEl>
                                        <p:attrNameLst>
                                          <p:attrName>style.visibility</p:attrName>
                                        </p:attrNameLst>
                                      </p:cBhvr>
                                      <p:to>
                                        <p:strVal val="visible"/>
                                      </p:to>
                                    </p:set>
                                    <p:anim calcmode="lin" valueType="num">
                                      <p:cBhvr additive="base">
                                        <p:cTn id="70" dur="1000" fill="hold"/>
                                        <p:tgtEl>
                                          <p:spTgt spid="222"/>
                                        </p:tgtEl>
                                        <p:attrNameLst>
                                          <p:attrName>ppt_x</p:attrName>
                                        </p:attrNameLst>
                                      </p:cBhvr>
                                      <p:tavLst>
                                        <p:tav tm="0">
                                          <p:val>
                                            <p:strVal val="1+#ppt_w/2"/>
                                          </p:val>
                                        </p:tav>
                                        <p:tav tm="100000">
                                          <p:val>
                                            <p:strVal val="#ppt_x"/>
                                          </p:val>
                                        </p:tav>
                                      </p:tavLst>
                                    </p:anim>
                                    <p:anim calcmode="lin" valueType="num">
                                      <p:cBhvr additive="base">
                                        <p:cTn id="71" dur="1000" fill="hold"/>
                                        <p:tgtEl>
                                          <p:spTgt spid="222"/>
                                        </p:tgtEl>
                                        <p:attrNameLst>
                                          <p:attrName>ppt_y</p:attrName>
                                        </p:attrNameLst>
                                      </p:cBhvr>
                                      <p:tavLst>
                                        <p:tav tm="0">
                                          <p:val>
                                            <p:strVal val="#ppt_y"/>
                                          </p:val>
                                        </p:tav>
                                        <p:tav tm="100000">
                                          <p:val>
                                            <p:strVal val="#ppt_y"/>
                                          </p:val>
                                        </p:tav>
                                      </p:tavLst>
                                    </p:anim>
                                  </p:childTnLst>
                                </p:cTn>
                              </p:par>
                              <p:par>
                                <p:cTn id="72" presetID="2" presetClass="entr" presetSubtype="3" fill="hold" grpId="0" nodeType="withEffect">
                                  <p:stCondLst>
                                    <p:cond delay="0"/>
                                  </p:stCondLst>
                                  <p:childTnLst>
                                    <p:set>
                                      <p:cBhvr>
                                        <p:cTn id="73" dur="1" fill="hold">
                                          <p:stCondLst>
                                            <p:cond delay="0"/>
                                          </p:stCondLst>
                                        </p:cTn>
                                        <p:tgtEl>
                                          <p:spTgt spid="223"/>
                                        </p:tgtEl>
                                        <p:attrNameLst>
                                          <p:attrName>style.visibility</p:attrName>
                                        </p:attrNameLst>
                                      </p:cBhvr>
                                      <p:to>
                                        <p:strVal val="visible"/>
                                      </p:to>
                                    </p:set>
                                    <p:anim calcmode="lin" valueType="num">
                                      <p:cBhvr additive="base">
                                        <p:cTn id="74" dur="1000" fill="hold"/>
                                        <p:tgtEl>
                                          <p:spTgt spid="223"/>
                                        </p:tgtEl>
                                        <p:attrNameLst>
                                          <p:attrName>ppt_x</p:attrName>
                                        </p:attrNameLst>
                                      </p:cBhvr>
                                      <p:tavLst>
                                        <p:tav tm="0">
                                          <p:val>
                                            <p:strVal val="1+#ppt_w/2"/>
                                          </p:val>
                                        </p:tav>
                                        <p:tav tm="100000">
                                          <p:val>
                                            <p:strVal val="#ppt_x"/>
                                          </p:val>
                                        </p:tav>
                                      </p:tavLst>
                                    </p:anim>
                                    <p:anim calcmode="lin" valueType="num">
                                      <p:cBhvr additive="base">
                                        <p:cTn id="75" dur="1000" fill="hold"/>
                                        <p:tgtEl>
                                          <p:spTgt spid="223"/>
                                        </p:tgtEl>
                                        <p:attrNameLst>
                                          <p:attrName>ppt_y</p:attrName>
                                        </p:attrNameLst>
                                      </p:cBhvr>
                                      <p:tavLst>
                                        <p:tav tm="0">
                                          <p:val>
                                            <p:strVal val="0-#ppt_h/2"/>
                                          </p:val>
                                        </p:tav>
                                        <p:tav tm="100000">
                                          <p:val>
                                            <p:strVal val="#ppt_y"/>
                                          </p:val>
                                        </p:tav>
                                      </p:tavLst>
                                    </p:anim>
                                  </p:childTnLst>
                                </p:cTn>
                              </p:par>
                              <p:par>
                                <p:cTn id="76" presetID="2" presetClass="entr" presetSubtype="3" fill="hold" grpId="0" nodeType="withEffect">
                                  <p:stCondLst>
                                    <p:cond delay="0"/>
                                  </p:stCondLst>
                                  <p:childTnLst>
                                    <p:set>
                                      <p:cBhvr>
                                        <p:cTn id="77" dur="1" fill="hold">
                                          <p:stCondLst>
                                            <p:cond delay="0"/>
                                          </p:stCondLst>
                                        </p:cTn>
                                        <p:tgtEl>
                                          <p:spTgt spid="224"/>
                                        </p:tgtEl>
                                        <p:attrNameLst>
                                          <p:attrName>style.visibility</p:attrName>
                                        </p:attrNameLst>
                                      </p:cBhvr>
                                      <p:to>
                                        <p:strVal val="visible"/>
                                      </p:to>
                                    </p:set>
                                    <p:anim calcmode="lin" valueType="num">
                                      <p:cBhvr additive="base">
                                        <p:cTn id="78" dur="1000" fill="hold"/>
                                        <p:tgtEl>
                                          <p:spTgt spid="224"/>
                                        </p:tgtEl>
                                        <p:attrNameLst>
                                          <p:attrName>ppt_x</p:attrName>
                                        </p:attrNameLst>
                                      </p:cBhvr>
                                      <p:tavLst>
                                        <p:tav tm="0">
                                          <p:val>
                                            <p:strVal val="1+#ppt_w/2"/>
                                          </p:val>
                                        </p:tav>
                                        <p:tav tm="100000">
                                          <p:val>
                                            <p:strVal val="#ppt_x"/>
                                          </p:val>
                                        </p:tav>
                                      </p:tavLst>
                                    </p:anim>
                                    <p:anim calcmode="lin" valueType="num">
                                      <p:cBhvr additive="base">
                                        <p:cTn id="79" dur="1000" fill="hold"/>
                                        <p:tgtEl>
                                          <p:spTgt spid="224"/>
                                        </p:tgtEl>
                                        <p:attrNameLst>
                                          <p:attrName>ppt_y</p:attrName>
                                        </p:attrNameLst>
                                      </p:cBhvr>
                                      <p:tavLst>
                                        <p:tav tm="0">
                                          <p:val>
                                            <p:strVal val="0-#ppt_h/2"/>
                                          </p:val>
                                        </p:tav>
                                        <p:tav tm="100000">
                                          <p:val>
                                            <p:strVal val="#ppt_y"/>
                                          </p:val>
                                        </p:tav>
                                      </p:tavLst>
                                    </p:anim>
                                  </p:childTnLst>
                                </p:cTn>
                              </p:par>
                              <p:par>
                                <p:cTn id="80" presetID="2" presetClass="entr" presetSubtype="3" fill="hold" grpId="0" nodeType="withEffect">
                                  <p:stCondLst>
                                    <p:cond delay="0"/>
                                  </p:stCondLst>
                                  <p:childTnLst>
                                    <p:set>
                                      <p:cBhvr>
                                        <p:cTn id="81" dur="1" fill="hold">
                                          <p:stCondLst>
                                            <p:cond delay="0"/>
                                          </p:stCondLst>
                                        </p:cTn>
                                        <p:tgtEl>
                                          <p:spTgt spid="225"/>
                                        </p:tgtEl>
                                        <p:attrNameLst>
                                          <p:attrName>style.visibility</p:attrName>
                                        </p:attrNameLst>
                                      </p:cBhvr>
                                      <p:to>
                                        <p:strVal val="visible"/>
                                      </p:to>
                                    </p:set>
                                    <p:anim calcmode="lin" valueType="num">
                                      <p:cBhvr additive="base">
                                        <p:cTn id="82" dur="1000" fill="hold"/>
                                        <p:tgtEl>
                                          <p:spTgt spid="225"/>
                                        </p:tgtEl>
                                        <p:attrNameLst>
                                          <p:attrName>ppt_x</p:attrName>
                                        </p:attrNameLst>
                                      </p:cBhvr>
                                      <p:tavLst>
                                        <p:tav tm="0">
                                          <p:val>
                                            <p:strVal val="1+#ppt_w/2"/>
                                          </p:val>
                                        </p:tav>
                                        <p:tav tm="100000">
                                          <p:val>
                                            <p:strVal val="#ppt_x"/>
                                          </p:val>
                                        </p:tav>
                                      </p:tavLst>
                                    </p:anim>
                                    <p:anim calcmode="lin" valueType="num">
                                      <p:cBhvr additive="base">
                                        <p:cTn id="83" dur="1000" fill="hold"/>
                                        <p:tgtEl>
                                          <p:spTgt spid="225"/>
                                        </p:tgtEl>
                                        <p:attrNameLst>
                                          <p:attrName>ppt_y</p:attrName>
                                        </p:attrNameLst>
                                      </p:cBhvr>
                                      <p:tavLst>
                                        <p:tav tm="0">
                                          <p:val>
                                            <p:strVal val="0-#ppt_h/2"/>
                                          </p:val>
                                        </p:tav>
                                        <p:tav tm="100000">
                                          <p:val>
                                            <p:strVal val="#ppt_y"/>
                                          </p:val>
                                        </p:tav>
                                      </p:tavLst>
                                    </p:anim>
                                  </p:childTnLst>
                                </p:cTn>
                              </p:par>
                              <p:par>
                                <p:cTn id="84" presetID="2" presetClass="entr" presetSubtype="3" fill="hold" grpId="0" nodeType="withEffect">
                                  <p:stCondLst>
                                    <p:cond delay="0"/>
                                  </p:stCondLst>
                                  <p:childTnLst>
                                    <p:set>
                                      <p:cBhvr>
                                        <p:cTn id="85" dur="1" fill="hold">
                                          <p:stCondLst>
                                            <p:cond delay="0"/>
                                          </p:stCondLst>
                                        </p:cTn>
                                        <p:tgtEl>
                                          <p:spTgt spid="226"/>
                                        </p:tgtEl>
                                        <p:attrNameLst>
                                          <p:attrName>style.visibility</p:attrName>
                                        </p:attrNameLst>
                                      </p:cBhvr>
                                      <p:to>
                                        <p:strVal val="visible"/>
                                      </p:to>
                                    </p:set>
                                    <p:anim calcmode="lin" valueType="num">
                                      <p:cBhvr additive="base">
                                        <p:cTn id="86" dur="1000" fill="hold"/>
                                        <p:tgtEl>
                                          <p:spTgt spid="226"/>
                                        </p:tgtEl>
                                        <p:attrNameLst>
                                          <p:attrName>ppt_x</p:attrName>
                                        </p:attrNameLst>
                                      </p:cBhvr>
                                      <p:tavLst>
                                        <p:tav tm="0">
                                          <p:val>
                                            <p:strVal val="1+#ppt_w/2"/>
                                          </p:val>
                                        </p:tav>
                                        <p:tav tm="100000">
                                          <p:val>
                                            <p:strVal val="#ppt_x"/>
                                          </p:val>
                                        </p:tav>
                                      </p:tavLst>
                                    </p:anim>
                                    <p:anim calcmode="lin" valueType="num">
                                      <p:cBhvr additive="base">
                                        <p:cTn id="87" dur="1000" fill="hold"/>
                                        <p:tgtEl>
                                          <p:spTgt spid="226"/>
                                        </p:tgtEl>
                                        <p:attrNameLst>
                                          <p:attrName>ppt_y</p:attrName>
                                        </p:attrNameLst>
                                      </p:cBhvr>
                                      <p:tavLst>
                                        <p:tav tm="0">
                                          <p:val>
                                            <p:strVal val="0-#ppt_h/2"/>
                                          </p:val>
                                        </p:tav>
                                        <p:tav tm="100000">
                                          <p:val>
                                            <p:strVal val="#ppt_y"/>
                                          </p:val>
                                        </p:tav>
                                      </p:tavLst>
                                    </p:anim>
                                  </p:childTnLst>
                                </p:cTn>
                              </p:par>
                              <p:par>
                                <p:cTn id="88" presetID="2" presetClass="entr" presetSubtype="3" fill="hold" grpId="0" nodeType="withEffect">
                                  <p:stCondLst>
                                    <p:cond delay="0"/>
                                  </p:stCondLst>
                                  <p:childTnLst>
                                    <p:set>
                                      <p:cBhvr>
                                        <p:cTn id="89" dur="1" fill="hold">
                                          <p:stCondLst>
                                            <p:cond delay="0"/>
                                          </p:stCondLst>
                                        </p:cTn>
                                        <p:tgtEl>
                                          <p:spTgt spid="227"/>
                                        </p:tgtEl>
                                        <p:attrNameLst>
                                          <p:attrName>style.visibility</p:attrName>
                                        </p:attrNameLst>
                                      </p:cBhvr>
                                      <p:to>
                                        <p:strVal val="visible"/>
                                      </p:to>
                                    </p:set>
                                    <p:anim calcmode="lin" valueType="num">
                                      <p:cBhvr additive="base">
                                        <p:cTn id="90" dur="1000" fill="hold"/>
                                        <p:tgtEl>
                                          <p:spTgt spid="227"/>
                                        </p:tgtEl>
                                        <p:attrNameLst>
                                          <p:attrName>ppt_x</p:attrName>
                                        </p:attrNameLst>
                                      </p:cBhvr>
                                      <p:tavLst>
                                        <p:tav tm="0">
                                          <p:val>
                                            <p:strVal val="1+#ppt_w/2"/>
                                          </p:val>
                                        </p:tav>
                                        <p:tav tm="100000">
                                          <p:val>
                                            <p:strVal val="#ppt_x"/>
                                          </p:val>
                                        </p:tav>
                                      </p:tavLst>
                                    </p:anim>
                                    <p:anim calcmode="lin" valueType="num">
                                      <p:cBhvr additive="base">
                                        <p:cTn id="91" dur="1000" fill="hold"/>
                                        <p:tgtEl>
                                          <p:spTgt spid="227"/>
                                        </p:tgtEl>
                                        <p:attrNameLst>
                                          <p:attrName>ppt_y</p:attrName>
                                        </p:attrNameLst>
                                      </p:cBhvr>
                                      <p:tavLst>
                                        <p:tav tm="0">
                                          <p:val>
                                            <p:strVal val="0-#ppt_h/2"/>
                                          </p:val>
                                        </p:tav>
                                        <p:tav tm="100000">
                                          <p:val>
                                            <p:strVal val="#ppt_y"/>
                                          </p:val>
                                        </p:tav>
                                      </p:tavLst>
                                    </p:anim>
                                  </p:childTnLst>
                                </p:cTn>
                              </p:par>
                              <p:par>
                                <p:cTn id="92" presetID="2" presetClass="entr" presetSubtype="3" fill="hold" grpId="0" nodeType="withEffect">
                                  <p:stCondLst>
                                    <p:cond delay="0"/>
                                  </p:stCondLst>
                                  <p:childTnLst>
                                    <p:set>
                                      <p:cBhvr>
                                        <p:cTn id="93" dur="1" fill="hold">
                                          <p:stCondLst>
                                            <p:cond delay="0"/>
                                          </p:stCondLst>
                                        </p:cTn>
                                        <p:tgtEl>
                                          <p:spTgt spid="228"/>
                                        </p:tgtEl>
                                        <p:attrNameLst>
                                          <p:attrName>style.visibility</p:attrName>
                                        </p:attrNameLst>
                                      </p:cBhvr>
                                      <p:to>
                                        <p:strVal val="visible"/>
                                      </p:to>
                                    </p:set>
                                    <p:anim calcmode="lin" valueType="num">
                                      <p:cBhvr additive="base">
                                        <p:cTn id="94" dur="1000" fill="hold"/>
                                        <p:tgtEl>
                                          <p:spTgt spid="228"/>
                                        </p:tgtEl>
                                        <p:attrNameLst>
                                          <p:attrName>ppt_x</p:attrName>
                                        </p:attrNameLst>
                                      </p:cBhvr>
                                      <p:tavLst>
                                        <p:tav tm="0">
                                          <p:val>
                                            <p:strVal val="1+#ppt_w/2"/>
                                          </p:val>
                                        </p:tav>
                                        <p:tav tm="100000">
                                          <p:val>
                                            <p:strVal val="#ppt_x"/>
                                          </p:val>
                                        </p:tav>
                                      </p:tavLst>
                                    </p:anim>
                                    <p:anim calcmode="lin" valueType="num">
                                      <p:cBhvr additive="base">
                                        <p:cTn id="95" dur="1000" fill="hold"/>
                                        <p:tgtEl>
                                          <p:spTgt spid="228"/>
                                        </p:tgtEl>
                                        <p:attrNameLst>
                                          <p:attrName>ppt_y</p:attrName>
                                        </p:attrNameLst>
                                      </p:cBhvr>
                                      <p:tavLst>
                                        <p:tav tm="0">
                                          <p:val>
                                            <p:strVal val="0-#ppt_h/2"/>
                                          </p:val>
                                        </p:tav>
                                        <p:tav tm="100000">
                                          <p:val>
                                            <p:strVal val="#ppt_y"/>
                                          </p:val>
                                        </p:tav>
                                      </p:tavLst>
                                    </p:anim>
                                  </p:childTnLst>
                                </p:cTn>
                              </p:par>
                              <p:par>
                                <p:cTn id="96" presetID="2" presetClass="entr" presetSubtype="3" fill="hold" grpId="0" nodeType="withEffect">
                                  <p:stCondLst>
                                    <p:cond delay="0"/>
                                  </p:stCondLst>
                                  <p:childTnLst>
                                    <p:set>
                                      <p:cBhvr>
                                        <p:cTn id="97" dur="1" fill="hold">
                                          <p:stCondLst>
                                            <p:cond delay="0"/>
                                          </p:stCondLst>
                                        </p:cTn>
                                        <p:tgtEl>
                                          <p:spTgt spid="229"/>
                                        </p:tgtEl>
                                        <p:attrNameLst>
                                          <p:attrName>style.visibility</p:attrName>
                                        </p:attrNameLst>
                                      </p:cBhvr>
                                      <p:to>
                                        <p:strVal val="visible"/>
                                      </p:to>
                                    </p:set>
                                    <p:anim calcmode="lin" valueType="num">
                                      <p:cBhvr additive="base">
                                        <p:cTn id="98" dur="1000" fill="hold"/>
                                        <p:tgtEl>
                                          <p:spTgt spid="229"/>
                                        </p:tgtEl>
                                        <p:attrNameLst>
                                          <p:attrName>ppt_x</p:attrName>
                                        </p:attrNameLst>
                                      </p:cBhvr>
                                      <p:tavLst>
                                        <p:tav tm="0">
                                          <p:val>
                                            <p:strVal val="1+#ppt_w/2"/>
                                          </p:val>
                                        </p:tav>
                                        <p:tav tm="100000">
                                          <p:val>
                                            <p:strVal val="#ppt_x"/>
                                          </p:val>
                                        </p:tav>
                                      </p:tavLst>
                                    </p:anim>
                                    <p:anim calcmode="lin" valueType="num">
                                      <p:cBhvr additive="base">
                                        <p:cTn id="99" dur="1000" fill="hold"/>
                                        <p:tgtEl>
                                          <p:spTgt spid="229"/>
                                        </p:tgtEl>
                                        <p:attrNameLst>
                                          <p:attrName>ppt_y</p:attrName>
                                        </p:attrNameLst>
                                      </p:cBhvr>
                                      <p:tavLst>
                                        <p:tav tm="0">
                                          <p:val>
                                            <p:strVal val="0-#ppt_h/2"/>
                                          </p:val>
                                        </p:tav>
                                        <p:tav tm="100000">
                                          <p:val>
                                            <p:strVal val="#ppt_y"/>
                                          </p:val>
                                        </p:tav>
                                      </p:tavLst>
                                    </p:anim>
                                  </p:childTnLst>
                                </p:cTn>
                              </p:par>
                              <p:par>
                                <p:cTn id="100" presetID="2" presetClass="entr" presetSubtype="3" fill="hold" grpId="0" nodeType="withEffect">
                                  <p:stCondLst>
                                    <p:cond delay="0"/>
                                  </p:stCondLst>
                                  <p:childTnLst>
                                    <p:set>
                                      <p:cBhvr>
                                        <p:cTn id="101" dur="1" fill="hold">
                                          <p:stCondLst>
                                            <p:cond delay="0"/>
                                          </p:stCondLst>
                                        </p:cTn>
                                        <p:tgtEl>
                                          <p:spTgt spid="230"/>
                                        </p:tgtEl>
                                        <p:attrNameLst>
                                          <p:attrName>style.visibility</p:attrName>
                                        </p:attrNameLst>
                                      </p:cBhvr>
                                      <p:to>
                                        <p:strVal val="visible"/>
                                      </p:to>
                                    </p:set>
                                    <p:anim calcmode="lin" valueType="num">
                                      <p:cBhvr additive="base">
                                        <p:cTn id="102" dur="1000" fill="hold"/>
                                        <p:tgtEl>
                                          <p:spTgt spid="230"/>
                                        </p:tgtEl>
                                        <p:attrNameLst>
                                          <p:attrName>ppt_x</p:attrName>
                                        </p:attrNameLst>
                                      </p:cBhvr>
                                      <p:tavLst>
                                        <p:tav tm="0">
                                          <p:val>
                                            <p:strVal val="1+#ppt_w/2"/>
                                          </p:val>
                                        </p:tav>
                                        <p:tav tm="100000">
                                          <p:val>
                                            <p:strVal val="#ppt_x"/>
                                          </p:val>
                                        </p:tav>
                                      </p:tavLst>
                                    </p:anim>
                                    <p:anim calcmode="lin" valueType="num">
                                      <p:cBhvr additive="base">
                                        <p:cTn id="103" dur="1000" fill="hold"/>
                                        <p:tgtEl>
                                          <p:spTgt spid="230"/>
                                        </p:tgtEl>
                                        <p:attrNameLst>
                                          <p:attrName>ppt_y</p:attrName>
                                        </p:attrNameLst>
                                      </p:cBhvr>
                                      <p:tavLst>
                                        <p:tav tm="0">
                                          <p:val>
                                            <p:strVal val="0-#ppt_h/2"/>
                                          </p:val>
                                        </p:tav>
                                        <p:tav tm="100000">
                                          <p:val>
                                            <p:strVal val="#ppt_y"/>
                                          </p:val>
                                        </p:tav>
                                      </p:tavLst>
                                    </p:anim>
                                  </p:childTnLst>
                                </p:cTn>
                              </p:par>
                              <p:par>
                                <p:cTn id="104" presetID="2" presetClass="entr" presetSubtype="3" fill="hold" grpId="0" nodeType="withEffect">
                                  <p:stCondLst>
                                    <p:cond delay="0"/>
                                  </p:stCondLst>
                                  <p:childTnLst>
                                    <p:set>
                                      <p:cBhvr>
                                        <p:cTn id="105" dur="1" fill="hold">
                                          <p:stCondLst>
                                            <p:cond delay="0"/>
                                          </p:stCondLst>
                                        </p:cTn>
                                        <p:tgtEl>
                                          <p:spTgt spid="231"/>
                                        </p:tgtEl>
                                        <p:attrNameLst>
                                          <p:attrName>style.visibility</p:attrName>
                                        </p:attrNameLst>
                                      </p:cBhvr>
                                      <p:to>
                                        <p:strVal val="visible"/>
                                      </p:to>
                                    </p:set>
                                    <p:anim calcmode="lin" valueType="num">
                                      <p:cBhvr additive="base">
                                        <p:cTn id="106" dur="1000" fill="hold"/>
                                        <p:tgtEl>
                                          <p:spTgt spid="231"/>
                                        </p:tgtEl>
                                        <p:attrNameLst>
                                          <p:attrName>ppt_x</p:attrName>
                                        </p:attrNameLst>
                                      </p:cBhvr>
                                      <p:tavLst>
                                        <p:tav tm="0">
                                          <p:val>
                                            <p:strVal val="1+#ppt_w/2"/>
                                          </p:val>
                                        </p:tav>
                                        <p:tav tm="100000">
                                          <p:val>
                                            <p:strVal val="#ppt_x"/>
                                          </p:val>
                                        </p:tav>
                                      </p:tavLst>
                                    </p:anim>
                                    <p:anim calcmode="lin" valueType="num">
                                      <p:cBhvr additive="base">
                                        <p:cTn id="107" dur="1000" fill="hold"/>
                                        <p:tgtEl>
                                          <p:spTgt spid="231"/>
                                        </p:tgtEl>
                                        <p:attrNameLst>
                                          <p:attrName>ppt_y</p:attrName>
                                        </p:attrNameLst>
                                      </p:cBhvr>
                                      <p:tavLst>
                                        <p:tav tm="0">
                                          <p:val>
                                            <p:strVal val="0-#ppt_h/2"/>
                                          </p:val>
                                        </p:tav>
                                        <p:tav tm="100000">
                                          <p:val>
                                            <p:strVal val="#ppt_y"/>
                                          </p:val>
                                        </p:tav>
                                      </p:tavLst>
                                    </p:anim>
                                  </p:childTnLst>
                                </p:cTn>
                              </p:par>
                              <p:par>
                                <p:cTn id="108" presetID="2" presetClass="entr" presetSubtype="3" fill="hold" grpId="0" nodeType="withEffect">
                                  <p:stCondLst>
                                    <p:cond delay="0"/>
                                  </p:stCondLst>
                                  <p:childTnLst>
                                    <p:set>
                                      <p:cBhvr>
                                        <p:cTn id="109" dur="1" fill="hold">
                                          <p:stCondLst>
                                            <p:cond delay="0"/>
                                          </p:stCondLst>
                                        </p:cTn>
                                        <p:tgtEl>
                                          <p:spTgt spid="232"/>
                                        </p:tgtEl>
                                        <p:attrNameLst>
                                          <p:attrName>style.visibility</p:attrName>
                                        </p:attrNameLst>
                                      </p:cBhvr>
                                      <p:to>
                                        <p:strVal val="visible"/>
                                      </p:to>
                                    </p:set>
                                    <p:anim calcmode="lin" valueType="num">
                                      <p:cBhvr additive="base">
                                        <p:cTn id="110" dur="1000" fill="hold"/>
                                        <p:tgtEl>
                                          <p:spTgt spid="232"/>
                                        </p:tgtEl>
                                        <p:attrNameLst>
                                          <p:attrName>ppt_x</p:attrName>
                                        </p:attrNameLst>
                                      </p:cBhvr>
                                      <p:tavLst>
                                        <p:tav tm="0">
                                          <p:val>
                                            <p:strVal val="1+#ppt_w/2"/>
                                          </p:val>
                                        </p:tav>
                                        <p:tav tm="100000">
                                          <p:val>
                                            <p:strVal val="#ppt_x"/>
                                          </p:val>
                                        </p:tav>
                                      </p:tavLst>
                                    </p:anim>
                                    <p:anim calcmode="lin" valueType="num">
                                      <p:cBhvr additive="base">
                                        <p:cTn id="111" dur="1000" fill="hold"/>
                                        <p:tgtEl>
                                          <p:spTgt spid="232"/>
                                        </p:tgtEl>
                                        <p:attrNameLst>
                                          <p:attrName>ppt_y</p:attrName>
                                        </p:attrNameLst>
                                      </p:cBhvr>
                                      <p:tavLst>
                                        <p:tav tm="0">
                                          <p:val>
                                            <p:strVal val="0-#ppt_h/2"/>
                                          </p:val>
                                        </p:tav>
                                        <p:tav tm="100000">
                                          <p:val>
                                            <p:strVal val="#ppt_y"/>
                                          </p:val>
                                        </p:tav>
                                      </p:tavLst>
                                    </p:anim>
                                  </p:childTnLst>
                                </p:cTn>
                              </p:par>
                              <p:par>
                                <p:cTn id="112" presetID="2" presetClass="entr" presetSubtype="3" fill="hold" grpId="0" nodeType="withEffect">
                                  <p:stCondLst>
                                    <p:cond delay="0"/>
                                  </p:stCondLst>
                                  <p:childTnLst>
                                    <p:set>
                                      <p:cBhvr>
                                        <p:cTn id="113" dur="1" fill="hold">
                                          <p:stCondLst>
                                            <p:cond delay="0"/>
                                          </p:stCondLst>
                                        </p:cTn>
                                        <p:tgtEl>
                                          <p:spTgt spid="233"/>
                                        </p:tgtEl>
                                        <p:attrNameLst>
                                          <p:attrName>style.visibility</p:attrName>
                                        </p:attrNameLst>
                                      </p:cBhvr>
                                      <p:to>
                                        <p:strVal val="visible"/>
                                      </p:to>
                                    </p:set>
                                    <p:anim calcmode="lin" valueType="num">
                                      <p:cBhvr additive="base">
                                        <p:cTn id="114" dur="1000" fill="hold"/>
                                        <p:tgtEl>
                                          <p:spTgt spid="233"/>
                                        </p:tgtEl>
                                        <p:attrNameLst>
                                          <p:attrName>ppt_x</p:attrName>
                                        </p:attrNameLst>
                                      </p:cBhvr>
                                      <p:tavLst>
                                        <p:tav tm="0">
                                          <p:val>
                                            <p:strVal val="1+#ppt_w/2"/>
                                          </p:val>
                                        </p:tav>
                                        <p:tav tm="100000">
                                          <p:val>
                                            <p:strVal val="#ppt_x"/>
                                          </p:val>
                                        </p:tav>
                                      </p:tavLst>
                                    </p:anim>
                                    <p:anim calcmode="lin" valueType="num">
                                      <p:cBhvr additive="base">
                                        <p:cTn id="115" dur="1000" fill="hold"/>
                                        <p:tgtEl>
                                          <p:spTgt spid="233"/>
                                        </p:tgtEl>
                                        <p:attrNameLst>
                                          <p:attrName>ppt_y</p:attrName>
                                        </p:attrNameLst>
                                      </p:cBhvr>
                                      <p:tavLst>
                                        <p:tav tm="0">
                                          <p:val>
                                            <p:strVal val="0-#ppt_h/2"/>
                                          </p:val>
                                        </p:tav>
                                        <p:tav tm="100000">
                                          <p:val>
                                            <p:strVal val="#ppt_y"/>
                                          </p:val>
                                        </p:tav>
                                      </p:tavLst>
                                    </p:anim>
                                  </p:childTnLst>
                                </p:cTn>
                              </p:par>
                            </p:childTnLst>
                          </p:cTn>
                        </p:par>
                        <p:par>
                          <p:cTn id="116" fill="hold">
                            <p:stCondLst>
                              <p:cond delay="1500"/>
                            </p:stCondLst>
                            <p:childTnLst>
                              <p:par>
                                <p:cTn id="117" presetID="53" presetClass="entr" presetSubtype="16" fill="hold" grpId="0" nodeType="afterEffect">
                                  <p:stCondLst>
                                    <p:cond delay="0"/>
                                  </p:stCondLst>
                                  <p:childTnLst>
                                    <p:set>
                                      <p:cBhvr>
                                        <p:cTn id="118" dur="1" fill="hold">
                                          <p:stCondLst>
                                            <p:cond delay="0"/>
                                          </p:stCondLst>
                                        </p:cTn>
                                        <p:tgtEl>
                                          <p:spTgt spid="249"/>
                                        </p:tgtEl>
                                        <p:attrNameLst>
                                          <p:attrName>style.visibility</p:attrName>
                                        </p:attrNameLst>
                                      </p:cBhvr>
                                      <p:to>
                                        <p:strVal val="visible"/>
                                      </p:to>
                                    </p:set>
                                    <p:anim calcmode="lin" valueType="num">
                                      <p:cBhvr>
                                        <p:cTn id="119" dur="500" fill="hold"/>
                                        <p:tgtEl>
                                          <p:spTgt spid="249"/>
                                        </p:tgtEl>
                                        <p:attrNameLst>
                                          <p:attrName>ppt_w</p:attrName>
                                        </p:attrNameLst>
                                      </p:cBhvr>
                                      <p:tavLst>
                                        <p:tav tm="0">
                                          <p:val>
                                            <p:fltVal val="0"/>
                                          </p:val>
                                        </p:tav>
                                        <p:tav tm="100000">
                                          <p:val>
                                            <p:strVal val="#ppt_w"/>
                                          </p:val>
                                        </p:tav>
                                      </p:tavLst>
                                    </p:anim>
                                    <p:anim calcmode="lin" valueType="num">
                                      <p:cBhvr>
                                        <p:cTn id="120" dur="500" fill="hold"/>
                                        <p:tgtEl>
                                          <p:spTgt spid="249"/>
                                        </p:tgtEl>
                                        <p:attrNameLst>
                                          <p:attrName>ppt_h</p:attrName>
                                        </p:attrNameLst>
                                      </p:cBhvr>
                                      <p:tavLst>
                                        <p:tav tm="0">
                                          <p:val>
                                            <p:fltVal val="0"/>
                                          </p:val>
                                        </p:tav>
                                        <p:tav tm="100000">
                                          <p:val>
                                            <p:strVal val="#ppt_h"/>
                                          </p:val>
                                        </p:tav>
                                      </p:tavLst>
                                    </p:anim>
                                    <p:animEffect transition="in" filter="fade">
                                      <p:cBhvr>
                                        <p:cTn id="121" dur="500"/>
                                        <p:tgtEl>
                                          <p:spTgt spid="249"/>
                                        </p:tgtEl>
                                      </p:cBhvr>
                                    </p:animEffect>
                                  </p:childTnLst>
                                </p:cTn>
                              </p:par>
                            </p:childTnLst>
                          </p:cTn>
                        </p:par>
                        <p:par>
                          <p:cTn id="122" fill="hold">
                            <p:stCondLst>
                              <p:cond delay="2000"/>
                            </p:stCondLst>
                            <p:childTnLst>
                              <p:par>
                                <p:cTn id="123" presetID="53" presetClass="entr" presetSubtype="16" fill="hold" grpId="0" nodeType="afterEffect">
                                  <p:stCondLst>
                                    <p:cond delay="0"/>
                                  </p:stCondLst>
                                  <p:childTnLst>
                                    <p:set>
                                      <p:cBhvr>
                                        <p:cTn id="124" dur="1" fill="hold">
                                          <p:stCondLst>
                                            <p:cond delay="0"/>
                                          </p:stCondLst>
                                        </p:cTn>
                                        <p:tgtEl>
                                          <p:spTgt spid="251"/>
                                        </p:tgtEl>
                                        <p:attrNameLst>
                                          <p:attrName>style.visibility</p:attrName>
                                        </p:attrNameLst>
                                      </p:cBhvr>
                                      <p:to>
                                        <p:strVal val="visible"/>
                                      </p:to>
                                    </p:set>
                                    <p:anim calcmode="lin" valueType="num">
                                      <p:cBhvr>
                                        <p:cTn id="125" dur="500" fill="hold"/>
                                        <p:tgtEl>
                                          <p:spTgt spid="251"/>
                                        </p:tgtEl>
                                        <p:attrNameLst>
                                          <p:attrName>ppt_w</p:attrName>
                                        </p:attrNameLst>
                                      </p:cBhvr>
                                      <p:tavLst>
                                        <p:tav tm="0">
                                          <p:val>
                                            <p:fltVal val="0"/>
                                          </p:val>
                                        </p:tav>
                                        <p:tav tm="100000">
                                          <p:val>
                                            <p:strVal val="#ppt_w"/>
                                          </p:val>
                                        </p:tav>
                                      </p:tavLst>
                                    </p:anim>
                                    <p:anim calcmode="lin" valueType="num">
                                      <p:cBhvr>
                                        <p:cTn id="126" dur="500" fill="hold"/>
                                        <p:tgtEl>
                                          <p:spTgt spid="251"/>
                                        </p:tgtEl>
                                        <p:attrNameLst>
                                          <p:attrName>ppt_h</p:attrName>
                                        </p:attrNameLst>
                                      </p:cBhvr>
                                      <p:tavLst>
                                        <p:tav tm="0">
                                          <p:val>
                                            <p:fltVal val="0"/>
                                          </p:val>
                                        </p:tav>
                                        <p:tav tm="100000">
                                          <p:val>
                                            <p:strVal val="#ppt_h"/>
                                          </p:val>
                                        </p:tav>
                                      </p:tavLst>
                                    </p:anim>
                                    <p:animEffect transition="in" filter="fade">
                                      <p:cBhvr>
                                        <p:cTn id="127" dur="500"/>
                                        <p:tgtEl>
                                          <p:spTgt spid="251"/>
                                        </p:tgtEl>
                                      </p:cBhvr>
                                    </p:animEffect>
                                  </p:childTnLst>
                                </p:cTn>
                              </p:par>
                            </p:childTnLst>
                          </p:cTn>
                        </p:par>
                        <p:par>
                          <p:cTn id="128" fill="hold">
                            <p:stCondLst>
                              <p:cond delay="2500"/>
                            </p:stCondLst>
                            <p:childTnLst>
                              <p:par>
                                <p:cTn id="129" presetID="53" presetClass="entr" presetSubtype="16" fill="hold" grpId="0" nodeType="afterEffect">
                                  <p:stCondLst>
                                    <p:cond delay="0"/>
                                  </p:stCondLst>
                                  <p:childTnLst>
                                    <p:set>
                                      <p:cBhvr>
                                        <p:cTn id="130" dur="1" fill="hold">
                                          <p:stCondLst>
                                            <p:cond delay="0"/>
                                          </p:stCondLst>
                                        </p:cTn>
                                        <p:tgtEl>
                                          <p:spTgt spid="250"/>
                                        </p:tgtEl>
                                        <p:attrNameLst>
                                          <p:attrName>style.visibility</p:attrName>
                                        </p:attrNameLst>
                                      </p:cBhvr>
                                      <p:to>
                                        <p:strVal val="visible"/>
                                      </p:to>
                                    </p:set>
                                    <p:anim calcmode="lin" valueType="num">
                                      <p:cBhvr>
                                        <p:cTn id="131" dur="500" fill="hold"/>
                                        <p:tgtEl>
                                          <p:spTgt spid="250"/>
                                        </p:tgtEl>
                                        <p:attrNameLst>
                                          <p:attrName>ppt_w</p:attrName>
                                        </p:attrNameLst>
                                      </p:cBhvr>
                                      <p:tavLst>
                                        <p:tav tm="0">
                                          <p:val>
                                            <p:fltVal val="0"/>
                                          </p:val>
                                        </p:tav>
                                        <p:tav tm="100000">
                                          <p:val>
                                            <p:strVal val="#ppt_w"/>
                                          </p:val>
                                        </p:tav>
                                      </p:tavLst>
                                    </p:anim>
                                    <p:anim calcmode="lin" valueType="num">
                                      <p:cBhvr>
                                        <p:cTn id="132" dur="500" fill="hold"/>
                                        <p:tgtEl>
                                          <p:spTgt spid="250"/>
                                        </p:tgtEl>
                                        <p:attrNameLst>
                                          <p:attrName>ppt_h</p:attrName>
                                        </p:attrNameLst>
                                      </p:cBhvr>
                                      <p:tavLst>
                                        <p:tav tm="0">
                                          <p:val>
                                            <p:fltVal val="0"/>
                                          </p:val>
                                        </p:tav>
                                        <p:tav tm="100000">
                                          <p:val>
                                            <p:strVal val="#ppt_h"/>
                                          </p:val>
                                        </p:tav>
                                      </p:tavLst>
                                    </p:anim>
                                    <p:animEffect transition="in" filter="fade">
                                      <p:cBhvr>
                                        <p:cTn id="133" dur="500"/>
                                        <p:tgtEl>
                                          <p:spTgt spid="250"/>
                                        </p:tgtEl>
                                      </p:cBhvr>
                                    </p:animEffect>
                                  </p:childTnLst>
                                </p:cTn>
                              </p:par>
                            </p:childTnLst>
                          </p:cTn>
                        </p:par>
                        <p:par>
                          <p:cTn id="134" fill="hold">
                            <p:stCondLst>
                              <p:cond delay="3000"/>
                            </p:stCondLst>
                            <p:childTnLst>
                              <p:par>
                                <p:cTn id="135" presetID="53" presetClass="entr" presetSubtype="16" fill="hold" grpId="0" nodeType="afterEffect">
                                  <p:stCondLst>
                                    <p:cond delay="0"/>
                                  </p:stCondLst>
                                  <p:childTnLst>
                                    <p:set>
                                      <p:cBhvr>
                                        <p:cTn id="136" dur="1" fill="hold">
                                          <p:stCondLst>
                                            <p:cond delay="0"/>
                                          </p:stCondLst>
                                        </p:cTn>
                                        <p:tgtEl>
                                          <p:spTgt spid="248"/>
                                        </p:tgtEl>
                                        <p:attrNameLst>
                                          <p:attrName>style.visibility</p:attrName>
                                        </p:attrNameLst>
                                      </p:cBhvr>
                                      <p:to>
                                        <p:strVal val="visible"/>
                                      </p:to>
                                    </p:set>
                                    <p:anim calcmode="lin" valueType="num">
                                      <p:cBhvr>
                                        <p:cTn id="137" dur="500" fill="hold"/>
                                        <p:tgtEl>
                                          <p:spTgt spid="248"/>
                                        </p:tgtEl>
                                        <p:attrNameLst>
                                          <p:attrName>ppt_w</p:attrName>
                                        </p:attrNameLst>
                                      </p:cBhvr>
                                      <p:tavLst>
                                        <p:tav tm="0">
                                          <p:val>
                                            <p:fltVal val="0"/>
                                          </p:val>
                                        </p:tav>
                                        <p:tav tm="100000">
                                          <p:val>
                                            <p:strVal val="#ppt_w"/>
                                          </p:val>
                                        </p:tav>
                                      </p:tavLst>
                                    </p:anim>
                                    <p:anim calcmode="lin" valueType="num">
                                      <p:cBhvr>
                                        <p:cTn id="138" dur="500" fill="hold"/>
                                        <p:tgtEl>
                                          <p:spTgt spid="248"/>
                                        </p:tgtEl>
                                        <p:attrNameLst>
                                          <p:attrName>ppt_h</p:attrName>
                                        </p:attrNameLst>
                                      </p:cBhvr>
                                      <p:tavLst>
                                        <p:tav tm="0">
                                          <p:val>
                                            <p:fltVal val="0"/>
                                          </p:val>
                                        </p:tav>
                                        <p:tav tm="100000">
                                          <p:val>
                                            <p:strVal val="#ppt_h"/>
                                          </p:val>
                                        </p:tav>
                                      </p:tavLst>
                                    </p:anim>
                                    <p:animEffect transition="in" filter="fade">
                                      <p:cBhvr>
                                        <p:cTn id="139" dur="500"/>
                                        <p:tgtEl>
                                          <p:spTgt spid="248"/>
                                        </p:tgtEl>
                                      </p:cBhvr>
                                    </p:animEffect>
                                  </p:childTnLst>
                                </p:cTn>
                              </p:par>
                            </p:childTnLst>
                          </p:cTn>
                        </p:par>
                        <p:par>
                          <p:cTn id="140" fill="hold">
                            <p:stCondLst>
                              <p:cond delay="3500"/>
                            </p:stCondLst>
                            <p:childTnLst>
                              <p:par>
                                <p:cTn id="141" presetID="53" presetClass="entr" presetSubtype="16" fill="hold" grpId="0" nodeType="afterEffect">
                                  <p:stCondLst>
                                    <p:cond delay="0"/>
                                  </p:stCondLst>
                                  <p:childTnLst>
                                    <p:set>
                                      <p:cBhvr>
                                        <p:cTn id="142" dur="1" fill="hold">
                                          <p:stCondLst>
                                            <p:cond delay="0"/>
                                          </p:stCondLst>
                                        </p:cTn>
                                        <p:tgtEl>
                                          <p:spTgt spid="64"/>
                                        </p:tgtEl>
                                        <p:attrNameLst>
                                          <p:attrName>style.visibility</p:attrName>
                                        </p:attrNameLst>
                                      </p:cBhvr>
                                      <p:to>
                                        <p:strVal val="visible"/>
                                      </p:to>
                                    </p:set>
                                    <p:anim calcmode="lin" valueType="num">
                                      <p:cBhvr>
                                        <p:cTn id="143" dur="500" fill="hold"/>
                                        <p:tgtEl>
                                          <p:spTgt spid="64"/>
                                        </p:tgtEl>
                                        <p:attrNameLst>
                                          <p:attrName>ppt_w</p:attrName>
                                        </p:attrNameLst>
                                      </p:cBhvr>
                                      <p:tavLst>
                                        <p:tav tm="0">
                                          <p:val>
                                            <p:fltVal val="0"/>
                                          </p:val>
                                        </p:tav>
                                        <p:tav tm="100000">
                                          <p:val>
                                            <p:strVal val="#ppt_w"/>
                                          </p:val>
                                        </p:tav>
                                      </p:tavLst>
                                    </p:anim>
                                    <p:anim calcmode="lin" valueType="num">
                                      <p:cBhvr>
                                        <p:cTn id="144" dur="500" fill="hold"/>
                                        <p:tgtEl>
                                          <p:spTgt spid="64"/>
                                        </p:tgtEl>
                                        <p:attrNameLst>
                                          <p:attrName>ppt_h</p:attrName>
                                        </p:attrNameLst>
                                      </p:cBhvr>
                                      <p:tavLst>
                                        <p:tav tm="0">
                                          <p:val>
                                            <p:fltVal val="0"/>
                                          </p:val>
                                        </p:tav>
                                        <p:tav tm="100000">
                                          <p:val>
                                            <p:strVal val="#ppt_h"/>
                                          </p:val>
                                        </p:tav>
                                      </p:tavLst>
                                    </p:anim>
                                    <p:animEffect transition="in" filter="fade">
                                      <p:cBhvr>
                                        <p:cTn id="145" dur="500"/>
                                        <p:tgtEl>
                                          <p:spTgt spid="64"/>
                                        </p:tgtEl>
                                      </p:cBhvr>
                                    </p:animEffect>
                                  </p:childTnLst>
                                </p:cTn>
                              </p:par>
                              <p:par>
                                <p:cTn id="146" presetID="10" presetClass="entr" presetSubtype="0" fill="hold" nodeType="withEffect">
                                  <p:stCondLst>
                                    <p:cond delay="0"/>
                                  </p:stCondLst>
                                  <p:childTnLst>
                                    <p:set>
                                      <p:cBhvr>
                                        <p:cTn id="147" dur="1" fill="hold">
                                          <p:stCondLst>
                                            <p:cond delay="0"/>
                                          </p:stCondLst>
                                        </p:cTn>
                                        <p:tgtEl>
                                          <p:spTgt spid="68"/>
                                        </p:tgtEl>
                                        <p:attrNameLst>
                                          <p:attrName>style.visibility</p:attrName>
                                        </p:attrNameLst>
                                      </p:cBhvr>
                                      <p:to>
                                        <p:strVal val="visible"/>
                                      </p:to>
                                    </p:set>
                                    <p:animEffect transition="in" filter="fade">
                                      <p:cBhvr>
                                        <p:cTn id="148" dur="500"/>
                                        <p:tgtEl>
                                          <p:spTgt spid="68"/>
                                        </p:tgtEl>
                                      </p:cBhvr>
                                    </p:animEffect>
                                  </p:childTnLst>
                                </p:cTn>
                              </p:par>
                            </p:childTnLst>
                          </p:cTn>
                        </p:par>
                        <p:par>
                          <p:cTn id="149" fill="hold">
                            <p:stCondLst>
                              <p:cond delay="4000"/>
                            </p:stCondLst>
                            <p:childTnLst>
                              <p:par>
                                <p:cTn id="150" presetID="10" presetClass="entr" presetSubtype="0" fill="hold" grpId="0" nodeType="afterEffect">
                                  <p:stCondLst>
                                    <p:cond delay="0"/>
                                  </p:stCondLst>
                                  <p:childTnLst>
                                    <p:set>
                                      <p:cBhvr>
                                        <p:cTn id="151" dur="1" fill="hold">
                                          <p:stCondLst>
                                            <p:cond delay="0"/>
                                          </p:stCondLst>
                                        </p:cTn>
                                        <p:tgtEl>
                                          <p:spTgt spid="84"/>
                                        </p:tgtEl>
                                        <p:attrNameLst>
                                          <p:attrName>style.visibility</p:attrName>
                                        </p:attrNameLst>
                                      </p:cBhvr>
                                      <p:to>
                                        <p:strVal val="visible"/>
                                      </p:to>
                                    </p:set>
                                    <p:animEffect transition="in" filter="fade">
                                      <p:cBhvr>
                                        <p:cTn id="152" dur="500"/>
                                        <p:tgtEl>
                                          <p:spTgt spid="8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85"/>
                                        </p:tgtEl>
                                        <p:attrNameLst>
                                          <p:attrName>style.visibility</p:attrName>
                                        </p:attrNameLst>
                                      </p:cBhvr>
                                      <p:to>
                                        <p:strVal val="visible"/>
                                      </p:to>
                                    </p:set>
                                    <p:animEffect transition="in" filter="fade">
                                      <p:cBhvr>
                                        <p:cTn id="155" dur="500"/>
                                        <p:tgtEl>
                                          <p:spTgt spid="85"/>
                                        </p:tgtEl>
                                      </p:cBhvr>
                                    </p:animEffect>
                                  </p:childTnLst>
                                </p:cTn>
                              </p:par>
                            </p:childTnLst>
                          </p:cTn>
                        </p:par>
                        <p:par>
                          <p:cTn id="156" fill="hold">
                            <p:stCondLst>
                              <p:cond delay="4500"/>
                            </p:stCondLst>
                            <p:childTnLst>
                              <p:par>
                                <p:cTn id="157" presetID="53" presetClass="entr" presetSubtype="16" fill="hold" grpId="0" nodeType="afterEffect">
                                  <p:stCondLst>
                                    <p:cond delay="0"/>
                                  </p:stCondLst>
                                  <p:childTnLst>
                                    <p:set>
                                      <p:cBhvr>
                                        <p:cTn id="158" dur="1" fill="hold">
                                          <p:stCondLst>
                                            <p:cond delay="0"/>
                                          </p:stCondLst>
                                        </p:cTn>
                                        <p:tgtEl>
                                          <p:spTgt spid="65"/>
                                        </p:tgtEl>
                                        <p:attrNameLst>
                                          <p:attrName>style.visibility</p:attrName>
                                        </p:attrNameLst>
                                      </p:cBhvr>
                                      <p:to>
                                        <p:strVal val="visible"/>
                                      </p:to>
                                    </p:set>
                                    <p:anim calcmode="lin" valueType="num">
                                      <p:cBhvr>
                                        <p:cTn id="159" dur="500" fill="hold"/>
                                        <p:tgtEl>
                                          <p:spTgt spid="65"/>
                                        </p:tgtEl>
                                        <p:attrNameLst>
                                          <p:attrName>ppt_w</p:attrName>
                                        </p:attrNameLst>
                                      </p:cBhvr>
                                      <p:tavLst>
                                        <p:tav tm="0">
                                          <p:val>
                                            <p:fltVal val="0"/>
                                          </p:val>
                                        </p:tav>
                                        <p:tav tm="100000">
                                          <p:val>
                                            <p:strVal val="#ppt_w"/>
                                          </p:val>
                                        </p:tav>
                                      </p:tavLst>
                                    </p:anim>
                                    <p:anim calcmode="lin" valueType="num">
                                      <p:cBhvr>
                                        <p:cTn id="160" dur="500" fill="hold"/>
                                        <p:tgtEl>
                                          <p:spTgt spid="65"/>
                                        </p:tgtEl>
                                        <p:attrNameLst>
                                          <p:attrName>ppt_h</p:attrName>
                                        </p:attrNameLst>
                                      </p:cBhvr>
                                      <p:tavLst>
                                        <p:tav tm="0">
                                          <p:val>
                                            <p:fltVal val="0"/>
                                          </p:val>
                                        </p:tav>
                                        <p:tav tm="100000">
                                          <p:val>
                                            <p:strVal val="#ppt_h"/>
                                          </p:val>
                                        </p:tav>
                                      </p:tavLst>
                                    </p:anim>
                                    <p:animEffect transition="in" filter="fade">
                                      <p:cBhvr>
                                        <p:cTn id="161" dur="500"/>
                                        <p:tgtEl>
                                          <p:spTgt spid="65"/>
                                        </p:tgtEl>
                                      </p:cBhvr>
                                    </p:animEffect>
                                  </p:childTnLst>
                                </p:cTn>
                              </p:par>
                              <p:par>
                                <p:cTn id="162" presetID="10" presetClass="entr" presetSubtype="0" fill="hold" nodeType="withEffect">
                                  <p:stCondLst>
                                    <p:cond delay="0"/>
                                  </p:stCondLst>
                                  <p:childTnLst>
                                    <p:set>
                                      <p:cBhvr>
                                        <p:cTn id="163" dur="1" fill="hold">
                                          <p:stCondLst>
                                            <p:cond delay="0"/>
                                          </p:stCondLst>
                                        </p:cTn>
                                        <p:tgtEl>
                                          <p:spTgt spid="72"/>
                                        </p:tgtEl>
                                        <p:attrNameLst>
                                          <p:attrName>style.visibility</p:attrName>
                                        </p:attrNameLst>
                                      </p:cBhvr>
                                      <p:to>
                                        <p:strVal val="visible"/>
                                      </p:to>
                                    </p:set>
                                    <p:animEffect transition="in" filter="fade">
                                      <p:cBhvr>
                                        <p:cTn id="164" dur="500"/>
                                        <p:tgtEl>
                                          <p:spTgt spid="72"/>
                                        </p:tgtEl>
                                      </p:cBhvr>
                                    </p:animEffect>
                                  </p:childTnLst>
                                </p:cTn>
                              </p:par>
                            </p:childTnLst>
                          </p:cTn>
                        </p:par>
                        <p:par>
                          <p:cTn id="165" fill="hold">
                            <p:stCondLst>
                              <p:cond delay="5000"/>
                            </p:stCondLst>
                            <p:childTnLst>
                              <p:par>
                                <p:cTn id="166" presetID="10" presetClass="entr" presetSubtype="0" fill="hold" grpId="0" nodeType="afterEffect">
                                  <p:stCondLst>
                                    <p:cond delay="0"/>
                                  </p:stCondLst>
                                  <p:childTnLst>
                                    <p:set>
                                      <p:cBhvr>
                                        <p:cTn id="167" dur="1" fill="hold">
                                          <p:stCondLst>
                                            <p:cond delay="0"/>
                                          </p:stCondLst>
                                        </p:cTn>
                                        <p:tgtEl>
                                          <p:spTgt spid="86"/>
                                        </p:tgtEl>
                                        <p:attrNameLst>
                                          <p:attrName>style.visibility</p:attrName>
                                        </p:attrNameLst>
                                      </p:cBhvr>
                                      <p:to>
                                        <p:strVal val="visible"/>
                                      </p:to>
                                    </p:set>
                                    <p:animEffect transition="in" filter="fade">
                                      <p:cBhvr>
                                        <p:cTn id="168" dur="500"/>
                                        <p:tgtEl>
                                          <p:spTgt spid="8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87"/>
                                        </p:tgtEl>
                                        <p:attrNameLst>
                                          <p:attrName>style.visibility</p:attrName>
                                        </p:attrNameLst>
                                      </p:cBhvr>
                                      <p:to>
                                        <p:strVal val="visible"/>
                                      </p:to>
                                    </p:set>
                                    <p:animEffect transition="in" filter="fade">
                                      <p:cBhvr>
                                        <p:cTn id="171" dur="500"/>
                                        <p:tgtEl>
                                          <p:spTgt spid="87"/>
                                        </p:tgtEl>
                                      </p:cBhvr>
                                    </p:animEffect>
                                  </p:childTnLst>
                                </p:cTn>
                              </p:par>
                            </p:childTnLst>
                          </p:cTn>
                        </p:par>
                        <p:par>
                          <p:cTn id="172" fill="hold">
                            <p:stCondLst>
                              <p:cond delay="5500"/>
                            </p:stCondLst>
                            <p:childTnLst>
                              <p:par>
                                <p:cTn id="173" presetID="53" presetClass="entr" presetSubtype="16" fill="hold" grpId="0" nodeType="afterEffect">
                                  <p:stCondLst>
                                    <p:cond delay="0"/>
                                  </p:stCondLst>
                                  <p:childTnLst>
                                    <p:set>
                                      <p:cBhvr>
                                        <p:cTn id="174" dur="1" fill="hold">
                                          <p:stCondLst>
                                            <p:cond delay="0"/>
                                          </p:stCondLst>
                                        </p:cTn>
                                        <p:tgtEl>
                                          <p:spTgt spid="66"/>
                                        </p:tgtEl>
                                        <p:attrNameLst>
                                          <p:attrName>style.visibility</p:attrName>
                                        </p:attrNameLst>
                                      </p:cBhvr>
                                      <p:to>
                                        <p:strVal val="visible"/>
                                      </p:to>
                                    </p:set>
                                    <p:anim calcmode="lin" valueType="num">
                                      <p:cBhvr>
                                        <p:cTn id="175" dur="500" fill="hold"/>
                                        <p:tgtEl>
                                          <p:spTgt spid="66"/>
                                        </p:tgtEl>
                                        <p:attrNameLst>
                                          <p:attrName>ppt_w</p:attrName>
                                        </p:attrNameLst>
                                      </p:cBhvr>
                                      <p:tavLst>
                                        <p:tav tm="0">
                                          <p:val>
                                            <p:fltVal val="0"/>
                                          </p:val>
                                        </p:tav>
                                        <p:tav tm="100000">
                                          <p:val>
                                            <p:strVal val="#ppt_w"/>
                                          </p:val>
                                        </p:tav>
                                      </p:tavLst>
                                    </p:anim>
                                    <p:anim calcmode="lin" valueType="num">
                                      <p:cBhvr>
                                        <p:cTn id="176" dur="500" fill="hold"/>
                                        <p:tgtEl>
                                          <p:spTgt spid="66"/>
                                        </p:tgtEl>
                                        <p:attrNameLst>
                                          <p:attrName>ppt_h</p:attrName>
                                        </p:attrNameLst>
                                      </p:cBhvr>
                                      <p:tavLst>
                                        <p:tav tm="0">
                                          <p:val>
                                            <p:fltVal val="0"/>
                                          </p:val>
                                        </p:tav>
                                        <p:tav tm="100000">
                                          <p:val>
                                            <p:strVal val="#ppt_h"/>
                                          </p:val>
                                        </p:tav>
                                      </p:tavLst>
                                    </p:anim>
                                    <p:animEffect transition="in" filter="fade">
                                      <p:cBhvr>
                                        <p:cTn id="177" dur="500"/>
                                        <p:tgtEl>
                                          <p:spTgt spid="66"/>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76"/>
                                        </p:tgtEl>
                                        <p:attrNameLst>
                                          <p:attrName>style.visibility</p:attrName>
                                        </p:attrNameLst>
                                      </p:cBhvr>
                                      <p:to>
                                        <p:strVal val="visible"/>
                                      </p:to>
                                    </p:set>
                                    <p:animEffect transition="in" filter="fade">
                                      <p:cBhvr>
                                        <p:cTn id="180" dur="500"/>
                                        <p:tgtEl>
                                          <p:spTgt spid="76"/>
                                        </p:tgtEl>
                                      </p:cBhvr>
                                    </p:animEffect>
                                  </p:childTnLst>
                                </p:cTn>
                              </p:par>
                            </p:childTnLst>
                          </p:cTn>
                        </p:par>
                        <p:par>
                          <p:cTn id="181" fill="hold">
                            <p:stCondLst>
                              <p:cond delay="6000"/>
                            </p:stCondLst>
                            <p:childTnLst>
                              <p:par>
                                <p:cTn id="182" presetID="10" presetClass="entr" presetSubtype="0" fill="hold" grpId="0" nodeType="afterEffect">
                                  <p:stCondLst>
                                    <p:cond delay="0"/>
                                  </p:stCondLst>
                                  <p:childTnLst>
                                    <p:set>
                                      <p:cBhvr>
                                        <p:cTn id="183" dur="1" fill="hold">
                                          <p:stCondLst>
                                            <p:cond delay="0"/>
                                          </p:stCondLst>
                                        </p:cTn>
                                        <p:tgtEl>
                                          <p:spTgt spid="88"/>
                                        </p:tgtEl>
                                        <p:attrNameLst>
                                          <p:attrName>style.visibility</p:attrName>
                                        </p:attrNameLst>
                                      </p:cBhvr>
                                      <p:to>
                                        <p:strVal val="visible"/>
                                      </p:to>
                                    </p:set>
                                    <p:animEffect transition="in" filter="fade">
                                      <p:cBhvr>
                                        <p:cTn id="184" dur="500"/>
                                        <p:tgtEl>
                                          <p:spTgt spid="88"/>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89"/>
                                        </p:tgtEl>
                                        <p:attrNameLst>
                                          <p:attrName>style.visibility</p:attrName>
                                        </p:attrNameLst>
                                      </p:cBhvr>
                                      <p:to>
                                        <p:strVal val="visible"/>
                                      </p:to>
                                    </p:set>
                                    <p:animEffect transition="in" filter="fade">
                                      <p:cBhvr>
                                        <p:cTn id="187" dur="500"/>
                                        <p:tgtEl>
                                          <p:spTgt spid="89"/>
                                        </p:tgtEl>
                                      </p:cBhvr>
                                    </p:animEffect>
                                  </p:childTnLst>
                                </p:cTn>
                              </p:par>
                            </p:childTnLst>
                          </p:cTn>
                        </p:par>
                        <p:par>
                          <p:cTn id="188" fill="hold">
                            <p:stCondLst>
                              <p:cond delay="6500"/>
                            </p:stCondLst>
                            <p:childTnLst>
                              <p:par>
                                <p:cTn id="189" presetID="53" presetClass="entr" presetSubtype="16" fill="hold" grpId="0" nodeType="afterEffect">
                                  <p:stCondLst>
                                    <p:cond delay="0"/>
                                  </p:stCondLst>
                                  <p:childTnLst>
                                    <p:set>
                                      <p:cBhvr>
                                        <p:cTn id="190" dur="1" fill="hold">
                                          <p:stCondLst>
                                            <p:cond delay="0"/>
                                          </p:stCondLst>
                                        </p:cTn>
                                        <p:tgtEl>
                                          <p:spTgt spid="67"/>
                                        </p:tgtEl>
                                        <p:attrNameLst>
                                          <p:attrName>style.visibility</p:attrName>
                                        </p:attrNameLst>
                                      </p:cBhvr>
                                      <p:to>
                                        <p:strVal val="visible"/>
                                      </p:to>
                                    </p:set>
                                    <p:anim calcmode="lin" valueType="num">
                                      <p:cBhvr>
                                        <p:cTn id="191" dur="500" fill="hold"/>
                                        <p:tgtEl>
                                          <p:spTgt spid="67"/>
                                        </p:tgtEl>
                                        <p:attrNameLst>
                                          <p:attrName>ppt_w</p:attrName>
                                        </p:attrNameLst>
                                      </p:cBhvr>
                                      <p:tavLst>
                                        <p:tav tm="0">
                                          <p:val>
                                            <p:fltVal val="0"/>
                                          </p:val>
                                        </p:tav>
                                        <p:tav tm="100000">
                                          <p:val>
                                            <p:strVal val="#ppt_w"/>
                                          </p:val>
                                        </p:tav>
                                      </p:tavLst>
                                    </p:anim>
                                    <p:anim calcmode="lin" valueType="num">
                                      <p:cBhvr>
                                        <p:cTn id="192" dur="500" fill="hold"/>
                                        <p:tgtEl>
                                          <p:spTgt spid="67"/>
                                        </p:tgtEl>
                                        <p:attrNameLst>
                                          <p:attrName>ppt_h</p:attrName>
                                        </p:attrNameLst>
                                      </p:cBhvr>
                                      <p:tavLst>
                                        <p:tav tm="0">
                                          <p:val>
                                            <p:fltVal val="0"/>
                                          </p:val>
                                        </p:tav>
                                        <p:tav tm="100000">
                                          <p:val>
                                            <p:strVal val="#ppt_h"/>
                                          </p:val>
                                        </p:tav>
                                      </p:tavLst>
                                    </p:anim>
                                    <p:animEffect transition="in" filter="fade">
                                      <p:cBhvr>
                                        <p:cTn id="193" dur="500"/>
                                        <p:tgtEl>
                                          <p:spTgt spid="67"/>
                                        </p:tgtEl>
                                      </p:cBhvr>
                                    </p:animEffect>
                                  </p:childTnLst>
                                </p:cTn>
                              </p:par>
                              <p:par>
                                <p:cTn id="194" presetID="10" presetClass="entr" presetSubtype="0" fill="hold" nodeType="withEffect">
                                  <p:stCondLst>
                                    <p:cond delay="0"/>
                                  </p:stCondLst>
                                  <p:childTnLst>
                                    <p:set>
                                      <p:cBhvr>
                                        <p:cTn id="195" dur="1" fill="hold">
                                          <p:stCondLst>
                                            <p:cond delay="0"/>
                                          </p:stCondLst>
                                        </p:cTn>
                                        <p:tgtEl>
                                          <p:spTgt spid="77"/>
                                        </p:tgtEl>
                                        <p:attrNameLst>
                                          <p:attrName>style.visibility</p:attrName>
                                        </p:attrNameLst>
                                      </p:cBhvr>
                                      <p:to>
                                        <p:strVal val="visible"/>
                                      </p:to>
                                    </p:set>
                                    <p:animEffect transition="in" filter="fade">
                                      <p:cBhvr>
                                        <p:cTn id="196" dur="500"/>
                                        <p:tgtEl>
                                          <p:spTgt spid="77"/>
                                        </p:tgtEl>
                                      </p:cBhvr>
                                    </p:animEffect>
                                  </p:childTnLst>
                                </p:cTn>
                              </p:par>
                            </p:childTnLst>
                          </p:cTn>
                        </p:par>
                        <p:par>
                          <p:cTn id="197" fill="hold">
                            <p:stCondLst>
                              <p:cond delay="7000"/>
                            </p:stCondLst>
                            <p:childTnLst>
                              <p:par>
                                <p:cTn id="198" presetID="10" presetClass="entr" presetSubtype="0" fill="hold" grpId="0" nodeType="afterEffect">
                                  <p:stCondLst>
                                    <p:cond delay="0"/>
                                  </p:stCondLst>
                                  <p:childTnLst>
                                    <p:set>
                                      <p:cBhvr>
                                        <p:cTn id="199" dur="1" fill="hold">
                                          <p:stCondLst>
                                            <p:cond delay="0"/>
                                          </p:stCondLst>
                                        </p:cTn>
                                        <p:tgtEl>
                                          <p:spTgt spid="90"/>
                                        </p:tgtEl>
                                        <p:attrNameLst>
                                          <p:attrName>style.visibility</p:attrName>
                                        </p:attrNameLst>
                                      </p:cBhvr>
                                      <p:to>
                                        <p:strVal val="visible"/>
                                      </p:to>
                                    </p:set>
                                    <p:animEffect transition="in" filter="fade">
                                      <p:cBhvr>
                                        <p:cTn id="200" dur="500"/>
                                        <p:tgtEl>
                                          <p:spTgt spid="90"/>
                                        </p:tgtEl>
                                      </p:cBhvr>
                                    </p:animEffect>
                                  </p:childTnLst>
                                </p:cTn>
                              </p:par>
                              <p:par>
                                <p:cTn id="201" presetID="10" presetClass="entr" presetSubtype="0" fill="hold" grpId="0" nodeType="withEffect">
                                  <p:stCondLst>
                                    <p:cond delay="0"/>
                                  </p:stCondLst>
                                  <p:childTnLst>
                                    <p:set>
                                      <p:cBhvr>
                                        <p:cTn id="202" dur="1" fill="hold">
                                          <p:stCondLst>
                                            <p:cond delay="0"/>
                                          </p:stCondLst>
                                        </p:cTn>
                                        <p:tgtEl>
                                          <p:spTgt spid="91"/>
                                        </p:tgtEl>
                                        <p:attrNameLst>
                                          <p:attrName>style.visibility</p:attrName>
                                        </p:attrNameLst>
                                      </p:cBhvr>
                                      <p:to>
                                        <p:strVal val="visible"/>
                                      </p:to>
                                    </p:set>
                                    <p:animEffect transition="in" filter="fade">
                                      <p:cBhvr>
                                        <p:cTn id="203" dur="500"/>
                                        <p:tgtEl>
                                          <p:spTgt spid="91"/>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257"/>
                                        </p:tgtEl>
                                        <p:attrNameLst>
                                          <p:attrName>style.visibility</p:attrName>
                                        </p:attrNameLst>
                                      </p:cBhvr>
                                      <p:to>
                                        <p:strVal val="visible"/>
                                      </p:to>
                                    </p:set>
                                    <p:animEffect transition="in" filter="fade">
                                      <p:cBhvr>
                                        <p:cTn id="206" dur="500"/>
                                        <p:tgtEl>
                                          <p:spTgt spid="257"/>
                                        </p:tgtEl>
                                      </p:cBhvr>
                                    </p:animEffect>
                                  </p:childTnLst>
                                </p:cTn>
                              </p:par>
                              <p:par>
                                <p:cTn id="207" presetID="10" presetClass="entr" presetSubtype="0" fill="hold" grpId="0" nodeType="withEffect">
                                  <p:stCondLst>
                                    <p:cond delay="0"/>
                                  </p:stCondLst>
                                  <p:childTnLst>
                                    <p:set>
                                      <p:cBhvr>
                                        <p:cTn id="208" dur="1" fill="hold">
                                          <p:stCondLst>
                                            <p:cond delay="0"/>
                                          </p:stCondLst>
                                        </p:cTn>
                                        <p:tgtEl>
                                          <p:spTgt spid="258"/>
                                        </p:tgtEl>
                                        <p:attrNameLst>
                                          <p:attrName>style.visibility</p:attrName>
                                        </p:attrNameLst>
                                      </p:cBhvr>
                                      <p:to>
                                        <p:strVal val="visible"/>
                                      </p:to>
                                    </p:set>
                                    <p:animEffect transition="in" filter="fade">
                                      <p:cBhvr>
                                        <p:cTn id="209"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48" grpId="0"/>
      <p:bldP spid="249" grpId="0"/>
      <p:bldP spid="250" grpId="0"/>
      <p:bldP spid="251" grpId="0"/>
      <p:bldP spid="257" grpId="0"/>
      <p:bldP spid="258" grpId="0"/>
      <p:bldP spid="64" grpId="0" animBg="1"/>
      <p:bldP spid="65" grpId="0" animBg="1"/>
      <p:bldP spid="66" grpId="0" animBg="1"/>
      <p:bldP spid="67" grpId="0" animBg="1"/>
      <p:bldP spid="76" grpId="0" animBg="1"/>
      <p:bldP spid="84" grpId="0"/>
      <p:bldP spid="85" grpId="0"/>
      <p:bldP spid="86" grpId="0"/>
      <p:bldP spid="87" grpId="0"/>
      <p:bldP spid="88" grpId="0"/>
      <p:bldP spid="89" grpId="0"/>
      <p:bldP spid="90" grpId="0"/>
      <p:bldP spid="9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284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CUBIC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2" name="Freeform 5"/>
          <p:cNvSpPr>
            <a:spLocks/>
          </p:cNvSpPr>
          <p:nvPr/>
        </p:nvSpPr>
        <p:spPr bwMode="auto">
          <a:xfrm flipH="1" flipV="1">
            <a:off x="6595815" y="1468938"/>
            <a:ext cx="2584538" cy="884711"/>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gradFill>
            <a:gsLst>
              <a:gs pos="0">
                <a:schemeClr val="tx1">
                  <a:lumMod val="75000"/>
                  <a:lumOff val="25000"/>
                </a:schemeClr>
              </a:gs>
              <a:gs pos="100000">
                <a:srgbClr val="7F7F7F"/>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6"/>
          <p:cNvSpPr>
            <a:spLocks/>
          </p:cNvSpPr>
          <p:nvPr/>
        </p:nvSpPr>
        <p:spPr bwMode="auto">
          <a:xfrm flipH="1" flipV="1">
            <a:off x="5921582" y="2323317"/>
            <a:ext cx="4022489" cy="884711"/>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gradFill>
            <a:gsLst>
              <a:gs pos="0">
                <a:srgbClr val="595959"/>
              </a:gs>
              <a:gs pos="100000">
                <a:srgbClr val="A6A6A6"/>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7"/>
          <p:cNvSpPr>
            <a:spLocks/>
          </p:cNvSpPr>
          <p:nvPr/>
        </p:nvSpPr>
        <p:spPr bwMode="auto">
          <a:xfrm flipH="1" flipV="1">
            <a:off x="5243208" y="3131803"/>
            <a:ext cx="4149475" cy="916292"/>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gradFill>
            <a:gsLst>
              <a:gs pos="0">
                <a:srgbClr val="7F7F7F"/>
              </a:gs>
              <a:gs pos="100000">
                <a:srgbClr val="BFBFBF"/>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
          <p:cNvSpPr>
            <a:spLocks/>
          </p:cNvSpPr>
          <p:nvPr/>
        </p:nvSpPr>
        <p:spPr bwMode="auto">
          <a:xfrm flipH="1" flipV="1">
            <a:off x="5968260" y="4048095"/>
            <a:ext cx="4024848" cy="884711"/>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gradFill>
            <a:gsLst>
              <a:gs pos="0">
                <a:srgbClr val="C80000"/>
              </a:gs>
              <a:gs pos="100000">
                <a:srgbClr val="FF5B5B"/>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9"/>
          <p:cNvSpPr>
            <a:spLocks/>
          </p:cNvSpPr>
          <p:nvPr/>
        </p:nvSpPr>
        <p:spPr bwMode="auto">
          <a:xfrm flipH="1" flipV="1">
            <a:off x="6442759" y="4933024"/>
            <a:ext cx="2737595" cy="871337"/>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gradFill>
            <a:gsLst>
              <a:gs pos="0">
                <a:srgbClr val="FF3737"/>
              </a:gs>
              <a:gs pos="100000">
                <a:srgbClr val="FF8989"/>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flipH="1" flipV="1">
            <a:off x="10068745" y="4507310"/>
            <a:ext cx="343002" cy="1508239"/>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flipH="1" flipV="1">
            <a:off x="9140692" y="4507310"/>
            <a:ext cx="892780" cy="1508239"/>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rgbClr val="FF8989"/>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1" name="Rectangle 50"/>
          <p:cNvSpPr>
            <a:spLocks noChangeArrowheads="1"/>
          </p:cNvSpPr>
          <p:nvPr/>
        </p:nvSpPr>
        <p:spPr bwMode="auto">
          <a:xfrm flipH="1" flipV="1">
            <a:off x="10033471" y="4507310"/>
            <a:ext cx="35274" cy="1508239"/>
          </a:xfrm>
          <a:prstGeom prst="rect">
            <a:avLst/>
          </a:prstGeom>
          <a:solidFill>
            <a:srgbClr val="FFA7A7"/>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flipH="1" flipV="1">
            <a:off x="9961708" y="3908879"/>
            <a:ext cx="847776" cy="1249163"/>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rgbClr val="FF2D2D"/>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flipH="1" flipV="1">
            <a:off x="8742954" y="3908879"/>
            <a:ext cx="1183482" cy="1249163"/>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rgbClr val="FF5B5B"/>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2" name="Rectangle 81"/>
          <p:cNvSpPr>
            <a:spLocks noChangeArrowheads="1"/>
          </p:cNvSpPr>
          <p:nvPr/>
        </p:nvSpPr>
        <p:spPr bwMode="auto">
          <a:xfrm flipH="1" flipV="1">
            <a:off x="9926434" y="3908879"/>
            <a:ext cx="35274" cy="1249163"/>
          </a:xfrm>
          <a:prstGeom prst="rect">
            <a:avLst/>
          </a:prstGeom>
          <a:solidFill>
            <a:srgbClr val="FF8989"/>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flipH="1" flipV="1">
            <a:off x="9140692" y="1169723"/>
            <a:ext cx="345435" cy="1508239"/>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flipH="1" flipV="1">
            <a:off x="9520183" y="1169723"/>
            <a:ext cx="891565" cy="1508239"/>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5" name="Rectangle 84"/>
          <p:cNvSpPr>
            <a:spLocks noChangeArrowheads="1"/>
          </p:cNvSpPr>
          <p:nvPr/>
        </p:nvSpPr>
        <p:spPr bwMode="auto">
          <a:xfrm flipH="1" flipV="1">
            <a:off x="9486127" y="1169723"/>
            <a:ext cx="34057" cy="1508239"/>
          </a:xfrm>
          <a:prstGeom prst="rect">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flipH="1" flipV="1">
            <a:off x="8742955" y="2027229"/>
            <a:ext cx="850209" cy="1249163"/>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flipH="1" flipV="1">
            <a:off x="9627220" y="2027229"/>
            <a:ext cx="1182265" cy="1249163"/>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8" name="Rectangle 21"/>
          <p:cNvSpPr>
            <a:spLocks noChangeArrowheads="1"/>
          </p:cNvSpPr>
          <p:nvPr/>
        </p:nvSpPr>
        <p:spPr bwMode="auto">
          <a:xfrm flipH="1" flipV="1">
            <a:off x="9593163" y="2027229"/>
            <a:ext cx="34057" cy="124916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9" name="Freeform 23"/>
          <p:cNvSpPr>
            <a:spLocks/>
          </p:cNvSpPr>
          <p:nvPr/>
        </p:nvSpPr>
        <p:spPr bwMode="auto">
          <a:xfrm flipH="1" flipV="1">
            <a:off x="9793856" y="3013667"/>
            <a:ext cx="1378093" cy="1160371"/>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0" name="Freeform 25"/>
          <p:cNvSpPr>
            <a:spLocks/>
          </p:cNvSpPr>
          <p:nvPr/>
        </p:nvSpPr>
        <p:spPr bwMode="auto">
          <a:xfrm flipH="1" flipV="1">
            <a:off x="8381706" y="3013667"/>
            <a:ext cx="1378093" cy="1160371"/>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1" name="Rectangle 27"/>
          <p:cNvSpPr>
            <a:spLocks noChangeArrowheads="1"/>
          </p:cNvSpPr>
          <p:nvPr/>
        </p:nvSpPr>
        <p:spPr bwMode="auto">
          <a:xfrm flipH="1" flipV="1">
            <a:off x="9759799" y="3013667"/>
            <a:ext cx="34057" cy="116037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4" name="Freeform 29"/>
          <p:cNvSpPr>
            <a:spLocks/>
          </p:cNvSpPr>
          <p:nvPr/>
        </p:nvSpPr>
        <p:spPr bwMode="auto">
          <a:xfrm flipH="1" flipV="1">
            <a:off x="9140691" y="5716334"/>
            <a:ext cx="1271057" cy="299215"/>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5" name="Freeform 30"/>
          <p:cNvSpPr>
            <a:spLocks/>
          </p:cNvSpPr>
          <p:nvPr/>
        </p:nvSpPr>
        <p:spPr bwMode="auto">
          <a:xfrm flipH="1" flipV="1">
            <a:off x="9140691" y="1169723"/>
            <a:ext cx="1271057" cy="299215"/>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6" name="Freeform 31"/>
          <p:cNvSpPr>
            <a:spLocks/>
          </p:cNvSpPr>
          <p:nvPr/>
        </p:nvSpPr>
        <p:spPr bwMode="auto">
          <a:xfrm flipH="1" flipV="1">
            <a:off x="8742954" y="4823553"/>
            <a:ext cx="2066531" cy="334488"/>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7" name="Freeform 32"/>
          <p:cNvSpPr>
            <a:spLocks/>
          </p:cNvSpPr>
          <p:nvPr/>
        </p:nvSpPr>
        <p:spPr bwMode="auto">
          <a:xfrm flipH="1" flipV="1">
            <a:off x="8742954" y="2027230"/>
            <a:ext cx="2066531" cy="333272"/>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8" name="Freeform 33"/>
          <p:cNvSpPr>
            <a:spLocks/>
          </p:cNvSpPr>
          <p:nvPr/>
        </p:nvSpPr>
        <p:spPr bwMode="auto">
          <a:xfrm flipH="1" flipV="1">
            <a:off x="8381708" y="4035378"/>
            <a:ext cx="2790241" cy="138661"/>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9" name="TextBox 98"/>
          <p:cNvSpPr txBox="1"/>
          <p:nvPr/>
        </p:nvSpPr>
        <p:spPr>
          <a:xfrm>
            <a:off x="769359" y="2242439"/>
            <a:ext cx="3584956" cy="830997"/>
          </a:xfrm>
          <a:prstGeom prst="rect">
            <a:avLst/>
          </a:prstGeom>
          <a:noFill/>
        </p:spPr>
        <p:txBody>
          <a:bodyPr wrap="none" rtlCol="0">
            <a:spAutoFit/>
          </a:bodyPr>
          <a:lstStyle/>
          <a:p>
            <a:pPr algn="r"/>
            <a:r>
              <a:rPr lang="id-ID" sz="4800" b="1" dirty="0" smtClean="0">
                <a:solidFill>
                  <a:srgbClr val="FF6D6D"/>
                </a:solidFill>
                <a:latin typeface="Raleway" panose="020B0003030101060003" pitchFamily="34" charset="0"/>
              </a:rPr>
              <a:t>Cubix Word</a:t>
            </a:r>
            <a:endParaRPr lang="id-ID" sz="4800" b="1" dirty="0">
              <a:solidFill>
                <a:srgbClr val="FF6D6D"/>
              </a:solidFill>
              <a:latin typeface="Raleway" panose="020B0003030101060003" pitchFamily="34" charset="0"/>
            </a:endParaRPr>
          </a:p>
        </p:txBody>
      </p:sp>
      <p:sp>
        <p:nvSpPr>
          <p:cNvPr id="100" name="Rectangle 99"/>
          <p:cNvSpPr/>
          <p:nvPr/>
        </p:nvSpPr>
        <p:spPr>
          <a:xfrm>
            <a:off x="820807" y="3018272"/>
            <a:ext cx="3689608" cy="2246769"/>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grpSp>
        <p:nvGrpSpPr>
          <p:cNvPr id="35" name="Group 34"/>
          <p:cNvGrpSpPr/>
          <p:nvPr/>
        </p:nvGrpSpPr>
        <p:grpSpPr>
          <a:xfrm>
            <a:off x="10285397" y="3386278"/>
            <a:ext cx="415489" cy="354785"/>
            <a:chOff x="5975421" y="268364"/>
            <a:chExt cx="488950" cy="417513"/>
          </a:xfrm>
          <a:solidFill>
            <a:schemeClr val="bg1"/>
          </a:solidFill>
        </p:grpSpPr>
        <p:sp>
          <p:nvSpPr>
            <p:cNvPr id="32"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19"/>
          <p:cNvSpPr>
            <a:spLocks noEditPoints="1"/>
          </p:cNvSpPr>
          <p:nvPr/>
        </p:nvSpPr>
        <p:spPr bwMode="auto">
          <a:xfrm>
            <a:off x="9352912" y="5217927"/>
            <a:ext cx="508000" cy="490537"/>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23"/>
          <p:cNvSpPr>
            <a:spLocks noEditPoints="1"/>
          </p:cNvSpPr>
          <p:nvPr/>
        </p:nvSpPr>
        <p:spPr bwMode="auto">
          <a:xfrm>
            <a:off x="9972658" y="2473122"/>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3" name="Group 102"/>
          <p:cNvGrpSpPr/>
          <p:nvPr/>
        </p:nvGrpSpPr>
        <p:grpSpPr>
          <a:xfrm>
            <a:off x="9118643" y="4294112"/>
            <a:ext cx="500063" cy="490538"/>
            <a:chOff x="6786562" y="796925"/>
            <a:chExt cx="500063" cy="490538"/>
          </a:xfrm>
          <a:solidFill>
            <a:schemeClr val="bg1"/>
          </a:solidFill>
        </p:grpSpPr>
        <p:sp>
          <p:nvSpPr>
            <p:cNvPr id="47"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9" name="Group 108"/>
          <p:cNvGrpSpPr/>
          <p:nvPr/>
        </p:nvGrpSpPr>
        <p:grpSpPr>
          <a:xfrm>
            <a:off x="9717862" y="1516781"/>
            <a:ext cx="470882" cy="382781"/>
            <a:chOff x="7546975" y="561975"/>
            <a:chExt cx="492125" cy="400050"/>
          </a:xfrm>
          <a:solidFill>
            <a:schemeClr val="bg1"/>
          </a:solidFill>
        </p:grpSpPr>
        <p:sp>
          <p:nvSpPr>
            <p:cNvPr id="107"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1" name="TextBox 110"/>
          <p:cNvSpPr txBox="1"/>
          <p:nvPr/>
        </p:nvSpPr>
        <p:spPr>
          <a:xfrm>
            <a:off x="7631801" y="1564550"/>
            <a:ext cx="1088568"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12" name="TextBox 111"/>
          <p:cNvSpPr txBox="1"/>
          <p:nvPr/>
        </p:nvSpPr>
        <p:spPr>
          <a:xfrm>
            <a:off x="7044867" y="1779292"/>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3" name="TextBox 112"/>
          <p:cNvSpPr txBox="1"/>
          <p:nvPr/>
        </p:nvSpPr>
        <p:spPr>
          <a:xfrm>
            <a:off x="7161262" y="2370185"/>
            <a:ext cx="1102994"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14" name="TextBox 113"/>
          <p:cNvSpPr txBox="1"/>
          <p:nvPr/>
        </p:nvSpPr>
        <p:spPr>
          <a:xfrm>
            <a:off x="6588754" y="2584927"/>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5" name="TextBox 114"/>
          <p:cNvSpPr txBox="1"/>
          <p:nvPr/>
        </p:nvSpPr>
        <p:spPr>
          <a:xfrm>
            <a:off x="7620581" y="5041860"/>
            <a:ext cx="1099788"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116" name="TextBox 115"/>
          <p:cNvSpPr txBox="1"/>
          <p:nvPr/>
        </p:nvSpPr>
        <p:spPr>
          <a:xfrm>
            <a:off x="7044867" y="5256602"/>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9" name="TextBox 118"/>
          <p:cNvSpPr txBox="1"/>
          <p:nvPr/>
        </p:nvSpPr>
        <p:spPr>
          <a:xfrm>
            <a:off x="7162864" y="4125606"/>
            <a:ext cx="1101392"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120" name="TextBox 119"/>
          <p:cNvSpPr txBox="1"/>
          <p:nvPr/>
        </p:nvSpPr>
        <p:spPr>
          <a:xfrm>
            <a:off x="6588754" y="4340348"/>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21" name="TextBox 120"/>
          <p:cNvSpPr txBox="1"/>
          <p:nvPr/>
        </p:nvSpPr>
        <p:spPr>
          <a:xfrm>
            <a:off x="6687219" y="3223829"/>
            <a:ext cx="1101392"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122" name="TextBox 121"/>
          <p:cNvSpPr txBox="1"/>
          <p:nvPr/>
        </p:nvSpPr>
        <p:spPr>
          <a:xfrm>
            <a:off x="6113109" y="3438571"/>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Tree>
    <p:extLst>
      <p:ext uri="{BB962C8B-B14F-4D97-AF65-F5344CB8AC3E}">
        <p14:creationId xmlns:p14="http://schemas.microsoft.com/office/powerpoint/2010/main" val="204888804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86"/>
                                        </p:tgtEl>
                                        <p:attrNameLst>
                                          <p:attrName>style.visibility</p:attrName>
                                        </p:attrNameLst>
                                      </p:cBhvr>
                                      <p:to>
                                        <p:strVal val="visible"/>
                                      </p:to>
                                    </p:set>
                                    <p:anim calcmode="lin" valueType="num">
                                      <p:cBhvr additive="base">
                                        <p:cTn id="14" dur="1000" fill="hold"/>
                                        <p:tgtEl>
                                          <p:spTgt spid="86"/>
                                        </p:tgtEl>
                                        <p:attrNameLst>
                                          <p:attrName>ppt_x</p:attrName>
                                        </p:attrNameLst>
                                      </p:cBhvr>
                                      <p:tavLst>
                                        <p:tav tm="0">
                                          <p:val>
                                            <p:strVal val="#ppt_x"/>
                                          </p:val>
                                        </p:tav>
                                        <p:tav tm="100000">
                                          <p:val>
                                            <p:strVal val="#ppt_x"/>
                                          </p:val>
                                        </p:tav>
                                      </p:tavLst>
                                    </p:anim>
                                    <p:anim calcmode="lin" valueType="num">
                                      <p:cBhvr additive="base">
                                        <p:cTn id="15" dur="1000" fill="hold"/>
                                        <p:tgtEl>
                                          <p:spTgt spid="86"/>
                                        </p:tgtEl>
                                        <p:attrNameLst>
                                          <p:attrName>ppt_y</p:attrName>
                                        </p:attrNameLst>
                                      </p:cBhvr>
                                      <p:tavLst>
                                        <p:tav tm="0">
                                          <p:val>
                                            <p:strVal val="1+#ppt_h/2"/>
                                          </p:val>
                                        </p:tav>
                                        <p:tav tm="100000">
                                          <p:val>
                                            <p:strVal val="#ppt_y"/>
                                          </p:val>
                                        </p:tav>
                                      </p:tavLst>
                                    </p:anim>
                                  </p:childTnLst>
                                </p:cTn>
                              </p:par>
                              <p:par>
                                <p:cTn id="16" presetID="2" presetClass="entr" presetSubtype="12" fill="hold" grpId="0" nodeType="withEffect">
                                  <p:stCondLst>
                                    <p:cond delay="0"/>
                                  </p:stCondLst>
                                  <p:childTnLst>
                                    <p:set>
                                      <p:cBhvr>
                                        <p:cTn id="17" dur="1" fill="hold">
                                          <p:stCondLst>
                                            <p:cond delay="0"/>
                                          </p:stCondLst>
                                        </p:cTn>
                                        <p:tgtEl>
                                          <p:spTgt spid="87"/>
                                        </p:tgtEl>
                                        <p:attrNameLst>
                                          <p:attrName>style.visibility</p:attrName>
                                        </p:attrNameLst>
                                      </p:cBhvr>
                                      <p:to>
                                        <p:strVal val="visible"/>
                                      </p:to>
                                    </p:set>
                                    <p:anim calcmode="lin" valueType="num">
                                      <p:cBhvr additive="base">
                                        <p:cTn id="18" dur="1000" fill="hold"/>
                                        <p:tgtEl>
                                          <p:spTgt spid="87"/>
                                        </p:tgtEl>
                                        <p:attrNameLst>
                                          <p:attrName>ppt_x</p:attrName>
                                        </p:attrNameLst>
                                      </p:cBhvr>
                                      <p:tavLst>
                                        <p:tav tm="0">
                                          <p:val>
                                            <p:strVal val="0-#ppt_w/2"/>
                                          </p:val>
                                        </p:tav>
                                        <p:tav tm="100000">
                                          <p:val>
                                            <p:strVal val="#ppt_x"/>
                                          </p:val>
                                        </p:tav>
                                      </p:tavLst>
                                    </p:anim>
                                    <p:anim calcmode="lin" valueType="num">
                                      <p:cBhvr additive="base">
                                        <p:cTn id="19" dur="1000" fill="hold"/>
                                        <p:tgtEl>
                                          <p:spTgt spid="87"/>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1000" fill="hold"/>
                                        <p:tgtEl>
                                          <p:spTgt spid="89"/>
                                        </p:tgtEl>
                                        <p:attrNameLst>
                                          <p:attrName>ppt_x</p:attrName>
                                        </p:attrNameLst>
                                      </p:cBhvr>
                                      <p:tavLst>
                                        <p:tav tm="0">
                                          <p:val>
                                            <p:strVal val="0-#ppt_w/2"/>
                                          </p:val>
                                        </p:tav>
                                        <p:tav tm="100000">
                                          <p:val>
                                            <p:strVal val="#ppt_x"/>
                                          </p:val>
                                        </p:tav>
                                      </p:tavLst>
                                    </p:anim>
                                    <p:anim calcmode="lin" valueType="num">
                                      <p:cBhvr additive="base">
                                        <p:cTn id="23" dur="1000" fill="hold"/>
                                        <p:tgtEl>
                                          <p:spTgt spid="89"/>
                                        </p:tgtEl>
                                        <p:attrNameLst>
                                          <p:attrName>ppt_y</p:attrName>
                                        </p:attrNameLst>
                                      </p:cBhvr>
                                      <p:tavLst>
                                        <p:tav tm="0">
                                          <p:val>
                                            <p:strVal val="#ppt_y"/>
                                          </p:val>
                                        </p:tav>
                                        <p:tav tm="100000">
                                          <p:val>
                                            <p:strVal val="#ppt_y"/>
                                          </p:val>
                                        </p:tav>
                                      </p:tavLst>
                                    </p:anim>
                                  </p:childTnLst>
                                </p:cTn>
                              </p:par>
                              <p:par>
                                <p:cTn id="24" presetID="2" presetClass="entr" presetSubtype="9" fill="hold" grpId="0" nodeType="withEffect">
                                  <p:stCondLst>
                                    <p:cond delay="0"/>
                                  </p:stCondLst>
                                  <p:childTnLst>
                                    <p:set>
                                      <p:cBhvr>
                                        <p:cTn id="25" dur="1" fill="hold">
                                          <p:stCondLst>
                                            <p:cond delay="0"/>
                                          </p:stCondLst>
                                        </p:cTn>
                                        <p:tgtEl>
                                          <p:spTgt spid="90"/>
                                        </p:tgtEl>
                                        <p:attrNameLst>
                                          <p:attrName>style.visibility</p:attrName>
                                        </p:attrNameLst>
                                      </p:cBhvr>
                                      <p:to>
                                        <p:strVal val="visible"/>
                                      </p:to>
                                    </p:set>
                                    <p:anim calcmode="lin" valueType="num">
                                      <p:cBhvr additive="base">
                                        <p:cTn id="26" dur="1000" fill="hold"/>
                                        <p:tgtEl>
                                          <p:spTgt spid="90"/>
                                        </p:tgtEl>
                                        <p:attrNameLst>
                                          <p:attrName>ppt_x</p:attrName>
                                        </p:attrNameLst>
                                      </p:cBhvr>
                                      <p:tavLst>
                                        <p:tav tm="0">
                                          <p:val>
                                            <p:strVal val="0-#ppt_w/2"/>
                                          </p:val>
                                        </p:tav>
                                        <p:tav tm="100000">
                                          <p:val>
                                            <p:strVal val="#ppt_x"/>
                                          </p:val>
                                        </p:tav>
                                      </p:tavLst>
                                    </p:anim>
                                    <p:anim calcmode="lin" valueType="num">
                                      <p:cBhvr additive="base">
                                        <p:cTn id="27" dur="1000" fill="hold"/>
                                        <p:tgtEl>
                                          <p:spTgt spid="90"/>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 calcmode="lin" valueType="num">
                                      <p:cBhvr additive="base">
                                        <p:cTn id="30" dur="1000" fill="hold"/>
                                        <p:tgtEl>
                                          <p:spTgt spid="81"/>
                                        </p:tgtEl>
                                        <p:attrNameLst>
                                          <p:attrName>ppt_x</p:attrName>
                                        </p:attrNameLst>
                                      </p:cBhvr>
                                      <p:tavLst>
                                        <p:tav tm="0">
                                          <p:val>
                                            <p:strVal val="#ppt_x"/>
                                          </p:val>
                                        </p:tav>
                                        <p:tav tm="100000">
                                          <p:val>
                                            <p:strVal val="#ppt_x"/>
                                          </p:val>
                                        </p:tav>
                                      </p:tavLst>
                                    </p:anim>
                                    <p:anim calcmode="lin" valueType="num">
                                      <p:cBhvr additive="base">
                                        <p:cTn id="31" dur="1000" fill="hold"/>
                                        <p:tgtEl>
                                          <p:spTgt spid="81"/>
                                        </p:tgtEl>
                                        <p:attrNameLst>
                                          <p:attrName>ppt_y</p:attrName>
                                        </p:attrNameLst>
                                      </p:cBhvr>
                                      <p:tavLst>
                                        <p:tav tm="0">
                                          <p:val>
                                            <p:strVal val="0-#ppt_h/2"/>
                                          </p:val>
                                        </p:tav>
                                        <p:tav tm="100000">
                                          <p:val>
                                            <p:strVal val="#ppt_y"/>
                                          </p:val>
                                        </p:tav>
                                      </p:tavLst>
                                    </p:anim>
                                  </p:childTnLst>
                                </p:cTn>
                              </p:par>
                              <p:par>
                                <p:cTn id="32" presetID="2" presetClass="entr" presetSubtype="3" fill="hold" grpId="0" nodeType="with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1000" fill="hold"/>
                                        <p:tgtEl>
                                          <p:spTgt spid="79"/>
                                        </p:tgtEl>
                                        <p:attrNameLst>
                                          <p:attrName>ppt_x</p:attrName>
                                        </p:attrNameLst>
                                      </p:cBhvr>
                                      <p:tavLst>
                                        <p:tav tm="0">
                                          <p:val>
                                            <p:strVal val="1+#ppt_w/2"/>
                                          </p:val>
                                        </p:tav>
                                        <p:tav tm="100000">
                                          <p:val>
                                            <p:strVal val="#ppt_x"/>
                                          </p:val>
                                        </p:tav>
                                      </p:tavLst>
                                    </p:anim>
                                    <p:anim calcmode="lin" valueType="num">
                                      <p:cBhvr additive="base">
                                        <p:cTn id="35" dur="1000" fill="hold"/>
                                        <p:tgtEl>
                                          <p:spTgt spid="79"/>
                                        </p:tgtEl>
                                        <p:attrNameLst>
                                          <p:attrName>ppt_y</p:attrName>
                                        </p:attrNameLst>
                                      </p:cBhvr>
                                      <p:tavLst>
                                        <p:tav tm="0">
                                          <p:val>
                                            <p:strVal val="0-#ppt_h/2"/>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9"/>
                                        </p:tgtEl>
                                        <p:attrNameLst>
                                          <p:attrName>style.visibility</p:attrName>
                                        </p:attrNameLst>
                                      </p:cBhvr>
                                      <p:to>
                                        <p:strVal val="visible"/>
                                      </p:to>
                                    </p:set>
                                    <p:anim calcmode="lin" valueType="num">
                                      <p:cBhvr additive="base">
                                        <p:cTn id="38" dur="1000" fill="hold"/>
                                        <p:tgtEl>
                                          <p:spTgt spid="49"/>
                                        </p:tgtEl>
                                        <p:attrNameLst>
                                          <p:attrName>ppt_x</p:attrName>
                                        </p:attrNameLst>
                                      </p:cBhvr>
                                      <p:tavLst>
                                        <p:tav tm="0">
                                          <p:val>
                                            <p:strVal val="1+#ppt_w/2"/>
                                          </p:val>
                                        </p:tav>
                                        <p:tav tm="100000">
                                          <p:val>
                                            <p:strVal val="#ppt_x"/>
                                          </p:val>
                                        </p:tav>
                                      </p:tavLst>
                                    </p:anim>
                                    <p:anim calcmode="lin" valueType="num">
                                      <p:cBhvr additive="base">
                                        <p:cTn id="39" dur="1000" fill="hold"/>
                                        <p:tgtEl>
                                          <p:spTgt spid="49"/>
                                        </p:tgtEl>
                                        <p:attrNameLst>
                                          <p:attrName>ppt_y</p:attrName>
                                        </p:attrNameLst>
                                      </p:cBhvr>
                                      <p:tavLst>
                                        <p:tav tm="0">
                                          <p:val>
                                            <p:strVal val="#ppt_y"/>
                                          </p:val>
                                        </p:tav>
                                        <p:tav tm="100000">
                                          <p:val>
                                            <p:strVal val="#ppt_y"/>
                                          </p:val>
                                        </p:tav>
                                      </p:tavLst>
                                    </p:anim>
                                  </p:childTnLst>
                                </p:cTn>
                              </p:par>
                              <p:par>
                                <p:cTn id="40" presetID="2" presetClass="entr" presetSubtype="6"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1000" fill="hold"/>
                                        <p:tgtEl>
                                          <p:spTgt spid="85"/>
                                        </p:tgtEl>
                                        <p:attrNameLst>
                                          <p:attrName>ppt_x</p:attrName>
                                        </p:attrNameLst>
                                      </p:cBhvr>
                                      <p:tavLst>
                                        <p:tav tm="0">
                                          <p:val>
                                            <p:strVal val="1+#ppt_w/2"/>
                                          </p:val>
                                        </p:tav>
                                        <p:tav tm="100000">
                                          <p:val>
                                            <p:strVal val="#ppt_x"/>
                                          </p:val>
                                        </p:tav>
                                      </p:tavLst>
                                    </p:anim>
                                    <p:anim calcmode="lin" valueType="num">
                                      <p:cBhvr additive="base">
                                        <p:cTn id="43" dur="1000" fill="hold"/>
                                        <p:tgtEl>
                                          <p:spTgt spid="85"/>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83"/>
                                        </p:tgtEl>
                                        <p:attrNameLst>
                                          <p:attrName>style.visibility</p:attrName>
                                        </p:attrNameLst>
                                      </p:cBhvr>
                                      <p:to>
                                        <p:strVal val="visible"/>
                                      </p:to>
                                    </p:set>
                                    <p:anim calcmode="lin" valueType="num">
                                      <p:cBhvr additive="base">
                                        <p:cTn id="46" dur="1000" fill="hold"/>
                                        <p:tgtEl>
                                          <p:spTgt spid="83"/>
                                        </p:tgtEl>
                                        <p:attrNameLst>
                                          <p:attrName>ppt_x</p:attrName>
                                        </p:attrNameLst>
                                      </p:cBhvr>
                                      <p:tavLst>
                                        <p:tav tm="0">
                                          <p:val>
                                            <p:strVal val="#ppt_x"/>
                                          </p:val>
                                        </p:tav>
                                        <p:tav tm="100000">
                                          <p:val>
                                            <p:strVal val="#ppt_x"/>
                                          </p:val>
                                        </p:tav>
                                      </p:tavLst>
                                    </p:anim>
                                    <p:anim calcmode="lin" valueType="num">
                                      <p:cBhvr additive="base">
                                        <p:cTn id="47" dur="1000" fill="hold"/>
                                        <p:tgtEl>
                                          <p:spTgt spid="83"/>
                                        </p:tgtEl>
                                        <p:attrNameLst>
                                          <p:attrName>ppt_y</p:attrName>
                                        </p:attrNameLst>
                                      </p:cBhvr>
                                      <p:tavLst>
                                        <p:tav tm="0">
                                          <p:val>
                                            <p:strVal val="1+#ppt_h/2"/>
                                          </p:val>
                                        </p:tav>
                                        <p:tav tm="100000">
                                          <p:val>
                                            <p:strVal val="#ppt_y"/>
                                          </p:val>
                                        </p:tav>
                                      </p:tavLst>
                                    </p:anim>
                                  </p:childTnLst>
                                </p:cTn>
                              </p:par>
                              <p:par>
                                <p:cTn id="48" presetID="2" presetClass="entr" presetSubtype="12"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1000" fill="hold"/>
                                        <p:tgtEl>
                                          <p:spTgt spid="84"/>
                                        </p:tgtEl>
                                        <p:attrNameLst>
                                          <p:attrName>ppt_x</p:attrName>
                                        </p:attrNameLst>
                                      </p:cBhvr>
                                      <p:tavLst>
                                        <p:tav tm="0">
                                          <p:val>
                                            <p:strVal val="0-#ppt_w/2"/>
                                          </p:val>
                                        </p:tav>
                                        <p:tav tm="100000">
                                          <p:val>
                                            <p:strVal val="#ppt_x"/>
                                          </p:val>
                                        </p:tav>
                                      </p:tavLst>
                                    </p:anim>
                                    <p:anim calcmode="lin" valueType="num">
                                      <p:cBhvr additive="base">
                                        <p:cTn id="51" dur="1000" fill="hold"/>
                                        <p:tgtEl>
                                          <p:spTgt spid="84"/>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additive="base">
                                        <p:cTn id="54" dur="1000" fill="hold"/>
                                        <p:tgtEl>
                                          <p:spTgt spid="95"/>
                                        </p:tgtEl>
                                        <p:attrNameLst>
                                          <p:attrName>ppt_x</p:attrName>
                                        </p:attrNameLst>
                                      </p:cBhvr>
                                      <p:tavLst>
                                        <p:tav tm="0">
                                          <p:val>
                                            <p:strVal val="0-#ppt_w/2"/>
                                          </p:val>
                                        </p:tav>
                                        <p:tav tm="100000">
                                          <p:val>
                                            <p:strVal val="#ppt_x"/>
                                          </p:val>
                                        </p:tav>
                                      </p:tavLst>
                                    </p:anim>
                                    <p:anim calcmode="lin" valueType="num">
                                      <p:cBhvr additive="base">
                                        <p:cTn id="55" dur="1000" fill="hold"/>
                                        <p:tgtEl>
                                          <p:spTgt spid="95"/>
                                        </p:tgtEl>
                                        <p:attrNameLst>
                                          <p:attrName>ppt_y</p:attrName>
                                        </p:attrNameLst>
                                      </p:cBhvr>
                                      <p:tavLst>
                                        <p:tav tm="0">
                                          <p:val>
                                            <p:strVal val="#ppt_y"/>
                                          </p:val>
                                        </p:tav>
                                        <p:tav tm="100000">
                                          <p:val>
                                            <p:strVal val="#ppt_y"/>
                                          </p:val>
                                        </p:tav>
                                      </p:tavLst>
                                    </p:anim>
                                  </p:childTnLst>
                                </p:cTn>
                              </p:par>
                              <p:par>
                                <p:cTn id="56" presetID="2" presetClass="entr" presetSubtype="9" fill="hold" grpId="0" nodeType="withEffect">
                                  <p:stCondLst>
                                    <p:cond delay="0"/>
                                  </p:stCondLst>
                                  <p:childTnLst>
                                    <p:set>
                                      <p:cBhvr>
                                        <p:cTn id="57" dur="1" fill="hold">
                                          <p:stCondLst>
                                            <p:cond delay="0"/>
                                          </p:stCondLst>
                                        </p:cTn>
                                        <p:tgtEl>
                                          <p:spTgt spid="97"/>
                                        </p:tgtEl>
                                        <p:attrNameLst>
                                          <p:attrName>style.visibility</p:attrName>
                                        </p:attrNameLst>
                                      </p:cBhvr>
                                      <p:to>
                                        <p:strVal val="visible"/>
                                      </p:to>
                                    </p:set>
                                    <p:anim calcmode="lin" valueType="num">
                                      <p:cBhvr additive="base">
                                        <p:cTn id="58" dur="1000" fill="hold"/>
                                        <p:tgtEl>
                                          <p:spTgt spid="97"/>
                                        </p:tgtEl>
                                        <p:attrNameLst>
                                          <p:attrName>ppt_x</p:attrName>
                                        </p:attrNameLst>
                                      </p:cBhvr>
                                      <p:tavLst>
                                        <p:tav tm="0">
                                          <p:val>
                                            <p:strVal val="0-#ppt_w/2"/>
                                          </p:val>
                                        </p:tav>
                                        <p:tav tm="100000">
                                          <p:val>
                                            <p:strVal val="#ppt_x"/>
                                          </p:val>
                                        </p:tav>
                                      </p:tavLst>
                                    </p:anim>
                                    <p:anim calcmode="lin" valueType="num">
                                      <p:cBhvr additive="base">
                                        <p:cTn id="59" dur="1000" fill="hold"/>
                                        <p:tgtEl>
                                          <p:spTgt spid="97"/>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 calcmode="lin" valueType="num">
                                      <p:cBhvr additive="base">
                                        <p:cTn id="62" dur="1000" fill="hold"/>
                                        <p:tgtEl>
                                          <p:spTgt spid="88"/>
                                        </p:tgtEl>
                                        <p:attrNameLst>
                                          <p:attrName>ppt_x</p:attrName>
                                        </p:attrNameLst>
                                      </p:cBhvr>
                                      <p:tavLst>
                                        <p:tav tm="0">
                                          <p:val>
                                            <p:strVal val="#ppt_x"/>
                                          </p:val>
                                        </p:tav>
                                        <p:tav tm="100000">
                                          <p:val>
                                            <p:strVal val="#ppt_x"/>
                                          </p:val>
                                        </p:tav>
                                      </p:tavLst>
                                    </p:anim>
                                    <p:anim calcmode="lin" valueType="num">
                                      <p:cBhvr additive="base">
                                        <p:cTn id="63" dur="1000" fill="hold"/>
                                        <p:tgtEl>
                                          <p:spTgt spid="88"/>
                                        </p:tgtEl>
                                        <p:attrNameLst>
                                          <p:attrName>ppt_y</p:attrName>
                                        </p:attrNameLst>
                                      </p:cBhvr>
                                      <p:tavLst>
                                        <p:tav tm="0">
                                          <p:val>
                                            <p:strVal val="0-#ppt_h/2"/>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91"/>
                                        </p:tgtEl>
                                        <p:attrNameLst>
                                          <p:attrName>style.visibility</p:attrName>
                                        </p:attrNameLst>
                                      </p:cBhvr>
                                      <p:to>
                                        <p:strVal val="visible"/>
                                      </p:to>
                                    </p:set>
                                    <p:anim calcmode="lin" valueType="num">
                                      <p:cBhvr additive="base">
                                        <p:cTn id="66" dur="1000" fill="hold"/>
                                        <p:tgtEl>
                                          <p:spTgt spid="91"/>
                                        </p:tgtEl>
                                        <p:attrNameLst>
                                          <p:attrName>ppt_x</p:attrName>
                                        </p:attrNameLst>
                                      </p:cBhvr>
                                      <p:tavLst>
                                        <p:tav tm="0">
                                          <p:val>
                                            <p:strVal val="1+#ppt_w/2"/>
                                          </p:val>
                                        </p:tav>
                                        <p:tav tm="100000">
                                          <p:val>
                                            <p:strVal val="#ppt_x"/>
                                          </p:val>
                                        </p:tav>
                                      </p:tavLst>
                                    </p:anim>
                                    <p:anim calcmode="lin" valueType="num">
                                      <p:cBhvr additive="base">
                                        <p:cTn id="67" dur="1000" fill="hold"/>
                                        <p:tgtEl>
                                          <p:spTgt spid="91"/>
                                        </p:tgtEl>
                                        <p:attrNameLst>
                                          <p:attrName>ppt_y</p:attrName>
                                        </p:attrNameLst>
                                      </p:cBhvr>
                                      <p:tavLst>
                                        <p:tav tm="0">
                                          <p:val>
                                            <p:strVal val="#ppt_y"/>
                                          </p:val>
                                        </p:tav>
                                        <p:tav tm="100000">
                                          <p:val>
                                            <p:strVal val="#ppt_y"/>
                                          </p:val>
                                        </p:tav>
                                      </p:tavLst>
                                    </p:anim>
                                  </p:childTnLst>
                                </p:cTn>
                              </p:par>
                              <p:par>
                                <p:cTn id="68" presetID="2" presetClass="entr" presetSubtype="6" fill="hold" grpId="0" nodeType="withEffect">
                                  <p:stCondLst>
                                    <p:cond delay="0"/>
                                  </p:stCondLst>
                                  <p:childTnLst>
                                    <p:set>
                                      <p:cBhvr>
                                        <p:cTn id="69" dur="1" fill="hold">
                                          <p:stCondLst>
                                            <p:cond delay="0"/>
                                          </p:stCondLst>
                                        </p:cTn>
                                        <p:tgtEl>
                                          <p:spTgt spid="98"/>
                                        </p:tgtEl>
                                        <p:attrNameLst>
                                          <p:attrName>style.visibility</p:attrName>
                                        </p:attrNameLst>
                                      </p:cBhvr>
                                      <p:to>
                                        <p:strVal val="visible"/>
                                      </p:to>
                                    </p:set>
                                    <p:anim calcmode="lin" valueType="num">
                                      <p:cBhvr additive="base">
                                        <p:cTn id="70" dur="1000" fill="hold"/>
                                        <p:tgtEl>
                                          <p:spTgt spid="98"/>
                                        </p:tgtEl>
                                        <p:attrNameLst>
                                          <p:attrName>ppt_x</p:attrName>
                                        </p:attrNameLst>
                                      </p:cBhvr>
                                      <p:tavLst>
                                        <p:tav tm="0">
                                          <p:val>
                                            <p:strVal val="1+#ppt_w/2"/>
                                          </p:val>
                                        </p:tav>
                                        <p:tav tm="100000">
                                          <p:val>
                                            <p:strVal val="#ppt_x"/>
                                          </p:val>
                                        </p:tav>
                                      </p:tavLst>
                                    </p:anim>
                                    <p:anim calcmode="lin" valueType="num">
                                      <p:cBhvr additive="base">
                                        <p:cTn id="71" dur="1000" fill="hold"/>
                                        <p:tgtEl>
                                          <p:spTgt spid="98"/>
                                        </p:tgtEl>
                                        <p:attrNameLst>
                                          <p:attrName>ppt_y</p:attrName>
                                        </p:attrNameLst>
                                      </p:cBhvr>
                                      <p:tavLst>
                                        <p:tav tm="0">
                                          <p:val>
                                            <p:strVal val="1+#ppt_h/2"/>
                                          </p:val>
                                        </p:tav>
                                        <p:tav tm="100000">
                                          <p:val>
                                            <p:strVal val="#ppt_y"/>
                                          </p:val>
                                        </p:tav>
                                      </p:tavLst>
                                    </p:anim>
                                  </p:childTnLst>
                                </p:cTn>
                              </p:par>
                              <p:par>
                                <p:cTn id="72" presetID="2" presetClass="entr" presetSubtype="12" fill="hold" grpId="0" nodeType="withEffect">
                                  <p:stCondLst>
                                    <p:cond delay="0"/>
                                  </p:stCondLst>
                                  <p:childTnLst>
                                    <p:set>
                                      <p:cBhvr>
                                        <p:cTn id="73" dur="1" fill="hold">
                                          <p:stCondLst>
                                            <p:cond delay="0"/>
                                          </p:stCondLst>
                                        </p:cTn>
                                        <p:tgtEl>
                                          <p:spTgt spid="82"/>
                                        </p:tgtEl>
                                        <p:attrNameLst>
                                          <p:attrName>style.visibility</p:attrName>
                                        </p:attrNameLst>
                                      </p:cBhvr>
                                      <p:to>
                                        <p:strVal val="visible"/>
                                      </p:to>
                                    </p:set>
                                    <p:anim calcmode="lin" valueType="num">
                                      <p:cBhvr additive="base">
                                        <p:cTn id="74" dur="1000" fill="hold"/>
                                        <p:tgtEl>
                                          <p:spTgt spid="82"/>
                                        </p:tgtEl>
                                        <p:attrNameLst>
                                          <p:attrName>ppt_x</p:attrName>
                                        </p:attrNameLst>
                                      </p:cBhvr>
                                      <p:tavLst>
                                        <p:tav tm="0">
                                          <p:val>
                                            <p:strVal val="0-#ppt_w/2"/>
                                          </p:val>
                                        </p:tav>
                                        <p:tav tm="100000">
                                          <p:val>
                                            <p:strVal val="#ppt_x"/>
                                          </p:val>
                                        </p:tav>
                                      </p:tavLst>
                                    </p:anim>
                                    <p:anim calcmode="lin" valueType="num">
                                      <p:cBhvr additive="base">
                                        <p:cTn id="75" dur="1000" fill="hold"/>
                                        <p:tgtEl>
                                          <p:spTgt spid="82"/>
                                        </p:tgtEl>
                                        <p:attrNameLst>
                                          <p:attrName>ppt_y</p:attrName>
                                        </p:attrNameLst>
                                      </p:cBhvr>
                                      <p:tavLst>
                                        <p:tav tm="0">
                                          <p:val>
                                            <p:strVal val="1+#ppt_h/2"/>
                                          </p:val>
                                        </p:tav>
                                        <p:tav tm="100000">
                                          <p:val>
                                            <p:strVal val="#ppt_y"/>
                                          </p:val>
                                        </p:tav>
                                      </p:tavLst>
                                    </p:anim>
                                  </p:childTnLst>
                                </p:cTn>
                              </p:par>
                              <p:par>
                                <p:cTn id="76" presetID="2" presetClass="entr" presetSubtype="8" fill="hold" grpId="0" nodeType="withEffect">
                                  <p:stCondLst>
                                    <p:cond delay="0"/>
                                  </p:stCondLst>
                                  <p:childTnLst>
                                    <p:set>
                                      <p:cBhvr>
                                        <p:cTn id="77" dur="1" fill="hold">
                                          <p:stCondLst>
                                            <p:cond delay="0"/>
                                          </p:stCondLst>
                                        </p:cTn>
                                        <p:tgtEl>
                                          <p:spTgt spid="96"/>
                                        </p:tgtEl>
                                        <p:attrNameLst>
                                          <p:attrName>style.visibility</p:attrName>
                                        </p:attrNameLst>
                                      </p:cBhvr>
                                      <p:to>
                                        <p:strVal val="visible"/>
                                      </p:to>
                                    </p:set>
                                    <p:anim calcmode="lin" valueType="num">
                                      <p:cBhvr additive="base">
                                        <p:cTn id="78" dur="1000" fill="hold"/>
                                        <p:tgtEl>
                                          <p:spTgt spid="96"/>
                                        </p:tgtEl>
                                        <p:attrNameLst>
                                          <p:attrName>ppt_x</p:attrName>
                                        </p:attrNameLst>
                                      </p:cBhvr>
                                      <p:tavLst>
                                        <p:tav tm="0">
                                          <p:val>
                                            <p:strVal val="0-#ppt_w/2"/>
                                          </p:val>
                                        </p:tav>
                                        <p:tav tm="100000">
                                          <p:val>
                                            <p:strVal val="#ppt_x"/>
                                          </p:val>
                                        </p:tav>
                                      </p:tavLst>
                                    </p:anim>
                                    <p:anim calcmode="lin" valueType="num">
                                      <p:cBhvr additive="base">
                                        <p:cTn id="79" dur="1000" fill="hold"/>
                                        <p:tgtEl>
                                          <p:spTgt spid="96"/>
                                        </p:tgtEl>
                                        <p:attrNameLst>
                                          <p:attrName>ppt_y</p:attrName>
                                        </p:attrNameLst>
                                      </p:cBhvr>
                                      <p:tavLst>
                                        <p:tav tm="0">
                                          <p:val>
                                            <p:strVal val="#ppt_y"/>
                                          </p:val>
                                        </p:tav>
                                        <p:tav tm="100000">
                                          <p:val>
                                            <p:strVal val="#ppt_y"/>
                                          </p:val>
                                        </p:tav>
                                      </p:tavLst>
                                    </p:anim>
                                  </p:childTnLst>
                                </p:cTn>
                              </p:par>
                              <p:par>
                                <p:cTn id="80" presetID="2" presetClass="entr" presetSubtype="1" fill="hold" grpId="0" nodeType="withEffect">
                                  <p:stCondLst>
                                    <p:cond delay="0"/>
                                  </p:stCondLst>
                                  <p:childTnLst>
                                    <p:set>
                                      <p:cBhvr>
                                        <p:cTn id="81" dur="1" fill="hold">
                                          <p:stCondLst>
                                            <p:cond delay="0"/>
                                          </p:stCondLst>
                                        </p:cTn>
                                        <p:tgtEl>
                                          <p:spTgt spid="51"/>
                                        </p:tgtEl>
                                        <p:attrNameLst>
                                          <p:attrName>style.visibility</p:attrName>
                                        </p:attrNameLst>
                                      </p:cBhvr>
                                      <p:to>
                                        <p:strVal val="visible"/>
                                      </p:to>
                                    </p:set>
                                    <p:anim calcmode="lin" valueType="num">
                                      <p:cBhvr additive="base">
                                        <p:cTn id="82" dur="1000" fill="hold"/>
                                        <p:tgtEl>
                                          <p:spTgt spid="51"/>
                                        </p:tgtEl>
                                        <p:attrNameLst>
                                          <p:attrName>ppt_x</p:attrName>
                                        </p:attrNameLst>
                                      </p:cBhvr>
                                      <p:tavLst>
                                        <p:tav tm="0">
                                          <p:val>
                                            <p:strVal val="#ppt_x"/>
                                          </p:val>
                                        </p:tav>
                                        <p:tav tm="100000">
                                          <p:val>
                                            <p:strVal val="#ppt_x"/>
                                          </p:val>
                                        </p:tav>
                                      </p:tavLst>
                                    </p:anim>
                                    <p:anim calcmode="lin" valueType="num">
                                      <p:cBhvr additive="base">
                                        <p:cTn id="83" dur="1000" fill="hold"/>
                                        <p:tgtEl>
                                          <p:spTgt spid="51"/>
                                        </p:tgtEl>
                                        <p:attrNameLst>
                                          <p:attrName>ppt_y</p:attrName>
                                        </p:attrNameLst>
                                      </p:cBhvr>
                                      <p:tavLst>
                                        <p:tav tm="0">
                                          <p:val>
                                            <p:strVal val="0-#ppt_h/2"/>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 calcmode="lin" valueType="num">
                                      <p:cBhvr additive="base">
                                        <p:cTn id="86" dur="1000" fill="hold"/>
                                        <p:tgtEl>
                                          <p:spTgt spid="50"/>
                                        </p:tgtEl>
                                        <p:attrNameLst>
                                          <p:attrName>ppt_x</p:attrName>
                                        </p:attrNameLst>
                                      </p:cBhvr>
                                      <p:tavLst>
                                        <p:tav tm="0">
                                          <p:val>
                                            <p:strVal val="1+#ppt_w/2"/>
                                          </p:val>
                                        </p:tav>
                                        <p:tav tm="100000">
                                          <p:val>
                                            <p:strVal val="#ppt_x"/>
                                          </p:val>
                                        </p:tav>
                                      </p:tavLst>
                                    </p:anim>
                                    <p:anim calcmode="lin" valueType="num">
                                      <p:cBhvr additive="base">
                                        <p:cTn id="87" dur="1000" fill="hold"/>
                                        <p:tgtEl>
                                          <p:spTgt spid="50"/>
                                        </p:tgtEl>
                                        <p:attrNameLst>
                                          <p:attrName>ppt_y</p:attrName>
                                        </p:attrNameLst>
                                      </p:cBhvr>
                                      <p:tavLst>
                                        <p:tav tm="0">
                                          <p:val>
                                            <p:strVal val="#ppt_y"/>
                                          </p:val>
                                        </p:tav>
                                        <p:tav tm="100000">
                                          <p:val>
                                            <p:strVal val="#ppt_y"/>
                                          </p:val>
                                        </p:tav>
                                      </p:tavLst>
                                    </p:anim>
                                  </p:childTnLst>
                                </p:cTn>
                              </p:par>
                              <p:par>
                                <p:cTn id="88" presetID="2" presetClass="entr" presetSubtype="6" fill="hold" grpId="0" nodeType="withEffect">
                                  <p:stCondLst>
                                    <p:cond delay="0"/>
                                  </p:stCondLst>
                                  <p:childTnLst>
                                    <p:set>
                                      <p:cBhvr>
                                        <p:cTn id="89" dur="1" fill="hold">
                                          <p:stCondLst>
                                            <p:cond delay="0"/>
                                          </p:stCondLst>
                                        </p:cTn>
                                        <p:tgtEl>
                                          <p:spTgt spid="94"/>
                                        </p:tgtEl>
                                        <p:attrNameLst>
                                          <p:attrName>style.visibility</p:attrName>
                                        </p:attrNameLst>
                                      </p:cBhvr>
                                      <p:to>
                                        <p:strVal val="visible"/>
                                      </p:to>
                                    </p:set>
                                    <p:anim calcmode="lin" valueType="num">
                                      <p:cBhvr additive="base">
                                        <p:cTn id="90" dur="1000" fill="hold"/>
                                        <p:tgtEl>
                                          <p:spTgt spid="94"/>
                                        </p:tgtEl>
                                        <p:attrNameLst>
                                          <p:attrName>ppt_x</p:attrName>
                                        </p:attrNameLst>
                                      </p:cBhvr>
                                      <p:tavLst>
                                        <p:tav tm="0">
                                          <p:val>
                                            <p:strVal val="1+#ppt_w/2"/>
                                          </p:val>
                                        </p:tav>
                                        <p:tav tm="100000">
                                          <p:val>
                                            <p:strVal val="#ppt_x"/>
                                          </p:val>
                                        </p:tav>
                                      </p:tavLst>
                                    </p:anim>
                                    <p:anim calcmode="lin" valueType="num">
                                      <p:cBhvr additive="base">
                                        <p:cTn id="91" dur="1000" fill="hold"/>
                                        <p:tgtEl>
                                          <p:spTgt spid="94"/>
                                        </p:tgtEl>
                                        <p:attrNameLst>
                                          <p:attrName>ppt_y</p:attrName>
                                        </p:attrNameLst>
                                      </p:cBhvr>
                                      <p:tavLst>
                                        <p:tav tm="0">
                                          <p:val>
                                            <p:strVal val="1+#ppt_h/2"/>
                                          </p:val>
                                        </p:tav>
                                        <p:tav tm="100000">
                                          <p:val>
                                            <p:strVal val="#ppt_y"/>
                                          </p:val>
                                        </p:tav>
                                      </p:tavLst>
                                    </p:anim>
                                  </p:childTnLst>
                                </p:cTn>
                              </p:par>
                            </p:childTnLst>
                          </p:cTn>
                        </p:par>
                        <p:par>
                          <p:cTn id="92" fill="hold">
                            <p:stCondLst>
                              <p:cond delay="1500"/>
                            </p:stCondLst>
                            <p:childTnLst>
                              <p:par>
                                <p:cTn id="93" presetID="22" presetClass="entr" presetSubtype="2"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right)">
                                      <p:cBhvr>
                                        <p:cTn id="95" dur="500"/>
                                        <p:tgtEl>
                                          <p:spTgt spid="22"/>
                                        </p:tgtEl>
                                      </p:cBhvr>
                                    </p:animEffect>
                                  </p:childTnLst>
                                </p:cTn>
                              </p:par>
                            </p:childTnLst>
                          </p:cTn>
                        </p:par>
                        <p:par>
                          <p:cTn id="96" fill="hold">
                            <p:stCondLst>
                              <p:cond delay="2000"/>
                            </p:stCondLst>
                            <p:childTnLst>
                              <p:par>
                                <p:cTn id="97" presetID="22" presetClass="entr" presetSubtype="2"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right)">
                                      <p:cBhvr>
                                        <p:cTn id="99" dur="500"/>
                                        <p:tgtEl>
                                          <p:spTgt spid="23"/>
                                        </p:tgtEl>
                                      </p:cBhvr>
                                    </p:animEffect>
                                  </p:childTnLst>
                                </p:cTn>
                              </p:par>
                            </p:childTnLst>
                          </p:cTn>
                        </p:par>
                        <p:par>
                          <p:cTn id="100" fill="hold">
                            <p:stCondLst>
                              <p:cond delay="2500"/>
                            </p:stCondLst>
                            <p:childTnLst>
                              <p:par>
                                <p:cTn id="101" presetID="22" presetClass="entr" presetSubtype="2"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right)">
                                      <p:cBhvr>
                                        <p:cTn id="103" dur="500"/>
                                        <p:tgtEl>
                                          <p:spTgt spid="24"/>
                                        </p:tgtEl>
                                      </p:cBhvr>
                                    </p:animEffect>
                                  </p:childTnLst>
                                </p:cTn>
                              </p:par>
                            </p:childTnLst>
                          </p:cTn>
                        </p:par>
                        <p:par>
                          <p:cTn id="104" fill="hold">
                            <p:stCondLst>
                              <p:cond delay="3000"/>
                            </p:stCondLst>
                            <p:childTnLst>
                              <p:par>
                                <p:cTn id="105" presetID="22" presetClass="entr" presetSubtype="2"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Effect transition="in" filter="wipe(right)">
                                      <p:cBhvr>
                                        <p:cTn id="107" dur="500"/>
                                        <p:tgtEl>
                                          <p:spTgt spid="25"/>
                                        </p:tgtEl>
                                      </p:cBhvr>
                                    </p:animEffect>
                                  </p:childTnLst>
                                </p:cTn>
                              </p:par>
                            </p:childTnLst>
                          </p:cTn>
                        </p:par>
                        <p:par>
                          <p:cTn id="108" fill="hold">
                            <p:stCondLst>
                              <p:cond delay="3500"/>
                            </p:stCondLst>
                            <p:childTnLst>
                              <p:par>
                                <p:cTn id="109" presetID="22" presetClass="entr" presetSubtype="2" fill="hold" grpId="0" nodeType="afterEffect">
                                  <p:stCondLst>
                                    <p:cond delay="0"/>
                                  </p:stCondLst>
                                  <p:childTnLst>
                                    <p:set>
                                      <p:cBhvr>
                                        <p:cTn id="110" dur="1" fill="hold">
                                          <p:stCondLst>
                                            <p:cond delay="0"/>
                                          </p:stCondLst>
                                        </p:cTn>
                                        <p:tgtEl>
                                          <p:spTgt spid="26"/>
                                        </p:tgtEl>
                                        <p:attrNameLst>
                                          <p:attrName>style.visibility</p:attrName>
                                        </p:attrNameLst>
                                      </p:cBhvr>
                                      <p:to>
                                        <p:strVal val="visible"/>
                                      </p:to>
                                    </p:set>
                                    <p:animEffect transition="in" filter="wipe(right)">
                                      <p:cBhvr>
                                        <p:cTn id="111" dur="500"/>
                                        <p:tgtEl>
                                          <p:spTgt spid="26"/>
                                        </p:tgtEl>
                                      </p:cBhvr>
                                    </p:animEffect>
                                  </p:childTnLst>
                                </p:cTn>
                              </p:par>
                            </p:childTnLst>
                          </p:cTn>
                        </p:par>
                        <p:par>
                          <p:cTn id="112" fill="hold">
                            <p:stCondLst>
                              <p:cond delay="4000"/>
                            </p:stCondLst>
                            <p:childTnLst>
                              <p:par>
                                <p:cTn id="113" presetID="53" presetClass="entr" presetSubtype="16" fill="hold" nodeType="afterEffect">
                                  <p:stCondLst>
                                    <p:cond delay="0"/>
                                  </p:stCondLst>
                                  <p:childTnLst>
                                    <p:set>
                                      <p:cBhvr>
                                        <p:cTn id="114" dur="1" fill="hold">
                                          <p:stCondLst>
                                            <p:cond delay="0"/>
                                          </p:stCondLst>
                                        </p:cTn>
                                        <p:tgtEl>
                                          <p:spTgt spid="109"/>
                                        </p:tgtEl>
                                        <p:attrNameLst>
                                          <p:attrName>style.visibility</p:attrName>
                                        </p:attrNameLst>
                                      </p:cBhvr>
                                      <p:to>
                                        <p:strVal val="visible"/>
                                      </p:to>
                                    </p:set>
                                    <p:anim calcmode="lin" valueType="num">
                                      <p:cBhvr>
                                        <p:cTn id="115" dur="500" fill="hold"/>
                                        <p:tgtEl>
                                          <p:spTgt spid="109"/>
                                        </p:tgtEl>
                                        <p:attrNameLst>
                                          <p:attrName>ppt_w</p:attrName>
                                        </p:attrNameLst>
                                      </p:cBhvr>
                                      <p:tavLst>
                                        <p:tav tm="0">
                                          <p:val>
                                            <p:fltVal val="0"/>
                                          </p:val>
                                        </p:tav>
                                        <p:tav tm="100000">
                                          <p:val>
                                            <p:strVal val="#ppt_w"/>
                                          </p:val>
                                        </p:tav>
                                      </p:tavLst>
                                    </p:anim>
                                    <p:anim calcmode="lin" valueType="num">
                                      <p:cBhvr>
                                        <p:cTn id="116" dur="500" fill="hold"/>
                                        <p:tgtEl>
                                          <p:spTgt spid="109"/>
                                        </p:tgtEl>
                                        <p:attrNameLst>
                                          <p:attrName>ppt_h</p:attrName>
                                        </p:attrNameLst>
                                      </p:cBhvr>
                                      <p:tavLst>
                                        <p:tav tm="0">
                                          <p:val>
                                            <p:fltVal val="0"/>
                                          </p:val>
                                        </p:tav>
                                        <p:tav tm="100000">
                                          <p:val>
                                            <p:strVal val="#ppt_h"/>
                                          </p:val>
                                        </p:tav>
                                      </p:tavLst>
                                    </p:anim>
                                    <p:animEffect transition="in" filter="fade">
                                      <p:cBhvr>
                                        <p:cTn id="117" dur="500"/>
                                        <p:tgtEl>
                                          <p:spTgt spid="109"/>
                                        </p:tgtEl>
                                      </p:cBhvr>
                                    </p:animEffect>
                                  </p:childTnLst>
                                </p:cTn>
                              </p:par>
                            </p:childTnLst>
                          </p:cTn>
                        </p:par>
                        <p:par>
                          <p:cTn id="118" fill="hold">
                            <p:stCondLst>
                              <p:cond delay="4500"/>
                            </p:stCondLst>
                            <p:childTnLst>
                              <p:par>
                                <p:cTn id="119" presetID="10" presetClass="entr" presetSubtype="0" fill="hold" grpId="0" nodeType="afterEffect">
                                  <p:stCondLst>
                                    <p:cond delay="0"/>
                                  </p:stCondLst>
                                  <p:childTnLst>
                                    <p:set>
                                      <p:cBhvr>
                                        <p:cTn id="120" dur="1" fill="hold">
                                          <p:stCondLst>
                                            <p:cond delay="0"/>
                                          </p:stCondLst>
                                        </p:cTn>
                                        <p:tgtEl>
                                          <p:spTgt spid="111"/>
                                        </p:tgtEl>
                                        <p:attrNameLst>
                                          <p:attrName>style.visibility</p:attrName>
                                        </p:attrNameLst>
                                      </p:cBhvr>
                                      <p:to>
                                        <p:strVal val="visible"/>
                                      </p:to>
                                    </p:set>
                                    <p:animEffect transition="in" filter="fade">
                                      <p:cBhvr>
                                        <p:cTn id="121" dur="500"/>
                                        <p:tgtEl>
                                          <p:spTgt spid="111"/>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12"/>
                                        </p:tgtEl>
                                        <p:attrNameLst>
                                          <p:attrName>style.visibility</p:attrName>
                                        </p:attrNameLst>
                                      </p:cBhvr>
                                      <p:to>
                                        <p:strVal val="visible"/>
                                      </p:to>
                                    </p:set>
                                    <p:animEffect transition="in" filter="fade">
                                      <p:cBhvr>
                                        <p:cTn id="124" dur="500"/>
                                        <p:tgtEl>
                                          <p:spTgt spid="112"/>
                                        </p:tgtEl>
                                      </p:cBhvr>
                                    </p:animEffect>
                                  </p:childTnLst>
                                </p:cTn>
                              </p:par>
                            </p:childTnLst>
                          </p:cTn>
                        </p:par>
                        <p:par>
                          <p:cTn id="125" fill="hold">
                            <p:stCondLst>
                              <p:cond delay="5000"/>
                            </p:stCondLst>
                            <p:childTnLst>
                              <p:par>
                                <p:cTn id="126" presetID="53" presetClass="entr" presetSubtype="16" fill="hold" grpId="0" nodeType="afterEffect">
                                  <p:stCondLst>
                                    <p:cond delay="0"/>
                                  </p:stCondLst>
                                  <p:childTnLst>
                                    <p:set>
                                      <p:cBhvr>
                                        <p:cTn id="127" dur="1" fill="hold">
                                          <p:stCondLst>
                                            <p:cond delay="0"/>
                                          </p:stCondLst>
                                        </p:cTn>
                                        <p:tgtEl>
                                          <p:spTgt spid="43"/>
                                        </p:tgtEl>
                                        <p:attrNameLst>
                                          <p:attrName>style.visibility</p:attrName>
                                        </p:attrNameLst>
                                      </p:cBhvr>
                                      <p:to>
                                        <p:strVal val="visible"/>
                                      </p:to>
                                    </p:set>
                                    <p:anim calcmode="lin" valueType="num">
                                      <p:cBhvr>
                                        <p:cTn id="128" dur="500" fill="hold"/>
                                        <p:tgtEl>
                                          <p:spTgt spid="43"/>
                                        </p:tgtEl>
                                        <p:attrNameLst>
                                          <p:attrName>ppt_w</p:attrName>
                                        </p:attrNameLst>
                                      </p:cBhvr>
                                      <p:tavLst>
                                        <p:tav tm="0">
                                          <p:val>
                                            <p:fltVal val="0"/>
                                          </p:val>
                                        </p:tav>
                                        <p:tav tm="100000">
                                          <p:val>
                                            <p:strVal val="#ppt_w"/>
                                          </p:val>
                                        </p:tav>
                                      </p:tavLst>
                                    </p:anim>
                                    <p:anim calcmode="lin" valueType="num">
                                      <p:cBhvr>
                                        <p:cTn id="129" dur="500" fill="hold"/>
                                        <p:tgtEl>
                                          <p:spTgt spid="43"/>
                                        </p:tgtEl>
                                        <p:attrNameLst>
                                          <p:attrName>ppt_h</p:attrName>
                                        </p:attrNameLst>
                                      </p:cBhvr>
                                      <p:tavLst>
                                        <p:tav tm="0">
                                          <p:val>
                                            <p:fltVal val="0"/>
                                          </p:val>
                                        </p:tav>
                                        <p:tav tm="100000">
                                          <p:val>
                                            <p:strVal val="#ppt_h"/>
                                          </p:val>
                                        </p:tav>
                                      </p:tavLst>
                                    </p:anim>
                                    <p:animEffect transition="in" filter="fade">
                                      <p:cBhvr>
                                        <p:cTn id="130" dur="500"/>
                                        <p:tgtEl>
                                          <p:spTgt spid="43"/>
                                        </p:tgtEl>
                                      </p:cBhvr>
                                    </p:animEffect>
                                  </p:childTnLst>
                                </p:cTn>
                              </p:par>
                            </p:childTnLst>
                          </p:cTn>
                        </p:par>
                        <p:par>
                          <p:cTn id="131" fill="hold">
                            <p:stCondLst>
                              <p:cond delay="5500"/>
                            </p:stCondLst>
                            <p:childTnLst>
                              <p:par>
                                <p:cTn id="132" presetID="10" presetClass="entr" presetSubtype="0" fill="hold" grpId="0"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fade">
                                      <p:cBhvr>
                                        <p:cTn id="134" dur="500"/>
                                        <p:tgtEl>
                                          <p:spTgt spid="11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14"/>
                                        </p:tgtEl>
                                        <p:attrNameLst>
                                          <p:attrName>style.visibility</p:attrName>
                                        </p:attrNameLst>
                                      </p:cBhvr>
                                      <p:to>
                                        <p:strVal val="visible"/>
                                      </p:to>
                                    </p:set>
                                    <p:animEffect transition="in" filter="fade">
                                      <p:cBhvr>
                                        <p:cTn id="137" dur="500"/>
                                        <p:tgtEl>
                                          <p:spTgt spid="114"/>
                                        </p:tgtEl>
                                      </p:cBhvr>
                                    </p:animEffect>
                                  </p:childTnLst>
                                </p:cTn>
                              </p:par>
                            </p:childTnLst>
                          </p:cTn>
                        </p:par>
                        <p:par>
                          <p:cTn id="138" fill="hold">
                            <p:stCondLst>
                              <p:cond delay="6000"/>
                            </p:stCondLst>
                            <p:childTnLst>
                              <p:par>
                                <p:cTn id="139" presetID="53" presetClass="entr" presetSubtype="16" fill="hold" nodeType="afterEffect">
                                  <p:stCondLst>
                                    <p:cond delay="0"/>
                                  </p:stCondLst>
                                  <p:childTnLst>
                                    <p:set>
                                      <p:cBhvr>
                                        <p:cTn id="140" dur="1" fill="hold">
                                          <p:stCondLst>
                                            <p:cond delay="0"/>
                                          </p:stCondLst>
                                        </p:cTn>
                                        <p:tgtEl>
                                          <p:spTgt spid="35"/>
                                        </p:tgtEl>
                                        <p:attrNameLst>
                                          <p:attrName>style.visibility</p:attrName>
                                        </p:attrNameLst>
                                      </p:cBhvr>
                                      <p:to>
                                        <p:strVal val="visible"/>
                                      </p:to>
                                    </p:set>
                                    <p:anim calcmode="lin" valueType="num">
                                      <p:cBhvr>
                                        <p:cTn id="141" dur="500" fill="hold"/>
                                        <p:tgtEl>
                                          <p:spTgt spid="35"/>
                                        </p:tgtEl>
                                        <p:attrNameLst>
                                          <p:attrName>ppt_w</p:attrName>
                                        </p:attrNameLst>
                                      </p:cBhvr>
                                      <p:tavLst>
                                        <p:tav tm="0">
                                          <p:val>
                                            <p:fltVal val="0"/>
                                          </p:val>
                                        </p:tav>
                                        <p:tav tm="100000">
                                          <p:val>
                                            <p:strVal val="#ppt_w"/>
                                          </p:val>
                                        </p:tav>
                                      </p:tavLst>
                                    </p:anim>
                                    <p:anim calcmode="lin" valueType="num">
                                      <p:cBhvr>
                                        <p:cTn id="142" dur="500" fill="hold"/>
                                        <p:tgtEl>
                                          <p:spTgt spid="35"/>
                                        </p:tgtEl>
                                        <p:attrNameLst>
                                          <p:attrName>ppt_h</p:attrName>
                                        </p:attrNameLst>
                                      </p:cBhvr>
                                      <p:tavLst>
                                        <p:tav tm="0">
                                          <p:val>
                                            <p:fltVal val="0"/>
                                          </p:val>
                                        </p:tav>
                                        <p:tav tm="100000">
                                          <p:val>
                                            <p:strVal val="#ppt_h"/>
                                          </p:val>
                                        </p:tav>
                                      </p:tavLst>
                                    </p:anim>
                                    <p:animEffect transition="in" filter="fade">
                                      <p:cBhvr>
                                        <p:cTn id="143" dur="500"/>
                                        <p:tgtEl>
                                          <p:spTgt spid="35"/>
                                        </p:tgtEl>
                                      </p:cBhvr>
                                    </p:animEffect>
                                  </p:childTnLst>
                                </p:cTn>
                              </p:par>
                            </p:childTnLst>
                          </p:cTn>
                        </p:par>
                        <p:par>
                          <p:cTn id="144" fill="hold">
                            <p:stCondLst>
                              <p:cond delay="6500"/>
                            </p:stCondLst>
                            <p:childTnLst>
                              <p:par>
                                <p:cTn id="145" presetID="10" presetClass="entr" presetSubtype="0" fill="hold" grpId="0" nodeType="afterEffect">
                                  <p:stCondLst>
                                    <p:cond delay="0"/>
                                  </p:stCondLst>
                                  <p:childTnLst>
                                    <p:set>
                                      <p:cBhvr>
                                        <p:cTn id="146" dur="1" fill="hold">
                                          <p:stCondLst>
                                            <p:cond delay="0"/>
                                          </p:stCondLst>
                                        </p:cTn>
                                        <p:tgtEl>
                                          <p:spTgt spid="121"/>
                                        </p:tgtEl>
                                        <p:attrNameLst>
                                          <p:attrName>style.visibility</p:attrName>
                                        </p:attrNameLst>
                                      </p:cBhvr>
                                      <p:to>
                                        <p:strVal val="visible"/>
                                      </p:to>
                                    </p:set>
                                    <p:animEffect transition="in" filter="fade">
                                      <p:cBhvr>
                                        <p:cTn id="147" dur="500"/>
                                        <p:tgtEl>
                                          <p:spTgt spid="121"/>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22"/>
                                        </p:tgtEl>
                                        <p:attrNameLst>
                                          <p:attrName>style.visibility</p:attrName>
                                        </p:attrNameLst>
                                      </p:cBhvr>
                                      <p:to>
                                        <p:strVal val="visible"/>
                                      </p:to>
                                    </p:set>
                                    <p:animEffect transition="in" filter="fade">
                                      <p:cBhvr>
                                        <p:cTn id="150" dur="500"/>
                                        <p:tgtEl>
                                          <p:spTgt spid="122"/>
                                        </p:tgtEl>
                                      </p:cBhvr>
                                    </p:animEffect>
                                  </p:childTnLst>
                                </p:cTn>
                              </p:par>
                            </p:childTnLst>
                          </p:cTn>
                        </p:par>
                        <p:par>
                          <p:cTn id="151" fill="hold">
                            <p:stCondLst>
                              <p:cond delay="7000"/>
                            </p:stCondLst>
                            <p:childTnLst>
                              <p:par>
                                <p:cTn id="152" presetID="53" presetClass="entr" presetSubtype="16" fill="hold" nodeType="afterEffect">
                                  <p:stCondLst>
                                    <p:cond delay="0"/>
                                  </p:stCondLst>
                                  <p:childTnLst>
                                    <p:set>
                                      <p:cBhvr>
                                        <p:cTn id="153" dur="1" fill="hold">
                                          <p:stCondLst>
                                            <p:cond delay="0"/>
                                          </p:stCondLst>
                                        </p:cTn>
                                        <p:tgtEl>
                                          <p:spTgt spid="103"/>
                                        </p:tgtEl>
                                        <p:attrNameLst>
                                          <p:attrName>style.visibility</p:attrName>
                                        </p:attrNameLst>
                                      </p:cBhvr>
                                      <p:to>
                                        <p:strVal val="visible"/>
                                      </p:to>
                                    </p:set>
                                    <p:anim calcmode="lin" valueType="num">
                                      <p:cBhvr>
                                        <p:cTn id="154" dur="500" fill="hold"/>
                                        <p:tgtEl>
                                          <p:spTgt spid="103"/>
                                        </p:tgtEl>
                                        <p:attrNameLst>
                                          <p:attrName>ppt_w</p:attrName>
                                        </p:attrNameLst>
                                      </p:cBhvr>
                                      <p:tavLst>
                                        <p:tav tm="0">
                                          <p:val>
                                            <p:fltVal val="0"/>
                                          </p:val>
                                        </p:tav>
                                        <p:tav tm="100000">
                                          <p:val>
                                            <p:strVal val="#ppt_w"/>
                                          </p:val>
                                        </p:tav>
                                      </p:tavLst>
                                    </p:anim>
                                    <p:anim calcmode="lin" valueType="num">
                                      <p:cBhvr>
                                        <p:cTn id="155" dur="500" fill="hold"/>
                                        <p:tgtEl>
                                          <p:spTgt spid="103"/>
                                        </p:tgtEl>
                                        <p:attrNameLst>
                                          <p:attrName>ppt_h</p:attrName>
                                        </p:attrNameLst>
                                      </p:cBhvr>
                                      <p:tavLst>
                                        <p:tav tm="0">
                                          <p:val>
                                            <p:fltVal val="0"/>
                                          </p:val>
                                        </p:tav>
                                        <p:tav tm="100000">
                                          <p:val>
                                            <p:strVal val="#ppt_h"/>
                                          </p:val>
                                        </p:tav>
                                      </p:tavLst>
                                    </p:anim>
                                    <p:animEffect transition="in" filter="fade">
                                      <p:cBhvr>
                                        <p:cTn id="156" dur="500"/>
                                        <p:tgtEl>
                                          <p:spTgt spid="103"/>
                                        </p:tgtEl>
                                      </p:cBhvr>
                                    </p:animEffect>
                                  </p:childTnLst>
                                </p:cTn>
                              </p:par>
                            </p:childTnLst>
                          </p:cTn>
                        </p:par>
                        <p:par>
                          <p:cTn id="157" fill="hold">
                            <p:stCondLst>
                              <p:cond delay="7500"/>
                            </p:stCondLst>
                            <p:childTnLst>
                              <p:par>
                                <p:cTn id="158" presetID="10" presetClass="entr" presetSubtype="0" fill="hold" grpId="0" nodeType="afterEffect">
                                  <p:stCondLst>
                                    <p:cond delay="0"/>
                                  </p:stCondLst>
                                  <p:childTnLst>
                                    <p:set>
                                      <p:cBhvr>
                                        <p:cTn id="159" dur="1" fill="hold">
                                          <p:stCondLst>
                                            <p:cond delay="0"/>
                                          </p:stCondLst>
                                        </p:cTn>
                                        <p:tgtEl>
                                          <p:spTgt spid="119"/>
                                        </p:tgtEl>
                                        <p:attrNameLst>
                                          <p:attrName>style.visibility</p:attrName>
                                        </p:attrNameLst>
                                      </p:cBhvr>
                                      <p:to>
                                        <p:strVal val="visible"/>
                                      </p:to>
                                    </p:set>
                                    <p:animEffect transition="in" filter="fade">
                                      <p:cBhvr>
                                        <p:cTn id="160" dur="500"/>
                                        <p:tgtEl>
                                          <p:spTgt spid="119"/>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120"/>
                                        </p:tgtEl>
                                        <p:attrNameLst>
                                          <p:attrName>style.visibility</p:attrName>
                                        </p:attrNameLst>
                                      </p:cBhvr>
                                      <p:to>
                                        <p:strVal val="visible"/>
                                      </p:to>
                                    </p:set>
                                    <p:animEffect transition="in" filter="fade">
                                      <p:cBhvr>
                                        <p:cTn id="163" dur="500"/>
                                        <p:tgtEl>
                                          <p:spTgt spid="120"/>
                                        </p:tgtEl>
                                      </p:cBhvr>
                                    </p:animEffect>
                                  </p:childTnLst>
                                </p:cTn>
                              </p:par>
                            </p:childTnLst>
                          </p:cTn>
                        </p:par>
                        <p:par>
                          <p:cTn id="164" fill="hold">
                            <p:stCondLst>
                              <p:cond delay="8000"/>
                            </p:stCondLst>
                            <p:childTnLst>
                              <p:par>
                                <p:cTn id="165" presetID="53" presetClass="entr" presetSubtype="16" fill="hold" grpId="0" nodeType="afterEffect">
                                  <p:stCondLst>
                                    <p:cond delay="0"/>
                                  </p:stCondLst>
                                  <p:childTnLst>
                                    <p:set>
                                      <p:cBhvr>
                                        <p:cTn id="166" dur="1" fill="hold">
                                          <p:stCondLst>
                                            <p:cond delay="0"/>
                                          </p:stCondLst>
                                        </p:cTn>
                                        <p:tgtEl>
                                          <p:spTgt spid="39"/>
                                        </p:tgtEl>
                                        <p:attrNameLst>
                                          <p:attrName>style.visibility</p:attrName>
                                        </p:attrNameLst>
                                      </p:cBhvr>
                                      <p:to>
                                        <p:strVal val="visible"/>
                                      </p:to>
                                    </p:set>
                                    <p:anim calcmode="lin" valueType="num">
                                      <p:cBhvr>
                                        <p:cTn id="167" dur="500" fill="hold"/>
                                        <p:tgtEl>
                                          <p:spTgt spid="39"/>
                                        </p:tgtEl>
                                        <p:attrNameLst>
                                          <p:attrName>ppt_w</p:attrName>
                                        </p:attrNameLst>
                                      </p:cBhvr>
                                      <p:tavLst>
                                        <p:tav tm="0">
                                          <p:val>
                                            <p:fltVal val="0"/>
                                          </p:val>
                                        </p:tav>
                                        <p:tav tm="100000">
                                          <p:val>
                                            <p:strVal val="#ppt_w"/>
                                          </p:val>
                                        </p:tav>
                                      </p:tavLst>
                                    </p:anim>
                                    <p:anim calcmode="lin" valueType="num">
                                      <p:cBhvr>
                                        <p:cTn id="168" dur="500" fill="hold"/>
                                        <p:tgtEl>
                                          <p:spTgt spid="39"/>
                                        </p:tgtEl>
                                        <p:attrNameLst>
                                          <p:attrName>ppt_h</p:attrName>
                                        </p:attrNameLst>
                                      </p:cBhvr>
                                      <p:tavLst>
                                        <p:tav tm="0">
                                          <p:val>
                                            <p:fltVal val="0"/>
                                          </p:val>
                                        </p:tav>
                                        <p:tav tm="100000">
                                          <p:val>
                                            <p:strVal val="#ppt_h"/>
                                          </p:val>
                                        </p:tav>
                                      </p:tavLst>
                                    </p:anim>
                                    <p:animEffect transition="in" filter="fade">
                                      <p:cBhvr>
                                        <p:cTn id="169" dur="500"/>
                                        <p:tgtEl>
                                          <p:spTgt spid="39"/>
                                        </p:tgtEl>
                                      </p:cBhvr>
                                    </p:animEffect>
                                  </p:childTnLst>
                                </p:cTn>
                              </p:par>
                            </p:childTnLst>
                          </p:cTn>
                        </p:par>
                        <p:par>
                          <p:cTn id="170" fill="hold">
                            <p:stCondLst>
                              <p:cond delay="8500"/>
                            </p:stCondLst>
                            <p:childTnLst>
                              <p:par>
                                <p:cTn id="171" presetID="10" presetClass="entr" presetSubtype="0" fill="hold" grpId="0" nodeType="afterEffect">
                                  <p:stCondLst>
                                    <p:cond delay="0"/>
                                  </p:stCondLst>
                                  <p:childTnLst>
                                    <p:set>
                                      <p:cBhvr>
                                        <p:cTn id="172" dur="1" fill="hold">
                                          <p:stCondLst>
                                            <p:cond delay="0"/>
                                          </p:stCondLst>
                                        </p:cTn>
                                        <p:tgtEl>
                                          <p:spTgt spid="115"/>
                                        </p:tgtEl>
                                        <p:attrNameLst>
                                          <p:attrName>style.visibility</p:attrName>
                                        </p:attrNameLst>
                                      </p:cBhvr>
                                      <p:to>
                                        <p:strVal val="visible"/>
                                      </p:to>
                                    </p:set>
                                    <p:animEffect transition="in" filter="fade">
                                      <p:cBhvr>
                                        <p:cTn id="173" dur="500"/>
                                        <p:tgtEl>
                                          <p:spTgt spid="115"/>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16"/>
                                        </p:tgtEl>
                                        <p:attrNameLst>
                                          <p:attrName>style.visibility</p:attrName>
                                        </p:attrNameLst>
                                      </p:cBhvr>
                                      <p:to>
                                        <p:strVal val="visible"/>
                                      </p:to>
                                    </p:set>
                                    <p:animEffect transition="in" filter="fade">
                                      <p:cBhvr>
                                        <p:cTn id="176" dur="500"/>
                                        <p:tgtEl>
                                          <p:spTgt spid="116"/>
                                        </p:tgtEl>
                                      </p:cBhvr>
                                    </p:animEffect>
                                  </p:childTnLst>
                                </p:cTn>
                              </p:par>
                            </p:childTnLst>
                          </p:cTn>
                        </p:par>
                        <p:par>
                          <p:cTn id="177" fill="hold">
                            <p:stCondLst>
                              <p:cond delay="9000"/>
                            </p:stCondLst>
                            <p:childTnLst>
                              <p:par>
                                <p:cTn id="178" presetID="10" presetClass="entr" presetSubtype="0" fill="hold" grpId="0" nodeType="afterEffect">
                                  <p:stCondLst>
                                    <p:cond delay="0"/>
                                  </p:stCondLst>
                                  <p:childTnLst>
                                    <p:set>
                                      <p:cBhvr>
                                        <p:cTn id="179" dur="1" fill="hold">
                                          <p:stCondLst>
                                            <p:cond delay="0"/>
                                          </p:stCondLst>
                                        </p:cTn>
                                        <p:tgtEl>
                                          <p:spTgt spid="99"/>
                                        </p:tgtEl>
                                        <p:attrNameLst>
                                          <p:attrName>style.visibility</p:attrName>
                                        </p:attrNameLst>
                                      </p:cBhvr>
                                      <p:to>
                                        <p:strVal val="visible"/>
                                      </p:to>
                                    </p:set>
                                    <p:animEffect transition="in" filter="fade">
                                      <p:cBhvr>
                                        <p:cTn id="180" dur="500"/>
                                        <p:tgtEl>
                                          <p:spTgt spid="99"/>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00"/>
                                        </p:tgtEl>
                                        <p:attrNameLst>
                                          <p:attrName>style.visibility</p:attrName>
                                        </p:attrNameLst>
                                      </p:cBhvr>
                                      <p:to>
                                        <p:strVal val="visible"/>
                                      </p:to>
                                    </p:set>
                                    <p:animEffect transition="in" filter="fade">
                                      <p:cBhvr>
                                        <p:cTn id="18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2" grpId="0" animBg="1"/>
      <p:bldP spid="23" grpId="0" animBg="1"/>
      <p:bldP spid="24" grpId="0" animBg="1"/>
      <p:bldP spid="25" grpId="0" animBg="1"/>
      <p:bldP spid="26" grpId="0" animBg="1"/>
      <p:bldP spid="49" grpId="0" animBg="1"/>
      <p:bldP spid="50" grpId="0" animBg="1"/>
      <p:bldP spid="51" grpId="0" animBg="1"/>
      <p:bldP spid="79"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4" grpId="0" animBg="1"/>
      <p:bldP spid="95" grpId="0" animBg="1"/>
      <p:bldP spid="96" grpId="0" animBg="1"/>
      <p:bldP spid="97" grpId="0" animBg="1"/>
      <p:bldP spid="98" grpId="0" animBg="1"/>
      <p:bldP spid="99" grpId="0"/>
      <p:bldP spid="100" grpId="0"/>
      <p:bldP spid="39" grpId="0" animBg="1"/>
      <p:bldP spid="43" grpId="0" animBg="1"/>
      <p:bldP spid="111" grpId="0"/>
      <p:bldP spid="112" grpId="0"/>
      <p:bldP spid="113" grpId="0"/>
      <p:bldP spid="114" grpId="0"/>
      <p:bldP spid="115" grpId="0"/>
      <p:bldP spid="116" grpId="0"/>
      <p:bldP spid="119" grpId="0"/>
      <p:bldP spid="120" grpId="0"/>
      <p:bldP spid="121" grpId="0"/>
      <p:bldP spid="12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39819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BLOCK </a:t>
            </a:r>
            <a:r>
              <a:rPr lang="id-ID" sz="3200" b="1" dirty="0" smtClean="0">
                <a:solidFill>
                  <a:srgbClr val="FF6D6D"/>
                </a:solidFill>
                <a:latin typeface="Raleway" panose="020B0003030101060003" pitchFamily="34" charset="0"/>
              </a:rPr>
              <a:t>INFOGRAPHIC</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16" name="Freeform 5"/>
          <p:cNvSpPr>
            <a:spLocks/>
          </p:cNvSpPr>
          <p:nvPr/>
        </p:nvSpPr>
        <p:spPr bwMode="auto">
          <a:xfrm>
            <a:off x="6605324" y="2793384"/>
            <a:ext cx="1431511" cy="374482"/>
          </a:xfrm>
          <a:custGeom>
            <a:avLst/>
            <a:gdLst>
              <a:gd name="T0" fmla="*/ 1013 w 1013"/>
              <a:gd name="T1" fmla="*/ 265 h 265"/>
              <a:gd name="T2" fmla="*/ 0 w 1013"/>
              <a:gd name="T3" fmla="*/ 0 h 265"/>
              <a:gd name="T4" fmla="*/ 675 w 1013"/>
              <a:gd name="T5" fmla="*/ 241 h 265"/>
              <a:gd name="T6" fmla="*/ 1013 w 1013"/>
              <a:gd name="T7" fmla="*/ 265 h 265"/>
            </a:gdLst>
            <a:ahLst/>
            <a:cxnLst>
              <a:cxn ang="0">
                <a:pos x="T0" y="T1"/>
              </a:cxn>
              <a:cxn ang="0">
                <a:pos x="T2" y="T3"/>
              </a:cxn>
              <a:cxn ang="0">
                <a:pos x="T4" y="T5"/>
              </a:cxn>
              <a:cxn ang="0">
                <a:pos x="T6" y="T7"/>
              </a:cxn>
            </a:cxnLst>
            <a:rect l="0" t="0" r="r" b="b"/>
            <a:pathLst>
              <a:path w="1013" h="265">
                <a:moveTo>
                  <a:pt x="1013" y="265"/>
                </a:moveTo>
                <a:lnTo>
                  <a:pt x="0" y="0"/>
                </a:lnTo>
                <a:lnTo>
                  <a:pt x="675" y="241"/>
                </a:lnTo>
                <a:lnTo>
                  <a:pt x="1013" y="26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6"/>
          <p:cNvSpPr>
            <a:spLocks/>
          </p:cNvSpPr>
          <p:nvPr/>
        </p:nvSpPr>
        <p:spPr bwMode="auto">
          <a:xfrm>
            <a:off x="7559193" y="3133950"/>
            <a:ext cx="477641" cy="1131925"/>
          </a:xfrm>
          <a:custGeom>
            <a:avLst/>
            <a:gdLst>
              <a:gd name="T0" fmla="*/ 0 w 338"/>
              <a:gd name="T1" fmla="*/ 801 h 801"/>
              <a:gd name="T2" fmla="*/ 338 w 338"/>
              <a:gd name="T3" fmla="*/ 24 h 801"/>
              <a:gd name="T4" fmla="*/ 0 w 338"/>
              <a:gd name="T5" fmla="*/ 0 h 801"/>
              <a:gd name="T6" fmla="*/ 0 w 338"/>
              <a:gd name="T7" fmla="*/ 801 h 801"/>
            </a:gdLst>
            <a:ahLst/>
            <a:cxnLst>
              <a:cxn ang="0">
                <a:pos x="T0" y="T1"/>
              </a:cxn>
              <a:cxn ang="0">
                <a:pos x="T2" y="T3"/>
              </a:cxn>
              <a:cxn ang="0">
                <a:pos x="T4" y="T5"/>
              </a:cxn>
              <a:cxn ang="0">
                <a:pos x="T6" y="T7"/>
              </a:cxn>
            </a:cxnLst>
            <a:rect l="0" t="0" r="r" b="b"/>
            <a:pathLst>
              <a:path w="338" h="801">
                <a:moveTo>
                  <a:pt x="0" y="801"/>
                </a:moveTo>
                <a:lnTo>
                  <a:pt x="338" y="24"/>
                </a:lnTo>
                <a:lnTo>
                  <a:pt x="0" y="0"/>
                </a:lnTo>
                <a:lnTo>
                  <a:pt x="0" y="80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7"/>
          <p:cNvSpPr>
            <a:spLocks/>
          </p:cNvSpPr>
          <p:nvPr/>
        </p:nvSpPr>
        <p:spPr bwMode="auto">
          <a:xfrm>
            <a:off x="6605324" y="2793384"/>
            <a:ext cx="953870" cy="1472492"/>
          </a:xfrm>
          <a:custGeom>
            <a:avLst/>
            <a:gdLst>
              <a:gd name="T0" fmla="*/ 675 w 675"/>
              <a:gd name="T1" fmla="*/ 1042 h 1042"/>
              <a:gd name="T2" fmla="*/ 675 w 675"/>
              <a:gd name="T3" fmla="*/ 241 h 1042"/>
              <a:gd name="T4" fmla="*/ 0 w 675"/>
              <a:gd name="T5" fmla="*/ 0 h 1042"/>
              <a:gd name="T6" fmla="*/ 0 w 675"/>
              <a:gd name="T7" fmla="*/ 800 h 1042"/>
              <a:gd name="T8" fmla="*/ 675 w 675"/>
              <a:gd name="T9" fmla="*/ 1042 h 1042"/>
            </a:gdLst>
            <a:ahLst/>
            <a:cxnLst>
              <a:cxn ang="0">
                <a:pos x="T0" y="T1"/>
              </a:cxn>
              <a:cxn ang="0">
                <a:pos x="T2" y="T3"/>
              </a:cxn>
              <a:cxn ang="0">
                <a:pos x="T4" y="T5"/>
              </a:cxn>
              <a:cxn ang="0">
                <a:pos x="T6" y="T7"/>
              </a:cxn>
              <a:cxn ang="0">
                <a:pos x="T8" y="T9"/>
              </a:cxn>
            </a:cxnLst>
            <a:rect l="0" t="0" r="r" b="b"/>
            <a:pathLst>
              <a:path w="675" h="1042">
                <a:moveTo>
                  <a:pt x="675" y="1042"/>
                </a:moveTo>
                <a:lnTo>
                  <a:pt x="675" y="241"/>
                </a:lnTo>
                <a:lnTo>
                  <a:pt x="0" y="0"/>
                </a:lnTo>
                <a:lnTo>
                  <a:pt x="0" y="800"/>
                </a:lnTo>
                <a:lnTo>
                  <a:pt x="675" y="1042"/>
                </a:lnTo>
                <a:close/>
              </a:path>
            </a:pathLst>
          </a:custGeom>
          <a:solidFill>
            <a:srgbClr val="D1D1D1"/>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Freeform 9"/>
          <p:cNvSpPr>
            <a:spLocks/>
          </p:cNvSpPr>
          <p:nvPr/>
        </p:nvSpPr>
        <p:spPr bwMode="auto">
          <a:xfrm>
            <a:off x="4221356" y="2793384"/>
            <a:ext cx="1430098" cy="374482"/>
          </a:xfrm>
          <a:custGeom>
            <a:avLst/>
            <a:gdLst>
              <a:gd name="T0" fmla="*/ 0 w 1012"/>
              <a:gd name="T1" fmla="*/ 265 h 265"/>
              <a:gd name="T2" fmla="*/ 1012 w 1012"/>
              <a:gd name="T3" fmla="*/ 0 h 265"/>
              <a:gd name="T4" fmla="*/ 337 w 1012"/>
              <a:gd name="T5" fmla="*/ 241 h 265"/>
              <a:gd name="T6" fmla="*/ 0 w 1012"/>
              <a:gd name="T7" fmla="*/ 265 h 265"/>
            </a:gdLst>
            <a:ahLst/>
            <a:cxnLst>
              <a:cxn ang="0">
                <a:pos x="T0" y="T1"/>
              </a:cxn>
              <a:cxn ang="0">
                <a:pos x="T2" y="T3"/>
              </a:cxn>
              <a:cxn ang="0">
                <a:pos x="T4" y="T5"/>
              </a:cxn>
              <a:cxn ang="0">
                <a:pos x="T6" y="T7"/>
              </a:cxn>
            </a:cxnLst>
            <a:rect l="0" t="0" r="r" b="b"/>
            <a:pathLst>
              <a:path w="1012" h="265">
                <a:moveTo>
                  <a:pt x="0" y="265"/>
                </a:moveTo>
                <a:lnTo>
                  <a:pt x="1012" y="0"/>
                </a:lnTo>
                <a:lnTo>
                  <a:pt x="337" y="241"/>
                </a:lnTo>
                <a:lnTo>
                  <a:pt x="0" y="265"/>
                </a:lnTo>
                <a:close/>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10"/>
          <p:cNvSpPr>
            <a:spLocks/>
          </p:cNvSpPr>
          <p:nvPr/>
        </p:nvSpPr>
        <p:spPr bwMode="auto">
          <a:xfrm>
            <a:off x="4221356" y="3133950"/>
            <a:ext cx="476229" cy="1131925"/>
          </a:xfrm>
          <a:custGeom>
            <a:avLst/>
            <a:gdLst>
              <a:gd name="T0" fmla="*/ 337 w 337"/>
              <a:gd name="T1" fmla="*/ 801 h 801"/>
              <a:gd name="T2" fmla="*/ 0 w 337"/>
              <a:gd name="T3" fmla="*/ 24 h 801"/>
              <a:gd name="T4" fmla="*/ 337 w 337"/>
              <a:gd name="T5" fmla="*/ 0 h 801"/>
              <a:gd name="T6" fmla="*/ 337 w 337"/>
              <a:gd name="T7" fmla="*/ 801 h 801"/>
            </a:gdLst>
            <a:ahLst/>
            <a:cxnLst>
              <a:cxn ang="0">
                <a:pos x="T0" y="T1"/>
              </a:cxn>
              <a:cxn ang="0">
                <a:pos x="T2" y="T3"/>
              </a:cxn>
              <a:cxn ang="0">
                <a:pos x="T4" y="T5"/>
              </a:cxn>
              <a:cxn ang="0">
                <a:pos x="T6" y="T7"/>
              </a:cxn>
            </a:cxnLst>
            <a:rect l="0" t="0" r="r" b="b"/>
            <a:pathLst>
              <a:path w="337" h="801">
                <a:moveTo>
                  <a:pt x="337" y="801"/>
                </a:moveTo>
                <a:lnTo>
                  <a:pt x="0" y="24"/>
                </a:lnTo>
                <a:lnTo>
                  <a:pt x="337" y="0"/>
                </a:lnTo>
                <a:lnTo>
                  <a:pt x="337" y="801"/>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11"/>
          <p:cNvSpPr>
            <a:spLocks/>
          </p:cNvSpPr>
          <p:nvPr/>
        </p:nvSpPr>
        <p:spPr bwMode="auto">
          <a:xfrm>
            <a:off x="4697585" y="2793384"/>
            <a:ext cx="953870" cy="1472492"/>
          </a:xfrm>
          <a:custGeom>
            <a:avLst/>
            <a:gdLst>
              <a:gd name="T0" fmla="*/ 0 w 675"/>
              <a:gd name="T1" fmla="*/ 1042 h 1042"/>
              <a:gd name="T2" fmla="*/ 0 w 675"/>
              <a:gd name="T3" fmla="*/ 241 h 1042"/>
              <a:gd name="T4" fmla="*/ 675 w 675"/>
              <a:gd name="T5" fmla="*/ 0 h 1042"/>
              <a:gd name="T6" fmla="*/ 675 w 675"/>
              <a:gd name="T7" fmla="*/ 800 h 1042"/>
              <a:gd name="T8" fmla="*/ 0 w 675"/>
              <a:gd name="T9" fmla="*/ 1042 h 1042"/>
            </a:gdLst>
            <a:ahLst/>
            <a:cxnLst>
              <a:cxn ang="0">
                <a:pos x="T0" y="T1"/>
              </a:cxn>
              <a:cxn ang="0">
                <a:pos x="T2" y="T3"/>
              </a:cxn>
              <a:cxn ang="0">
                <a:pos x="T4" y="T5"/>
              </a:cxn>
              <a:cxn ang="0">
                <a:pos x="T6" y="T7"/>
              </a:cxn>
              <a:cxn ang="0">
                <a:pos x="T8" y="T9"/>
              </a:cxn>
            </a:cxnLst>
            <a:rect l="0" t="0" r="r" b="b"/>
            <a:pathLst>
              <a:path w="675" h="1042">
                <a:moveTo>
                  <a:pt x="0" y="1042"/>
                </a:moveTo>
                <a:lnTo>
                  <a:pt x="0" y="241"/>
                </a:lnTo>
                <a:lnTo>
                  <a:pt x="675" y="0"/>
                </a:lnTo>
                <a:lnTo>
                  <a:pt x="675" y="800"/>
                </a:lnTo>
                <a:lnTo>
                  <a:pt x="0" y="1042"/>
                </a:ln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13"/>
          <p:cNvSpPr>
            <a:spLocks/>
          </p:cNvSpPr>
          <p:nvPr/>
        </p:nvSpPr>
        <p:spPr bwMode="auto">
          <a:xfrm>
            <a:off x="5175226" y="4626226"/>
            <a:ext cx="1907739" cy="686786"/>
          </a:xfrm>
          <a:custGeom>
            <a:avLst/>
            <a:gdLst>
              <a:gd name="T0" fmla="*/ 675 w 1350"/>
              <a:gd name="T1" fmla="*/ 486 h 486"/>
              <a:gd name="T2" fmla="*/ 0 w 1350"/>
              <a:gd name="T3" fmla="*/ 242 h 486"/>
              <a:gd name="T4" fmla="*/ 675 w 1350"/>
              <a:gd name="T5" fmla="*/ 0 h 486"/>
              <a:gd name="T6" fmla="*/ 1350 w 1350"/>
              <a:gd name="T7" fmla="*/ 242 h 486"/>
              <a:gd name="T8" fmla="*/ 675 w 1350"/>
              <a:gd name="T9" fmla="*/ 486 h 486"/>
            </a:gdLst>
            <a:ahLst/>
            <a:cxnLst>
              <a:cxn ang="0">
                <a:pos x="T0" y="T1"/>
              </a:cxn>
              <a:cxn ang="0">
                <a:pos x="T2" y="T3"/>
              </a:cxn>
              <a:cxn ang="0">
                <a:pos x="T4" y="T5"/>
              </a:cxn>
              <a:cxn ang="0">
                <a:pos x="T6" y="T7"/>
              </a:cxn>
              <a:cxn ang="0">
                <a:pos x="T8" y="T9"/>
              </a:cxn>
            </a:cxnLst>
            <a:rect l="0" t="0" r="r" b="b"/>
            <a:pathLst>
              <a:path w="1350" h="486">
                <a:moveTo>
                  <a:pt x="675" y="486"/>
                </a:moveTo>
                <a:lnTo>
                  <a:pt x="0" y="242"/>
                </a:lnTo>
                <a:lnTo>
                  <a:pt x="675" y="0"/>
                </a:lnTo>
                <a:lnTo>
                  <a:pt x="1350" y="242"/>
                </a:lnTo>
                <a:lnTo>
                  <a:pt x="675" y="48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15"/>
          <p:cNvSpPr>
            <a:spLocks/>
          </p:cNvSpPr>
          <p:nvPr/>
        </p:nvSpPr>
        <p:spPr bwMode="auto">
          <a:xfrm>
            <a:off x="6129095" y="4968206"/>
            <a:ext cx="953870" cy="1170080"/>
          </a:xfrm>
          <a:custGeom>
            <a:avLst/>
            <a:gdLst>
              <a:gd name="T0" fmla="*/ 0 w 675"/>
              <a:gd name="T1" fmla="*/ 828 h 828"/>
              <a:gd name="T2" fmla="*/ 0 w 675"/>
              <a:gd name="T3" fmla="*/ 244 h 828"/>
              <a:gd name="T4" fmla="*/ 675 w 675"/>
              <a:gd name="T5" fmla="*/ 0 h 828"/>
              <a:gd name="T6" fmla="*/ 0 w 675"/>
              <a:gd name="T7" fmla="*/ 828 h 828"/>
            </a:gdLst>
            <a:ahLst/>
            <a:cxnLst>
              <a:cxn ang="0">
                <a:pos x="T0" y="T1"/>
              </a:cxn>
              <a:cxn ang="0">
                <a:pos x="T2" y="T3"/>
              </a:cxn>
              <a:cxn ang="0">
                <a:pos x="T4" y="T5"/>
              </a:cxn>
              <a:cxn ang="0">
                <a:pos x="T6" y="T7"/>
              </a:cxn>
            </a:cxnLst>
            <a:rect l="0" t="0" r="r" b="b"/>
            <a:pathLst>
              <a:path w="675" h="828">
                <a:moveTo>
                  <a:pt x="0" y="828"/>
                </a:moveTo>
                <a:lnTo>
                  <a:pt x="0" y="244"/>
                </a:lnTo>
                <a:lnTo>
                  <a:pt x="675" y="0"/>
                </a:lnTo>
                <a:lnTo>
                  <a:pt x="0" y="82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16"/>
          <p:cNvSpPr>
            <a:spLocks/>
          </p:cNvSpPr>
          <p:nvPr/>
        </p:nvSpPr>
        <p:spPr bwMode="auto">
          <a:xfrm>
            <a:off x="5175226" y="4968206"/>
            <a:ext cx="953870" cy="1170080"/>
          </a:xfrm>
          <a:custGeom>
            <a:avLst/>
            <a:gdLst>
              <a:gd name="T0" fmla="*/ 675 w 675"/>
              <a:gd name="T1" fmla="*/ 828 h 828"/>
              <a:gd name="T2" fmla="*/ 675 w 675"/>
              <a:gd name="T3" fmla="*/ 244 h 828"/>
              <a:gd name="T4" fmla="*/ 0 w 675"/>
              <a:gd name="T5" fmla="*/ 0 h 828"/>
              <a:gd name="T6" fmla="*/ 675 w 675"/>
              <a:gd name="T7" fmla="*/ 828 h 828"/>
            </a:gdLst>
            <a:ahLst/>
            <a:cxnLst>
              <a:cxn ang="0">
                <a:pos x="T0" y="T1"/>
              </a:cxn>
              <a:cxn ang="0">
                <a:pos x="T2" y="T3"/>
              </a:cxn>
              <a:cxn ang="0">
                <a:pos x="T4" y="T5"/>
              </a:cxn>
              <a:cxn ang="0">
                <a:pos x="T6" y="T7"/>
              </a:cxn>
            </a:cxnLst>
            <a:rect l="0" t="0" r="r" b="b"/>
            <a:pathLst>
              <a:path w="675" h="828">
                <a:moveTo>
                  <a:pt x="675" y="828"/>
                </a:moveTo>
                <a:lnTo>
                  <a:pt x="675" y="244"/>
                </a:lnTo>
                <a:lnTo>
                  <a:pt x="0" y="0"/>
                </a:lnTo>
                <a:lnTo>
                  <a:pt x="675" y="82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17"/>
          <p:cNvSpPr>
            <a:spLocks/>
          </p:cNvSpPr>
          <p:nvPr/>
        </p:nvSpPr>
        <p:spPr bwMode="auto">
          <a:xfrm>
            <a:off x="6129095" y="3307767"/>
            <a:ext cx="953870" cy="1472492"/>
          </a:xfrm>
          <a:custGeom>
            <a:avLst/>
            <a:gdLst>
              <a:gd name="T0" fmla="*/ 0 w 675"/>
              <a:gd name="T1" fmla="*/ 242 h 1042"/>
              <a:gd name="T2" fmla="*/ 0 w 675"/>
              <a:gd name="T3" fmla="*/ 1042 h 1042"/>
              <a:gd name="T4" fmla="*/ 675 w 675"/>
              <a:gd name="T5" fmla="*/ 801 h 1042"/>
              <a:gd name="T6" fmla="*/ 675 w 675"/>
              <a:gd name="T7" fmla="*/ 0 h 1042"/>
              <a:gd name="T8" fmla="*/ 0 w 675"/>
              <a:gd name="T9" fmla="*/ 242 h 1042"/>
            </a:gdLst>
            <a:ahLst/>
            <a:cxnLst>
              <a:cxn ang="0">
                <a:pos x="T0" y="T1"/>
              </a:cxn>
              <a:cxn ang="0">
                <a:pos x="T2" y="T3"/>
              </a:cxn>
              <a:cxn ang="0">
                <a:pos x="T4" y="T5"/>
              </a:cxn>
              <a:cxn ang="0">
                <a:pos x="T6" y="T7"/>
              </a:cxn>
              <a:cxn ang="0">
                <a:pos x="T8" y="T9"/>
              </a:cxn>
            </a:cxnLst>
            <a:rect l="0" t="0" r="r" b="b"/>
            <a:pathLst>
              <a:path w="675" h="1042">
                <a:moveTo>
                  <a:pt x="0" y="242"/>
                </a:moveTo>
                <a:lnTo>
                  <a:pt x="0" y="1042"/>
                </a:lnTo>
                <a:lnTo>
                  <a:pt x="675" y="801"/>
                </a:lnTo>
                <a:lnTo>
                  <a:pt x="675" y="0"/>
                </a:lnTo>
                <a:lnTo>
                  <a:pt x="0" y="24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19"/>
          <p:cNvSpPr>
            <a:spLocks/>
          </p:cNvSpPr>
          <p:nvPr/>
        </p:nvSpPr>
        <p:spPr bwMode="auto">
          <a:xfrm>
            <a:off x="5175226" y="2967200"/>
            <a:ext cx="1907739" cy="682546"/>
          </a:xfrm>
          <a:custGeom>
            <a:avLst/>
            <a:gdLst>
              <a:gd name="T0" fmla="*/ 675 w 1350"/>
              <a:gd name="T1" fmla="*/ 0 h 483"/>
              <a:gd name="T2" fmla="*/ 0 w 1350"/>
              <a:gd name="T3" fmla="*/ 241 h 483"/>
              <a:gd name="T4" fmla="*/ 675 w 1350"/>
              <a:gd name="T5" fmla="*/ 483 h 483"/>
              <a:gd name="T6" fmla="*/ 1350 w 1350"/>
              <a:gd name="T7" fmla="*/ 241 h 483"/>
              <a:gd name="T8" fmla="*/ 675 w 1350"/>
              <a:gd name="T9" fmla="*/ 0 h 483"/>
            </a:gdLst>
            <a:ahLst/>
            <a:cxnLst>
              <a:cxn ang="0">
                <a:pos x="T0" y="T1"/>
              </a:cxn>
              <a:cxn ang="0">
                <a:pos x="T2" y="T3"/>
              </a:cxn>
              <a:cxn ang="0">
                <a:pos x="T4" y="T5"/>
              </a:cxn>
              <a:cxn ang="0">
                <a:pos x="T6" y="T7"/>
              </a:cxn>
              <a:cxn ang="0">
                <a:pos x="T8" y="T9"/>
              </a:cxn>
            </a:cxnLst>
            <a:rect l="0" t="0" r="r" b="b"/>
            <a:pathLst>
              <a:path w="1350" h="483">
                <a:moveTo>
                  <a:pt x="675" y="0"/>
                </a:moveTo>
                <a:lnTo>
                  <a:pt x="0" y="241"/>
                </a:lnTo>
                <a:lnTo>
                  <a:pt x="675" y="483"/>
                </a:lnTo>
                <a:lnTo>
                  <a:pt x="1350" y="241"/>
                </a:lnTo>
                <a:lnTo>
                  <a:pt x="675"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21"/>
          <p:cNvSpPr>
            <a:spLocks/>
          </p:cNvSpPr>
          <p:nvPr/>
        </p:nvSpPr>
        <p:spPr bwMode="auto">
          <a:xfrm>
            <a:off x="5175226" y="3307767"/>
            <a:ext cx="953870" cy="1472492"/>
          </a:xfrm>
          <a:custGeom>
            <a:avLst/>
            <a:gdLst>
              <a:gd name="T0" fmla="*/ 0 w 675"/>
              <a:gd name="T1" fmla="*/ 0 h 1042"/>
              <a:gd name="T2" fmla="*/ 0 w 675"/>
              <a:gd name="T3" fmla="*/ 801 h 1042"/>
              <a:gd name="T4" fmla="*/ 675 w 675"/>
              <a:gd name="T5" fmla="*/ 1042 h 1042"/>
              <a:gd name="T6" fmla="*/ 675 w 675"/>
              <a:gd name="T7" fmla="*/ 242 h 1042"/>
              <a:gd name="T8" fmla="*/ 0 w 675"/>
              <a:gd name="T9" fmla="*/ 0 h 1042"/>
            </a:gdLst>
            <a:ahLst/>
            <a:cxnLst>
              <a:cxn ang="0">
                <a:pos x="T0" y="T1"/>
              </a:cxn>
              <a:cxn ang="0">
                <a:pos x="T2" y="T3"/>
              </a:cxn>
              <a:cxn ang="0">
                <a:pos x="T4" y="T5"/>
              </a:cxn>
              <a:cxn ang="0">
                <a:pos x="T6" y="T7"/>
              </a:cxn>
              <a:cxn ang="0">
                <a:pos x="T8" y="T9"/>
              </a:cxn>
            </a:cxnLst>
            <a:rect l="0" t="0" r="r" b="b"/>
            <a:pathLst>
              <a:path w="675" h="1042">
                <a:moveTo>
                  <a:pt x="0" y="0"/>
                </a:moveTo>
                <a:lnTo>
                  <a:pt x="0" y="801"/>
                </a:lnTo>
                <a:lnTo>
                  <a:pt x="675" y="1042"/>
                </a:lnTo>
                <a:lnTo>
                  <a:pt x="675" y="242"/>
                </a:lnTo>
                <a:lnTo>
                  <a:pt x="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45"/>
          <p:cNvSpPr>
            <a:spLocks/>
          </p:cNvSpPr>
          <p:nvPr/>
        </p:nvSpPr>
        <p:spPr bwMode="auto">
          <a:xfrm>
            <a:off x="6129095" y="1626130"/>
            <a:ext cx="953870" cy="1514886"/>
          </a:xfrm>
          <a:custGeom>
            <a:avLst/>
            <a:gdLst>
              <a:gd name="T0" fmla="*/ 0 w 675"/>
              <a:gd name="T1" fmla="*/ 0 h 1072"/>
              <a:gd name="T2" fmla="*/ 0 w 675"/>
              <a:gd name="T3" fmla="*/ 1072 h 1072"/>
              <a:gd name="T4" fmla="*/ 675 w 675"/>
              <a:gd name="T5" fmla="*/ 828 h 1072"/>
              <a:gd name="T6" fmla="*/ 0 w 675"/>
              <a:gd name="T7" fmla="*/ 0 h 1072"/>
            </a:gdLst>
            <a:ahLst/>
            <a:cxnLst>
              <a:cxn ang="0">
                <a:pos x="T0" y="T1"/>
              </a:cxn>
              <a:cxn ang="0">
                <a:pos x="T2" y="T3"/>
              </a:cxn>
              <a:cxn ang="0">
                <a:pos x="T4" y="T5"/>
              </a:cxn>
              <a:cxn ang="0">
                <a:pos x="T6" y="T7"/>
              </a:cxn>
            </a:cxnLst>
            <a:rect l="0" t="0" r="r" b="b"/>
            <a:pathLst>
              <a:path w="675" h="1072">
                <a:moveTo>
                  <a:pt x="0" y="0"/>
                </a:moveTo>
                <a:lnTo>
                  <a:pt x="0" y="1072"/>
                </a:lnTo>
                <a:lnTo>
                  <a:pt x="675" y="828"/>
                </a:lnTo>
                <a:lnTo>
                  <a:pt x="0" y="0"/>
                </a:lnTo>
                <a:close/>
              </a:path>
            </a:pathLst>
          </a:custGeom>
          <a:solidFill>
            <a:srgbClr val="FF4747"/>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46"/>
          <p:cNvSpPr>
            <a:spLocks/>
          </p:cNvSpPr>
          <p:nvPr/>
        </p:nvSpPr>
        <p:spPr bwMode="auto">
          <a:xfrm>
            <a:off x="5175226" y="1626130"/>
            <a:ext cx="953870" cy="1514886"/>
          </a:xfrm>
          <a:custGeom>
            <a:avLst/>
            <a:gdLst>
              <a:gd name="T0" fmla="*/ 675 w 675"/>
              <a:gd name="T1" fmla="*/ 0 h 1072"/>
              <a:gd name="T2" fmla="*/ 675 w 675"/>
              <a:gd name="T3" fmla="*/ 1072 h 1072"/>
              <a:gd name="T4" fmla="*/ 0 w 675"/>
              <a:gd name="T5" fmla="*/ 828 h 1072"/>
              <a:gd name="T6" fmla="*/ 675 w 675"/>
              <a:gd name="T7" fmla="*/ 0 h 1072"/>
            </a:gdLst>
            <a:ahLst/>
            <a:cxnLst>
              <a:cxn ang="0">
                <a:pos x="T0" y="T1"/>
              </a:cxn>
              <a:cxn ang="0">
                <a:pos x="T2" y="T3"/>
              </a:cxn>
              <a:cxn ang="0">
                <a:pos x="T4" y="T5"/>
              </a:cxn>
              <a:cxn ang="0">
                <a:pos x="T6" y="T7"/>
              </a:cxn>
            </a:cxnLst>
            <a:rect l="0" t="0" r="r" b="b"/>
            <a:pathLst>
              <a:path w="675" h="1072">
                <a:moveTo>
                  <a:pt x="675" y="0"/>
                </a:moveTo>
                <a:lnTo>
                  <a:pt x="675" y="1072"/>
                </a:lnTo>
                <a:lnTo>
                  <a:pt x="0" y="828"/>
                </a:lnTo>
                <a:lnTo>
                  <a:pt x="675"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47"/>
          <p:cNvSpPr>
            <a:spLocks/>
          </p:cNvSpPr>
          <p:nvPr/>
        </p:nvSpPr>
        <p:spPr bwMode="auto">
          <a:xfrm>
            <a:off x="4245380" y="3837694"/>
            <a:ext cx="1432924" cy="1130512"/>
          </a:xfrm>
          <a:custGeom>
            <a:avLst/>
            <a:gdLst>
              <a:gd name="T0" fmla="*/ 0 w 1014"/>
              <a:gd name="T1" fmla="*/ 535 h 800"/>
              <a:gd name="T2" fmla="*/ 1014 w 1014"/>
              <a:gd name="T3" fmla="*/ 800 h 800"/>
              <a:gd name="T4" fmla="*/ 1014 w 1014"/>
              <a:gd name="T5" fmla="*/ 0 h 800"/>
              <a:gd name="T6" fmla="*/ 0 w 1014"/>
              <a:gd name="T7" fmla="*/ 535 h 800"/>
            </a:gdLst>
            <a:ahLst/>
            <a:cxnLst>
              <a:cxn ang="0">
                <a:pos x="T0" y="T1"/>
              </a:cxn>
              <a:cxn ang="0">
                <a:pos x="T2" y="T3"/>
              </a:cxn>
              <a:cxn ang="0">
                <a:pos x="T4" y="T5"/>
              </a:cxn>
              <a:cxn ang="0">
                <a:pos x="T6" y="T7"/>
              </a:cxn>
            </a:cxnLst>
            <a:rect l="0" t="0" r="r" b="b"/>
            <a:pathLst>
              <a:path w="1014" h="800">
                <a:moveTo>
                  <a:pt x="0" y="535"/>
                </a:moveTo>
                <a:lnTo>
                  <a:pt x="1014" y="800"/>
                </a:lnTo>
                <a:lnTo>
                  <a:pt x="1014" y="0"/>
                </a:lnTo>
                <a:lnTo>
                  <a:pt x="0" y="535"/>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48"/>
          <p:cNvSpPr>
            <a:spLocks/>
          </p:cNvSpPr>
          <p:nvPr/>
        </p:nvSpPr>
        <p:spPr bwMode="auto">
          <a:xfrm>
            <a:off x="4245380" y="3495714"/>
            <a:ext cx="1432924" cy="1098009"/>
          </a:xfrm>
          <a:custGeom>
            <a:avLst/>
            <a:gdLst>
              <a:gd name="T0" fmla="*/ 339 w 1014"/>
              <a:gd name="T1" fmla="*/ 0 h 777"/>
              <a:gd name="T2" fmla="*/ 0 w 1014"/>
              <a:gd name="T3" fmla="*/ 777 h 777"/>
              <a:gd name="T4" fmla="*/ 1014 w 1014"/>
              <a:gd name="T5" fmla="*/ 242 h 777"/>
              <a:gd name="T6" fmla="*/ 339 w 1014"/>
              <a:gd name="T7" fmla="*/ 0 h 777"/>
            </a:gdLst>
            <a:ahLst/>
            <a:cxnLst>
              <a:cxn ang="0">
                <a:pos x="T0" y="T1"/>
              </a:cxn>
              <a:cxn ang="0">
                <a:pos x="T2" y="T3"/>
              </a:cxn>
              <a:cxn ang="0">
                <a:pos x="T4" y="T5"/>
              </a:cxn>
              <a:cxn ang="0">
                <a:pos x="T6" y="T7"/>
              </a:cxn>
            </a:cxnLst>
            <a:rect l="0" t="0" r="r" b="b"/>
            <a:pathLst>
              <a:path w="1014" h="777">
                <a:moveTo>
                  <a:pt x="339" y="0"/>
                </a:moveTo>
                <a:lnTo>
                  <a:pt x="0" y="777"/>
                </a:lnTo>
                <a:lnTo>
                  <a:pt x="1014" y="242"/>
                </a:lnTo>
                <a:lnTo>
                  <a:pt x="339" y="0"/>
                </a:lnTo>
                <a:close/>
              </a:path>
            </a:pathLst>
          </a:custGeom>
          <a:solidFill>
            <a:srgbClr val="FF4747"/>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49"/>
          <p:cNvSpPr>
            <a:spLocks/>
          </p:cNvSpPr>
          <p:nvPr/>
        </p:nvSpPr>
        <p:spPr bwMode="auto">
          <a:xfrm>
            <a:off x="6605324" y="3830629"/>
            <a:ext cx="1431511" cy="1130512"/>
          </a:xfrm>
          <a:custGeom>
            <a:avLst/>
            <a:gdLst>
              <a:gd name="T0" fmla="*/ 1013 w 1013"/>
              <a:gd name="T1" fmla="*/ 535 h 800"/>
              <a:gd name="T2" fmla="*/ 0 w 1013"/>
              <a:gd name="T3" fmla="*/ 800 h 800"/>
              <a:gd name="T4" fmla="*/ 0 w 1013"/>
              <a:gd name="T5" fmla="*/ 0 h 800"/>
              <a:gd name="T6" fmla="*/ 1013 w 1013"/>
              <a:gd name="T7" fmla="*/ 535 h 800"/>
            </a:gdLst>
            <a:ahLst/>
            <a:cxnLst>
              <a:cxn ang="0">
                <a:pos x="T0" y="T1"/>
              </a:cxn>
              <a:cxn ang="0">
                <a:pos x="T2" y="T3"/>
              </a:cxn>
              <a:cxn ang="0">
                <a:pos x="T4" y="T5"/>
              </a:cxn>
              <a:cxn ang="0">
                <a:pos x="T6" y="T7"/>
              </a:cxn>
            </a:cxnLst>
            <a:rect l="0" t="0" r="r" b="b"/>
            <a:pathLst>
              <a:path w="1013" h="800">
                <a:moveTo>
                  <a:pt x="1013" y="535"/>
                </a:moveTo>
                <a:lnTo>
                  <a:pt x="0" y="800"/>
                </a:lnTo>
                <a:lnTo>
                  <a:pt x="0" y="0"/>
                </a:lnTo>
                <a:lnTo>
                  <a:pt x="1013" y="535"/>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50"/>
          <p:cNvSpPr>
            <a:spLocks/>
          </p:cNvSpPr>
          <p:nvPr/>
        </p:nvSpPr>
        <p:spPr bwMode="auto">
          <a:xfrm>
            <a:off x="6605324" y="3488649"/>
            <a:ext cx="1431511" cy="1098009"/>
          </a:xfrm>
          <a:custGeom>
            <a:avLst/>
            <a:gdLst>
              <a:gd name="T0" fmla="*/ 675 w 1013"/>
              <a:gd name="T1" fmla="*/ 0 h 777"/>
              <a:gd name="T2" fmla="*/ 1013 w 1013"/>
              <a:gd name="T3" fmla="*/ 777 h 777"/>
              <a:gd name="T4" fmla="*/ 0 w 1013"/>
              <a:gd name="T5" fmla="*/ 242 h 777"/>
              <a:gd name="T6" fmla="*/ 675 w 1013"/>
              <a:gd name="T7" fmla="*/ 0 h 777"/>
            </a:gdLst>
            <a:ahLst/>
            <a:cxnLst>
              <a:cxn ang="0">
                <a:pos x="T0" y="T1"/>
              </a:cxn>
              <a:cxn ang="0">
                <a:pos x="T2" y="T3"/>
              </a:cxn>
              <a:cxn ang="0">
                <a:pos x="T4" y="T5"/>
              </a:cxn>
              <a:cxn ang="0">
                <a:pos x="T6" y="T7"/>
              </a:cxn>
            </a:cxnLst>
            <a:rect l="0" t="0" r="r" b="b"/>
            <a:pathLst>
              <a:path w="1013" h="777">
                <a:moveTo>
                  <a:pt x="675" y="0"/>
                </a:moveTo>
                <a:lnTo>
                  <a:pt x="1013" y="777"/>
                </a:lnTo>
                <a:lnTo>
                  <a:pt x="0" y="242"/>
                </a:lnTo>
                <a:lnTo>
                  <a:pt x="675" y="0"/>
                </a:lnTo>
                <a:close/>
              </a:path>
            </a:pathLst>
          </a:custGeom>
          <a:solidFill>
            <a:srgbClr val="FF4747"/>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TextBox 21"/>
          <p:cNvSpPr txBox="1"/>
          <p:nvPr/>
        </p:nvSpPr>
        <p:spPr>
          <a:xfrm>
            <a:off x="838818" y="2605597"/>
            <a:ext cx="224317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Mozaic</a:t>
            </a:r>
            <a:endParaRPr lang="id-ID" sz="4800" b="1" dirty="0">
              <a:solidFill>
                <a:srgbClr val="FF6D6D"/>
              </a:solidFill>
              <a:latin typeface="Raleway" panose="020B0003030101060003" pitchFamily="34" charset="0"/>
            </a:endParaRPr>
          </a:p>
        </p:txBody>
      </p:sp>
      <p:sp>
        <p:nvSpPr>
          <p:cNvPr id="23" name="Rectangle 22"/>
          <p:cNvSpPr/>
          <p:nvPr/>
        </p:nvSpPr>
        <p:spPr>
          <a:xfrm>
            <a:off x="866744" y="3381430"/>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24" name="Rectangle 23"/>
          <p:cNvSpPr/>
          <p:nvPr/>
        </p:nvSpPr>
        <p:spPr>
          <a:xfrm>
            <a:off x="8864607"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864607"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8864607"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8864607" y="4658922"/>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9313616" y="2486430"/>
            <a:ext cx="305291" cy="300429"/>
            <a:chOff x="6297613" y="1392238"/>
            <a:chExt cx="498475" cy="490537"/>
          </a:xfrm>
          <a:solidFill>
            <a:schemeClr val="bg1">
              <a:lumMod val="65000"/>
            </a:schemeClr>
          </a:solidFill>
        </p:grpSpPr>
        <p:sp>
          <p:nvSpPr>
            <p:cNvPr id="29" name="Freeform 2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9324797" y="3244633"/>
            <a:ext cx="282929" cy="300430"/>
            <a:chOff x="6881813" y="2154238"/>
            <a:chExt cx="461963" cy="490538"/>
          </a:xfrm>
          <a:solidFill>
            <a:schemeClr val="bg1">
              <a:lumMod val="65000"/>
            </a:schemeClr>
          </a:solidFill>
        </p:grpSpPr>
        <p:sp>
          <p:nvSpPr>
            <p:cNvPr id="3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28"/>
          <p:cNvSpPr>
            <a:spLocks noEditPoints="1"/>
          </p:cNvSpPr>
          <p:nvPr/>
        </p:nvSpPr>
        <p:spPr bwMode="auto">
          <a:xfrm>
            <a:off x="9315560"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 name="Group 36"/>
          <p:cNvGrpSpPr/>
          <p:nvPr/>
        </p:nvGrpSpPr>
        <p:grpSpPr>
          <a:xfrm>
            <a:off x="9314588" y="4612253"/>
            <a:ext cx="303346" cy="300430"/>
            <a:chOff x="7219950" y="3429000"/>
            <a:chExt cx="495300" cy="490538"/>
          </a:xfrm>
          <a:solidFill>
            <a:schemeClr val="bg1">
              <a:lumMod val="65000"/>
            </a:schemeClr>
          </a:solidFill>
        </p:grpSpPr>
        <p:sp>
          <p:nvSpPr>
            <p:cNvPr id="3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TextBox 43"/>
          <p:cNvSpPr txBox="1"/>
          <p:nvPr/>
        </p:nvSpPr>
        <p:spPr>
          <a:xfrm>
            <a:off x="9685507"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45" name="TextBox 44"/>
          <p:cNvSpPr txBox="1"/>
          <p:nvPr/>
        </p:nvSpPr>
        <p:spPr>
          <a:xfrm>
            <a:off x="9685507"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46" name="TextBox 45"/>
          <p:cNvSpPr txBox="1"/>
          <p:nvPr/>
        </p:nvSpPr>
        <p:spPr>
          <a:xfrm>
            <a:off x="9685507"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47" name="TextBox 46"/>
          <p:cNvSpPr txBox="1"/>
          <p:nvPr/>
        </p:nvSpPr>
        <p:spPr>
          <a:xfrm>
            <a:off x="9685507"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48" name="TextBox 47"/>
          <p:cNvSpPr txBox="1"/>
          <p:nvPr/>
        </p:nvSpPr>
        <p:spPr>
          <a:xfrm>
            <a:off x="9685507"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49" name="TextBox 48"/>
          <p:cNvSpPr txBox="1"/>
          <p:nvPr/>
        </p:nvSpPr>
        <p:spPr>
          <a:xfrm>
            <a:off x="9685507"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50" name="TextBox 49"/>
          <p:cNvSpPr txBox="1"/>
          <p:nvPr/>
        </p:nvSpPr>
        <p:spPr>
          <a:xfrm>
            <a:off x="9685507"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51" name="TextBox 50"/>
          <p:cNvSpPr txBox="1"/>
          <p:nvPr/>
        </p:nvSpPr>
        <p:spPr>
          <a:xfrm>
            <a:off x="9685507"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85334696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116"/>
                                        </p:tgtEl>
                                        <p:attrNameLst>
                                          <p:attrName>style.visibility</p:attrName>
                                        </p:attrNameLst>
                                      </p:cBhvr>
                                      <p:to>
                                        <p:strVal val="visible"/>
                                      </p:to>
                                    </p:set>
                                    <p:anim calcmode="lin" valueType="num">
                                      <p:cBhvr>
                                        <p:cTn id="14" dur="1000" fill="hold"/>
                                        <p:tgtEl>
                                          <p:spTgt spid="116"/>
                                        </p:tgtEl>
                                        <p:attrNameLst>
                                          <p:attrName>ppt_w</p:attrName>
                                        </p:attrNameLst>
                                      </p:cBhvr>
                                      <p:tavLst>
                                        <p:tav tm="0">
                                          <p:val>
                                            <p:fltVal val="0"/>
                                          </p:val>
                                        </p:tav>
                                        <p:tav tm="100000">
                                          <p:val>
                                            <p:strVal val="#ppt_w"/>
                                          </p:val>
                                        </p:tav>
                                      </p:tavLst>
                                    </p:anim>
                                    <p:anim calcmode="lin" valueType="num">
                                      <p:cBhvr>
                                        <p:cTn id="15" dur="1000" fill="hold"/>
                                        <p:tgtEl>
                                          <p:spTgt spid="116"/>
                                        </p:tgtEl>
                                        <p:attrNameLst>
                                          <p:attrName>ppt_h</p:attrName>
                                        </p:attrNameLst>
                                      </p:cBhvr>
                                      <p:tavLst>
                                        <p:tav tm="0">
                                          <p:val>
                                            <p:fltVal val="0"/>
                                          </p:val>
                                        </p:tav>
                                        <p:tav tm="100000">
                                          <p:val>
                                            <p:strVal val="#ppt_h"/>
                                          </p:val>
                                        </p:tav>
                                      </p:tavLst>
                                    </p:anim>
                                    <p:animEffect transition="in" filter="fade">
                                      <p:cBhvr>
                                        <p:cTn id="16" dur="1000"/>
                                        <p:tgtEl>
                                          <p:spTgt spid="116"/>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17"/>
                                        </p:tgtEl>
                                        <p:attrNameLst>
                                          <p:attrName>style.visibility</p:attrName>
                                        </p:attrNameLst>
                                      </p:cBhvr>
                                      <p:to>
                                        <p:strVal val="visible"/>
                                      </p:to>
                                    </p:set>
                                    <p:anim calcmode="lin" valueType="num">
                                      <p:cBhvr>
                                        <p:cTn id="19" dur="1000" fill="hold"/>
                                        <p:tgtEl>
                                          <p:spTgt spid="117"/>
                                        </p:tgtEl>
                                        <p:attrNameLst>
                                          <p:attrName>ppt_w</p:attrName>
                                        </p:attrNameLst>
                                      </p:cBhvr>
                                      <p:tavLst>
                                        <p:tav tm="0">
                                          <p:val>
                                            <p:fltVal val="0"/>
                                          </p:val>
                                        </p:tav>
                                        <p:tav tm="100000">
                                          <p:val>
                                            <p:strVal val="#ppt_w"/>
                                          </p:val>
                                        </p:tav>
                                      </p:tavLst>
                                    </p:anim>
                                    <p:anim calcmode="lin" valueType="num">
                                      <p:cBhvr>
                                        <p:cTn id="20" dur="1000" fill="hold"/>
                                        <p:tgtEl>
                                          <p:spTgt spid="117"/>
                                        </p:tgtEl>
                                        <p:attrNameLst>
                                          <p:attrName>ppt_h</p:attrName>
                                        </p:attrNameLst>
                                      </p:cBhvr>
                                      <p:tavLst>
                                        <p:tav tm="0">
                                          <p:val>
                                            <p:fltVal val="0"/>
                                          </p:val>
                                        </p:tav>
                                        <p:tav tm="100000">
                                          <p:val>
                                            <p:strVal val="#ppt_h"/>
                                          </p:val>
                                        </p:tav>
                                      </p:tavLst>
                                    </p:anim>
                                    <p:animEffect transition="in" filter="fade">
                                      <p:cBhvr>
                                        <p:cTn id="21" dur="1000"/>
                                        <p:tgtEl>
                                          <p:spTgt spid="11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18"/>
                                        </p:tgtEl>
                                        <p:attrNameLst>
                                          <p:attrName>style.visibility</p:attrName>
                                        </p:attrNameLst>
                                      </p:cBhvr>
                                      <p:to>
                                        <p:strVal val="visible"/>
                                      </p:to>
                                    </p:set>
                                    <p:anim calcmode="lin" valueType="num">
                                      <p:cBhvr>
                                        <p:cTn id="24" dur="1000" fill="hold"/>
                                        <p:tgtEl>
                                          <p:spTgt spid="118"/>
                                        </p:tgtEl>
                                        <p:attrNameLst>
                                          <p:attrName>ppt_w</p:attrName>
                                        </p:attrNameLst>
                                      </p:cBhvr>
                                      <p:tavLst>
                                        <p:tav tm="0">
                                          <p:val>
                                            <p:fltVal val="0"/>
                                          </p:val>
                                        </p:tav>
                                        <p:tav tm="100000">
                                          <p:val>
                                            <p:strVal val="#ppt_w"/>
                                          </p:val>
                                        </p:tav>
                                      </p:tavLst>
                                    </p:anim>
                                    <p:anim calcmode="lin" valueType="num">
                                      <p:cBhvr>
                                        <p:cTn id="25" dur="1000" fill="hold"/>
                                        <p:tgtEl>
                                          <p:spTgt spid="118"/>
                                        </p:tgtEl>
                                        <p:attrNameLst>
                                          <p:attrName>ppt_h</p:attrName>
                                        </p:attrNameLst>
                                      </p:cBhvr>
                                      <p:tavLst>
                                        <p:tav tm="0">
                                          <p:val>
                                            <p:fltVal val="0"/>
                                          </p:val>
                                        </p:tav>
                                        <p:tav tm="100000">
                                          <p:val>
                                            <p:strVal val="#ppt_h"/>
                                          </p:val>
                                        </p:tav>
                                      </p:tavLst>
                                    </p:anim>
                                    <p:animEffect transition="in" filter="fade">
                                      <p:cBhvr>
                                        <p:cTn id="26" dur="1000"/>
                                        <p:tgtEl>
                                          <p:spTgt spid="11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9"/>
                                        </p:tgtEl>
                                        <p:attrNameLst>
                                          <p:attrName>style.visibility</p:attrName>
                                        </p:attrNameLst>
                                      </p:cBhvr>
                                      <p:to>
                                        <p:strVal val="visible"/>
                                      </p:to>
                                    </p:set>
                                    <p:anim calcmode="lin" valueType="num">
                                      <p:cBhvr>
                                        <p:cTn id="29" dur="1000" fill="hold"/>
                                        <p:tgtEl>
                                          <p:spTgt spid="119"/>
                                        </p:tgtEl>
                                        <p:attrNameLst>
                                          <p:attrName>ppt_w</p:attrName>
                                        </p:attrNameLst>
                                      </p:cBhvr>
                                      <p:tavLst>
                                        <p:tav tm="0">
                                          <p:val>
                                            <p:fltVal val="0"/>
                                          </p:val>
                                        </p:tav>
                                        <p:tav tm="100000">
                                          <p:val>
                                            <p:strVal val="#ppt_w"/>
                                          </p:val>
                                        </p:tav>
                                      </p:tavLst>
                                    </p:anim>
                                    <p:anim calcmode="lin" valueType="num">
                                      <p:cBhvr>
                                        <p:cTn id="30" dur="1000" fill="hold"/>
                                        <p:tgtEl>
                                          <p:spTgt spid="119"/>
                                        </p:tgtEl>
                                        <p:attrNameLst>
                                          <p:attrName>ppt_h</p:attrName>
                                        </p:attrNameLst>
                                      </p:cBhvr>
                                      <p:tavLst>
                                        <p:tav tm="0">
                                          <p:val>
                                            <p:fltVal val="0"/>
                                          </p:val>
                                        </p:tav>
                                        <p:tav tm="100000">
                                          <p:val>
                                            <p:strVal val="#ppt_h"/>
                                          </p:val>
                                        </p:tav>
                                      </p:tavLst>
                                    </p:anim>
                                    <p:animEffect transition="in" filter="fade">
                                      <p:cBhvr>
                                        <p:cTn id="31" dur="1000"/>
                                        <p:tgtEl>
                                          <p:spTgt spid="11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0"/>
                                        </p:tgtEl>
                                        <p:attrNameLst>
                                          <p:attrName>style.visibility</p:attrName>
                                        </p:attrNameLst>
                                      </p:cBhvr>
                                      <p:to>
                                        <p:strVal val="visible"/>
                                      </p:to>
                                    </p:set>
                                    <p:anim calcmode="lin" valueType="num">
                                      <p:cBhvr>
                                        <p:cTn id="34" dur="1000" fill="hold"/>
                                        <p:tgtEl>
                                          <p:spTgt spid="120"/>
                                        </p:tgtEl>
                                        <p:attrNameLst>
                                          <p:attrName>ppt_w</p:attrName>
                                        </p:attrNameLst>
                                      </p:cBhvr>
                                      <p:tavLst>
                                        <p:tav tm="0">
                                          <p:val>
                                            <p:fltVal val="0"/>
                                          </p:val>
                                        </p:tav>
                                        <p:tav tm="100000">
                                          <p:val>
                                            <p:strVal val="#ppt_w"/>
                                          </p:val>
                                        </p:tav>
                                      </p:tavLst>
                                    </p:anim>
                                    <p:anim calcmode="lin" valueType="num">
                                      <p:cBhvr>
                                        <p:cTn id="35" dur="1000" fill="hold"/>
                                        <p:tgtEl>
                                          <p:spTgt spid="120"/>
                                        </p:tgtEl>
                                        <p:attrNameLst>
                                          <p:attrName>ppt_h</p:attrName>
                                        </p:attrNameLst>
                                      </p:cBhvr>
                                      <p:tavLst>
                                        <p:tav tm="0">
                                          <p:val>
                                            <p:fltVal val="0"/>
                                          </p:val>
                                        </p:tav>
                                        <p:tav tm="100000">
                                          <p:val>
                                            <p:strVal val="#ppt_h"/>
                                          </p:val>
                                        </p:tav>
                                      </p:tavLst>
                                    </p:anim>
                                    <p:animEffect transition="in" filter="fade">
                                      <p:cBhvr>
                                        <p:cTn id="36" dur="1000"/>
                                        <p:tgtEl>
                                          <p:spTgt spid="1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1"/>
                                        </p:tgtEl>
                                        <p:attrNameLst>
                                          <p:attrName>style.visibility</p:attrName>
                                        </p:attrNameLst>
                                      </p:cBhvr>
                                      <p:to>
                                        <p:strVal val="visible"/>
                                      </p:to>
                                    </p:set>
                                    <p:anim calcmode="lin" valueType="num">
                                      <p:cBhvr>
                                        <p:cTn id="39" dur="1000" fill="hold"/>
                                        <p:tgtEl>
                                          <p:spTgt spid="121"/>
                                        </p:tgtEl>
                                        <p:attrNameLst>
                                          <p:attrName>ppt_w</p:attrName>
                                        </p:attrNameLst>
                                      </p:cBhvr>
                                      <p:tavLst>
                                        <p:tav tm="0">
                                          <p:val>
                                            <p:fltVal val="0"/>
                                          </p:val>
                                        </p:tav>
                                        <p:tav tm="100000">
                                          <p:val>
                                            <p:strVal val="#ppt_w"/>
                                          </p:val>
                                        </p:tav>
                                      </p:tavLst>
                                    </p:anim>
                                    <p:anim calcmode="lin" valueType="num">
                                      <p:cBhvr>
                                        <p:cTn id="40" dur="1000" fill="hold"/>
                                        <p:tgtEl>
                                          <p:spTgt spid="121"/>
                                        </p:tgtEl>
                                        <p:attrNameLst>
                                          <p:attrName>ppt_h</p:attrName>
                                        </p:attrNameLst>
                                      </p:cBhvr>
                                      <p:tavLst>
                                        <p:tav tm="0">
                                          <p:val>
                                            <p:fltVal val="0"/>
                                          </p:val>
                                        </p:tav>
                                        <p:tav tm="100000">
                                          <p:val>
                                            <p:strVal val="#ppt_h"/>
                                          </p:val>
                                        </p:tav>
                                      </p:tavLst>
                                    </p:anim>
                                    <p:animEffect transition="in" filter="fade">
                                      <p:cBhvr>
                                        <p:cTn id="41" dur="1000"/>
                                        <p:tgtEl>
                                          <p:spTgt spid="12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22"/>
                                        </p:tgtEl>
                                        <p:attrNameLst>
                                          <p:attrName>style.visibility</p:attrName>
                                        </p:attrNameLst>
                                      </p:cBhvr>
                                      <p:to>
                                        <p:strVal val="visible"/>
                                      </p:to>
                                    </p:set>
                                    <p:anim calcmode="lin" valueType="num">
                                      <p:cBhvr>
                                        <p:cTn id="44" dur="1000" fill="hold"/>
                                        <p:tgtEl>
                                          <p:spTgt spid="122"/>
                                        </p:tgtEl>
                                        <p:attrNameLst>
                                          <p:attrName>ppt_w</p:attrName>
                                        </p:attrNameLst>
                                      </p:cBhvr>
                                      <p:tavLst>
                                        <p:tav tm="0">
                                          <p:val>
                                            <p:fltVal val="0"/>
                                          </p:val>
                                        </p:tav>
                                        <p:tav tm="100000">
                                          <p:val>
                                            <p:strVal val="#ppt_w"/>
                                          </p:val>
                                        </p:tav>
                                      </p:tavLst>
                                    </p:anim>
                                    <p:anim calcmode="lin" valueType="num">
                                      <p:cBhvr>
                                        <p:cTn id="45" dur="1000" fill="hold"/>
                                        <p:tgtEl>
                                          <p:spTgt spid="122"/>
                                        </p:tgtEl>
                                        <p:attrNameLst>
                                          <p:attrName>ppt_h</p:attrName>
                                        </p:attrNameLst>
                                      </p:cBhvr>
                                      <p:tavLst>
                                        <p:tav tm="0">
                                          <p:val>
                                            <p:fltVal val="0"/>
                                          </p:val>
                                        </p:tav>
                                        <p:tav tm="100000">
                                          <p:val>
                                            <p:strVal val="#ppt_h"/>
                                          </p:val>
                                        </p:tav>
                                      </p:tavLst>
                                    </p:anim>
                                    <p:animEffect transition="in" filter="fade">
                                      <p:cBhvr>
                                        <p:cTn id="46" dur="1000"/>
                                        <p:tgtEl>
                                          <p:spTgt spid="12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 calcmode="lin" valueType="num">
                                      <p:cBhvr>
                                        <p:cTn id="49" dur="1000" fill="hold"/>
                                        <p:tgtEl>
                                          <p:spTgt spid="123"/>
                                        </p:tgtEl>
                                        <p:attrNameLst>
                                          <p:attrName>ppt_w</p:attrName>
                                        </p:attrNameLst>
                                      </p:cBhvr>
                                      <p:tavLst>
                                        <p:tav tm="0">
                                          <p:val>
                                            <p:fltVal val="0"/>
                                          </p:val>
                                        </p:tav>
                                        <p:tav tm="100000">
                                          <p:val>
                                            <p:strVal val="#ppt_w"/>
                                          </p:val>
                                        </p:tav>
                                      </p:tavLst>
                                    </p:anim>
                                    <p:anim calcmode="lin" valueType="num">
                                      <p:cBhvr>
                                        <p:cTn id="50" dur="1000" fill="hold"/>
                                        <p:tgtEl>
                                          <p:spTgt spid="123"/>
                                        </p:tgtEl>
                                        <p:attrNameLst>
                                          <p:attrName>ppt_h</p:attrName>
                                        </p:attrNameLst>
                                      </p:cBhvr>
                                      <p:tavLst>
                                        <p:tav tm="0">
                                          <p:val>
                                            <p:fltVal val="0"/>
                                          </p:val>
                                        </p:tav>
                                        <p:tav tm="100000">
                                          <p:val>
                                            <p:strVal val="#ppt_h"/>
                                          </p:val>
                                        </p:tav>
                                      </p:tavLst>
                                    </p:anim>
                                    <p:animEffect transition="in" filter="fade">
                                      <p:cBhvr>
                                        <p:cTn id="51" dur="1000"/>
                                        <p:tgtEl>
                                          <p:spTgt spid="12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24"/>
                                        </p:tgtEl>
                                        <p:attrNameLst>
                                          <p:attrName>style.visibility</p:attrName>
                                        </p:attrNameLst>
                                      </p:cBhvr>
                                      <p:to>
                                        <p:strVal val="visible"/>
                                      </p:to>
                                    </p:set>
                                    <p:anim calcmode="lin" valueType="num">
                                      <p:cBhvr>
                                        <p:cTn id="54" dur="1000" fill="hold"/>
                                        <p:tgtEl>
                                          <p:spTgt spid="124"/>
                                        </p:tgtEl>
                                        <p:attrNameLst>
                                          <p:attrName>ppt_w</p:attrName>
                                        </p:attrNameLst>
                                      </p:cBhvr>
                                      <p:tavLst>
                                        <p:tav tm="0">
                                          <p:val>
                                            <p:fltVal val="0"/>
                                          </p:val>
                                        </p:tav>
                                        <p:tav tm="100000">
                                          <p:val>
                                            <p:strVal val="#ppt_w"/>
                                          </p:val>
                                        </p:tav>
                                      </p:tavLst>
                                    </p:anim>
                                    <p:anim calcmode="lin" valueType="num">
                                      <p:cBhvr>
                                        <p:cTn id="55" dur="1000" fill="hold"/>
                                        <p:tgtEl>
                                          <p:spTgt spid="124"/>
                                        </p:tgtEl>
                                        <p:attrNameLst>
                                          <p:attrName>ppt_h</p:attrName>
                                        </p:attrNameLst>
                                      </p:cBhvr>
                                      <p:tavLst>
                                        <p:tav tm="0">
                                          <p:val>
                                            <p:fltVal val="0"/>
                                          </p:val>
                                        </p:tav>
                                        <p:tav tm="100000">
                                          <p:val>
                                            <p:strVal val="#ppt_h"/>
                                          </p:val>
                                        </p:tav>
                                      </p:tavLst>
                                    </p:anim>
                                    <p:animEffect transition="in" filter="fade">
                                      <p:cBhvr>
                                        <p:cTn id="56" dur="1000"/>
                                        <p:tgtEl>
                                          <p:spTgt spid="12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25"/>
                                        </p:tgtEl>
                                        <p:attrNameLst>
                                          <p:attrName>style.visibility</p:attrName>
                                        </p:attrNameLst>
                                      </p:cBhvr>
                                      <p:to>
                                        <p:strVal val="visible"/>
                                      </p:to>
                                    </p:set>
                                    <p:anim calcmode="lin" valueType="num">
                                      <p:cBhvr>
                                        <p:cTn id="59" dur="1000" fill="hold"/>
                                        <p:tgtEl>
                                          <p:spTgt spid="125"/>
                                        </p:tgtEl>
                                        <p:attrNameLst>
                                          <p:attrName>ppt_w</p:attrName>
                                        </p:attrNameLst>
                                      </p:cBhvr>
                                      <p:tavLst>
                                        <p:tav tm="0">
                                          <p:val>
                                            <p:fltVal val="0"/>
                                          </p:val>
                                        </p:tav>
                                        <p:tav tm="100000">
                                          <p:val>
                                            <p:strVal val="#ppt_w"/>
                                          </p:val>
                                        </p:tav>
                                      </p:tavLst>
                                    </p:anim>
                                    <p:anim calcmode="lin" valueType="num">
                                      <p:cBhvr>
                                        <p:cTn id="60" dur="1000" fill="hold"/>
                                        <p:tgtEl>
                                          <p:spTgt spid="125"/>
                                        </p:tgtEl>
                                        <p:attrNameLst>
                                          <p:attrName>ppt_h</p:attrName>
                                        </p:attrNameLst>
                                      </p:cBhvr>
                                      <p:tavLst>
                                        <p:tav tm="0">
                                          <p:val>
                                            <p:fltVal val="0"/>
                                          </p:val>
                                        </p:tav>
                                        <p:tav tm="100000">
                                          <p:val>
                                            <p:strVal val="#ppt_h"/>
                                          </p:val>
                                        </p:tav>
                                      </p:tavLst>
                                    </p:anim>
                                    <p:animEffect transition="in" filter="fade">
                                      <p:cBhvr>
                                        <p:cTn id="61" dur="1000"/>
                                        <p:tgtEl>
                                          <p:spTgt spid="1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 calcmode="lin" valueType="num">
                                      <p:cBhvr>
                                        <p:cTn id="64" dur="1000" fill="hold"/>
                                        <p:tgtEl>
                                          <p:spTgt spid="126"/>
                                        </p:tgtEl>
                                        <p:attrNameLst>
                                          <p:attrName>ppt_w</p:attrName>
                                        </p:attrNameLst>
                                      </p:cBhvr>
                                      <p:tavLst>
                                        <p:tav tm="0">
                                          <p:val>
                                            <p:fltVal val="0"/>
                                          </p:val>
                                        </p:tav>
                                        <p:tav tm="100000">
                                          <p:val>
                                            <p:strVal val="#ppt_w"/>
                                          </p:val>
                                        </p:tav>
                                      </p:tavLst>
                                    </p:anim>
                                    <p:anim calcmode="lin" valueType="num">
                                      <p:cBhvr>
                                        <p:cTn id="65" dur="1000" fill="hold"/>
                                        <p:tgtEl>
                                          <p:spTgt spid="126"/>
                                        </p:tgtEl>
                                        <p:attrNameLst>
                                          <p:attrName>ppt_h</p:attrName>
                                        </p:attrNameLst>
                                      </p:cBhvr>
                                      <p:tavLst>
                                        <p:tav tm="0">
                                          <p:val>
                                            <p:fltVal val="0"/>
                                          </p:val>
                                        </p:tav>
                                        <p:tav tm="100000">
                                          <p:val>
                                            <p:strVal val="#ppt_h"/>
                                          </p:val>
                                        </p:tav>
                                      </p:tavLst>
                                    </p:anim>
                                    <p:animEffect transition="in" filter="fade">
                                      <p:cBhvr>
                                        <p:cTn id="66" dur="1000"/>
                                        <p:tgtEl>
                                          <p:spTgt spid="1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27"/>
                                        </p:tgtEl>
                                        <p:attrNameLst>
                                          <p:attrName>style.visibility</p:attrName>
                                        </p:attrNameLst>
                                      </p:cBhvr>
                                      <p:to>
                                        <p:strVal val="visible"/>
                                      </p:to>
                                    </p:set>
                                    <p:anim calcmode="lin" valueType="num">
                                      <p:cBhvr>
                                        <p:cTn id="69" dur="1000" fill="hold"/>
                                        <p:tgtEl>
                                          <p:spTgt spid="127"/>
                                        </p:tgtEl>
                                        <p:attrNameLst>
                                          <p:attrName>ppt_w</p:attrName>
                                        </p:attrNameLst>
                                      </p:cBhvr>
                                      <p:tavLst>
                                        <p:tav tm="0">
                                          <p:val>
                                            <p:fltVal val="0"/>
                                          </p:val>
                                        </p:tav>
                                        <p:tav tm="100000">
                                          <p:val>
                                            <p:strVal val="#ppt_w"/>
                                          </p:val>
                                        </p:tav>
                                      </p:tavLst>
                                    </p:anim>
                                    <p:anim calcmode="lin" valueType="num">
                                      <p:cBhvr>
                                        <p:cTn id="70" dur="1000" fill="hold"/>
                                        <p:tgtEl>
                                          <p:spTgt spid="127"/>
                                        </p:tgtEl>
                                        <p:attrNameLst>
                                          <p:attrName>ppt_h</p:attrName>
                                        </p:attrNameLst>
                                      </p:cBhvr>
                                      <p:tavLst>
                                        <p:tav tm="0">
                                          <p:val>
                                            <p:fltVal val="0"/>
                                          </p:val>
                                        </p:tav>
                                        <p:tav tm="100000">
                                          <p:val>
                                            <p:strVal val="#ppt_h"/>
                                          </p:val>
                                        </p:tav>
                                      </p:tavLst>
                                    </p:anim>
                                    <p:animEffect transition="in" filter="fade">
                                      <p:cBhvr>
                                        <p:cTn id="71" dur="1000"/>
                                        <p:tgtEl>
                                          <p:spTgt spid="1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28"/>
                                        </p:tgtEl>
                                        <p:attrNameLst>
                                          <p:attrName>style.visibility</p:attrName>
                                        </p:attrNameLst>
                                      </p:cBhvr>
                                      <p:to>
                                        <p:strVal val="visible"/>
                                      </p:to>
                                    </p:set>
                                    <p:anim calcmode="lin" valueType="num">
                                      <p:cBhvr>
                                        <p:cTn id="74" dur="1000" fill="hold"/>
                                        <p:tgtEl>
                                          <p:spTgt spid="128"/>
                                        </p:tgtEl>
                                        <p:attrNameLst>
                                          <p:attrName>ppt_w</p:attrName>
                                        </p:attrNameLst>
                                      </p:cBhvr>
                                      <p:tavLst>
                                        <p:tav tm="0">
                                          <p:val>
                                            <p:fltVal val="0"/>
                                          </p:val>
                                        </p:tav>
                                        <p:tav tm="100000">
                                          <p:val>
                                            <p:strVal val="#ppt_w"/>
                                          </p:val>
                                        </p:tav>
                                      </p:tavLst>
                                    </p:anim>
                                    <p:anim calcmode="lin" valueType="num">
                                      <p:cBhvr>
                                        <p:cTn id="75" dur="1000" fill="hold"/>
                                        <p:tgtEl>
                                          <p:spTgt spid="128"/>
                                        </p:tgtEl>
                                        <p:attrNameLst>
                                          <p:attrName>ppt_h</p:attrName>
                                        </p:attrNameLst>
                                      </p:cBhvr>
                                      <p:tavLst>
                                        <p:tav tm="0">
                                          <p:val>
                                            <p:fltVal val="0"/>
                                          </p:val>
                                        </p:tav>
                                        <p:tav tm="100000">
                                          <p:val>
                                            <p:strVal val="#ppt_h"/>
                                          </p:val>
                                        </p:tav>
                                      </p:tavLst>
                                    </p:anim>
                                    <p:animEffect transition="in" filter="fade">
                                      <p:cBhvr>
                                        <p:cTn id="76" dur="1000"/>
                                        <p:tgtEl>
                                          <p:spTgt spid="128"/>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29"/>
                                        </p:tgtEl>
                                        <p:attrNameLst>
                                          <p:attrName>style.visibility</p:attrName>
                                        </p:attrNameLst>
                                      </p:cBhvr>
                                      <p:to>
                                        <p:strVal val="visible"/>
                                      </p:to>
                                    </p:set>
                                    <p:anim calcmode="lin" valueType="num">
                                      <p:cBhvr>
                                        <p:cTn id="79" dur="1000" fill="hold"/>
                                        <p:tgtEl>
                                          <p:spTgt spid="129"/>
                                        </p:tgtEl>
                                        <p:attrNameLst>
                                          <p:attrName>ppt_w</p:attrName>
                                        </p:attrNameLst>
                                      </p:cBhvr>
                                      <p:tavLst>
                                        <p:tav tm="0">
                                          <p:val>
                                            <p:fltVal val="0"/>
                                          </p:val>
                                        </p:tav>
                                        <p:tav tm="100000">
                                          <p:val>
                                            <p:strVal val="#ppt_w"/>
                                          </p:val>
                                        </p:tav>
                                      </p:tavLst>
                                    </p:anim>
                                    <p:anim calcmode="lin" valueType="num">
                                      <p:cBhvr>
                                        <p:cTn id="80" dur="1000" fill="hold"/>
                                        <p:tgtEl>
                                          <p:spTgt spid="129"/>
                                        </p:tgtEl>
                                        <p:attrNameLst>
                                          <p:attrName>ppt_h</p:attrName>
                                        </p:attrNameLst>
                                      </p:cBhvr>
                                      <p:tavLst>
                                        <p:tav tm="0">
                                          <p:val>
                                            <p:fltVal val="0"/>
                                          </p:val>
                                        </p:tav>
                                        <p:tav tm="100000">
                                          <p:val>
                                            <p:strVal val="#ppt_h"/>
                                          </p:val>
                                        </p:tav>
                                      </p:tavLst>
                                    </p:anim>
                                    <p:animEffect transition="in" filter="fade">
                                      <p:cBhvr>
                                        <p:cTn id="81" dur="1000"/>
                                        <p:tgtEl>
                                          <p:spTgt spid="129"/>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p:cTn id="84" dur="1000" fill="hold"/>
                                        <p:tgtEl>
                                          <p:spTgt spid="130"/>
                                        </p:tgtEl>
                                        <p:attrNameLst>
                                          <p:attrName>ppt_w</p:attrName>
                                        </p:attrNameLst>
                                      </p:cBhvr>
                                      <p:tavLst>
                                        <p:tav tm="0">
                                          <p:val>
                                            <p:fltVal val="0"/>
                                          </p:val>
                                        </p:tav>
                                        <p:tav tm="100000">
                                          <p:val>
                                            <p:strVal val="#ppt_w"/>
                                          </p:val>
                                        </p:tav>
                                      </p:tavLst>
                                    </p:anim>
                                    <p:anim calcmode="lin" valueType="num">
                                      <p:cBhvr>
                                        <p:cTn id="85" dur="1000" fill="hold"/>
                                        <p:tgtEl>
                                          <p:spTgt spid="130"/>
                                        </p:tgtEl>
                                        <p:attrNameLst>
                                          <p:attrName>ppt_h</p:attrName>
                                        </p:attrNameLst>
                                      </p:cBhvr>
                                      <p:tavLst>
                                        <p:tav tm="0">
                                          <p:val>
                                            <p:fltVal val="0"/>
                                          </p:val>
                                        </p:tav>
                                        <p:tav tm="100000">
                                          <p:val>
                                            <p:strVal val="#ppt_h"/>
                                          </p:val>
                                        </p:tav>
                                      </p:tavLst>
                                    </p:anim>
                                    <p:animEffect transition="in" filter="fade">
                                      <p:cBhvr>
                                        <p:cTn id="86" dur="1000"/>
                                        <p:tgtEl>
                                          <p:spTgt spid="130"/>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31"/>
                                        </p:tgtEl>
                                        <p:attrNameLst>
                                          <p:attrName>style.visibility</p:attrName>
                                        </p:attrNameLst>
                                      </p:cBhvr>
                                      <p:to>
                                        <p:strVal val="visible"/>
                                      </p:to>
                                    </p:set>
                                    <p:anim calcmode="lin" valueType="num">
                                      <p:cBhvr>
                                        <p:cTn id="89" dur="1000" fill="hold"/>
                                        <p:tgtEl>
                                          <p:spTgt spid="131"/>
                                        </p:tgtEl>
                                        <p:attrNameLst>
                                          <p:attrName>ppt_w</p:attrName>
                                        </p:attrNameLst>
                                      </p:cBhvr>
                                      <p:tavLst>
                                        <p:tav tm="0">
                                          <p:val>
                                            <p:fltVal val="0"/>
                                          </p:val>
                                        </p:tav>
                                        <p:tav tm="100000">
                                          <p:val>
                                            <p:strVal val="#ppt_w"/>
                                          </p:val>
                                        </p:tav>
                                      </p:tavLst>
                                    </p:anim>
                                    <p:anim calcmode="lin" valueType="num">
                                      <p:cBhvr>
                                        <p:cTn id="90" dur="1000" fill="hold"/>
                                        <p:tgtEl>
                                          <p:spTgt spid="131"/>
                                        </p:tgtEl>
                                        <p:attrNameLst>
                                          <p:attrName>ppt_h</p:attrName>
                                        </p:attrNameLst>
                                      </p:cBhvr>
                                      <p:tavLst>
                                        <p:tav tm="0">
                                          <p:val>
                                            <p:fltVal val="0"/>
                                          </p:val>
                                        </p:tav>
                                        <p:tav tm="100000">
                                          <p:val>
                                            <p:strVal val="#ppt_h"/>
                                          </p:val>
                                        </p:tav>
                                      </p:tavLst>
                                    </p:anim>
                                    <p:animEffect transition="in" filter="fade">
                                      <p:cBhvr>
                                        <p:cTn id="91" dur="1000"/>
                                        <p:tgtEl>
                                          <p:spTgt spid="131"/>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2"/>
                                        </p:tgtEl>
                                        <p:attrNameLst>
                                          <p:attrName>style.visibility</p:attrName>
                                        </p:attrNameLst>
                                      </p:cBhvr>
                                      <p:to>
                                        <p:strVal val="visible"/>
                                      </p:to>
                                    </p:set>
                                    <p:anim calcmode="lin" valueType="num">
                                      <p:cBhvr>
                                        <p:cTn id="94" dur="1000" fill="hold"/>
                                        <p:tgtEl>
                                          <p:spTgt spid="132"/>
                                        </p:tgtEl>
                                        <p:attrNameLst>
                                          <p:attrName>ppt_w</p:attrName>
                                        </p:attrNameLst>
                                      </p:cBhvr>
                                      <p:tavLst>
                                        <p:tav tm="0">
                                          <p:val>
                                            <p:fltVal val="0"/>
                                          </p:val>
                                        </p:tav>
                                        <p:tav tm="100000">
                                          <p:val>
                                            <p:strVal val="#ppt_w"/>
                                          </p:val>
                                        </p:tav>
                                      </p:tavLst>
                                    </p:anim>
                                    <p:anim calcmode="lin" valueType="num">
                                      <p:cBhvr>
                                        <p:cTn id="95" dur="1000" fill="hold"/>
                                        <p:tgtEl>
                                          <p:spTgt spid="132"/>
                                        </p:tgtEl>
                                        <p:attrNameLst>
                                          <p:attrName>ppt_h</p:attrName>
                                        </p:attrNameLst>
                                      </p:cBhvr>
                                      <p:tavLst>
                                        <p:tav tm="0">
                                          <p:val>
                                            <p:fltVal val="0"/>
                                          </p:val>
                                        </p:tav>
                                        <p:tav tm="100000">
                                          <p:val>
                                            <p:strVal val="#ppt_h"/>
                                          </p:val>
                                        </p:tav>
                                      </p:tavLst>
                                    </p:anim>
                                    <p:animEffect transition="in" filter="fade">
                                      <p:cBhvr>
                                        <p:cTn id="96" dur="1000"/>
                                        <p:tgtEl>
                                          <p:spTgt spid="132"/>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133"/>
                                        </p:tgtEl>
                                        <p:attrNameLst>
                                          <p:attrName>style.visibility</p:attrName>
                                        </p:attrNameLst>
                                      </p:cBhvr>
                                      <p:to>
                                        <p:strVal val="visible"/>
                                      </p:to>
                                    </p:set>
                                    <p:anim calcmode="lin" valueType="num">
                                      <p:cBhvr>
                                        <p:cTn id="99" dur="1000" fill="hold"/>
                                        <p:tgtEl>
                                          <p:spTgt spid="133"/>
                                        </p:tgtEl>
                                        <p:attrNameLst>
                                          <p:attrName>ppt_w</p:attrName>
                                        </p:attrNameLst>
                                      </p:cBhvr>
                                      <p:tavLst>
                                        <p:tav tm="0">
                                          <p:val>
                                            <p:fltVal val="0"/>
                                          </p:val>
                                        </p:tav>
                                        <p:tav tm="100000">
                                          <p:val>
                                            <p:strVal val="#ppt_w"/>
                                          </p:val>
                                        </p:tav>
                                      </p:tavLst>
                                    </p:anim>
                                    <p:anim calcmode="lin" valueType="num">
                                      <p:cBhvr>
                                        <p:cTn id="100" dur="1000" fill="hold"/>
                                        <p:tgtEl>
                                          <p:spTgt spid="133"/>
                                        </p:tgtEl>
                                        <p:attrNameLst>
                                          <p:attrName>ppt_h</p:attrName>
                                        </p:attrNameLst>
                                      </p:cBhvr>
                                      <p:tavLst>
                                        <p:tav tm="0">
                                          <p:val>
                                            <p:fltVal val="0"/>
                                          </p:val>
                                        </p:tav>
                                        <p:tav tm="100000">
                                          <p:val>
                                            <p:strVal val="#ppt_h"/>
                                          </p:val>
                                        </p:tav>
                                      </p:tavLst>
                                    </p:anim>
                                    <p:animEffect transition="in" filter="fade">
                                      <p:cBhvr>
                                        <p:cTn id="101" dur="1000"/>
                                        <p:tgtEl>
                                          <p:spTgt spid="133"/>
                                        </p:tgtEl>
                                      </p:cBhvr>
                                    </p:animEffect>
                                  </p:childTnLst>
                                </p:cTn>
                              </p:par>
                            </p:childTnLst>
                          </p:cTn>
                        </p:par>
                        <p:par>
                          <p:cTn id="102" fill="hold">
                            <p:stCondLst>
                              <p:cond delay="1500"/>
                            </p:stCondLst>
                            <p:childTnLst>
                              <p:par>
                                <p:cTn id="103" presetID="53" presetClass="entr" presetSubtype="16"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p:cTn id="105" dur="500" fill="hold"/>
                                        <p:tgtEl>
                                          <p:spTgt spid="24"/>
                                        </p:tgtEl>
                                        <p:attrNameLst>
                                          <p:attrName>ppt_w</p:attrName>
                                        </p:attrNameLst>
                                      </p:cBhvr>
                                      <p:tavLst>
                                        <p:tav tm="0">
                                          <p:val>
                                            <p:fltVal val="0"/>
                                          </p:val>
                                        </p:tav>
                                        <p:tav tm="100000">
                                          <p:val>
                                            <p:strVal val="#ppt_w"/>
                                          </p:val>
                                        </p:tav>
                                      </p:tavLst>
                                    </p:anim>
                                    <p:anim calcmode="lin" valueType="num">
                                      <p:cBhvr>
                                        <p:cTn id="106" dur="500" fill="hold"/>
                                        <p:tgtEl>
                                          <p:spTgt spid="24"/>
                                        </p:tgtEl>
                                        <p:attrNameLst>
                                          <p:attrName>ppt_h</p:attrName>
                                        </p:attrNameLst>
                                      </p:cBhvr>
                                      <p:tavLst>
                                        <p:tav tm="0">
                                          <p:val>
                                            <p:fltVal val="0"/>
                                          </p:val>
                                        </p:tav>
                                        <p:tav tm="100000">
                                          <p:val>
                                            <p:strVal val="#ppt_h"/>
                                          </p:val>
                                        </p:tav>
                                      </p:tavLst>
                                    </p:anim>
                                    <p:animEffect transition="in" filter="fade">
                                      <p:cBhvr>
                                        <p:cTn id="107" dur="500"/>
                                        <p:tgtEl>
                                          <p:spTgt spid="24"/>
                                        </p:tgtEl>
                                      </p:cBhvr>
                                    </p:animEffect>
                                  </p:childTnLst>
                                </p:cTn>
                              </p:par>
                            </p:childTnLst>
                          </p:cTn>
                        </p:par>
                        <p:par>
                          <p:cTn id="108" fill="hold">
                            <p:stCondLst>
                              <p:cond delay="2000"/>
                            </p:stCondLst>
                            <p:childTnLst>
                              <p:par>
                                <p:cTn id="109" presetID="10" presetClass="entr" presetSubtype="0" fill="hold" nodeType="after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fade">
                                      <p:cBhvr>
                                        <p:cTn id="111" dur="500"/>
                                        <p:tgtEl>
                                          <p:spTgt spid="28"/>
                                        </p:tgtEl>
                                      </p:cBhvr>
                                    </p:animEffect>
                                  </p:childTnLst>
                                </p:cTn>
                              </p:par>
                            </p:childTnLst>
                          </p:cTn>
                        </p:par>
                        <p:par>
                          <p:cTn id="112" fill="hold">
                            <p:stCondLst>
                              <p:cond delay="2500"/>
                            </p:stCondLst>
                            <p:childTnLst>
                              <p:par>
                                <p:cTn id="113" presetID="10" presetClass="entr" presetSubtype="0" fill="hold" grpId="0" nodeType="afterEffect">
                                  <p:stCondLst>
                                    <p:cond delay="0"/>
                                  </p:stCondLst>
                                  <p:childTnLst>
                                    <p:set>
                                      <p:cBhvr>
                                        <p:cTn id="114" dur="1" fill="hold">
                                          <p:stCondLst>
                                            <p:cond delay="0"/>
                                          </p:stCondLst>
                                        </p:cTn>
                                        <p:tgtEl>
                                          <p:spTgt spid="44"/>
                                        </p:tgtEl>
                                        <p:attrNameLst>
                                          <p:attrName>style.visibility</p:attrName>
                                        </p:attrNameLst>
                                      </p:cBhvr>
                                      <p:to>
                                        <p:strVal val="visible"/>
                                      </p:to>
                                    </p:set>
                                    <p:animEffect transition="in" filter="fade">
                                      <p:cBhvr>
                                        <p:cTn id="115" dur="500"/>
                                        <p:tgtEl>
                                          <p:spTgt spid="44"/>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5"/>
                                        </p:tgtEl>
                                        <p:attrNameLst>
                                          <p:attrName>style.visibility</p:attrName>
                                        </p:attrNameLst>
                                      </p:cBhvr>
                                      <p:to>
                                        <p:strVal val="visible"/>
                                      </p:to>
                                    </p:set>
                                    <p:animEffect transition="in" filter="fade">
                                      <p:cBhvr>
                                        <p:cTn id="118" dur="500"/>
                                        <p:tgtEl>
                                          <p:spTgt spid="45"/>
                                        </p:tgtEl>
                                      </p:cBhvr>
                                    </p:animEffect>
                                  </p:childTnLst>
                                </p:cTn>
                              </p:par>
                            </p:childTnLst>
                          </p:cTn>
                        </p:par>
                        <p:par>
                          <p:cTn id="119" fill="hold">
                            <p:stCondLst>
                              <p:cond delay="3000"/>
                            </p:stCondLst>
                            <p:childTnLst>
                              <p:par>
                                <p:cTn id="120" presetID="53" presetClass="entr" presetSubtype="16"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p:cTn id="122" dur="500" fill="hold"/>
                                        <p:tgtEl>
                                          <p:spTgt spid="25"/>
                                        </p:tgtEl>
                                        <p:attrNameLst>
                                          <p:attrName>ppt_w</p:attrName>
                                        </p:attrNameLst>
                                      </p:cBhvr>
                                      <p:tavLst>
                                        <p:tav tm="0">
                                          <p:val>
                                            <p:fltVal val="0"/>
                                          </p:val>
                                        </p:tav>
                                        <p:tav tm="100000">
                                          <p:val>
                                            <p:strVal val="#ppt_w"/>
                                          </p:val>
                                        </p:tav>
                                      </p:tavLst>
                                    </p:anim>
                                    <p:anim calcmode="lin" valueType="num">
                                      <p:cBhvr>
                                        <p:cTn id="123" dur="500" fill="hold"/>
                                        <p:tgtEl>
                                          <p:spTgt spid="25"/>
                                        </p:tgtEl>
                                        <p:attrNameLst>
                                          <p:attrName>ppt_h</p:attrName>
                                        </p:attrNameLst>
                                      </p:cBhvr>
                                      <p:tavLst>
                                        <p:tav tm="0">
                                          <p:val>
                                            <p:fltVal val="0"/>
                                          </p:val>
                                        </p:tav>
                                        <p:tav tm="100000">
                                          <p:val>
                                            <p:strVal val="#ppt_h"/>
                                          </p:val>
                                        </p:tav>
                                      </p:tavLst>
                                    </p:anim>
                                    <p:animEffect transition="in" filter="fade">
                                      <p:cBhvr>
                                        <p:cTn id="124" dur="500"/>
                                        <p:tgtEl>
                                          <p:spTgt spid="25"/>
                                        </p:tgtEl>
                                      </p:cBhvr>
                                    </p:animEffect>
                                  </p:childTnLst>
                                </p:cTn>
                              </p:par>
                              <p:par>
                                <p:cTn id="125" presetID="10" presetClass="entr" presetSubtype="0" fill="hold" nodeType="withEffect">
                                  <p:stCondLst>
                                    <p:cond delay="0"/>
                                  </p:stCondLst>
                                  <p:childTnLst>
                                    <p:set>
                                      <p:cBhvr>
                                        <p:cTn id="126" dur="1" fill="hold">
                                          <p:stCondLst>
                                            <p:cond delay="0"/>
                                          </p:stCondLst>
                                        </p:cTn>
                                        <p:tgtEl>
                                          <p:spTgt spid="32"/>
                                        </p:tgtEl>
                                        <p:attrNameLst>
                                          <p:attrName>style.visibility</p:attrName>
                                        </p:attrNameLst>
                                      </p:cBhvr>
                                      <p:to>
                                        <p:strVal val="visible"/>
                                      </p:to>
                                    </p:set>
                                    <p:animEffect transition="in" filter="fade">
                                      <p:cBhvr>
                                        <p:cTn id="127" dur="500"/>
                                        <p:tgtEl>
                                          <p:spTgt spid="32"/>
                                        </p:tgtEl>
                                      </p:cBhvr>
                                    </p:animEffect>
                                  </p:childTnLst>
                                </p:cTn>
                              </p:par>
                            </p:childTnLst>
                          </p:cTn>
                        </p:par>
                        <p:par>
                          <p:cTn id="128" fill="hold">
                            <p:stCondLst>
                              <p:cond delay="3500"/>
                            </p:stCondLst>
                            <p:childTnLst>
                              <p:par>
                                <p:cTn id="129" presetID="10" presetClass="entr" presetSubtype="0" fill="hold" grpId="0" nodeType="afterEffect">
                                  <p:stCondLst>
                                    <p:cond delay="0"/>
                                  </p:stCondLst>
                                  <p:childTnLst>
                                    <p:set>
                                      <p:cBhvr>
                                        <p:cTn id="130" dur="1" fill="hold">
                                          <p:stCondLst>
                                            <p:cond delay="0"/>
                                          </p:stCondLst>
                                        </p:cTn>
                                        <p:tgtEl>
                                          <p:spTgt spid="46"/>
                                        </p:tgtEl>
                                        <p:attrNameLst>
                                          <p:attrName>style.visibility</p:attrName>
                                        </p:attrNameLst>
                                      </p:cBhvr>
                                      <p:to>
                                        <p:strVal val="visible"/>
                                      </p:to>
                                    </p:set>
                                    <p:animEffect transition="in" filter="fade">
                                      <p:cBhvr>
                                        <p:cTn id="131" dur="500"/>
                                        <p:tgtEl>
                                          <p:spTgt spid="4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47"/>
                                        </p:tgtEl>
                                        <p:attrNameLst>
                                          <p:attrName>style.visibility</p:attrName>
                                        </p:attrNameLst>
                                      </p:cBhvr>
                                      <p:to>
                                        <p:strVal val="visible"/>
                                      </p:to>
                                    </p:set>
                                    <p:animEffect transition="in" filter="fade">
                                      <p:cBhvr>
                                        <p:cTn id="134" dur="500"/>
                                        <p:tgtEl>
                                          <p:spTgt spid="47"/>
                                        </p:tgtEl>
                                      </p:cBhvr>
                                    </p:animEffect>
                                  </p:childTnLst>
                                </p:cTn>
                              </p:par>
                            </p:childTnLst>
                          </p:cTn>
                        </p:par>
                        <p:par>
                          <p:cTn id="135" fill="hold">
                            <p:stCondLst>
                              <p:cond delay="4000"/>
                            </p:stCondLst>
                            <p:childTnLst>
                              <p:par>
                                <p:cTn id="136" presetID="53" presetClass="entr" presetSubtype="16" fill="hold" grpId="0" nodeType="afterEffect">
                                  <p:stCondLst>
                                    <p:cond delay="0"/>
                                  </p:stCondLst>
                                  <p:childTnLst>
                                    <p:set>
                                      <p:cBhvr>
                                        <p:cTn id="137" dur="1" fill="hold">
                                          <p:stCondLst>
                                            <p:cond delay="0"/>
                                          </p:stCondLst>
                                        </p:cTn>
                                        <p:tgtEl>
                                          <p:spTgt spid="26"/>
                                        </p:tgtEl>
                                        <p:attrNameLst>
                                          <p:attrName>style.visibility</p:attrName>
                                        </p:attrNameLst>
                                      </p:cBhvr>
                                      <p:to>
                                        <p:strVal val="visible"/>
                                      </p:to>
                                    </p:set>
                                    <p:anim calcmode="lin" valueType="num">
                                      <p:cBhvr>
                                        <p:cTn id="138" dur="500" fill="hold"/>
                                        <p:tgtEl>
                                          <p:spTgt spid="26"/>
                                        </p:tgtEl>
                                        <p:attrNameLst>
                                          <p:attrName>ppt_w</p:attrName>
                                        </p:attrNameLst>
                                      </p:cBhvr>
                                      <p:tavLst>
                                        <p:tav tm="0">
                                          <p:val>
                                            <p:fltVal val="0"/>
                                          </p:val>
                                        </p:tav>
                                        <p:tav tm="100000">
                                          <p:val>
                                            <p:strVal val="#ppt_w"/>
                                          </p:val>
                                        </p:tav>
                                      </p:tavLst>
                                    </p:anim>
                                    <p:anim calcmode="lin" valueType="num">
                                      <p:cBhvr>
                                        <p:cTn id="139" dur="500" fill="hold"/>
                                        <p:tgtEl>
                                          <p:spTgt spid="26"/>
                                        </p:tgtEl>
                                        <p:attrNameLst>
                                          <p:attrName>ppt_h</p:attrName>
                                        </p:attrNameLst>
                                      </p:cBhvr>
                                      <p:tavLst>
                                        <p:tav tm="0">
                                          <p:val>
                                            <p:fltVal val="0"/>
                                          </p:val>
                                        </p:tav>
                                        <p:tav tm="100000">
                                          <p:val>
                                            <p:strVal val="#ppt_h"/>
                                          </p:val>
                                        </p:tav>
                                      </p:tavLst>
                                    </p:anim>
                                    <p:animEffect transition="in" filter="fade">
                                      <p:cBhvr>
                                        <p:cTn id="140" dur="500"/>
                                        <p:tgtEl>
                                          <p:spTgt spid="2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36"/>
                                        </p:tgtEl>
                                        <p:attrNameLst>
                                          <p:attrName>style.visibility</p:attrName>
                                        </p:attrNameLst>
                                      </p:cBhvr>
                                      <p:to>
                                        <p:strVal val="visible"/>
                                      </p:to>
                                    </p:set>
                                    <p:animEffect transition="in" filter="fade">
                                      <p:cBhvr>
                                        <p:cTn id="143" dur="500"/>
                                        <p:tgtEl>
                                          <p:spTgt spid="36"/>
                                        </p:tgtEl>
                                      </p:cBhvr>
                                    </p:animEffect>
                                  </p:childTnLst>
                                </p:cTn>
                              </p:par>
                            </p:childTnLst>
                          </p:cTn>
                        </p:par>
                        <p:par>
                          <p:cTn id="144" fill="hold">
                            <p:stCondLst>
                              <p:cond delay="4500"/>
                            </p:stCondLst>
                            <p:childTnLst>
                              <p:par>
                                <p:cTn id="145" presetID="10" presetClass="entr" presetSubtype="0" fill="hold" grpId="0" nodeType="afterEffect">
                                  <p:stCondLst>
                                    <p:cond delay="0"/>
                                  </p:stCondLst>
                                  <p:childTnLst>
                                    <p:set>
                                      <p:cBhvr>
                                        <p:cTn id="146" dur="1" fill="hold">
                                          <p:stCondLst>
                                            <p:cond delay="0"/>
                                          </p:stCondLst>
                                        </p:cTn>
                                        <p:tgtEl>
                                          <p:spTgt spid="48"/>
                                        </p:tgtEl>
                                        <p:attrNameLst>
                                          <p:attrName>style.visibility</p:attrName>
                                        </p:attrNameLst>
                                      </p:cBhvr>
                                      <p:to>
                                        <p:strVal val="visible"/>
                                      </p:to>
                                    </p:set>
                                    <p:animEffect transition="in" filter="fade">
                                      <p:cBhvr>
                                        <p:cTn id="147" dur="500"/>
                                        <p:tgtEl>
                                          <p:spTgt spid="48"/>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49"/>
                                        </p:tgtEl>
                                        <p:attrNameLst>
                                          <p:attrName>style.visibility</p:attrName>
                                        </p:attrNameLst>
                                      </p:cBhvr>
                                      <p:to>
                                        <p:strVal val="visible"/>
                                      </p:to>
                                    </p:set>
                                    <p:animEffect transition="in" filter="fade">
                                      <p:cBhvr>
                                        <p:cTn id="150" dur="500"/>
                                        <p:tgtEl>
                                          <p:spTgt spid="49"/>
                                        </p:tgtEl>
                                      </p:cBhvr>
                                    </p:animEffect>
                                  </p:childTnLst>
                                </p:cTn>
                              </p:par>
                            </p:childTnLst>
                          </p:cTn>
                        </p:par>
                        <p:par>
                          <p:cTn id="151" fill="hold">
                            <p:stCondLst>
                              <p:cond delay="5000"/>
                            </p:stCondLst>
                            <p:childTnLst>
                              <p:par>
                                <p:cTn id="152" presetID="53" presetClass="entr" presetSubtype="16" fill="hold" grpId="0" nodeType="afterEffect">
                                  <p:stCondLst>
                                    <p:cond delay="0"/>
                                  </p:stCondLst>
                                  <p:childTnLst>
                                    <p:set>
                                      <p:cBhvr>
                                        <p:cTn id="153" dur="1" fill="hold">
                                          <p:stCondLst>
                                            <p:cond delay="0"/>
                                          </p:stCondLst>
                                        </p:cTn>
                                        <p:tgtEl>
                                          <p:spTgt spid="27"/>
                                        </p:tgtEl>
                                        <p:attrNameLst>
                                          <p:attrName>style.visibility</p:attrName>
                                        </p:attrNameLst>
                                      </p:cBhvr>
                                      <p:to>
                                        <p:strVal val="visible"/>
                                      </p:to>
                                    </p:set>
                                    <p:anim calcmode="lin" valueType="num">
                                      <p:cBhvr>
                                        <p:cTn id="154" dur="500" fill="hold"/>
                                        <p:tgtEl>
                                          <p:spTgt spid="27"/>
                                        </p:tgtEl>
                                        <p:attrNameLst>
                                          <p:attrName>ppt_w</p:attrName>
                                        </p:attrNameLst>
                                      </p:cBhvr>
                                      <p:tavLst>
                                        <p:tav tm="0">
                                          <p:val>
                                            <p:fltVal val="0"/>
                                          </p:val>
                                        </p:tav>
                                        <p:tav tm="100000">
                                          <p:val>
                                            <p:strVal val="#ppt_w"/>
                                          </p:val>
                                        </p:tav>
                                      </p:tavLst>
                                    </p:anim>
                                    <p:anim calcmode="lin" valueType="num">
                                      <p:cBhvr>
                                        <p:cTn id="155" dur="500" fill="hold"/>
                                        <p:tgtEl>
                                          <p:spTgt spid="27"/>
                                        </p:tgtEl>
                                        <p:attrNameLst>
                                          <p:attrName>ppt_h</p:attrName>
                                        </p:attrNameLst>
                                      </p:cBhvr>
                                      <p:tavLst>
                                        <p:tav tm="0">
                                          <p:val>
                                            <p:fltVal val="0"/>
                                          </p:val>
                                        </p:tav>
                                        <p:tav tm="100000">
                                          <p:val>
                                            <p:strVal val="#ppt_h"/>
                                          </p:val>
                                        </p:tav>
                                      </p:tavLst>
                                    </p:anim>
                                    <p:animEffect transition="in" filter="fade">
                                      <p:cBhvr>
                                        <p:cTn id="156" dur="500"/>
                                        <p:tgtEl>
                                          <p:spTgt spid="27"/>
                                        </p:tgtEl>
                                      </p:cBhvr>
                                    </p:animEffect>
                                  </p:childTnLst>
                                </p:cTn>
                              </p:par>
                              <p:par>
                                <p:cTn id="157" presetID="10" presetClass="entr" presetSubtype="0" fill="hold" nodeType="withEffect">
                                  <p:stCondLst>
                                    <p:cond delay="0"/>
                                  </p:stCondLst>
                                  <p:childTnLst>
                                    <p:set>
                                      <p:cBhvr>
                                        <p:cTn id="158" dur="1" fill="hold">
                                          <p:stCondLst>
                                            <p:cond delay="0"/>
                                          </p:stCondLst>
                                        </p:cTn>
                                        <p:tgtEl>
                                          <p:spTgt spid="37"/>
                                        </p:tgtEl>
                                        <p:attrNameLst>
                                          <p:attrName>style.visibility</p:attrName>
                                        </p:attrNameLst>
                                      </p:cBhvr>
                                      <p:to>
                                        <p:strVal val="visible"/>
                                      </p:to>
                                    </p:set>
                                    <p:animEffect transition="in" filter="fade">
                                      <p:cBhvr>
                                        <p:cTn id="159" dur="500"/>
                                        <p:tgtEl>
                                          <p:spTgt spid="37"/>
                                        </p:tgtEl>
                                      </p:cBhvr>
                                    </p:animEffect>
                                  </p:childTnLst>
                                </p:cTn>
                              </p:par>
                            </p:childTnLst>
                          </p:cTn>
                        </p:par>
                        <p:par>
                          <p:cTn id="160" fill="hold">
                            <p:stCondLst>
                              <p:cond delay="5500"/>
                            </p:stCondLst>
                            <p:childTnLst>
                              <p:par>
                                <p:cTn id="161" presetID="10" presetClass="entr" presetSubtype="0" fill="hold" grpId="0" nodeType="afterEffect">
                                  <p:stCondLst>
                                    <p:cond delay="0"/>
                                  </p:stCondLst>
                                  <p:childTnLst>
                                    <p:set>
                                      <p:cBhvr>
                                        <p:cTn id="162" dur="1" fill="hold">
                                          <p:stCondLst>
                                            <p:cond delay="0"/>
                                          </p:stCondLst>
                                        </p:cTn>
                                        <p:tgtEl>
                                          <p:spTgt spid="50"/>
                                        </p:tgtEl>
                                        <p:attrNameLst>
                                          <p:attrName>style.visibility</p:attrName>
                                        </p:attrNameLst>
                                      </p:cBhvr>
                                      <p:to>
                                        <p:strVal val="visible"/>
                                      </p:to>
                                    </p:set>
                                    <p:animEffect transition="in" filter="fade">
                                      <p:cBhvr>
                                        <p:cTn id="163" dur="500"/>
                                        <p:tgtEl>
                                          <p:spTgt spid="50"/>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51"/>
                                        </p:tgtEl>
                                        <p:attrNameLst>
                                          <p:attrName>style.visibility</p:attrName>
                                        </p:attrNameLst>
                                      </p:cBhvr>
                                      <p:to>
                                        <p:strVal val="visible"/>
                                      </p:to>
                                    </p:set>
                                    <p:animEffect transition="in" filter="fade">
                                      <p:cBhvr>
                                        <p:cTn id="166" dur="500"/>
                                        <p:tgtEl>
                                          <p:spTgt spid="51"/>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22"/>
                                        </p:tgtEl>
                                        <p:attrNameLst>
                                          <p:attrName>style.visibility</p:attrName>
                                        </p:attrNameLst>
                                      </p:cBhvr>
                                      <p:to>
                                        <p:strVal val="visible"/>
                                      </p:to>
                                    </p:set>
                                    <p:animEffect transition="in" filter="fade">
                                      <p:cBhvr>
                                        <p:cTn id="169" dur="500"/>
                                        <p:tgtEl>
                                          <p:spTgt spid="22"/>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23"/>
                                        </p:tgtEl>
                                        <p:attrNameLst>
                                          <p:attrName>style.visibility</p:attrName>
                                        </p:attrNameLst>
                                      </p:cBhvr>
                                      <p:to>
                                        <p:strVal val="visible"/>
                                      </p:to>
                                    </p:set>
                                    <p:animEffect transition="in" filter="fade">
                                      <p:cBhvr>
                                        <p:cTn id="17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22" grpId="0"/>
      <p:bldP spid="23" grpId="0"/>
      <p:bldP spid="24" grpId="0" animBg="1"/>
      <p:bldP spid="25" grpId="0" animBg="1"/>
      <p:bldP spid="26" grpId="0" animBg="1"/>
      <p:bldP spid="27" grpId="0" animBg="1"/>
      <p:bldP spid="36" grpId="0" animBg="1"/>
      <p:bldP spid="44" grpId="0"/>
      <p:bldP spid="45" grpId="0"/>
      <p:bldP spid="46" grpId="0"/>
      <p:bldP spid="47" grpId="0"/>
      <p:bldP spid="48" grpId="0"/>
      <p:bldP spid="49" grpId="0"/>
      <p:bldP spid="50" grpId="0"/>
      <p:bldP spid="5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4993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STAIRS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8" name="Rectangle 20"/>
          <p:cNvSpPr>
            <a:spLocks noChangeArrowheads="1"/>
          </p:cNvSpPr>
          <p:nvPr/>
        </p:nvSpPr>
        <p:spPr bwMode="auto">
          <a:xfrm>
            <a:off x="6276975" y="4351244"/>
            <a:ext cx="1182432" cy="2506755"/>
          </a:xfrm>
          <a:prstGeom prst="rect">
            <a:avLst/>
          </a:prstGeom>
          <a:solidFill>
            <a:srgbClr val="FF2D2D"/>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 name="Rectangle 21"/>
          <p:cNvSpPr>
            <a:spLocks noChangeArrowheads="1"/>
          </p:cNvSpPr>
          <p:nvPr/>
        </p:nvSpPr>
        <p:spPr bwMode="auto">
          <a:xfrm>
            <a:off x="7459407" y="4121924"/>
            <a:ext cx="227887" cy="2736075"/>
          </a:xfrm>
          <a:prstGeom prst="rect">
            <a:avLst/>
          </a:prstGeom>
          <a:solidFill>
            <a:srgbClr val="D0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2"/>
          <p:cNvSpPr>
            <a:spLocks/>
          </p:cNvSpPr>
          <p:nvPr/>
        </p:nvSpPr>
        <p:spPr bwMode="auto">
          <a:xfrm>
            <a:off x="6276975" y="4121924"/>
            <a:ext cx="1410318" cy="229320"/>
          </a:xfrm>
          <a:custGeom>
            <a:avLst/>
            <a:gdLst>
              <a:gd name="T0" fmla="*/ 155 w 984"/>
              <a:gd name="T1" fmla="*/ 0 h 160"/>
              <a:gd name="T2" fmla="*/ 984 w 984"/>
              <a:gd name="T3" fmla="*/ 0 h 160"/>
              <a:gd name="T4" fmla="*/ 825 w 984"/>
              <a:gd name="T5" fmla="*/ 160 h 160"/>
              <a:gd name="T6" fmla="*/ 0 w 984"/>
              <a:gd name="T7" fmla="*/ 160 h 160"/>
              <a:gd name="T8" fmla="*/ 155 w 984"/>
              <a:gd name="T9" fmla="*/ 0 h 160"/>
            </a:gdLst>
            <a:ahLst/>
            <a:cxnLst>
              <a:cxn ang="0">
                <a:pos x="T0" y="T1"/>
              </a:cxn>
              <a:cxn ang="0">
                <a:pos x="T2" y="T3"/>
              </a:cxn>
              <a:cxn ang="0">
                <a:pos x="T4" y="T5"/>
              </a:cxn>
              <a:cxn ang="0">
                <a:pos x="T6" y="T7"/>
              </a:cxn>
              <a:cxn ang="0">
                <a:pos x="T8" y="T9"/>
              </a:cxn>
            </a:cxnLst>
            <a:rect l="0" t="0" r="r" b="b"/>
            <a:pathLst>
              <a:path w="984" h="160">
                <a:moveTo>
                  <a:pt x="155" y="0"/>
                </a:moveTo>
                <a:lnTo>
                  <a:pt x="984" y="0"/>
                </a:lnTo>
                <a:lnTo>
                  <a:pt x="825" y="160"/>
                </a:lnTo>
                <a:lnTo>
                  <a:pt x="0" y="160"/>
                </a:lnTo>
                <a:lnTo>
                  <a:pt x="155"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23"/>
          <p:cNvSpPr>
            <a:spLocks noChangeArrowheads="1"/>
          </p:cNvSpPr>
          <p:nvPr/>
        </p:nvSpPr>
        <p:spPr bwMode="auto">
          <a:xfrm>
            <a:off x="11008135" y="2926593"/>
            <a:ext cx="1183865" cy="3931406"/>
          </a:xfrm>
          <a:prstGeom prst="rect">
            <a:avLst/>
          </a:prstGeom>
          <a:solidFill>
            <a:schemeClr val="bg1">
              <a:lumMod val="8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2" name="Rectangle 24"/>
          <p:cNvSpPr>
            <a:spLocks noChangeArrowheads="1"/>
          </p:cNvSpPr>
          <p:nvPr/>
        </p:nvSpPr>
        <p:spPr bwMode="auto">
          <a:xfrm>
            <a:off x="10787415" y="2697273"/>
            <a:ext cx="226454" cy="4160726"/>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25"/>
          <p:cNvSpPr>
            <a:spLocks/>
          </p:cNvSpPr>
          <p:nvPr/>
        </p:nvSpPr>
        <p:spPr bwMode="auto">
          <a:xfrm>
            <a:off x="10787415" y="2697273"/>
            <a:ext cx="1404585" cy="229320"/>
          </a:xfrm>
          <a:custGeom>
            <a:avLst/>
            <a:gdLst>
              <a:gd name="T0" fmla="*/ 825 w 980"/>
              <a:gd name="T1" fmla="*/ 0 h 160"/>
              <a:gd name="T2" fmla="*/ 0 w 980"/>
              <a:gd name="T3" fmla="*/ 0 h 160"/>
              <a:gd name="T4" fmla="*/ 158 w 980"/>
              <a:gd name="T5" fmla="*/ 160 h 160"/>
              <a:gd name="T6" fmla="*/ 980 w 980"/>
              <a:gd name="T7" fmla="*/ 160 h 160"/>
              <a:gd name="T8" fmla="*/ 825 w 980"/>
              <a:gd name="T9" fmla="*/ 0 h 160"/>
            </a:gdLst>
            <a:ahLst/>
            <a:cxnLst>
              <a:cxn ang="0">
                <a:pos x="T0" y="T1"/>
              </a:cxn>
              <a:cxn ang="0">
                <a:pos x="T2" y="T3"/>
              </a:cxn>
              <a:cxn ang="0">
                <a:pos x="T4" y="T5"/>
              </a:cxn>
              <a:cxn ang="0">
                <a:pos x="T6" y="T7"/>
              </a:cxn>
              <a:cxn ang="0">
                <a:pos x="T8" y="T9"/>
              </a:cxn>
            </a:cxnLst>
            <a:rect l="0" t="0" r="r" b="b"/>
            <a:pathLst>
              <a:path w="980" h="160">
                <a:moveTo>
                  <a:pt x="825" y="0"/>
                </a:moveTo>
                <a:lnTo>
                  <a:pt x="0" y="0"/>
                </a:lnTo>
                <a:lnTo>
                  <a:pt x="158" y="160"/>
                </a:lnTo>
                <a:lnTo>
                  <a:pt x="980" y="160"/>
                </a:lnTo>
                <a:lnTo>
                  <a:pt x="82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26"/>
          <p:cNvSpPr>
            <a:spLocks noChangeArrowheads="1"/>
          </p:cNvSpPr>
          <p:nvPr/>
        </p:nvSpPr>
        <p:spPr bwMode="auto">
          <a:xfrm>
            <a:off x="7574067" y="4946044"/>
            <a:ext cx="1183865" cy="1911956"/>
          </a:xfrm>
          <a:prstGeom prst="rect">
            <a:avLst/>
          </a:pr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7"/>
          <p:cNvSpPr>
            <a:spLocks/>
          </p:cNvSpPr>
          <p:nvPr/>
        </p:nvSpPr>
        <p:spPr bwMode="auto">
          <a:xfrm>
            <a:off x="7574067" y="4829950"/>
            <a:ext cx="1295658" cy="116093"/>
          </a:xfrm>
          <a:custGeom>
            <a:avLst/>
            <a:gdLst>
              <a:gd name="T0" fmla="*/ 79 w 904"/>
              <a:gd name="T1" fmla="*/ 0 h 81"/>
              <a:gd name="T2" fmla="*/ 0 w 904"/>
              <a:gd name="T3" fmla="*/ 81 h 81"/>
              <a:gd name="T4" fmla="*/ 826 w 904"/>
              <a:gd name="T5" fmla="*/ 81 h 81"/>
              <a:gd name="T6" fmla="*/ 904 w 904"/>
              <a:gd name="T7" fmla="*/ 0 h 81"/>
              <a:gd name="T8" fmla="*/ 79 w 904"/>
              <a:gd name="T9" fmla="*/ 0 h 81"/>
            </a:gdLst>
            <a:ahLst/>
            <a:cxnLst>
              <a:cxn ang="0">
                <a:pos x="T0" y="T1"/>
              </a:cxn>
              <a:cxn ang="0">
                <a:pos x="T2" y="T3"/>
              </a:cxn>
              <a:cxn ang="0">
                <a:pos x="T4" y="T5"/>
              </a:cxn>
              <a:cxn ang="0">
                <a:pos x="T6" y="T7"/>
              </a:cxn>
              <a:cxn ang="0">
                <a:pos x="T8" y="T9"/>
              </a:cxn>
            </a:cxnLst>
            <a:rect l="0" t="0" r="r" b="b"/>
            <a:pathLst>
              <a:path w="904" h="81">
                <a:moveTo>
                  <a:pt x="79" y="0"/>
                </a:moveTo>
                <a:lnTo>
                  <a:pt x="0" y="81"/>
                </a:lnTo>
                <a:lnTo>
                  <a:pt x="826" y="81"/>
                </a:lnTo>
                <a:lnTo>
                  <a:pt x="904" y="0"/>
                </a:lnTo>
                <a:lnTo>
                  <a:pt x="79" y="0"/>
                </a:lnTo>
                <a:close/>
              </a:path>
            </a:pathLst>
          </a:custGeom>
          <a:solidFill>
            <a:srgbClr val="FF8F8F"/>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Rectangle 28"/>
          <p:cNvSpPr>
            <a:spLocks noChangeArrowheads="1"/>
          </p:cNvSpPr>
          <p:nvPr/>
        </p:nvSpPr>
        <p:spPr bwMode="auto">
          <a:xfrm>
            <a:off x="9716776" y="3892604"/>
            <a:ext cx="1185299" cy="2965395"/>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29"/>
          <p:cNvSpPr>
            <a:spLocks/>
          </p:cNvSpPr>
          <p:nvPr/>
        </p:nvSpPr>
        <p:spPr bwMode="auto">
          <a:xfrm>
            <a:off x="9603550" y="3773645"/>
            <a:ext cx="1295658" cy="118959"/>
          </a:xfrm>
          <a:custGeom>
            <a:avLst/>
            <a:gdLst>
              <a:gd name="T0" fmla="*/ 826 w 904"/>
              <a:gd name="T1" fmla="*/ 0 h 83"/>
              <a:gd name="T2" fmla="*/ 904 w 904"/>
              <a:gd name="T3" fmla="*/ 83 h 83"/>
              <a:gd name="T4" fmla="*/ 79 w 904"/>
              <a:gd name="T5" fmla="*/ 83 h 83"/>
              <a:gd name="T6" fmla="*/ 0 w 904"/>
              <a:gd name="T7" fmla="*/ 0 h 83"/>
              <a:gd name="T8" fmla="*/ 826 w 904"/>
              <a:gd name="T9" fmla="*/ 0 h 83"/>
            </a:gdLst>
            <a:ahLst/>
            <a:cxnLst>
              <a:cxn ang="0">
                <a:pos x="T0" y="T1"/>
              </a:cxn>
              <a:cxn ang="0">
                <a:pos x="T2" y="T3"/>
              </a:cxn>
              <a:cxn ang="0">
                <a:pos x="T4" y="T5"/>
              </a:cxn>
              <a:cxn ang="0">
                <a:pos x="T6" y="T7"/>
              </a:cxn>
              <a:cxn ang="0">
                <a:pos x="T8" y="T9"/>
              </a:cxn>
            </a:cxnLst>
            <a:rect l="0" t="0" r="r" b="b"/>
            <a:pathLst>
              <a:path w="904" h="83">
                <a:moveTo>
                  <a:pt x="826" y="0"/>
                </a:moveTo>
                <a:lnTo>
                  <a:pt x="904" y="83"/>
                </a:lnTo>
                <a:lnTo>
                  <a:pt x="79" y="83"/>
                </a:lnTo>
                <a:lnTo>
                  <a:pt x="0" y="0"/>
                </a:lnTo>
                <a:lnTo>
                  <a:pt x="826"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30"/>
          <p:cNvSpPr>
            <a:spLocks noChangeArrowheads="1"/>
          </p:cNvSpPr>
          <p:nvPr/>
        </p:nvSpPr>
        <p:spPr bwMode="auto">
          <a:xfrm>
            <a:off x="8643272" y="3515660"/>
            <a:ext cx="1182432" cy="3342340"/>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p:cNvSpPr>
          <p:nvPr/>
        </p:nvSpPr>
        <p:spPr bwMode="auto">
          <a:xfrm>
            <a:off x="8643272" y="3286340"/>
            <a:ext cx="1182432" cy="229320"/>
          </a:xfrm>
          <a:custGeom>
            <a:avLst/>
            <a:gdLst>
              <a:gd name="T0" fmla="*/ 670 w 825"/>
              <a:gd name="T1" fmla="*/ 0 h 160"/>
              <a:gd name="T2" fmla="*/ 154 w 825"/>
              <a:gd name="T3" fmla="*/ 0 h 160"/>
              <a:gd name="T4" fmla="*/ 0 w 825"/>
              <a:gd name="T5" fmla="*/ 160 h 160"/>
              <a:gd name="T6" fmla="*/ 825 w 825"/>
              <a:gd name="T7" fmla="*/ 160 h 160"/>
              <a:gd name="T8" fmla="*/ 670 w 825"/>
              <a:gd name="T9" fmla="*/ 0 h 160"/>
            </a:gdLst>
            <a:ahLst/>
            <a:cxnLst>
              <a:cxn ang="0">
                <a:pos x="T0" y="T1"/>
              </a:cxn>
              <a:cxn ang="0">
                <a:pos x="T2" y="T3"/>
              </a:cxn>
              <a:cxn ang="0">
                <a:pos x="T4" y="T5"/>
              </a:cxn>
              <a:cxn ang="0">
                <a:pos x="T6" y="T7"/>
              </a:cxn>
              <a:cxn ang="0">
                <a:pos x="T8" y="T9"/>
              </a:cxn>
            </a:cxnLst>
            <a:rect l="0" t="0" r="r" b="b"/>
            <a:pathLst>
              <a:path w="825" h="160">
                <a:moveTo>
                  <a:pt x="670" y="0"/>
                </a:moveTo>
                <a:lnTo>
                  <a:pt x="154" y="0"/>
                </a:lnTo>
                <a:lnTo>
                  <a:pt x="0" y="160"/>
                </a:lnTo>
                <a:lnTo>
                  <a:pt x="825" y="160"/>
                </a:lnTo>
                <a:lnTo>
                  <a:pt x="67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4" name="Group 103"/>
          <p:cNvGrpSpPr/>
          <p:nvPr/>
        </p:nvGrpSpPr>
        <p:grpSpPr>
          <a:xfrm>
            <a:off x="11415375" y="3155913"/>
            <a:ext cx="375118" cy="320312"/>
            <a:chOff x="5975421" y="268364"/>
            <a:chExt cx="488950" cy="417513"/>
          </a:xfrm>
          <a:solidFill>
            <a:schemeClr val="bg1"/>
          </a:solidFill>
        </p:grpSpPr>
        <p:sp>
          <p:nvSpPr>
            <p:cNvPr id="10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9"/>
          <p:cNvSpPr>
            <a:spLocks noEditPoints="1"/>
          </p:cNvSpPr>
          <p:nvPr/>
        </p:nvSpPr>
        <p:spPr bwMode="auto">
          <a:xfrm>
            <a:off x="10134569" y="4071043"/>
            <a:ext cx="458640" cy="442874"/>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23"/>
          <p:cNvSpPr>
            <a:spLocks noEditPoints="1"/>
          </p:cNvSpPr>
          <p:nvPr/>
        </p:nvSpPr>
        <p:spPr bwMode="auto">
          <a:xfrm>
            <a:off x="7885083" y="5161571"/>
            <a:ext cx="442875" cy="335381"/>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23" name="Group 122"/>
          <p:cNvGrpSpPr/>
          <p:nvPr/>
        </p:nvGrpSpPr>
        <p:grpSpPr>
          <a:xfrm>
            <a:off x="9022718" y="3729930"/>
            <a:ext cx="451474" cy="442875"/>
            <a:chOff x="6786562" y="796925"/>
            <a:chExt cx="500063" cy="490538"/>
          </a:xfrm>
          <a:solidFill>
            <a:schemeClr val="bg1"/>
          </a:solidFill>
        </p:grpSpPr>
        <p:sp>
          <p:nvSpPr>
            <p:cNvPr id="12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6634051" y="4601171"/>
            <a:ext cx="425129" cy="345588"/>
            <a:chOff x="7546975" y="561975"/>
            <a:chExt cx="492125" cy="400050"/>
          </a:xfrm>
          <a:solidFill>
            <a:schemeClr val="bg1"/>
          </a:solidFill>
        </p:grpSpPr>
        <p:sp>
          <p:nvSpPr>
            <p:cNvPr id="12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TextBox 130"/>
          <p:cNvSpPr txBox="1"/>
          <p:nvPr/>
        </p:nvSpPr>
        <p:spPr>
          <a:xfrm>
            <a:off x="11039934" y="2300711"/>
            <a:ext cx="918841"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80%</a:t>
            </a:r>
            <a:endParaRPr lang="id-ID" sz="3600" b="1" dirty="0">
              <a:solidFill>
                <a:schemeClr val="bg1">
                  <a:lumMod val="50000"/>
                </a:schemeClr>
              </a:solidFill>
              <a:latin typeface="Agency FB" panose="020B0503020202020204" pitchFamily="34" charset="0"/>
            </a:endParaRPr>
          </a:p>
        </p:txBody>
      </p:sp>
      <p:sp>
        <p:nvSpPr>
          <p:cNvPr id="132" name="TextBox 131"/>
          <p:cNvSpPr txBox="1"/>
          <p:nvPr/>
        </p:nvSpPr>
        <p:spPr>
          <a:xfrm>
            <a:off x="9844067" y="3289818"/>
            <a:ext cx="915635"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60%</a:t>
            </a:r>
            <a:endParaRPr lang="id-ID" sz="3600" b="1" dirty="0">
              <a:solidFill>
                <a:schemeClr val="bg1">
                  <a:lumMod val="50000"/>
                </a:schemeClr>
              </a:solidFill>
              <a:latin typeface="Agency FB" panose="020B0503020202020204" pitchFamily="34" charset="0"/>
            </a:endParaRPr>
          </a:p>
        </p:txBody>
      </p:sp>
      <p:sp>
        <p:nvSpPr>
          <p:cNvPr id="133" name="TextBox 132"/>
          <p:cNvSpPr txBox="1"/>
          <p:nvPr/>
        </p:nvSpPr>
        <p:spPr>
          <a:xfrm>
            <a:off x="6528615" y="3665735"/>
            <a:ext cx="91242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50%</a:t>
            </a:r>
            <a:endParaRPr lang="id-ID" sz="3600" b="1" dirty="0">
              <a:solidFill>
                <a:schemeClr val="bg1">
                  <a:lumMod val="50000"/>
                </a:schemeClr>
              </a:solidFill>
              <a:latin typeface="Agency FB" panose="020B0503020202020204" pitchFamily="34" charset="0"/>
            </a:endParaRPr>
          </a:p>
        </p:txBody>
      </p:sp>
      <p:sp>
        <p:nvSpPr>
          <p:cNvPr id="134" name="TextBox 133"/>
          <p:cNvSpPr txBox="1"/>
          <p:nvPr/>
        </p:nvSpPr>
        <p:spPr>
          <a:xfrm>
            <a:off x="8748906" y="2803065"/>
            <a:ext cx="90120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70%</a:t>
            </a:r>
            <a:endParaRPr lang="id-ID" sz="3600" b="1" dirty="0">
              <a:solidFill>
                <a:schemeClr val="bg1">
                  <a:lumMod val="50000"/>
                </a:schemeClr>
              </a:solidFill>
              <a:latin typeface="Agency FB" panose="020B0503020202020204" pitchFamily="34" charset="0"/>
            </a:endParaRPr>
          </a:p>
        </p:txBody>
      </p:sp>
      <p:sp>
        <p:nvSpPr>
          <p:cNvPr id="135" name="TextBox 134"/>
          <p:cNvSpPr txBox="1"/>
          <p:nvPr/>
        </p:nvSpPr>
        <p:spPr>
          <a:xfrm>
            <a:off x="7714322" y="4340403"/>
            <a:ext cx="91242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50%</a:t>
            </a:r>
            <a:endParaRPr lang="id-ID" sz="3600" b="1" dirty="0">
              <a:solidFill>
                <a:schemeClr val="bg1">
                  <a:lumMod val="50000"/>
                </a:schemeClr>
              </a:solidFill>
              <a:latin typeface="Agency FB" panose="020B0503020202020204" pitchFamily="34" charset="0"/>
            </a:endParaRPr>
          </a:p>
        </p:txBody>
      </p:sp>
      <p:sp>
        <p:nvSpPr>
          <p:cNvPr id="136" name="Freeform 14"/>
          <p:cNvSpPr>
            <a:spLocks noEditPoints="1"/>
          </p:cNvSpPr>
          <p:nvPr/>
        </p:nvSpPr>
        <p:spPr bwMode="auto">
          <a:xfrm rot="5400000">
            <a:off x="6771922" y="2876300"/>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D0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14"/>
          <p:cNvSpPr>
            <a:spLocks noEditPoints="1"/>
          </p:cNvSpPr>
          <p:nvPr/>
        </p:nvSpPr>
        <p:spPr bwMode="auto">
          <a:xfrm rot="5400000">
            <a:off x="7971995" y="3568591"/>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FF2D2D"/>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14"/>
          <p:cNvSpPr>
            <a:spLocks noEditPoints="1"/>
          </p:cNvSpPr>
          <p:nvPr/>
        </p:nvSpPr>
        <p:spPr bwMode="auto">
          <a:xfrm rot="5400000">
            <a:off x="10029859" y="2497752"/>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14"/>
          <p:cNvSpPr>
            <a:spLocks noEditPoints="1"/>
          </p:cNvSpPr>
          <p:nvPr/>
        </p:nvSpPr>
        <p:spPr bwMode="auto">
          <a:xfrm rot="5400000">
            <a:off x="9015036" y="2142311"/>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14"/>
          <p:cNvSpPr>
            <a:spLocks noEditPoints="1"/>
          </p:cNvSpPr>
          <p:nvPr/>
        </p:nvSpPr>
        <p:spPr bwMode="auto">
          <a:xfrm rot="5400000">
            <a:off x="11242560" y="1722450"/>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TextBox 140"/>
          <p:cNvSpPr txBox="1"/>
          <p:nvPr/>
        </p:nvSpPr>
        <p:spPr>
          <a:xfrm>
            <a:off x="820807" y="2489061"/>
            <a:ext cx="3900811"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Stairs Words</a:t>
            </a:r>
            <a:endParaRPr lang="id-ID" sz="4800" b="1" dirty="0">
              <a:solidFill>
                <a:srgbClr val="FF6D6D"/>
              </a:solidFill>
              <a:latin typeface="Raleway" panose="020B0003030101060003" pitchFamily="34" charset="0"/>
            </a:endParaRPr>
          </a:p>
        </p:txBody>
      </p:sp>
      <p:sp>
        <p:nvSpPr>
          <p:cNvPr id="142" name="Rectangle 141"/>
          <p:cNvSpPr/>
          <p:nvPr/>
        </p:nvSpPr>
        <p:spPr>
          <a:xfrm>
            <a:off x="820806" y="3264894"/>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65586065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1"/>
                                        </p:tgtEl>
                                        <p:attrNameLst>
                                          <p:attrName>style.visibility</p:attrName>
                                        </p:attrNameLst>
                                      </p:cBhvr>
                                      <p:to>
                                        <p:strVal val="visible"/>
                                      </p:to>
                                    </p:set>
                                    <p:animEffect transition="in" filter="fade">
                                      <p:cBhvr>
                                        <p:cTn id="15" dur="500"/>
                                        <p:tgtEl>
                                          <p:spTgt spid="14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36"/>
                                        </p:tgtEl>
                                        <p:attrNameLst>
                                          <p:attrName>style.visibility</p:attrName>
                                        </p:attrNameLst>
                                      </p:cBhvr>
                                      <p:to>
                                        <p:strVal val="visible"/>
                                      </p:to>
                                    </p:set>
                                    <p:anim calcmode="lin" valueType="num">
                                      <p:cBhvr>
                                        <p:cTn id="22" dur="500" fill="hold"/>
                                        <p:tgtEl>
                                          <p:spTgt spid="136"/>
                                        </p:tgtEl>
                                        <p:attrNameLst>
                                          <p:attrName>ppt_w</p:attrName>
                                        </p:attrNameLst>
                                      </p:cBhvr>
                                      <p:tavLst>
                                        <p:tav tm="0">
                                          <p:val>
                                            <p:fltVal val="0"/>
                                          </p:val>
                                        </p:tav>
                                        <p:tav tm="100000">
                                          <p:val>
                                            <p:strVal val="#ppt_w"/>
                                          </p:val>
                                        </p:tav>
                                      </p:tavLst>
                                    </p:anim>
                                    <p:anim calcmode="lin" valueType="num">
                                      <p:cBhvr>
                                        <p:cTn id="23" dur="500" fill="hold"/>
                                        <p:tgtEl>
                                          <p:spTgt spid="136"/>
                                        </p:tgtEl>
                                        <p:attrNameLst>
                                          <p:attrName>ppt_h</p:attrName>
                                        </p:attrNameLst>
                                      </p:cBhvr>
                                      <p:tavLst>
                                        <p:tav tm="0">
                                          <p:val>
                                            <p:fltVal val="0"/>
                                          </p:val>
                                        </p:tav>
                                        <p:tav tm="100000">
                                          <p:val>
                                            <p:strVal val="#ppt_h"/>
                                          </p:val>
                                        </p:tav>
                                      </p:tavLst>
                                    </p:anim>
                                    <p:animEffect transition="in" filter="fade">
                                      <p:cBhvr>
                                        <p:cTn id="24" dur="500"/>
                                        <p:tgtEl>
                                          <p:spTgt spid="13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750"/>
                                        <p:tgtEl>
                                          <p:spTgt spid="8"/>
                                        </p:tgtEl>
                                      </p:cBhvr>
                                    </p:animEffect>
                                    <p:anim calcmode="lin" valueType="num">
                                      <p:cBhvr>
                                        <p:cTn id="29" dur="750" fill="hold"/>
                                        <p:tgtEl>
                                          <p:spTgt spid="8"/>
                                        </p:tgtEl>
                                        <p:attrNameLst>
                                          <p:attrName>ppt_x</p:attrName>
                                        </p:attrNameLst>
                                      </p:cBhvr>
                                      <p:tavLst>
                                        <p:tav tm="0">
                                          <p:val>
                                            <p:strVal val="#ppt_x"/>
                                          </p:val>
                                        </p:tav>
                                        <p:tav tm="100000">
                                          <p:val>
                                            <p:strVal val="#ppt_x"/>
                                          </p:val>
                                        </p:tav>
                                      </p:tavLst>
                                    </p:anim>
                                    <p:anim calcmode="lin" valueType="num">
                                      <p:cBhvr>
                                        <p:cTn id="30" dur="750" fill="hold"/>
                                        <p:tgtEl>
                                          <p:spTgt spid="8"/>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750"/>
                                        <p:tgtEl>
                                          <p:spTgt spid="10"/>
                                        </p:tgtEl>
                                      </p:cBhvr>
                                    </p:animEffect>
                                    <p:anim calcmode="lin" valueType="num">
                                      <p:cBhvr>
                                        <p:cTn id="34" dur="750" fill="hold"/>
                                        <p:tgtEl>
                                          <p:spTgt spid="10"/>
                                        </p:tgtEl>
                                        <p:attrNameLst>
                                          <p:attrName>ppt_x</p:attrName>
                                        </p:attrNameLst>
                                      </p:cBhvr>
                                      <p:tavLst>
                                        <p:tav tm="0">
                                          <p:val>
                                            <p:strVal val="#ppt_x"/>
                                          </p:val>
                                        </p:tav>
                                        <p:tav tm="100000">
                                          <p:val>
                                            <p:strVal val="#ppt_x"/>
                                          </p:val>
                                        </p:tav>
                                      </p:tavLst>
                                    </p:anim>
                                    <p:anim calcmode="lin" valueType="num">
                                      <p:cBhvr>
                                        <p:cTn id="35" dur="750" fill="hold"/>
                                        <p:tgtEl>
                                          <p:spTgt spid="10"/>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750"/>
                                        <p:tgtEl>
                                          <p:spTgt spid="9"/>
                                        </p:tgtEl>
                                      </p:cBhvr>
                                    </p:animEffect>
                                    <p:anim calcmode="lin" valueType="num">
                                      <p:cBhvr>
                                        <p:cTn id="39" dur="750" fill="hold"/>
                                        <p:tgtEl>
                                          <p:spTgt spid="9"/>
                                        </p:tgtEl>
                                        <p:attrNameLst>
                                          <p:attrName>ppt_x</p:attrName>
                                        </p:attrNameLst>
                                      </p:cBhvr>
                                      <p:tavLst>
                                        <p:tav tm="0">
                                          <p:val>
                                            <p:strVal val="#ppt_x"/>
                                          </p:val>
                                        </p:tav>
                                        <p:tav tm="100000">
                                          <p:val>
                                            <p:strVal val="#ppt_x"/>
                                          </p:val>
                                        </p:tav>
                                      </p:tavLst>
                                    </p:anim>
                                    <p:anim calcmode="lin" valueType="num">
                                      <p:cBhvr>
                                        <p:cTn id="40" dur="750" fill="hold"/>
                                        <p:tgtEl>
                                          <p:spTgt spid="9"/>
                                        </p:tgtEl>
                                        <p:attrNameLst>
                                          <p:attrName>ppt_y</p:attrName>
                                        </p:attrNameLst>
                                      </p:cBhvr>
                                      <p:tavLst>
                                        <p:tav tm="0">
                                          <p:val>
                                            <p:strVal val="#ppt_y+.1"/>
                                          </p:val>
                                        </p:tav>
                                        <p:tav tm="100000">
                                          <p:val>
                                            <p:strVal val="#ppt_y"/>
                                          </p:val>
                                        </p:tav>
                                      </p:tavLst>
                                    </p:anim>
                                  </p:childTnLst>
                                </p:cTn>
                              </p:par>
                            </p:childTnLst>
                          </p:cTn>
                        </p:par>
                        <p:par>
                          <p:cTn id="41" fill="hold">
                            <p:stCondLst>
                              <p:cond delay="2750"/>
                            </p:stCondLst>
                            <p:childTnLst>
                              <p:par>
                                <p:cTn id="42" presetID="10" presetClass="entr" presetSubtype="0" fill="hold" nodeType="afterEffect">
                                  <p:stCondLst>
                                    <p:cond delay="0"/>
                                  </p:stCondLst>
                                  <p:childTnLst>
                                    <p:set>
                                      <p:cBhvr>
                                        <p:cTn id="43" dur="1" fill="hold">
                                          <p:stCondLst>
                                            <p:cond delay="0"/>
                                          </p:stCondLst>
                                        </p:cTn>
                                        <p:tgtEl>
                                          <p:spTgt spid="128"/>
                                        </p:tgtEl>
                                        <p:attrNameLst>
                                          <p:attrName>style.visibility</p:attrName>
                                        </p:attrNameLst>
                                      </p:cBhvr>
                                      <p:to>
                                        <p:strVal val="visible"/>
                                      </p:to>
                                    </p:set>
                                    <p:animEffect transition="in" filter="fade">
                                      <p:cBhvr>
                                        <p:cTn id="44" dur="500"/>
                                        <p:tgtEl>
                                          <p:spTgt spid="12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p:cTn id="47" dur="500" fill="hold"/>
                                        <p:tgtEl>
                                          <p:spTgt spid="133"/>
                                        </p:tgtEl>
                                        <p:attrNameLst>
                                          <p:attrName>ppt_w</p:attrName>
                                        </p:attrNameLst>
                                      </p:cBhvr>
                                      <p:tavLst>
                                        <p:tav tm="0">
                                          <p:val>
                                            <p:fltVal val="0"/>
                                          </p:val>
                                        </p:tav>
                                        <p:tav tm="100000">
                                          <p:val>
                                            <p:strVal val="#ppt_w"/>
                                          </p:val>
                                        </p:tav>
                                      </p:tavLst>
                                    </p:anim>
                                    <p:anim calcmode="lin" valueType="num">
                                      <p:cBhvr>
                                        <p:cTn id="48" dur="500" fill="hold"/>
                                        <p:tgtEl>
                                          <p:spTgt spid="133"/>
                                        </p:tgtEl>
                                        <p:attrNameLst>
                                          <p:attrName>ppt_h</p:attrName>
                                        </p:attrNameLst>
                                      </p:cBhvr>
                                      <p:tavLst>
                                        <p:tav tm="0">
                                          <p:val>
                                            <p:fltVal val="0"/>
                                          </p:val>
                                        </p:tav>
                                        <p:tav tm="100000">
                                          <p:val>
                                            <p:strVal val="#ppt_h"/>
                                          </p:val>
                                        </p:tav>
                                      </p:tavLst>
                                    </p:anim>
                                    <p:animEffect transition="in" filter="fade">
                                      <p:cBhvr>
                                        <p:cTn id="49" dur="500"/>
                                        <p:tgtEl>
                                          <p:spTgt spid="13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37"/>
                                        </p:tgtEl>
                                        <p:attrNameLst>
                                          <p:attrName>style.visibility</p:attrName>
                                        </p:attrNameLst>
                                      </p:cBhvr>
                                      <p:to>
                                        <p:strVal val="visible"/>
                                      </p:to>
                                    </p:set>
                                    <p:anim calcmode="lin" valueType="num">
                                      <p:cBhvr>
                                        <p:cTn id="52" dur="500" fill="hold"/>
                                        <p:tgtEl>
                                          <p:spTgt spid="137"/>
                                        </p:tgtEl>
                                        <p:attrNameLst>
                                          <p:attrName>ppt_w</p:attrName>
                                        </p:attrNameLst>
                                      </p:cBhvr>
                                      <p:tavLst>
                                        <p:tav tm="0">
                                          <p:val>
                                            <p:fltVal val="0"/>
                                          </p:val>
                                        </p:tav>
                                        <p:tav tm="100000">
                                          <p:val>
                                            <p:strVal val="#ppt_w"/>
                                          </p:val>
                                        </p:tav>
                                      </p:tavLst>
                                    </p:anim>
                                    <p:anim calcmode="lin" valueType="num">
                                      <p:cBhvr>
                                        <p:cTn id="53" dur="500" fill="hold"/>
                                        <p:tgtEl>
                                          <p:spTgt spid="137"/>
                                        </p:tgtEl>
                                        <p:attrNameLst>
                                          <p:attrName>ppt_h</p:attrName>
                                        </p:attrNameLst>
                                      </p:cBhvr>
                                      <p:tavLst>
                                        <p:tav tm="0">
                                          <p:val>
                                            <p:fltVal val="0"/>
                                          </p:val>
                                        </p:tav>
                                        <p:tav tm="100000">
                                          <p:val>
                                            <p:strVal val="#ppt_h"/>
                                          </p:val>
                                        </p:tav>
                                      </p:tavLst>
                                    </p:anim>
                                    <p:animEffect transition="in" filter="fade">
                                      <p:cBhvr>
                                        <p:cTn id="54" dur="500"/>
                                        <p:tgtEl>
                                          <p:spTgt spid="137"/>
                                        </p:tgtEl>
                                      </p:cBhvr>
                                    </p:animEffect>
                                  </p:childTnLst>
                                </p:cTn>
                              </p:par>
                            </p:childTnLst>
                          </p:cTn>
                        </p:par>
                        <p:par>
                          <p:cTn id="55" fill="hold">
                            <p:stCondLst>
                              <p:cond delay="3250"/>
                            </p:stCondLst>
                            <p:childTnLst>
                              <p:par>
                                <p:cTn id="56" presetID="42"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750"/>
                                        <p:tgtEl>
                                          <p:spTgt spid="14"/>
                                        </p:tgtEl>
                                      </p:cBhvr>
                                    </p:animEffect>
                                    <p:anim calcmode="lin" valueType="num">
                                      <p:cBhvr>
                                        <p:cTn id="59" dur="750" fill="hold"/>
                                        <p:tgtEl>
                                          <p:spTgt spid="14"/>
                                        </p:tgtEl>
                                        <p:attrNameLst>
                                          <p:attrName>ppt_x</p:attrName>
                                        </p:attrNameLst>
                                      </p:cBhvr>
                                      <p:tavLst>
                                        <p:tav tm="0">
                                          <p:val>
                                            <p:strVal val="#ppt_x"/>
                                          </p:val>
                                        </p:tav>
                                        <p:tav tm="100000">
                                          <p:val>
                                            <p:strVal val="#ppt_x"/>
                                          </p:val>
                                        </p:tav>
                                      </p:tavLst>
                                    </p:anim>
                                    <p:anim calcmode="lin" valueType="num">
                                      <p:cBhvr>
                                        <p:cTn id="60" dur="750" fill="hold"/>
                                        <p:tgtEl>
                                          <p:spTgt spid="14"/>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750"/>
                                        <p:tgtEl>
                                          <p:spTgt spid="15"/>
                                        </p:tgtEl>
                                      </p:cBhvr>
                                    </p:animEffect>
                                    <p:anim calcmode="lin" valueType="num">
                                      <p:cBhvr>
                                        <p:cTn id="64" dur="750" fill="hold"/>
                                        <p:tgtEl>
                                          <p:spTgt spid="15"/>
                                        </p:tgtEl>
                                        <p:attrNameLst>
                                          <p:attrName>ppt_x</p:attrName>
                                        </p:attrNameLst>
                                      </p:cBhvr>
                                      <p:tavLst>
                                        <p:tav tm="0">
                                          <p:val>
                                            <p:strVal val="#ppt_x"/>
                                          </p:val>
                                        </p:tav>
                                        <p:tav tm="100000">
                                          <p:val>
                                            <p:strVal val="#ppt_x"/>
                                          </p:val>
                                        </p:tav>
                                      </p:tavLst>
                                    </p:anim>
                                    <p:anim calcmode="lin" valueType="num">
                                      <p:cBhvr>
                                        <p:cTn id="65" dur="750" fill="hold"/>
                                        <p:tgtEl>
                                          <p:spTgt spid="15"/>
                                        </p:tgtEl>
                                        <p:attrNameLst>
                                          <p:attrName>ppt_y</p:attrName>
                                        </p:attrNameLst>
                                      </p:cBhvr>
                                      <p:tavLst>
                                        <p:tav tm="0">
                                          <p:val>
                                            <p:strVal val="#ppt_y+.1"/>
                                          </p:val>
                                        </p:tav>
                                        <p:tav tm="100000">
                                          <p:val>
                                            <p:strVal val="#ppt_y"/>
                                          </p:val>
                                        </p:tav>
                                      </p:tavLst>
                                    </p:anim>
                                  </p:childTnLst>
                                </p:cTn>
                              </p:par>
                            </p:childTnLst>
                          </p:cTn>
                        </p:par>
                        <p:par>
                          <p:cTn id="66" fill="hold">
                            <p:stCondLst>
                              <p:cond delay="4000"/>
                            </p:stCondLst>
                            <p:childTnLst>
                              <p:par>
                                <p:cTn id="67" presetID="10" presetClass="entr" presetSubtype="0" fill="hold" grpId="0" nodeType="afterEffect">
                                  <p:stCondLst>
                                    <p:cond delay="0"/>
                                  </p:stCondLst>
                                  <p:childTnLst>
                                    <p:set>
                                      <p:cBhvr>
                                        <p:cTn id="68" dur="1" fill="hold">
                                          <p:stCondLst>
                                            <p:cond delay="0"/>
                                          </p:stCondLst>
                                        </p:cTn>
                                        <p:tgtEl>
                                          <p:spTgt spid="118"/>
                                        </p:tgtEl>
                                        <p:attrNameLst>
                                          <p:attrName>style.visibility</p:attrName>
                                        </p:attrNameLst>
                                      </p:cBhvr>
                                      <p:to>
                                        <p:strVal val="visible"/>
                                      </p:to>
                                    </p:set>
                                    <p:animEffect transition="in" filter="fade">
                                      <p:cBhvr>
                                        <p:cTn id="69" dur="500"/>
                                        <p:tgtEl>
                                          <p:spTgt spid="1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5"/>
                                        </p:tgtEl>
                                        <p:attrNameLst>
                                          <p:attrName>style.visibility</p:attrName>
                                        </p:attrNameLst>
                                      </p:cBhvr>
                                      <p:to>
                                        <p:strVal val="visible"/>
                                      </p:to>
                                    </p:set>
                                    <p:anim calcmode="lin" valueType="num">
                                      <p:cBhvr>
                                        <p:cTn id="72" dur="500" fill="hold"/>
                                        <p:tgtEl>
                                          <p:spTgt spid="135"/>
                                        </p:tgtEl>
                                        <p:attrNameLst>
                                          <p:attrName>ppt_w</p:attrName>
                                        </p:attrNameLst>
                                      </p:cBhvr>
                                      <p:tavLst>
                                        <p:tav tm="0">
                                          <p:val>
                                            <p:fltVal val="0"/>
                                          </p:val>
                                        </p:tav>
                                        <p:tav tm="100000">
                                          <p:val>
                                            <p:strVal val="#ppt_w"/>
                                          </p:val>
                                        </p:tav>
                                      </p:tavLst>
                                    </p:anim>
                                    <p:anim calcmode="lin" valueType="num">
                                      <p:cBhvr>
                                        <p:cTn id="73" dur="500" fill="hold"/>
                                        <p:tgtEl>
                                          <p:spTgt spid="135"/>
                                        </p:tgtEl>
                                        <p:attrNameLst>
                                          <p:attrName>ppt_h</p:attrName>
                                        </p:attrNameLst>
                                      </p:cBhvr>
                                      <p:tavLst>
                                        <p:tav tm="0">
                                          <p:val>
                                            <p:fltVal val="0"/>
                                          </p:val>
                                        </p:tav>
                                        <p:tav tm="100000">
                                          <p:val>
                                            <p:strVal val="#ppt_h"/>
                                          </p:val>
                                        </p:tav>
                                      </p:tavLst>
                                    </p:anim>
                                    <p:animEffect transition="in" filter="fade">
                                      <p:cBhvr>
                                        <p:cTn id="74" dur="500"/>
                                        <p:tgtEl>
                                          <p:spTgt spid="135"/>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p:cTn id="77" dur="500" fill="hold"/>
                                        <p:tgtEl>
                                          <p:spTgt spid="139"/>
                                        </p:tgtEl>
                                        <p:attrNameLst>
                                          <p:attrName>ppt_w</p:attrName>
                                        </p:attrNameLst>
                                      </p:cBhvr>
                                      <p:tavLst>
                                        <p:tav tm="0">
                                          <p:val>
                                            <p:fltVal val="0"/>
                                          </p:val>
                                        </p:tav>
                                        <p:tav tm="100000">
                                          <p:val>
                                            <p:strVal val="#ppt_w"/>
                                          </p:val>
                                        </p:tav>
                                      </p:tavLst>
                                    </p:anim>
                                    <p:anim calcmode="lin" valueType="num">
                                      <p:cBhvr>
                                        <p:cTn id="78" dur="500" fill="hold"/>
                                        <p:tgtEl>
                                          <p:spTgt spid="139"/>
                                        </p:tgtEl>
                                        <p:attrNameLst>
                                          <p:attrName>ppt_h</p:attrName>
                                        </p:attrNameLst>
                                      </p:cBhvr>
                                      <p:tavLst>
                                        <p:tav tm="0">
                                          <p:val>
                                            <p:fltVal val="0"/>
                                          </p:val>
                                        </p:tav>
                                        <p:tav tm="100000">
                                          <p:val>
                                            <p:strVal val="#ppt_h"/>
                                          </p:val>
                                        </p:tav>
                                      </p:tavLst>
                                    </p:anim>
                                    <p:animEffect transition="in" filter="fade">
                                      <p:cBhvr>
                                        <p:cTn id="79" dur="500"/>
                                        <p:tgtEl>
                                          <p:spTgt spid="139"/>
                                        </p:tgtEl>
                                      </p:cBhvr>
                                    </p:animEffect>
                                  </p:childTnLst>
                                </p:cTn>
                              </p:par>
                            </p:childTnLst>
                          </p:cTn>
                        </p:par>
                        <p:par>
                          <p:cTn id="80" fill="hold">
                            <p:stCondLst>
                              <p:cond delay="4500"/>
                            </p:stCondLst>
                            <p:childTnLst>
                              <p:par>
                                <p:cTn id="81" presetID="42" presetClass="entr" presetSubtype="0" fill="hold" grpId="0" nodeType="afterEffect">
                                  <p:stCondLst>
                                    <p:cond delay="0"/>
                                  </p:stCondLst>
                                  <p:childTnLst>
                                    <p:set>
                                      <p:cBhvr>
                                        <p:cTn id="82" dur="1" fill="hold">
                                          <p:stCondLst>
                                            <p:cond delay="0"/>
                                          </p:stCondLst>
                                        </p:cTn>
                                        <p:tgtEl>
                                          <p:spTgt spid="19"/>
                                        </p:tgtEl>
                                        <p:attrNameLst>
                                          <p:attrName>style.visibility</p:attrName>
                                        </p:attrNameLst>
                                      </p:cBhvr>
                                      <p:to>
                                        <p:strVal val="visible"/>
                                      </p:to>
                                    </p:set>
                                    <p:animEffect transition="in" filter="fade">
                                      <p:cBhvr>
                                        <p:cTn id="83" dur="750"/>
                                        <p:tgtEl>
                                          <p:spTgt spid="19"/>
                                        </p:tgtEl>
                                      </p:cBhvr>
                                    </p:animEffect>
                                    <p:anim calcmode="lin" valueType="num">
                                      <p:cBhvr>
                                        <p:cTn id="84" dur="750" fill="hold"/>
                                        <p:tgtEl>
                                          <p:spTgt spid="19"/>
                                        </p:tgtEl>
                                        <p:attrNameLst>
                                          <p:attrName>ppt_x</p:attrName>
                                        </p:attrNameLst>
                                      </p:cBhvr>
                                      <p:tavLst>
                                        <p:tav tm="0">
                                          <p:val>
                                            <p:strVal val="#ppt_x"/>
                                          </p:val>
                                        </p:tav>
                                        <p:tav tm="100000">
                                          <p:val>
                                            <p:strVal val="#ppt_x"/>
                                          </p:val>
                                        </p:tav>
                                      </p:tavLst>
                                    </p:anim>
                                    <p:anim calcmode="lin" valueType="num">
                                      <p:cBhvr>
                                        <p:cTn id="85" dur="750" fill="hold"/>
                                        <p:tgtEl>
                                          <p:spTgt spid="19"/>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fade">
                                      <p:cBhvr>
                                        <p:cTn id="88" dur="750"/>
                                        <p:tgtEl>
                                          <p:spTgt spid="18"/>
                                        </p:tgtEl>
                                      </p:cBhvr>
                                    </p:animEffect>
                                    <p:anim calcmode="lin" valueType="num">
                                      <p:cBhvr>
                                        <p:cTn id="89" dur="750" fill="hold"/>
                                        <p:tgtEl>
                                          <p:spTgt spid="18"/>
                                        </p:tgtEl>
                                        <p:attrNameLst>
                                          <p:attrName>ppt_x</p:attrName>
                                        </p:attrNameLst>
                                      </p:cBhvr>
                                      <p:tavLst>
                                        <p:tav tm="0">
                                          <p:val>
                                            <p:strVal val="#ppt_x"/>
                                          </p:val>
                                        </p:tav>
                                        <p:tav tm="100000">
                                          <p:val>
                                            <p:strVal val="#ppt_x"/>
                                          </p:val>
                                        </p:tav>
                                      </p:tavLst>
                                    </p:anim>
                                    <p:anim calcmode="lin" valueType="num">
                                      <p:cBhvr>
                                        <p:cTn id="90" dur="750" fill="hold"/>
                                        <p:tgtEl>
                                          <p:spTgt spid="18"/>
                                        </p:tgtEl>
                                        <p:attrNameLst>
                                          <p:attrName>ppt_y</p:attrName>
                                        </p:attrNameLst>
                                      </p:cBhvr>
                                      <p:tavLst>
                                        <p:tav tm="0">
                                          <p:val>
                                            <p:strVal val="#ppt_y+.1"/>
                                          </p:val>
                                        </p:tav>
                                        <p:tav tm="100000">
                                          <p:val>
                                            <p:strVal val="#ppt_y"/>
                                          </p:val>
                                        </p:tav>
                                      </p:tavLst>
                                    </p:anim>
                                  </p:childTnLst>
                                </p:cTn>
                              </p:par>
                            </p:childTnLst>
                          </p:cTn>
                        </p:par>
                        <p:par>
                          <p:cTn id="91" fill="hold">
                            <p:stCondLst>
                              <p:cond delay="5250"/>
                            </p:stCondLst>
                            <p:childTnLst>
                              <p:par>
                                <p:cTn id="92" presetID="53" presetClass="entr" presetSubtype="16" fill="hold" grpId="0" nodeType="afterEffect">
                                  <p:stCondLst>
                                    <p:cond delay="0"/>
                                  </p:stCondLst>
                                  <p:childTnLst>
                                    <p:set>
                                      <p:cBhvr>
                                        <p:cTn id="93" dur="1" fill="hold">
                                          <p:stCondLst>
                                            <p:cond delay="0"/>
                                          </p:stCondLst>
                                        </p:cTn>
                                        <p:tgtEl>
                                          <p:spTgt spid="134"/>
                                        </p:tgtEl>
                                        <p:attrNameLst>
                                          <p:attrName>style.visibility</p:attrName>
                                        </p:attrNameLst>
                                      </p:cBhvr>
                                      <p:to>
                                        <p:strVal val="visible"/>
                                      </p:to>
                                    </p:set>
                                    <p:anim calcmode="lin" valueType="num">
                                      <p:cBhvr>
                                        <p:cTn id="94" dur="500" fill="hold"/>
                                        <p:tgtEl>
                                          <p:spTgt spid="134"/>
                                        </p:tgtEl>
                                        <p:attrNameLst>
                                          <p:attrName>ppt_w</p:attrName>
                                        </p:attrNameLst>
                                      </p:cBhvr>
                                      <p:tavLst>
                                        <p:tav tm="0">
                                          <p:val>
                                            <p:fltVal val="0"/>
                                          </p:val>
                                        </p:tav>
                                        <p:tav tm="100000">
                                          <p:val>
                                            <p:strVal val="#ppt_w"/>
                                          </p:val>
                                        </p:tav>
                                      </p:tavLst>
                                    </p:anim>
                                    <p:anim calcmode="lin" valueType="num">
                                      <p:cBhvr>
                                        <p:cTn id="95" dur="500" fill="hold"/>
                                        <p:tgtEl>
                                          <p:spTgt spid="134"/>
                                        </p:tgtEl>
                                        <p:attrNameLst>
                                          <p:attrName>ppt_h</p:attrName>
                                        </p:attrNameLst>
                                      </p:cBhvr>
                                      <p:tavLst>
                                        <p:tav tm="0">
                                          <p:val>
                                            <p:fltVal val="0"/>
                                          </p:val>
                                        </p:tav>
                                        <p:tav tm="100000">
                                          <p:val>
                                            <p:strVal val="#ppt_h"/>
                                          </p:val>
                                        </p:tav>
                                      </p:tavLst>
                                    </p:anim>
                                    <p:animEffect transition="in" filter="fade">
                                      <p:cBhvr>
                                        <p:cTn id="96" dur="500"/>
                                        <p:tgtEl>
                                          <p:spTgt spid="134"/>
                                        </p:tgtEl>
                                      </p:cBhvr>
                                    </p:animEffect>
                                  </p:childTnLst>
                                </p:cTn>
                              </p:par>
                              <p:par>
                                <p:cTn id="97" presetID="10" presetClass="entr" presetSubtype="0" fill="hold" nodeType="withEffect">
                                  <p:stCondLst>
                                    <p:cond delay="0"/>
                                  </p:stCondLst>
                                  <p:childTnLst>
                                    <p:set>
                                      <p:cBhvr>
                                        <p:cTn id="98" dur="1" fill="hold">
                                          <p:stCondLst>
                                            <p:cond delay="0"/>
                                          </p:stCondLst>
                                        </p:cTn>
                                        <p:tgtEl>
                                          <p:spTgt spid="123"/>
                                        </p:tgtEl>
                                        <p:attrNameLst>
                                          <p:attrName>style.visibility</p:attrName>
                                        </p:attrNameLst>
                                      </p:cBhvr>
                                      <p:to>
                                        <p:strVal val="visible"/>
                                      </p:to>
                                    </p:set>
                                    <p:animEffect transition="in" filter="fade">
                                      <p:cBhvr>
                                        <p:cTn id="99" dur="500"/>
                                        <p:tgtEl>
                                          <p:spTgt spid="123"/>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38"/>
                                        </p:tgtEl>
                                        <p:attrNameLst>
                                          <p:attrName>style.visibility</p:attrName>
                                        </p:attrNameLst>
                                      </p:cBhvr>
                                      <p:to>
                                        <p:strVal val="visible"/>
                                      </p:to>
                                    </p:set>
                                    <p:anim calcmode="lin" valueType="num">
                                      <p:cBhvr>
                                        <p:cTn id="102" dur="500" fill="hold"/>
                                        <p:tgtEl>
                                          <p:spTgt spid="138"/>
                                        </p:tgtEl>
                                        <p:attrNameLst>
                                          <p:attrName>ppt_w</p:attrName>
                                        </p:attrNameLst>
                                      </p:cBhvr>
                                      <p:tavLst>
                                        <p:tav tm="0">
                                          <p:val>
                                            <p:fltVal val="0"/>
                                          </p:val>
                                        </p:tav>
                                        <p:tav tm="100000">
                                          <p:val>
                                            <p:strVal val="#ppt_w"/>
                                          </p:val>
                                        </p:tav>
                                      </p:tavLst>
                                    </p:anim>
                                    <p:anim calcmode="lin" valueType="num">
                                      <p:cBhvr>
                                        <p:cTn id="103" dur="500" fill="hold"/>
                                        <p:tgtEl>
                                          <p:spTgt spid="138"/>
                                        </p:tgtEl>
                                        <p:attrNameLst>
                                          <p:attrName>ppt_h</p:attrName>
                                        </p:attrNameLst>
                                      </p:cBhvr>
                                      <p:tavLst>
                                        <p:tav tm="0">
                                          <p:val>
                                            <p:fltVal val="0"/>
                                          </p:val>
                                        </p:tav>
                                        <p:tav tm="100000">
                                          <p:val>
                                            <p:strVal val="#ppt_h"/>
                                          </p:val>
                                        </p:tav>
                                      </p:tavLst>
                                    </p:anim>
                                    <p:animEffect transition="in" filter="fade">
                                      <p:cBhvr>
                                        <p:cTn id="104" dur="500"/>
                                        <p:tgtEl>
                                          <p:spTgt spid="138"/>
                                        </p:tgtEl>
                                      </p:cBhvr>
                                    </p:animEffect>
                                  </p:childTnLst>
                                </p:cTn>
                              </p:par>
                            </p:childTnLst>
                          </p:cTn>
                        </p:par>
                        <p:par>
                          <p:cTn id="105" fill="hold">
                            <p:stCondLst>
                              <p:cond delay="5750"/>
                            </p:stCondLst>
                            <p:childTnLst>
                              <p:par>
                                <p:cTn id="106" presetID="42" presetClass="entr" presetSubtype="0" fill="hold" grpId="0" nodeType="afterEffect">
                                  <p:stCondLst>
                                    <p:cond delay="0"/>
                                  </p:stCondLst>
                                  <p:childTnLst>
                                    <p:set>
                                      <p:cBhvr>
                                        <p:cTn id="107" dur="1" fill="hold">
                                          <p:stCondLst>
                                            <p:cond delay="0"/>
                                          </p:stCondLst>
                                        </p:cTn>
                                        <p:tgtEl>
                                          <p:spTgt spid="17"/>
                                        </p:tgtEl>
                                        <p:attrNameLst>
                                          <p:attrName>style.visibility</p:attrName>
                                        </p:attrNameLst>
                                      </p:cBhvr>
                                      <p:to>
                                        <p:strVal val="visible"/>
                                      </p:to>
                                    </p:set>
                                    <p:animEffect transition="in" filter="fade">
                                      <p:cBhvr>
                                        <p:cTn id="108" dur="750"/>
                                        <p:tgtEl>
                                          <p:spTgt spid="17"/>
                                        </p:tgtEl>
                                      </p:cBhvr>
                                    </p:animEffect>
                                    <p:anim calcmode="lin" valueType="num">
                                      <p:cBhvr>
                                        <p:cTn id="109" dur="750" fill="hold"/>
                                        <p:tgtEl>
                                          <p:spTgt spid="17"/>
                                        </p:tgtEl>
                                        <p:attrNameLst>
                                          <p:attrName>ppt_x</p:attrName>
                                        </p:attrNameLst>
                                      </p:cBhvr>
                                      <p:tavLst>
                                        <p:tav tm="0">
                                          <p:val>
                                            <p:strVal val="#ppt_x"/>
                                          </p:val>
                                        </p:tav>
                                        <p:tav tm="100000">
                                          <p:val>
                                            <p:strVal val="#ppt_x"/>
                                          </p:val>
                                        </p:tav>
                                      </p:tavLst>
                                    </p:anim>
                                    <p:anim calcmode="lin" valueType="num">
                                      <p:cBhvr>
                                        <p:cTn id="110" dur="750" fill="hold"/>
                                        <p:tgtEl>
                                          <p:spTgt spid="17"/>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6"/>
                                        </p:tgtEl>
                                        <p:attrNameLst>
                                          <p:attrName>style.visibility</p:attrName>
                                        </p:attrNameLst>
                                      </p:cBhvr>
                                      <p:to>
                                        <p:strVal val="visible"/>
                                      </p:to>
                                    </p:set>
                                    <p:animEffect transition="in" filter="fade">
                                      <p:cBhvr>
                                        <p:cTn id="113" dur="750"/>
                                        <p:tgtEl>
                                          <p:spTgt spid="16"/>
                                        </p:tgtEl>
                                      </p:cBhvr>
                                    </p:animEffect>
                                    <p:anim calcmode="lin" valueType="num">
                                      <p:cBhvr>
                                        <p:cTn id="114" dur="750" fill="hold"/>
                                        <p:tgtEl>
                                          <p:spTgt spid="16"/>
                                        </p:tgtEl>
                                        <p:attrNameLst>
                                          <p:attrName>ppt_x</p:attrName>
                                        </p:attrNameLst>
                                      </p:cBhvr>
                                      <p:tavLst>
                                        <p:tav tm="0">
                                          <p:val>
                                            <p:strVal val="#ppt_x"/>
                                          </p:val>
                                        </p:tav>
                                        <p:tav tm="100000">
                                          <p:val>
                                            <p:strVal val="#ppt_x"/>
                                          </p:val>
                                        </p:tav>
                                      </p:tavLst>
                                    </p:anim>
                                    <p:anim calcmode="lin" valueType="num">
                                      <p:cBhvr>
                                        <p:cTn id="115" dur="750" fill="hold"/>
                                        <p:tgtEl>
                                          <p:spTgt spid="16"/>
                                        </p:tgtEl>
                                        <p:attrNameLst>
                                          <p:attrName>ppt_y</p:attrName>
                                        </p:attrNameLst>
                                      </p:cBhvr>
                                      <p:tavLst>
                                        <p:tav tm="0">
                                          <p:val>
                                            <p:strVal val="#ppt_y+.1"/>
                                          </p:val>
                                        </p:tav>
                                        <p:tav tm="100000">
                                          <p:val>
                                            <p:strVal val="#ppt_y"/>
                                          </p:val>
                                        </p:tav>
                                      </p:tavLst>
                                    </p:anim>
                                  </p:childTnLst>
                                </p:cTn>
                              </p:par>
                            </p:childTnLst>
                          </p:cTn>
                        </p:par>
                        <p:par>
                          <p:cTn id="116" fill="hold">
                            <p:stCondLst>
                              <p:cond delay="6500"/>
                            </p:stCondLst>
                            <p:childTnLst>
                              <p:par>
                                <p:cTn id="117" presetID="10" presetClass="entr" presetSubtype="0" fill="hold" grpId="0" nodeType="afterEffect">
                                  <p:stCondLst>
                                    <p:cond delay="0"/>
                                  </p:stCondLst>
                                  <p:childTnLst>
                                    <p:set>
                                      <p:cBhvr>
                                        <p:cTn id="118" dur="1" fill="hold">
                                          <p:stCondLst>
                                            <p:cond delay="0"/>
                                          </p:stCondLst>
                                        </p:cTn>
                                        <p:tgtEl>
                                          <p:spTgt spid="117"/>
                                        </p:tgtEl>
                                        <p:attrNameLst>
                                          <p:attrName>style.visibility</p:attrName>
                                        </p:attrNameLst>
                                      </p:cBhvr>
                                      <p:to>
                                        <p:strVal val="visible"/>
                                      </p:to>
                                    </p:set>
                                    <p:animEffect transition="in" filter="fade">
                                      <p:cBhvr>
                                        <p:cTn id="119" dur="500"/>
                                        <p:tgtEl>
                                          <p:spTgt spid="117"/>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32"/>
                                        </p:tgtEl>
                                        <p:attrNameLst>
                                          <p:attrName>style.visibility</p:attrName>
                                        </p:attrNameLst>
                                      </p:cBhvr>
                                      <p:to>
                                        <p:strVal val="visible"/>
                                      </p:to>
                                    </p:set>
                                    <p:anim calcmode="lin" valueType="num">
                                      <p:cBhvr>
                                        <p:cTn id="122" dur="500" fill="hold"/>
                                        <p:tgtEl>
                                          <p:spTgt spid="132"/>
                                        </p:tgtEl>
                                        <p:attrNameLst>
                                          <p:attrName>ppt_w</p:attrName>
                                        </p:attrNameLst>
                                      </p:cBhvr>
                                      <p:tavLst>
                                        <p:tav tm="0">
                                          <p:val>
                                            <p:fltVal val="0"/>
                                          </p:val>
                                        </p:tav>
                                        <p:tav tm="100000">
                                          <p:val>
                                            <p:strVal val="#ppt_w"/>
                                          </p:val>
                                        </p:tav>
                                      </p:tavLst>
                                    </p:anim>
                                    <p:anim calcmode="lin" valueType="num">
                                      <p:cBhvr>
                                        <p:cTn id="123" dur="500" fill="hold"/>
                                        <p:tgtEl>
                                          <p:spTgt spid="132"/>
                                        </p:tgtEl>
                                        <p:attrNameLst>
                                          <p:attrName>ppt_h</p:attrName>
                                        </p:attrNameLst>
                                      </p:cBhvr>
                                      <p:tavLst>
                                        <p:tav tm="0">
                                          <p:val>
                                            <p:fltVal val="0"/>
                                          </p:val>
                                        </p:tav>
                                        <p:tav tm="100000">
                                          <p:val>
                                            <p:strVal val="#ppt_h"/>
                                          </p:val>
                                        </p:tav>
                                      </p:tavLst>
                                    </p:anim>
                                    <p:animEffect transition="in" filter="fade">
                                      <p:cBhvr>
                                        <p:cTn id="124" dur="500"/>
                                        <p:tgtEl>
                                          <p:spTgt spid="132"/>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40"/>
                                        </p:tgtEl>
                                        <p:attrNameLst>
                                          <p:attrName>style.visibility</p:attrName>
                                        </p:attrNameLst>
                                      </p:cBhvr>
                                      <p:to>
                                        <p:strVal val="visible"/>
                                      </p:to>
                                    </p:set>
                                    <p:anim calcmode="lin" valueType="num">
                                      <p:cBhvr>
                                        <p:cTn id="127" dur="500" fill="hold"/>
                                        <p:tgtEl>
                                          <p:spTgt spid="140"/>
                                        </p:tgtEl>
                                        <p:attrNameLst>
                                          <p:attrName>ppt_w</p:attrName>
                                        </p:attrNameLst>
                                      </p:cBhvr>
                                      <p:tavLst>
                                        <p:tav tm="0">
                                          <p:val>
                                            <p:fltVal val="0"/>
                                          </p:val>
                                        </p:tav>
                                        <p:tav tm="100000">
                                          <p:val>
                                            <p:strVal val="#ppt_w"/>
                                          </p:val>
                                        </p:tav>
                                      </p:tavLst>
                                    </p:anim>
                                    <p:anim calcmode="lin" valueType="num">
                                      <p:cBhvr>
                                        <p:cTn id="128" dur="500" fill="hold"/>
                                        <p:tgtEl>
                                          <p:spTgt spid="140"/>
                                        </p:tgtEl>
                                        <p:attrNameLst>
                                          <p:attrName>ppt_h</p:attrName>
                                        </p:attrNameLst>
                                      </p:cBhvr>
                                      <p:tavLst>
                                        <p:tav tm="0">
                                          <p:val>
                                            <p:fltVal val="0"/>
                                          </p:val>
                                        </p:tav>
                                        <p:tav tm="100000">
                                          <p:val>
                                            <p:strVal val="#ppt_h"/>
                                          </p:val>
                                        </p:tav>
                                      </p:tavLst>
                                    </p:anim>
                                    <p:animEffect transition="in" filter="fade">
                                      <p:cBhvr>
                                        <p:cTn id="129" dur="500"/>
                                        <p:tgtEl>
                                          <p:spTgt spid="140"/>
                                        </p:tgtEl>
                                      </p:cBhvr>
                                    </p:animEffect>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3"/>
                                        </p:tgtEl>
                                        <p:attrNameLst>
                                          <p:attrName>style.visibility</p:attrName>
                                        </p:attrNameLst>
                                      </p:cBhvr>
                                      <p:to>
                                        <p:strVal val="visible"/>
                                      </p:to>
                                    </p:set>
                                    <p:animEffect transition="in" filter="fade">
                                      <p:cBhvr>
                                        <p:cTn id="133" dur="750"/>
                                        <p:tgtEl>
                                          <p:spTgt spid="13"/>
                                        </p:tgtEl>
                                      </p:cBhvr>
                                    </p:animEffect>
                                    <p:anim calcmode="lin" valueType="num">
                                      <p:cBhvr>
                                        <p:cTn id="134" dur="750" fill="hold"/>
                                        <p:tgtEl>
                                          <p:spTgt spid="13"/>
                                        </p:tgtEl>
                                        <p:attrNameLst>
                                          <p:attrName>ppt_x</p:attrName>
                                        </p:attrNameLst>
                                      </p:cBhvr>
                                      <p:tavLst>
                                        <p:tav tm="0">
                                          <p:val>
                                            <p:strVal val="#ppt_x"/>
                                          </p:val>
                                        </p:tav>
                                        <p:tav tm="100000">
                                          <p:val>
                                            <p:strVal val="#ppt_x"/>
                                          </p:val>
                                        </p:tav>
                                      </p:tavLst>
                                    </p:anim>
                                    <p:anim calcmode="lin" valueType="num">
                                      <p:cBhvr>
                                        <p:cTn id="135" dur="750" fill="hold"/>
                                        <p:tgtEl>
                                          <p:spTgt spid="13"/>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12"/>
                                        </p:tgtEl>
                                        <p:attrNameLst>
                                          <p:attrName>style.visibility</p:attrName>
                                        </p:attrNameLst>
                                      </p:cBhvr>
                                      <p:to>
                                        <p:strVal val="visible"/>
                                      </p:to>
                                    </p:set>
                                    <p:animEffect transition="in" filter="fade">
                                      <p:cBhvr>
                                        <p:cTn id="138" dur="750"/>
                                        <p:tgtEl>
                                          <p:spTgt spid="12"/>
                                        </p:tgtEl>
                                      </p:cBhvr>
                                    </p:animEffect>
                                    <p:anim calcmode="lin" valueType="num">
                                      <p:cBhvr>
                                        <p:cTn id="139" dur="750" fill="hold"/>
                                        <p:tgtEl>
                                          <p:spTgt spid="12"/>
                                        </p:tgtEl>
                                        <p:attrNameLst>
                                          <p:attrName>ppt_x</p:attrName>
                                        </p:attrNameLst>
                                      </p:cBhvr>
                                      <p:tavLst>
                                        <p:tav tm="0">
                                          <p:val>
                                            <p:strVal val="#ppt_x"/>
                                          </p:val>
                                        </p:tav>
                                        <p:tav tm="100000">
                                          <p:val>
                                            <p:strVal val="#ppt_x"/>
                                          </p:val>
                                        </p:tav>
                                      </p:tavLst>
                                    </p:anim>
                                    <p:anim calcmode="lin" valueType="num">
                                      <p:cBhvr>
                                        <p:cTn id="140" dur="750" fill="hold"/>
                                        <p:tgtEl>
                                          <p:spTgt spid="12"/>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11"/>
                                        </p:tgtEl>
                                        <p:attrNameLst>
                                          <p:attrName>style.visibility</p:attrName>
                                        </p:attrNameLst>
                                      </p:cBhvr>
                                      <p:to>
                                        <p:strVal val="visible"/>
                                      </p:to>
                                    </p:set>
                                    <p:animEffect transition="in" filter="fade">
                                      <p:cBhvr>
                                        <p:cTn id="143" dur="750"/>
                                        <p:tgtEl>
                                          <p:spTgt spid="11"/>
                                        </p:tgtEl>
                                      </p:cBhvr>
                                    </p:animEffect>
                                    <p:anim calcmode="lin" valueType="num">
                                      <p:cBhvr>
                                        <p:cTn id="144" dur="750" fill="hold"/>
                                        <p:tgtEl>
                                          <p:spTgt spid="11"/>
                                        </p:tgtEl>
                                        <p:attrNameLst>
                                          <p:attrName>ppt_x</p:attrName>
                                        </p:attrNameLst>
                                      </p:cBhvr>
                                      <p:tavLst>
                                        <p:tav tm="0">
                                          <p:val>
                                            <p:strVal val="#ppt_x"/>
                                          </p:val>
                                        </p:tav>
                                        <p:tav tm="100000">
                                          <p:val>
                                            <p:strVal val="#ppt_x"/>
                                          </p:val>
                                        </p:tav>
                                      </p:tavLst>
                                    </p:anim>
                                    <p:anim calcmode="lin" valueType="num">
                                      <p:cBhvr>
                                        <p:cTn id="145" dur="750" fill="hold"/>
                                        <p:tgtEl>
                                          <p:spTgt spid="11"/>
                                        </p:tgtEl>
                                        <p:attrNameLst>
                                          <p:attrName>ppt_y</p:attrName>
                                        </p:attrNameLst>
                                      </p:cBhvr>
                                      <p:tavLst>
                                        <p:tav tm="0">
                                          <p:val>
                                            <p:strVal val="#ppt_y+.1"/>
                                          </p:val>
                                        </p:tav>
                                        <p:tav tm="100000">
                                          <p:val>
                                            <p:strVal val="#ppt_y"/>
                                          </p:val>
                                        </p:tav>
                                      </p:tavLst>
                                    </p:anim>
                                  </p:childTnLst>
                                </p:cTn>
                              </p:par>
                            </p:childTnLst>
                          </p:cTn>
                        </p:par>
                        <p:par>
                          <p:cTn id="146" fill="hold">
                            <p:stCondLst>
                              <p:cond delay="7750"/>
                            </p:stCondLst>
                            <p:childTnLst>
                              <p:par>
                                <p:cTn id="147" presetID="10" presetClass="entr" presetSubtype="0" fill="hold" nodeType="afterEffect">
                                  <p:stCondLst>
                                    <p:cond delay="0"/>
                                  </p:stCondLst>
                                  <p:childTnLst>
                                    <p:set>
                                      <p:cBhvr>
                                        <p:cTn id="148" dur="1" fill="hold">
                                          <p:stCondLst>
                                            <p:cond delay="0"/>
                                          </p:stCondLst>
                                        </p:cTn>
                                        <p:tgtEl>
                                          <p:spTgt spid="104"/>
                                        </p:tgtEl>
                                        <p:attrNameLst>
                                          <p:attrName>style.visibility</p:attrName>
                                        </p:attrNameLst>
                                      </p:cBhvr>
                                      <p:to>
                                        <p:strVal val="visible"/>
                                      </p:to>
                                    </p:set>
                                    <p:animEffect transition="in" filter="fade">
                                      <p:cBhvr>
                                        <p:cTn id="149" dur="500"/>
                                        <p:tgtEl>
                                          <p:spTgt spid="104"/>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31"/>
                                        </p:tgtEl>
                                        <p:attrNameLst>
                                          <p:attrName>style.visibility</p:attrName>
                                        </p:attrNameLst>
                                      </p:cBhvr>
                                      <p:to>
                                        <p:strVal val="visible"/>
                                      </p:to>
                                    </p:set>
                                    <p:anim calcmode="lin" valueType="num">
                                      <p:cBhvr>
                                        <p:cTn id="152" dur="500" fill="hold"/>
                                        <p:tgtEl>
                                          <p:spTgt spid="131"/>
                                        </p:tgtEl>
                                        <p:attrNameLst>
                                          <p:attrName>ppt_w</p:attrName>
                                        </p:attrNameLst>
                                      </p:cBhvr>
                                      <p:tavLst>
                                        <p:tav tm="0">
                                          <p:val>
                                            <p:fltVal val="0"/>
                                          </p:val>
                                        </p:tav>
                                        <p:tav tm="100000">
                                          <p:val>
                                            <p:strVal val="#ppt_w"/>
                                          </p:val>
                                        </p:tav>
                                      </p:tavLst>
                                    </p:anim>
                                    <p:anim calcmode="lin" valueType="num">
                                      <p:cBhvr>
                                        <p:cTn id="153" dur="500" fill="hold"/>
                                        <p:tgtEl>
                                          <p:spTgt spid="131"/>
                                        </p:tgtEl>
                                        <p:attrNameLst>
                                          <p:attrName>ppt_h</p:attrName>
                                        </p:attrNameLst>
                                      </p:cBhvr>
                                      <p:tavLst>
                                        <p:tav tm="0">
                                          <p:val>
                                            <p:fltVal val="0"/>
                                          </p:val>
                                        </p:tav>
                                        <p:tav tm="100000">
                                          <p:val>
                                            <p:strVal val="#ppt_h"/>
                                          </p:val>
                                        </p:tav>
                                      </p:tavLst>
                                    </p:anim>
                                    <p:animEffect transition="in" filter="fade">
                                      <p:cBhvr>
                                        <p:cTn id="15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117" grpId="0" animBg="1"/>
      <p:bldP spid="118" grpId="0" animBg="1"/>
      <p:bldP spid="131" grpId="0"/>
      <p:bldP spid="132" grpId="0"/>
      <p:bldP spid="133" grpId="0"/>
      <p:bldP spid="134" grpId="0"/>
      <p:bldP spid="135" grpId="0"/>
      <p:bldP spid="136" grpId="0" animBg="1"/>
      <p:bldP spid="137" grpId="0" animBg="1"/>
      <p:bldP spid="138" grpId="0" animBg="1"/>
      <p:bldP spid="139" grpId="0" animBg="1"/>
      <p:bldP spid="140" grpId="0" animBg="1"/>
      <p:bldP spid="141" grpId="0"/>
      <p:bldP spid="14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284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CUBIC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10" name="Freeform 69"/>
          <p:cNvSpPr>
            <a:spLocks/>
          </p:cNvSpPr>
          <p:nvPr/>
        </p:nvSpPr>
        <p:spPr bwMode="auto">
          <a:xfrm rot="5400000">
            <a:off x="3843338" y="4286737"/>
            <a:ext cx="1481138" cy="565150"/>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70"/>
          <p:cNvSpPr>
            <a:spLocks/>
          </p:cNvSpPr>
          <p:nvPr/>
        </p:nvSpPr>
        <p:spPr bwMode="auto">
          <a:xfrm rot="5400000">
            <a:off x="3703638" y="3686662"/>
            <a:ext cx="738188" cy="1022350"/>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rgbClr val="FF8F8F"/>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71"/>
          <p:cNvSpPr>
            <a:spLocks/>
          </p:cNvSpPr>
          <p:nvPr/>
        </p:nvSpPr>
        <p:spPr bwMode="auto">
          <a:xfrm rot="5400000">
            <a:off x="3701257" y="4427231"/>
            <a:ext cx="742950" cy="1022350"/>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72"/>
          <p:cNvSpPr>
            <a:spLocks/>
          </p:cNvSpPr>
          <p:nvPr/>
        </p:nvSpPr>
        <p:spPr bwMode="auto">
          <a:xfrm rot="5400000">
            <a:off x="4348957" y="4390718"/>
            <a:ext cx="2371725" cy="355600"/>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73"/>
          <p:cNvSpPr>
            <a:spLocks/>
          </p:cNvSpPr>
          <p:nvPr/>
        </p:nvSpPr>
        <p:spPr bwMode="auto">
          <a:xfrm rot="5400000">
            <a:off x="4452145" y="3484256"/>
            <a:ext cx="1184275" cy="981075"/>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74"/>
          <p:cNvSpPr>
            <a:spLocks/>
          </p:cNvSpPr>
          <p:nvPr/>
        </p:nvSpPr>
        <p:spPr bwMode="auto">
          <a:xfrm rot="5400000">
            <a:off x="4450557" y="4670118"/>
            <a:ext cx="1187450" cy="981075"/>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75"/>
          <p:cNvSpPr>
            <a:spLocks/>
          </p:cNvSpPr>
          <p:nvPr/>
        </p:nvSpPr>
        <p:spPr bwMode="auto">
          <a:xfrm rot="5400000">
            <a:off x="6866731" y="4287530"/>
            <a:ext cx="1481138" cy="563563"/>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76"/>
          <p:cNvSpPr>
            <a:spLocks/>
          </p:cNvSpPr>
          <p:nvPr/>
        </p:nvSpPr>
        <p:spPr bwMode="auto">
          <a:xfrm rot="5400000">
            <a:off x="7750176" y="3686662"/>
            <a:ext cx="738188" cy="1022350"/>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77"/>
          <p:cNvSpPr>
            <a:spLocks/>
          </p:cNvSpPr>
          <p:nvPr/>
        </p:nvSpPr>
        <p:spPr bwMode="auto">
          <a:xfrm rot="5400000">
            <a:off x="7747795" y="4427231"/>
            <a:ext cx="742950" cy="1022350"/>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78"/>
          <p:cNvSpPr>
            <a:spLocks/>
          </p:cNvSpPr>
          <p:nvPr/>
        </p:nvSpPr>
        <p:spPr bwMode="auto">
          <a:xfrm rot="5400000">
            <a:off x="5469732" y="4390718"/>
            <a:ext cx="2371725" cy="355600"/>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rot="5400000">
            <a:off x="6554788" y="3485049"/>
            <a:ext cx="1184275" cy="979488"/>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rot="5400000">
            <a:off x="6553201" y="4670912"/>
            <a:ext cx="1187450" cy="979488"/>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rot="5400000">
            <a:off x="5274469" y="3242955"/>
            <a:ext cx="1630363" cy="1017588"/>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rgbClr val="FF2D2D"/>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rot="5400000">
            <a:off x="5272882" y="4874906"/>
            <a:ext cx="1633538" cy="1017588"/>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rgbClr val="E6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rot="5400000">
            <a:off x="8252620" y="4197043"/>
            <a:ext cx="12700" cy="742950"/>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rot="5400000">
            <a:off x="7228682" y="4166880"/>
            <a:ext cx="12700" cy="803275"/>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rot="5400000">
            <a:off x="3926682" y="4197043"/>
            <a:ext cx="12700" cy="742950"/>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86"/>
          <p:cNvSpPr>
            <a:spLocks/>
          </p:cNvSpPr>
          <p:nvPr/>
        </p:nvSpPr>
        <p:spPr bwMode="auto">
          <a:xfrm rot="5400000">
            <a:off x="4949032" y="4166880"/>
            <a:ext cx="12700" cy="803275"/>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87"/>
          <p:cNvSpPr>
            <a:spLocks/>
          </p:cNvSpPr>
          <p:nvPr/>
        </p:nvSpPr>
        <p:spPr bwMode="auto">
          <a:xfrm rot="5400000">
            <a:off x="6083301" y="4059724"/>
            <a:ext cx="12700" cy="1017588"/>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88"/>
          <p:cNvSpPr>
            <a:spLocks/>
          </p:cNvSpPr>
          <p:nvPr/>
        </p:nvSpPr>
        <p:spPr bwMode="auto">
          <a:xfrm rot="5400000">
            <a:off x="7663657" y="4343093"/>
            <a:ext cx="1481138" cy="452438"/>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89"/>
          <p:cNvSpPr>
            <a:spLocks/>
          </p:cNvSpPr>
          <p:nvPr/>
        </p:nvSpPr>
        <p:spPr bwMode="auto">
          <a:xfrm rot="5400000">
            <a:off x="7012781" y="4424055"/>
            <a:ext cx="1481138" cy="290513"/>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90"/>
          <p:cNvSpPr>
            <a:spLocks/>
          </p:cNvSpPr>
          <p:nvPr/>
        </p:nvSpPr>
        <p:spPr bwMode="auto">
          <a:xfrm rot="5400000">
            <a:off x="6266657" y="4384368"/>
            <a:ext cx="2371725" cy="368300"/>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91"/>
          <p:cNvSpPr>
            <a:spLocks/>
          </p:cNvSpPr>
          <p:nvPr/>
        </p:nvSpPr>
        <p:spPr bwMode="auto">
          <a:xfrm rot="5400000">
            <a:off x="5568157" y="4471681"/>
            <a:ext cx="2371725" cy="193675"/>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92"/>
          <p:cNvSpPr>
            <a:spLocks/>
          </p:cNvSpPr>
          <p:nvPr/>
        </p:nvSpPr>
        <p:spPr bwMode="auto">
          <a:xfrm rot="5400000">
            <a:off x="3047207" y="4343093"/>
            <a:ext cx="1481138" cy="452438"/>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93"/>
          <p:cNvSpPr>
            <a:spLocks/>
          </p:cNvSpPr>
          <p:nvPr/>
        </p:nvSpPr>
        <p:spPr bwMode="auto">
          <a:xfrm rot="5400000">
            <a:off x="3698081" y="4424055"/>
            <a:ext cx="1481138" cy="290513"/>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94"/>
          <p:cNvSpPr>
            <a:spLocks/>
          </p:cNvSpPr>
          <p:nvPr/>
        </p:nvSpPr>
        <p:spPr bwMode="auto">
          <a:xfrm rot="5400000">
            <a:off x="3552825" y="4383574"/>
            <a:ext cx="2371725" cy="369888"/>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95"/>
          <p:cNvSpPr>
            <a:spLocks/>
          </p:cNvSpPr>
          <p:nvPr/>
        </p:nvSpPr>
        <p:spPr bwMode="auto">
          <a:xfrm rot="5400000">
            <a:off x="4252120" y="4471681"/>
            <a:ext cx="2371725" cy="193675"/>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96"/>
          <p:cNvSpPr>
            <a:spLocks/>
          </p:cNvSpPr>
          <p:nvPr/>
        </p:nvSpPr>
        <p:spPr bwMode="auto">
          <a:xfrm rot="5400000">
            <a:off x="4868863" y="4470886"/>
            <a:ext cx="3263900" cy="195263"/>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97"/>
          <p:cNvSpPr>
            <a:spLocks/>
          </p:cNvSpPr>
          <p:nvPr/>
        </p:nvSpPr>
        <p:spPr bwMode="auto">
          <a:xfrm rot="5400000">
            <a:off x="4043363" y="4474061"/>
            <a:ext cx="3263900" cy="188913"/>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151" name="Straight Connector 150"/>
          <p:cNvCxnSpPr/>
          <p:nvPr/>
        </p:nvCxnSpPr>
        <p:spPr>
          <a:xfrm>
            <a:off x="1197971" y="4562167"/>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9025732" y="4562167"/>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7437438" y="3382655"/>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532063" y="3382655"/>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56" name="Group 155"/>
          <p:cNvGrpSpPr/>
          <p:nvPr/>
        </p:nvGrpSpPr>
        <p:grpSpPr>
          <a:xfrm>
            <a:off x="902512" y="3989834"/>
            <a:ext cx="305291" cy="300429"/>
            <a:chOff x="6297613" y="1392238"/>
            <a:chExt cx="498475" cy="490537"/>
          </a:xfrm>
          <a:solidFill>
            <a:schemeClr val="bg1">
              <a:lumMod val="65000"/>
            </a:schemeClr>
          </a:solidFill>
        </p:grpSpPr>
        <p:sp>
          <p:nvSpPr>
            <p:cNvPr id="157" name="Freeform 156"/>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7"/>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8"/>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TextBox 159"/>
          <p:cNvSpPr txBox="1"/>
          <p:nvPr/>
        </p:nvSpPr>
        <p:spPr>
          <a:xfrm>
            <a:off x="1274403" y="380859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161" name="TextBox 160"/>
          <p:cNvSpPr txBox="1"/>
          <p:nvPr/>
        </p:nvSpPr>
        <p:spPr>
          <a:xfrm>
            <a:off x="1274403" y="402333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62" name="Group 161"/>
          <p:cNvGrpSpPr/>
          <p:nvPr/>
        </p:nvGrpSpPr>
        <p:grpSpPr>
          <a:xfrm>
            <a:off x="2287674" y="2899791"/>
            <a:ext cx="282929" cy="300430"/>
            <a:chOff x="6881813" y="2154238"/>
            <a:chExt cx="461963" cy="490538"/>
          </a:xfrm>
          <a:solidFill>
            <a:schemeClr val="bg1">
              <a:lumMod val="65000"/>
            </a:schemeClr>
          </a:solidFill>
        </p:grpSpPr>
        <p:sp>
          <p:nvSpPr>
            <p:cNvPr id="16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6" name="TextBox 165"/>
          <p:cNvSpPr txBox="1"/>
          <p:nvPr/>
        </p:nvSpPr>
        <p:spPr>
          <a:xfrm>
            <a:off x="2648384" y="2639705"/>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67" name="TextBox 166"/>
          <p:cNvSpPr txBox="1"/>
          <p:nvPr/>
        </p:nvSpPr>
        <p:spPr>
          <a:xfrm>
            <a:off x="2648384" y="2854447"/>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8" name="Freeform 28"/>
          <p:cNvSpPr>
            <a:spLocks noEditPoints="1"/>
          </p:cNvSpPr>
          <p:nvPr/>
        </p:nvSpPr>
        <p:spPr bwMode="auto">
          <a:xfrm>
            <a:off x="5934527" y="157193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9" name="TextBox 168"/>
          <p:cNvSpPr txBox="1"/>
          <p:nvPr/>
        </p:nvSpPr>
        <p:spPr>
          <a:xfrm>
            <a:off x="5534532" y="1881270"/>
            <a:ext cx="1101392" cy="307777"/>
          </a:xfrm>
          <a:prstGeom prst="rect">
            <a:avLst/>
          </a:prstGeom>
          <a:noFill/>
        </p:spPr>
        <p:txBody>
          <a:bodyPr wrap="none" rtlCol="0">
            <a:spAutoFit/>
          </a:bodyPr>
          <a:lstStyle/>
          <a:p>
            <a:pPr algn="ctr"/>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170" name="TextBox 169"/>
          <p:cNvSpPr txBox="1"/>
          <p:nvPr/>
        </p:nvSpPr>
        <p:spPr>
          <a:xfrm>
            <a:off x="5121955" y="2117434"/>
            <a:ext cx="1926546" cy="600164"/>
          </a:xfrm>
          <a:prstGeom prst="rect">
            <a:avLst/>
          </a:prstGeom>
          <a:noFill/>
        </p:spPr>
        <p:txBody>
          <a:bodyPr wrap="square" rtlCol="0">
            <a:spAutoFit/>
          </a:bodyPr>
          <a:lstStyle/>
          <a:p>
            <a:pPr algn="ctr"/>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72" name="Group 171"/>
          <p:cNvGrpSpPr/>
          <p:nvPr/>
        </p:nvGrpSpPr>
        <p:grpSpPr>
          <a:xfrm>
            <a:off x="7075612" y="2849561"/>
            <a:ext cx="303346" cy="300430"/>
            <a:chOff x="7219950" y="3429000"/>
            <a:chExt cx="495300" cy="490538"/>
          </a:xfrm>
          <a:solidFill>
            <a:schemeClr val="bg1">
              <a:lumMod val="65000"/>
            </a:schemeClr>
          </a:solidFill>
        </p:grpSpPr>
        <p:sp>
          <p:nvSpPr>
            <p:cNvPr id="17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9" name="TextBox 178"/>
          <p:cNvSpPr txBox="1"/>
          <p:nvPr/>
        </p:nvSpPr>
        <p:spPr>
          <a:xfrm>
            <a:off x="7446531" y="263481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180" name="TextBox 179"/>
          <p:cNvSpPr txBox="1"/>
          <p:nvPr/>
        </p:nvSpPr>
        <p:spPr>
          <a:xfrm>
            <a:off x="7446531" y="284956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83" name="Group 182"/>
          <p:cNvGrpSpPr/>
          <p:nvPr/>
        </p:nvGrpSpPr>
        <p:grpSpPr>
          <a:xfrm>
            <a:off x="8644776" y="4000491"/>
            <a:ext cx="380956" cy="373700"/>
            <a:chOff x="6786562" y="796925"/>
            <a:chExt cx="500063" cy="490538"/>
          </a:xfrm>
          <a:solidFill>
            <a:schemeClr val="bg1">
              <a:lumMod val="65000"/>
            </a:schemeClr>
          </a:solidFill>
        </p:grpSpPr>
        <p:sp>
          <p:nvSpPr>
            <p:cNvPr id="18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TextBox 187"/>
          <p:cNvSpPr txBox="1"/>
          <p:nvPr/>
        </p:nvSpPr>
        <p:spPr>
          <a:xfrm>
            <a:off x="9064019" y="3869443"/>
            <a:ext cx="109978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05</a:t>
            </a:r>
            <a:endParaRPr lang="id-ID" sz="1400" b="1" dirty="0">
              <a:solidFill>
                <a:srgbClr val="FF6D6D"/>
              </a:solidFill>
              <a:latin typeface="Raleway" panose="020B0003030101060003" pitchFamily="34" charset="0"/>
            </a:endParaRPr>
          </a:p>
        </p:txBody>
      </p:sp>
      <p:sp>
        <p:nvSpPr>
          <p:cNvPr id="189" name="TextBox 188"/>
          <p:cNvSpPr txBox="1"/>
          <p:nvPr/>
        </p:nvSpPr>
        <p:spPr>
          <a:xfrm>
            <a:off x="9064019" y="408418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8220083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500"/>
                                        <p:tgtEl>
                                          <p:spTgt spid="1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7"/>
                                        </p:tgtEl>
                                        <p:attrNameLst>
                                          <p:attrName>style.visibility</p:attrName>
                                        </p:attrNameLst>
                                      </p:cBhvr>
                                      <p:to>
                                        <p:strVal val="visible"/>
                                      </p:to>
                                    </p:set>
                                    <p:animEffect transition="in" filter="fade">
                                      <p:cBhvr>
                                        <p:cTn id="18" dur="500"/>
                                        <p:tgtEl>
                                          <p:spTgt spid="1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8"/>
                                        </p:tgtEl>
                                        <p:attrNameLst>
                                          <p:attrName>style.visibility</p:attrName>
                                        </p:attrNameLst>
                                      </p:cBhvr>
                                      <p:to>
                                        <p:strVal val="visible"/>
                                      </p:to>
                                    </p:set>
                                    <p:animEffect transition="in" filter="fade">
                                      <p:cBhvr>
                                        <p:cTn id="21" dur="500"/>
                                        <p:tgtEl>
                                          <p:spTgt spid="1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3"/>
                                        </p:tgtEl>
                                        <p:attrNameLst>
                                          <p:attrName>style.visibility</p:attrName>
                                        </p:attrNameLst>
                                      </p:cBhvr>
                                      <p:to>
                                        <p:strVal val="visible"/>
                                      </p:to>
                                    </p:set>
                                    <p:animEffect transition="in" filter="fade">
                                      <p:cBhvr>
                                        <p:cTn id="24" dur="500"/>
                                        <p:tgtEl>
                                          <p:spTgt spid="1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fade">
                                      <p:cBhvr>
                                        <p:cTn id="27" dur="500"/>
                                        <p:tgtEl>
                                          <p:spTgt spid="12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26"/>
                                        </p:tgtEl>
                                        <p:attrNameLst>
                                          <p:attrName>style.visibility</p:attrName>
                                        </p:attrNameLst>
                                      </p:cBhvr>
                                      <p:to>
                                        <p:strVal val="visible"/>
                                      </p:to>
                                    </p:set>
                                    <p:animEffect transition="in" filter="fade">
                                      <p:cBhvr>
                                        <p:cTn id="33" dur="500"/>
                                        <p:tgtEl>
                                          <p:spTgt spid="12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27"/>
                                        </p:tgtEl>
                                        <p:attrNameLst>
                                          <p:attrName>style.visibility</p:attrName>
                                        </p:attrNameLst>
                                      </p:cBhvr>
                                      <p:to>
                                        <p:strVal val="visible"/>
                                      </p:to>
                                    </p:set>
                                    <p:animEffect transition="in" filter="fade">
                                      <p:cBhvr>
                                        <p:cTn id="36" dur="500"/>
                                        <p:tgtEl>
                                          <p:spTgt spid="12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9"/>
                                        </p:tgtEl>
                                        <p:attrNameLst>
                                          <p:attrName>style.visibility</p:attrName>
                                        </p:attrNameLst>
                                      </p:cBhvr>
                                      <p:to>
                                        <p:strVal val="visible"/>
                                      </p:to>
                                    </p:set>
                                    <p:animEffect transition="in" filter="fade">
                                      <p:cBhvr>
                                        <p:cTn id="42" dur="500"/>
                                        <p:tgtEl>
                                          <p:spTgt spid="12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0"/>
                                        </p:tgtEl>
                                        <p:attrNameLst>
                                          <p:attrName>style.visibility</p:attrName>
                                        </p:attrNameLst>
                                      </p:cBhvr>
                                      <p:to>
                                        <p:strVal val="visible"/>
                                      </p:to>
                                    </p:set>
                                    <p:animEffect transition="in" filter="fade">
                                      <p:cBhvr>
                                        <p:cTn id="45" dur="500"/>
                                        <p:tgtEl>
                                          <p:spTgt spid="13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1"/>
                                        </p:tgtEl>
                                        <p:attrNameLst>
                                          <p:attrName>style.visibility</p:attrName>
                                        </p:attrNameLst>
                                      </p:cBhvr>
                                      <p:to>
                                        <p:strVal val="visible"/>
                                      </p:to>
                                    </p:set>
                                    <p:animEffect transition="in" filter="fade">
                                      <p:cBhvr>
                                        <p:cTn id="48" dur="500"/>
                                        <p:tgtEl>
                                          <p:spTgt spid="1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2"/>
                                        </p:tgtEl>
                                        <p:attrNameLst>
                                          <p:attrName>style.visibility</p:attrName>
                                        </p:attrNameLst>
                                      </p:cBhvr>
                                      <p:to>
                                        <p:strVal val="visible"/>
                                      </p:to>
                                    </p:set>
                                    <p:animEffect transition="in" filter="fade">
                                      <p:cBhvr>
                                        <p:cTn id="51" dur="500"/>
                                        <p:tgtEl>
                                          <p:spTgt spid="13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fade">
                                      <p:cBhvr>
                                        <p:cTn id="54" dur="500"/>
                                        <p:tgtEl>
                                          <p:spTgt spid="13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4"/>
                                        </p:tgtEl>
                                        <p:attrNameLst>
                                          <p:attrName>style.visibility</p:attrName>
                                        </p:attrNameLst>
                                      </p:cBhvr>
                                      <p:to>
                                        <p:strVal val="visible"/>
                                      </p:to>
                                    </p:set>
                                    <p:animEffect transition="in" filter="fade">
                                      <p:cBhvr>
                                        <p:cTn id="57" dur="500"/>
                                        <p:tgtEl>
                                          <p:spTgt spid="13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animEffect transition="in" filter="fade">
                                      <p:cBhvr>
                                        <p:cTn id="60" dur="500"/>
                                        <p:tgtEl>
                                          <p:spTgt spid="13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500"/>
                                        <p:tgtEl>
                                          <p:spTgt spid="13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37"/>
                                        </p:tgtEl>
                                        <p:attrNameLst>
                                          <p:attrName>style.visibility</p:attrName>
                                        </p:attrNameLst>
                                      </p:cBhvr>
                                      <p:to>
                                        <p:strVal val="visible"/>
                                      </p:to>
                                    </p:set>
                                    <p:animEffect transition="in" filter="fade">
                                      <p:cBhvr>
                                        <p:cTn id="66" dur="500"/>
                                        <p:tgtEl>
                                          <p:spTgt spid="13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38"/>
                                        </p:tgtEl>
                                        <p:attrNameLst>
                                          <p:attrName>style.visibility</p:attrName>
                                        </p:attrNameLst>
                                      </p:cBhvr>
                                      <p:to>
                                        <p:strVal val="visible"/>
                                      </p:to>
                                    </p:set>
                                    <p:animEffect transition="in" filter="fade">
                                      <p:cBhvr>
                                        <p:cTn id="69" dur="500"/>
                                        <p:tgtEl>
                                          <p:spTgt spid="13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9"/>
                                        </p:tgtEl>
                                        <p:attrNameLst>
                                          <p:attrName>style.visibility</p:attrName>
                                        </p:attrNameLst>
                                      </p:cBhvr>
                                      <p:to>
                                        <p:strVal val="visible"/>
                                      </p:to>
                                    </p:set>
                                    <p:animEffect transition="in" filter="fade">
                                      <p:cBhvr>
                                        <p:cTn id="72" dur="500"/>
                                        <p:tgtEl>
                                          <p:spTgt spid="1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40"/>
                                        </p:tgtEl>
                                        <p:attrNameLst>
                                          <p:attrName>style.visibility</p:attrName>
                                        </p:attrNameLst>
                                      </p:cBhvr>
                                      <p:to>
                                        <p:strVal val="visible"/>
                                      </p:to>
                                    </p:set>
                                    <p:animEffect transition="in" filter="fade">
                                      <p:cBhvr>
                                        <p:cTn id="75" dur="500"/>
                                        <p:tgtEl>
                                          <p:spTgt spid="14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fade">
                                      <p:cBhvr>
                                        <p:cTn id="78" dur="500"/>
                                        <p:tgtEl>
                                          <p:spTgt spid="14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42"/>
                                        </p:tgtEl>
                                        <p:attrNameLst>
                                          <p:attrName>style.visibility</p:attrName>
                                        </p:attrNameLst>
                                      </p:cBhvr>
                                      <p:to>
                                        <p:strVal val="visible"/>
                                      </p:to>
                                    </p:set>
                                    <p:animEffect transition="in" filter="fade">
                                      <p:cBhvr>
                                        <p:cTn id="81" dur="500"/>
                                        <p:tgtEl>
                                          <p:spTgt spid="14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43"/>
                                        </p:tgtEl>
                                        <p:attrNameLst>
                                          <p:attrName>style.visibility</p:attrName>
                                        </p:attrNameLst>
                                      </p:cBhvr>
                                      <p:to>
                                        <p:strVal val="visible"/>
                                      </p:to>
                                    </p:set>
                                    <p:animEffect transition="in" filter="fade">
                                      <p:cBhvr>
                                        <p:cTn id="84" dur="500"/>
                                        <p:tgtEl>
                                          <p:spTgt spid="1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44"/>
                                        </p:tgtEl>
                                        <p:attrNameLst>
                                          <p:attrName>style.visibility</p:attrName>
                                        </p:attrNameLst>
                                      </p:cBhvr>
                                      <p:to>
                                        <p:strVal val="visible"/>
                                      </p:to>
                                    </p:set>
                                    <p:animEffect transition="in" filter="fade">
                                      <p:cBhvr>
                                        <p:cTn id="87" dur="500"/>
                                        <p:tgtEl>
                                          <p:spTgt spid="14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5"/>
                                        </p:tgtEl>
                                        <p:attrNameLst>
                                          <p:attrName>style.visibility</p:attrName>
                                        </p:attrNameLst>
                                      </p:cBhvr>
                                      <p:to>
                                        <p:strVal val="visible"/>
                                      </p:to>
                                    </p:set>
                                    <p:animEffect transition="in" filter="fade">
                                      <p:cBhvr>
                                        <p:cTn id="90" dur="500"/>
                                        <p:tgtEl>
                                          <p:spTgt spid="145"/>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46"/>
                                        </p:tgtEl>
                                        <p:attrNameLst>
                                          <p:attrName>style.visibility</p:attrName>
                                        </p:attrNameLst>
                                      </p:cBhvr>
                                      <p:to>
                                        <p:strVal val="visible"/>
                                      </p:to>
                                    </p:set>
                                    <p:animEffect transition="in" filter="fade">
                                      <p:cBhvr>
                                        <p:cTn id="93" dur="500"/>
                                        <p:tgtEl>
                                          <p:spTgt spid="14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47"/>
                                        </p:tgtEl>
                                        <p:attrNameLst>
                                          <p:attrName>style.visibility</p:attrName>
                                        </p:attrNameLst>
                                      </p:cBhvr>
                                      <p:to>
                                        <p:strVal val="visible"/>
                                      </p:to>
                                    </p:set>
                                    <p:animEffect transition="in" filter="fade">
                                      <p:cBhvr>
                                        <p:cTn id="96" dur="500"/>
                                        <p:tgtEl>
                                          <p:spTgt spid="14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8"/>
                                        </p:tgtEl>
                                        <p:attrNameLst>
                                          <p:attrName>style.visibility</p:attrName>
                                        </p:attrNameLst>
                                      </p:cBhvr>
                                      <p:to>
                                        <p:strVal val="visible"/>
                                      </p:to>
                                    </p:set>
                                    <p:animEffect transition="in" filter="fade">
                                      <p:cBhvr>
                                        <p:cTn id="99" dur="500"/>
                                        <p:tgtEl>
                                          <p:spTgt spid="148"/>
                                        </p:tgtEl>
                                      </p:cBhvr>
                                    </p:animEffect>
                                  </p:childTnLst>
                                </p:cTn>
                              </p:par>
                              <p:par>
                                <p:cTn id="100" presetID="8" presetClass="emph" presetSubtype="0" fill="hold" grpId="1" nodeType="withEffect">
                                  <p:stCondLst>
                                    <p:cond delay="0"/>
                                  </p:stCondLst>
                                  <p:childTnLst>
                                    <p:animRot by="21600000">
                                      <p:cBhvr>
                                        <p:cTn id="101" dur="2000" fill="hold"/>
                                        <p:tgtEl>
                                          <p:spTgt spid="110"/>
                                        </p:tgtEl>
                                        <p:attrNameLst>
                                          <p:attrName>r</p:attrName>
                                        </p:attrNameLst>
                                      </p:cBhvr>
                                    </p:animRot>
                                  </p:childTnLst>
                                </p:cTn>
                              </p:par>
                              <p:par>
                                <p:cTn id="102" presetID="8" presetClass="emph" presetSubtype="0" fill="hold" grpId="1" nodeType="withEffect">
                                  <p:stCondLst>
                                    <p:cond delay="0"/>
                                  </p:stCondLst>
                                  <p:childTnLst>
                                    <p:animRot by="21600000">
                                      <p:cBhvr>
                                        <p:cTn id="103" dur="2000" fill="hold"/>
                                        <p:tgtEl>
                                          <p:spTgt spid="117"/>
                                        </p:tgtEl>
                                        <p:attrNameLst>
                                          <p:attrName>r</p:attrName>
                                        </p:attrNameLst>
                                      </p:cBhvr>
                                    </p:animRot>
                                  </p:childTnLst>
                                </p:cTn>
                              </p:par>
                              <p:par>
                                <p:cTn id="104" presetID="8" presetClass="emph" presetSubtype="0" fill="hold" grpId="1" nodeType="withEffect">
                                  <p:stCondLst>
                                    <p:cond delay="0"/>
                                  </p:stCondLst>
                                  <p:childTnLst>
                                    <p:animRot by="21600000">
                                      <p:cBhvr>
                                        <p:cTn id="105" dur="2000" fill="hold"/>
                                        <p:tgtEl>
                                          <p:spTgt spid="118"/>
                                        </p:tgtEl>
                                        <p:attrNameLst>
                                          <p:attrName>r</p:attrName>
                                        </p:attrNameLst>
                                      </p:cBhvr>
                                    </p:animRot>
                                  </p:childTnLst>
                                </p:cTn>
                              </p:par>
                              <p:par>
                                <p:cTn id="106" presetID="8" presetClass="emph" presetSubtype="0" fill="hold" grpId="1" nodeType="withEffect">
                                  <p:stCondLst>
                                    <p:cond delay="0"/>
                                  </p:stCondLst>
                                  <p:childTnLst>
                                    <p:animRot by="21600000">
                                      <p:cBhvr>
                                        <p:cTn id="107" dur="2000" fill="hold"/>
                                        <p:tgtEl>
                                          <p:spTgt spid="123"/>
                                        </p:tgtEl>
                                        <p:attrNameLst>
                                          <p:attrName>r</p:attrName>
                                        </p:attrNameLst>
                                      </p:cBhvr>
                                    </p:animRot>
                                  </p:childTnLst>
                                </p:cTn>
                              </p:par>
                              <p:par>
                                <p:cTn id="108" presetID="8" presetClass="emph" presetSubtype="0" fill="hold" grpId="1" nodeType="withEffect">
                                  <p:stCondLst>
                                    <p:cond delay="0"/>
                                  </p:stCondLst>
                                  <p:childTnLst>
                                    <p:animRot by="21600000">
                                      <p:cBhvr>
                                        <p:cTn id="109" dur="2000" fill="hold"/>
                                        <p:tgtEl>
                                          <p:spTgt spid="124"/>
                                        </p:tgtEl>
                                        <p:attrNameLst>
                                          <p:attrName>r</p:attrName>
                                        </p:attrNameLst>
                                      </p:cBhvr>
                                    </p:animRot>
                                  </p:childTnLst>
                                </p:cTn>
                              </p:par>
                              <p:par>
                                <p:cTn id="110" presetID="8" presetClass="emph" presetSubtype="0" fill="hold" grpId="1" nodeType="withEffect">
                                  <p:stCondLst>
                                    <p:cond delay="0"/>
                                  </p:stCondLst>
                                  <p:childTnLst>
                                    <p:animRot by="21600000">
                                      <p:cBhvr>
                                        <p:cTn id="111" dur="2000" fill="hold"/>
                                        <p:tgtEl>
                                          <p:spTgt spid="125"/>
                                        </p:tgtEl>
                                        <p:attrNameLst>
                                          <p:attrName>r</p:attrName>
                                        </p:attrNameLst>
                                      </p:cBhvr>
                                    </p:animRot>
                                  </p:childTnLst>
                                </p:cTn>
                              </p:par>
                              <p:par>
                                <p:cTn id="112" presetID="8" presetClass="emph" presetSubtype="0" fill="hold" grpId="1" nodeType="withEffect">
                                  <p:stCondLst>
                                    <p:cond delay="0"/>
                                  </p:stCondLst>
                                  <p:childTnLst>
                                    <p:animRot by="21600000">
                                      <p:cBhvr>
                                        <p:cTn id="113" dur="2000" fill="hold"/>
                                        <p:tgtEl>
                                          <p:spTgt spid="126"/>
                                        </p:tgtEl>
                                        <p:attrNameLst>
                                          <p:attrName>r</p:attrName>
                                        </p:attrNameLst>
                                      </p:cBhvr>
                                    </p:animRot>
                                  </p:childTnLst>
                                </p:cTn>
                              </p:par>
                              <p:par>
                                <p:cTn id="114" presetID="8" presetClass="emph" presetSubtype="0" fill="hold" grpId="1" nodeType="withEffect">
                                  <p:stCondLst>
                                    <p:cond delay="0"/>
                                  </p:stCondLst>
                                  <p:childTnLst>
                                    <p:animRot by="21600000">
                                      <p:cBhvr>
                                        <p:cTn id="115" dur="2000" fill="hold"/>
                                        <p:tgtEl>
                                          <p:spTgt spid="127"/>
                                        </p:tgtEl>
                                        <p:attrNameLst>
                                          <p:attrName>r</p:attrName>
                                        </p:attrNameLst>
                                      </p:cBhvr>
                                    </p:animRot>
                                  </p:childTnLst>
                                </p:cTn>
                              </p:par>
                              <p:par>
                                <p:cTn id="116" presetID="8" presetClass="emph" presetSubtype="0" fill="hold" grpId="1" nodeType="withEffect">
                                  <p:stCondLst>
                                    <p:cond delay="0"/>
                                  </p:stCondLst>
                                  <p:childTnLst>
                                    <p:animRot by="21600000">
                                      <p:cBhvr>
                                        <p:cTn id="117" dur="2000" fill="hold"/>
                                        <p:tgtEl>
                                          <p:spTgt spid="128"/>
                                        </p:tgtEl>
                                        <p:attrNameLst>
                                          <p:attrName>r</p:attrName>
                                        </p:attrNameLst>
                                      </p:cBhvr>
                                    </p:animRot>
                                  </p:childTnLst>
                                </p:cTn>
                              </p:par>
                              <p:par>
                                <p:cTn id="118" presetID="8" presetClass="emph" presetSubtype="0" fill="hold" grpId="1" nodeType="withEffect">
                                  <p:stCondLst>
                                    <p:cond delay="0"/>
                                  </p:stCondLst>
                                  <p:childTnLst>
                                    <p:animRot by="21600000">
                                      <p:cBhvr>
                                        <p:cTn id="119" dur="2000" fill="hold"/>
                                        <p:tgtEl>
                                          <p:spTgt spid="129"/>
                                        </p:tgtEl>
                                        <p:attrNameLst>
                                          <p:attrName>r</p:attrName>
                                        </p:attrNameLst>
                                      </p:cBhvr>
                                    </p:animRot>
                                  </p:childTnLst>
                                </p:cTn>
                              </p:par>
                              <p:par>
                                <p:cTn id="120" presetID="8" presetClass="emph" presetSubtype="0" fill="hold" grpId="1" nodeType="withEffect">
                                  <p:stCondLst>
                                    <p:cond delay="0"/>
                                  </p:stCondLst>
                                  <p:childTnLst>
                                    <p:animRot by="21600000">
                                      <p:cBhvr>
                                        <p:cTn id="121" dur="2000" fill="hold"/>
                                        <p:tgtEl>
                                          <p:spTgt spid="130"/>
                                        </p:tgtEl>
                                        <p:attrNameLst>
                                          <p:attrName>r</p:attrName>
                                        </p:attrNameLst>
                                      </p:cBhvr>
                                    </p:animRot>
                                  </p:childTnLst>
                                </p:cTn>
                              </p:par>
                              <p:par>
                                <p:cTn id="122" presetID="8" presetClass="emph" presetSubtype="0" fill="hold" grpId="1" nodeType="withEffect">
                                  <p:stCondLst>
                                    <p:cond delay="0"/>
                                  </p:stCondLst>
                                  <p:childTnLst>
                                    <p:animRot by="21600000">
                                      <p:cBhvr>
                                        <p:cTn id="123" dur="2000" fill="hold"/>
                                        <p:tgtEl>
                                          <p:spTgt spid="131"/>
                                        </p:tgtEl>
                                        <p:attrNameLst>
                                          <p:attrName>r</p:attrName>
                                        </p:attrNameLst>
                                      </p:cBhvr>
                                    </p:animRot>
                                  </p:childTnLst>
                                </p:cTn>
                              </p:par>
                              <p:par>
                                <p:cTn id="124" presetID="8" presetClass="emph" presetSubtype="0" fill="hold" grpId="1" nodeType="withEffect">
                                  <p:stCondLst>
                                    <p:cond delay="0"/>
                                  </p:stCondLst>
                                  <p:childTnLst>
                                    <p:animRot by="21600000">
                                      <p:cBhvr>
                                        <p:cTn id="125" dur="2000" fill="hold"/>
                                        <p:tgtEl>
                                          <p:spTgt spid="132"/>
                                        </p:tgtEl>
                                        <p:attrNameLst>
                                          <p:attrName>r</p:attrName>
                                        </p:attrNameLst>
                                      </p:cBhvr>
                                    </p:animRot>
                                  </p:childTnLst>
                                </p:cTn>
                              </p:par>
                              <p:par>
                                <p:cTn id="126" presetID="8" presetClass="emph" presetSubtype="0" fill="hold" grpId="1" nodeType="withEffect">
                                  <p:stCondLst>
                                    <p:cond delay="0"/>
                                  </p:stCondLst>
                                  <p:childTnLst>
                                    <p:animRot by="21600000">
                                      <p:cBhvr>
                                        <p:cTn id="127" dur="2000" fill="hold"/>
                                        <p:tgtEl>
                                          <p:spTgt spid="133"/>
                                        </p:tgtEl>
                                        <p:attrNameLst>
                                          <p:attrName>r</p:attrName>
                                        </p:attrNameLst>
                                      </p:cBhvr>
                                    </p:animRot>
                                  </p:childTnLst>
                                </p:cTn>
                              </p:par>
                              <p:par>
                                <p:cTn id="128" presetID="8" presetClass="emph" presetSubtype="0" fill="hold" grpId="1" nodeType="withEffect">
                                  <p:stCondLst>
                                    <p:cond delay="0"/>
                                  </p:stCondLst>
                                  <p:childTnLst>
                                    <p:animRot by="21600000">
                                      <p:cBhvr>
                                        <p:cTn id="129" dur="2000" fill="hold"/>
                                        <p:tgtEl>
                                          <p:spTgt spid="134"/>
                                        </p:tgtEl>
                                        <p:attrNameLst>
                                          <p:attrName>r</p:attrName>
                                        </p:attrNameLst>
                                      </p:cBhvr>
                                    </p:animRot>
                                  </p:childTnLst>
                                </p:cTn>
                              </p:par>
                              <p:par>
                                <p:cTn id="130" presetID="8" presetClass="emph" presetSubtype="0" fill="hold" grpId="1" nodeType="withEffect">
                                  <p:stCondLst>
                                    <p:cond delay="0"/>
                                  </p:stCondLst>
                                  <p:childTnLst>
                                    <p:animRot by="21600000">
                                      <p:cBhvr>
                                        <p:cTn id="131" dur="2000" fill="hold"/>
                                        <p:tgtEl>
                                          <p:spTgt spid="135"/>
                                        </p:tgtEl>
                                        <p:attrNameLst>
                                          <p:attrName>r</p:attrName>
                                        </p:attrNameLst>
                                      </p:cBhvr>
                                    </p:animRot>
                                  </p:childTnLst>
                                </p:cTn>
                              </p:par>
                              <p:par>
                                <p:cTn id="132" presetID="8" presetClass="emph" presetSubtype="0" fill="hold" grpId="1" nodeType="withEffect">
                                  <p:stCondLst>
                                    <p:cond delay="0"/>
                                  </p:stCondLst>
                                  <p:childTnLst>
                                    <p:animRot by="21600000">
                                      <p:cBhvr>
                                        <p:cTn id="133" dur="2000" fill="hold"/>
                                        <p:tgtEl>
                                          <p:spTgt spid="136"/>
                                        </p:tgtEl>
                                        <p:attrNameLst>
                                          <p:attrName>r</p:attrName>
                                        </p:attrNameLst>
                                      </p:cBhvr>
                                    </p:animRot>
                                  </p:childTnLst>
                                </p:cTn>
                              </p:par>
                              <p:par>
                                <p:cTn id="134" presetID="8" presetClass="emph" presetSubtype="0" fill="hold" grpId="1" nodeType="withEffect">
                                  <p:stCondLst>
                                    <p:cond delay="0"/>
                                  </p:stCondLst>
                                  <p:childTnLst>
                                    <p:animRot by="21600000">
                                      <p:cBhvr>
                                        <p:cTn id="135" dur="2000" fill="hold"/>
                                        <p:tgtEl>
                                          <p:spTgt spid="137"/>
                                        </p:tgtEl>
                                        <p:attrNameLst>
                                          <p:attrName>r</p:attrName>
                                        </p:attrNameLst>
                                      </p:cBhvr>
                                    </p:animRot>
                                  </p:childTnLst>
                                </p:cTn>
                              </p:par>
                              <p:par>
                                <p:cTn id="136" presetID="8" presetClass="emph" presetSubtype="0" fill="hold" grpId="1" nodeType="withEffect">
                                  <p:stCondLst>
                                    <p:cond delay="0"/>
                                  </p:stCondLst>
                                  <p:childTnLst>
                                    <p:animRot by="21600000">
                                      <p:cBhvr>
                                        <p:cTn id="137" dur="2000" fill="hold"/>
                                        <p:tgtEl>
                                          <p:spTgt spid="138"/>
                                        </p:tgtEl>
                                        <p:attrNameLst>
                                          <p:attrName>r</p:attrName>
                                        </p:attrNameLst>
                                      </p:cBhvr>
                                    </p:animRot>
                                  </p:childTnLst>
                                </p:cTn>
                              </p:par>
                              <p:par>
                                <p:cTn id="138" presetID="8" presetClass="emph" presetSubtype="0" fill="hold" grpId="1" nodeType="withEffect">
                                  <p:stCondLst>
                                    <p:cond delay="0"/>
                                  </p:stCondLst>
                                  <p:childTnLst>
                                    <p:animRot by="21600000">
                                      <p:cBhvr>
                                        <p:cTn id="139" dur="2000" fill="hold"/>
                                        <p:tgtEl>
                                          <p:spTgt spid="139"/>
                                        </p:tgtEl>
                                        <p:attrNameLst>
                                          <p:attrName>r</p:attrName>
                                        </p:attrNameLst>
                                      </p:cBhvr>
                                    </p:animRot>
                                  </p:childTnLst>
                                </p:cTn>
                              </p:par>
                              <p:par>
                                <p:cTn id="140" presetID="8" presetClass="emph" presetSubtype="0" fill="hold" grpId="1" nodeType="withEffect">
                                  <p:stCondLst>
                                    <p:cond delay="0"/>
                                  </p:stCondLst>
                                  <p:childTnLst>
                                    <p:animRot by="21600000">
                                      <p:cBhvr>
                                        <p:cTn id="141" dur="2000" fill="hold"/>
                                        <p:tgtEl>
                                          <p:spTgt spid="140"/>
                                        </p:tgtEl>
                                        <p:attrNameLst>
                                          <p:attrName>r</p:attrName>
                                        </p:attrNameLst>
                                      </p:cBhvr>
                                    </p:animRot>
                                  </p:childTnLst>
                                </p:cTn>
                              </p:par>
                              <p:par>
                                <p:cTn id="142" presetID="8" presetClass="emph" presetSubtype="0" fill="hold" grpId="1" nodeType="withEffect">
                                  <p:stCondLst>
                                    <p:cond delay="0"/>
                                  </p:stCondLst>
                                  <p:childTnLst>
                                    <p:animRot by="21600000">
                                      <p:cBhvr>
                                        <p:cTn id="143" dur="2000" fill="hold"/>
                                        <p:tgtEl>
                                          <p:spTgt spid="141"/>
                                        </p:tgtEl>
                                        <p:attrNameLst>
                                          <p:attrName>r</p:attrName>
                                        </p:attrNameLst>
                                      </p:cBhvr>
                                    </p:animRot>
                                  </p:childTnLst>
                                </p:cTn>
                              </p:par>
                              <p:par>
                                <p:cTn id="144" presetID="8" presetClass="emph" presetSubtype="0" fill="hold" grpId="1" nodeType="withEffect">
                                  <p:stCondLst>
                                    <p:cond delay="0"/>
                                  </p:stCondLst>
                                  <p:childTnLst>
                                    <p:animRot by="21600000">
                                      <p:cBhvr>
                                        <p:cTn id="145" dur="2000" fill="hold"/>
                                        <p:tgtEl>
                                          <p:spTgt spid="142"/>
                                        </p:tgtEl>
                                        <p:attrNameLst>
                                          <p:attrName>r</p:attrName>
                                        </p:attrNameLst>
                                      </p:cBhvr>
                                    </p:animRot>
                                  </p:childTnLst>
                                </p:cTn>
                              </p:par>
                              <p:par>
                                <p:cTn id="146" presetID="8" presetClass="emph" presetSubtype="0" fill="hold" grpId="1" nodeType="withEffect">
                                  <p:stCondLst>
                                    <p:cond delay="0"/>
                                  </p:stCondLst>
                                  <p:childTnLst>
                                    <p:animRot by="21600000">
                                      <p:cBhvr>
                                        <p:cTn id="147" dur="2000" fill="hold"/>
                                        <p:tgtEl>
                                          <p:spTgt spid="143"/>
                                        </p:tgtEl>
                                        <p:attrNameLst>
                                          <p:attrName>r</p:attrName>
                                        </p:attrNameLst>
                                      </p:cBhvr>
                                    </p:animRot>
                                  </p:childTnLst>
                                </p:cTn>
                              </p:par>
                              <p:par>
                                <p:cTn id="148" presetID="8" presetClass="emph" presetSubtype="0" fill="hold" grpId="1" nodeType="withEffect">
                                  <p:stCondLst>
                                    <p:cond delay="0"/>
                                  </p:stCondLst>
                                  <p:childTnLst>
                                    <p:animRot by="21600000">
                                      <p:cBhvr>
                                        <p:cTn id="149" dur="2000" fill="hold"/>
                                        <p:tgtEl>
                                          <p:spTgt spid="144"/>
                                        </p:tgtEl>
                                        <p:attrNameLst>
                                          <p:attrName>r</p:attrName>
                                        </p:attrNameLst>
                                      </p:cBhvr>
                                    </p:animRot>
                                  </p:childTnLst>
                                </p:cTn>
                              </p:par>
                              <p:par>
                                <p:cTn id="150" presetID="8" presetClass="emph" presetSubtype="0" fill="hold" grpId="1" nodeType="withEffect">
                                  <p:stCondLst>
                                    <p:cond delay="0"/>
                                  </p:stCondLst>
                                  <p:childTnLst>
                                    <p:animRot by="21600000">
                                      <p:cBhvr>
                                        <p:cTn id="151" dur="2000" fill="hold"/>
                                        <p:tgtEl>
                                          <p:spTgt spid="145"/>
                                        </p:tgtEl>
                                        <p:attrNameLst>
                                          <p:attrName>r</p:attrName>
                                        </p:attrNameLst>
                                      </p:cBhvr>
                                    </p:animRot>
                                  </p:childTnLst>
                                </p:cTn>
                              </p:par>
                              <p:par>
                                <p:cTn id="152" presetID="8" presetClass="emph" presetSubtype="0" fill="hold" grpId="1" nodeType="withEffect">
                                  <p:stCondLst>
                                    <p:cond delay="0"/>
                                  </p:stCondLst>
                                  <p:childTnLst>
                                    <p:animRot by="21600000">
                                      <p:cBhvr>
                                        <p:cTn id="153" dur="2000" fill="hold"/>
                                        <p:tgtEl>
                                          <p:spTgt spid="146"/>
                                        </p:tgtEl>
                                        <p:attrNameLst>
                                          <p:attrName>r</p:attrName>
                                        </p:attrNameLst>
                                      </p:cBhvr>
                                    </p:animRot>
                                  </p:childTnLst>
                                </p:cTn>
                              </p:par>
                              <p:par>
                                <p:cTn id="154" presetID="8" presetClass="emph" presetSubtype="0" fill="hold" grpId="1" nodeType="withEffect">
                                  <p:stCondLst>
                                    <p:cond delay="0"/>
                                  </p:stCondLst>
                                  <p:childTnLst>
                                    <p:animRot by="21600000">
                                      <p:cBhvr>
                                        <p:cTn id="155" dur="2000" fill="hold"/>
                                        <p:tgtEl>
                                          <p:spTgt spid="147"/>
                                        </p:tgtEl>
                                        <p:attrNameLst>
                                          <p:attrName>r</p:attrName>
                                        </p:attrNameLst>
                                      </p:cBhvr>
                                    </p:animRot>
                                  </p:childTnLst>
                                </p:cTn>
                              </p:par>
                              <p:par>
                                <p:cTn id="156" presetID="8" presetClass="emph" presetSubtype="0" fill="hold" grpId="1" nodeType="withEffect">
                                  <p:stCondLst>
                                    <p:cond delay="0"/>
                                  </p:stCondLst>
                                  <p:childTnLst>
                                    <p:animRot by="21600000">
                                      <p:cBhvr>
                                        <p:cTn id="157" dur="2000" fill="hold"/>
                                        <p:tgtEl>
                                          <p:spTgt spid="148"/>
                                        </p:tgtEl>
                                        <p:attrNameLst>
                                          <p:attrName>r</p:attrName>
                                        </p:attrNameLst>
                                      </p:cBhvr>
                                    </p:animRot>
                                  </p:childTnLst>
                                </p:cTn>
                              </p:par>
                            </p:childTnLst>
                          </p:cTn>
                        </p:par>
                        <p:par>
                          <p:cTn id="158" fill="hold">
                            <p:stCondLst>
                              <p:cond delay="3000"/>
                            </p:stCondLst>
                            <p:childTnLst>
                              <p:par>
                                <p:cTn id="159" presetID="22" presetClass="entr" presetSubtype="8" fill="hold" nodeType="afterEffect">
                                  <p:stCondLst>
                                    <p:cond delay="0"/>
                                  </p:stCondLst>
                                  <p:childTnLst>
                                    <p:set>
                                      <p:cBhvr>
                                        <p:cTn id="160" dur="1" fill="hold">
                                          <p:stCondLst>
                                            <p:cond delay="0"/>
                                          </p:stCondLst>
                                        </p:cTn>
                                        <p:tgtEl>
                                          <p:spTgt spid="151"/>
                                        </p:tgtEl>
                                        <p:attrNameLst>
                                          <p:attrName>style.visibility</p:attrName>
                                        </p:attrNameLst>
                                      </p:cBhvr>
                                      <p:to>
                                        <p:strVal val="visible"/>
                                      </p:to>
                                    </p:set>
                                    <p:animEffect transition="in" filter="wipe(left)">
                                      <p:cBhvr>
                                        <p:cTn id="161" dur="500"/>
                                        <p:tgtEl>
                                          <p:spTgt spid="151"/>
                                        </p:tgtEl>
                                      </p:cBhvr>
                                    </p:animEffect>
                                  </p:childTnLst>
                                </p:cTn>
                              </p:par>
                            </p:childTnLst>
                          </p:cTn>
                        </p:par>
                        <p:par>
                          <p:cTn id="162" fill="hold">
                            <p:stCondLst>
                              <p:cond delay="3500"/>
                            </p:stCondLst>
                            <p:childTnLst>
                              <p:par>
                                <p:cTn id="163" presetID="10" presetClass="entr" presetSubtype="0" fill="hold" nodeType="afterEffect">
                                  <p:stCondLst>
                                    <p:cond delay="0"/>
                                  </p:stCondLst>
                                  <p:childTnLst>
                                    <p:set>
                                      <p:cBhvr>
                                        <p:cTn id="164" dur="1" fill="hold">
                                          <p:stCondLst>
                                            <p:cond delay="0"/>
                                          </p:stCondLst>
                                        </p:cTn>
                                        <p:tgtEl>
                                          <p:spTgt spid="156"/>
                                        </p:tgtEl>
                                        <p:attrNameLst>
                                          <p:attrName>style.visibility</p:attrName>
                                        </p:attrNameLst>
                                      </p:cBhvr>
                                      <p:to>
                                        <p:strVal val="visible"/>
                                      </p:to>
                                    </p:set>
                                    <p:animEffect transition="in" filter="fade">
                                      <p:cBhvr>
                                        <p:cTn id="165" dur="500"/>
                                        <p:tgtEl>
                                          <p:spTgt spid="156"/>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60"/>
                                        </p:tgtEl>
                                        <p:attrNameLst>
                                          <p:attrName>style.visibility</p:attrName>
                                        </p:attrNameLst>
                                      </p:cBhvr>
                                      <p:to>
                                        <p:strVal val="visible"/>
                                      </p:to>
                                    </p:set>
                                    <p:animEffect transition="in" filter="fade">
                                      <p:cBhvr>
                                        <p:cTn id="168" dur="500"/>
                                        <p:tgtEl>
                                          <p:spTgt spid="160"/>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61"/>
                                        </p:tgtEl>
                                        <p:attrNameLst>
                                          <p:attrName>style.visibility</p:attrName>
                                        </p:attrNameLst>
                                      </p:cBhvr>
                                      <p:to>
                                        <p:strVal val="visible"/>
                                      </p:to>
                                    </p:set>
                                    <p:animEffect transition="in" filter="fade">
                                      <p:cBhvr>
                                        <p:cTn id="171" dur="500"/>
                                        <p:tgtEl>
                                          <p:spTgt spid="161"/>
                                        </p:tgtEl>
                                      </p:cBhvr>
                                    </p:animEffect>
                                  </p:childTnLst>
                                </p:cTn>
                              </p:par>
                            </p:childTnLst>
                          </p:cTn>
                        </p:par>
                        <p:par>
                          <p:cTn id="172" fill="hold">
                            <p:stCondLst>
                              <p:cond delay="4000"/>
                            </p:stCondLst>
                            <p:childTnLst>
                              <p:par>
                                <p:cTn id="173" presetID="22" presetClass="entr" presetSubtype="8" fill="hold" nodeType="afterEffect">
                                  <p:stCondLst>
                                    <p:cond delay="0"/>
                                  </p:stCondLst>
                                  <p:childTnLst>
                                    <p:set>
                                      <p:cBhvr>
                                        <p:cTn id="174" dur="1" fill="hold">
                                          <p:stCondLst>
                                            <p:cond delay="0"/>
                                          </p:stCondLst>
                                        </p:cTn>
                                        <p:tgtEl>
                                          <p:spTgt spid="154"/>
                                        </p:tgtEl>
                                        <p:attrNameLst>
                                          <p:attrName>style.visibility</p:attrName>
                                        </p:attrNameLst>
                                      </p:cBhvr>
                                      <p:to>
                                        <p:strVal val="visible"/>
                                      </p:to>
                                    </p:set>
                                    <p:animEffect transition="in" filter="wipe(left)">
                                      <p:cBhvr>
                                        <p:cTn id="175" dur="500"/>
                                        <p:tgtEl>
                                          <p:spTgt spid="154"/>
                                        </p:tgtEl>
                                      </p:cBhvr>
                                    </p:animEffect>
                                  </p:childTnLst>
                                </p:cTn>
                              </p:par>
                            </p:childTnLst>
                          </p:cTn>
                        </p:par>
                        <p:par>
                          <p:cTn id="176" fill="hold">
                            <p:stCondLst>
                              <p:cond delay="4500"/>
                            </p:stCondLst>
                            <p:childTnLst>
                              <p:par>
                                <p:cTn id="177" presetID="10" presetClass="entr" presetSubtype="0" fill="hold" nodeType="afterEffect">
                                  <p:stCondLst>
                                    <p:cond delay="0"/>
                                  </p:stCondLst>
                                  <p:childTnLst>
                                    <p:set>
                                      <p:cBhvr>
                                        <p:cTn id="178" dur="1" fill="hold">
                                          <p:stCondLst>
                                            <p:cond delay="0"/>
                                          </p:stCondLst>
                                        </p:cTn>
                                        <p:tgtEl>
                                          <p:spTgt spid="162"/>
                                        </p:tgtEl>
                                        <p:attrNameLst>
                                          <p:attrName>style.visibility</p:attrName>
                                        </p:attrNameLst>
                                      </p:cBhvr>
                                      <p:to>
                                        <p:strVal val="visible"/>
                                      </p:to>
                                    </p:set>
                                    <p:animEffect transition="in" filter="fade">
                                      <p:cBhvr>
                                        <p:cTn id="179" dur="500"/>
                                        <p:tgtEl>
                                          <p:spTgt spid="162"/>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66"/>
                                        </p:tgtEl>
                                        <p:attrNameLst>
                                          <p:attrName>style.visibility</p:attrName>
                                        </p:attrNameLst>
                                      </p:cBhvr>
                                      <p:to>
                                        <p:strVal val="visible"/>
                                      </p:to>
                                    </p:set>
                                    <p:animEffect transition="in" filter="fade">
                                      <p:cBhvr>
                                        <p:cTn id="182" dur="500"/>
                                        <p:tgtEl>
                                          <p:spTgt spid="166"/>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67"/>
                                        </p:tgtEl>
                                        <p:attrNameLst>
                                          <p:attrName>style.visibility</p:attrName>
                                        </p:attrNameLst>
                                      </p:cBhvr>
                                      <p:to>
                                        <p:strVal val="visible"/>
                                      </p:to>
                                    </p:set>
                                    <p:animEffect transition="in" filter="fade">
                                      <p:cBhvr>
                                        <p:cTn id="185" dur="500"/>
                                        <p:tgtEl>
                                          <p:spTgt spid="167"/>
                                        </p:tgtEl>
                                      </p:cBhvr>
                                    </p:animEffect>
                                  </p:childTnLst>
                                </p:cTn>
                              </p:par>
                            </p:childTnLst>
                          </p:cTn>
                        </p:par>
                        <p:par>
                          <p:cTn id="186" fill="hold">
                            <p:stCondLst>
                              <p:cond delay="5000"/>
                            </p:stCondLst>
                            <p:childTnLst>
                              <p:par>
                                <p:cTn id="187" presetID="10" presetClass="entr" presetSubtype="0" fill="hold" grpId="0" nodeType="afterEffect">
                                  <p:stCondLst>
                                    <p:cond delay="0"/>
                                  </p:stCondLst>
                                  <p:childTnLst>
                                    <p:set>
                                      <p:cBhvr>
                                        <p:cTn id="188" dur="1" fill="hold">
                                          <p:stCondLst>
                                            <p:cond delay="0"/>
                                          </p:stCondLst>
                                        </p:cTn>
                                        <p:tgtEl>
                                          <p:spTgt spid="168"/>
                                        </p:tgtEl>
                                        <p:attrNameLst>
                                          <p:attrName>style.visibility</p:attrName>
                                        </p:attrNameLst>
                                      </p:cBhvr>
                                      <p:to>
                                        <p:strVal val="visible"/>
                                      </p:to>
                                    </p:set>
                                    <p:animEffect transition="in" filter="fade">
                                      <p:cBhvr>
                                        <p:cTn id="189" dur="500"/>
                                        <p:tgtEl>
                                          <p:spTgt spid="168"/>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69"/>
                                        </p:tgtEl>
                                        <p:attrNameLst>
                                          <p:attrName>style.visibility</p:attrName>
                                        </p:attrNameLst>
                                      </p:cBhvr>
                                      <p:to>
                                        <p:strVal val="visible"/>
                                      </p:to>
                                    </p:set>
                                    <p:animEffect transition="in" filter="fade">
                                      <p:cBhvr>
                                        <p:cTn id="192" dur="500"/>
                                        <p:tgtEl>
                                          <p:spTgt spid="169"/>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70"/>
                                        </p:tgtEl>
                                        <p:attrNameLst>
                                          <p:attrName>style.visibility</p:attrName>
                                        </p:attrNameLst>
                                      </p:cBhvr>
                                      <p:to>
                                        <p:strVal val="visible"/>
                                      </p:to>
                                    </p:set>
                                    <p:animEffect transition="in" filter="fade">
                                      <p:cBhvr>
                                        <p:cTn id="195" dur="500"/>
                                        <p:tgtEl>
                                          <p:spTgt spid="170"/>
                                        </p:tgtEl>
                                      </p:cBhvr>
                                    </p:animEffect>
                                  </p:childTnLst>
                                </p:cTn>
                              </p:par>
                            </p:childTnLst>
                          </p:cTn>
                        </p:par>
                        <p:par>
                          <p:cTn id="196" fill="hold">
                            <p:stCondLst>
                              <p:cond delay="5500"/>
                            </p:stCondLst>
                            <p:childTnLst>
                              <p:par>
                                <p:cTn id="197" presetID="22" presetClass="entr" presetSubtype="8" fill="hold" nodeType="afterEffect">
                                  <p:stCondLst>
                                    <p:cond delay="0"/>
                                  </p:stCondLst>
                                  <p:childTnLst>
                                    <p:set>
                                      <p:cBhvr>
                                        <p:cTn id="198" dur="1" fill="hold">
                                          <p:stCondLst>
                                            <p:cond delay="0"/>
                                          </p:stCondLst>
                                        </p:cTn>
                                        <p:tgtEl>
                                          <p:spTgt spid="153"/>
                                        </p:tgtEl>
                                        <p:attrNameLst>
                                          <p:attrName>style.visibility</p:attrName>
                                        </p:attrNameLst>
                                      </p:cBhvr>
                                      <p:to>
                                        <p:strVal val="visible"/>
                                      </p:to>
                                    </p:set>
                                    <p:animEffect transition="in" filter="wipe(left)">
                                      <p:cBhvr>
                                        <p:cTn id="199" dur="500"/>
                                        <p:tgtEl>
                                          <p:spTgt spid="153"/>
                                        </p:tgtEl>
                                      </p:cBhvr>
                                    </p:animEffect>
                                  </p:childTnLst>
                                </p:cTn>
                              </p:par>
                            </p:childTnLst>
                          </p:cTn>
                        </p:par>
                        <p:par>
                          <p:cTn id="200" fill="hold">
                            <p:stCondLst>
                              <p:cond delay="6000"/>
                            </p:stCondLst>
                            <p:childTnLst>
                              <p:par>
                                <p:cTn id="201" presetID="10" presetClass="entr" presetSubtype="0" fill="hold" nodeType="afterEffect">
                                  <p:stCondLst>
                                    <p:cond delay="0"/>
                                  </p:stCondLst>
                                  <p:childTnLst>
                                    <p:set>
                                      <p:cBhvr>
                                        <p:cTn id="202" dur="1" fill="hold">
                                          <p:stCondLst>
                                            <p:cond delay="0"/>
                                          </p:stCondLst>
                                        </p:cTn>
                                        <p:tgtEl>
                                          <p:spTgt spid="172"/>
                                        </p:tgtEl>
                                        <p:attrNameLst>
                                          <p:attrName>style.visibility</p:attrName>
                                        </p:attrNameLst>
                                      </p:cBhvr>
                                      <p:to>
                                        <p:strVal val="visible"/>
                                      </p:to>
                                    </p:set>
                                    <p:animEffect transition="in" filter="fade">
                                      <p:cBhvr>
                                        <p:cTn id="203" dur="500"/>
                                        <p:tgtEl>
                                          <p:spTgt spid="172"/>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179"/>
                                        </p:tgtEl>
                                        <p:attrNameLst>
                                          <p:attrName>style.visibility</p:attrName>
                                        </p:attrNameLst>
                                      </p:cBhvr>
                                      <p:to>
                                        <p:strVal val="visible"/>
                                      </p:to>
                                    </p:set>
                                    <p:animEffect transition="in" filter="fade">
                                      <p:cBhvr>
                                        <p:cTn id="206" dur="500"/>
                                        <p:tgtEl>
                                          <p:spTgt spid="179"/>
                                        </p:tgtEl>
                                      </p:cBhvr>
                                    </p:animEffect>
                                  </p:childTnLst>
                                </p:cTn>
                              </p:par>
                              <p:par>
                                <p:cTn id="207" presetID="10" presetClass="entr" presetSubtype="0" fill="hold" grpId="0" nodeType="withEffect">
                                  <p:stCondLst>
                                    <p:cond delay="0"/>
                                  </p:stCondLst>
                                  <p:childTnLst>
                                    <p:set>
                                      <p:cBhvr>
                                        <p:cTn id="208" dur="1" fill="hold">
                                          <p:stCondLst>
                                            <p:cond delay="0"/>
                                          </p:stCondLst>
                                        </p:cTn>
                                        <p:tgtEl>
                                          <p:spTgt spid="180"/>
                                        </p:tgtEl>
                                        <p:attrNameLst>
                                          <p:attrName>style.visibility</p:attrName>
                                        </p:attrNameLst>
                                      </p:cBhvr>
                                      <p:to>
                                        <p:strVal val="visible"/>
                                      </p:to>
                                    </p:set>
                                    <p:animEffect transition="in" filter="fade">
                                      <p:cBhvr>
                                        <p:cTn id="209" dur="500"/>
                                        <p:tgtEl>
                                          <p:spTgt spid="180"/>
                                        </p:tgtEl>
                                      </p:cBhvr>
                                    </p:animEffect>
                                  </p:childTnLst>
                                </p:cTn>
                              </p:par>
                            </p:childTnLst>
                          </p:cTn>
                        </p:par>
                        <p:par>
                          <p:cTn id="210" fill="hold">
                            <p:stCondLst>
                              <p:cond delay="6500"/>
                            </p:stCondLst>
                            <p:childTnLst>
                              <p:par>
                                <p:cTn id="211" presetID="22" presetClass="entr" presetSubtype="8" fill="hold" nodeType="afterEffect">
                                  <p:stCondLst>
                                    <p:cond delay="0"/>
                                  </p:stCondLst>
                                  <p:childTnLst>
                                    <p:set>
                                      <p:cBhvr>
                                        <p:cTn id="212" dur="1" fill="hold">
                                          <p:stCondLst>
                                            <p:cond delay="0"/>
                                          </p:stCondLst>
                                        </p:cTn>
                                        <p:tgtEl>
                                          <p:spTgt spid="152"/>
                                        </p:tgtEl>
                                        <p:attrNameLst>
                                          <p:attrName>style.visibility</p:attrName>
                                        </p:attrNameLst>
                                      </p:cBhvr>
                                      <p:to>
                                        <p:strVal val="visible"/>
                                      </p:to>
                                    </p:set>
                                    <p:animEffect transition="in" filter="wipe(left)">
                                      <p:cBhvr>
                                        <p:cTn id="213" dur="500"/>
                                        <p:tgtEl>
                                          <p:spTgt spid="152"/>
                                        </p:tgtEl>
                                      </p:cBhvr>
                                    </p:animEffect>
                                  </p:childTnLst>
                                </p:cTn>
                              </p:par>
                            </p:childTnLst>
                          </p:cTn>
                        </p:par>
                        <p:par>
                          <p:cTn id="214" fill="hold">
                            <p:stCondLst>
                              <p:cond delay="7000"/>
                            </p:stCondLst>
                            <p:childTnLst>
                              <p:par>
                                <p:cTn id="215" presetID="53" presetClass="entr" presetSubtype="16" fill="hold" nodeType="afterEffect">
                                  <p:stCondLst>
                                    <p:cond delay="0"/>
                                  </p:stCondLst>
                                  <p:childTnLst>
                                    <p:set>
                                      <p:cBhvr>
                                        <p:cTn id="216" dur="1" fill="hold">
                                          <p:stCondLst>
                                            <p:cond delay="0"/>
                                          </p:stCondLst>
                                        </p:cTn>
                                        <p:tgtEl>
                                          <p:spTgt spid="183"/>
                                        </p:tgtEl>
                                        <p:attrNameLst>
                                          <p:attrName>style.visibility</p:attrName>
                                        </p:attrNameLst>
                                      </p:cBhvr>
                                      <p:to>
                                        <p:strVal val="visible"/>
                                      </p:to>
                                    </p:set>
                                    <p:anim calcmode="lin" valueType="num">
                                      <p:cBhvr>
                                        <p:cTn id="217" dur="500" fill="hold"/>
                                        <p:tgtEl>
                                          <p:spTgt spid="183"/>
                                        </p:tgtEl>
                                        <p:attrNameLst>
                                          <p:attrName>ppt_w</p:attrName>
                                        </p:attrNameLst>
                                      </p:cBhvr>
                                      <p:tavLst>
                                        <p:tav tm="0">
                                          <p:val>
                                            <p:fltVal val="0"/>
                                          </p:val>
                                        </p:tav>
                                        <p:tav tm="100000">
                                          <p:val>
                                            <p:strVal val="#ppt_w"/>
                                          </p:val>
                                        </p:tav>
                                      </p:tavLst>
                                    </p:anim>
                                    <p:anim calcmode="lin" valueType="num">
                                      <p:cBhvr>
                                        <p:cTn id="218" dur="500" fill="hold"/>
                                        <p:tgtEl>
                                          <p:spTgt spid="183"/>
                                        </p:tgtEl>
                                        <p:attrNameLst>
                                          <p:attrName>ppt_h</p:attrName>
                                        </p:attrNameLst>
                                      </p:cBhvr>
                                      <p:tavLst>
                                        <p:tav tm="0">
                                          <p:val>
                                            <p:fltVal val="0"/>
                                          </p:val>
                                        </p:tav>
                                        <p:tav tm="100000">
                                          <p:val>
                                            <p:strVal val="#ppt_h"/>
                                          </p:val>
                                        </p:tav>
                                      </p:tavLst>
                                    </p:anim>
                                    <p:animEffect transition="in" filter="fade">
                                      <p:cBhvr>
                                        <p:cTn id="219" dur="500"/>
                                        <p:tgtEl>
                                          <p:spTgt spid="183"/>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88"/>
                                        </p:tgtEl>
                                        <p:attrNameLst>
                                          <p:attrName>style.visibility</p:attrName>
                                        </p:attrNameLst>
                                      </p:cBhvr>
                                      <p:to>
                                        <p:strVal val="visible"/>
                                      </p:to>
                                    </p:set>
                                    <p:animEffect transition="in" filter="fade">
                                      <p:cBhvr>
                                        <p:cTn id="222" dur="500"/>
                                        <p:tgtEl>
                                          <p:spTgt spid="18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89"/>
                                        </p:tgtEl>
                                        <p:attrNameLst>
                                          <p:attrName>style.visibility</p:attrName>
                                        </p:attrNameLst>
                                      </p:cBhvr>
                                      <p:to>
                                        <p:strVal val="visible"/>
                                      </p:to>
                                    </p:set>
                                    <p:animEffect transition="in" filter="fade">
                                      <p:cBhvr>
                                        <p:cTn id="225"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10" grpId="0" animBg="1"/>
      <p:bldP spid="110" grpId="1" animBg="1"/>
      <p:bldP spid="117" grpId="0" animBg="1"/>
      <p:bldP spid="117" grpId="1" animBg="1"/>
      <p:bldP spid="118" grpId="0" animBg="1"/>
      <p:bldP spid="118"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132" grpId="0" animBg="1"/>
      <p:bldP spid="132" grpId="1" animBg="1"/>
      <p:bldP spid="133" grpId="0" animBg="1"/>
      <p:bldP spid="133" grpId="1" animBg="1"/>
      <p:bldP spid="134" grpId="0" animBg="1"/>
      <p:bldP spid="134"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3" grpId="0" animBg="1"/>
      <p:bldP spid="143" grpId="1" animBg="1"/>
      <p:bldP spid="144" grpId="0" animBg="1"/>
      <p:bldP spid="144" grpId="1" animBg="1"/>
      <p:bldP spid="145" grpId="0" animBg="1"/>
      <p:bldP spid="145" grpId="1" animBg="1"/>
      <p:bldP spid="146" grpId="0" animBg="1"/>
      <p:bldP spid="146" grpId="1" animBg="1"/>
      <p:bldP spid="147" grpId="0" animBg="1"/>
      <p:bldP spid="147" grpId="1" animBg="1"/>
      <p:bldP spid="148" grpId="0" animBg="1"/>
      <p:bldP spid="148" grpId="1" animBg="1"/>
      <p:bldP spid="160" grpId="0"/>
      <p:bldP spid="161" grpId="0"/>
      <p:bldP spid="166" grpId="0"/>
      <p:bldP spid="167" grpId="0"/>
      <p:bldP spid="168" grpId="0" animBg="1"/>
      <p:bldP spid="169" grpId="0"/>
      <p:bldP spid="170" grpId="0"/>
      <p:bldP spid="179" grpId="0"/>
      <p:bldP spid="180" grpId="0"/>
      <p:bldP spid="188" grpId="0"/>
      <p:bldP spid="18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5921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PENCIL </a:t>
            </a:r>
            <a:r>
              <a:rPr lang="id-ID" sz="3200" b="1" dirty="0" smtClean="0">
                <a:solidFill>
                  <a:srgbClr val="FF6D6D"/>
                </a:solidFill>
                <a:latin typeface="Raleway" panose="020B0003030101060003" pitchFamily="34" charset="0"/>
              </a:rPr>
              <a:t>TREE</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42" name="Freeform 33"/>
          <p:cNvSpPr>
            <a:spLocks/>
          </p:cNvSpPr>
          <p:nvPr/>
        </p:nvSpPr>
        <p:spPr bwMode="auto">
          <a:xfrm rot="20192702" flipH="1">
            <a:off x="8120909" y="939501"/>
            <a:ext cx="915453" cy="75992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36"/>
          <p:cNvSpPr>
            <a:spLocks/>
          </p:cNvSpPr>
          <p:nvPr/>
        </p:nvSpPr>
        <p:spPr bwMode="auto">
          <a:xfrm rot="1695130">
            <a:off x="9696269" y="1780569"/>
            <a:ext cx="432992" cy="55571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30"/>
          <p:cNvSpPr>
            <a:spLocks/>
          </p:cNvSpPr>
          <p:nvPr/>
        </p:nvSpPr>
        <p:spPr bwMode="auto">
          <a:xfrm rot="19798984">
            <a:off x="8228487" y="1158218"/>
            <a:ext cx="1582507" cy="118959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6"/>
          <p:cNvSpPr>
            <a:spLocks/>
          </p:cNvSpPr>
          <p:nvPr/>
        </p:nvSpPr>
        <p:spPr bwMode="auto">
          <a:xfrm rot="20742510">
            <a:off x="7844381" y="1777314"/>
            <a:ext cx="432992" cy="55571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0"/>
          <p:cNvSpPr>
            <a:spLocks/>
          </p:cNvSpPr>
          <p:nvPr/>
        </p:nvSpPr>
        <p:spPr bwMode="auto">
          <a:xfrm rot="1801016" flipH="1">
            <a:off x="7469564" y="3508334"/>
            <a:ext cx="1029348" cy="77377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29"/>
          <p:cNvSpPr>
            <a:spLocks/>
          </p:cNvSpPr>
          <p:nvPr/>
        </p:nvSpPr>
        <p:spPr bwMode="auto">
          <a:xfrm>
            <a:off x="8362927" y="2712457"/>
            <a:ext cx="1622968" cy="110519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31"/>
          <p:cNvSpPr>
            <a:spLocks/>
          </p:cNvSpPr>
          <p:nvPr/>
        </p:nvSpPr>
        <p:spPr bwMode="auto">
          <a:xfrm>
            <a:off x="7527220" y="1670851"/>
            <a:ext cx="151396" cy="581362"/>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24"/>
          <p:cNvSpPr>
            <a:spLocks/>
          </p:cNvSpPr>
          <p:nvPr/>
        </p:nvSpPr>
        <p:spPr bwMode="auto">
          <a:xfrm>
            <a:off x="7066975" y="3523941"/>
            <a:ext cx="214982" cy="2131659"/>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25"/>
          <p:cNvSpPr>
            <a:spLocks/>
          </p:cNvSpPr>
          <p:nvPr/>
        </p:nvSpPr>
        <p:spPr bwMode="auto">
          <a:xfrm>
            <a:off x="8671776" y="3932710"/>
            <a:ext cx="184702" cy="1722890"/>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26"/>
          <p:cNvSpPr>
            <a:spLocks/>
          </p:cNvSpPr>
          <p:nvPr/>
        </p:nvSpPr>
        <p:spPr bwMode="auto">
          <a:xfrm>
            <a:off x="8317507" y="3451271"/>
            <a:ext cx="145340" cy="1886398"/>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27"/>
          <p:cNvSpPr>
            <a:spLocks noEditPoints="1"/>
          </p:cNvSpPr>
          <p:nvPr/>
        </p:nvSpPr>
        <p:spPr bwMode="auto">
          <a:xfrm>
            <a:off x="7160840" y="5210495"/>
            <a:ext cx="1625995" cy="139890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28"/>
          <p:cNvSpPr>
            <a:spLocks/>
          </p:cNvSpPr>
          <p:nvPr/>
        </p:nvSpPr>
        <p:spPr bwMode="auto">
          <a:xfrm>
            <a:off x="5565221" y="2057471"/>
            <a:ext cx="1810603" cy="166631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0"/>
          <p:cNvSpPr>
            <a:spLocks/>
          </p:cNvSpPr>
          <p:nvPr/>
        </p:nvSpPr>
        <p:spPr bwMode="auto">
          <a:xfrm>
            <a:off x="8583965" y="2100816"/>
            <a:ext cx="1768308" cy="132926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2"/>
          <p:cNvSpPr>
            <a:spLocks/>
          </p:cNvSpPr>
          <p:nvPr/>
        </p:nvSpPr>
        <p:spPr bwMode="auto">
          <a:xfrm>
            <a:off x="7512079" y="3184813"/>
            <a:ext cx="109005" cy="2152856"/>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33"/>
          <p:cNvSpPr>
            <a:spLocks/>
          </p:cNvSpPr>
          <p:nvPr/>
        </p:nvSpPr>
        <p:spPr bwMode="auto">
          <a:xfrm>
            <a:off x="7475214" y="2554540"/>
            <a:ext cx="1087553" cy="90278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34"/>
          <p:cNvSpPr>
            <a:spLocks/>
          </p:cNvSpPr>
          <p:nvPr/>
        </p:nvSpPr>
        <p:spPr bwMode="auto">
          <a:xfrm>
            <a:off x="6672189" y="1759253"/>
            <a:ext cx="560165" cy="747898"/>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35"/>
          <p:cNvSpPr>
            <a:spLocks/>
          </p:cNvSpPr>
          <p:nvPr/>
        </p:nvSpPr>
        <p:spPr bwMode="auto">
          <a:xfrm>
            <a:off x="8692970" y="3702588"/>
            <a:ext cx="669170" cy="63889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36"/>
          <p:cNvSpPr>
            <a:spLocks/>
          </p:cNvSpPr>
          <p:nvPr/>
        </p:nvSpPr>
        <p:spPr bwMode="auto">
          <a:xfrm>
            <a:off x="8326592" y="1828303"/>
            <a:ext cx="566221" cy="726702"/>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37"/>
          <p:cNvSpPr>
            <a:spLocks/>
          </p:cNvSpPr>
          <p:nvPr/>
        </p:nvSpPr>
        <p:spPr bwMode="auto">
          <a:xfrm>
            <a:off x="7175981" y="1016819"/>
            <a:ext cx="796343" cy="1041606"/>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33"/>
          <p:cNvSpPr>
            <a:spLocks/>
          </p:cNvSpPr>
          <p:nvPr/>
        </p:nvSpPr>
        <p:spPr bwMode="auto">
          <a:xfrm>
            <a:off x="5823883" y="1610660"/>
            <a:ext cx="801592" cy="6654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TextBox 61"/>
          <p:cNvSpPr txBox="1"/>
          <p:nvPr/>
        </p:nvSpPr>
        <p:spPr>
          <a:xfrm>
            <a:off x="9065114" y="2706493"/>
            <a:ext cx="1002326" cy="584775"/>
          </a:xfrm>
          <a:prstGeom prst="rect">
            <a:avLst/>
          </a:prstGeom>
          <a:noFill/>
        </p:spPr>
        <p:txBody>
          <a:bodyPr wrap="none" rtlCol="0">
            <a:spAutoFit/>
          </a:bodyPr>
          <a:lstStyle/>
          <a:p>
            <a:r>
              <a:rPr lang="id-ID" sz="1600" b="1" dirty="0" smtClean="0">
                <a:solidFill>
                  <a:schemeClr val="bg1"/>
                </a:solidFill>
              </a:rPr>
              <a:t>SECOND</a:t>
            </a:r>
            <a:r>
              <a:rPr lang="en-US" sz="1600" b="1" dirty="0" smtClean="0">
                <a:solidFill>
                  <a:schemeClr val="bg1"/>
                </a:solidFill>
              </a:rPr>
              <a:t> </a:t>
            </a:r>
            <a:endParaRPr lang="id-ID" sz="1600" b="1" dirty="0" smtClean="0">
              <a:solidFill>
                <a:schemeClr val="bg1"/>
              </a:solidFill>
            </a:endParaRPr>
          </a:p>
          <a:p>
            <a:r>
              <a:rPr lang="en-US" sz="1600" b="1" dirty="0" smtClean="0">
                <a:solidFill>
                  <a:schemeClr val="bg1"/>
                </a:solidFill>
              </a:rPr>
              <a:t>CONTENT</a:t>
            </a:r>
          </a:p>
        </p:txBody>
      </p:sp>
      <p:sp>
        <p:nvSpPr>
          <p:cNvPr id="63" name="TextBox 62"/>
          <p:cNvSpPr txBox="1"/>
          <p:nvPr/>
        </p:nvSpPr>
        <p:spPr>
          <a:xfrm rot="1515468">
            <a:off x="5993578" y="2849752"/>
            <a:ext cx="1002326" cy="584775"/>
          </a:xfrm>
          <a:prstGeom prst="rect">
            <a:avLst/>
          </a:prstGeom>
          <a:noFill/>
        </p:spPr>
        <p:txBody>
          <a:bodyPr wrap="none" rtlCol="0">
            <a:spAutoFit/>
          </a:bodyPr>
          <a:lstStyle/>
          <a:p>
            <a:r>
              <a:rPr lang="id-ID" sz="1600" b="1" dirty="0" smtClean="0">
                <a:solidFill>
                  <a:schemeClr val="bg1"/>
                </a:solidFill>
              </a:rPr>
              <a:t>THIRD</a:t>
            </a:r>
            <a:r>
              <a:rPr lang="en-US" sz="1600" b="1" dirty="0" smtClean="0">
                <a:solidFill>
                  <a:schemeClr val="bg1"/>
                </a:solidFill>
              </a:rPr>
              <a:t> </a:t>
            </a:r>
            <a:endParaRPr lang="id-ID" sz="1600" b="1" dirty="0" smtClean="0">
              <a:solidFill>
                <a:schemeClr val="bg1"/>
              </a:solidFill>
            </a:endParaRPr>
          </a:p>
          <a:p>
            <a:r>
              <a:rPr lang="en-US" sz="1600" b="1" dirty="0" smtClean="0">
                <a:solidFill>
                  <a:schemeClr val="bg1"/>
                </a:solidFill>
              </a:rPr>
              <a:t>CONTENT</a:t>
            </a:r>
          </a:p>
        </p:txBody>
      </p:sp>
      <p:sp>
        <p:nvSpPr>
          <p:cNvPr id="64" name="TextBox 63"/>
          <p:cNvSpPr txBox="1"/>
          <p:nvPr/>
        </p:nvSpPr>
        <p:spPr>
          <a:xfrm>
            <a:off x="7483075" y="5517957"/>
            <a:ext cx="1002326" cy="584775"/>
          </a:xfrm>
          <a:prstGeom prst="rect">
            <a:avLst/>
          </a:prstGeom>
          <a:noFill/>
        </p:spPr>
        <p:txBody>
          <a:bodyPr wrap="none" rtlCol="0">
            <a:spAutoFit/>
          </a:bodyPr>
          <a:lstStyle/>
          <a:p>
            <a:r>
              <a:rPr lang="en-US" sz="1600" b="1" dirty="0" smtClean="0">
                <a:solidFill>
                  <a:schemeClr val="bg1"/>
                </a:solidFill>
              </a:rPr>
              <a:t>FIRST </a:t>
            </a:r>
            <a:endParaRPr lang="id-ID" sz="1600" b="1" dirty="0" smtClean="0">
              <a:solidFill>
                <a:schemeClr val="bg1"/>
              </a:solidFill>
            </a:endParaRPr>
          </a:p>
          <a:p>
            <a:r>
              <a:rPr lang="en-US" sz="1600" b="1" dirty="0" smtClean="0">
                <a:solidFill>
                  <a:schemeClr val="bg1"/>
                </a:solidFill>
              </a:rPr>
              <a:t>CONTENT</a:t>
            </a:r>
          </a:p>
        </p:txBody>
      </p:sp>
      <p:sp>
        <p:nvSpPr>
          <p:cNvPr id="65" name="TextBox 64"/>
          <p:cNvSpPr txBox="1"/>
          <p:nvPr/>
        </p:nvSpPr>
        <p:spPr>
          <a:xfrm>
            <a:off x="9092551" y="5028242"/>
            <a:ext cx="1218603" cy="379656"/>
          </a:xfrm>
          <a:prstGeom prst="rect">
            <a:avLst/>
          </a:prstGeom>
          <a:noFill/>
        </p:spPr>
        <p:txBody>
          <a:bodyPr wrap="squar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66" name="TextBox 65"/>
          <p:cNvSpPr txBox="1"/>
          <p:nvPr/>
        </p:nvSpPr>
        <p:spPr>
          <a:xfrm>
            <a:off x="9124451" y="5353725"/>
            <a:ext cx="1503852"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67" name="Straight Connector 66"/>
          <p:cNvCxnSpPr/>
          <p:nvPr/>
        </p:nvCxnSpPr>
        <p:spPr>
          <a:xfrm>
            <a:off x="8462847" y="6046628"/>
            <a:ext cx="2065079"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5045658" y="4763898"/>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5095204" y="3722840"/>
            <a:ext cx="1218603" cy="379656"/>
          </a:xfrm>
          <a:prstGeom prst="rect">
            <a:avLst/>
          </a:prstGeom>
          <a:noFill/>
        </p:spPr>
        <p:txBody>
          <a:bodyPr wrap="non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70" name="TextBox 69"/>
          <p:cNvSpPr txBox="1"/>
          <p:nvPr/>
        </p:nvSpPr>
        <p:spPr>
          <a:xfrm>
            <a:off x="5127104" y="4048323"/>
            <a:ext cx="1295659"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71" name="Straight Connector 70"/>
          <p:cNvCxnSpPr/>
          <p:nvPr/>
        </p:nvCxnSpPr>
        <p:spPr>
          <a:xfrm flipV="1">
            <a:off x="6736235" y="3598730"/>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0432807" y="2364712"/>
            <a:ext cx="1218603" cy="379656"/>
          </a:xfrm>
          <a:prstGeom prst="rect">
            <a:avLst/>
          </a:prstGeom>
          <a:noFill/>
        </p:spPr>
        <p:txBody>
          <a:bodyPr wrap="squar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73" name="TextBox 72"/>
          <p:cNvSpPr txBox="1"/>
          <p:nvPr/>
        </p:nvSpPr>
        <p:spPr>
          <a:xfrm>
            <a:off x="10464707" y="2690195"/>
            <a:ext cx="1503852"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74" name="Straight Connector 73"/>
          <p:cNvCxnSpPr/>
          <p:nvPr/>
        </p:nvCxnSpPr>
        <p:spPr>
          <a:xfrm>
            <a:off x="9803103" y="3383098"/>
            <a:ext cx="2065079"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820807" y="2692117"/>
            <a:ext cx="3140732"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Sketching</a:t>
            </a:r>
            <a:endParaRPr lang="id-ID" sz="4800" b="1" dirty="0">
              <a:solidFill>
                <a:srgbClr val="FF6D6D"/>
              </a:solidFill>
              <a:latin typeface="Raleway" panose="020B0003030101060003" pitchFamily="34" charset="0"/>
            </a:endParaRPr>
          </a:p>
        </p:txBody>
      </p:sp>
      <p:sp>
        <p:nvSpPr>
          <p:cNvPr id="76" name="Rectangle 75"/>
          <p:cNvSpPr/>
          <p:nvPr/>
        </p:nvSpPr>
        <p:spPr>
          <a:xfrm>
            <a:off x="820806" y="3467950"/>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23416538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anim calcmode="lin" valueType="num">
                                      <p:cBhvr>
                                        <p:cTn id="16" dur="500" fill="hold"/>
                                        <p:tgtEl>
                                          <p:spTgt spid="52"/>
                                        </p:tgtEl>
                                        <p:attrNameLst>
                                          <p:attrName>ppt_x</p:attrName>
                                        </p:attrNameLst>
                                      </p:cBhvr>
                                      <p:tavLst>
                                        <p:tav tm="0">
                                          <p:val>
                                            <p:strVal val="#ppt_x"/>
                                          </p:val>
                                        </p:tav>
                                        <p:tav tm="100000">
                                          <p:val>
                                            <p:strVal val="#ppt_x"/>
                                          </p:val>
                                        </p:tav>
                                      </p:tavLst>
                                    </p:anim>
                                    <p:anim calcmode="lin" valueType="num">
                                      <p:cBhvr>
                                        <p:cTn id="17" dur="500" fill="hold"/>
                                        <p:tgtEl>
                                          <p:spTgt spid="5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wipe(down)">
                                      <p:cBhvr>
                                        <p:cTn id="21" dur="500"/>
                                        <p:tgtEl>
                                          <p:spTgt spid="4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wipe(down)">
                                      <p:cBhvr>
                                        <p:cTn id="25" dur="500"/>
                                        <p:tgtEl>
                                          <p:spTgt spid="55"/>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wipe(down)">
                                      <p:cBhvr>
                                        <p:cTn id="29" dur="500"/>
                                        <p:tgtEl>
                                          <p:spTgt spid="51"/>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wipe(down)">
                                      <p:cBhvr>
                                        <p:cTn id="33" dur="500"/>
                                        <p:tgtEl>
                                          <p:spTgt spid="47"/>
                                        </p:tgtEl>
                                      </p:cBhvr>
                                    </p:animEffect>
                                  </p:childTnLst>
                                </p:cTn>
                              </p:par>
                            </p:childTnLst>
                          </p:cTn>
                        </p:par>
                        <p:par>
                          <p:cTn id="34" fill="hold">
                            <p:stCondLst>
                              <p:cond delay="3500"/>
                            </p:stCondLst>
                            <p:childTnLst>
                              <p:par>
                                <p:cTn id="35" presetID="22" presetClass="entr" presetSubtype="4" fill="hold" grpId="0" nodeType="after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wipe(down)">
                                      <p:cBhvr>
                                        <p:cTn id="37" dur="500"/>
                                        <p:tgtEl>
                                          <p:spTgt spid="5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500"/>
                                        <p:tgtEl>
                                          <p:spTgt spid="5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fade">
                                      <p:cBhvr>
                                        <p:cTn id="43" dur="500"/>
                                        <p:tgtEl>
                                          <p:spTgt spid="5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500"/>
                                        <p:tgtEl>
                                          <p:spTgt spid="5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1"/>
                                        </p:tgtEl>
                                        <p:attrNameLst>
                                          <p:attrName>style.visibility</p:attrName>
                                        </p:attrNameLst>
                                      </p:cBhvr>
                                      <p:to>
                                        <p:strVal val="visible"/>
                                      </p:to>
                                    </p:set>
                                    <p:animEffect transition="in" filter="fade">
                                      <p:cBhvr>
                                        <p:cTn id="58" dur="500"/>
                                        <p:tgtEl>
                                          <p:spTgt spid="6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500"/>
                                        <p:tgtEl>
                                          <p:spTgt spid="4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500"/>
                                        <p:tgtEl>
                                          <p:spTgt spid="46"/>
                                        </p:tgtEl>
                                      </p:cBhvr>
                                    </p:animEffect>
                                  </p:childTnLst>
                                </p:cTn>
                              </p:par>
                            </p:childTnLst>
                          </p:cTn>
                        </p:par>
                        <p:par>
                          <p:cTn id="65" fill="hold">
                            <p:stCondLst>
                              <p:cond delay="4000"/>
                            </p:stCondLst>
                            <p:childTnLst>
                              <p:par>
                                <p:cTn id="66" presetID="10" presetClass="entr" presetSubtype="0" fill="hold" grpId="0" nodeType="afterEffect">
                                  <p:stCondLst>
                                    <p:cond delay="0"/>
                                  </p:stCondLst>
                                  <p:childTnLst>
                                    <p:set>
                                      <p:cBhvr>
                                        <p:cTn id="67" dur="1" fill="hold">
                                          <p:stCondLst>
                                            <p:cond delay="0"/>
                                          </p:stCondLst>
                                        </p:cTn>
                                        <p:tgtEl>
                                          <p:spTgt spid="57"/>
                                        </p:tgtEl>
                                        <p:attrNameLst>
                                          <p:attrName>style.visibility</p:attrName>
                                        </p:attrNameLst>
                                      </p:cBhvr>
                                      <p:to>
                                        <p:strVal val="visible"/>
                                      </p:to>
                                    </p:set>
                                    <p:animEffect transition="in" filter="fade">
                                      <p:cBhvr>
                                        <p:cTn id="68" dur="500"/>
                                        <p:tgtEl>
                                          <p:spTgt spid="5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childTnLst>
                          </p:cTn>
                        </p:par>
                        <p:par>
                          <p:cTn id="75" fill="hold">
                            <p:stCondLst>
                              <p:cond delay="4500"/>
                            </p:stCondLst>
                            <p:childTnLst>
                              <p:par>
                                <p:cTn id="76" presetID="10"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500"/>
                                        <p:tgtEl>
                                          <p:spTgt spid="4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500"/>
                                        <p:tgtEl>
                                          <p:spTgt spid="42"/>
                                        </p:tgtEl>
                                      </p:cBhvr>
                                    </p:animEffect>
                                  </p:childTnLst>
                                </p:cTn>
                              </p:par>
                            </p:childTnLst>
                          </p:cTn>
                        </p:par>
                        <p:par>
                          <p:cTn id="82" fill="hold">
                            <p:stCondLst>
                              <p:cond delay="5000"/>
                            </p:stCondLst>
                            <p:childTnLst>
                              <p:par>
                                <p:cTn id="83" presetID="53" presetClass="entr" presetSubtype="16"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 calcmode="lin" valueType="num">
                                      <p:cBhvr>
                                        <p:cTn id="85" dur="500" fill="hold"/>
                                        <p:tgtEl>
                                          <p:spTgt spid="64"/>
                                        </p:tgtEl>
                                        <p:attrNameLst>
                                          <p:attrName>ppt_w</p:attrName>
                                        </p:attrNameLst>
                                      </p:cBhvr>
                                      <p:tavLst>
                                        <p:tav tm="0">
                                          <p:val>
                                            <p:fltVal val="0"/>
                                          </p:val>
                                        </p:tav>
                                        <p:tav tm="100000">
                                          <p:val>
                                            <p:strVal val="#ppt_w"/>
                                          </p:val>
                                        </p:tav>
                                      </p:tavLst>
                                    </p:anim>
                                    <p:anim calcmode="lin" valueType="num">
                                      <p:cBhvr>
                                        <p:cTn id="86" dur="500" fill="hold"/>
                                        <p:tgtEl>
                                          <p:spTgt spid="64"/>
                                        </p:tgtEl>
                                        <p:attrNameLst>
                                          <p:attrName>ppt_h</p:attrName>
                                        </p:attrNameLst>
                                      </p:cBhvr>
                                      <p:tavLst>
                                        <p:tav tm="0">
                                          <p:val>
                                            <p:fltVal val="0"/>
                                          </p:val>
                                        </p:tav>
                                        <p:tav tm="100000">
                                          <p:val>
                                            <p:strVal val="#ppt_h"/>
                                          </p:val>
                                        </p:tav>
                                      </p:tavLst>
                                    </p:anim>
                                    <p:animEffect transition="in" filter="fade">
                                      <p:cBhvr>
                                        <p:cTn id="87" dur="500"/>
                                        <p:tgtEl>
                                          <p:spTgt spid="64"/>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62"/>
                                        </p:tgtEl>
                                        <p:attrNameLst>
                                          <p:attrName>style.visibility</p:attrName>
                                        </p:attrNameLst>
                                      </p:cBhvr>
                                      <p:to>
                                        <p:strVal val="visible"/>
                                      </p:to>
                                    </p:set>
                                    <p:anim calcmode="lin" valueType="num">
                                      <p:cBhvr>
                                        <p:cTn id="90" dur="500" fill="hold"/>
                                        <p:tgtEl>
                                          <p:spTgt spid="62"/>
                                        </p:tgtEl>
                                        <p:attrNameLst>
                                          <p:attrName>ppt_w</p:attrName>
                                        </p:attrNameLst>
                                      </p:cBhvr>
                                      <p:tavLst>
                                        <p:tav tm="0">
                                          <p:val>
                                            <p:fltVal val="0"/>
                                          </p:val>
                                        </p:tav>
                                        <p:tav tm="100000">
                                          <p:val>
                                            <p:strVal val="#ppt_w"/>
                                          </p:val>
                                        </p:tav>
                                      </p:tavLst>
                                    </p:anim>
                                    <p:anim calcmode="lin" valueType="num">
                                      <p:cBhvr>
                                        <p:cTn id="91" dur="500" fill="hold"/>
                                        <p:tgtEl>
                                          <p:spTgt spid="62"/>
                                        </p:tgtEl>
                                        <p:attrNameLst>
                                          <p:attrName>ppt_h</p:attrName>
                                        </p:attrNameLst>
                                      </p:cBhvr>
                                      <p:tavLst>
                                        <p:tav tm="0">
                                          <p:val>
                                            <p:fltVal val="0"/>
                                          </p:val>
                                        </p:tav>
                                        <p:tav tm="100000">
                                          <p:val>
                                            <p:strVal val="#ppt_h"/>
                                          </p:val>
                                        </p:tav>
                                      </p:tavLst>
                                    </p:anim>
                                    <p:animEffect transition="in" filter="fade">
                                      <p:cBhvr>
                                        <p:cTn id="92" dur="500"/>
                                        <p:tgtEl>
                                          <p:spTgt spid="62"/>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63"/>
                                        </p:tgtEl>
                                        <p:attrNameLst>
                                          <p:attrName>style.visibility</p:attrName>
                                        </p:attrNameLst>
                                      </p:cBhvr>
                                      <p:to>
                                        <p:strVal val="visible"/>
                                      </p:to>
                                    </p:set>
                                    <p:anim calcmode="lin" valueType="num">
                                      <p:cBhvr>
                                        <p:cTn id="95" dur="500" fill="hold"/>
                                        <p:tgtEl>
                                          <p:spTgt spid="63"/>
                                        </p:tgtEl>
                                        <p:attrNameLst>
                                          <p:attrName>ppt_w</p:attrName>
                                        </p:attrNameLst>
                                      </p:cBhvr>
                                      <p:tavLst>
                                        <p:tav tm="0">
                                          <p:val>
                                            <p:fltVal val="0"/>
                                          </p:val>
                                        </p:tav>
                                        <p:tav tm="100000">
                                          <p:val>
                                            <p:strVal val="#ppt_w"/>
                                          </p:val>
                                        </p:tav>
                                      </p:tavLst>
                                    </p:anim>
                                    <p:anim calcmode="lin" valueType="num">
                                      <p:cBhvr>
                                        <p:cTn id="96" dur="500" fill="hold"/>
                                        <p:tgtEl>
                                          <p:spTgt spid="63"/>
                                        </p:tgtEl>
                                        <p:attrNameLst>
                                          <p:attrName>ppt_h</p:attrName>
                                        </p:attrNameLst>
                                      </p:cBhvr>
                                      <p:tavLst>
                                        <p:tav tm="0">
                                          <p:val>
                                            <p:fltVal val="0"/>
                                          </p:val>
                                        </p:tav>
                                        <p:tav tm="100000">
                                          <p:val>
                                            <p:strVal val="#ppt_h"/>
                                          </p:val>
                                        </p:tav>
                                      </p:tavLst>
                                    </p:anim>
                                    <p:animEffect transition="in" filter="fade">
                                      <p:cBhvr>
                                        <p:cTn id="97" dur="500"/>
                                        <p:tgtEl>
                                          <p:spTgt spid="63"/>
                                        </p:tgtEl>
                                      </p:cBhvr>
                                    </p:animEffect>
                                  </p:childTnLst>
                                </p:cTn>
                              </p:par>
                            </p:childTnLst>
                          </p:cTn>
                        </p:par>
                        <p:par>
                          <p:cTn id="98" fill="hold">
                            <p:stCondLst>
                              <p:cond delay="5500"/>
                            </p:stCondLst>
                            <p:childTnLst>
                              <p:par>
                                <p:cTn id="99" presetID="22" presetClass="entr" presetSubtype="8" fill="hold"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left)">
                                      <p:cBhvr>
                                        <p:cTn id="101" dur="500"/>
                                        <p:tgtEl>
                                          <p:spTgt spid="67"/>
                                        </p:tgtEl>
                                      </p:cBhvr>
                                    </p:animEffect>
                                  </p:childTnLst>
                                </p:cTn>
                              </p:par>
                            </p:childTnLst>
                          </p:cTn>
                        </p:par>
                        <p:par>
                          <p:cTn id="102" fill="hold">
                            <p:stCondLst>
                              <p:cond delay="6000"/>
                            </p:stCondLst>
                            <p:childTnLst>
                              <p:par>
                                <p:cTn id="103" presetID="10" presetClass="entr" presetSubtype="0" fill="hold" grpId="0" nodeType="after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500"/>
                                        <p:tgtEl>
                                          <p:spTgt spid="65"/>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500"/>
                                        <p:tgtEl>
                                          <p:spTgt spid="66"/>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74"/>
                                        </p:tgtEl>
                                        <p:attrNameLst>
                                          <p:attrName>style.visibility</p:attrName>
                                        </p:attrNameLst>
                                      </p:cBhvr>
                                      <p:to>
                                        <p:strVal val="visible"/>
                                      </p:to>
                                    </p:set>
                                    <p:animEffect transition="in" filter="wipe(left)">
                                      <p:cBhvr>
                                        <p:cTn id="112" dur="500"/>
                                        <p:tgtEl>
                                          <p:spTgt spid="74"/>
                                        </p:tgtEl>
                                      </p:cBhvr>
                                    </p:animEffect>
                                  </p:childTnLst>
                                </p:cTn>
                              </p:par>
                            </p:childTnLst>
                          </p:cTn>
                        </p:par>
                        <p:par>
                          <p:cTn id="113" fill="hold">
                            <p:stCondLst>
                              <p:cond delay="7000"/>
                            </p:stCondLst>
                            <p:childTnLst>
                              <p:par>
                                <p:cTn id="114" presetID="10" presetClass="entr" presetSubtype="0" fill="hold" grpId="0" nodeType="afterEffect">
                                  <p:stCondLst>
                                    <p:cond delay="0"/>
                                  </p:stCondLst>
                                  <p:childTnLst>
                                    <p:set>
                                      <p:cBhvr>
                                        <p:cTn id="115" dur="1" fill="hold">
                                          <p:stCondLst>
                                            <p:cond delay="0"/>
                                          </p:stCondLst>
                                        </p:cTn>
                                        <p:tgtEl>
                                          <p:spTgt spid="72"/>
                                        </p:tgtEl>
                                        <p:attrNameLst>
                                          <p:attrName>style.visibility</p:attrName>
                                        </p:attrNameLst>
                                      </p:cBhvr>
                                      <p:to>
                                        <p:strVal val="visible"/>
                                      </p:to>
                                    </p:set>
                                    <p:animEffect transition="in" filter="fade">
                                      <p:cBhvr>
                                        <p:cTn id="116" dur="500"/>
                                        <p:tgtEl>
                                          <p:spTgt spid="72"/>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3"/>
                                        </p:tgtEl>
                                        <p:attrNameLst>
                                          <p:attrName>style.visibility</p:attrName>
                                        </p:attrNameLst>
                                      </p:cBhvr>
                                      <p:to>
                                        <p:strVal val="visible"/>
                                      </p:to>
                                    </p:set>
                                    <p:animEffect transition="in" filter="fade">
                                      <p:cBhvr>
                                        <p:cTn id="119" dur="500"/>
                                        <p:tgtEl>
                                          <p:spTgt spid="73"/>
                                        </p:tgtEl>
                                      </p:cBhvr>
                                    </p:animEffect>
                                  </p:childTnLst>
                                </p:cTn>
                              </p:par>
                            </p:childTnLst>
                          </p:cTn>
                        </p:par>
                        <p:par>
                          <p:cTn id="120" fill="hold">
                            <p:stCondLst>
                              <p:cond delay="7500"/>
                            </p:stCondLst>
                            <p:childTnLst>
                              <p:par>
                                <p:cTn id="121" presetID="22" presetClass="entr" presetSubtype="1" fill="hold" nodeType="afterEffect">
                                  <p:stCondLst>
                                    <p:cond delay="0"/>
                                  </p:stCondLst>
                                  <p:childTnLst>
                                    <p:set>
                                      <p:cBhvr>
                                        <p:cTn id="122" dur="1" fill="hold">
                                          <p:stCondLst>
                                            <p:cond delay="0"/>
                                          </p:stCondLst>
                                        </p:cTn>
                                        <p:tgtEl>
                                          <p:spTgt spid="71"/>
                                        </p:tgtEl>
                                        <p:attrNameLst>
                                          <p:attrName>style.visibility</p:attrName>
                                        </p:attrNameLst>
                                      </p:cBhvr>
                                      <p:to>
                                        <p:strVal val="visible"/>
                                      </p:to>
                                    </p:set>
                                    <p:animEffect transition="in" filter="wipe(up)">
                                      <p:cBhvr>
                                        <p:cTn id="123" dur="500"/>
                                        <p:tgtEl>
                                          <p:spTgt spid="71"/>
                                        </p:tgtEl>
                                      </p:cBhvr>
                                    </p:animEffect>
                                  </p:childTnLst>
                                </p:cTn>
                              </p:par>
                            </p:childTnLst>
                          </p:cTn>
                        </p:par>
                        <p:par>
                          <p:cTn id="124" fill="hold">
                            <p:stCondLst>
                              <p:cond delay="8000"/>
                            </p:stCondLst>
                            <p:childTnLst>
                              <p:par>
                                <p:cTn id="125" presetID="22" presetClass="entr" presetSubtype="2" fill="hold" nodeType="afterEffect">
                                  <p:stCondLst>
                                    <p:cond delay="0"/>
                                  </p:stCondLst>
                                  <p:childTnLst>
                                    <p:set>
                                      <p:cBhvr>
                                        <p:cTn id="126" dur="1" fill="hold">
                                          <p:stCondLst>
                                            <p:cond delay="0"/>
                                          </p:stCondLst>
                                        </p:cTn>
                                        <p:tgtEl>
                                          <p:spTgt spid="68"/>
                                        </p:tgtEl>
                                        <p:attrNameLst>
                                          <p:attrName>style.visibility</p:attrName>
                                        </p:attrNameLst>
                                      </p:cBhvr>
                                      <p:to>
                                        <p:strVal val="visible"/>
                                      </p:to>
                                    </p:set>
                                    <p:animEffect transition="in" filter="wipe(right)">
                                      <p:cBhvr>
                                        <p:cTn id="127" dur="500"/>
                                        <p:tgtEl>
                                          <p:spTgt spid="68"/>
                                        </p:tgtEl>
                                      </p:cBhvr>
                                    </p:animEffect>
                                  </p:childTnLst>
                                </p:cTn>
                              </p:par>
                            </p:childTnLst>
                          </p:cTn>
                        </p:par>
                        <p:par>
                          <p:cTn id="128" fill="hold">
                            <p:stCondLst>
                              <p:cond delay="8500"/>
                            </p:stCondLst>
                            <p:childTnLst>
                              <p:par>
                                <p:cTn id="129" presetID="10" presetClass="entr" presetSubtype="0" fill="hold" grpId="0" nodeType="afterEffect">
                                  <p:stCondLst>
                                    <p:cond delay="0"/>
                                  </p:stCondLst>
                                  <p:childTnLst>
                                    <p:set>
                                      <p:cBhvr>
                                        <p:cTn id="130" dur="1" fill="hold">
                                          <p:stCondLst>
                                            <p:cond delay="0"/>
                                          </p:stCondLst>
                                        </p:cTn>
                                        <p:tgtEl>
                                          <p:spTgt spid="69"/>
                                        </p:tgtEl>
                                        <p:attrNameLst>
                                          <p:attrName>style.visibility</p:attrName>
                                        </p:attrNameLst>
                                      </p:cBhvr>
                                      <p:to>
                                        <p:strVal val="visible"/>
                                      </p:to>
                                    </p:set>
                                    <p:animEffect transition="in" filter="fade">
                                      <p:cBhvr>
                                        <p:cTn id="131" dur="500"/>
                                        <p:tgtEl>
                                          <p:spTgt spid="69"/>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500"/>
                                        <p:tgtEl>
                                          <p:spTgt spid="70"/>
                                        </p:tgtEl>
                                      </p:cBhvr>
                                    </p:animEffect>
                                  </p:childTnLst>
                                </p:cTn>
                              </p:par>
                            </p:childTnLst>
                          </p:cTn>
                        </p:par>
                        <p:par>
                          <p:cTn id="135" fill="hold">
                            <p:stCondLst>
                              <p:cond delay="9000"/>
                            </p:stCondLst>
                            <p:childTnLst>
                              <p:par>
                                <p:cTn id="136" presetID="10" presetClass="entr" presetSubtype="0" fill="hold" grpId="0" nodeType="afterEffect">
                                  <p:stCondLst>
                                    <p:cond delay="0"/>
                                  </p:stCondLst>
                                  <p:childTnLst>
                                    <p:set>
                                      <p:cBhvr>
                                        <p:cTn id="137" dur="1" fill="hold">
                                          <p:stCondLst>
                                            <p:cond delay="0"/>
                                          </p:stCondLst>
                                        </p:cTn>
                                        <p:tgtEl>
                                          <p:spTgt spid="75"/>
                                        </p:tgtEl>
                                        <p:attrNameLst>
                                          <p:attrName>style.visibility</p:attrName>
                                        </p:attrNameLst>
                                      </p:cBhvr>
                                      <p:to>
                                        <p:strVal val="visible"/>
                                      </p:to>
                                    </p:set>
                                    <p:animEffect transition="in" filter="fade">
                                      <p:cBhvr>
                                        <p:cTn id="138" dur="500"/>
                                        <p:tgtEl>
                                          <p:spTgt spid="75"/>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P spid="64" grpId="0"/>
      <p:bldP spid="65" grpId="0"/>
      <p:bldP spid="66" grpId="0"/>
      <p:bldP spid="69" grpId="0"/>
      <p:bldP spid="70" grpId="0"/>
      <p:bldP spid="72" grpId="0"/>
      <p:bldP spid="73" grpId="0"/>
      <p:bldP spid="75" grpId="0"/>
      <p:bldP spid="76"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506472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ALPHABETIC </a:t>
            </a:r>
            <a:r>
              <a:rPr lang="id-ID" sz="3200" b="1" dirty="0" smtClean="0">
                <a:solidFill>
                  <a:srgbClr val="FF6D6D"/>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342900" indent="-342900">
              <a:buClr>
                <a:srgbClr val="FF6D6D"/>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B4DE2C"/>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342900" indent="-342900">
              <a:buClr>
                <a:srgbClr val="B4DE2C"/>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B4DE2C"/>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FF6D6D"/>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7368720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96"/>
          <p:cNvSpPr/>
          <p:nvPr/>
        </p:nvSpPr>
        <p:spPr>
          <a:xfrm>
            <a:off x="2021402" y="2959345"/>
            <a:ext cx="2655373" cy="926148"/>
          </a:xfrm>
          <a:custGeom>
            <a:avLst/>
            <a:gdLst>
              <a:gd name="connsiteX0" fmla="*/ 0 w 2655373"/>
              <a:gd name="connsiteY0" fmla="*/ 0 h 926148"/>
              <a:gd name="connsiteX1" fmla="*/ 2655373 w 2655373"/>
              <a:gd name="connsiteY1" fmla="*/ 0 h 926148"/>
              <a:gd name="connsiteX2" fmla="*/ 2655373 w 2655373"/>
              <a:gd name="connsiteY2" fmla="*/ 926148 h 926148"/>
              <a:gd name="connsiteX3" fmla="*/ 0 w 2655373"/>
              <a:gd name="connsiteY3" fmla="*/ 926148 h 926148"/>
              <a:gd name="connsiteX4" fmla="*/ 0 w 2655373"/>
              <a:gd name="connsiteY4" fmla="*/ 0 h 92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373" h="926148">
                <a:moveTo>
                  <a:pt x="0" y="0"/>
                </a:moveTo>
                <a:lnTo>
                  <a:pt x="2655373" y="0"/>
                </a:lnTo>
                <a:lnTo>
                  <a:pt x="2655373" y="926148"/>
                </a:lnTo>
                <a:lnTo>
                  <a:pt x="0" y="926148"/>
                </a:lnTo>
                <a:lnTo>
                  <a:pt x="0" y="0"/>
                </a:lnTo>
                <a:close/>
              </a:path>
            </a:pathLst>
          </a:custGeom>
          <a:gradFill>
            <a:gsLst>
              <a:gs pos="0">
                <a:srgbClr val="9A0000"/>
              </a:gs>
              <a:gs pos="100000">
                <a:srgbClr val="FF2D2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TextBox 91"/>
          <p:cNvSpPr txBox="1"/>
          <p:nvPr/>
        </p:nvSpPr>
        <p:spPr>
          <a:xfrm>
            <a:off x="777034" y="500139"/>
            <a:ext cx="349756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STAIRS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7"/>
          <p:cNvSpPr>
            <a:spLocks/>
          </p:cNvSpPr>
          <p:nvPr/>
        </p:nvSpPr>
        <p:spPr bwMode="auto">
          <a:xfrm rot="5400000">
            <a:off x="3273522" y="4028901"/>
            <a:ext cx="892521" cy="2561685"/>
          </a:xfrm>
          <a:custGeom>
            <a:avLst/>
            <a:gdLst>
              <a:gd name="T0" fmla="*/ 0 w 637"/>
              <a:gd name="T1" fmla="*/ 2172 h 2172"/>
              <a:gd name="T2" fmla="*/ 637 w 637"/>
              <a:gd name="T3" fmla="*/ 2172 h 2172"/>
              <a:gd name="T4" fmla="*/ 637 w 637"/>
              <a:gd name="T5" fmla="*/ 259 h 2172"/>
              <a:gd name="T6" fmla="*/ 0 w 637"/>
              <a:gd name="T7" fmla="*/ 0 h 2172"/>
              <a:gd name="T8" fmla="*/ 0 w 637"/>
              <a:gd name="T9" fmla="*/ 2172 h 2172"/>
            </a:gdLst>
            <a:ahLst/>
            <a:cxnLst>
              <a:cxn ang="0">
                <a:pos x="T0" y="T1"/>
              </a:cxn>
              <a:cxn ang="0">
                <a:pos x="T2" y="T3"/>
              </a:cxn>
              <a:cxn ang="0">
                <a:pos x="T4" y="T5"/>
              </a:cxn>
              <a:cxn ang="0">
                <a:pos x="T6" y="T7"/>
              </a:cxn>
              <a:cxn ang="0">
                <a:pos x="T8" y="T9"/>
              </a:cxn>
            </a:cxnLst>
            <a:rect l="0" t="0" r="r" b="b"/>
            <a:pathLst>
              <a:path w="637" h="2172">
                <a:moveTo>
                  <a:pt x="0" y="2172"/>
                </a:moveTo>
                <a:lnTo>
                  <a:pt x="637" y="2172"/>
                </a:lnTo>
                <a:lnTo>
                  <a:pt x="637" y="259"/>
                </a:lnTo>
                <a:lnTo>
                  <a:pt x="0" y="0"/>
                </a:lnTo>
                <a:lnTo>
                  <a:pt x="0" y="2172"/>
                </a:lnTo>
                <a:close/>
              </a:path>
            </a:pathLst>
          </a:custGeom>
          <a:gradFill>
            <a:gsLst>
              <a:gs pos="0">
                <a:srgbClr val="A6A6A6"/>
              </a:gs>
              <a:gs pos="100000">
                <a:schemeClr val="tx1">
                  <a:lumMod val="75000"/>
                  <a:lumOff val="2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5400000">
            <a:off x="3423206" y="2609790"/>
            <a:ext cx="977990" cy="3529396"/>
          </a:xfrm>
          <a:custGeom>
            <a:avLst/>
            <a:gdLst>
              <a:gd name="T0" fmla="*/ 0 w 698"/>
              <a:gd name="T1" fmla="*/ 2372 h 2372"/>
              <a:gd name="T2" fmla="*/ 698 w 698"/>
              <a:gd name="T3" fmla="*/ 2372 h 2372"/>
              <a:gd name="T4" fmla="*/ 698 w 698"/>
              <a:gd name="T5" fmla="*/ 257 h 2372"/>
              <a:gd name="T6" fmla="*/ 0 w 698"/>
              <a:gd name="T7" fmla="*/ 0 h 2372"/>
              <a:gd name="T8" fmla="*/ 0 w 698"/>
              <a:gd name="T9" fmla="*/ 2372 h 2372"/>
            </a:gdLst>
            <a:ahLst/>
            <a:cxnLst>
              <a:cxn ang="0">
                <a:pos x="T0" y="T1"/>
              </a:cxn>
              <a:cxn ang="0">
                <a:pos x="T2" y="T3"/>
              </a:cxn>
              <a:cxn ang="0">
                <a:pos x="T4" y="T5"/>
              </a:cxn>
              <a:cxn ang="0">
                <a:pos x="T6" y="T7"/>
              </a:cxn>
              <a:cxn ang="0">
                <a:pos x="T8" y="T9"/>
              </a:cxn>
            </a:cxnLst>
            <a:rect l="0" t="0" r="r" b="b"/>
            <a:pathLst>
              <a:path w="698" h="2372">
                <a:moveTo>
                  <a:pt x="0" y="2372"/>
                </a:moveTo>
                <a:lnTo>
                  <a:pt x="698" y="2372"/>
                </a:lnTo>
                <a:lnTo>
                  <a:pt x="698" y="257"/>
                </a:lnTo>
                <a:lnTo>
                  <a:pt x="0" y="0"/>
                </a:lnTo>
                <a:lnTo>
                  <a:pt x="0" y="2372"/>
                </a:lnTo>
                <a:close/>
              </a:path>
            </a:pathLst>
          </a:custGeom>
          <a:gradFill>
            <a:gsLst>
              <a:gs pos="0">
                <a:srgbClr val="D9D9D9"/>
              </a:gs>
              <a:gs pos="100000">
                <a:srgbClr val="7F7F7F"/>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5400000">
            <a:off x="3340566" y="826123"/>
            <a:ext cx="882713" cy="338373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adFill>
            <a:gsLst>
              <a:gs pos="0">
                <a:srgbClr val="FF8D8D"/>
              </a:gs>
              <a:gs pos="100000">
                <a:srgbClr val="FF2D2D"/>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5400000">
            <a:off x="2480971" y="5334262"/>
            <a:ext cx="1041041" cy="99481"/>
          </a:xfrm>
          <a:custGeom>
            <a:avLst/>
            <a:gdLst>
              <a:gd name="T0" fmla="*/ 508 w 743"/>
              <a:gd name="T1" fmla="*/ 0 h 71"/>
              <a:gd name="T2" fmla="*/ 743 w 743"/>
              <a:gd name="T3" fmla="*/ 71 h 71"/>
              <a:gd name="T4" fmla="*/ 13 w 743"/>
              <a:gd name="T5" fmla="*/ 71 h 71"/>
              <a:gd name="T6" fmla="*/ 0 w 743"/>
              <a:gd name="T7" fmla="*/ 0 h 71"/>
              <a:gd name="T8" fmla="*/ 508 w 743"/>
              <a:gd name="T9" fmla="*/ 0 h 71"/>
            </a:gdLst>
            <a:ahLst/>
            <a:cxnLst>
              <a:cxn ang="0">
                <a:pos x="T0" y="T1"/>
              </a:cxn>
              <a:cxn ang="0">
                <a:pos x="T2" y="T3"/>
              </a:cxn>
              <a:cxn ang="0">
                <a:pos x="T4" y="T5"/>
              </a:cxn>
              <a:cxn ang="0">
                <a:pos x="T6" y="T7"/>
              </a:cxn>
              <a:cxn ang="0">
                <a:pos x="T8" y="T9"/>
              </a:cxn>
            </a:cxnLst>
            <a:rect l="0" t="0" r="r" b="b"/>
            <a:pathLst>
              <a:path w="743" h="71">
                <a:moveTo>
                  <a:pt x="508" y="0"/>
                </a:moveTo>
                <a:lnTo>
                  <a:pt x="743" y="71"/>
                </a:lnTo>
                <a:lnTo>
                  <a:pt x="13" y="71"/>
                </a:lnTo>
                <a:lnTo>
                  <a:pt x="0" y="0"/>
                </a:lnTo>
                <a:lnTo>
                  <a:pt x="508"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2"/>
          <p:cNvSpPr>
            <a:spLocks noChangeArrowheads="1"/>
          </p:cNvSpPr>
          <p:nvPr/>
        </p:nvSpPr>
        <p:spPr bwMode="auto">
          <a:xfrm rot="5400000">
            <a:off x="1929627" y="4882397"/>
            <a:ext cx="1022826" cy="102142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5400000">
            <a:off x="1590554" y="2136181"/>
            <a:ext cx="91074" cy="1510419"/>
          </a:xfrm>
          <a:custGeom>
            <a:avLst/>
            <a:gdLst>
              <a:gd name="T0" fmla="*/ 0 w 65"/>
              <a:gd name="T1" fmla="*/ 349 h 1078"/>
              <a:gd name="T2" fmla="*/ 0 w 65"/>
              <a:gd name="T3" fmla="*/ 1078 h 1078"/>
              <a:gd name="T4" fmla="*/ 65 w 65"/>
              <a:gd name="T5" fmla="*/ 729 h 1078"/>
              <a:gd name="T6" fmla="*/ 65 w 65"/>
              <a:gd name="T7" fmla="*/ 0 h 1078"/>
              <a:gd name="T8" fmla="*/ 0 w 65"/>
              <a:gd name="T9" fmla="*/ 349 h 1078"/>
            </a:gdLst>
            <a:ahLst/>
            <a:cxnLst>
              <a:cxn ang="0">
                <a:pos x="T0" y="T1"/>
              </a:cxn>
              <a:cxn ang="0">
                <a:pos x="T2" y="T3"/>
              </a:cxn>
              <a:cxn ang="0">
                <a:pos x="T4" y="T5"/>
              </a:cxn>
              <a:cxn ang="0">
                <a:pos x="T6" y="T7"/>
              </a:cxn>
              <a:cxn ang="0">
                <a:pos x="T8" y="T9"/>
              </a:cxn>
            </a:cxnLst>
            <a:rect l="0" t="0" r="r" b="b"/>
            <a:pathLst>
              <a:path w="65" h="1078">
                <a:moveTo>
                  <a:pt x="0" y="349"/>
                </a:moveTo>
                <a:lnTo>
                  <a:pt x="0" y="1078"/>
                </a:lnTo>
                <a:lnTo>
                  <a:pt x="65" y="729"/>
                </a:lnTo>
                <a:lnTo>
                  <a:pt x="65" y="0"/>
                </a:lnTo>
                <a:lnTo>
                  <a:pt x="0" y="349"/>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5400000">
            <a:off x="1590554" y="2136180"/>
            <a:ext cx="1112498" cy="488995"/>
          </a:xfrm>
          <a:custGeom>
            <a:avLst/>
            <a:gdLst>
              <a:gd name="T0" fmla="*/ 794 w 794"/>
              <a:gd name="T1" fmla="*/ 0 h 349"/>
              <a:gd name="T2" fmla="*/ 729 w 794"/>
              <a:gd name="T3" fmla="*/ 349 h 349"/>
              <a:gd name="T4" fmla="*/ 0 w 794"/>
              <a:gd name="T5" fmla="*/ 349 h 349"/>
              <a:gd name="T6" fmla="*/ 214 w 794"/>
              <a:gd name="T7" fmla="*/ 0 h 349"/>
              <a:gd name="T8" fmla="*/ 794 w 794"/>
              <a:gd name="T9" fmla="*/ 0 h 349"/>
            </a:gdLst>
            <a:ahLst/>
            <a:cxnLst>
              <a:cxn ang="0">
                <a:pos x="T0" y="T1"/>
              </a:cxn>
              <a:cxn ang="0">
                <a:pos x="T2" y="T3"/>
              </a:cxn>
              <a:cxn ang="0">
                <a:pos x="T4" y="T5"/>
              </a:cxn>
              <a:cxn ang="0">
                <a:pos x="T6" y="T7"/>
              </a:cxn>
              <a:cxn ang="0">
                <a:pos x="T8" y="T9"/>
              </a:cxn>
            </a:cxnLst>
            <a:rect l="0" t="0" r="r" b="b"/>
            <a:pathLst>
              <a:path w="794" h="349">
                <a:moveTo>
                  <a:pt x="794" y="0"/>
                </a:moveTo>
                <a:lnTo>
                  <a:pt x="729" y="349"/>
                </a:lnTo>
                <a:lnTo>
                  <a:pt x="0" y="349"/>
                </a:lnTo>
                <a:lnTo>
                  <a:pt x="214" y="0"/>
                </a:lnTo>
                <a:lnTo>
                  <a:pt x="794"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5"/>
          <p:cNvSpPr>
            <a:spLocks noChangeArrowheads="1"/>
          </p:cNvSpPr>
          <p:nvPr/>
        </p:nvSpPr>
        <p:spPr bwMode="auto">
          <a:xfrm rot="5400000">
            <a:off x="880880" y="1824428"/>
            <a:ext cx="1021425" cy="1021425"/>
          </a:xfrm>
          <a:prstGeom prst="rect">
            <a:avLst/>
          </a:prstGeom>
          <a:solidFill>
            <a:srgbClr val="FF8D8D"/>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5400000">
            <a:off x="1919819" y="3196836"/>
            <a:ext cx="1020023" cy="362893"/>
          </a:xfrm>
          <a:custGeom>
            <a:avLst/>
            <a:gdLst>
              <a:gd name="T0" fmla="*/ 728 w 728"/>
              <a:gd name="T1" fmla="*/ 0 h 259"/>
              <a:gd name="T2" fmla="*/ 728 w 728"/>
              <a:gd name="T3" fmla="*/ 259 h 259"/>
              <a:gd name="T4" fmla="*/ 0 w 728"/>
              <a:gd name="T5" fmla="*/ 259 h 259"/>
              <a:gd name="T6" fmla="*/ 47 w 728"/>
              <a:gd name="T7" fmla="*/ 0 h 259"/>
              <a:gd name="T8" fmla="*/ 728 w 728"/>
              <a:gd name="T9" fmla="*/ 0 h 259"/>
            </a:gdLst>
            <a:ahLst/>
            <a:cxnLst>
              <a:cxn ang="0">
                <a:pos x="T0" y="T1"/>
              </a:cxn>
              <a:cxn ang="0">
                <a:pos x="T2" y="T3"/>
              </a:cxn>
              <a:cxn ang="0">
                <a:pos x="T4" y="T5"/>
              </a:cxn>
              <a:cxn ang="0">
                <a:pos x="T6" y="T7"/>
              </a:cxn>
              <a:cxn ang="0">
                <a:pos x="T8" y="T9"/>
              </a:cxn>
            </a:cxnLst>
            <a:rect l="0" t="0" r="r" b="b"/>
            <a:pathLst>
              <a:path w="728" h="259">
                <a:moveTo>
                  <a:pt x="728" y="0"/>
                </a:moveTo>
                <a:lnTo>
                  <a:pt x="728" y="259"/>
                </a:lnTo>
                <a:lnTo>
                  <a:pt x="0" y="259"/>
                </a:lnTo>
                <a:lnTo>
                  <a:pt x="47" y="0"/>
                </a:lnTo>
                <a:lnTo>
                  <a:pt x="728" y="0"/>
                </a:lnTo>
                <a:close/>
              </a:path>
            </a:pathLst>
          </a:custGeom>
          <a:solidFill>
            <a:srgbClr val="EE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7"/>
          <p:cNvSpPr>
            <a:spLocks noChangeArrowheads="1"/>
          </p:cNvSpPr>
          <p:nvPr/>
        </p:nvSpPr>
        <p:spPr bwMode="auto">
          <a:xfrm rot="5400000">
            <a:off x="1226260" y="2868972"/>
            <a:ext cx="1022826" cy="1021425"/>
          </a:xfrm>
          <a:prstGeom prst="rect">
            <a:avLst/>
          </a:prstGeom>
          <a:solidFill>
            <a:srgbClr val="FF2D2D"/>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5400000">
            <a:off x="2204949" y="4283414"/>
            <a:ext cx="1021425" cy="231187"/>
          </a:xfrm>
          <a:custGeom>
            <a:avLst/>
            <a:gdLst>
              <a:gd name="T0" fmla="*/ 696 w 729"/>
              <a:gd name="T1" fmla="*/ 0 h 165"/>
              <a:gd name="T2" fmla="*/ 729 w 729"/>
              <a:gd name="T3" fmla="*/ 165 h 165"/>
              <a:gd name="T4" fmla="*/ 0 w 729"/>
              <a:gd name="T5" fmla="*/ 165 h 165"/>
              <a:gd name="T6" fmla="*/ 0 w 729"/>
              <a:gd name="T7" fmla="*/ 0 h 165"/>
              <a:gd name="T8" fmla="*/ 696 w 729"/>
              <a:gd name="T9" fmla="*/ 0 h 165"/>
            </a:gdLst>
            <a:ahLst/>
            <a:cxnLst>
              <a:cxn ang="0">
                <a:pos x="T0" y="T1"/>
              </a:cxn>
              <a:cxn ang="0">
                <a:pos x="T2" y="T3"/>
              </a:cxn>
              <a:cxn ang="0">
                <a:pos x="T4" y="T5"/>
              </a:cxn>
              <a:cxn ang="0">
                <a:pos x="T6" y="T7"/>
              </a:cxn>
              <a:cxn ang="0">
                <a:pos x="T8" y="T9"/>
              </a:cxn>
            </a:cxnLst>
            <a:rect l="0" t="0" r="r" b="b"/>
            <a:pathLst>
              <a:path w="729" h="165">
                <a:moveTo>
                  <a:pt x="696" y="0"/>
                </a:moveTo>
                <a:lnTo>
                  <a:pt x="729" y="165"/>
                </a:lnTo>
                <a:lnTo>
                  <a:pt x="0" y="165"/>
                </a:lnTo>
                <a:lnTo>
                  <a:pt x="0" y="0"/>
                </a:lnTo>
                <a:lnTo>
                  <a:pt x="69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Rectangle 19"/>
          <p:cNvSpPr>
            <a:spLocks noChangeArrowheads="1"/>
          </p:cNvSpPr>
          <p:nvPr/>
        </p:nvSpPr>
        <p:spPr bwMode="auto">
          <a:xfrm rot="5400000">
            <a:off x="1578643" y="3888295"/>
            <a:ext cx="1021425" cy="102142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Oval 85"/>
          <p:cNvSpPr/>
          <p:nvPr/>
        </p:nvSpPr>
        <p:spPr>
          <a:xfrm>
            <a:off x="4789665" y="2048335"/>
            <a:ext cx="957279" cy="957279"/>
          </a:xfrm>
          <a:prstGeom prst="ellipse">
            <a:avLst/>
          </a:prstGeom>
          <a:solidFill>
            <a:srgbClr val="1E222A"/>
          </a:solidFill>
          <a:ln w="92075">
            <a:solidFill>
              <a:srgbClr val="FF8D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Oval 89"/>
          <p:cNvSpPr/>
          <p:nvPr/>
        </p:nvSpPr>
        <p:spPr>
          <a:xfrm>
            <a:off x="4182092" y="2950300"/>
            <a:ext cx="957279" cy="957279"/>
          </a:xfrm>
          <a:prstGeom prst="ellipse">
            <a:avLst/>
          </a:prstGeom>
          <a:solidFill>
            <a:srgbClr val="1E222A"/>
          </a:solidFill>
          <a:ln w="92075">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5057424" y="3907579"/>
            <a:ext cx="1038576" cy="1038576"/>
          </a:xfrm>
          <a:prstGeom prst="ellipse">
            <a:avLst/>
          </a:prstGeom>
          <a:solidFill>
            <a:srgbClr val="1E222A"/>
          </a:solidFill>
          <a:ln w="9207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4513708" y="4833732"/>
            <a:ext cx="957279" cy="957279"/>
          </a:xfrm>
          <a:prstGeom prst="ellipse">
            <a:avLst/>
          </a:prstGeom>
          <a:solidFill>
            <a:srgbClr val="1E222A"/>
          </a:solidFill>
          <a:ln w="92075">
            <a:solidFill>
              <a:srgbClr val="A6A6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0" name="Group 119"/>
          <p:cNvGrpSpPr/>
          <p:nvPr/>
        </p:nvGrpSpPr>
        <p:grpSpPr>
          <a:xfrm>
            <a:off x="1186553" y="2192663"/>
            <a:ext cx="342501" cy="337046"/>
            <a:chOff x="6297613" y="1392238"/>
            <a:chExt cx="498475" cy="490537"/>
          </a:xfrm>
          <a:solidFill>
            <a:schemeClr val="bg1"/>
          </a:solidFill>
        </p:grpSpPr>
        <p:sp>
          <p:nvSpPr>
            <p:cNvPr id="121" name="Freeform 12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0" name="Group 149"/>
          <p:cNvGrpSpPr/>
          <p:nvPr/>
        </p:nvGrpSpPr>
        <p:grpSpPr>
          <a:xfrm>
            <a:off x="1555654" y="3194155"/>
            <a:ext cx="317413" cy="337047"/>
            <a:chOff x="6881813" y="2154238"/>
            <a:chExt cx="461963" cy="490538"/>
          </a:xfrm>
          <a:solidFill>
            <a:schemeClr val="bg1"/>
          </a:solidFill>
        </p:grpSpPr>
        <p:sp>
          <p:nvSpPr>
            <p:cNvPr id="15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28"/>
          <p:cNvSpPr>
            <a:spLocks noEditPoints="1"/>
          </p:cNvSpPr>
          <p:nvPr/>
        </p:nvSpPr>
        <p:spPr bwMode="auto">
          <a:xfrm>
            <a:off x="2269871" y="5238052"/>
            <a:ext cx="338138" cy="338138"/>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90" name="Group 189"/>
          <p:cNvGrpSpPr/>
          <p:nvPr/>
        </p:nvGrpSpPr>
        <p:grpSpPr>
          <a:xfrm>
            <a:off x="1857717" y="4163871"/>
            <a:ext cx="472005" cy="467468"/>
            <a:chOff x="7219950" y="3429000"/>
            <a:chExt cx="495300" cy="490538"/>
          </a:xfrm>
          <a:solidFill>
            <a:schemeClr val="bg1"/>
          </a:solidFill>
        </p:grpSpPr>
        <p:sp>
          <p:nvSpPr>
            <p:cNvPr id="191"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7" name="TextBox 196"/>
          <p:cNvSpPr txBox="1"/>
          <p:nvPr/>
        </p:nvSpPr>
        <p:spPr>
          <a:xfrm>
            <a:off x="2527866" y="2155453"/>
            <a:ext cx="1346202"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01</a:t>
            </a:r>
            <a:endParaRPr lang="id-ID" b="1" dirty="0">
              <a:solidFill>
                <a:schemeClr val="bg1"/>
              </a:solidFill>
              <a:latin typeface="Raleway" panose="020B0003030101060003" pitchFamily="34" charset="0"/>
            </a:endParaRPr>
          </a:p>
        </p:txBody>
      </p:sp>
      <p:sp>
        <p:nvSpPr>
          <p:cNvPr id="198" name="TextBox 197"/>
          <p:cNvSpPr txBox="1"/>
          <p:nvPr/>
        </p:nvSpPr>
        <p:spPr>
          <a:xfrm>
            <a:off x="2527867" y="2415426"/>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199" name="TextBox 198"/>
          <p:cNvSpPr txBox="1"/>
          <p:nvPr/>
        </p:nvSpPr>
        <p:spPr>
          <a:xfrm>
            <a:off x="2729346" y="3060940"/>
            <a:ext cx="1363835"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02</a:t>
            </a:r>
            <a:endParaRPr lang="id-ID" b="1" dirty="0">
              <a:solidFill>
                <a:schemeClr val="bg1"/>
              </a:solidFill>
              <a:latin typeface="Raleway" panose="020B0003030101060003" pitchFamily="34" charset="0"/>
            </a:endParaRPr>
          </a:p>
        </p:txBody>
      </p:sp>
      <p:sp>
        <p:nvSpPr>
          <p:cNvPr id="200" name="TextBox 199"/>
          <p:cNvSpPr txBox="1"/>
          <p:nvPr/>
        </p:nvSpPr>
        <p:spPr>
          <a:xfrm>
            <a:off x="2729347" y="3320913"/>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201" name="TextBox 200"/>
          <p:cNvSpPr txBox="1"/>
          <p:nvPr/>
        </p:nvSpPr>
        <p:spPr>
          <a:xfrm>
            <a:off x="2972257" y="4040614"/>
            <a:ext cx="1360629"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03</a:t>
            </a:r>
            <a:endParaRPr lang="id-ID" b="1" dirty="0">
              <a:solidFill>
                <a:schemeClr val="bg1"/>
              </a:solidFill>
              <a:latin typeface="Raleway" panose="020B0003030101060003" pitchFamily="34" charset="0"/>
            </a:endParaRPr>
          </a:p>
        </p:txBody>
      </p:sp>
      <p:sp>
        <p:nvSpPr>
          <p:cNvPr id="202" name="TextBox 201"/>
          <p:cNvSpPr txBox="1"/>
          <p:nvPr/>
        </p:nvSpPr>
        <p:spPr>
          <a:xfrm>
            <a:off x="2972258" y="4300587"/>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203" name="TextBox 202"/>
          <p:cNvSpPr txBox="1"/>
          <p:nvPr/>
        </p:nvSpPr>
        <p:spPr>
          <a:xfrm>
            <a:off x="3116622" y="4979702"/>
            <a:ext cx="1362232"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04</a:t>
            </a:r>
            <a:endParaRPr lang="id-ID" b="1" dirty="0">
              <a:solidFill>
                <a:schemeClr val="bg1"/>
              </a:solidFill>
              <a:latin typeface="Raleway" panose="020B0003030101060003" pitchFamily="34" charset="0"/>
            </a:endParaRPr>
          </a:p>
        </p:txBody>
      </p:sp>
      <p:sp>
        <p:nvSpPr>
          <p:cNvPr id="204" name="TextBox 203"/>
          <p:cNvSpPr txBox="1"/>
          <p:nvPr/>
        </p:nvSpPr>
        <p:spPr>
          <a:xfrm>
            <a:off x="3116623" y="5239675"/>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grpSp>
        <p:nvGrpSpPr>
          <p:cNvPr id="205" name="Group 204"/>
          <p:cNvGrpSpPr/>
          <p:nvPr/>
        </p:nvGrpSpPr>
        <p:grpSpPr>
          <a:xfrm>
            <a:off x="4823923" y="5164368"/>
            <a:ext cx="375118" cy="320312"/>
            <a:chOff x="5975421" y="268364"/>
            <a:chExt cx="488950" cy="417513"/>
          </a:xfrm>
          <a:solidFill>
            <a:srgbClr val="FF6D6D"/>
          </a:solidFill>
        </p:grpSpPr>
        <p:sp>
          <p:nvSpPr>
            <p:cNvPr id="206"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9" name="Freeform 23"/>
          <p:cNvSpPr>
            <a:spLocks noEditPoints="1"/>
          </p:cNvSpPr>
          <p:nvPr/>
        </p:nvSpPr>
        <p:spPr bwMode="auto">
          <a:xfrm>
            <a:off x="5374855" y="4304693"/>
            <a:ext cx="442875" cy="335381"/>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0" name="Group 209"/>
          <p:cNvGrpSpPr/>
          <p:nvPr/>
        </p:nvGrpSpPr>
        <p:grpSpPr>
          <a:xfrm>
            <a:off x="5057424" y="2309466"/>
            <a:ext cx="451474" cy="442875"/>
            <a:chOff x="6786562" y="796925"/>
            <a:chExt cx="500063" cy="490538"/>
          </a:xfrm>
          <a:solidFill>
            <a:srgbClr val="FF6D6D"/>
          </a:solidFill>
        </p:grpSpPr>
        <p:sp>
          <p:nvSpPr>
            <p:cNvPr id="2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5" name="Group 214"/>
          <p:cNvGrpSpPr/>
          <p:nvPr/>
        </p:nvGrpSpPr>
        <p:grpSpPr>
          <a:xfrm>
            <a:off x="4487926" y="3278623"/>
            <a:ext cx="425129" cy="345588"/>
            <a:chOff x="7546975" y="561975"/>
            <a:chExt cx="492125" cy="400050"/>
          </a:xfrm>
          <a:solidFill>
            <a:srgbClr val="FF6D6D"/>
          </a:solidFill>
        </p:grpSpPr>
        <p:sp>
          <p:nvSpPr>
            <p:cNvPr id="216"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8" name="TextBox 217"/>
          <p:cNvSpPr txBox="1"/>
          <p:nvPr/>
        </p:nvSpPr>
        <p:spPr>
          <a:xfrm>
            <a:off x="6873963" y="2489916"/>
            <a:ext cx="3900811"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Stairs Words</a:t>
            </a:r>
            <a:endParaRPr lang="id-ID" sz="4800" b="1" dirty="0">
              <a:solidFill>
                <a:srgbClr val="FF6D6D"/>
              </a:solidFill>
              <a:latin typeface="Raleway" panose="020B0003030101060003" pitchFamily="34" charset="0"/>
            </a:endParaRPr>
          </a:p>
        </p:txBody>
      </p:sp>
      <p:sp>
        <p:nvSpPr>
          <p:cNvPr id="219" name="Rectangle 218"/>
          <p:cNvSpPr/>
          <p:nvPr/>
        </p:nvSpPr>
        <p:spPr>
          <a:xfrm>
            <a:off x="6873962" y="3265749"/>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9713115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500"/>
                                        <p:tgtEl>
                                          <p:spTgt spid="2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86"/>
                                        </p:tgtEl>
                                        <p:attrNameLst>
                                          <p:attrName>style.visibility</p:attrName>
                                        </p:attrNameLst>
                                      </p:cBhvr>
                                      <p:to>
                                        <p:strVal val="visible"/>
                                      </p:to>
                                    </p:set>
                                    <p:anim calcmode="lin" valueType="num">
                                      <p:cBhvr>
                                        <p:cTn id="22" dur="500" fill="hold"/>
                                        <p:tgtEl>
                                          <p:spTgt spid="86"/>
                                        </p:tgtEl>
                                        <p:attrNameLst>
                                          <p:attrName>ppt_w</p:attrName>
                                        </p:attrNameLst>
                                      </p:cBhvr>
                                      <p:tavLst>
                                        <p:tav tm="0">
                                          <p:val>
                                            <p:fltVal val="0"/>
                                          </p:val>
                                        </p:tav>
                                        <p:tav tm="100000">
                                          <p:val>
                                            <p:strVal val="#ppt_w"/>
                                          </p:val>
                                        </p:tav>
                                      </p:tavLst>
                                    </p:anim>
                                    <p:anim calcmode="lin" valueType="num">
                                      <p:cBhvr>
                                        <p:cTn id="23" dur="500" fill="hold"/>
                                        <p:tgtEl>
                                          <p:spTgt spid="86"/>
                                        </p:tgtEl>
                                        <p:attrNameLst>
                                          <p:attrName>ppt_h</p:attrName>
                                        </p:attrNameLst>
                                      </p:cBhvr>
                                      <p:tavLst>
                                        <p:tav tm="0">
                                          <p:val>
                                            <p:fltVal val="0"/>
                                          </p:val>
                                        </p:tav>
                                        <p:tav tm="100000">
                                          <p:val>
                                            <p:strVal val="#ppt_h"/>
                                          </p:val>
                                        </p:tav>
                                      </p:tavLst>
                                    </p:anim>
                                    <p:animEffect transition="in" filter="fade">
                                      <p:cBhvr>
                                        <p:cTn id="24" dur="500"/>
                                        <p:tgtEl>
                                          <p:spTgt spid="86"/>
                                        </p:tgtEl>
                                      </p:cBhvr>
                                    </p:animEffect>
                                  </p:childTnLst>
                                </p:cTn>
                              </p:par>
                              <p:par>
                                <p:cTn id="25" presetID="10" presetClass="entr" presetSubtype="0" fill="hold" nodeType="withEffect">
                                  <p:stCondLst>
                                    <p:cond delay="0"/>
                                  </p:stCondLst>
                                  <p:childTnLst>
                                    <p:set>
                                      <p:cBhvr>
                                        <p:cTn id="26" dur="1" fill="hold">
                                          <p:stCondLst>
                                            <p:cond delay="0"/>
                                          </p:stCondLst>
                                        </p:cTn>
                                        <p:tgtEl>
                                          <p:spTgt spid="210"/>
                                        </p:tgtEl>
                                        <p:attrNameLst>
                                          <p:attrName>style.visibility</p:attrName>
                                        </p:attrNameLst>
                                      </p:cBhvr>
                                      <p:to>
                                        <p:strVal val="visible"/>
                                      </p:to>
                                    </p:set>
                                    <p:animEffect transition="in" filter="fade">
                                      <p:cBhvr>
                                        <p:cTn id="27" dur="500"/>
                                        <p:tgtEl>
                                          <p:spTgt spid="210"/>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right)">
                                      <p:cBhvr>
                                        <p:cTn id="31" dur="50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7"/>
                                        </p:tgtEl>
                                        <p:attrNameLst>
                                          <p:attrName>style.visibility</p:attrName>
                                        </p:attrNameLst>
                                      </p:cBhvr>
                                      <p:to>
                                        <p:strVal val="visible"/>
                                      </p:to>
                                    </p:set>
                                    <p:animEffect transition="in" filter="fade">
                                      <p:cBhvr>
                                        <p:cTn id="34" dur="500"/>
                                        <p:tgtEl>
                                          <p:spTgt spid="19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98"/>
                                        </p:tgtEl>
                                        <p:attrNameLst>
                                          <p:attrName>style.visibility</p:attrName>
                                        </p:attrNameLst>
                                      </p:cBhvr>
                                      <p:to>
                                        <p:strVal val="visible"/>
                                      </p:to>
                                    </p:set>
                                    <p:animEffect transition="in" filter="fade">
                                      <p:cBhvr>
                                        <p:cTn id="37" dur="500"/>
                                        <p:tgtEl>
                                          <p:spTgt spid="198"/>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p:cTn id="40" dur="500" fill="hold"/>
                                        <p:tgtEl>
                                          <p:spTgt spid="12"/>
                                        </p:tgtEl>
                                        <p:attrNameLst>
                                          <p:attrName>ppt_w</p:attrName>
                                        </p:attrNameLst>
                                      </p:cBhvr>
                                      <p:tavLst>
                                        <p:tav tm="0">
                                          <p:val>
                                            <p:fltVal val="0"/>
                                          </p:val>
                                        </p:tav>
                                        <p:tav tm="100000">
                                          <p:val>
                                            <p:strVal val="#ppt_w"/>
                                          </p:val>
                                        </p:tav>
                                      </p:tavLst>
                                    </p:anim>
                                    <p:anim calcmode="lin" valueType="num">
                                      <p:cBhvr>
                                        <p:cTn id="41" dur="500" fill="hold"/>
                                        <p:tgtEl>
                                          <p:spTgt spid="12"/>
                                        </p:tgtEl>
                                        <p:attrNameLst>
                                          <p:attrName>ppt_h</p:attrName>
                                        </p:attrNameLst>
                                      </p:cBhvr>
                                      <p:tavLst>
                                        <p:tav tm="0">
                                          <p:val>
                                            <p:fltVal val="0"/>
                                          </p:val>
                                        </p:tav>
                                        <p:tav tm="100000">
                                          <p:val>
                                            <p:strVal val="#ppt_h"/>
                                          </p:val>
                                        </p:tav>
                                      </p:tavLst>
                                    </p:anim>
                                    <p:animEffect transition="in" filter="fade">
                                      <p:cBhvr>
                                        <p:cTn id="42" dur="500"/>
                                        <p:tgtEl>
                                          <p:spTgt spid="12"/>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500" fill="hold"/>
                                        <p:tgtEl>
                                          <p:spTgt spid="11"/>
                                        </p:tgtEl>
                                        <p:attrNameLst>
                                          <p:attrName>ppt_w</p:attrName>
                                        </p:attrNameLst>
                                      </p:cBhvr>
                                      <p:tavLst>
                                        <p:tav tm="0">
                                          <p:val>
                                            <p:fltVal val="0"/>
                                          </p:val>
                                        </p:tav>
                                        <p:tav tm="100000">
                                          <p:val>
                                            <p:strVal val="#ppt_w"/>
                                          </p:val>
                                        </p:tav>
                                      </p:tavLst>
                                    </p:anim>
                                    <p:anim calcmode="lin" valueType="num">
                                      <p:cBhvr>
                                        <p:cTn id="51" dur="500" fill="hold"/>
                                        <p:tgtEl>
                                          <p:spTgt spid="11"/>
                                        </p:tgtEl>
                                        <p:attrNameLst>
                                          <p:attrName>ppt_h</p:attrName>
                                        </p:attrNameLst>
                                      </p:cBhvr>
                                      <p:tavLst>
                                        <p:tav tm="0">
                                          <p:val>
                                            <p:fltVal val="0"/>
                                          </p:val>
                                        </p:tav>
                                        <p:tav tm="100000">
                                          <p:val>
                                            <p:strVal val="#ppt_h"/>
                                          </p:val>
                                        </p:tav>
                                      </p:tavLst>
                                    </p:anim>
                                    <p:animEffect transition="in" filter="fade">
                                      <p:cBhvr>
                                        <p:cTn id="52" dur="500"/>
                                        <p:tgtEl>
                                          <p:spTgt spid="11"/>
                                        </p:tgtEl>
                                      </p:cBhvr>
                                    </p:animEffect>
                                  </p:childTnLst>
                                </p:cTn>
                              </p:par>
                            </p:childTnLst>
                          </p:cTn>
                        </p:par>
                        <p:par>
                          <p:cTn id="53" fill="hold">
                            <p:stCondLst>
                              <p:cond delay="2500"/>
                            </p:stCondLst>
                            <p:childTnLst>
                              <p:par>
                                <p:cTn id="54" presetID="10" presetClass="entr" presetSubtype="0" fill="hold" nodeType="afterEffect">
                                  <p:stCondLst>
                                    <p:cond delay="0"/>
                                  </p:stCondLst>
                                  <p:childTnLst>
                                    <p:set>
                                      <p:cBhvr>
                                        <p:cTn id="55" dur="1" fill="hold">
                                          <p:stCondLst>
                                            <p:cond delay="0"/>
                                          </p:stCondLst>
                                        </p:cTn>
                                        <p:tgtEl>
                                          <p:spTgt spid="120"/>
                                        </p:tgtEl>
                                        <p:attrNameLst>
                                          <p:attrName>style.visibility</p:attrName>
                                        </p:attrNameLst>
                                      </p:cBhvr>
                                      <p:to>
                                        <p:strVal val="visible"/>
                                      </p:to>
                                    </p:set>
                                    <p:animEffect transition="in" filter="fade">
                                      <p:cBhvr>
                                        <p:cTn id="56" dur="500"/>
                                        <p:tgtEl>
                                          <p:spTgt spid="120"/>
                                        </p:tgtEl>
                                      </p:cBhvr>
                                    </p:animEffect>
                                  </p:childTnLst>
                                </p:cTn>
                              </p:par>
                            </p:childTnLst>
                          </p:cTn>
                        </p:par>
                        <p:par>
                          <p:cTn id="57" fill="hold">
                            <p:stCondLst>
                              <p:cond delay="3000"/>
                            </p:stCondLst>
                            <p:childTnLst>
                              <p:par>
                                <p:cTn id="58" presetID="53" presetClass="entr" presetSubtype="16" fill="hold" grpId="0" nodeType="afterEffect">
                                  <p:stCondLst>
                                    <p:cond delay="0"/>
                                  </p:stCondLst>
                                  <p:childTnLst>
                                    <p:set>
                                      <p:cBhvr>
                                        <p:cTn id="59" dur="1" fill="hold">
                                          <p:stCondLst>
                                            <p:cond delay="0"/>
                                          </p:stCondLst>
                                        </p:cTn>
                                        <p:tgtEl>
                                          <p:spTgt spid="90"/>
                                        </p:tgtEl>
                                        <p:attrNameLst>
                                          <p:attrName>style.visibility</p:attrName>
                                        </p:attrNameLst>
                                      </p:cBhvr>
                                      <p:to>
                                        <p:strVal val="visible"/>
                                      </p:to>
                                    </p:set>
                                    <p:anim calcmode="lin" valueType="num">
                                      <p:cBhvr>
                                        <p:cTn id="60" dur="500" fill="hold"/>
                                        <p:tgtEl>
                                          <p:spTgt spid="90"/>
                                        </p:tgtEl>
                                        <p:attrNameLst>
                                          <p:attrName>ppt_w</p:attrName>
                                        </p:attrNameLst>
                                      </p:cBhvr>
                                      <p:tavLst>
                                        <p:tav tm="0">
                                          <p:val>
                                            <p:fltVal val="0"/>
                                          </p:val>
                                        </p:tav>
                                        <p:tav tm="100000">
                                          <p:val>
                                            <p:strVal val="#ppt_w"/>
                                          </p:val>
                                        </p:tav>
                                      </p:tavLst>
                                    </p:anim>
                                    <p:anim calcmode="lin" valueType="num">
                                      <p:cBhvr>
                                        <p:cTn id="61" dur="500" fill="hold"/>
                                        <p:tgtEl>
                                          <p:spTgt spid="90"/>
                                        </p:tgtEl>
                                        <p:attrNameLst>
                                          <p:attrName>ppt_h</p:attrName>
                                        </p:attrNameLst>
                                      </p:cBhvr>
                                      <p:tavLst>
                                        <p:tav tm="0">
                                          <p:val>
                                            <p:fltVal val="0"/>
                                          </p:val>
                                        </p:tav>
                                        <p:tav tm="100000">
                                          <p:val>
                                            <p:strVal val="#ppt_h"/>
                                          </p:val>
                                        </p:tav>
                                      </p:tavLst>
                                    </p:anim>
                                    <p:animEffect transition="in" filter="fade">
                                      <p:cBhvr>
                                        <p:cTn id="62" dur="500"/>
                                        <p:tgtEl>
                                          <p:spTgt spid="90"/>
                                        </p:tgtEl>
                                      </p:cBhvr>
                                    </p:animEffect>
                                  </p:childTnLst>
                                </p:cTn>
                              </p:par>
                              <p:par>
                                <p:cTn id="63" presetID="53" presetClass="entr" presetSubtype="16" fill="hold" nodeType="withEffect">
                                  <p:stCondLst>
                                    <p:cond delay="0"/>
                                  </p:stCondLst>
                                  <p:childTnLst>
                                    <p:set>
                                      <p:cBhvr>
                                        <p:cTn id="64" dur="1" fill="hold">
                                          <p:stCondLst>
                                            <p:cond delay="0"/>
                                          </p:stCondLst>
                                        </p:cTn>
                                        <p:tgtEl>
                                          <p:spTgt spid="215"/>
                                        </p:tgtEl>
                                        <p:attrNameLst>
                                          <p:attrName>style.visibility</p:attrName>
                                        </p:attrNameLst>
                                      </p:cBhvr>
                                      <p:to>
                                        <p:strVal val="visible"/>
                                      </p:to>
                                    </p:set>
                                    <p:anim calcmode="lin" valueType="num">
                                      <p:cBhvr>
                                        <p:cTn id="65" dur="500" fill="hold"/>
                                        <p:tgtEl>
                                          <p:spTgt spid="215"/>
                                        </p:tgtEl>
                                        <p:attrNameLst>
                                          <p:attrName>ppt_w</p:attrName>
                                        </p:attrNameLst>
                                      </p:cBhvr>
                                      <p:tavLst>
                                        <p:tav tm="0">
                                          <p:val>
                                            <p:fltVal val="0"/>
                                          </p:val>
                                        </p:tav>
                                        <p:tav tm="100000">
                                          <p:val>
                                            <p:strVal val="#ppt_w"/>
                                          </p:val>
                                        </p:tav>
                                      </p:tavLst>
                                    </p:anim>
                                    <p:anim calcmode="lin" valueType="num">
                                      <p:cBhvr>
                                        <p:cTn id="66" dur="500" fill="hold"/>
                                        <p:tgtEl>
                                          <p:spTgt spid="215"/>
                                        </p:tgtEl>
                                        <p:attrNameLst>
                                          <p:attrName>ppt_h</p:attrName>
                                        </p:attrNameLst>
                                      </p:cBhvr>
                                      <p:tavLst>
                                        <p:tav tm="0">
                                          <p:val>
                                            <p:fltVal val="0"/>
                                          </p:val>
                                        </p:tav>
                                        <p:tav tm="100000">
                                          <p:val>
                                            <p:strVal val="#ppt_h"/>
                                          </p:val>
                                        </p:tav>
                                      </p:tavLst>
                                    </p:anim>
                                    <p:animEffect transition="in" filter="fade">
                                      <p:cBhvr>
                                        <p:cTn id="67" dur="500"/>
                                        <p:tgtEl>
                                          <p:spTgt spid="215"/>
                                        </p:tgtEl>
                                      </p:cBhvr>
                                    </p:animEffect>
                                  </p:childTnLst>
                                </p:cTn>
                              </p:par>
                            </p:childTnLst>
                          </p:cTn>
                        </p:par>
                        <p:par>
                          <p:cTn id="68" fill="hold">
                            <p:stCondLst>
                              <p:cond delay="3500"/>
                            </p:stCondLst>
                            <p:childTnLst>
                              <p:par>
                                <p:cTn id="69" presetID="22" presetClass="entr" presetSubtype="2" fill="hold" grpId="0" nodeType="after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wipe(right)">
                                      <p:cBhvr>
                                        <p:cTn id="71" dur="500"/>
                                        <p:tgtEl>
                                          <p:spTgt spid="97"/>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99"/>
                                        </p:tgtEl>
                                        <p:attrNameLst>
                                          <p:attrName>style.visibility</p:attrName>
                                        </p:attrNameLst>
                                      </p:cBhvr>
                                      <p:to>
                                        <p:strVal val="visible"/>
                                      </p:to>
                                    </p:set>
                                    <p:animEffect transition="in" filter="fade">
                                      <p:cBhvr>
                                        <p:cTn id="74" dur="500"/>
                                        <p:tgtEl>
                                          <p:spTgt spid="19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00"/>
                                        </p:tgtEl>
                                        <p:attrNameLst>
                                          <p:attrName>style.visibility</p:attrName>
                                        </p:attrNameLst>
                                      </p:cBhvr>
                                      <p:to>
                                        <p:strVal val="visible"/>
                                      </p:to>
                                    </p:set>
                                    <p:animEffect transition="in" filter="fade">
                                      <p:cBhvr>
                                        <p:cTn id="77" dur="500"/>
                                        <p:tgtEl>
                                          <p:spTgt spid="200"/>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14"/>
                                        </p:tgtEl>
                                        <p:attrNameLst>
                                          <p:attrName>style.visibility</p:attrName>
                                        </p:attrNameLst>
                                      </p:cBhvr>
                                      <p:to>
                                        <p:strVal val="visible"/>
                                      </p:to>
                                    </p:set>
                                    <p:anim calcmode="lin" valueType="num">
                                      <p:cBhvr>
                                        <p:cTn id="80" dur="500" fill="hold"/>
                                        <p:tgtEl>
                                          <p:spTgt spid="14"/>
                                        </p:tgtEl>
                                        <p:attrNameLst>
                                          <p:attrName>ppt_w</p:attrName>
                                        </p:attrNameLst>
                                      </p:cBhvr>
                                      <p:tavLst>
                                        <p:tav tm="0">
                                          <p:val>
                                            <p:fltVal val="0"/>
                                          </p:val>
                                        </p:tav>
                                        <p:tav tm="100000">
                                          <p:val>
                                            <p:strVal val="#ppt_w"/>
                                          </p:val>
                                        </p:tav>
                                      </p:tavLst>
                                    </p:anim>
                                    <p:anim calcmode="lin" valueType="num">
                                      <p:cBhvr>
                                        <p:cTn id="81" dur="500" fill="hold"/>
                                        <p:tgtEl>
                                          <p:spTgt spid="14"/>
                                        </p:tgtEl>
                                        <p:attrNameLst>
                                          <p:attrName>ppt_h</p:attrName>
                                        </p:attrNameLst>
                                      </p:cBhvr>
                                      <p:tavLst>
                                        <p:tav tm="0">
                                          <p:val>
                                            <p:fltVal val="0"/>
                                          </p:val>
                                        </p:tav>
                                        <p:tav tm="100000">
                                          <p:val>
                                            <p:strVal val="#ppt_h"/>
                                          </p:val>
                                        </p:tav>
                                      </p:tavLst>
                                    </p:anim>
                                    <p:animEffect transition="in" filter="fade">
                                      <p:cBhvr>
                                        <p:cTn id="82" dur="500"/>
                                        <p:tgtEl>
                                          <p:spTgt spid="1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p:cTn id="85" dur="500" fill="hold"/>
                                        <p:tgtEl>
                                          <p:spTgt spid="15"/>
                                        </p:tgtEl>
                                        <p:attrNameLst>
                                          <p:attrName>ppt_w</p:attrName>
                                        </p:attrNameLst>
                                      </p:cBhvr>
                                      <p:tavLst>
                                        <p:tav tm="0">
                                          <p:val>
                                            <p:fltVal val="0"/>
                                          </p:val>
                                        </p:tav>
                                        <p:tav tm="100000">
                                          <p:val>
                                            <p:strVal val="#ppt_w"/>
                                          </p:val>
                                        </p:tav>
                                      </p:tavLst>
                                    </p:anim>
                                    <p:anim calcmode="lin" valueType="num">
                                      <p:cBhvr>
                                        <p:cTn id="86" dur="500" fill="hold"/>
                                        <p:tgtEl>
                                          <p:spTgt spid="15"/>
                                        </p:tgtEl>
                                        <p:attrNameLst>
                                          <p:attrName>ppt_h</p:attrName>
                                        </p:attrNameLst>
                                      </p:cBhvr>
                                      <p:tavLst>
                                        <p:tav tm="0">
                                          <p:val>
                                            <p:fltVal val="0"/>
                                          </p:val>
                                        </p:tav>
                                        <p:tav tm="100000">
                                          <p:val>
                                            <p:strVal val="#ppt_h"/>
                                          </p:val>
                                        </p:tav>
                                      </p:tavLst>
                                    </p:anim>
                                    <p:animEffect transition="in" filter="fade">
                                      <p:cBhvr>
                                        <p:cTn id="87" dur="500"/>
                                        <p:tgtEl>
                                          <p:spTgt spid="15"/>
                                        </p:tgtEl>
                                      </p:cBhvr>
                                    </p:animEffect>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50"/>
                                        </p:tgtEl>
                                        <p:attrNameLst>
                                          <p:attrName>style.visibility</p:attrName>
                                        </p:attrNameLst>
                                      </p:cBhvr>
                                      <p:to>
                                        <p:strVal val="visible"/>
                                      </p:to>
                                    </p:set>
                                    <p:animEffect transition="in" filter="fade">
                                      <p:cBhvr>
                                        <p:cTn id="91" dur="500"/>
                                        <p:tgtEl>
                                          <p:spTgt spid="150"/>
                                        </p:tgtEl>
                                      </p:cBhvr>
                                    </p:animEffect>
                                  </p:childTnLst>
                                </p:cTn>
                              </p:par>
                            </p:childTnLst>
                          </p:cTn>
                        </p:par>
                        <p:par>
                          <p:cTn id="92" fill="hold">
                            <p:stCondLst>
                              <p:cond delay="4500"/>
                            </p:stCondLst>
                            <p:childTnLst>
                              <p:par>
                                <p:cTn id="93" presetID="53" presetClass="entr" presetSubtype="16" fill="hold" grpId="0" nodeType="afterEffect">
                                  <p:stCondLst>
                                    <p:cond delay="0"/>
                                  </p:stCondLst>
                                  <p:childTnLst>
                                    <p:set>
                                      <p:cBhvr>
                                        <p:cTn id="94" dur="1" fill="hold">
                                          <p:stCondLst>
                                            <p:cond delay="0"/>
                                          </p:stCondLst>
                                        </p:cTn>
                                        <p:tgtEl>
                                          <p:spTgt spid="95"/>
                                        </p:tgtEl>
                                        <p:attrNameLst>
                                          <p:attrName>style.visibility</p:attrName>
                                        </p:attrNameLst>
                                      </p:cBhvr>
                                      <p:to>
                                        <p:strVal val="visible"/>
                                      </p:to>
                                    </p:set>
                                    <p:anim calcmode="lin" valueType="num">
                                      <p:cBhvr>
                                        <p:cTn id="95" dur="500" fill="hold"/>
                                        <p:tgtEl>
                                          <p:spTgt spid="95"/>
                                        </p:tgtEl>
                                        <p:attrNameLst>
                                          <p:attrName>ppt_w</p:attrName>
                                        </p:attrNameLst>
                                      </p:cBhvr>
                                      <p:tavLst>
                                        <p:tav tm="0">
                                          <p:val>
                                            <p:fltVal val="0"/>
                                          </p:val>
                                        </p:tav>
                                        <p:tav tm="100000">
                                          <p:val>
                                            <p:strVal val="#ppt_w"/>
                                          </p:val>
                                        </p:tav>
                                      </p:tavLst>
                                    </p:anim>
                                    <p:anim calcmode="lin" valueType="num">
                                      <p:cBhvr>
                                        <p:cTn id="96" dur="500" fill="hold"/>
                                        <p:tgtEl>
                                          <p:spTgt spid="95"/>
                                        </p:tgtEl>
                                        <p:attrNameLst>
                                          <p:attrName>ppt_h</p:attrName>
                                        </p:attrNameLst>
                                      </p:cBhvr>
                                      <p:tavLst>
                                        <p:tav tm="0">
                                          <p:val>
                                            <p:fltVal val="0"/>
                                          </p:val>
                                        </p:tav>
                                        <p:tav tm="100000">
                                          <p:val>
                                            <p:strVal val="#ppt_h"/>
                                          </p:val>
                                        </p:tav>
                                      </p:tavLst>
                                    </p:anim>
                                    <p:animEffect transition="in" filter="fade">
                                      <p:cBhvr>
                                        <p:cTn id="97" dur="500"/>
                                        <p:tgtEl>
                                          <p:spTgt spid="9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9"/>
                                        </p:tgtEl>
                                        <p:attrNameLst>
                                          <p:attrName>style.visibility</p:attrName>
                                        </p:attrNameLst>
                                      </p:cBhvr>
                                      <p:to>
                                        <p:strVal val="visible"/>
                                      </p:to>
                                    </p:set>
                                    <p:animEffect transition="in" filter="fade">
                                      <p:cBhvr>
                                        <p:cTn id="100" dur="500"/>
                                        <p:tgtEl>
                                          <p:spTgt spid="209"/>
                                        </p:tgtEl>
                                      </p:cBhvr>
                                    </p:animEffect>
                                  </p:childTnLst>
                                </p:cTn>
                              </p:par>
                            </p:childTnLst>
                          </p:cTn>
                        </p:par>
                        <p:par>
                          <p:cTn id="101" fill="hold">
                            <p:stCondLst>
                              <p:cond delay="5000"/>
                            </p:stCondLst>
                            <p:childTnLst>
                              <p:par>
                                <p:cTn id="102" presetID="22" presetClass="entr" presetSubtype="2" fill="hold" grpId="0" nodeType="afterEffect">
                                  <p:stCondLst>
                                    <p:cond delay="0"/>
                                  </p:stCondLst>
                                  <p:childTnLst>
                                    <p:set>
                                      <p:cBhvr>
                                        <p:cTn id="103" dur="1" fill="hold">
                                          <p:stCondLst>
                                            <p:cond delay="0"/>
                                          </p:stCondLst>
                                        </p:cTn>
                                        <p:tgtEl>
                                          <p:spTgt spid="6"/>
                                        </p:tgtEl>
                                        <p:attrNameLst>
                                          <p:attrName>style.visibility</p:attrName>
                                        </p:attrNameLst>
                                      </p:cBhvr>
                                      <p:to>
                                        <p:strVal val="visible"/>
                                      </p:to>
                                    </p:set>
                                    <p:animEffect transition="in" filter="wipe(right)">
                                      <p:cBhvr>
                                        <p:cTn id="104" dur="500"/>
                                        <p:tgtEl>
                                          <p:spTgt spid="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01"/>
                                        </p:tgtEl>
                                        <p:attrNameLst>
                                          <p:attrName>style.visibility</p:attrName>
                                        </p:attrNameLst>
                                      </p:cBhvr>
                                      <p:to>
                                        <p:strVal val="visible"/>
                                      </p:to>
                                    </p:set>
                                    <p:animEffect transition="in" filter="fade">
                                      <p:cBhvr>
                                        <p:cTn id="107" dur="500"/>
                                        <p:tgtEl>
                                          <p:spTgt spid="201"/>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02"/>
                                        </p:tgtEl>
                                        <p:attrNameLst>
                                          <p:attrName>style.visibility</p:attrName>
                                        </p:attrNameLst>
                                      </p:cBhvr>
                                      <p:to>
                                        <p:strVal val="visible"/>
                                      </p:to>
                                    </p:set>
                                    <p:animEffect transition="in" filter="fade">
                                      <p:cBhvr>
                                        <p:cTn id="110" dur="500"/>
                                        <p:tgtEl>
                                          <p:spTgt spid="20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6"/>
                                        </p:tgtEl>
                                        <p:attrNameLst>
                                          <p:attrName>style.visibility</p:attrName>
                                        </p:attrNameLst>
                                      </p:cBhvr>
                                      <p:to>
                                        <p:strVal val="visible"/>
                                      </p:to>
                                    </p:set>
                                    <p:anim calcmode="lin" valueType="num">
                                      <p:cBhvr>
                                        <p:cTn id="113" dur="500" fill="hold"/>
                                        <p:tgtEl>
                                          <p:spTgt spid="16"/>
                                        </p:tgtEl>
                                        <p:attrNameLst>
                                          <p:attrName>ppt_w</p:attrName>
                                        </p:attrNameLst>
                                      </p:cBhvr>
                                      <p:tavLst>
                                        <p:tav tm="0">
                                          <p:val>
                                            <p:fltVal val="0"/>
                                          </p:val>
                                        </p:tav>
                                        <p:tav tm="100000">
                                          <p:val>
                                            <p:strVal val="#ppt_w"/>
                                          </p:val>
                                        </p:tav>
                                      </p:tavLst>
                                    </p:anim>
                                    <p:anim calcmode="lin" valueType="num">
                                      <p:cBhvr>
                                        <p:cTn id="114" dur="500" fill="hold"/>
                                        <p:tgtEl>
                                          <p:spTgt spid="16"/>
                                        </p:tgtEl>
                                        <p:attrNameLst>
                                          <p:attrName>ppt_h</p:attrName>
                                        </p:attrNameLst>
                                      </p:cBhvr>
                                      <p:tavLst>
                                        <p:tav tm="0">
                                          <p:val>
                                            <p:fltVal val="0"/>
                                          </p:val>
                                        </p:tav>
                                        <p:tav tm="100000">
                                          <p:val>
                                            <p:strVal val="#ppt_h"/>
                                          </p:val>
                                        </p:tav>
                                      </p:tavLst>
                                    </p:anim>
                                    <p:animEffect transition="in" filter="fade">
                                      <p:cBhvr>
                                        <p:cTn id="115" dur="500"/>
                                        <p:tgtEl>
                                          <p:spTgt spid="16"/>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7"/>
                                        </p:tgtEl>
                                        <p:attrNameLst>
                                          <p:attrName>style.visibility</p:attrName>
                                        </p:attrNameLst>
                                      </p:cBhvr>
                                      <p:to>
                                        <p:strVal val="visible"/>
                                      </p:to>
                                    </p:set>
                                    <p:anim calcmode="lin" valueType="num">
                                      <p:cBhvr>
                                        <p:cTn id="118" dur="500" fill="hold"/>
                                        <p:tgtEl>
                                          <p:spTgt spid="17"/>
                                        </p:tgtEl>
                                        <p:attrNameLst>
                                          <p:attrName>ppt_w</p:attrName>
                                        </p:attrNameLst>
                                      </p:cBhvr>
                                      <p:tavLst>
                                        <p:tav tm="0">
                                          <p:val>
                                            <p:fltVal val="0"/>
                                          </p:val>
                                        </p:tav>
                                        <p:tav tm="100000">
                                          <p:val>
                                            <p:strVal val="#ppt_w"/>
                                          </p:val>
                                        </p:tav>
                                      </p:tavLst>
                                    </p:anim>
                                    <p:anim calcmode="lin" valueType="num">
                                      <p:cBhvr>
                                        <p:cTn id="119" dur="500" fill="hold"/>
                                        <p:tgtEl>
                                          <p:spTgt spid="17"/>
                                        </p:tgtEl>
                                        <p:attrNameLst>
                                          <p:attrName>ppt_h</p:attrName>
                                        </p:attrNameLst>
                                      </p:cBhvr>
                                      <p:tavLst>
                                        <p:tav tm="0">
                                          <p:val>
                                            <p:fltVal val="0"/>
                                          </p:val>
                                        </p:tav>
                                        <p:tav tm="100000">
                                          <p:val>
                                            <p:strVal val="#ppt_h"/>
                                          </p:val>
                                        </p:tav>
                                      </p:tavLst>
                                    </p:anim>
                                    <p:animEffect transition="in" filter="fade">
                                      <p:cBhvr>
                                        <p:cTn id="120" dur="500"/>
                                        <p:tgtEl>
                                          <p:spTgt spid="17"/>
                                        </p:tgtEl>
                                      </p:cBhvr>
                                    </p:animEffect>
                                  </p:childTnLst>
                                </p:cTn>
                              </p:par>
                            </p:childTnLst>
                          </p:cTn>
                        </p:par>
                        <p:par>
                          <p:cTn id="121" fill="hold">
                            <p:stCondLst>
                              <p:cond delay="5500"/>
                            </p:stCondLst>
                            <p:childTnLst>
                              <p:par>
                                <p:cTn id="122" presetID="10" presetClass="entr" presetSubtype="0" fill="hold" nodeType="afterEffect">
                                  <p:stCondLst>
                                    <p:cond delay="0"/>
                                  </p:stCondLst>
                                  <p:childTnLst>
                                    <p:set>
                                      <p:cBhvr>
                                        <p:cTn id="123" dur="1" fill="hold">
                                          <p:stCondLst>
                                            <p:cond delay="0"/>
                                          </p:stCondLst>
                                        </p:cTn>
                                        <p:tgtEl>
                                          <p:spTgt spid="190"/>
                                        </p:tgtEl>
                                        <p:attrNameLst>
                                          <p:attrName>style.visibility</p:attrName>
                                        </p:attrNameLst>
                                      </p:cBhvr>
                                      <p:to>
                                        <p:strVal val="visible"/>
                                      </p:to>
                                    </p:set>
                                    <p:animEffect transition="in" filter="fade">
                                      <p:cBhvr>
                                        <p:cTn id="124" dur="500"/>
                                        <p:tgtEl>
                                          <p:spTgt spid="190"/>
                                        </p:tgtEl>
                                      </p:cBhvr>
                                    </p:animEffect>
                                  </p:childTnLst>
                                </p:cTn>
                              </p:par>
                            </p:childTnLst>
                          </p:cTn>
                        </p:par>
                        <p:par>
                          <p:cTn id="125" fill="hold">
                            <p:stCondLst>
                              <p:cond delay="6000"/>
                            </p:stCondLst>
                            <p:childTnLst>
                              <p:par>
                                <p:cTn id="126" presetID="53" presetClass="entr" presetSubtype="16" fill="hold" grpId="0" nodeType="afterEffect">
                                  <p:stCondLst>
                                    <p:cond delay="0"/>
                                  </p:stCondLst>
                                  <p:childTnLst>
                                    <p:set>
                                      <p:cBhvr>
                                        <p:cTn id="127" dur="1" fill="hold">
                                          <p:stCondLst>
                                            <p:cond delay="0"/>
                                          </p:stCondLst>
                                        </p:cTn>
                                        <p:tgtEl>
                                          <p:spTgt spid="96"/>
                                        </p:tgtEl>
                                        <p:attrNameLst>
                                          <p:attrName>style.visibility</p:attrName>
                                        </p:attrNameLst>
                                      </p:cBhvr>
                                      <p:to>
                                        <p:strVal val="visible"/>
                                      </p:to>
                                    </p:set>
                                    <p:anim calcmode="lin" valueType="num">
                                      <p:cBhvr>
                                        <p:cTn id="128" dur="500" fill="hold"/>
                                        <p:tgtEl>
                                          <p:spTgt spid="96"/>
                                        </p:tgtEl>
                                        <p:attrNameLst>
                                          <p:attrName>ppt_w</p:attrName>
                                        </p:attrNameLst>
                                      </p:cBhvr>
                                      <p:tavLst>
                                        <p:tav tm="0">
                                          <p:val>
                                            <p:fltVal val="0"/>
                                          </p:val>
                                        </p:tav>
                                        <p:tav tm="100000">
                                          <p:val>
                                            <p:strVal val="#ppt_w"/>
                                          </p:val>
                                        </p:tav>
                                      </p:tavLst>
                                    </p:anim>
                                    <p:anim calcmode="lin" valueType="num">
                                      <p:cBhvr>
                                        <p:cTn id="129" dur="500" fill="hold"/>
                                        <p:tgtEl>
                                          <p:spTgt spid="96"/>
                                        </p:tgtEl>
                                        <p:attrNameLst>
                                          <p:attrName>ppt_h</p:attrName>
                                        </p:attrNameLst>
                                      </p:cBhvr>
                                      <p:tavLst>
                                        <p:tav tm="0">
                                          <p:val>
                                            <p:fltVal val="0"/>
                                          </p:val>
                                        </p:tav>
                                        <p:tav tm="100000">
                                          <p:val>
                                            <p:strVal val="#ppt_h"/>
                                          </p:val>
                                        </p:tav>
                                      </p:tavLst>
                                    </p:anim>
                                    <p:animEffect transition="in" filter="fade">
                                      <p:cBhvr>
                                        <p:cTn id="130" dur="500"/>
                                        <p:tgtEl>
                                          <p:spTgt spid="96"/>
                                        </p:tgtEl>
                                      </p:cBhvr>
                                    </p:animEffect>
                                  </p:childTnLst>
                                </p:cTn>
                              </p:par>
                              <p:par>
                                <p:cTn id="131" presetID="10" presetClass="entr" presetSubtype="0" fill="hold" nodeType="withEffect">
                                  <p:stCondLst>
                                    <p:cond delay="0"/>
                                  </p:stCondLst>
                                  <p:childTnLst>
                                    <p:set>
                                      <p:cBhvr>
                                        <p:cTn id="132" dur="1" fill="hold">
                                          <p:stCondLst>
                                            <p:cond delay="0"/>
                                          </p:stCondLst>
                                        </p:cTn>
                                        <p:tgtEl>
                                          <p:spTgt spid="205"/>
                                        </p:tgtEl>
                                        <p:attrNameLst>
                                          <p:attrName>style.visibility</p:attrName>
                                        </p:attrNameLst>
                                      </p:cBhvr>
                                      <p:to>
                                        <p:strVal val="visible"/>
                                      </p:to>
                                    </p:set>
                                    <p:animEffect transition="in" filter="fade">
                                      <p:cBhvr>
                                        <p:cTn id="133" dur="500"/>
                                        <p:tgtEl>
                                          <p:spTgt spid="205"/>
                                        </p:tgtEl>
                                      </p:cBhvr>
                                    </p:animEffect>
                                  </p:childTnLst>
                                </p:cTn>
                              </p:par>
                            </p:childTnLst>
                          </p:cTn>
                        </p:par>
                        <p:par>
                          <p:cTn id="134" fill="hold">
                            <p:stCondLst>
                              <p:cond delay="6500"/>
                            </p:stCondLst>
                            <p:childTnLst>
                              <p:par>
                                <p:cTn id="135" presetID="22" presetClass="entr" presetSubtype="2" fill="hold" grpId="0" nodeType="afterEffect">
                                  <p:stCondLst>
                                    <p:cond delay="0"/>
                                  </p:stCondLst>
                                  <p:childTnLst>
                                    <p:set>
                                      <p:cBhvr>
                                        <p:cTn id="136" dur="1" fill="hold">
                                          <p:stCondLst>
                                            <p:cond delay="0"/>
                                          </p:stCondLst>
                                        </p:cTn>
                                        <p:tgtEl>
                                          <p:spTgt spid="5"/>
                                        </p:tgtEl>
                                        <p:attrNameLst>
                                          <p:attrName>style.visibility</p:attrName>
                                        </p:attrNameLst>
                                      </p:cBhvr>
                                      <p:to>
                                        <p:strVal val="visible"/>
                                      </p:to>
                                    </p:set>
                                    <p:animEffect transition="in" filter="wipe(right)">
                                      <p:cBhvr>
                                        <p:cTn id="137" dur="500"/>
                                        <p:tgtEl>
                                          <p:spTgt spid="5"/>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203"/>
                                        </p:tgtEl>
                                        <p:attrNameLst>
                                          <p:attrName>style.visibility</p:attrName>
                                        </p:attrNameLst>
                                      </p:cBhvr>
                                      <p:to>
                                        <p:strVal val="visible"/>
                                      </p:to>
                                    </p:set>
                                    <p:animEffect transition="in" filter="fade">
                                      <p:cBhvr>
                                        <p:cTn id="140" dur="500"/>
                                        <p:tgtEl>
                                          <p:spTgt spid="20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204"/>
                                        </p:tgtEl>
                                        <p:attrNameLst>
                                          <p:attrName>style.visibility</p:attrName>
                                        </p:attrNameLst>
                                      </p:cBhvr>
                                      <p:to>
                                        <p:strVal val="visible"/>
                                      </p:to>
                                    </p:set>
                                    <p:animEffect transition="in" filter="fade">
                                      <p:cBhvr>
                                        <p:cTn id="143" dur="500"/>
                                        <p:tgtEl>
                                          <p:spTgt spid="204"/>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9"/>
                                        </p:tgtEl>
                                        <p:attrNameLst>
                                          <p:attrName>style.visibility</p:attrName>
                                        </p:attrNameLst>
                                      </p:cBhvr>
                                      <p:to>
                                        <p:strVal val="visible"/>
                                      </p:to>
                                    </p:set>
                                    <p:anim calcmode="lin" valueType="num">
                                      <p:cBhvr>
                                        <p:cTn id="146" dur="500" fill="hold"/>
                                        <p:tgtEl>
                                          <p:spTgt spid="9"/>
                                        </p:tgtEl>
                                        <p:attrNameLst>
                                          <p:attrName>ppt_w</p:attrName>
                                        </p:attrNameLst>
                                      </p:cBhvr>
                                      <p:tavLst>
                                        <p:tav tm="0">
                                          <p:val>
                                            <p:fltVal val="0"/>
                                          </p:val>
                                        </p:tav>
                                        <p:tav tm="100000">
                                          <p:val>
                                            <p:strVal val="#ppt_w"/>
                                          </p:val>
                                        </p:tav>
                                      </p:tavLst>
                                    </p:anim>
                                    <p:anim calcmode="lin" valueType="num">
                                      <p:cBhvr>
                                        <p:cTn id="147" dur="500" fill="hold"/>
                                        <p:tgtEl>
                                          <p:spTgt spid="9"/>
                                        </p:tgtEl>
                                        <p:attrNameLst>
                                          <p:attrName>ppt_h</p:attrName>
                                        </p:attrNameLst>
                                      </p:cBhvr>
                                      <p:tavLst>
                                        <p:tav tm="0">
                                          <p:val>
                                            <p:fltVal val="0"/>
                                          </p:val>
                                        </p:tav>
                                        <p:tav tm="100000">
                                          <p:val>
                                            <p:strVal val="#ppt_h"/>
                                          </p:val>
                                        </p:tav>
                                      </p:tavLst>
                                    </p:anim>
                                    <p:animEffect transition="in" filter="fade">
                                      <p:cBhvr>
                                        <p:cTn id="148" dur="500"/>
                                        <p:tgtEl>
                                          <p:spTgt spid="9"/>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10"/>
                                        </p:tgtEl>
                                        <p:attrNameLst>
                                          <p:attrName>style.visibility</p:attrName>
                                        </p:attrNameLst>
                                      </p:cBhvr>
                                      <p:to>
                                        <p:strVal val="visible"/>
                                      </p:to>
                                    </p:set>
                                    <p:anim calcmode="lin" valueType="num">
                                      <p:cBhvr>
                                        <p:cTn id="151" dur="500" fill="hold"/>
                                        <p:tgtEl>
                                          <p:spTgt spid="10"/>
                                        </p:tgtEl>
                                        <p:attrNameLst>
                                          <p:attrName>ppt_w</p:attrName>
                                        </p:attrNameLst>
                                      </p:cBhvr>
                                      <p:tavLst>
                                        <p:tav tm="0">
                                          <p:val>
                                            <p:fltVal val="0"/>
                                          </p:val>
                                        </p:tav>
                                        <p:tav tm="100000">
                                          <p:val>
                                            <p:strVal val="#ppt_w"/>
                                          </p:val>
                                        </p:tav>
                                      </p:tavLst>
                                    </p:anim>
                                    <p:anim calcmode="lin" valueType="num">
                                      <p:cBhvr>
                                        <p:cTn id="152" dur="500" fill="hold"/>
                                        <p:tgtEl>
                                          <p:spTgt spid="10"/>
                                        </p:tgtEl>
                                        <p:attrNameLst>
                                          <p:attrName>ppt_h</p:attrName>
                                        </p:attrNameLst>
                                      </p:cBhvr>
                                      <p:tavLst>
                                        <p:tav tm="0">
                                          <p:val>
                                            <p:fltVal val="0"/>
                                          </p:val>
                                        </p:tav>
                                        <p:tav tm="100000">
                                          <p:val>
                                            <p:strVal val="#ppt_h"/>
                                          </p:val>
                                        </p:tav>
                                      </p:tavLst>
                                    </p:anim>
                                    <p:animEffect transition="in" filter="fade">
                                      <p:cBhvr>
                                        <p:cTn id="153" dur="500"/>
                                        <p:tgtEl>
                                          <p:spTgt spid="10"/>
                                        </p:tgtEl>
                                      </p:cBhvr>
                                    </p:animEffect>
                                  </p:childTnLst>
                                </p:cTn>
                              </p:par>
                            </p:childTnLst>
                          </p:cTn>
                        </p:par>
                        <p:par>
                          <p:cTn id="154" fill="hold">
                            <p:stCondLst>
                              <p:cond delay="7000"/>
                            </p:stCondLst>
                            <p:childTnLst>
                              <p:par>
                                <p:cTn id="155" presetID="10" presetClass="entr" presetSubtype="0" fill="hold" grpId="0" nodeType="afterEffect">
                                  <p:stCondLst>
                                    <p:cond delay="0"/>
                                  </p:stCondLst>
                                  <p:childTnLst>
                                    <p:set>
                                      <p:cBhvr>
                                        <p:cTn id="156" dur="1" fill="hold">
                                          <p:stCondLst>
                                            <p:cond delay="0"/>
                                          </p:stCondLst>
                                        </p:cTn>
                                        <p:tgtEl>
                                          <p:spTgt spid="182"/>
                                        </p:tgtEl>
                                        <p:attrNameLst>
                                          <p:attrName>style.visibility</p:attrName>
                                        </p:attrNameLst>
                                      </p:cBhvr>
                                      <p:to>
                                        <p:strVal val="visible"/>
                                      </p:to>
                                    </p:set>
                                    <p:animEffect transition="in" filter="fade">
                                      <p:cBhvr>
                                        <p:cTn id="157" dur="5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2" grpId="0"/>
      <p:bldP spid="93" grpId="0"/>
      <p:bldP spid="5" grpId="0" animBg="1"/>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86" grpId="0" animBg="1"/>
      <p:bldP spid="90" grpId="0" animBg="1"/>
      <p:bldP spid="95" grpId="0" animBg="1"/>
      <p:bldP spid="96" grpId="0" animBg="1"/>
      <p:bldP spid="182" grpId="0" animBg="1"/>
      <p:bldP spid="197" grpId="0"/>
      <p:bldP spid="198" grpId="0"/>
      <p:bldP spid="199" grpId="0"/>
      <p:bldP spid="200" grpId="0"/>
      <p:bldP spid="201" grpId="0"/>
      <p:bldP spid="202" grpId="0"/>
      <p:bldP spid="203" grpId="0"/>
      <p:bldP spid="204" grpId="0"/>
      <p:bldP spid="209" grpId="0" animBg="1"/>
      <p:bldP spid="218" grpId="0"/>
      <p:bldP spid="21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8597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SUCCESS </a:t>
            </a:r>
            <a:r>
              <a:rPr lang="id-ID" sz="3200" b="1" dirty="0" smtClean="0">
                <a:solidFill>
                  <a:srgbClr val="FF6D6D"/>
                </a:solidFill>
                <a:latin typeface="Raleway" panose="020B0003030101060003" pitchFamily="34" charset="0"/>
              </a:rPr>
              <a:t>LINE</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7" name="4"/>
          <p:cNvSpPr>
            <a:spLocks/>
          </p:cNvSpPr>
          <p:nvPr/>
        </p:nvSpPr>
        <p:spPr bwMode="auto">
          <a:xfrm flipH="1">
            <a:off x="6107265" y="3776092"/>
            <a:ext cx="2258713" cy="2266603"/>
          </a:xfrm>
          <a:custGeom>
            <a:avLst/>
            <a:gdLst>
              <a:gd name="T0" fmla="*/ 670 w 845"/>
              <a:gd name="T1" fmla="*/ 0 h 848"/>
              <a:gd name="T2" fmla="*/ 670 w 845"/>
              <a:gd name="T3" fmla="*/ 1 h 848"/>
              <a:gd name="T4" fmla="*/ 0 w 845"/>
              <a:gd name="T5" fmla="*/ 671 h 848"/>
              <a:gd name="T6" fmla="*/ 0 w 845"/>
              <a:gd name="T7" fmla="*/ 848 h 848"/>
              <a:gd name="T8" fmla="*/ 1 w 845"/>
              <a:gd name="T9" fmla="*/ 848 h 848"/>
              <a:gd name="T10" fmla="*/ 845 w 845"/>
              <a:gd name="T11" fmla="*/ 2 h 848"/>
              <a:gd name="T12" fmla="*/ 845 w 845"/>
              <a:gd name="T13" fmla="*/ 0 h 848"/>
              <a:gd name="T14" fmla="*/ 670 w 845"/>
              <a:gd name="T15" fmla="*/ 0 h 8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848">
                <a:moveTo>
                  <a:pt x="670" y="0"/>
                </a:moveTo>
                <a:cubicBezTo>
                  <a:pt x="670" y="1"/>
                  <a:pt x="670" y="1"/>
                  <a:pt x="670" y="1"/>
                </a:cubicBezTo>
                <a:cubicBezTo>
                  <a:pt x="670" y="371"/>
                  <a:pt x="371" y="671"/>
                  <a:pt x="0" y="671"/>
                </a:cubicBezTo>
                <a:cubicBezTo>
                  <a:pt x="0" y="848"/>
                  <a:pt x="0" y="848"/>
                  <a:pt x="0" y="848"/>
                </a:cubicBezTo>
                <a:cubicBezTo>
                  <a:pt x="1" y="848"/>
                  <a:pt x="1" y="848"/>
                  <a:pt x="1" y="848"/>
                </a:cubicBezTo>
                <a:cubicBezTo>
                  <a:pt x="467" y="848"/>
                  <a:pt x="845" y="469"/>
                  <a:pt x="845" y="2"/>
                </a:cubicBezTo>
                <a:cubicBezTo>
                  <a:pt x="845" y="0"/>
                  <a:pt x="845" y="0"/>
                  <a:pt x="845" y="0"/>
                </a:cubicBezTo>
                <a:lnTo>
                  <a:pt x="670" y="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4"/>
          <p:cNvSpPr/>
          <p:nvPr/>
        </p:nvSpPr>
        <p:spPr>
          <a:xfrm flipH="1">
            <a:off x="8365978" y="5569804"/>
            <a:ext cx="3826021" cy="472891"/>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4"/>
          <p:cNvSpPr/>
          <p:nvPr/>
        </p:nvSpPr>
        <p:spPr>
          <a:xfrm flipH="1">
            <a:off x="6107265" y="2743792"/>
            <a:ext cx="467747" cy="10570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3"/>
          <p:cNvSpPr/>
          <p:nvPr/>
        </p:nvSpPr>
        <p:spPr>
          <a:xfrm flipH="1">
            <a:off x="6572758" y="494879"/>
            <a:ext cx="467747" cy="3305932"/>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shad"/>
          <p:cNvSpPr>
            <a:spLocks/>
          </p:cNvSpPr>
          <p:nvPr/>
        </p:nvSpPr>
        <p:spPr bwMode="auto">
          <a:xfrm flipH="1">
            <a:off x="6572759" y="3892457"/>
            <a:ext cx="1793219" cy="1795475"/>
          </a:xfrm>
          <a:custGeom>
            <a:avLst/>
            <a:gdLst>
              <a:gd name="T0" fmla="*/ 494 w 670"/>
              <a:gd name="T1" fmla="*/ 0 h 671"/>
              <a:gd name="T2" fmla="*/ 494 w 670"/>
              <a:gd name="T3" fmla="*/ 1 h 671"/>
              <a:gd name="T4" fmla="*/ 0 w 670"/>
              <a:gd name="T5" fmla="*/ 495 h 671"/>
              <a:gd name="T6" fmla="*/ 0 w 670"/>
              <a:gd name="T7" fmla="*/ 671 h 671"/>
              <a:gd name="T8" fmla="*/ 1 w 670"/>
              <a:gd name="T9" fmla="*/ 671 h 671"/>
              <a:gd name="T10" fmla="*/ 670 w 670"/>
              <a:gd name="T11" fmla="*/ 1 h 671"/>
              <a:gd name="T12" fmla="*/ 670 w 670"/>
              <a:gd name="T13" fmla="*/ 0 h 671"/>
              <a:gd name="T14" fmla="*/ 494 w 670"/>
              <a:gd name="T15" fmla="*/ 0 h 6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0" h="671">
                <a:moveTo>
                  <a:pt x="494" y="0"/>
                </a:moveTo>
                <a:cubicBezTo>
                  <a:pt x="494" y="1"/>
                  <a:pt x="494" y="1"/>
                  <a:pt x="494" y="1"/>
                </a:cubicBezTo>
                <a:cubicBezTo>
                  <a:pt x="494" y="274"/>
                  <a:pt x="273" y="495"/>
                  <a:pt x="0" y="495"/>
                </a:cubicBezTo>
                <a:cubicBezTo>
                  <a:pt x="0" y="671"/>
                  <a:pt x="0" y="671"/>
                  <a:pt x="0" y="671"/>
                </a:cubicBezTo>
                <a:cubicBezTo>
                  <a:pt x="1" y="671"/>
                  <a:pt x="1" y="671"/>
                  <a:pt x="1" y="671"/>
                </a:cubicBezTo>
                <a:cubicBezTo>
                  <a:pt x="371" y="671"/>
                  <a:pt x="670" y="371"/>
                  <a:pt x="670" y="1"/>
                </a:cubicBezTo>
                <a:cubicBezTo>
                  <a:pt x="670" y="0"/>
                  <a:pt x="670" y="0"/>
                  <a:pt x="670" y="0"/>
                </a:cubicBezTo>
                <a:lnTo>
                  <a:pt x="494" y="0"/>
                </a:ln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3"/>
          <p:cNvSpPr>
            <a:spLocks/>
          </p:cNvSpPr>
          <p:nvPr/>
        </p:nvSpPr>
        <p:spPr bwMode="auto">
          <a:xfrm flipH="1">
            <a:off x="6572759" y="3800811"/>
            <a:ext cx="1793219" cy="1795475"/>
          </a:xfrm>
          <a:custGeom>
            <a:avLst/>
            <a:gdLst>
              <a:gd name="T0" fmla="*/ 494 w 670"/>
              <a:gd name="T1" fmla="*/ 0 h 671"/>
              <a:gd name="T2" fmla="*/ 494 w 670"/>
              <a:gd name="T3" fmla="*/ 1 h 671"/>
              <a:gd name="T4" fmla="*/ 0 w 670"/>
              <a:gd name="T5" fmla="*/ 495 h 671"/>
              <a:gd name="T6" fmla="*/ 0 w 670"/>
              <a:gd name="T7" fmla="*/ 671 h 671"/>
              <a:gd name="T8" fmla="*/ 1 w 670"/>
              <a:gd name="T9" fmla="*/ 671 h 671"/>
              <a:gd name="T10" fmla="*/ 670 w 670"/>
              <a:gd name="T11" fmla="*/ 1 h 671"/>
              <a:gd name="T12" fmla="*/ 670 w 670"/>
              <a:gd name="T13" fmla="*/ 0 h 671"/>
              <a:gd name="T14" fmla="*/ 494 w 670"/>
              <a:gd name="T15" fmla="*/ 0 h 6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0" h="671">
                <a:moveTo>
                  <a:pt x="494" y="0"/>
                </a:moveTo>
                <a:cubicBezTo>
                  <a:pt x="494" y="1"/>
                  <a:pt x="494" y="1"/>
                  <a:pt x="494" y="1"/>
                </a:cubicBezTo>
                <a:cubicBezTo>
                  <a:pt x="494" y="274"/>
                  <a:pt x="273" y="495"/>
                  <a:pt x="0" y="495"/>
                </a:cubicBezTo>
                <a:cubicBezTo>
                  <a:pt x="0" y="671"/>
                  <a:pt x="0" y="671"/>
                  <a:pt x="0" y="671"/>
                </a:cubicBezTo>
                <a:cubicBezTo>
                  <a:pt x="1" y="671"/>
                  <a:pt x="1" y="671"/>
                  <a:pt x="1" y="671"/>
                </a:cubicBezTo>
                <a:cubicBezTo>
                  <a:pt x="371" y="671"/>
                  <a:pt x="670" y="371"/>
                  <a:pt x="670" y="1"/>
                </a:cubicBezTo>
                <a:cubicBezTo>
                  <a:pt x="670" y="0"/>
                  <a:pt x="670" y="0"/>
                  <a:pt x="670" y="0"/>
                </a:cubicBezTo>
                <a:lnTo>
                  <a:pt x="494"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shad"/>
          <p:cNvSpPr/>
          <p:nvPr/>
        </p:nvSpPr>
        <p:spPr>
          <a:xfrm flipH="1">
            <a:off x="8365978" y="5216516"/>
            <a:ext cx="3826021" cy="47141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3"/>
          <p:cNvSpPr/>
          <p:nvPr/>
        </p:nvSpPr>
        <p:spPr>
          <a:xfrm flipH="1">
            <a:off x="8365978" y="5124870"/>
            <a:ext cx="3826021" cy="471415"/>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2"/>
          <p:cNvSpPr/>
          <p:nvPr/>
        </p:nvSpPr>
        <p:spPr>
          <a:xfrm flipH="1">
            <a:off x="7040505" y="1898414"/>
            <a:ext cx="502688" cy="188609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shad"/>
          <p:cNvSpPr>
            <a:spLocks/>
          </p:cNvSpPr>
          <p:nvPr/>
        </p:nvSpPr>
        <p:spPr bwMode="auto">
          <a:xfrm flipH="1">
            <a:off x="7040506" y="3881806"/>
            <a:ext cx="1325472" cy="1326600"/>
          </a:xfrm>
          <a:custGeom>
            <a:avLst/>
            <a:gdLst>
              <a:gd name="T0" fmla="*/ 306 w 495"/>
              <a:gd name="T1" fmla="*/ 0 h 495"/>
              <a:gd name="T2" fmla="*/ 306 w 495"/>
              <a:gd name="T3" fmla="*/ 1 h 495"/>
              <a:gd name="T4" fmla="*/ 0 w 495"/>
              <a:gd name="T5" fmla="*/ 307 h 495"/>
              <a:gd name="T6" fmla="*/ 0 w 495"/>
              <a:gd name="T7" fmla="*/ 495 h 495"/>
              <a:gd name="T8" fmla="*/ 1 w 495"/>
              <a:gd name="T9" fmla="*/ 495 h 495"/>
              <a:gd name="T10" fmla="*/ 495 w 495"/>
              <a:gd name="T11" fmla="*/ 0 h 495"/>
              <a:gd name="T12" fmla="*/ 495 w 495"/>
              <a:gd name="T13" fmla="*/ 0 h 495"/>
              <a:gd name="T14" fmla="*/ 306 w 495"/>
              <a:gd name="T15" fmla="*/ 0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495">
                <a:moveTo>
                  <a:pt x="306" y="0"/>
                </a:moveTo>
                <a:cubicBezTo>
                  <a:pt x="306" y="1"/>
                  <a:pt x="306" y="1"/>
                  <a:pt x="306" y="1"/>
                </a:cubicBezTo>
                <a:cubicBezTo>
                  <a:pt x="306" y="170"/>
                  <a:pt x="169" y="307"/>
                  <a:pt x="0" y="307"/>
                </a:cubicBezTo>
                <a:cubicBezTo>
                  <a:pt x="0" y="495"/>
                  <a:pt x="0" y="495"/>
                  <a:pt x="0" y="495"/>
                </a:cubicBezTo>
                <a:cubicBezTo>
                  <a:pt x="1" y="495"/>
                  <a:pt x="1" y="495"/>
                  <a:pt x="1" y="495"/>
                </a:cubicBezTo>
                <a:cubicBezTo>
                  <a:pt x="274" y="495"/>
                  <a:pt x="495" y="273"/>
                  <a:pt x="495" y="0"/>
                </a:cubicBezTo>
                <a:cubicBezTo>
                  <a:pt x="495" y="0"/>
                  <a:pt x="495" y="0"/>
                  <a:pt x="495" y="0"/>
                </a:cubicBezTo>
                <a:lnTo>
                  <a:pt x="306" y="0"/>
                </a:lnTo>
                <a:close/>
              </a:path>
            </a:pathLst>
          </a:custGeom>
          <a:solidFill>
            <a:schemeClr val="tx1">
              <a:alpha val="2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2"/>
          <p:cNvSpPr>
            <a:spLocks/>
          </p:cNvSpPr>
          <p:nvPr/>
        </p:nvSpPr>
        <p:spPr bwMode="auto">
          <a:xfrm flipH="1">
            <a:off x="7040506" y="3784510"/>
            <a:ext cx="1325472" cy="1326600"/>
          </a:xfrm>
          <a:custGeom>
            <a:avLst/>
            <a:gdLst>
              <a:gd name="T0" fmla="*/ 306 w 495"/>
              <a:gd name="T1" fmla="*/ 0 h 495"/>
              <a:gd name="T2" fmla="*/ 306 w 495"/>
              <a:gd name="T3" fmla="*/ 1 h 495"/>
              <a:gd name="T4" fmla="*/ 0 w 495"/>
              <a:gd name="T5" fmla="*/ 307 h 495"/>
              <a:gd name="T6" fmla="*/ 0 w 495"/>
              <a:gd name="T7" fmla="*/ 495 h 495"/>
              <a:gd name="T8" fmla="*/ 1 w 495"/>
              <a:gd name="T9" fmla="*/ 495 h 495"/>
              <a:gd name="T10" fmla="*/ 495 w 495"/>
              <a:gd name="T11" fmla="*/ 0 h 495"/>
              <a:gd name="T12" fmla="*/ 495 w 495"/>
              <a:gd name="T13" fmla="*/ 0 h 495"/>
              <a:gd name="T14" fmla="*/ 306 w 495"/>
              <a:gd name="T15" fmla="*/ 0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495">
                <a:moveTo>
                  <a:pt x="306" y="0"/>
                </a:moveTo>
                <a:cubicBezTo>
                  <a:pt x="306" y="1"/>
                  <a:pt x="306" y="1"/>
                  <a:pt x="306" y="1"/>
                </a:cubicBezTo>
                <a:cubicBezTo>
                  <a:pt x="306" y="170"/>
                  <a:pt x="169" y="307"/>
                  <a:pt x="0" y="307"/>
                </a:cubicBezTo>
                <a:cubicBezTo>
                  <a:pt x="0" y="495"/>
                  <a:pt x="0" y="495"/>
                  <a:pt x="0" y="495"/>
                </a:cubicBezTo>
                <a:cubicBezTo>
                  <a:pt x="1" y="495"/>
                  <a:pt x="1" y="495"/>
                  <a:pt x="1" y="495"/>
                </a:cubicBezTo>
                <a:cubicBezTo>
                  <a:pt x="274" y="495"/>
                  <a:pt x="495" y="273"/>
                  <a:pt x="495" y="0"/>
                </a:cubicBezTo>
                <a:cubicBezTo>
                  <a:pt x="495" y="0"/>
                  <a:pt x="495" y="0"/>
                  <a:pt x="495" y="0"/>
                </a:cubicBezTo>
                <a:lnTo>
                  <a:pt x="306" y="0"/>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shad"/>
          <p:cNvSpPr/>
          <p:nvPr/>
        </p:nvSpPr>
        <p:spPr>
          <a:xfrm flipH="1">
            <a:off x="8365979" y="4704146"/>
            <a:ext cx="3826020" cy="504259"/>
          </a:xfrm>
          <a:prstGeom prst="rect">
            <a:avLst/>
          </a:prstGeom>
          <a:solidFill>
            <a:schemeClr val="tx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2"/>
          <p:cNvSpPr/>
          <p:nvPr/>
        </p:nvSpPr>
        <p:spPr>
          <a:xfrm flipH="1">
            <a:off x="8365979" y="4606849"/>
            <a:ext cx="3826020" cy="504259"/>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1"/>
          <p:cNvSpPr/>
          <p:nvPr/>
        </p:nvSpPr>
        <p:spPr>
          <a:xfrm flipH="1">
            <a:off x="7543193" y="1353237"/>
            <a:ext cx="460773" cy="2447574"/>
          </a:xfrm>
          <a:prstGeom prst="rect">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shad"/>
          <p:cNvSpPr>
            <a:spLocks/>
          </p:cNvSpPr>
          <p:nvPr/>
        </p:nvSpPr>
        <p:spPr bwMode="auto">
          <a:xfrm flipH="1">
            <a:off x="7540400" y="3895104"/>
            <a:ext cx="822784" cy="826166"/>
          </a:xfrm>
          <a:custGeom>
            <a:avLst/>
            <a:gdLst>
              <a:gd name="T0" fmla="*/ 134 w 306"/>
              <a:gd name="T1" fmla="*/ 0 h 307"/>
              <a:gd name="T2" fmla="*/ 0 w 306"/>
              <a:gd name="T3" fmla="*/ 133 h 307"/>
              <a:gd name="T4" fmla="*/ 0 w 306"/>
              <a:gd name="T5" fmla="*/ 307 h 307"/>
              <a:gd name="T6" fmla="*/ 306 w 306"/>
              <a:gd name="T7" fmla="*/ 1 h 307"/>
              <a:gd name="T8" fmla="*/ 306 w 306"/>
              <a:gd name="T9" fmla="*/ 0 h 307"/>
              <a:gd name="T10" fmla="*/ 134 w 306"/>
              <a:gd name="T11" fmla="*/ 0 h 307"/>
            </a:gdLst>
            <a:ahLst/>
            <a:cxnLst>
              <a:cxn ang="0">
                <a:pos x="T0" y="T1"/>
              </a:cxn>
              <a:cxn ang="0">
                <a:pos x="T2" y="T3"/>
              </a:cxn>
              <a:cxn ang="0">
                <a:pos x="T4" y="T5"/>
              </a:cxn>
              <a:cxn ang="0">
                <a:pos x="T6" y="T7"/>
              </a:cxn>
              <a:cxn ang="0">
                <a:pos x="T8" y="T9"/>
              </a:cxn>
              <a:cxn ang="0">
                <a:pos x="T10" y="T11"/>
              </a:cxn>
            </a:cxnLst>
            <a:rect l="0" t="0" r="r" b="b"/>
            <a:pathLst>
              <a:path w="306" h="307">
                <a:moveTo>
                  <a:pt x="134" y="0"/>
                </a:moveTo>
                <a:cubicBezTo>
                  <a:pt x="134" y="74"/>
                  <a:pt x="75" y="133"/>
                  <a:pt x="0" y="133"/>
                </a:cubicBezTo>
                <a:cubicBezTo>
                  <a:pt x="0" y="307"/>
                  <a:pt x="0" y="307"/>
                  <a:pt x="0" y="307"/>
                </a:cubicBezTo>
                <a:cubicBezTo>
                  <a:pt x="169" y="306"/>
                  <a:pt x="306" y="170"/>
                  <a:pt x="306" y="1"/>
                </a:cubicBezTo>
                <a:cubicBezTo>
                  <a:pt x="306" y="0"/>
                  <a:pt x="306" y="0"/>
                  <a:pt x="306" y="0"/>
                </a:cubicBezTo>
                <a:lnTo>
                  <a:pt x="134" y="0"/>
                </a:lnTo>
                <a:close/>
              </a:path>
            </a:pathLst>
          </a:custGeom>
          <a:solidFill>
            <a:schemeClr val="tx1">
              <a:alpha val="20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5" name="1"/>
          <p:cNvSpPr>
            <a:spLocks/>
          </p:cNvSpPr>
          <p:nvPr/>
        </p:nvSpPr>
        <p:spPr bwMode="auto">
          <a:xfrm flipH="1">
            <a:off x="7543194" y="3799999"/>
            <a:ext cx="822784" cy="826166"/>
          </a:xfrm>
          <a:custGeom>
            <a:avLst/>
            <a:gdLst>
              <a:gd name="T0" fmla="*/ 134 w 306"/>
              <a:gd name="T1" fmla="*/ 0 h 307"/>
              <a:gd name="T2" fmla="*/ 0 w 306"/>
              <a:gd name="T3" fmla="*/ 133 h 307"/>
              <a:gd name="T4" fmla="*/ 0 w 306"/>
              <a:gd name="T5" fmla="*/ 307 h 307"/>
              <a:gd name="T6" fmla="*/ 306 w 306"/>
              <a:gd name="T7" fmla="*/ 1 h 307"/>
              <a:gd name="T8" fmla="*/ 306 w 306"/>
              <a:gd name="T9" fmla="*/ 0 h 307"/>
              <a:gd name="T10" fmla="*/ 134 w 306"/>
              <a:gd name="T11" fmla="*/ 0 h 307"/>
            </a:gdLst>
            <a:ahLst/>
            <a:cxnLst>
              <a:cxn ang="0">
                <a:pos x="T0" y="T1"/>
              </a:cxn>
              <a:cxn ang="0">
                <a:pos x="T2" y="T3"/>
              </a:cxn>
              <a:cxn ang="0">
                <a:pos x="T4" y="T5"/>
              </a:cxn>
              <a:cxn ang="0">
                <a:pos x="T6" y="T7"/>
              </a:cxn>
              <a:cxn ang="0">
                <a:pos x="T8" y="T9"/>
              </a:cxn>
              <a:cxn ang="0">
                <a:pos x="T10" y="T11"/>
              </a:cxn>
            </a:cxnLst>
            <a:rect l="0" t="0" r="r" b="b"/>
            <a:pathLst>
              <a:path w="306" h="307">
                <a:moveTo>
                  <a:pt x="134" y="0"/>
                </a:moveTo>
                <a:cubicBezTo>
                  <a:pt x="134" y="74"/>
                  <a:pt x="75" y="133"/>
                  <a:pt x="0" y="133"/>
                </a:cubicBezTo>
                <a:cubicBezTo>
                  <a:pt x="0" y="307"/>
                  <a:pt x="0" y="307"/>
                  <a:pt x="0" y="307"/>
                </a:cubicBezTo>
                <a:cubicBezTo>
                  <a:pt x="169" y="306"/>
                  <a:pt x="306" y="170"/>
                  <a:pt x="306" y="1"/>
                </a:cubicBezTo>
                <a:cubicBezTo>
                  <a:pt x="306" y="0"/>
                  <a:pt x="306" y="0"/>
                  <a:pt x="306" y="0"/>
                </a:cubicBezTo>
                <a:lnTo>
                  <a:pt x="134" y="0"/>
                </a:lnTo>
                <a:close/>
              </a:path>
            </a:pathLst>
          </a:custGeom>
          <a:solidFill>
            <a:srgbClr val="D9D9D9"/>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6" name="shad"/>
          <p:cNvSpPr/>
          <p:nvPr/>
        </p:nvSpPr>
        <p:spPr>
          <a:xfrm flipH="1">
            <a:off x="8368772" y="4252726"/>
            <a:ext cx="3823228" cy="468546"/>
          </a:xfrm>
          <a:prstGeom prst="rect">
            <a:avLst/>
          </a:prstGeom>
          <a:solidFill>
            <a:schemeClr val="tx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1"/>
          <p:cNvSpPr/>
          <p:nvPr/>
        </p:nvSpPr>
        <p:spPr>
          <a:xfrm flipH="1">
            <a:off x="8365978" y="4157620"/>
            <a:ext cx="3826021" cy="468546"/>
          </a:xfrm>
          <a:prstGeom prst="rect">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p:nvPr/>
        </p:nvSpPr>
        <p:spPr>
          <a:xfrm flipH="1">
            <a:off x="7438655" y="923252"/>
            <a:ext cx="669851" cy="669851"/>
          </a:xfrm>
          <a:prstGeom prst="ellipse">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Oval 100"/>
          <p:cNvSpPr/>
          <p:nvPr/>
        </p:nvSpPr>
        <p:spPr>
          <a:xfrm flipH="1">
            <a:off x="6471707" y="238978"/>
            <a:ext cx="669851" cy="669851"/>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Freeform 102"/>
          <p:cNvSpPr/>
          <p:nvPr/>
        </p:nvSpPr>
        <p:spPr>
          <a:xfrm flipH="1">
            <a:off x="7541198" y="1575418"/>
            <a:ext cx="126625" cy="548954"/>
          </a:xfrm>
          <a:custGeom>
            <a:avLst/>
            <a:gdLst>
              <a:gd name="connsiteX0" fmla="*/ 126625 w 126625"/>
              <a:gd name="connsiteY0" fmla="*/ 0 h 548954"/>
              <a:gd name="connsiteX1" fmla="*/ 126625 w 126625"/>
              <a:gd name="connsiteY1" fmla="*/ 548954 h 548954"/>
              <a:gd name="connsiteX2" fmla="*/ 106977 w 126625"/>
              <a:gd name="connsiteY2" fmla="*/ 532743 h 548954"/>
              <a:gd name="connsiteX3" fmla="*/ 0 w 126625"/>
              <a:gd name="connsiteY3" fmla="*/ 274477 h 548954"/>
              <a:gd name="connsiteX4" fmla="*/ 106977 w 126625"/>
              <a:gd name="connsiteY4" fmla="*/ 16211 h 548954"/>
              <a:gd name="connsiteX5" fmla="*/ 126625 w 126625"/>
              <a:gd name="connsiteY5" fmla="*/ 0 h 54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25" h="548954">
                <a:moveTo>
                  <a:pt x="126625" y="0"/>
                </a:moveTo>
                <a:lnTo>
                  <a:pt x="126625" y="548954"/>
                </a:lnTo>
                <a:lnTo>
                  <a:pt x="106977" y="532743"/>
                </a:lnTo>
                <a:cubicBezTo>
                  <a:pt x="40881" y="466647"/>
                  <a:pt x="0" y="375336"/>
                  <a:pt x="0" y="274477"/>
                </a:cubicBezTo>
                <a:cubicBezTo>
                  <a:pt x="0" y="173618"/>
                  <a:pt x="40881" y="82307"/>
                  <a:pt x="106977" y="16211"/>
                </a:cubicBezTo>
                <a:lnTo>
                  <a:pt x="126625" y="0"/>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Freeform 104"/>
          <p:cNvSpPr/>
          <p:nvPr/>
        </p:nvSpPr>
        <p:spPr>
          <a:xfrm flipH="1">
            <a:off x="6937337" y="1598665"/>
            <a:ext cx="101173" cy="502463"/>
          </a:xfrm>
          <a:custGeom>
            <a:avLst/>
            <a:gdLst>
              <a:gd name="connsiteX0" fmla="*/ 0 w 101173"/>
              <a:gd name="connsiteY0" fmla="*/ 0 h 502463"/>
              <a:gd name="connsiteX1" fmla="*/ 38795 w 101173"/>
              <a:gd name="connsiteY1" fmla="*/ 47020 h 502463"/>
              <a:gd name="connsiteX2" fmla="*/ 101173 w 101173"/>
              <a:gd name="connsiteY2" fmla="*/ 251231 h 502463"/>
              <a:gd name="connsiteX3" fmla="*/ 38795 w 101173"/>
              <a:gd name="connsiteY3" fmla="*/ 455442 h 502463"/>
              <a:gd name="connsiteX4" fmla="*/ 0 w 101173"/>
              <a:gd name="connsiteY4" fmla="*/ 502463 h 502463"/>
              <a:gd name="connsiteX5" fmla="*/ 0 w 101173"/>
              <a:gd name="connsiteY5" fmla="*/ 0 h 50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3" h="502463">
                <a:moveTo>
                  <a:pt x="0" y="0"/>
                </a:moveTo>
                <a:lnTo>
                  <a:pt x="38795" y="47020"/>
                </a:lnTo>
                <a:cubicBezTo>
                  <a:pt x="78178" y="105313"/>
                  <a:pt x="101173" y="175587"/>
                  <a:pt x="101173" y="251231"/>
                </a:cubicBezTo>
                <a:cubicBezTo>
                  <a:pt x="101173" y="326875"/>
                  <a:pt x="78178" y="397149"/>
                  <a:pt x="38795" y="455442"/>
                </a:cubicBezTo>
                <a:lnTo>
                  <a:pt x="0" y="502463"/>
                </a:lnTo>
                <a:lnTo>
                  <a:pt x="0" y="0"/>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Oval 105"/>
          <p:cNvSpPr/>
          <p:nvPr/>
        </p:nvSpPr>
        <p:spPr>
          <a:xfrm flipH="1">
            <a:off x="6956924" y="1554910"/>
            <a:ext cx="669851" cy="669851"/>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Freeform 106"/>
          <p:cNvSpPr/>
          <p:nvPr/>
        </p:nvSpPr>
        <p:spPr>
          <a:xfrm flipH="1">
            <a:off x="6573896" y="2297008"/>
            <a:ext cx="126625" cy="548954"/>
          </a:xfrm>
          <a:custGeom>
            <a:avLst/>
            <a:gdLst>
              <a:gd name="connsiteX0" fmla="*/ 126625 w 126625"/>
              <a:gd name="connsiteY0" fmla="*/ 0 h 548954"/>
              <a:gd name="connsiteX1" fmla="*/ 126625 w 126625"/>
              <a:gd name="connsiteY1" fmla="*/ 548954 h 548954"/>
              <a:gd name="connsiteX2" fmla="*/ 106977 w 126625"/>
              <a:gd name="connsiteY2" fmla="*/ 532743 h 548954"/>
              <a:gd name="connsiteX3" fmla="*/ 0 w 126625"/>
              <a:gd name="connsiteY3" fmla="*/ 274477 h 548954"/>
              <a:gd name="connsiteX4" fmla="*/ 106977 w 126625"/>
              <a:gd name="connsiteY4" fmla="*/ 16211 h 548954"/>
              <a:gd name="connsiteX5" fmla="*/ 126625 w 126625"/>
              <a:gd name="connsiteY5" fmla="*/ 0 h 54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25" h="548954">
                <a:moveTo>
                  <a:pt x="126625" y="0"/>
                </a:moveTo>
                <a:lnTo>
                  <a:pt x="126625" y="548954"/>
                </a:lnTo>
                <a:lnTo>
                  <a:pt x="106977" y="532743"/>
                </a:lnTo>
                <a:cubicBezTo>
                  <a:pt x="40881" y="466647"/>
                  <a:pt x="0" y="375336"/>
                  <a:pt x="0" y="274477"/>
                </a:cubicBezTo>
                <a:cubicBezTo>
                  <a:pt x="0" y="173618"/>
                  <a:pt x="40881" y="82307"/>
                  <a:pt x="106977" y="16211"/>
                </a:cubicBezTo>
                <a:lnTo>
                  <a:pt x="126625" y="0"/>
                </a:lnTo>
                <a:close/>
              </a:path>
            </a:pathLst>
          </a:custGeom>
          <a:solidFill>
            <a:schemeClr val="tx1">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flipH="1">
            <a:off x="6006214" y="2327871"/>
            <a:ext cx="669851" cy="669851"/>
          </a:xfrm>
          <a:prstGeom prst="ellipse">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5" name="Rectangle 144"/>
          <p:cNvSpPr/>
          <p:nvPr/>
        </p:nvSpPr>
        <p:spPr>
          <a:xfrm>
            <a:off x="2216553" y="2600360"/>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6" name="Rectangle 145"/>
          <p:cNvSpPr/>
          <p:nvPr/>
        </p:nvSpPr>
        <p:spPr>
          <a:xfrm>
            <a:off x="2216553" y="3361971"/>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Rectangle 146"/>
          <p:cNvSpPr/>
          <p:nvPr/>
        </p:nvSpPr>
        <p:spPr>
          <a:xfrm>
            <a:off x="2216553" y="4049260"/>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Rectangle 147"/>
          <p:cNvSpPr/>
          <p:nvPr/>
        </p:nvSpPr>
        <p:spPr>
          <a:xfrm>
            <a:off x="2216553" y="4728569"/>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9" name="Group 148"/>
          <p:cNvGrpSpPr/>
          <p:nvPr/>
        </p:nvGrpSpPr>
        <p:grpSpPr>
          <a:xfrm>
            <a:off x="2665562" y="2556077"/>
            <a:ext cx="305291" cy="300429"/>
            <a:chOff x="6297613" y="1392238"/>
            <a:chExt cx="498475" cy="490537"/>
          </a:xfrm>
          <a:solidFill>
            <a:schemeClr val="bg1">
              <a:lumMod val="65000"/>
            </a:schemeClr>
          </a:solidFill>
        </p:grpSpPr>
        <p:sp>
          <p:nvSpPr>
            <p:cNvPr id="150" name="Freeform 14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a:off x="2676743" y="3314280"/>
            <a:ext cx="282929" cy="300430"/>
            <a:chOff x="6881813" y="2154238"/>
            <a:chExt cx="461963" cy="490538"/>
          </a:xfrm>
          <a:solidFill>
            <a:schemeClr val="bg1">
              <a:lumMod val="65000"/>
            </a:schemeClr>
          </a:solidFill>
        </p:grpSpPr>
        <p:sp>
          <p:nvSpPr>
            <p:cNvPr id="15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7" name="Freeform 28"/>
          <p:cNvSpPr>
            <a:spLocks noEditPoints="1"/>
          </p:cNvSpPr>
          <p:nvPr/>
        </p:nvSpPr>
        <p:spPr bwMode="auto">
          <a:xfrm>
            <a:off x="2667506"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8" name="Group 157"/>
          <p:cNvGrpSpPr/>
          <p:nvPr/>
        </p:nvGrpSpPr>
        <p:grpSpPr>
          <a:xfrm>
            <a:off x="2666534" y="4681900"/>
            <a:ext cx="303346" cy="300430"/>
            <a:chOff x="7219950" y="3429000"/>
            <a:chExt cx="495300" cy="490538"/>
          </a:xfrm>
          <a:solidFill>
            <a:schemeClr val="bg1">
              <a:lumMod val="65000"/>
            </a:schemeClr>
          </a:solidFill>
        </p:grpSpPr>
        <p:sp>
          <p:nvSpPr>
            <p:cNvPr id="15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5" name="TextBox 164"/>
          <p:cNvSpPr txBox="1"/>
          <p:nvPr/>
        </p:nvSpPr>
        <p:spPr>
          <a:xfrm>
            <a:off x="3037453"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166" name="TextBox 165"/>
          <p:cNvSpPr txBox="1"/>
          <p:nvPr/>
        </p:nvSpPr>
        <p:spPr>
          <a:xfrm>
            <a:off x="3037453"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7" name="TextBox 166"/>
          <p:cNvSpPr txBox="1"/>
          <p:nvPr/>
        </p:nvSpPr>
        <p:spPr>
          <a:xfrm>
            <a:off x="3037453"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68" name="TextBox 167"/>
          <p:cNvSpPr txBox="1"/>
          <p:nvPr/>
        </p:nvSpPr>
        <p:spPr>
          <a:xfrm>
            <a:off x="3037453"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9" name="TextBox 168"/>
          <p:cNvSpPr txBox="1"/>
          <p:nvPr/>
        </p:nvSpPr>
        <p:spPr>
          <a:xfrm>
            <a:off x="3037453"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170" name="TextBox 169"/>
          <p:cNvSpPr txBox="1"/>
          <p:nvPr/>
        </p:nvSpPr>
        <p:spPr>
          <a:xfrm>
            <a:off x="3037453"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71" name="TextBox 170"/>
          <p:cNvSpPr txBox="1"/>
          <p:nvPr/>
        </p:nvSpPr>
        <p:spPr>
          <a:xfrm>
            <a:off x="3037453"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172" name="TextBox 171"/>
          <p:cNvSpPr txBox="1"/>
          <p:nvPr/>
        </p:nvSpPr>
        <p:spPr>
          <a:xfrm>
            <a:off x="3037453"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73" name="Group 172"/>
          <p:cNvGrpSpPr/>
          <p:nvPr/>
        </p:nvGrpSpPr>
        <p:grpSpPr>
          <a:xfrm>
            <a:off x="7617185" y="1104577"/>
            <a:ext cx="305291" cy="300429"/>
            <a:chOff x="6297613" y="1392238"/>
            <a:chExt cx="498475" cy="490537"/>
          </a:xfrm>
          <a:solidFill>
            <a:schemeClr val="bg1"/>
          </a:solidFill>
        </p:grpSpPr>
        <p:sp>
          <p:nvSpPr>
            <p:cNvPr id="174" name="Freeform 17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7" name="Group 176"/>
          <p:cNvGrpSpPr/>
          <p:nvPr/>
        </p:nvGrpSpPr>
        <p:grpSpPr>
          <a:xfrm>
            <a:off x="7139324" y="1735840"/>
            <a:ext cx="282929" cy="300430"/>
            <a:chOff x="6881813" y="2154238"/>
            <a:chExt cx="461963" cy="490538"/>
          </a:xfrm>
          <a:solidFill>
            <a:schemeClr val="bg1"/>
          </a:solidFill>
        </p:grpSpPr>
        <p:sp>
          <p:nvSpPr>
            <p:cNvPr id="178"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1" name="Freeform 28"/>
          <p:cNvSpPr>
            <a:spLocks noEditPoints="1"/>
          </p:cNvSpPr>
          <p:nvPr/>
        </p:nvSpPr>
        <p:spPr bwMode="auto">
          <a:xfrm>
            <a:off x="6657593" y="4192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2" name="Group 181"/>
          <p:cNvGrpSpPr/>
          <p:nvPr/>
        </p:nvGrpSpPr>
        <p:grpSpPr>
          <a:xfrm>
            <a:off x="6150487" y="2494845"/>
            <a:ext cx="384293" cy="380599"/>
            <a:chOff x="7219950" y="3429000"/>
            <a:chExt cx="495300" cy="490538"/>
          </a:xfrm>
          <a:solidFill>
            <a:schemeClr val="bg1"/>
          </a:solidFill>
        </p:grpSpPr>
        <p:sp>
          <p:nvSpPr>
            <p:cNvPr id="18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2" name="TextBox 191"/>
          <p:cNvSpPr txBox="1"/>
          <p:nvPr/>
        </p:nvSpPr>
        <p:spPr>
          <a:xfrm>
            <a:off x="11645054" y="4722800"/>
            <a:ext cx="546945"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50%</a:t>
            </a:r>
            <a:endParaRPr lang="id-ID" b="1" dirty="0">
              <a:solidFill>
                <a:schemeClr val="bg1"/>
              </a:solidFill>
              <a:latin typeface="Agency FB" panose="020B0503020202020204" pitchFamily="34" charset="0"/>
            </a:endParaRPr>
          </a:p>
        </p:txBody>
      </p:sp>
      <p:sp>
        <p:nvSpPr>
          <p:cNvPr id="193" name="TextBox 192"/>
          <p:cNvSpPr txBox="1"/>
          <p:nvPr/>
        </p:nvSpPr>
        <p:spPr>
          <a:xfrm>
            <a:off x="11645054" y="4217013"/>
            <a:ext cx="545342"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65%</a:t>
            </a:r>
            <a:endParaRPr lang="id-ID" b="1" dirty="0">
              <a:solidFill>
                <a:schemeClr val="bg1"/>
              </a:solidFill>
              <a:latin typeface="Agency FB" panose="020B0503020202020204" pitchFamily="34" charset="0"/>
            </a:endParaRPr>
          </a:p>
        </p:txBody>
      </p:sp>
      <p:sp>
        <p:nvSpPr>
          <p:cNvPr id="194" name="TextBox 193"/>
          <p:cNvSpPr txBox="1"/>
          <p:nvPr/>
        </p:nvSpPr>
        <p:spPr>
          <a:xfrm>
            <a:off x="11645054" y="5226954"/>
            <a:ext cx="548548"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85%</a:t>
            </a:r>
            <a:endParaRPr lang="id-ID" b="1" dirty="0">
              <a:solidFill>
                <a:schemeClr val="bg1"/>
              </a:solidFill>
              <a:latin typeface="Agency FB" panose="020B0503020202020204" pitchFamily="34" charset="0"/>
            </a:endParaRPr>
          </a:p>
        </p:txBody>
      </p:sp>
      <p:sp>
        <p:nvSpPr>
          <p:cNvPr id="195" name="TextBox 194"/>
          <p:cNvSpPr txBox="1"/>
          <p:nvPr/>
        </p:nvSpPr>
        <p:spPr>
          <a:xfrm>
            <a:off x="11645054" y="5678843"/>
            <a:ext cx="548548"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40%</a:t>
            </a:r>
            <a:endParaRPr lang="id-ID" b="1" dirty="0">
              <a:solidFill>
                <a:schemeClr val="bg1"/>
              </a:solidFill>
              <a:latin typeface="Agency FB" panose="020B0503020202020204" pitchFamily="34" charset="0"/>
            </a:endParaRPr>
          </a:p>
        </p:txBody>
      </p:sp>
    </p:spTree>
    <p:extLst>
      <p:ext uri="{BB962C8B-B14F-4D97-AF65-F5344CB8AC3E}">
        <p14:creationId xmlns:p14="http://schemas.microsoft.com/office/powerpoint/2010/main" val="3729950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45"/>
                                        </p:tgtEl>
                                        <p:attrNameLst>
                                          <p:attrName>style.visibility</p:attrName>
                                        </p:attrNameLst>
                                      </p:cBhvr>
                                      <p:to>
                                        <p:strVal val="visible"/>
                                      </p:to>
                                    </p:set>
                                    <p:anim calcmode="lin" valueType="num">
                                      <p:cBhvr>
                                        <p:cTn id="15" dur="500" fill="hold"/>
                                        <p:tgtEl>
                                          <p:spTgt spid="145"/>
                                        </p:tgtEl>
                                        <p:attrNameLst>
                                          <p:attrName>ppt_w</p:attrName>
                                        </p:attrNameLst>
                                      </p:cBhvr>
                                      <p:tavLst>
                                        <p:tav tm="0">
                                          <p:val>
                                            <p:fltVal val="0"/>
                                          </p:val>
                                        </p:tav>
                                        <p:tav tm="100000">
                                          <p:val>
                                            <p:strVal val="#ppt_w"/>
                                          </p:val>
                                        </p:tav>
                                      </p:tavLst>
                                    </p:anim>
                                    <p:anim calcmode="lin" valueType="num">
                                      <p:cBhvr>
                                        <p:cTn id="16" dur="500" fill="hold"/>
                                        <p:tgtEl>
                                          <p:spTgt spid="145"/>
                                        </p:tgtEl>
                                        <p:attrNameLst>
                                          <p:attrName>ppt_h</p:attrName>
                                        </p:attrNameLst>
                                      </p:cBhvr>
                                      <p:tavLst>
                                        <p:tav tm="0">
                                          <p:val>
                                            <p:fltVal val="0"/>
                                          </p:val>
                                        </p:tav>
                                        <p:tav tm="100000">
                                          <p:val>
                                            <p:strVal val="#ppt_h"/>
                                          </p:val>
                                        </p:tav>
                                      </p:tavLst>
                                    </p:anim>
                                    <p:animEffect transition="in" filter="fade">
                                      <p:cBhvr>
                                        <p:cTn id="17" dur="500"/>
                                        <p:tgtEl>
                                          <p:spTgt spid="145"/>
                                        </p:tgtEl>
                                      </p:cBhvr>
                                    </p:animEffect>
                                  </p:childTnLst>
                                </p:cTn>
                              </p:par>
                              <p:par>
                                <p:cTn id="18" presetID="10" presetClass="entr" presetSubtype="0" fill="hold" nodeType="withEffect">
                                  <p:stCondLst>
                                    <p:cond delay="0"/>
                                  </p:stCondLst>
                                  <p:childTnLst>
                                    <p:set>
                                      <p:cBhvr>
                                        <p:cTn id="19" dur="1" fill="hold">
                                          <p:stCondLst>
                                            <p:cond delay="0"/>
                                          </p:stCondLst>
                                        </p:cTn>
                                        <p:tgtEl>
                                          <p:spTgt spid="149"/>
                                        </p:tgtEl>
                                        <p:attrNameLst>
                                          <p:attrName>style.visibility</p:attrName>
                                        </p:attrNameLst>
                                      </p:cBhvr>
                                      <p:to>
                                        <p:strVal val="visible"/>
                                      </p:to>
                                    </p:set>
                                    <p:animEffect transition="in" filter="fade">
                                      <p:cBhvr>
                                        <p:cTn id="20" dur="500"/>
                                        <p:tgtEl>
                                          <p:spTgt spid="149"/>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5"/>
                                        </p:tgtEl>
                                        <p:attrNameLst>
                                          <p:attrName>style.visibility</p:attrName>
                                        </p:attrNameLst>
                                      </p:cBhvr>
                                      <p:to>
                                        <p:strVal val="visible"/>
                                      </p:to>
                                    </p:set>
                                    <p:animEffect transition="in" filter="fade">
                                      <p:cBhvr>
                                        <p:cTn id="24" dur="500"/>
                                        <p:tgtEl>
                                          <p:spTgt spid="16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6"/>
                                        </p:tgtEl>
                                        <p:attrNameLst>
                                          <p:attrName>style.visibility</p:attrName>
                                        </p:attrNameLst>
                                      </p:cBhvr>
                                      <p:to>
                                        <p:strVal val="visible"/>
                                      </p:to>
                                    </p:set>
                                    <p:animEffect transition="in" filter="fade">
                                      <p:cBhvr>
                                        <p:cTn id="27" dur="500"/>
                                        <p:tgtEl>
                                          <p:spTgt spid="166"/>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97"/>
                                        </p:tgtEl>
                                        <p:attrNameLst>
                                          <p:attrName>style.visibility</p:attrName>
                                        </p:attrNameLst>
                                      </p:cBhvr>
                                      <p:to>
                                        <p:strVal val="visible"/>
                                      </p:to>
                                    </p:set>
                                    <p:animEffect transition="in" filter="wipe(right)">
                                      <p:cBhvr>
                                        <p:cTn id="31" dur="500"/>
                                        <p:tgtEl>
                                          <p:spTgt spid="97"/>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down)">
                                      <p:cBhvr>
                                        <p:cTn id="35" dur="500"/>
                                        <p:tgtEl>
                                          <p:spTgt spid="95"/>
                                        </p:tgtEl>
                                      </p:cBhvr>
                                    </p:animEffect>
                                  </p:childTnLst>
                                </p:cTn>
                              </p:par>
                            </p:childTnLst>
                          </p:cTn>
                        </p:par>
                        <p:par>
                          <p:cTn id="36" fill="hold">
                            <p:stCondLst>
                              <p:cond delay="3000"/>
                            </p:stCondLst>
                            <p:childTnLst>
                              <p:par>
                                <p:cTn id="37" presetID="22" presetClass="entr" presetSubtype="4" fill="hold" grpId="0" nodeType="afterEffect">
                                  <p:stCondLst>
                                    <p:cond delay="0"/>
                                  </p:stCondLst>
                                  <p:childTnLst>
                                    <p:set>
                                      <p:cBhvr>
                                        <p:cTn id="38" dur="1" fill="hold">
                                          <p:stCondLst>
                                            <p:cond delay="0"/>
                                          </p:stCondLst>
                                        </p:cTn>
                                        <p:tgtEl>
                                          <p:spTgt spid="90"/>
                                        </p:tgtEl>
                                        <p:attrNameLst>
                                          <p:attrName>style.visibility</p:attrName>
                                        </p:attrNameLst>
                                      </p:cBhvr>
                                      <p:to>
                                        <p:strVal val="visible"/>
                                      </p:to>
                                    </p:set>
                                    <p:animEffect transition="in" filter="wipe(down)">
                                      <p:cBhvr>
                                        <p:cTn id="39" dur="500"/>
                                        <p:tgtEl>
                                          <p:spTgt spid="9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childTnLst>
                          </p:cTn>
                        </p:par>
                        <p:par>
                          <p:cTn id="43" fill="hold">
                            <p:stCondLst>
                              <p:cond delay="3500"/>
                            </p:stCondLst>
                            <p:childTnLst>
                              <p:par>
                                <p:cTn id="44" presetID="53" presetClass="entr" presetSubtype="16" fill="hold"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500" fill="hold"/>
                                        <p:tgtEl>
                                          <p:spTgt spid="173"/>
                                        </p:tgtEl>
                                        <p:attrNameLst>
                                          <p:attrName>ppt_w</p:attrName>
                                        </p:attrNameLst>
                                      </p:cBhvr>
                                      <p:tavLst>
                                        <p:tav tm="0">
                                          <p:val>
                                            <p:fltVal val="0"/>
                                          </p:val>
                                        </p:tav>
                                        <p:tav tm="100000">
                                          <p:val>
                                            <p:strVal val="#ppt_w"/>
                                          </p:val>
                                        </p:tav>
                                      </p:tavLst>
                                    </p:anim>
                                    <p:anim calcmode="lin" valueType="num">
                                      <p:cBhvr>
                                        <p:cTn id="47" dur="500" fill="hold"/>
                                        <p:tgtEl>
                                          <p:spTgt spid="173"/>
                                        </p:tgtEl>
                                        <p:attrNameLst>
                                          <p:attrName>ppt_h</p:attrName>
                                        </p:attrNameLst>
                                      </p:cBhvr>
                                      <p:tavLst>
                                        <p:tav tm="0">
                                          <p:val>
                                            <p:fltVal val="0"/>
                                          </p:val>
                                        </p:tav>
                                        <p:tav tm="100000">
                                          <p:val>
                                            <p:strVal val="#ppt_h"/>
                                          </p:val>
                                        </p:tav>
                                      </p:tavLst>
                                    </p:anim>
                                    <p:animEffect transition="in" filter="fade">
                                      <p:cBhvr>
                                        <p:cTn id="48" dur="500"/>
                                        <p:tgtEl>
                                          <p:spTgt spid="173"/>
                                        </p:tgtEl>
                                      </p:cBhvr>
                                    </p:animEffect>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146"/>
                                        </p:tgtEl>
                                        <p:attrNameLst>
                                          <p:attrName>style.visibility</p:attrName>
                                        </p:attrNameLst>
                                      </p:cBhvr>
                                      <p:to>
                                        <p:strVal val="visible"/>
                                      </p:to>
                                    </p:set>
                                    <p:anim calcmode="lin" valueType="num">
                                      <p:cBhvr>
                                        <p:cTn id="52" dur="500" fill="hold"/>
                                        <p:tgtEl>
                                          <p:spTgt spid="146"/>
                                        </p:tgtEl>
                                        <p:attrNameLst>
                                          <p:attrName>ppt_w</p:attrName>
                                        </p:attrNameLst>
                                      </p:cBhvr>
                                      <p:tavLst>
                                        <p:tav tm="0">
                                          <p:val>
                                            <p:fltVal val="0"/>
                                          </p:val>
                                        </p:tav>
                                        <p:tav tm="100000">
                                          <p:val>
                                            <p:strVal val="#ppt_w"/>
                                          </p:val>
                                        </p:tav>
                                      </p:tavLst>
                                    </p:anim>
                                    <p:anim calcmode="lin" valueType="num">
                                      <p:cBhvr>
                                        <p:cTn id="53" dur="500" fill="hold"/>
                                        <p:tgtEl>
                                          <p:spTgt spid="146"/>
                                        </p:tgtEl>
                                        <p:attrNameLst>
                                          <p:attrName>ppt_h</p:attrName>
                                        </p:attrNameLst>
                                      </p:cBhvr>
                                      <p:tavLst>
                                        <p:tav tm="0">
                                          <p:val>
                                            <p:fltVal val="0"/>
                                          </p:val>
                                        </p:tav>
                                        <p:tav tm="100000">
                                          <p:val>
                                            <p:strVal val="#ppt_h"/>
                                          </p:val>
                                        </p:tav>
                                      </p:tavLst>
                                    </p:anim>
                                    <p:animEffect transition="in" filter="fade">
                                      <p:cBhvr>
                                        <p:cTn id="54" dur="500"/>
                                        <p:tgtEl>
                                          <p:spTgt spid="146"/>
                                        </p:tgtEl>
                                      </p:cBhvr>
                                    </p:animEffect>
                                  </p:childTnLst>
                                </p:cTn>
                              </p:par>
                              <p:par>
                                <p:cTn id="55" presetID="10" presetClass="entr" presetSubtype="0" fill="hold" nodeType="withEffect">
                                  <p:stCondLst>
                                    <p:cond delay="0"/>
                                  </p:stCondLst>
                                  <p:childTnLst>
                                    <p:set>
                                      <p:cBhvr>
                                        <p:cTn id="56" dur="1" fill="hold">
                                          <p:stCondLst>
                                            <p:cond delay="0"/>
                                          </p:stCondLst>
                                        </p:cTn>
                                        <p:tgtEl>
                                          <p:spTgt spid="153"/>
                                        </p:tgtEl>
                                        <p:attrNameLst>
                                          <p:attrName>style.visibility</p:attrName>
                                        </p:attrNameLst>
                                      </p:cBhvr>
                                      <p:to>
                                        <p:strVal val="visible"/>
                                      </p:to>
                                    </p:set>
                                    <p:animEffect transition="in" filter="fade">
                                      <p:cBhvr>
                                        <p:cTn id="57" dur="500"/>
                                        <p:tgtEl>
                                          <p:spTgt spid="153"/>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500"/>
                                        <p:tgtEl>
                                          <p:spTgt spid="16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8"/>
                                        </p:tgtEl>
                                        <p:attrNameLst>
                                          <p:attrName>style.visibility</p:attrName>
                                        </p:attrNameLst>
                                      </p:cBhvr>
                                      <p:to>
                                        <p:strVal val="visible"/>
                                      </p:to>
                                    </p:set>
                                    <p:animEffect transition="in" filter="fade">
                                      <p:cBhvr>
                                        <p:cTn id="64" dur="500"/>
                                        <p:tgtEl>
                                          <p:spTgt spid="168"/>
                                        </p:tgtEl>
                                      </p:cBhvr>
                                    </p:animEffect>
                                  </p:childTnLst>
                                </p:cTn>
                              </p:par>
                            </p:childTnLst>
                          </p:cTn>
                        </p:par>
                        <p:par>
                          <p:cTn id="65" fill="hold">
                            <p:stCondLst>
                              <p:cond delay="5000"/>
                            </p:stCondLst>
                            <p:childTnLst>
                              <p:par>
                                <p:cTn id="66" presetID="22" presetClass="entr" presetSubtype="2" fill="hold" grpId="0" nodeType="afterEffect">
                                  <p:stCondLst>
                                    <p:cond delay="0"/>
                                  </p:stCondLst>
                                  <p:childTnLst>
                                    <p:set>
                                      <p:cBhvr>
                                        <p:cTn id="67" dur="1" fill="hold">
                                          <p:stCondLst>
                                            <p:cond delay="0"/>
                                          </p:stCondLst>
                                        </p:cTn>
                                        <p:tgtEl>
                                          <p:spTgt spid="89"/>
                                        </p:tgtEl>
                                        <p:attrNameLst>
                                          <p:attrName>style.visibility</p:attrName>
                                        </p:attrNameLst>
                                      </p:cBhvr>
                                      <p:to>
                                        <p:strVal val="visible"/>
                                      </p:to>
                                    </p:set>
                                    <p:animEffect transition="in" filter="wipe(right)">
                                      <p:cBhvr>
                                        <p:cTn id="68" dur="500"/>
                                        <p:tgtEl>
                                          <p:spTgt spid="89"/>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96"/>
                                        </p:tgtEl>
                                        <p:attrNameLst>
                                          <p:attrName>style.visibility</p:attrName>
                                        </p:attrNameLst>
                                      </p:cBhvr>
                                      <p:to>
                                        <p:strVal val="visible"/>
                                      </p:to>
                                    </p:set>
                                    <p:animEffect transition="in" filter="wipe(right)">
                                      <p:cBhvr>
                                        <p:cTn id="71" dur="500"/>
                                        <p:tgtEl>
                                          <p:spTgt spid="96"/>
                                        </p:tgtEl>
                                      </p:cBhvr>
                                    </p:animEffect>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wipe(down)">
                                      <p:cBhvr>
                                        <p:cTn id="75" dur="500"/>
                                        <p:tgtEl>
                                          <p:spTgt spid="87"/>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91"/>
                                        </p:tgtEl>
                                        <p:attrNameLst>
                                          <p:attrName>style.visibility</p:attrName>
                                        </p:attrNameLst>
                                      </p:cBhvr>
                                      <p:to>
                                        <p:strVal val="visible"/>
                                      </p:to>
                                    </p:set>
                                    <p:animEffect transition="in" filter="wipe(down)">
                                      <p:cBhvr>
                                        <p:cTn id="78" dur="500"/>
                                        <p:tgtEl>
                                          <p:spTgt spid="91"/>
                                        </p:tgtEl>
                                      </p:cBhvr>
                                    </p:animEffect>
                                  </p:childTnLst>
                                </p:cTn>
                              </p:par>
                            </p:childTnLst>
                          </p:cTn>
                        </p:par>
                        <p:par>
                          <p:cTn id="79" fill="hold">
                            <p:stCondLst>
                              <p:cond delay="6000"/>
                            </p:stCondLst>
                            <p:childTnLst>
                              <p:par>
                                <p:cTn id="80" presetID="22" presetClass="entr" presetSubtype="4" fill="hold" grpId="0" nodeType="afterEffect">
                                  <p:stCondLst>
                                    <p:cond delay="0"/>
                                  </p:stCondLst>
                                  <p:childTnLst>
                                    <p:set>
                                      <p:cBhvr>
                                        <p:cTn id="81" dur="1" fill="hold">
                                          <p:stCondLst>
                                            <p:cond delay="0"/>
                                          </p:stCondLst>
                                        </p:cTn>
                                        <p:tgtEl>
                                          <p:spTgt spid="85"/>
                                        </p:tgtEl>
                                        <p:attrNameLst>
                                          <p:attrName>style.visibility</p:attrName>
                                        </p:attrNameLst>
                                      </p:cBhvr>
                                      <p:to>
                                        <p:strVal val="visible"/>
                                      </p:to>
                                    </p:set>
                                    <p:animEffect transition="in" filter="wipe(down)">
                                      <p:cBhvr>
                                        <p:cTn id="82" dur="500"/>
                                        <p:tgtEl>
                                          <p:spTgt spid="8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fade">
                                      <p:cBhvr>
                                        <p:cTn id="85" dur="500"/>
                                        <p:tgtEl>
                                          <p:spTgt spid="106"/>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03"/>
                                        </p:tgtEl>
                                        <p:attrNameLst>
                                          <p:attrName>style.visibility</p:attrName>
                                        </p:attrNameLst>
                                      </p:cBhvr>
                                      <p:to>
                                        <p:strVal val="visible"/>
                                      </p:to>
                                    </p:set>
                                    <p:animEffect transition="in" filter="fade">
                                      <p:cBhvr>
                                        <p:cTn id="88" dur="500"/>
                                        <p:tgtEl>
                                          <p:spTgt spid="103"/>
                                        </p:tgtEl>
                                      </p:cBhvr>
                                    </p:animEffect>
                                  </p:childTnLst>
                                </p:cTn>
                              </p:par>
                            </p:childTnLst>
                          </p:cTn>
                        </p:par>
                        <p:par>
                          <p:cTn id="89" fill="hold">
                            <p:stCondLst>
                              <p:cond delay="6500"/>
                            </p:stCondLst>
                            <p:childTnLst>
                              <p:par>
                                <p:cTn id="90" presetID="53" presetClass="entr" presetSubtype="16" fill="hold" nodeType="afterEffect">
                                  <p:stCondLst>
                                    <p:cond delay="0"/>
                                  </p:stCondLst>
                                  <p:childTnLst>
                                    <p:set>
                                      <p:cBhvr>
                                        <p:cTn id="91" dur="1" fill="hold">
                                          <p:stCondLst>
                                            <p:cond delay="0"/>
                                          </p:stCondLst>
                                        </p:cTn>
                                        <p:tgtEl>
                                          <p:spTgt spid="177"/>
                                        </p:tgtEl>
                                        <p:attrNameLst>
                                          <p:attrName>style.visibility</p:attrName>
                                        </p:attrNameLst>
                                      </p:cBhvr>
                                      <p:to>
                                        <p:strVal val="visible"/>
                                      </p:to>
                                    </p:set>
                                    <p:anim calcmode="lin" valueType="num">
                                      <p:cBhvr>
                                        <p:cTn id="92" dur="500" fill="hold"/>
                                        <p:tgtEl>
                                          <p:spTgt spid="177"/>
                                        </p:tgtEl>
                                        <p:attrNameLst>
                                          <p:attrName>ppt_w</p:attrName>
                                        </p:attrNameLst>
                                      </p:cBhvr>
                                      <p:tavLst>
                                        <p:tav tm="0">
                                          <p:val>
                                            <p:fltVal val="0"/>
                                          </p:val>
                                        </p:tav>
                                        <p:tav tm="100000">
                                          <p:val>
                                            <p:strVal val="#ppt_w"/>
                                          </p:val>
                                        </p:tav>
                                      </p:tavLst>
                                    </p:anim>
                                    <p:anim calcmode="lin" valueType="num">
                                      <p:cBhvr>
                                        <p:cTn id="93" dur="500" fill="hold"/>
                                        <p:tgtEl>
                                          <p:spTgt spid="177"/>
                                        </p:tgtEl>
                                        <p:attrNameLst>
                                          <p:attrName>ppt_h</p:attrName>
                                        </p:attrNameLst>
                                      </p:cBhvr>
                                      <p:tavLst>
                                        <p:tav tm="0">
                                          <p:val>
                                            <p:fltVal val="0"/>
                                          </p:val>
                                        </p:tav>
                                        <p:tav tm="100000">
                                          <p:val>
                                            <p:strVal val="#ppt_h"/>
                                          </p:val>
                                        </p:tav>
                                      </p:tavLst>
                                    </p:anim>
                                    <p:animEffect transition="in" filter="fade">
                                      <p:cBhvr>
                                        <p:cTn id="94" dur="500"/>
                                        <p:tgtEl>
                                          <p:spTgt spid="177"/>
                                        </p:tgtEl>
                                      </p:cBhvr>
                                    </p:animEffect>
                                  </p:childTnLst>
                                </p:cTn>
                              </p:par>
                            </p:childTnLst>
                          </p:cTn>
                        </p:par>
                        <p:par>
                          <p:cTn id="95" fill="hold">
                            <p:stCondLst>
                              <p:cond delay="7000"/>
                            </p:stCondLst>
                            <p:childTnLst>
                              <p:par>
                                <p:cTn id="96" presetID="53" presetClass="entr" presetSubtype="16" fill="hold" grpId="0" nodeType="afterEffect">
                                  <p:stCondLst>
                                    <p:cond delay="0"/>
                                  </p:stCondLst>
                                  <p:childTnLst>
                                    <p:set>
                                      <p:cBhvr>
                                        <p:cTn id="97" dur="1" fill="hold">
                                          <p:stCondLst>
                                            <p:cond delay="0"/>
                                          </p:stCondLst>
                                        </p:cTn>
                                        <p:tgtEl>
                                          <p:spTgt spid="147"/>
                                        </p:tgtEl>
                                        <p:attrNameLst>
                                          <p:attrName>style.visibility</p:attrName>
                                        </p:attrNameLst>
                                      </p:cBhvr>
                                      <p:to>
                                        <p:strVal val="visible"/>
                                      </p:to>
                                    </p:set>
                                    <p:anim calcmode="lin" valueType="num">
                                      <p:cBhvr>
                                        <p:cTn id="98" dur="500" fill="hold"/>
                                        <p:tgtEl>
                                          <p:spTgt spid="147"/>
                                        </p:tgtEl>
                                        <p:attrNameLst>
                                          <p:attrName>ppt_w</p:attrName>
                                        </p:attrNameLst>
                                      </p:cBhvr>
                                      <p:tavLst>
                                        <p:tav tm="0">
                                          <p:val>
                                            <p:fltVal val="0"/>
                                          </p:val>
                                        </p:tav>
                                        <p:tav tm="100000">
                                          <p:val>
                                            <p:strVal val="#ppt_w"/>
                                          </p:val>
                                        </p:tav>
                                      </p:tavLst>
                                    </p:anim>
                                    <p:anim calcmode="lin" valueType="num">
                                      <p:cBhvr>
                                        <p:cTn id="99" dur="500" fill="hold"/>
                                        <p:tgtEl>
                                          <p:spTgt spid="147"/>
                                        </p:tgtEl>
                                        <p:attrNameLst>
                                          <p:attrName>ppt_h</p:attrName>
                                        </p:attrNameLst>
                                      </p:cBhvr>
                                      <p:tavLst>
                                        <p:tav tm="0">
                                          <p:val>
                                            <p:fltVal val="0"/>
                                          </p:val>
                                        </p:tav>
                                        <p:tav tm="100000">
                                          <p:val>
                                            <p:strVal val="#ppt_h"/>
                                          </p:val>
                                        </p:tav>
                                      </p:tavLst>
                                    </p:anim>
                                    <p:animEffect transition="in" filter="fade">
                                      <p:cBhvr>
                                        <p:cTn id="100" dur="500"/>
                                        <p:tgtEl>
                                          <p:spTgt spid="14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57"/>
                                        </p:tgtEl>
                                        <p:attrNameLst>
                                          <p:attrName>style.visibility</p:attrName>
                                        </p:attrNameLst>
                                      </p:cBhvr>
                                      <p:to>
                                        <p:strVal val="visible"/>
                                      </p:to>
                                    </p:set>
                                    <p:animEffect transition="in" filter="fade">
                                      <p:cBhvr>
                                        <p:cTn id="103" dur="500"/>
                                        <p:tgtEl>
                                          <p:spTgt spid="157"/>
                                        </p:tgtEl>
                                      </p:cBhvr>
                                    </p:animEffect>
                                  </p:childTnLst>
                                </p:cTn>
                              </p:par>
                            </p:childTnLst>
                          </p:cTn>
                        </p:par>
                        <p:par>
                          <p:cTn id="104" fill="hold">
                            <p:stCondLst>
                              <p:cond delay="7500"/>
                            </p:stCondLst>
                            <p:childTnLst>
                              <p:par>
                                <p:cTn id="105" presetID="10" presetClass="entr" presetSubtype="0" fill="hold" grpId="0" nodeType="afterEffect">
                                  <p:stCondLst>
                                    <p:cond delay="0"/>
                                  </p:stCondLst>
                                  <p:childTnLst>
                                    <p:set>
                                      <p:cBhvr>
                                        <p:cTn id="106" dur="1" fill="hold">
                                          <p:stCondLst>
                                            <p:cond delay="0"/>
                                          </p:stCondLst>
                                        </p:cTn>
                                        <p:tgtEl>
                                          <p:spTgt spid="169"/>
                                        </p:tgtEl>
                                        <p:attrNameLst>
                                          <p:attrName>style.visibility</p:attrName>
                                        </p:attrNameLst>
                                      </p:cBhvr>
                                      <p:to>
                                        <p:strVal val="visible"/>
                                      </p:to>
                                    </p:set>
                                    <p:animEffect transition="in" filter="fade">
                                      <p:cBhvr>
                                        <p:cTn id="107" dur="500"/>
                                        <p:tgtEl>
                                          <p:spTgt spid="16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0"/>
                                        </p:tgtEl>
                                        <p:attrNameLst>
                                          <p:attrName>style.visibility</p:attrName>
                                        </p:attrNameLst>
                                      </p:cBhvr>
                                      <p:to>
                                        <p:strVal val="visible"/>
                                      </p:to>
                                    </p:set>
                                    <p:animEffect transition="in" filter="fade">
                                      <p:cBhvr>
                                        <p:cTn id="110" dur="500"/>
                                        <p:tgtEl>
                                          <p:spTgt spid="170"/>
                                        </p:tgtEl>
                                      </p:cBhvr>
                                    </p:animEffect>
                                  </p:childTnLst>
                                </p:cTn>
                              </p:par>
                            </p:childTnLst>
                          </p:cTn>
                        </p:par>
                        <p:par>
                          <p:cTn id="111" fill="hold">
                            <p:stCondLst>
                              <p:cond delay="8000"/>
                            </p:stCondLst>
                            <p:childTnLst>
                              <p:par>
                                <p:cTn id="112" presetID="22" presetClass="entr" presetSubtype="2"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wipe(right)">
                                      <p:cBhvr>
                                        <p:cTn id="114" dur="500"/>
                                        <p:tgtEl>
                                          <p:spTgt spid="84"/>
                                        </p:tgtEl>
                                      </p:cBhvr>
                                    </p:animEffect>
                                  </p:childTnLst>
                                </p:cTn>
                              </p:par>
                              <p:par>
                                <p:cTn id="115" presetID="22" presetClass="entr" presetSubtype="2" fill="hold" grpId="0" nodeType="withEffect">
                                  <p:stCondLst>
                                    <p:cond delay="0"/>
                                  </p:stCondLst>
                                  <p:childTnLst>
                                    <p:set>
                                      <p:cBhvr>
                                        <p:cTn id="116" dur="1" fill="hold">
                                          <p:stCondLst>
                                            <p:cond delay="0"/>
                                          </p:stCondLst>
                                        </p:cTn>
                                        <p:tgtEl>
                                          <p:spTgt spid="88"/>
                                        </p:tgtEl>
                                        <p:attrNameLst>
                                          <p:attrName>style.visibility</p:attrName>
                                        </p:attrNameLst>
                                      </p:cBhvr>
                                      <p:to>
                                        <p:strVal val="visible"/>
                                      </p:to>
                                    </p:set>
                                    <p:animEffect transition="in" filter="wipe(right)">
                                      <p:cBhvr>
                                        <p:cTn id="117" dur="500"/>
                                        <p:tgtEl>
                                          <p:spTgt spid="88"/>
                                        </p:tgtEl>
                                      </p:cBhvr>
                                    </p:animEffect>
                                  </p:childTnLst>
                                </p:cTn>
                              </p:par>
                            </p:childTnLst>
                          </p:cTn>
                        </p:par>
                        <p:par>
                          <p:cTn id="118" fill="hold">
                            <p:stCondLst>
                              <p:cond delay="8500"/>
                            </p:stCondLst>
                            <p:childTnLst>
                              <p:par>
                                <p:cTn id="119" presetID="22" presetClass="entr" presetSubtype="4" fill="hold" grpId="0" nodeType="afterEffect">
                                  <p:stCondLst>
                                    <p:cond delay="0"/>
                                  </p:stCondLst>
                                  <p:childTnLst>
                                    <p:set>
                                      <p:cBhvr>
                                        <p:cTn id="120" dur="1" fill="hold">
                                          <p:stCondLst>
                                            <p:cond delay="0"/>
                                          </p:stCondLst>
                                        </p:cTn>
                                        <p:tgtEl>
                                          <p:spTgt spid="82"/>
                                        </p:tgtEl>
                                        <p:attrNameLst>
                                          <p:attrName>style.visibility</p:attrName>
                                        </p:attrNameLst>
                                      </p:cBhvr>
                                      <p:to>
                                        <p:strVal val="visible"/>
                                      </p:to>
                                    </p:set>
                                    <p:animEffect transition="in" filter="wipe(down)">
                                      <p:cBhvr>
                                        <p:cTn id="121" dur="500"/>
                                        <p:tgtEl>
                                          <p:spTgt spid="82"/>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86"/>
                                        </p:tgtEl>
                                        <p:attrNameLst>
                                          <p:attrName>style.visibility</p:attrName>
                                        </p:attrNameLst>
                                      </p:cBhvr>
                                      <p:to>
                                        <p:strVal val="visible"/>
                                      </p:to>
                                    </p:set>
                                    <p:animEffect transition="in" filter="wipe(down)">
                                      <p:cBhvr>
                                        <p:cTn id="124" dur="500"/>
                                        <p:tgtEl>
                                          <p:spTgt spid="86"/>
                                        </p:tgtEl>
                                      </p:cBhvr>
                                    </p:animEffect>
                                  </p:childTnLst>
                                </p:cTn>
                              </p:par>
                            </p:childTnLst>
                          </p:cTn>
                        </p:par>
                        <p:par>
                          <p:cTn id="125" fill="hold">
                            <p:stCondLst>
                              <p:cond delay="9000"/>
                            </p:stCondLst>
                            <p:childTnLst>
                              <p:par>
                                <p:cTn id="126" presetID="22" presetClass="entr" presetSubtype="4" fill="hold" grpId="0" nodeType="afterEffect">
                                  <p:stCondLst>
                                    <p:cond delay="0"/>
                                  </p:stCondLst>
                                  <p:childTnLst>
                                    <p:set>
                                      <p:cBhvr>
                                        <p:cTn id="127" dur="1" fill="hold">
                                          <p:stCondLst>
                                            <p:cond delay="0"/>
                                          </p:stCondLst>
                                        </p:cTn>
                                        <p:tgtEl>
                                          <p:spTgt spid="80"/>
                                        </p:tgtEl>
                                        <p:attrNameLst>
                                          <p:attrName>style.visibility</p:attrName>
                                        </p:attrNameLst>
                                      </p:cBhvr>
                                      <p:to>
                                        <p:strVal val="visible"/>
                                      </p:to>
                                    </p:set>
                                    <p:animEffect transition="in" filter="wipe(down)">
                                      <p:cBhvr>
                                        <p:cTn id="128" dur="500"/>
                                        <p:tgtEl>
                                          <p:spTgt spid="80"/>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05"/>
                                        </p:tgtEl>
                                        <p:attrNameLst>
                                          <p:attrName>style.visibility</p:attrName>
                                        </p:attrNameLst>
                                      </p:cBhvr>
                                      <p:to>
                                        <p:strVal val="visible"/>
                                      </p:to>
                                    </p:set>
                                    <p:animEffect transition="in" filter="fade">
                                      <p:cBhvr>
                                        <p:cTn id="131" dur="500"/>
                                        <p:tgtEl>
                                          <p:spTgt spid="10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01"/>
                                        </p:tgtEl>
                                        <p:attrNameLst>
                                          <p:attrName>style.visibility</p:attrName>
                                        </p:attrNameLst>
                                      </p:cBhvr>
                                      <p:to>
                                        <p:strVal val="visible"/>
                                      </p:to>
                                    </p:set>
                                    <p:animEffect transition="in" filter="fade">
                                      <p:cBhvr>
                                        <p:cTn id="134" dur="500"/>
                                        <p:tgtEl>
                                          <p:spTgt spid="10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181"/>
                                        </p:tgtEl>
                                        <p:attrNameLst>
                                          <p:attrName>style.visibility</p:attrName>
                                        </p:attrNameLst>
                                      </p:cBhvr>
                                      <p:to>
                                        <p:strVal val="visible"/>
                                      </p:to>
                                    </p:set>
                                    <p:anim calcmode="lin" valueType="num">
                                      <p:cBhvr>
                                        <p:cTn id="138" dur="500" fill="hold"/>
                                        <p:tgtEl>
                                          <p:spTgt spid="181"/>
                                        </p:tgtEl>
                                        <p:attrNameLst>
                                          <p:attrName>ppt_w</p:attrName>
                                        </p:attrNameLst>
                                      </p:cBhvr>
                                      <p:tavLst>
                                        <p:tav tm="0">
                                          <p:val>
                                            <p:fltVal val="0"/>
                                          </p:val>
                                        </p:tav>
                                        <p:tav tm="100000">
                                          <p:val>
                                            <p:strVal val="#ppt_w"/>
                                          </p:val>
                                        </p:tav>
                                      </p:tavLst>
                                    </p:anim>
                                    <p:anim calcmode="lin" valueType="num">
                                      <p:cBhvr>
                                        <p:cTn id="139" dur="500" fill="hold"/>
                                        <p:tgtEl>
                                          <p:spTgt spid="181"/>
                                        </p:tgtEl>
                                        <p:attrNameLst>
                                          <p:attrName>ppt_h</p:attrName>
                                        </p:attrNameLst>
                                      </p:cBhvr>
                                      <p:tavLst>
                                        <p:tav tm="0">
                                          <p:val>
                                            <p:fltVal val="0"/>
                                          </p:val>
                                        </p:tav>
                                        <p:tav tm="100000">
                                          <p:val>
                                            <p:strVal val="#ppt_h"/>
                                          </p:val>
                                        </p:tav>
                                      </p:tavLst>
                                    </p:anim>
                                    <p:animEffect transition="in" filter="fade">
                                      <p:cBhvr>
                                        <p:cTn id="140" dur="500"/>
                                        <p:tgtEl>
                                          <p:spTgt spid="181"/>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148"/>
                                        </p:tgtEl>
                                        <p:attrNameLst>
                                          <p:attrName>style.visibility</p:attrName>
                                        </p:attrNameLst>
                                      </p:cBhvr>
                                      <p:to>
                                        <p:strVal val="visible"/>
                                      </p:to>
                                    </p:set>
                                    <p:anim calcmode="lin" valueType="num">
                                      <p:cBhvr>
                                        <p:cTn id="144" dur="500" fill="hold"/>
                                        <p:tgtEl>
                                          <p:spTgt spid="148"/>
                                        </p:tgtEl>
                                        <p:attrNameLst>
                                          <p:attrName>ppt_w</p:attrName>
                                        </p:attrNameLst>
                                      </p:cBhvr>
                                      <p:tavLst>
                                        <p:tav tm="0">
                                          <p:val>
                                            <p:fltVal val="0"/>
                                          </p:val>
                                        </p:tav>
                                        <p:tav tm="100000">
                                          <p:val>
                                            <p:strVal val="#ppt_w"/>
                                          </p:val>
                                        </p:tav>
                                      </p:tavLst>
                                    </p:anim>
                                    <p:anim calcmode="lin" valueType="num">
                                      <p:cBhvr>
                                        <p:cTn id="145" dur="500" fill="hold"/>
                                        <p:tgtEl>
                                          <p:spTgt spid="148"/>
                                        </p:tgtEl>
                                        <p:attrNameLst>
                                          <p:attrName>ppt_h</p:attrName>
                                        </p:attrNameLst>
                                      </p:cBhvr>
                                      <p:tavLst>
                                        <p:tav tm="0">
                                          <p:val>
                                            <p:fltVal val="0"/>
                                          </p:val>
                                        </p:tav>
                                        <p:tav tm="100000">
                                          <p:val>
                                            <p:strVal val="#ppt_h"/>
                                          </p:val>
                                        </p:tav>
                                      </p:tavLst>
                                    </p:anim>
                                    <p:animEffect transition="in" filter="fade">
                                      <p:cBhvr>
                                        <p:cTn id="146" dur="500"/>
                                        <p:tgtEl>
                                          <p:spTgt spid="148"/>
                                        </p:tgtEl>
                                      </p:cBhvr>
                                    </p:animEffect>
                                  </p:childTnLst>
                                </p:cTn>
                              </p:par>
                              <p:par>
                                <p:cTn id="147" presetID="10" presetClass="entr" presetSubtype="0" fill="hold" nodeType="withEffect">
                                  <p:stCondLst>
                                    <p:cond delay="0"/>
                                  </p:stCondLst>
                                  <p:childTnLst>
                                    <p:set>
                                      <p:cBhvr>
                                        <p:cTn id="148" dur="1" fill="hold">
                                          <p:stCondLst>
                                            <p:cond delay="0"/>
                                          </p:stCondLst>
                                        </p:cTn>
                                        <p:tgtEl>
                                          <p:spTgt spid="158"/>
                                        </p:tgtEl>
                                        <p:attrNameLst>
                                          <p:attrName>style.visibility</p:attrName>
                                        </p:attrNameLst>
                                      </p:cBhvr>
                                      <p:to>
                                        <p:strVal val="visible"/>
                                      </p:to>
                                    </p:set>
                                    <p:animEffect transition="in" filter="fade">
                                      <p:cBhvr>
                                        <p:cTn id="149" dur="500"/>
                                        <p:tgtEl>
                                          <p:spTgt spid="158"/>
                                        </p:tgtEl>
                                      </p:cBhvr>
                                    </p:animEffect>
                                  </p:childTnLst>
                                </p:cTn>
                              </p:par>
                            </p:childTnLst>
                          </p:cTn>
                        </p:par>
                        <p:par>
                          <p:cTn id="150" fill="hold">
                            <p:stCondLst>
                              <p:cond delay="10500"/>
                            </p:stCondLst>
                            <p:childTnLst>
                              <p:par>
                                <p:cTn id="151" presetID="10" presetClass="entr" presetSubtype="0" fill="hold" grpId="0" nodeType="afterEffect">
                                  <p:stCondLst>
                                    <p:cond delay="0"/>
                                  </p:stCondLst>
                                  <p:childTnLst>
                                    <p:set>
                                      <p:cBhvr>
                                        <p:cTn id="152" dur="1" fill="hold">
                                          <p:stCondLst>
                                            <p:cond delay="0"/>
                                          </p:stCondLst>
                                        </p:cTn>
                                        <p:tgtEl>
                                          <p:spTgt spid="171"/>
                                        </p:tgtEl>
                                        <p:attrNameLst>
                                          <p:attrName>style.visibility</p:attrName>
                                        </p:attrNameLst>
                                      </p:cBhvr>
                                      <p:to>
                                        <p:strVal val="visible"/>
                                      </p:to>
                                    </p:set>
                                    <p:animEffect transition="in" filter="fade">
                                      <p:cBhvr>
                                        <p:cTn id="153" dur="500"/>
                                        <p:tgtEl>
                                          <p:spTgt spid="171"/>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72"/>
                                        </p:tgtEl>
                                        <p:attrNameLst>
                                          <p:attrName>style.visibility</p:attrName>
                                        </p:attrNameLst>
                                      </p:cBhvr>
                                      <p:to>
                                        <p:strVal val="visible"/>
                                      </p:to>
                                    </p:set>
                                    <p:animEffect transition="in" filter="fade">
                                      <p:cBhvr>
                                        <p:cTn id="156" dur="500"/>
                                        <p:tgtEl>
                                          <p:spTgt spid="172"/>
                                        </p:tgtEl>
                                      </p:cBhvr>
                                    </p:animEffect>
                                  </p:childTnLst>
                                </p:cTn>
                              </p:par>
                            </p:childTnLst>
                          </p:cTn>
                        </p:par>
                        <p:par>
                          <p:cTn id="157" fill="hold">
                            <p:stCondLst>
                              <p:cond delay="11000"/>
                            </p:stCondLst>
                            <p:childTnLst>
                              <p:par>
                                <p:cTn id="158" presetID="22" presetClass="entr" presetSubtype="2" fill="hold" grpId="0" nodeType="afterEffect">
                                  <p:stCondLst>
                                    <p:cond delay="0"/>
                                  </p:stCondLst>
                                  <p:childTnLst>
                                    <p:set>
                                      <p:cBhvr>
                                        <p:cTn id="159" dur="1" fill="hold">
                                          <p:stCondLst>
                                            <p:cond delay="0"/>
                                          </p:stCondLst>
                                        </p:cTn>
                                        <p:tgtEl>
                                          <p:spTgt spid="78"/>
                                        </p:tgtEl>
                                        <p:attrNameLst>
                                          <p:attrName>style.visibility</p:attrName>
                                        </p:attrNameLst>
                                      </p:cBhvr>
                                      <p:to>
                                        <p:strVal val="visible"/>
                                      </p:to>
                                    </p:set>
                                    <p:animEffect transition="in" filter="wipe(right)">
                                      <p:cBhvr>
                                        <p:cTn id="160" dur="500"/>
                                        <p:tgtEl>
                                          <p:spTgt spid="78"/>
                                        </p:tgtEl>
                                      </p:cBhvr>
                                    </p:animEffect>
                                  </p:childTnLst>
                                </p:cTn>
                              </p:par>
                              <p:par>
                                <p:cTn id="161" presetID="22" presetClass="entr" presetSubtype="2"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wipe(right)">
                                      <p:cBhvr>
                                        <p:cTn id="163" dur="500"/>
                                        <p:tgtEl>
                                          <p:spTgt spid="83"/>
                                        </p:tgtEl>
                                      </p:cBhvr>
                                    </p:animEffect>
                                  </p:childTnLst>
                                </p:cTn>
                              </p:par>
                            </p:childTnLst>
                          </p:cTn>
                        </p:par>
                        <p:par>
                          <p:cTn id="164" fill="hold">
                            <p:stCondLst>
                              <p:cond delay="11500"/>
                            </p:stCondLst>
                            <p:childTnLst>
                              <p:par>
                                <p:cTn id="165" presetID="22" presetClass="entr" presetSubtype="4" fill="hold" grpId="0" nodeType="afterEffect">
                                  <p:stCondLst>
                                    <p:cond delay="0"/>
                                  </p:stCondLst>
                                  <p:childTnLst>
                                    <p:set>
                                      <p:cBhvr>
                                        <p:cTn id="166" dur="1" fill="hold">
                                          <p:stCondLst>
                                            <p:cond delay="0"/>
                                          </p:stCondLst>
                                        </p:cTn>
                                        <p:tgtEl>
                                          <p:spTgt spid="77"/>
                                        </p:tgtEl>
                                        <p:attrNameLst>
                                          <p:attrName>style.visibility</p:attrName>
                                        </p:attrNameLst>
                                      </p:cBhvr>
                                      <p:to>
                                        <p:strVal val="visible"/>
                                      </p:to>
                                    </p:set>
                                    <p:animEffect transition="in" filter="wipe(down)">
                                      <p:cBhvr>
                                        <p:cTn id="167" dur="500"/>
                                        <p:tgtEl>
                                          <p:spTgt spid="7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81"/>
                                        </p:tgtEl>
                                        <p:attrNameLst>
                                          <p:attrName>style.visibility</p:attrName>
                                        </p:attrNameLst>
                                      </p:cBhvr>
                                      <p:to>
                                        <p:strVal val="visible"/>
                                      </p:to>
                                    </p:set>
                                    <p:animEffect transition="in" filter="wipe(down)">
                                      <p:cBhvr>
                                        <p:cTn id="170" dur="500"/>
                                        <p:tgtEl>
                                          <p:spTgt spid="81"/>
                                        </p:tgtEl>
                                      </p:cBhvr>
                                    </p:animEffect>
                                  </p:childTnLst>
                                </p:cTn>
                              </p:par>
                            </p:childTnLst>
                          </p:cTn>
                        </p:par>
                        <p:par>
                          <p:cTn id="171" fill="hold">
                            <p:stCondLst>
                              <p:cond delay="12000"/>
                            </p:stCondLst>
                            <p:childTnLst>
                              <p:par>
                                <p:cTn id="172" presetID="22" presetClass="entr" presetSubtype="4" fill="hold" grpId="0" nodeType="afterEffect">
                                  <p:stCondLst>
                                    <p:cond delay="0"/>
                                  </p:stCondLst>
                                  <p:childTnLst>
                                    <p:set>
                                      <p:cBhvr>
                                        <p:cTn id="173" dur="1" fill="hold">
                                          <p:stCondLst>
                                            <p:cond delay="0"/>
                                          </p:stCondLst>
                                        </p:cTn>
                                        <p:tgtEl>
                                          <p:spTgt spid="79"/>
                                        </p:tgtEl>
                                        <p:attrNameLst>
                                          <p:attrName>style.visibility</p:attrName>
                                        </p:attrNameLst>
                                      </p:cBhvr>
                                      <p:to>
                                        <p:strVal val="visible"/>
                                      </p:to>
                                    </p:set>
                                    <p:animEffect transition="in" filter="wipe(down)">
                                      <p:cBhvr>
                                        <p:cTn id="174" dur="500"/>
                                        <p:tgtEl>
                                          <p:spTgt spid="79"/>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14"/>
                                        </p:tgtEl>
                                        <p:attrNameLst>
                                          <p:attrName>style.visibility</p:attrName>
                                        </p:attrNameLst>
                                      </p:cBhvr>
                                      <p:to>
                                        <p:strVal val="visible"/>
                                      </p:to>
                                    </p:set>
                                    <p:animEffect transition="in" filter="fade">
                                      <p:cBhvr>
                                        <p:cTn id="177" dur="500"/>
                                        <p:tgtEl>
                                          <p:spTgt spid="11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107"/>
                                        </p:tgtEl>
                                        <p:attrNameLst>
                                          <p:attrName>style.visibility</p:attrName>
                                        </p:attrNameLst>
                                      </p:cBhvr>
                                      <p:to>
                                        <p:strVal val="visible"/>
                                      </p:to>
                                    </p:set>
                                    <p:animEffect transition="in" filter="fade">
                                      <p:cBhvr>
                                        <p:cTn id="180" dur="500"/>
                                        <p:tgtEl>
                                          <p:spTgt spid="107"/>
                                        </p:tgtEl>
                                      </p:cBhvr>
                                    </p:animEffect>
                                  </p:childTnLst>
                                </p:cTn>
                              </p:par>
                            </p:childTnLst>
                          </p:cTn>
                        </p:par>
                        <p:par>
                          <p:cTn id="181" fill="hold">
                            <p:stCondLst>
                              <p:cond delay="12500"/>
                            </p:stCondLst>
                            <p:childTnLst>
                              <p:par>
                                <p:cTn id="182" presetID="53" presetClass="entr" presetSubtype="16" fill="hold" nodeType="afterEffect">
                                  <p:stCondLst>
                                    <p:cond delay="0"/>
                                  </p:stCondLst>
                                  <p:childTnLst>
                                    <p:set>
                                      <p:cBhvr>
                                        <p:cTn id="183" dur="1" fill="hold">
                                          <p:stCondLst>
                                            <p:cond delay="0"/>
                                          </p:stCondLst>
                                        </p:cTn>
                                        <p:tgtEl>
                                          <p:spTgt spid="182"/>
                                        </p:tgtEl>
                                        <p:attrNameLst>
                                          <p:attrName>style.visibility</p:attrName>
                                        </p:attrNameLst>
                                      </p:cBhvr>
                                      <p:to>
                                        <p:strVal val="visible"/>
                                      </p:to>
                                    </p:set>
                                    <p:anim calcmode="lin" valueType="num">
                                      <p:cBhvr>
                                        <p:cTn id="184" dur="500" fill="hold"/>
                                        <p:tgtEl>
                                          <p:spTgt spid="182"/>
                                        </p:tgtEl>
                                        <p:attrNameLst>
                                          <p:attrName>ppt_w</p:attrName>
                                        </p:attrNameLst>
                                      </p:cBhvr>
                                      <p:tavLst>
                                        <p:tav tm="0">
                                          <p:val>
                                            <p:fltVal val="0"/>
                                          </p:val>
                                        </p:tav>
                                        <p:tav tm="100000">
                                          <p:val>
                                            <p:strVal val="#ppt_w"/>
                                          </p:val>
                                        </p:tav>
                                      </p:tavLst>
                                    </p:anim>
                                    <p:anim calcmode="lin" valueType="num">
                                      <p:cBhvr>
                                        <p:cTn id="185" dur="500" fill="hold"/>
                                        <p:tgtEl>
                                          <p:spTgt spid="182"/>
                                        </p:tgtEl>
                                        <p:attrNameLst>
                                          <p:attrName>ppt_h</p:attrName>
                                        </p:attrNameLst>
                                      </p:cBhvr>
                                      <p:tavLst>
                                        <p:tav tm="0">
                                          <p:val>
                                            <p:fltVal val="0"/>
                                          </p:val>
                                        </p:tav>
                                        <p:tav tm="100000">
                                          <p:val>
                                            <p:strVal val="#ppt_h"/>
                                          </p:val>
                                        </p:tav>
                                      </p:tavLst>
                                    </p:anim>
                                    <p:animEffect transition="in" filter="fade">
                                      <p:cBhvr>
                                        <p:cTn id="186" dur="500"/>
                                        <p:tgtEl>
                                          <p:spTgt spid="182"/>
                                        </p:tgtEl>
                                      </p:cBhvr>
                                    </p:animEffect>
                                  </p:childTnLst>
                                </p:cTn>
                              </p:par>
                            </p:childTnLst>
                          </p:cTn>
                        </p:par>
                        <p:par>
                          <p:cTn id="187" fill="hold">
                            <p:stCondLst>
                              <p:cond delay="13000"/>
                            </p:stCondLst>
                            <p:childTnLst>
                              <p:par>
                                <p:cTn id="188" presetID="10" presetClass="entr" presetSubtype="0" fill="hold" grpId="0" nodeType="afterEffect">
                                  <p:stCondLst>
                                    <p:cond delay="0"/>
                                  </p:stCondLst>
                                  <p:childTnLst>
                                    <p:set>
                                      <p:cBhvr>
                                        <p:cTn id="189" dur="1" fill="hold">
                                          <p:stCondLst>
                                            <p:cond delay="0"/>
                                          </p:stCondLst>
                                        </p:cTn>
                                        <p:tgtEl>
                                          <p:spTgt spid="192"/>
                                        </p:tgtEl>
                                        <p:attrNameLst>
                                          <p:attrName>style.visibility</p:attrName>
                                        </p:attrNameLst>
                                      </p:cBhvr>
                                      <p:to>
                                        <p:strVal val="visible"/>
                                      </p:to>
                                    </p:set>
                                    <p:animEffect transition="in" filter="fade">
                                      <p:cBhvr>
                                        <p:cTn id="190" dur="500"/>
                                        <p:tgtEl>
                                          <p:spTgt spid="192"/>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93"/>
                                        </p:tgtEl>
                                        <p:attrNameLst>
                                          <p:attrName>style.visibility</p:attrName>
                                        </p:attrNameLst>
                                      </p:cBhvr>
                                      <p:to>
                                        <p:strVal val="visible"/>
                                      </p:to>
                                    </p:set>
                                    <p:animEffect transition="in" filter="fade">
                                      <p:cBhvr>
                                        <p:cTn id="193" dur="500"/>
                                        <p:tgtEl>
                                          <p:spTgt spid="193"/>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94"/>
                                        </p:tgtEl>
                                        <p:attrNameLst>
                                          <p:attrName>style.visibility</p:attrName>
                                        </p:attrNameLst>
                                      </p:cBhvr>
                                      <p:to>
                                        <p:strVal val="visible"/>
                                      </p:to>
                                    </p:set>
                                    <p:animEffect transition="in" filter="fade">
                                      <p:cBhvr>
                                        <p:cTn id="196" dur="500"/>
                                        <p:tgtEl>
                                          <p:spTgt spid="194"/>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195"/>
                                        </p:tgtEl>
                                        <p:attrNameLst>
                                          <p:attrName>style.visibility</p:attrName>
                                        </p:attrNameLst>
                                      </p:cBhvr>
                                      <p:to>
                                        <p:strVal val="visible"/>
                                      </p:to>
                                    </p:set>
                                    <p:animEffect transition="in" filter="fade">
                                      <p:cBhvr>
                                        <p:cTn id="199"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5" grpId="0" animBg="1"/>
      <p:bldP spid="96" grpId="0" animBg="1"/>
      <p:bldP spid="97" grpId="0" animBg="1"/>
      <p:bldP spid="100" grpId="0" animBg="1"/>
      <p:bldP spid="101" grpId="0" animBg="1"/>
      <p:bldP spid="103" grpId="0" animBg="1"/>
      <p:bldP spid="105" grpId="0" animBg="1"/>
      <p:bldP spid="106" grpId="0" animBg="1"/>
      <p:bldP spid="107" grpId="0" animBg="1"/>
      <p:bldP spid="114" grpId="0" animBg="1"/>
      <p:bldP spid="145" grpId="0" animBg="1"/>
      <p:bldP spid="146" grpId="0" animBg="1"/>
      <p:bldP spid="147" grpId="0" animBg="1"/>
      <p:bldP spid="148" grpId="0" animBg="1"/>
      <p:bldP spid="157" grpId="0" animBg="1"/>
      <p:bldP spid="165" grpId="0"/>
      <p:bldP spid="166" grpId="0"/>
      <p:bldP spid="167" grpId="0"/>
      <p:bldP spid="168" grpId="0"/>
      <p:bldP spid="169" grpId="0"/>
      <p:bldP spid="170" grpId="0"/>
      <p:bldP spid="171" grpId="0"/>
      <p:bldP spid="172" grpId="0"/>
      <p:bldP spid="181" grpId="0" animBg="1"/>
      <p:bldP spid="192" grpId="0"/>
      <p:bldP spid="193" grpId="0"/>
      <p:bldP spid="194" grpId="0"/>
      <p:bldP spid="19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7683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 name="Freeform 5"/>
          <p:cNvSpPr>
            <a:spLocks/>
          </p:cNvSpPr>
          <p:nvPr/>
        </p:nvSpPr>
        <p:spPr bwMode="auto">
          <a:xfrm rot="21093461" flipH="1">
            <a:off x="3987031" y="3197328"/>
            <a:ext cx="1741488" cy="1276350"/>
          </a:xfrm>
          <a:custGeom>
            <a:avLst/>
            <a:gdLst>
              <a:gd name="T0" fmla="*/ 435 w 463"/>
              <a:gd name="T1" fmla="*/ 143 h 339"/>
              <a:gd name="T2" fmla="*/ 435 w 463"/>
              <a:gd name="T3" fmla="*/ 143 h 339"/>
              <a:gd name="T4" fmla="*/ 376 w 463"/>
              <a:gd name="T5" fmla="*/ 0 h 339"/>
              <a:gd name="T6" fmla="*/ 289 w 463"/>
              <a:gd name="T7" fmla="*/ 36 h 339"/>
              <a:gd name="T8" fmla="*/ 304 w 463"/>
              <a:gd name="T9" fmla="*/ 80 h 339"/>
              <a:gd name="T10" fmla="*/ 0 w 463"/>
              <a:gd name="T11" fmla="*/ 339 h 339"/>
              <a:gd name="T12" fmla="*/ 400 w 463"/>
              <a:gd name="T13" fmla="*/ 329 h 339"/>
              <a:gd name="T14" fmla="*/ 400 w 463"/>
              <a:gd name="T15" fmla="*/ 329 h 339"/>
              <a:gd name="T16" fmla="*/ 400 w 463"/>
              <a:gd name="T17" fmla="*/ 328 h 339"/>
              <a:gd name="T18" fmla="*/ 435 w 463"/>
              <a:gd name="T19" fmla="*/ 14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3" h="339">
                <a:moveTo>
                  <a:pt x="435" y="143"/>
                </a:moveTo>
                <a:cubicBezTo>
                  <a:pt x="435" y="143"/>
                  <a:pt x="435" y="143"/>
                  <a:pt x="435" y="143"/>
                </a:cubicBezTo>
                <a:cubicBezTo>
                  <a:pt x="376" y="0"/>
                  <a:pt x="376" y="0"/>
                  <a:pt x="376" y="0"/>
                </a:cubicBezTo>
                <a:cubicBezTo>
                  <a:pt x="289" y="36"/>
                  <a:pt x="289" y="36"/>
                  <a:pt x="289" y="36"/>
                </a:cubicBezTo>
                <a:cubicBezTo>
                  <a:pt x="304" y="80"/>
                  <a:pt x="304" y="80"/>
                  <a:pt x="304" y="80"/>
                </a:cubicBezTo>
                <a:cubicBezTo>
                  <a:pt x="0" y="339"/>
                  <a:pt x="0" y="339"/>
                  <a:pt x="0" y="339"/>
                </a:cubicBezTo>
                <a:cubicBezTo>
                  <a:pt x="400" y="329"/>
                  <a:pt x="400" y="329"/>
                  <a:pt x="400" y="329"/>
                </a:cubicBezTo>
                <a:cubicBezTo>
                  <a:pt x="400" y="329"/>
                  <a:pt x="400" y="329"/>
                  <a:pt x="400" y="329"/>
                </a:cubicBezTo>
                <a:cubicBezTo>
                  <a:pt x="400" y="328"/>
                  <a:pt x="400" y="328"/>
                  <a:pt x="400" y="328"/>
                </a:cubicBezTo>
                <a:cubicBezTo>
                  <a:pt x="451" y="257"/>
                  <a:pt x="463" y="192"/>
                  <a:pt x="435" y="143"/>
                </a:cubicBezTo>
                <a:close/>
              </a:path>
            </a:pathLst>
          </a:custGeom>
          <a:solidFill>
            <a:srgbClr val="FF5353"/>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6"/>
          <p:cNvSpPr>
            <a:spLocks/>
          </p:cNvSpPr>
          <p:nvPr/>
        </p:nvSpPr>
        <p:spPr bwMode="auto">
          <a:xfrm rot="21093461" flipH="1">
            <a:off x="4501714" y="2531883"/>
            <a:ext cx="1677988" cy="1870075"/>
          </a:xfrm>
          <a:custGeom>
            <a:avLst/>
            <a:gdLst>
              <a:gd name="T0" fmla="*/ 784 w 1057"/>
              <a:gd name="T1" fmla="*/ 0 h 1178"/>
              <a:gd name="T2" fmla="*/ 1057 w 1057"/>
              <a:gd name="T3" fmla="*/ 647 h 1178"/>
              <a:gd name="T4" fmla="*/ 225 w 1057"/>
              <a:gd name="T5" fmla="*/ 1178 h 1178"/>
              <a:gd name="T6" fmla="*/ 0 w 1057"/>
              <a:gd name="T7" fmla="*/ 673 h 1178"/>
              <a:gd name="T8" fmla="*/ 784 w 1057"/>
              <a:gd name="T9" fmla="*/ 0 h 1178"/>
            </a:gdLst>
            <a:ahLst/>
            <a:cxnLst>
              <a:cxn ang="0">
                <a:pos x="T0" y="T1"/>
              </a:cxn>
              <a:cxn ang="0">
                <a:pos x="T2" y="T3"/>
              </a:cxn>
              <a:cxn ang="0">
                <a:pos x="T4" y="T5"/>
              </a:cxn>
              <a:cxn ang="0">
                <a:pos x="T6" y="T7"/>
              </a:cxn>
              <a:cxn ang="0">
                <a:pos x="T8" y="T9"/>
              </a:cxn>
            </a:cxnLst>
            <a:rect l="0" t="0" r="r" b="b"/>
            <a:pathLst>
              <a:path w="1057" h="1178">
                <a:moveTo>
                  <a:pt x="784" y="0"/>
                </a:moveTo>
                <a:lnTo>
                  <a:pt x="1057" y="647"/>
                </a:lnTo>
                <a:lnTo>
                  <a:pt x="225" y="1178"/>
                </a:lnTo>
                <a:lnTo>
                  <a:pt x="0" y="673"/>
                </a:lnTo>
                <a:lnTo>
                  <a:pt x="78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7"/>
          <p:cNvSpPr>
            <a:spLocks/>
          </p:cNvSpPr>
          <p:nvPr/>
        </p:nvSpPr>
        <p:spPr bwMode="auto">
          <a:xfrm rot="21093461" flipH="1">
            <a:off x="4861328" y="2334035"/>
            <a:ext cx="2662238" cy="1135063"/>
          </a:xfrm>
          <a:custGeom>
            <a:avLst/>
            <a:gdLst>
              <a:gd name="T0" fmla="*/ 290 w 708"/>
              <a:gd name="T1" fmla="*/ 88 h 302"/>
              <a:gd name="T2" fmla="*/ 708 w 708"/>
              <a:gd name="T3" fmla="*/ 18 h 302"/>
              <a:gd name="T4" fmla="*/ 377 w 708"/>
              <a:gd name="T5" fmla="*/ 302 h 302"/>
              <a:gd name="T6" fmla="*/ 0 w 708"/>
              <a:gd name="T7" fmla="*/ 276 h 302"/>
              <a:gd name="T8" fmla="*/ 209 w 708"/>
              <a:gd name="T9" fmla="*/ 126 h 302"/>
              <a:gd name="T10" fmla="*/ 290 w 708"/>
              <a:gd name="T11" fmla="*/ 88 h 302"/>
            </a:gdLst>
            <a:ahLst/>
            <a:cxnLst>
              <a:cxn ang="0">
                <a:pos x="T0" y="T1"/>
              </a:cxn>
              <a:cxn ang="0">
                <a:pos x="T2" y="T3"/>
              </a:cxn>
              <a:cxn ang="0">
                <a:pos x="T4" y="T5"/>
              </a:cxn>
              <a:cxn ang="0">
                <a:pos x="T6" y="T7"/>
              </a:cxn>
              <a:cxn ang="0">
                <a:pos x="T8" y="T9"/>
              </a:cxn>
              <a:cxn ang="0">
                <a:pos x="T10" y="T11"/>
              </a:cxn>
            </a:cxnLst>
            <a:rect l="0" t="0" r="r" b="b"/>
            <a:pathLst>
              <a:path w="708" h="302">
                <a:moveTo>
                  <a:pt x="290" y="88"/>
                </a:moveTo>
                <a:cubicBezTo>
                  <a:pt x="438" y="26"/>
                  <a:pt x="593" y="0"/>
                  <a:pt x="708" y="18"/>
                </a:cubicBezTo>
                <a:cubicBezTo>
                  <a:pt x="377" y="302"/>
                  <a:pt x="377" y="302"/>
                  <a:pt x="377" y="302"/>
                </a:cubicBezTo>
                <a:cubicBezTo>
                  <a:pt x="0" y="276"/>
                  <a:pt x="0" y="276"/>
                  <a:pt x="0" y="276"/>
                </a:cubicBezTo>
                <a:cubicBezTo>
                  <a:pt x="54" y="221"/>
                  <a:pt x="127" y="169"/>
                  <a:pt x="209" y="126"/>
                </a:cubicBezTo>
                <a:cubicBezTo>
                  <a:pt x="235" y="112"/>
                  <a:pt x="262" y="100"/>
                  <a:pt x="290" y="8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8"/>
          <p:cNvSpPr>
            <a:spLocks/>
          </p:cNvSpPr>
          <p:nvPr/>
        </p:nvSpPr>
        <p:spPr bwMode="auto">
          <a:xfrm rot="21093461" flipH="1">
            <a:off x="4146777" y="2840703"/>
            <a:ext cx="1754188" cy="1027113"/>
          </a:xfrm>
          <a:custGeom>
            <a:avLst/>
            <a:gdLst>
              <a:gd name="T0" fmla="*/ 417 w 466"/>
              <a:gd name="T1" fmla="*/ 52 h 273"/>
              <a:gd name="T2" fmla="*/ 321 w 466"/>
              <a:gd name="T3" fmla="*/ 0 h 273"/>
              <a:gd name="T4" fmla="*/ 0 w 466"/>
              <a:gd name="T5" fmla="*/ 273 h 273"/>
              <a:gd name="T6" fmla="*/ 400 w 466"/>
              <a:gd name="T7" fmla="*/ 263 h 273"/>
              <a:gd name="T8" fmla="*/ 417 w 466"/>
              <a:gd name="T9" fmla="*/ 52 h 273"/>
            </a:gdLst>
            <a:ahLst/>
            <a:cxnLst>
              <a:cxn ang="0">
                <a:pos x="T0" y="T1"/>
              </a:cxn>
              <a:cxn ang="0">
                <a:pos x="T2" y="T3"/>
              </a:cxn>
              <a:cxn ang="0">
                <a:pos x="T4" y="T5"/>
              </a:cxn>
              <a:cxn ang="0">
                <a:pos x="T6" y="T7"/>
              </a:cxn>
              <a:cxn ang="0">
                <a:pos x="T8" y="T9"/>
              </a:cxn>
            </a:cxnLst>
            <a:rect l="0" t="0" r="r" b="b"/>
            <a:pathLst>
              <a:path w="466" h="273">
                <a:moveTo>
                  <a:pt x="417" y="52"/>
                </a:moveTo>
                <a:cubicBezTo>
                  <a:pt x="395" y="29"/>
                  <a:pt x="362" y="10"/>
                  <a:pt x="321" y="0"/>
                </a:cubicBezTo>
                <a:cubicBezTo>
                  <a:pt x="0" y="273"/>
                  <a:pt x="0" y="273"/>
                  <a:pt x="0" y="273"/>
                </a:cubicBezTo>
                <a:cubicBezTo>
                  <a:pt x="400" y="263"/>
                  <a:pt x="400" y="263"/>
                  <a:pt x="400" y="263"/>
                </a:cubicBezTo>
                <a:cubicBezTo>
                  <a:pt x="460" y="179"/>
                  <a:pt x="466" y="104"/>
                  <a:pt x="417" y="52"/>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9"/>
          <p:cNvSpPr>
            <a:spLocks/>
          </p:cNvSpPr>
          <p:nvPr/>
        </p:nvSpPr>
        <p:spPr bwMode="auto">
          <a:xfrm rot="21093461" flipH="1">
            <a:off x="4269691" y="3822231"/>
            <a:ext cx="1746250" cy="612775"/>
          </a:xfrm>
          <a:custGeom>
            <a:avLst/>
            <a:gdLst>
              <a:gd name="T0" fmla="*/ 948 w 1100"/>
              <a:gd name="T1" fmla="*/ 0 h 386"/>
              <a:gd name="T2" fmla="*/ 1100 w 1100"/>
              <a:gd name="T3" fmla="*/ 362 h 386"/>
              <a:gd name="T4" fmla="*/ 154 w 1100"/>
              <a:gd name="T5" fmla="*/ 386 h 386"/>
              <a:gd name="T6" fmla="*/ 0 w 1100"/>
              <a:gd name="T7" fmla="*/ 23 h 386"/>
              <a:gd name="T8" fmla="*/ 948 w 1100"/>
              <a:gd name="T9" fmla="*/ 0 h 386"/>
            </a:gdLst>
            <a:ahLst/>
            <a:cxnLst>
              <a:cxn ang="0">
                <a:pos x="T0" y="T1"/>
              </a:cxn>
              <a:cxn ang="0">
                <a:pos x="T2" y="T3"/>
              </a:cxn>
              <a:cxn ang="0">
                <a:pos x="T4" y="T5"/>
              </a:cxn>
              <a:cxn ang="0">
                <a:pos x="T6" y="T7"/>
              </a:cxn>
              <a:cxn ang="0">
                <a:pos x="T8" y="T9"/>
              </a:cxn>
            </a:cxnLst>
            <a:rect l="0" t="0" r="r" b="b"/>
            <a:pathLst>
              <a:path w="1100" h="386">
                <a:moveTo>
                  <a:pt x="948" y="0"/>
                </a:moveTo>
                <a:lnTo>
                  <a:pt x="1100" y="362"/>
                </a:lnTo>
                <a:lnTo>
                  <a:pt x="154" y="386"/>
                </a:lnTo>
                <a:lnTo>
                  <a:pt x="0" y="23"/>
                </a:lnTo>
                <a:lnTo>
                  <a:pt x="948" y="0"/>
                </a:lnTo>
                <a:close/>
              </a:path>
            </a:pathLst>
          </a:custGeom>
          <a:solidFill>
            <a:srgbClr val="FF3737"/>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0"/>
          <p:cNvSpPr>
            <a:spLocks/>
          </p:cNvSpPr>
          <p:nvPr/>
        </p:nvSpPr>
        <p:spPr bwMode="auto">
          <a:xfrm rot="21093461" flipH="1">
            <a:off x="4418280" y="4229528"/>
            <a:ext cx="1409700" cy="895350"/>
          </a:xfrm>
          <a:custGeom>
            <a:avLst/>
            <a:gdLst>
              <a:gd name="T0" fmla="*/ 86 w 375"/>
              <a:gd name="T1" fmla="*/ 79 h 238"/>
              <a:gd name="T2" fmla="*/ 0 w 375"/>
              <a:gd name="T3" fmla="*/ 81 h 238"/>
              <a:gd name="T4" fmla="*/ 166 w 375"/>
              <a:gd name="T5" fmla="*/ 238 h 238"/>
              <a:gd name="T6" fmla="*/ 375 w 375"/>
              <a:gd name="T7" fmla="*/ 72 h 238"/>
              <a:gd name="T8" fmla="*/ 345 w 375"/>
              <a:gd name="T9" fmla="*/ 0 h 238"/>
              <a:gd name="T10" fmla="*/ 86 w 375"/>
              <a:gd name="T11" fmla="*/ 79 h 238"/>
            </a:gdLst>
            <a:ahLst/>
            <a:cxnLst>
              <a:cxn ang="0">
                <a:pos x="T0" y="T1"/>
              </a:cxn>
              <a:cxn ang="0">
                <a:pos x="T2" y="T3"/>
              </a:cxn>
              <a:cxn ang="0">
                <a:pos x="T4" y="T5"/>
              </a:cxn>
              <a:cxn ang="0">
                <a:pos x="T6" y="T7"/>
              </a:cxn>
              <a:cxn ang="0">
                <a:pos x="T8" y="T9"/>
              </a:cxn>
              <a:cxn ang="0">
                <a:pos x="T10" y="T11"/>
              </a:cxn>
            </a:cxnLst>
            <a:rect l="0" t="0" r="r" b="b"/>
            <a:pathLst>
              <a:path w="375" h="238">
                <a:moveTo>
                  <a:pt x="86" y="79"/>
                </a:moveTo>
                <a:cubicBezTo>
                  <a:pt x="0" y="81"/>
                  <a:pt x="0" y="81"/>
                  <a:pt x="0" y="81"/>
                </a:cubicBezTo>
                <a:cubicBezTo>
                  <a:pt x="166" y="238"/>
                  <a:pt x="166" y="238"/>
                  <a:pt x="166" y="238"/>
                </a:cubicBezTo>
                <a:cubicBezTo>
                  <a:pt x="251" y="189"/>
                  <a:pt x="324" y="131"/>
                  <a:pt x="375" y="72"/>
                </a:cubicBezTo>
                <a:cubicBezTo>
                  <a:pt x="345" y="0"/>
                  <a:pt x="345" y="0"/>
                  <a:pt x="345" y="0"/>
                </a:cubicBezTo>
                <a:lnTo>
                  <a:pt x="86" y="79"/>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11"/>
          <p:cNvSpPr>
            <a:spLocks/>
          </p:cNvSpPr>
          <p:nvPr/>
        </p:nvSpPr>
        <p:spPr bwMode="auto">
          <a:xfrm rot="21093461" flipH="1">
            <a:off x="4509818" y="4214102"/>
            <a:ext cx="1414463" cy="623888"/>
          </a:xfrm>
          <a:custGeom>
            <a:avLst/>
            <a:gdLst>
              <a:gd name="T0" fmla="*/ 0 w 376"/>
              <a:gd name="T1" fmla="*/ 10 h 166"/>
              <a:gd name="T2" fmla="*/ 376 w 376"/>
              <a:gd name="T3" fmla="*/ 0 h 166"/>
              <a:gd name="T4" fmla="*/ 167 w 376"/>
              <a:gd name="T5" fmla="*/ 166 h 166"/>
              <a:gd name="T6" fmla="*/ 0 w 376"/>
              <a:gd name="T7" fmla="*/ 10 h 166"/>
            </a:gdLst>
            <a:ahLst/>
            <a:cxnLst>
              <a:cxn ang="0">
                <a:pos x="T0" y="T1"/>
              </a:cxn>
              <a:cxn ang="0">
                <a:pos x="T2" y="T3"/>
              </a:cxn>
              <a:cxn ang="0">
                <a:pos x="T4" y="T5"/>
              </a:cxn>
              <a:cxn ang="0">
                <a:pos x="T6" y="T7"/>
              </a:cxn>
            </a:cxnLst>
            <a:rect l="0" t="0" r="r" b="b"/>
            <a:pathLst>
              <a:path w="376" h="166">
                <a:moveTo>
                  <a:pt x="0" y="10"/>
                </a:moveTo>
                <a:cubicBezTo>
                  <a:pt x="376" y="0"/>
                  <a:pt x="376" y="0"/>
                  <a:pt x="376" y="0"/>
                </a:cubicBezTo>
                <a:cubicBezTo>
                  <a:pt x="325" y="59"/>
                  <a:pt x="252" y="117"/>
                  <a:pt x="167" y="166"/>
                </a:cubicBezTo>
                <a:lnTo>
                  <a:pt x="0" y="1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2"/>
          <p:cNvSpPr>
            <a:spLocks/>
          </p:cNvSpPr>
          <p:nvPr/>
        </p:nvSpPr>
        <p:spPr bwMode="auto">
          <a:xfrm rot="21093461" flipH="1">
            <a:off x="4854220" y="2334559"/>
            <a:ext cx="2662238" cy="1038225"/>
          </a:xfrm>
          <a:custGeom>
            <a:avLst/>
            <a:gdLst>
              <a:gd name="T0" fmla="*/ 211 w 708"/>
              <a:gd name="T1" fmla="*/ 132 h 276"/>
              <a:gd name="T2" fmla="*/ 292 w 708"/>
              <a:gd name="T3" fmla="*/ 94 h 276"/>
              <a:gd name="T4" fmla="*/ 703 w 708"/>
              <a:gd name="T5" fmla="*/ 23 h 276"/>
              <a:gd name="T6" fmla="*/ 708 w 708"/>
              <a:gd name="T7" fmla="*/ 18 h 276"/>
              <a:gd name="T8" fmla="*/ 290 w 708"/>
              <a:gd name="T9" fmla="*/ 88 h 276"/>
              <a:gd name="T10" fmla="*/ 209 w 708"/>
              <a:gd name="T11" fmla="*/ 126 h 276"/>
              <a:gd name="T12" fmla="*/ 0 w 708"/>
              <a:gd name="T13" fmla="*/ 276 h 276"/>
              <a:gd name="T14" fmla="*/ 8 w 708"/>
              <a:gd name="T15" fmla="*/ 276 h 276"/>
              <a:gd name="T16" fmla="*/ 211 w 708"/>
              <a:gd name="T17" fmla="*/ 1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8" h="276">
                <a:moveTo>
                  <a:pt x="211" y="132"/>
                </a:moveTo>
                <a:cubicBezTo>
                  <a:pt x="238" y="118"/>
                  <a:pt x="265" y="105"/>
                  <a:pt x="292" y="94"/>
                </a:cubicBezTo>
                <a:cubicBezTo>
                  <a:pt x="437" y="33"/>
                  <a:pt x="589" y="7"/>
                  <a:pt x="703" y="23"/>
                </a:cubicBezTo>
                <a:cubicBezTo>
                  <a:pt x="708" y="18"/>
                  <a:pt x="708" y="18"/>
                  <a:pt x="708" y="18"/>
                </a:cubicBezTo>
                <a:cubicBezTo>
                  <a:pt x="593" y="0"/>
                  <a:pt x="438" y="26"/>
                  <a:pt x="290" y="88"/>
                </a:cubicBezTo>
                <a:cubicBezTo>
                  <a:pt x="262" y="100"/>
                  <a:pt x="235" y="112"/>
                  <a:pt x="209" y="126"/>
                </a:cubicBezTo>
                <a:cubicBezTo>
                  <a:pt x="127" y="169"/>
                  <a:pt x="54" y="221"/>
                  <a:pt x="0" y="276"/>
                </a:cubicBezTo>
                <a:cubicBezTo>
                  <a:pt x="8" y="276"/>
                  <a:pt x="8" y="276"/>
                  <a:pt x="8" y="276"/>
                </a:cubicBezTo>
                <a:cubicBezTo>
                  <a:pt x="61" y="223"/>
                  <a:pt x="132" y="173"/>
                  <a:pt x="211" y="132"/>
                </a:cubicBez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13"/>
          <p:cNvSpPr>
            <a:spLocks/>
          </p:cNvSpPr>
          <p:nvPr/>
        </p:nvSpPr>
        <p:spPr bwMode="auto">
          <a:xfrm rot="21093461" flipH="1">
            <a:off x="4242180" y="32399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4"/>
          <p:cNvSpPr>
            <a:spLocks/>
          </p:cNvSpPr>
          <p:nvPr/>
        </p:nvSpPr>
        <p:spPr bwMode="auto">
          <a:xfrm rot="21093461" flipH="1">
            <a:off x="4245009" y="322489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5"/>
          <p:cNvSpPr>
            <a:spLocks/>
          </p:cNvSpPr>
          <p:nvPr/>
        </p:nvSpPr>
        <p:spPr bwMode="auto">
          <a:xfrm rot="21093461" flipH="1">
            <a:off x="4249650" y="3212854"/>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6"/>
          <p:cNvSpPr>
            <a:spLocks/>
          </p:cNvSpPr>
          <p:nvPr/>
        </p:nvSpPr>
        <p:spPr bwMode="auto">
          <a:xfrm rot="21093461" flipH="1">
            <a:off x="4232560" y="3249094"/>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7"/>
          <p:cNvSpPr>
            <a:spLocks/>
          </p:cNvSpPr>
          <p:nvPr/>
        </p:nvSpPr>
        <p:spPr bwMode="auto">
          <a:xfrm rot="21093461" flipH="1">
            <a:off x="4255879" y="3200814"/>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8"/>
          <p:cNvSpPr>
            <a:spLocks/>
          </p:cNvSpPr>
          <p:nvPr/>
        </p:nvSpPr>
        <p:spPr bwMode="auto">
          <a:xfrm rot="21093461" flipH="1">
            <a:off x="4224047" y="328922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9"/>
          <p:cNvSpPr>
            <a:spLocks/>
          </p:cNvSpPr>
          <p:nvPr/>
        </p:nvSpPr>
        <p:spPr bwMode="auto">
          <a:xfrm rot="21093461" flipH="1">
            <a:off x="4225189" y="3272800"/>
            <a:ext cx="3175" cy="793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0"/>
          <p:cNvSpPr>
            <a:spLocks/>
          </p:cNvSpPr>
          <p:nvPr/>
        </p:nvSpPr>
        <p:spPr bwMode="auto">
          <a:xfrm rot="21093461" flipH="1">
            <a:off x="4231193" y="326089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1"/>
          <p:cNvSpPr>
            <a:spLocks/>
          </p:cNvSpPr>
          <p:nvPr/>
        </p:nvSpPr>
        <p:spPr bwMode="auto">
          <a:xfrm rot="21093461" flipH="1">
            <a:off x="4219458" y="331237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2"/>
          <p:cNvSpPr>
            <a:spLocks/>
          </p:cNvSpPr>
          <p:nvPr/>
        </p:nvSpPr>
        <p:spPr bwMode="auto">
          <a:xfrm rot="21093461" flipH="1">
            <a:off x="4220967" y="3300919"/>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3"/>
          <p:cNvSpPr>
            <a:spLocks/>
          </p:cNvSpPr>
          <p:nvPr/>
        </p:nvSpPr>
        <p:spPr bwMode="auto">
          <a:xfrm rot="21093461" flipH="1">
            <a:off x="4218182" y="33269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4"/>
          <p:cNvSpPr>
            <a:spLocks/>
          </p:cNvSpPr>
          <p:nvPr/>
        </p:nvSpPr>
        <p:spPr bwMode="auto">
          <a:xfrm rot="21093461" flipH="1">
            <a:off x="4214250" y="3216723"/>
            <a:ext cx="1754188" cy="1184275"/>
          </a:xfrm>
          <a:custGeom>
            <a:avLst/>
            <a:gdLst>
              <a:gd name="T0" fmla="*/ 400 w 466"/>
              <a:gd name="T1" fmla="*/ 162 h 315"/>
              <a:gd name="T2" fmla="*/ 0 w 466"/>
              <a:gd name="T3" fmla="*/ 172 h 315"/>
              <a:gd name="T4" fmla="*/ 1 w 466"/>
              <a:gd name="T5" fmla="*/ 175 h 315"/>
              <a:gd name="T6" fmla="*/ 401 w 466"/>
              <a:gd name="T7" fmla="*/ 165 h 315"/>
              <a:gd name="T8" fmla="*/ 464 w 466"/>
              <a:gd name="T9" fmla="*/ 315 h 315"/>
              <a:gd name="T10" fmla="*/ 464 w 466"/>
              <a:gd name="T11" fmla="*/ 314 h 315"/>
              <a:gd name="T12" fmla="*/ 466 w 466"/>
              <a:gd name="T13" fmla="*/ 312 h 315"/>
              <a:gd name="T14" fmla="*/ 403 w 466"/>
              <a:gd name="T15" fmla="*/ 162 h 315"/>
              <a:gd name="T16" fmla="*/ 452 w 466"/>
              <a:gd name="T17" fmla="*/ 45 h 315"/>
              <a:gd name="T18" fmla="*/ 451 w 466"/>
              <a:gd name="T19" fmla="*/ 14 h 315"/>
              <a:gd name="T20" fmla="*/ 446 w 466"/>
              <a:gd name="T21" fmla="*/ 0 h 315"/>
              <a:gd name="T22" fmla="*/ 446 w 466"/>
              <a:gd name="T23" fmla="*/ 0 h 315"/>
              <a:gd name="T24" fmla="*/ 400 w 466"/>
              <a:gd name="T25" fmla="*/ 16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6" h="315">
                <a:moveTo>
                  <a:pt x="400" y="162"/>
                </a:moveTo>
                <a:cubicBezTo>
                  <a:pt x="0" y="172"/>
                  <a:pt x="0" y="172"/>
                  <a:pt x="0" y="172"/>
                </a:cubicBezTo>
                <a:cubicBezTo>
                  <a:pt x="1" y="175"/>
                  <a:pt x="1" y="175"/>
                  <a:pt x="1" y="175"/>
                </a:cubicBezTo>
                <a:cubicBezTo>
                  <a:pt x="401" y="165"/>
                  <a:pt x="401" y="165"/>
                  <a:pt x="401" y="165"/>
                </a:cubicBezTo>
                <a:cubicBezTo>
                  <a:pt x="464" y="315"/>
                  <a:pt x="464" y="315"/>
                  <a:pt x="464" y="315"/>
                </a:cubicBezTo>
                <a:cubicBezTo>
                  <a:pt x="464" y="314"/>
                  <a:pt x="464" y="314"/>
                  <a:pt x="464" y="314"/>
                </a:cubicBezTo>
                <a:cubicBezTo>
                  <a:pt x="465" y="313"/>
                  <a:pt x="465" y="313"/>
                  <a:pt x="466" y="312"/>
                </a:cubicBezTo>
                <a:cubicBezTo>
                  <a:pt x="403" y="162"/>
                  <a:pt x="403" y="162"/>
                  <a:pt x="403" y="162"/>
                </a:cubicBezTo>
                <a:cubicBezTo>
                  <a:pt x="433" y="121"/>
                  <a:pt x="449" y="81"/>
                  <a:pt x="452" y="45"/>
                </a:cubicBezTo>
                <a:cubicBezTo>
                  <a:pt x="453" y="34"/>
                  <a:pt x="453" y="24"/>
                  <a:pt x="451" y="14"/>
                </a:cubicBezTo>
                <a:cubicBezTo>
                  <a:pt x="446" y="0"/>
                  <a:pt x="446" y="0"/>
                  <a:pt x="446" y="0"/>
                </a:cubicBezTo>
                <a:cubicBezTo>
                  <a:pt x="446" y="0"/>
                  <a:pt x="446" y="0"/>
                  <a:pt x="446" y="0"/>
                </a:cubicBezTo>
                <a:cubicBezTo>
                  <a:pt x="459" y="46"/>
                  <a:pt x="443" y="102"/>
                  <a:pt x="400" y="162"/>
                </a:cubicBez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25"/>
          <p:cNvSpPr>
            <a:spLocks/>
          </p:cNvSpPr>
          <p:nvPr/>
        </p:nvSpPr>
        <p:spPr bwMode="auto">
          <a:xfrm rot="21093461" flipH="1">
            <a:off x="4282786" y="3154975"/>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6"/>
          <p:cNvSpPr>
            <a:spLocks/>
          </p:cNvSpPr>
          <p:nvPr/>
        </p:nvSpPr>
        <p:spPr bwMode="auto">
          <a:xfrm rot="21093461" flipH="1">
            <a:off x="4262098" y="318865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7"/>
          <p:cNvSpPr>
            <a:spLocks/>
          </p:cNvSpPr>
          <p:nvPr/>
        </p:nvSpPr>
        <p:spPr bwMode="auto">
          <a:xfrm rot="21093461" flipH="1">
            <a:off x="4268202" y="3174920"/>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8"/>
          <p:cNvSpPr>
            <a:spLocks/>
          </p:cNvSpPr>
          <p:nvPr/>
        </p:nvSpPr>
        <p:spPr bwMode="auto">
          <a:xfrm rot="21093461" flipH="1">
            <a:off x="4278162" y="3167249"/>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9"/>
          <p:cNvSpPr>
            <a:spLocks/>
          </p:cNvSpPr>
          <p:nvPr/>
        </p:nvSpPr>
        <p:spPr bwMode="auto">
          <a:xfrm rot="21093461" flipH="1">
            <a:off x="5373713" y="3962088"/>
            <a:ext cx="2840038" cy="1439863"/>
          </a:xfrm>
          <a:custGeom>
            <a:avLst/>
            <a:gdLst>
              <a:gd name="T0" fmla="*/ 0 w 755"/>
              <a:gd name="T1" fmla="*/ 8 h 383"/>
              <a:gd name="T2" fmla="*/ 110 w 755"/>
              <a:gd name="T3" fmla="*/ 270 h 383"/>
              <a:gd name="T4" fmla="*/ 115 w 755"/>
              <a:gd name="T5" fmla="*/ 282 h 383"/>
              <a:gd name="T6" fmla="*/ 115 w 755"/>
              <a:gd name="T7" fmla="*/ 282 h 383"/>
              <a:gd name="T8" fmla="*/ 115 w 755"/>
              <a:gd name="T9" fmla="*/ 282 h 383"/>
              <a:gd name="T10" fmla="*/ 136 w 755"/>
              <a:gd name="T11" fmla="*/ 311 h 383"/>
              <a:gd name="T12" fmla="*/ 391 w 755"/>
              <a:gd name="T13" fmla="*/ 373 h 383"/>
              <a:gd name="T14" fmla="*/ 677 w 755"/>
              <a:gd name="T15" fmla="*/ 301 h 383"/>
              <a:gd name="T16" fmla="*/ 755 w 755"/>
              <a:gd name="T17" fmla="*/ 265 h 383"/>
              <a:gd name="T18" fmla="*/ 644 w 755"/>
              <a:gd name="T19" fmla="*/ 0 h 383"/>
              <a:gd name="T20" fmla="*/ 0 w 755"/>
              <a:gd name="T21" fmla="*/ 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5" h="383">
                <a:moveTo>
                  <a:pt x="0" y="8"/>
                </a:moveTo>
                <a:cubicBezTo>
                  <a:pt x="110" y="270"/>
                  <a:pt x="110" y="270"/>
                  <a:pt x="110" y="270"/>
                </a:cubicBezTo>
                <a:cubicBezTo>
                  <a:pt x="111" y="274"/>
                  <a:pt x="113" y="278"/>
                  <a:pt x="115" y="282"/>
                </a:cubicBezTo>
                <a:cubicBezTo>
                  <a:pt x="115" y="282"/>
                  <a:pt x="115" y="282"/>
                  <a:pt x="115" y="282"/>
                </a:cubicBezTo>
                <a:cubicBezTo>
                  <a:pt x="115" y="282"/>
                  <a:pt x="115" y="282"/>
                  <a:pt x="115" y="282"/>
                </a:cubicBezTo>
                <a:cubicBezTo>
                  <a:pt x="120" y="292"/>
                  <a:pt x="127" y="302"/>
                  <a:pt x="136" y="311"/>
                </a:cubicBezTo>
                <a:cubicBezTo>
                  <a:pt x="181" y="361"/>
                  <a:pt x="273" y="383"/>
                  <a:pt x="391" y="373"/>
                </a:cubicBezTo>
                <a:cubicBezTo>
                  <a:pt x="482" y="366"/>
                  <a:pt x="581" y="341"/>
                  <a:pt x="677" y="301"/>
                </a:cubicBezTo>
                <a:cubicBezTo>
                  <a:pt x="703" y="290"/>
                  <a:pt x="730" y="278"/>
                  <a:pt x="755" y="265"/>
                </a:cubicBezTo>
                <a:cubicBezTo>
                  <a:pt x="644" y="0"/>
                  <a:pt x="644" y="0"/>
                  <a:pt x="644" y="0"/>
                </a:cubicBezTo>
                <a:lnTo>
                  <a:pt x="0" y="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0"/>
          <p:cNvSpPr>
            <a:spLocks/>
          </p:cNvSpPr>
          <p:nvPr/>
        </p:nvSpPr>
        <p:spPr bwMode="auto">
          <a:xfrm rot="21093461" flipH="1">
            <a:off x="5659865" y="3182401"/>
            <a:ext cx="2505075" cy="1192213"/>
          </a:xfrm>
          <a:custGeom>
            <a:avLst/>
            <a:gdLst>
              <a:gd name="T0" fmla="*/ 91 w 666"/>
              <a:gd name="T1" fmla="*/ 0 h 317"/>
              <a:gd name="T2" fmla="*/ 481 w 666"/>
              <a:gd name="T3" fmla="*/ 23 h 317"/>
              <a:gd name="T4" fmla="*/ 666 w 666"/>
              <a:gd name="T5" fmla="*/ 200 h 317"/>
              <a:gd name="T6" fmla="*/ 587 w 666"/>
              <a:gd name="T7" fmla="*/ 236 h 317"/>
              <a:gd name="T8" fmla="*/ 302 w 666"/>
              <a:gd name="T9" fmla="*/ 308 h 317"/>
              <a:gd name="T10" fmla="*/ 46 w 666"/>
              <a:gd name="T11" fmla="*/ 245 h 317"/>
              <a:gd name="T12" fmla="*/ 55 w 666"/>
              <a:gd name="T13" fmla="*/ 45 h 317"/>
              <a:gd name="T14" fmla="*/ 91 w 666"/>
              <a:gd name="T15" fmla="*/ 0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317">
                <a:moveTo>
                  <a:pt x="91" y="0"/>
                </a:moveTo>
                <a:cubicBezTo>
                  <a:pt x="481" y="23"/>
                  <a:pt x="481" y="23"/>
                  <a:pt x="481" y="23"/>
                </a:cubicBezTo>
                <a:cubicBezTo>
                  <a:pt x="666" y="200"/>
                  <a:pt x="666" y="200"/>
                  <a:pt x="666" y="200"/>
                </a:cubicBezTo>
                <a:cubicBezTo>
                  <a:pt x="641" y="213"/>
                  <a:pt x="614" y="224"/>
                  <a:pt x="587" y="236"/>
                </a:cubicBezTo>
                <a:cubicBezTo>
                  <a:pt x="492" y="275"/>
                  <a:pt x="393" y="300"/>
                  <a:pt x="302" y="308"/>
                </a:cubicBezTo>
                <a:cubicBezTo>
                  <a:pt x="183" y="317"/>
                  <a:pt x="92" y="295"/>
                  <a:pt x="46" y="245"/>
                </a:cubicBezTo>
                <a:cubicBezTo>
                  <a:pt x="0" y="197"/>
                  <a:pt x="3" y="125"/>
                  <a:pt x="55" y="45"/>
                </a:cubicBezTo>
                <a:cubicBezTo>
                  <a:pt x="64" y="31"/>
                  <a:pt x="77" y="16"/>
                  <a:pt x="91"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31"/>
          <p:cNvSpPr>
            <a:spLocks/>
          </p:cNvSpPr>
          <p:nvPr/>
        </p:nvSpPr>
        <p:spPr bwMode="auto">
          <a:xfrm rot="21093461" flipH="1">
            <a:off x="5713317" y="3906626"/>
            <a:ext cx="2425700" cy="469900"/>
          </a:xfrm>
          <a:custGeom>
            <a:avLst/>
            <a:gdLst>
              <a:gd name="T0" fmla="*/ 562 w 645"/>
              <a:gd name="T1" fmla="*/ 34 h 125"/>
              <a:gd name="T2" fmla="*/ 277 w 645"/>
              <a:gd name="T3" fmla="*/ 106 h 125"/>
              <a:gd name="T4" fmla="*/ 21 w 645"/>
              <a:gd name="T5" fmla="*/ 44 h 125"/>
              <a:gd name="T6" fmla="*/ 0 w 645"/>
              <a:gd name="T7" fmla="*/ 13 h 125"/>
              <a:gd name="T8" fmla="*/ 25 w 645"/>
              <a:gd name="T9" fmla="*/ 53 h 125"/>
              <a:gd name="T10" fmla="*/ 281 w 645"/>
              <a:gd name="T11" fmla="*/ 116 h 125"/>
              <a:gd name="T12" fmla="*/ 566 w 645"/>
              <a:gd name="T13" fmla="*/ 44 h 125"/>
              <a:gd name="T14" fmla="*/ 645 w 645"/>
              <a:gd name="T15" fmla="*/ 8 h 125"/>
              <a:gd name="T16" fmla="*/ 637 w 645"/>
              <a:gd name="T17" fmla="*/ 0 h 125"/>
              <a:gd name="T18" fmla="*/ 562 w 645"/>
              <a:gd name="T19"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5" h="125">
                <a:moveTo>
                  <a:pt x="562" y="34"/>
                </a:moveTo>
                <a:cubicBezTo>
                  <a:pt x="467" y="74"/>
                  <a:pt x="368" y="99"/>
                  <a:pt x="277" y="106"/>
                </a:cubicBezTo>
                <a:cubicBezTo>
                  <a:pt x="158" y="116"/>
                  <a:pt x="67" y="93"/>
                  <a:pt x="21" y="44"/>
                </a:cubicBezTo>
                <a:cubicBezTo>
                  <a:pt x="12" y="34"/>
                  <a:pt x="5" y="24"/>
                  <a:pt x="0" y="13"/>
                </a:cubicBezTo>
                <a:cubicBezTo>
                  <a:pt x="5" y="28"/>
                  <a:pt x="14" y="41"/>
                  <a:pt x="25" y="53"/>
                </a:cubicBezTo>
                <a:cubicBezTo>
                  <a:pt x="71" y="103"/>
                  <a:pt x="162" y="125"/>
                  <a:pt x="281" y="116"/>
                </a:cubicBezTo>
                <a:cubicBezTo>
                  <a:pt x="372" y="108"/>
                  <a:pt x="471" y="83"/>
                  <a:pt x="566" y="44"/>
                </a:cubicBezTo>
                <a:cubicBezTo>
                  <a:pt x="593" y="32"/>
                  <a:pt x="620" y="21"/>
                  <a:pt x="645" y="8"/>
                </a:cubicBezTo>
                <a:cubicBezTo>
                  <a:pt x="637" y="0"/>
                  <a:pt x="637" y="0"/>
                  <a:pt x="637" y="0"/>
                </a:cubicBezTo>
                <a:cubicBezTo>
                  <a:pt x="613" y="13"/>
                  <a:pt x="587" y="23"/>
                  <a:pt x="562" y="34"/>
                </a:cubicBez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94" name="Straight Connector 93"/>
          <p:cNvCxnSpPr/>
          <p:nvPr/>
        </p:nvCxnSpPr>
        <p:spPr>
          <a:xfrm flipV="1">
            <a:off x="3268436" y="4568141"/>
            <a:ext cx="1720658" cy="515817"/>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187456" y="2789228"/>
            <a:ext cx="1287805" cy="593158"/>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6281473" y="2410489"/>
            <a:ext cx="2114619" cy="380460"/>
          </a:xfrm>
          <a:prstGeom prst="line">
            <a:avLst/>
          </a:prstGeom>
          <a:ln w="19050">
            <a:solidFill>
              <a:schemeClr val="bg1">
                <a:lumMod val="7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578248" y="4032634"/>
            <a:ext cx="1635688" cy="110554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08" name="Group 107"/>
          <p:cNvGrpSpPr/>
          <p:nvPr/>
        </p:nvGrpSpPr>
        <p:grpSpPr>
          <a:xfrm>
            <a:off x="968240" y="4826049"/>
            <a:ext cx="497504" cy="489581"/>
            <a:chOff x="6297613" y="1392238"/>
            <a:chExt cx="498475" cy="490537"/>
          </a:xfrm>
          <a:solidFill>
            <a:schemeClr val="bg1">
              <a:lumMod val="65000"/>
            </a:schemeClr>
          </a:solidFill>
        </p:grpSpPr>
        <p:sp>
          <p:nvSpPr>
            <p:cNvPr id="109" name="Freeform 10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2" name="TextBox 111"/>
          <p:cNvSpPr txBox="1"/>
          <p:nvPr/>
        </p:nvSpPr>
        <p:spPr>
          <a:xfrm>
            <a:off x="1514821" y="467703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113" name="TextBox 112"/>
          <p:cNvSpPr txBox="1"/>
          <p:nvPr/>
        </p:nvSpPr>
        <p:spPr>
          <a:xfrm>
            <a:off x="1514821" y="4891772"/>
            <a:ext cx="1748865"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16" name="Group 115"/>
          <p:cNvGrpSpPr/>
          <p:nvPr/>
        </p:nvGrpSpPr>
        <p:grpSpPr>
          <a:xfrm>
            <a:off x="1673630" y="2237295"/>
            <a:ext cx="484620" cy="514597"/>
            <a:chOff x="6881813" y="2154238"/>
            <a:chExt cx="461963" cy="490538"/>
          </a:xfrm>
          <a:solidFill>
            <a:schemeClr val="bg1">
              <a:lumMod val="65000"/>
            </a:schemeClr>
          </a:solidFill>
        </p:grpSpPr>
        <p:sp>
          <p:nvSpPr>
            <p:cNvPr id="11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3" name="TextBox 122"/>
          <p:cNvSpPr txBox="1"/>
          <p:nvPr/>
        </p:nvSpPr>
        <p:spPr>
          <a:xfrm>
            <a:off x="2193858" y="2066071"/>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24" name="TextBox 123"/>
          <p:cNvSpPr txBox="1"/>
          <p:nvPr/>
        </p:nvSpPr>
        <p:spPr>
          <a:xfrm>
            <a:off x="2193859" y="2280813"/>
            <a:ext cx="1665394"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25" name="Group 124"/>
          <p:cNvGrpSpPr/>
          <p:nvPr/>
        </p:nvGrpSpPr>
        <p:grpSpPr>
          <a:xfrm rot="4372886" flipH="1">
            <a:off x="9634632" y="2007625"/>
            <a:ext cx="504513" cy="499663"/>
            <a:chOff x="7219950" y="3429000"/>
            <a:chExt cx="495300" cy="490538"/>
          </a:xfrm>
          <a:solidFill>
            <a:schemeClr val="bg1">
              <a:lumMod val="65000"/>
            </a:schemeClr>
          </a:solidFill>
        </p:grpSpPr>
        <p:sp>
          <p:nvSpPr>
            <p:cNvPr id="126"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TextBox 131"/>
          <p:cNvSpPr txBox="1"/>
          <p:nvPr/>
        </p:nvSpPr>
        <p:spPr>
          <a:xfrm>
            <a:off x="8553499" y="2210902"/>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133" name="TextBox 132"/>
          <p:cNvSpPr txBox="1"/>
          <p:nvPr/>
        </p:nvSpPr>
        <p:spPr>
          <a:xfrm>
            <a:off x="8553499" y="2425644"/>
            <a:ext cx="1699187"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34" name="Group 133"/>
          <p:cNvGrpSpPr/>
          <p:nvPr/>
        </p:nvGrpSpPr>
        <p:grpSpPr>
          <a:xfrm>
            <a:off x="10750398" y="5138176"/>
            <a:ext cx="380956" cy="373700"/>
            <a:chOff x="6786562" y="796925"/>
            <a:chExt cx="500063" cy="490538"/>
          </a:xfrm>
          <a:solidFill>
            <a:schemeClr val="bg1">
              <a:lumMod val="65000"/>
            </a:schemeClr>
          </a:solidFill>
        </p:grpSpPr>
        <p:sp>
          <p:nvSpPr>
            <p:cNvPr id="135"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9384508" y="4784553"/>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140" name="TextBox 139"/>
          <p:cNvSpPr txBox="1"/>
          <p:nvPr/>
        </p:nvSpPr>
        <p:spPr>
          <a:xfrm>
            <a:off x="9384509" y="4999295"/>
            <a:ext cx="157627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39152995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31" presetClass="entr" presetSubtype="0" fill="hold" grpId="0" nodeType="after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p:cTn id="15" dur="1000" fill="hold"/>
                                        <p:tgtEl>
                                          <p:spTgt spid="68"/>
                                        </p:tgtEl>
                                        <p:attrNameLst>
                                          <p:attrName>ppt_w</p:attrName>
                                        </p:attrNameLst>
                                      </p:cBhvr>
                                      <p:tavLst>
                                        <p:tav tm="0">
                                          <p:val>
                                            <p:fltVal val="0"/>
                                          </p:val>
                                        </p:tav>
                                        <p:tav tm="100000">
                                          <p:val>
                                            <p:strVal val="#ppt_w"/>
                                          </p:val>
                                        </p:tav>
                                      </p:tavLst>
                                    </p:anim>
                                    <p:anim calcmode="lin" valueType="num">
                                      <p:cBhvr>
                                        <p:cTn id="16" dur="1000" fill="hold"/>
                                        <p:tgtEl>
                                          <p:spTgt spid="68"/>
                                        </p:tgtEl>
                                        <p:attrNameLst>
                                          <p:attrName>ppt_h</p:attrName>
                                        </p:attrNameLst>
                                      </p:cBhvr>
                                      <p:tavLst>
                                        <p:tav tm="0">
                                          <p:val>
                                            <p:fltVal val="0"/>
                                          </p:val>
                                        </p:tav>
                                        <p:tav tm="100000">
                                          <p:val>
                                            <p:strVal val="#ppt_h"/>
                                          </p:val>
                                        </p:tav>
                                      </p:tavLst>
                                    </p:anim>
                                    <p:anim calcmode="lin" valueType="num">
                                      <p:cBhvr>
                                        <p:cTn id="17" dur="1000" fill="hold"/>
                                        <p:tgtEl>
                                          <p:spTgt spid="68"/>
                                        </p:tgtEl>
                                        <p:attrNameLst>
                                          <p:attrName>style.rotation</p:attrName>
                                        </p:attrNameLst>
                                      </p:cBhvr>
                                      <p:tavLst>
                                        <p:tav tm="0">
                                          <p:val>
                                            <p:fltVal val="90"/>
                                          </p:val>
                                        </p:tav>
                                        <p:tav tm="100000">
                                          <p:val>
                                            <p:fltVal val="0"/>
                                          </p:val>
                                        </p:tav>
                                      </p:tavLst>
                                    </p:anim>
                                    <p:animEffect transition="in" filter="fade">
                                      <p:cBhvr>
                                        <p:cTn id="18" dur="1000"/>
                                        <p:tgtEl>
                                          <p:spTgt spid="68"/>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1000" fill="hold"/>
                                        <p:tgtEl>
                                          <p:spTgt spid="75"/>
                                        </p:tgtEl>
                                        <p:attrNameLst>
                                          <p:attrName>ppt_w</p:attrName>
                                        </p:attrNameLst>
                                      </p:cBhvr>
                                      <p:tavLst>
                                        <p:tav tm="0">
                                          <p:val>
                                            <p:fltVal val="0"/>
                                          </p:val>
                                        </p:tav>
                                        <p:tav tm="100000">
                                          <p:val>
                                            <p:strVal val="#ppt_w"/>
                                          </p:val>
                                        </p:tav>
                                      </p:tavLst>
                                    </p:anim>
                                    <p:anim calcmode="lin" valueType="num">
                                      <p:cBhvr>
                                        <p:cTn id="22" dur="1000" fill="hold"/>
                                        <p:tgtEl>
                                          <p:spTgt spid="75"/>
                                        </p:tgtEl>
                                        <p:attrNameLst>
                                          <p:attrName>ppt_h</p:attrName>
                                        </p:attrNameLst>
                                      </p:cBhvr>
                                      <p:tavLst>
                                        <p:tav tm="0">
                                          <p:val>
                                            <p:fltVal val="0"/>
                                          </p:val>
                                        </p:tav>
                                        <p:tav tm="100000">
                                          <p:val>
                                            <p:strVal val="#ppt_h"/>
                                          </p:val>
                                        </p:tav>
                                      </p:tavLst>
                                    </p:anim>
                                    <p:anim calcmode="lin" valueType="num">
                                      <p:cBhvr>
                                        <p:cTn id="23" dur="1000" fill="hold"/>
                                        <p:tgtEl>
                                          <p:spTgt spid="75"/>
                                        </p:tgtEl>
                                        <p:attrNameLst>
                                          <p:attrName>style.rotation</p:attrName>
                                        </p:attrNameLst>
                                      </p:cBhvr>
                                      <p:tavLst>
                                        <p:tav tm="0">
                                          <p:val>
                                            <p:fltVal val="90"/>
                                          </p:val>
                                        </p:tav>
                                        <p:tav tm="100000">
                                          <p:val>
                                            <p:fltVal val="0"/>
                                          </p:val>
                                        </p:tav>
                                      </p:tavLst>
                                    </p:anim>
                                    <p:animEffect transition="in" filter="fade">
                                      <p:cBhvr>
                                        <p:cTn id="24" dur="1000"/>
                                        <p:tgtEl>
                                          <p:spTgt spid="75"/>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style.rotation</p:attrName>
                                        </p:attrNameLst>
                                      </p:cBhvr>
                                      <p:tavLst>
                                        <p:tav tm="0">
                                          <p:val>
                                            <p:fltVal val="90"/>
                                          </p:val>
                                        </p:tav>
                                        <p:tav tm="100000">
                                          <p:val>
                                            <p:fltVal val="0"/>
                                          </p:val>
                                        </p:tav>
                                      </p:tavLst>
                                    </p:anim>
                                    <p:animEffect transition="in" filter="fade">
                                      <p:cBhvr>
                                        <p:cTn id="30" dur="1000"/>
                                        <p:tgtEl>
                                          <p:spTgt spid="24"/>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1000" fill="hold"/>
                                        <p:tgtEl>
                                          <p:spTgt spid="19"/>
                                        </p:tgtEl>
                                        <p:attrNameLst>
                                          <p:attrName>ppt_w</p:attrName>
                                        </p:attrNameLst>
                                      </p:cBhvr>
                                      <p:tavLst>
                                        <p:tav tm="0">
                                          <p:val>
                                            <p:fltVal val="0"/>
                                          </p:val>
                                        </p:tav>
                                        <p:tav tm="100000">
                                          <p:val>
                                            <p:strVal val="#ppt_w"/>
                                          </p:val>
                                        </p:tav>
                                      </p:tavLst>
                                    </p:anim>
                                    <p:anim calcmode="lin" valueType="num">
                                      <p:cBhvr>
                                        <p:cTn id="34" dur="1000" fill="hold"/>
                                        <p:tgtEl>
                                          <p:spTgt spid="19"/>
                                        </p:tgtEl>
                                        <p:attrNameLst>
                                          <p:attrName>ppt_h</p:attrName>
                                        </p:attrNameLst>
                                      </p:cBhvr>
                                      <p:tavLst>
                                        <p:tav tm="0">
                                          <p:val>
                                            <p:fltVal val="0"/>
                                          </p:val>
                                        </p:tav>
                                        <p:tav tm="100000">
                                          <p:val>
                                            <p:strVal val="#ppt_h"/>
                                          </p:val>
                                        </p:tav>
                                      </p:tavLst>
                                    </p:anim>
                                    <p:anim calcmode="lin" valueType="num">
                                      <p:cBhvr>
                                        <p:cTn id="35" dur="1000" fill="hold"/>
                                        <p:tgtEl>
                                          <p:spTgt spid="19"/>
                                        </p:tgtEl>
                                        <p:attrNameLst>
                                          <p:attrName>style.rotation</p:attrName>
                                        </p:attrNameLst>
                                      </p:cBhvr>
                                      <p:tavLst>
                                        <p:tav tm="0">
                                          <p:val>
                                            <p:fltVal val="90"/>
                                          </p:val>
                                        </p:tav>
                                        <p:tav tm="100000">
                                          <p:val>
                                            <p:fltVal val="0"/>
                                          </p:val>
                                        </p:tav>
                                      </p:tavLst>
                                    </p:anim>
                                    <p:animEffect transition="in" filter="fade">
                                      <p:cBhvr>
                                        <p:cTn id="36" dur="1000"/>
                                        <p:tgtEl>
                                          <p:spTgt spid="19"/>
                                        </p:tgtEl>
                                      </p:cBhvr>
                                    </p:animEffect>
                                  </p:childTnLst>
                                </p:cTn>
                              </p:par>
                              <p:par>
                                <p:cTn id="37" presetID="31" presetClass="entr" presetSubtype="0"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p:cTn id="39" dur="1000" fill="hold"/>
                                        <p:tgtEl>
                                          <p:spTgt spid="18"/>
                                        </p:tgtEl>
                                        <p:attrNameLst>
                                          <p:attrName>ppt_w</p:attrName>
                                        </p:attrNameLst>
                                      </p:cBhvr>
                                      <p:tavLst>
                                        <p:tav tm="0">
                                          <p:val>
                                            <p:fltVal val="0"/>
                                          </p:val>
                                        </p:tav>
                                        <p:tav tm="100000">
                                          <p:val>
                                            <p:strVal val="#ppt_w"/>
                                          </p:val>
                                        </p:tav>
                                      </p:tavLst>
                                    </p:anim>
                                    <p:anim calcmode="lin" valueType="num">
                                      <p:cBhvr>
                                        <p:cTn id="40" dur="1000" fill="hold"/>
                                        <p:tgtEl>
                                          <p:spTgt spid="18"/>
                                        </p:tgtEl>
                                        <p:attrNameLst>
                                          <p:attrName>ppt_h</p:attrName>
                                        </p:attrNameLst>
                                      </p:cBhvr>
                                      <p:tavLst>
                                        <p:tav tm="0">
                                          <p:val>
                                            <p:fltVal val="0"/>
                                          </p:val>
                                        </p:tav>
                                        <p:tav tm="100000">
                                          <p:val>
                                            <p:strVal val="#ppt_h"/>
                                          </p:val>
                                        </p:tav>
                                      </p:tavLst>
                                    </p:anim>
                                    <p:anim calcmode="lin" valueType="num">
                                      <p:cBhvr>
                                        <p:cTn id="41" dur="1000" fill="hold"/>
                                        <p:tgtEl>
                                          <p:spTgt spid="18"/>
                                        </p:tgtEl>
                                        <p:attrNameLst>
                                          <p:attrName>style.rotation</p:attrName>
                                        </p:attrNameLst>
                                      </p:cBhvr>
                                      <p:tavLst>
                                        <p:tav tm="0">
                                          <p:val>
                                            <p:fltVal val="90"/>
                                          </p:val>
                                        </p:tav>
                                        <p:tav tm="100000">
                                          <p:val>
                                            <p:fltVal val="0"/>
                                          </p:val>
                                        </p:tav>
                                      </p:tavLst>
                                    </p:anim>
                                    <p:animEffect transition="in" filter="fade">
                                      <p:cBhvr>
                                        <p:cTn id="42" dur="1000"/>
                                        <p:tgtEl>
                                          <p:spTgt spid="18"/>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p:cTn id="45" dur="1000" fill="hold"/>
                                        <p:tgtEl>
                                          <p:spTgt spid="20"/>
                                        </p:tgtEl>
                                        <p:attrNameLst>
                                          <p:attrName>ppt_w</p:attrName>
                                        </p:attrNameLst>
                                      </p:cBhvr>
                                      <p:tavLst>
                                        <p:tav tm="0">
                                          <p:val>
                                            <p:fltVal val="0"/>
                                          </p:val>
                                        </p:tav>
                                        <p:tav tm="100000">
                                          <p:val>
                                            <p:strVal val="#ppt_w"/>
                                          </p:val>
                                        </p:tav>
                                      </p:tavLst>
                                    </p:anim>
                                    <p:anim calcmode="lin" valueType="num">
                                      <p:cBhvr>
                                        <p:cTn id="46" dur="1000" fill="hold"/>
                                        <p:tgtEl>
                                          <p:spTgt spid="20"/>
                                        </p:tgtEl>
                                        <p:attrNameLst>
                                          <p:attrName>ppt_h</p:attrName>
                                        </p:attrNameLst>
                                      </p:cBhvr>
                                      <p:tavLst>
                                        <p:tav tm="0">
                                          <p:val>
                                            <p:fltVal val="0"/>
                                          </p:val>
                                        </p:tav>
                                        <p:tav tm="100000">
                                          <p:val>
                                            <p:strVal val="#ppt_h"/>
                                          </p:val>
                                        </p:tav>
                                      </p:tavLst>
                                    </p:anim>
                                    <p:anim calcmode="lin" valueType="num">
                                      <p:cBhvr>
                                        <p:cTn id="47" dur="1000" fill="hold"/>
                                        <p:tgtEl>
                                          <p:spTgt spid="20"/>
                                        </p:tgtEl>
                                        <p:attrNameLst>
                                          <p:attrName>style.rotation</p:attrName>
                                        </p:attrNameLst>
                                      </p:cBhvr>
                                      <p:tavLst>
                                        <p:tav tm="0">
                                          <p:val>
                                            <p:fltVal val="90"/>
                                          </p:val>
                                        </p:tav>
                                        <p:tav tm="100000">
                                          <p:val>
                                            <p:fltVal val="0"/>
                                          </p:val>
                                        </p:tav>
                                      </p:tavLst>
                                    </p:anim>
                                    <p:animEffect transition="in" filter="fade">
                                      <p:cBhvr>
                                        <p:cTn id="48" dur="1000"/>
                                        <p:tgtEl>
                                          <p:spTgt spid="2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1000" fill="hold"/>
                                        <p:tgtEl>
                                          <p:spTgt spid="21"/>
                                        </p:tgtEl>
                                        <p:attrNameLst>
                                          <p:attrName>ppt_w</p:attrName>
                                        </p:attrNameLst>
                                      </p:cBhvr>
                                      <p:tavLst>
                                        <p:tav tm="0">
                                          <p:val>
                                            <p:fltVal val="0"/>
                                          </p:val>
                                        </p:tav>
                                        <p:tav tm="100000">
                                          <p:val>
                                            <p:strVal val="#ppt_w"/>
                                          </p:val>
                                        </p:tav>
                                      </p:tavLst>
                                    </p:anim>
                                    <p:anim calcmode="lin" valueType="num">
                                      <p:cBhvr>
                                        <p:cTn id="52" dur="1000" fill="hold"/>
                                        <p:tgtEl>
                                          <p:spTgt spid="21"/>
                                        </p:tgtEl>
                                        <p:attrNameLst>
                                          <p:attrName>ppt_h</p:attrName>
                                        </p:attrNameLst>
                                      </p:cBhvr>
                                      <p:tavLst>
                                        <p:tav tm="0">
                                          <p:val>
                                            <p:fltVal val="0"/>
                                          </p:val>
                                        </p:tav>
                                        <p:tav tm="100000">
                                          <p:val>
                                            <p:strVal val="#ppt_h"/>
                                          </p:val>
                                        </p:tav>
                                      </p:tavLst>
                                    </p:anim>
                                    <p:anim calcmode="lin" valueType="num">
                                      <p:cBhvr>
                                        <p:cTn id="53" dur="1000" fill="hold"/>
                                        <p:tgtEl>
                                          <p:spTgt spid="21"/>
                                        </p:tgtEl>
                                        <p:attrNameLst>
                                          <p:attrName>style.rotation</p:attrName>
                                        </p:attrNameLst>
                                      </p:cBhvr>
                                      <p:tavLst>
                                        <p:tav tm="0">
                                          <p:val>
                                            <p:fltVal val="90"/>
                                          </p:val>
                                        </p:tav>
                                        <p:tav tm="100000">
                                          <p:val>
                                            <p:fltVal val="0"/>
                                          </p:val>
                                        </p:tav>
                                      </p:tavLst>
                                    </p:anim>
                                    <p:animEffect transition="in" filter="fade">
                                      <p:cBhvr>
                                        <p:cTn id="54" dur="1000"/>
                                        <p:tgtEl>
                                          <p:spTgt spid="21"/>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1000" fill="hold"/>
                                        <p:tgtEl>
                                          <p:spTgt spid="7"/>
                                        </p:tgtEl>
                                        <p:attrNameLst>
                                          <p:attrName>ppt_w</p:attrName>
                                        </p:attrNameLst>
                                      </p:cBhvr>
                                      <p:tavLst>
                                        <p:tav tm="0">
                                          <p:val>
                                            <p:fltVal val="0"/>
                                          </p:val>
                                        </p:tav>
                                        <p:tav tm="100000">
                                          <p:val>
                                            <p:strVal val="#ppt_w"/>
                                          </p:val>
                                        </p:tav>
                                      </p:tavLst>
                                    </p:anim>
                                    <p:anim calcmode="lin" valueType="num">
                                      <p:cBhvr>
                                        <p:cTn id="58" dur="1000" fill="hold"/>
                                        <p:tgtEl>
                                          <p:spTgt spid="7"/>
                                        </p:tgtEl>
                                        <p:attrNameLst>
                                          <p:attrName>ppt_h</p:attrName>
                                        </p:attrNameLst>
                                      </p:cBhvr>
                                      <p:tavLst>
                                        <p:tav tm="0">
                                          <p:val>
                                            <p:fltVal val="0"/>
                                          </p:val>
                                        </p:tav>
                                        <p:tav tm="100000">
                                          <p:val>
                                            <p:strVal val="#ppt_h"/>
                                          </p:val>
                                        </p:tav>
                                      </p:tavLst>
                                    </p:anim>
                                    <p:anim calcmode="lin" valueType="num">
                                      <p:cBhvr>
                                        <p:cTn id="59" dur="1000" fill="hold"/>
                                        <p:tgtEl>
                                          <p:spTgt spid="7"/>
                                        </p:tgtEl>
                                        <p:attrNameLst>
                                          <p:attrName>style.rotation</p:attrName>
                                        </p:attrNameLst>
                                      </p:cBhvr>
                                      <p:tavLst>
                                        <p:tav tm="0">
                                          <p:val>
                                            <p:fltVal val="90"/>
                                          </p:val>
                                        </p:tav>
                                        <p:tav tm="100000">
                                          <p:val>
                                            <p:fltVal val="0"/>
                                          </p:val>
                                        </p:tav>
                                      </p:tavLst>
                                    </p:anim>
                                    <p:animEffect transition="in" filter="fade">
                                      <p:cBhvr>
                                        <p:cTn id="60" dur="1000"/>
                                        <p:tgtEl>
                                          <p:spTgt spid="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74"/>
                                        </p:tgtEl>
                                        <p:attrNameLst>
                                          <p:attrName>style.visibility</p:attrName>
                                        </p:attrNameLst>
                                      </p:cBhvr>
                                      <p:to>
                                        <p:strVal val="visible"/>
                                      </p:to>
                                    </p:set>
                                    <p:anim calcmode="lin" valueType="num">
                                      <p:cBhvr>
                                        <p:cTn id="63" dur="1000" fill="hold"/>
                                        <p:tgtEl>
                                          <p:spTgt spid="74"/>
                                        </p:tgtEl>
                                        <p:attrNameLst>
                                          <p:attrName>ppt_w</p:attrName>
                                        </p:attrNameLst>
                                      </p:cBhvr>
                                      <p:tavLst>
                                        <p:tav tm="0">
                                          <p:val>
                                            <p:fltVal val="0"/>
                                          </p:val>
                                        </p:tav>
                                        <p:tav tm="100000">
                                          <p:val>
                                            <p:strVal val="#ppt_w"/>
                                          </p:val>
                                        </p:tav>
                                      </p:tavLst>
                                    </p:anim>
                                    <p:anim calcmode="lin" valueType="num">
                                      <p:cBhvr>
                                        <p:cTn id="64" dur="1000" fill="hold"/>
                                        <p:tgtEl>
                                          <p:spTgt spid="74"/>
                                        </p:tgtEl>
                                        <p:attrNameLst>
                                          <p:attrName>ppt_h</p:attrName>
                                        </p:attrNameLst>
                                      </p:cBhvr>
                                      <p:tavLst>
                                        <p:tav tm="0">
                                          <p:val>
                                            <p:fltVal val="0"/>
                                          </p:val>
                                        </p:tav>
                                        <p:tav tm="100000">
                                          <p:val>
                                            <p:strVal val="#ppt_h"/>
                                          </p:val>
                                        </p:tav>
                                      </p:tavLst>
                                    </p:anim>
                                    <p:anim calcmode="lin" valueType="num">
                                      <p:cBhvr>
                                        <p:cTn id="65" dur="1000" fill="hold"/>
                                        <p:tgtEl>
                                          <p:spTgt spid="74"/>
                                        </p:tgtEl>
                                        <p:attrNameLst>
                                          <p:attrName>style.rotation</p:attrName>
                                        </p:attrNameLst>
                                      </p:cBhvr>
                                      <p:tavLst>
                                        <p:tav tm="0">
                                          <p:val>
                                            <p:fltVal val="90"/>
                                          </p:val>
                                        </p:tav>
                                        <p:tav tm="100000">
                                          <p:val>
                                            <p:fltVal val="0"/>
                                          </p:val>
                                        </p:tav>
                                      </p:tavLst>
                                    </p:anim>
                                    <p:animEffect transition="in" filter="fade">
                                      <p:cBhvr>
                                        <p:cTn id="66" dur="1000"/>
                                        <p:tgtEl>
                                          <p:spTgt spid="74"/>
                                        </p:tgtEl>
                                      </p:cBhvr>
                                    </p:animEffect>
                                  </p:childTnLst>
                                </p:cTn>
                              </p:par>
                              <p:par>
                                <p:cTn id="67" presetID="31" presetClass="entr" presetSubtype="0" fill="hold" grpId="0" nodeType="withEffect">
                                  <p:stCondLst>
                                    <p:cond delay="0"/>
                                  </p:stCondLst>
                                  <p:childTnLst>
                                    <p:set>
                                      <p:cBhvr>
                                        <p:cTn id="68" dur="1" fill="hold">
                                          <p:stCondLst>
                                            <p:cond delay="0"/>
                                          </p:stCondLst>
                                        </p:cTn>
                                        <p:tgtEl>
                                          <p:spTgt spid="73"/>
                                        </p:tgtEl>
                                        <p:attrNameLst>
                                          <p:attrName>style.visibility</p:attrName>
                                        </p:attrNameLst>
                                      </p:cBhvr>
                                      <p:to>
                                        <p:strVal val="visible"/>
                                      </p:to>
                                    </p:set>
                                    <p:anim calcmode="lin" valueType="num">
                                      <p:cBhvr>
                                        <p:cTn id="69" dur="1000" fill="hold"/>
                                        <p:tgtEl>
                                          <p:spTgt spid="73"/>
                                        </p:tgtEl>
                                        <p:attrNameLst>
                                          <p:attrName>ppt_w</p:attrName>
                                        </p:attrNameLst>
                                      </p:cBhvr>
                                      <p:tavLst>
                                        <p:tav tm="0">
                                          <p:val>
                                            <p:fltVal val="0"/>
                                          </p:val>
                                        </p:tav>
                                        <p:tav tm="100000">
                                          <p:val>
                                            <p:strVal val="#ppt_w"/>
                                          </p:val>
                                        </p:tav>
                                      </p:tavLst>
                                    </p:anim>
                                    <p:anim calcmode="lin" valueType="num">
                                      <p:cBhvr>
                                        <p:cTn id="70" dur="1000" fill="hold"/>
                                        <p:tgtEl>
                                          <p:spTgt spid="73"/>
                                        </p:tgtEl>
                                        <p:attrNameLst>
                                          <p:attrName>ppt_h</p:attrName>
                                        </p:attrNameLst>
                                      </p:cBhvr>
                                      <p:tavLst>
                                        <p:tav tm="0">
                                          <p:val>
                                            <p:fltVal val="0"/>
                                          </p:val>
                                        </p:tav>
                                        <p:tav tm="100000">
                                          <p:val>
                                            <p:strVal val="#ppt_h"/>
                                          </p:val>
                                        </p:tav>
                                      </p:tavLst>
                                    </p:anim>
                                    <p:anim calcmode="lin" valueType="num">
                                      <p:cBhvr>
                                        <p:cTn id="71" dur="1000" fill="hold"/>
                                        <p:tgtEl>
                                          <p:spTgt spid="73"/>
                                        </p:tgtEl>
                                        <p:attrNameLst>
                                          <p:attrName>style.rotation</p:attrName>
                                        </p:attrNameLst>
                                      </p:cBhvr>
                                      <p:tavLst>
                                        <p:tav tm="0">
                                          <p:val>
                                            <p:fltVal val="90"/>
                                          </p:val>
                                        </p:tav>
                                        <p:tav tm="100000">
                                          <p:val>
                                            <p:fltVal val="0"/>
                                          </p:val>
                                        </p:tav>
                                      </p:tavLst>
                                    </p:anim>
                                    <p:animEffect transition="in" filter="fade">
                                      <p:cBhvr>
                                        <p:cTn id="72" dur="1000"/>
                                        <p:tgtEl>
                                          <p:spTgt spid="73"/>
                                        </p:tgtEl>
                                      </p:cBhvr>
                                    </p:animEffect>
                                  </p:childTnLst>
                                </p:cTn>
                              </p:par>
                              <p:par>
                                <p:cTn id="73" presetID="31" presetClass="entr" presetSubtype="0" fill="hold" grpId="0" nodeType="withEffect">
                                  <p:stCondLst>
                                    <p:cond delay="0"/>
                                  </p:stCondLst>
                                  <p:childTnLst>
                                    <p:set>
                                      <p:cBhvr>
                                        <p:cTn id="74" dur="1" fill="hold">
                                          <p:stCondLst>
                                            <p:cond delay="0"/>
                                          </p:stCondLst>
                                        </p:cTn>
                                        <p:tgtEl>
                                          <p:spTgt spid="22"/>
                                        </p:tgtEl>
                                        <p:attrNameLst>
                                          <p:attrName>style.visibility</p:attrName>
                                        </p:attrNameLst>
                                      </p:cBhvr>
                                      <p:to>
                                        <p:strVal val="visible"/>
                                      </p:to>
                                    </p:set>
                                    <p:anim calcmode="lin" valueType="num">
                                      <p:cBhvr>
                                        <p:cTn id="75" dur="1000" fill="hold"/>
                                        <p:tgtEl>
                                          <p:spTgt spid="22"/>
                                        </p:tgtEl>
                                        <p:attrNameLst>
                                          <p:attrName>ppt_w</p:attrName>
                                        </p:attrNameLst>
                                      </p:cBhvr>
                                      <p:tavLst>
                                        <p:tav tm="0">
                                          <p:val>
                                            <p:fltVal val="0"/>
                                          </p:val>
                                        </p:tav>
                                        <p:tav tm="100000">
                                          <p:val>
                                            <p:strVal val="#ppt_w"/>
                                          </p:val>
                                        </p:tav>
                                      </p:tavLst>
                                    </p:anim>
                                    <p:anim calcmode="lin" valueType="num">
                                      <p:cBhvr>
                                        <p:cTn id="76" dur="1000" fill="hold"/>
                                        <p:tgtEl>
                                          <p:spTgt spid="22"/>
                                        </p:tgtEl>
                                        <p:attrNameLst>
                                          <p:attrName>ppt_h</p:attrName>
                                        </p:attrNameLst>
                                      </p:cBhvr>
                                      <p:tavLst>
                                        <p:tav tm="0">
                                          <p:val>
                                            <p:fltVal val="0"/>
                                          </p:val>
                                        </p:tav>
                                        <p:tav tm="100000">
                                          <p:val>
                                            <p:strVal val="#ppt_h"/>
                                          </p:val>
                                        </p:tav>
                                      </p:tavLst>
                                    </p:anim>
                                    <p:anim calcmode="lin" valueType="num">
                                      <p:cBhvr>
                                        <p:cTn id="77" dur="1000" fill="hold"/>
                                        <p:tgtEl>
                                          <p:spTgt spid="22"/>
                                        </p:tgtEl>
                                        <p:attrNameLst>
                                          <p:attrName>style.rotation</p:attrName>
                                        </p:attrNameLst>
                                      </p:cBhvr>
                                      <p:tavLst>
                                        <p:tav tm="0">
                                          <p:val>
                                            <p:fltVal val="90"/>
                                          </p:val>
                                        </p:tav>
                                        <p:tav tm="100000">
                                          <p:val>
                                            <p:fltVal val="0"/>
                                          </p:val>
                                        </p:tav>
                                      </p:tavLst>
                                    </p:anim>
                                    <p:animEffect transition="in" filter="fade">
                                      <p:cBhvr>
                                        <p:cTn id="78" dur="1000"/>
                                        <p:tgtEl>
                                          <p:spTgt spid="22"/>
                                        </p:tgtEl>
                                      </p:cBhvr>
                                    </p:animEffect>
                                  </p:childTnLst>
                                </p:cTn>
                              </p:par>
                              <p:par>
                                <p:cTn id="79" presetID="31" presetClass="entr" presetSubtype="0" fill="hold" grpId="0" nodeType="withEffect">
                                  <p:stCondLst>
                                    <p:cond delay="0"/>
                                  </p:stCondLst>
                                  <p:childTnLst>
                                    <p:set>
                                      <p:cBhvr>
                                        <p:cTn id="80" dur="1" fill="hold">
                                          <p:stCondLst>
                                            <p:cond delay="0"/>
                                          </p:stCondLst>
                                        </p:cTn>
                                        <p:tgtEl>
                                          <p:spTgt spid="23"/>
                                        </p:tgtEl>
                                        <p:attrNameLst>
                                          <p:attrName>style.visibility</p:attrName>
                                        </p:attrNameLst>
                                      </p:cBhvr>
                                      <p:to>
                                        <p:strVal val="visible"/>
                                      </p:to>
                                    </p:set>
                                    <p:anim calcmode="lin" valueType="num">
                                      <p:cBhvr>
                                        <p:cTn id="81" dur="1000" fill="hold"/>
                                        <p:tgtEl>
                                          <p:spTgt spid="23"/>
                                        </p:tgtEl>
                                        <p:attrNameLst>
                                          <p:attrName>ppt_w</p:attrName>
                                        </p:attrNameLst>
                                      </p:cBhvr>
                                      <p:tavLst>
                                        <p:tav tm="0">
                                          <p:val>
                                            <p:fltVal val="0"/>
                                          </p:val>
                                        </p:tav>
                                        <p:tav tm="100000">
                                          <p:val>
                                            <p:strVal val="#ppt_w"/>
                                          </p:val>
                                        </p:tav>
                                      </p:tavLst>
                                    </p:anim>
                                    <p:anim calcmode="lin" valueType="num">
                                      <p:cBhvr>
                                        <p:cTn id="82" dur="1000" fill="hold"/>
                                        <p:tgtEl>
                                          <p:spTgt spid="23"/>
                                        </p:tgtEl>
                                        <p:attrNameLst>
                                          <p:attrName>ppt_h</p:attrName>
                                        </p:attrNameLst>
                                      </p:cBhvr>
                                      <p:tavLst>
                                        <p:tav tm="0">
                                          <p:val>
                                            <p:fltVal val="0"/>
                                          </p:val>
                                        </p:tav>
                                        <p:tav tm="100000">
                                          <p:val>
                                            <p:strVal val="#ppt_h"/>
                                          </p:val>
                                        </p:tav>
                                      </p:tavLst>
                                    </p:anim>
                                    <p:anim calcmode="lin" valueType="num">
                                      <p:cBhvr>
                                        <p:cTn id="83" dur="1000" fill="hold"/>
                                        <p:tgtEl>
                                          <p:spTgt spid="23"/>
                                        </p:tgtEl>
                                        <p:attrNameLst>
                                          <p:attrName>style.rotation</p:attrName>
                                        </p:attrNameLst>
                                      </p:cBhvr>
                                      <p:tavLst>
                                        <p:tav tm="0">
                                          <p:val>
                                            <p:fltVal val="90"/>
                                          </p:val>
                                        </p:tav>
                                        <p:tav tm="100000">
                                          <p:val>
                                            <p:fltVal val="0"/>
                                          </p:val>
                                        </p:tav>
                                      </p:tavLst>
                                    </p:anim>
                                    <p:animEffect transition="in" filter="fade">
                                      <p:cBhvr>
                                        <p:cTn id="84" dur="1000"/>
                                        <p:tgtEl>
                                          <p:spTgt spid="23"/>
                                        </p:tgtEl>
                                      </p:cBhvr>
                                    </p:animEffect>
                                  </p:childTnLst>
                                </p:cTn>
                              </p:par>
                            </p:childTnLst>
                          </p:cTn>
                        </p:par>
                        <p:par>
                          <p:cTn id="85" fill="hold">
                            <p:stCondLst>
                              <p:cond delay="2000"/>
                            </p:stCondLst>
                            <p:childTnLst>
                              <p:par>
                                <p:cTn id="86" presetID="22" presetClass="entr" presetSubtype="8" fill="hold" nodeType="afterEffect">
                                  <p:stCondLst>
                                    <p:cond delay="0"/>
                                  </p:stCondLst>
                                  <p:childTnLst>
                                    <p:set>
                                      <p:cBhvr>
                                        <p:cTn id="87" dur="1" fill="hold">
                                          <p:stCondLst>
                                            <p:cond delay="0"/>
                                          </p:stCondLst>
                                        </p:cTn>
                                        <p:tgtEl>
                                          <p:spTgt spid="94"/>
                                        </p:tgtEl>
                                        <p:attrNameLst>
                                          <p:attrName>style.visibility</p:attrName>
                                        </p:attrNameLst>
                                      </p:cBhvr>
                                      <p:to>
                                        <p:strVal val="visible"/>
                                      </p:to>
                                    </p:set>
                                    <p:animEffect transition="in" filter="wipe(left)">
                                      <p:cBhvr>
                                        <p:cTn id="88" dur="500"/>
                                        <p:tgtEl>
                                          <p:spTgt spid="94"/>
                                        </p:tgtEl>
                                      </p:cBhvr>
                                    </p:animEffect>
                                  </p:childTnLst>
                                </p:cTn>
                              </p:par>
                            </p:childTnLst>
                          </p:cTn>
                        </p:par>
                        <p:par>
                          <p:cTn id="89" fill="hold">
                            <p:stCondLst>
                              <p:cond delay="2500"/>
                            </p:stCondLst>
                            <p:childTnLst>
                              <p:par>
                                <p:cTn id="90" presetID="10" presetClass="entr" presetSubtype="0" fill="hold" nodeType="after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12"/>
                                        </p:tgtEl>
                                        <p:attrNameLst>
                                          <p:attrName>style.visibility</p:attrName>
                                        </p:attrNameLst>
                                      </p:cBhvr>
                                      <p:to>
                                        <p:strVal val="visible"/>
                                      </p:to>
                                    </p:set>
                                    <p:animEffect transition="in" filter="fade">
                                      <p:cBhvr>
                                        <p:cTn id="95" dur="500"/>
                                        <p:tgtEl>
                                          <p:spTgt spid="11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13"/>
                                        </p:tgtEl>
                                        <p:attrNameLst>
                                          <p:attrName>style.visibility</p:attrName>
                                        </p:attrNameLst>
                                      </p:cBhvr>
                                      <p:to>
                                        <p:strVal val="visible"/>
                                      </p:to>
                                    </p:set>
                                    <p:animEffect transition="in" filter="fade">
                                      <p:cBhvr>
                                        <p:cTn id="98" dur="500"/>
                                        <p:tgtEl>
                                          <p:spTgt spid="113"/>
                                        </p:tgtEl>
                                      </p:cBhvr>
                                    </p:animEffect>
                                  </p:childTnLst>
                                </p:cTn>
                              </p:par>
                            </p:childTnLst>
                          </p:cTn>
                        </p:par>
                        <p:par>
                          <p:cTn id="99" fill="hold">
                            <p:stCondLst>
                              <p:cond delay="3000"/>
                            </p:stCondLst>
                            <p:childTnLst>
                              <p:par>
                                <p:cTn id="100" presetID="22" presetClass="entr" presetSubtype="8" fill="hold" nodeType="afterEffect">
                                  <p:stCondLst>
                                    <p:cond delay="0"/>
                                  </p:stCondLst>
                                  <p:childTnLst>
                                    <p:set>
                                      <p:cBhvr>
                                        <p:cTn id="101" dur="1" fill="hold">
                                          <p:stCondLst>
                                            <p:cond delay="0"/>
                                          </p:stCondLst>
                                        </p:cTn>
                                        <p:tgtEl>
                                          <p:spTgt spid="98"/>
                                        </p:tgtEl>
                                        <p:attrNameLst>
                                          <p:attrName>style.visibility</p:attrName>
                                        </p:attrNameLst>
                                      </p:cBhvr>
                                      <p:to>
                                        <p:strVal val="visible"/>
                                      </p:to>
                                    </p:set>
                                    <p:animEffect transition="in" filter="wipe(left)">
                                      <p:cBhvr>
                                        <p:cTn id="102" dur="500"/>
                                        <p:tgtEl>
                                          <p:spTgt spid="98"/>
                                        </p:tgtEl>
                                      </p:cBhvr>
                                    </p:animEffect>
                                  </p:childTnLst>
                                </p:cTn>
                              </p:par>
                            </p:childTnLst>
                          </p:cTn>
                        </p:par>
                        <p:par>
                          <p:cTn id="103" fill="hold">
                            <p:stCondLst>
                              <p:cond delay="3500"/>
                            </p:stCondLst>
                            <p:childTnLst>
                              <p:par>
                                <p:cTn id="104" presetID="10" presetClass="entr" presetSubtype="0" fill="hold" nodeType="afterEffect">
                                  <p:stCondLst>
                                    <p:cond delay="0"/>
                                  </p:stCondLst>
                                  <p:childTnLst>
                                    <p:set>
                                      <p:cBhvr>
                                        <p:cTn id="105" dur="1" fill="hold">
                                          <p:stCondLst>
                                            <p:cond delay="0"/>
                                          </p:stCondLst>
                                        </p:cTn>
                                        <p:tgtEl>
                                          <p:spTgt spid="116"/>
                                        </p:tgtEl>
                                        <p:attrNameLst>
                                          <p:attrName>style.visibility</p:attrName>
                                        </p:attrNameLst>
                                      </p:cBhvr>
                                      <p:to>
                                        <p:strVal val="visible"/>
                                      </p:to>
                                    </p:set>
                                    <p:animEffect transition="in" filter="fade">
                                      <p:cBhvr>
                                        <p:cTn id="106" dur="500"/>
                                        <p:tgtEl>
                                          <p:spTgt spid="11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23"/>
                                        </p:tgtEl>
                                        <p:attrNameLst>
                                          <p:attrName>style.visibility</p:attrName>
                                        </p:attrNameLst>
                                      </p:cBhvr>
                                      <p:to>
                                        <p:strVal val="visible"/>
                                      </p:to>
                                    </p:set>
                                    <p:animEffect transition="in" filter="fade">
                                      <p:cBhvr>
                                        <p:cTn id="109" dur="500"/>
                                        <p:tgtEl>
                                          <p:spTgt spid="123"/>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500"/>
                                        <p:tgtEl>
                                          <p:spTgt spid="124"/>
                                        </p:tgtEl>
                                      </p:cBhvr>
                                    </p:animEffect>
                                  </p:childTnLst>
                                </p:cTn>
                              </p:par>
                            </p:childTnLst>
                          </p:cTn>
                        </p:par>
                        <p:par>
                          <p:cTn id="113" fill="hold">
                            <p:stCondLst>
                              <p:cond delay="4000"/>
                            </p:stCondLst>
                            <p:childTnLst>
                              <p:par>
                                <p:cTn id="114" presetID="22" presetClass="entr" presetSubtype="8" fill="hold" nodeType="afterEffect">
                                  <p:stCondLst>
                                    <p:cond delay="0"/>
                                  </p:stCondLst>
                                  <p:childTnLst>
                                    <p:set>
                                      <p:cBhvr>
                                        <p:cTn id="115" dur="1" fill="hold">
                                          <p:stCondLst>
                                            <p:cond delay="0"/>
                                          </p:stCondLst>
                                        </p:cTn>
                                        <p:tgtEl>
                                          <p:spTgt spid="99"/>
                                        </p:tgtEl>
                                        <p:attrNameLst>
                                          <p:attrName>style.visibility</p:attrName>
                                        </p:attrNameLst>
                                      </p:cBhvr>
                                      <p:to>
                                        <p:strVal val="visible"/>
                                      </p:to>
                                    </p:set>
                                    <p:animEffect transition="in" filter="wipe(left)">
                                      <p:cBhvr>
                                        <p:cTn id="116" dur="500"/>
                                        <p:tgtEl>
                                          <p:spTgt spid="99"/>
                                        </p:tgtEl>
                                      </p:cBhvr>
                                    </p:animEffect>
                                  </p:childTnLst>
                                </p:cTn>
                              </p:par>
                            </p:childTnLst>
                          </p:cTn>
                        </p:par>
                        <p:par>
                          <p:cTn id="117" fill="hold">
                            <p:stCondLst>
                              <p:cond delay="4500"/>
                            </p:stCondLst>
                            <p:childTnLst>
                              <p:par>
                                <p:cTn id="118" presetID="10" presetClass="entr" presetSubtype="0" fill="hold" nodeType="afterEffect">
                                  <p:stCondLst>
                                    <p:cond delay="0"/>
                                  </p:stCondLst>
                                  <p:childTnLst>
                                    <p:set>
                                      <p:cBhvr>
                                        <p:cTn id="119" dur="1" fill="hold">
                                          <p:stCondLst>
                                            <p:cond delay="0"/>
                                          </p:stCondLst>
                                        </p:cTn>
                                        <p:tgtEl>
                                          <p:spTgt spid="125"/>
                                        </p:tgtEl>
                                        <p:attrNameLst>
                                          <p:attrName>style.visibility</p:attrName>
                                        </p:attrNameLst>
                                      </p:cBhvr>
                                      <p:to>
                                        <p:strVal val="visible"/>
                                      </p:to>
                                    </p:set>
                                    <p:animEffect transition="in" filter="fade">
                                      <p:cBhvr>
                                        <p:cTn id="120" dur="500"/>
                                        <p:tgtEl>
                                          <p:spTgt spid="125"/>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32"/>
                                        </p:tgtEl>
                                        <p:attrNameLst>
                                          <p:attrName>style.visibility</p:attrName>
                                        </p:attrNameLst>
                                      </p:cBhvr>
                                      <p:to>
                                        <p:strVal val="visible"/>
                                      </p:to>
                                    </p:set>
                                    <p:animEffect transition="in" filter="fade">
                                      <p:cBhvr>
                                        <p:cTn id="123" dur="500"/>
                                        <p:tgtEl>
                                          <p:spTgt spid="13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33"/>
                                        </p:tgtEl>
                                        <p:attrNameLst>
                                          <p:attrName>style.visibility</p:attrName>
                                        </p:attrNameLst>
                                      </p:cBhvr>
                                      <p:to>
                                        <p:strVal val="visible"/>
                                      </p:to>
                                    </p:set>
                                    <p:animEffect transition="in" filter="fade">
                                      <p:cBhvr>
                                        <p:cTn id="126" dur="500"/>
                                        <p:tgtEl>
                                          <p:spTgt spid="133"/>
                                        </p:tgtEl>
                                      </p:cBhvr>
                                    </p:animEffect>
                                  </p:childTnLst>
                                </p:cTn>
                              </p:par>
                            </p:childTnLst>
                          </p:cTn>
                        </p:par>
                        <p:par>
                          <p:cTn id="127" fill="hold">
                            <p:stCondLst>
                              <p:cond delay="5000"/>
                            </p:stCondLst>
                            <p:childTnLst>
                              <p:par>
                                <p:cTn id="128" presetID="22" presetClass="entr" presetSubtype="8" fill="hold" nodeType="after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wipe(left)">
                                      <p:cBhvr>
                                        <p:cTn id="130" dur="500"/>
                                        <p:tgtEl>
                                          <p:spTgt spid="104"/>
                                        </p:tgtEl>
                                      </p:cBhvr>
                                    </p:animEffect>
                                  </p:childTnLst>
                                </p:cTn>
                              </p:par>
                            </p:childTnLst>
                          </p:cTn>
                        </p:par>
                        <p:par>
                          <p:cTn id="131" fill="hold">
                            <p:stCondLst>
                              <p:cond delay="5500"/>
                            </p:stCondLst>
                            <p:childTnLst>
                              <p:par>
                                <p:cTn id="132" presetID="53" presetClass="entr" presetSubtype="16" fill="hold" nodeType="afterEffect">
                                  <p:stCondLst>
                                    <p:cond delay="0"/>
                                  </p:stCondLst>
                                  <p:childTnLst>
                                    <p:set>
                                      <p:cBhvr>
                                        <p:cTn id="133" dur="1" fill="hold">
                                          <p:stCondLst>
                                            <p:cond delay="0"/>
                                          </p:stCondLst>
                                        </p:cTn>
                                        <p:tgtEl>
                                          <p:spTgt spid="134"/>
                                        </p:tgtEl>
                                        <p:attrNameLst>
                                          <p:attrName>style.visibility</p:attrName>
                                        </p:attrNameLst>
                                      </p:cBhvr>
                                      <p:to>
                                        <p:strVal val="visible"/>
                                      </p:to>
                                    </p:set>
                                    <p:anim calcmode="lin" valueType="num">
                                      <p:cBhvr>
                                        <p:cTn id="134" dur="500" fill="hold"/>
                                        <p:tgtEl>
                                          <p:spTgt spid="134"/>
                                        </p:tgtEl>
                                        <p:attrNameLst>
                                          <p:attrName>ppt_w</p:attrName>
                                        </p:attrNameLst>
                                      </p:cBhvr>
                                      <p:tavLst>
                                        <p:tav tm="0">
                                          <p:val>
                                            <p:fltVal val="0"/>
                                          </p:val>
                                        </p:tav>
                                        <p:tav tm="100000">
                                          <p:val>
                                            <p:strVal val="#ppt_w"/>
                                          </p:val>
                                        </p:tav>
                                      </p:tavLst>
                                    </p:anim>
                                    <p:anim calcmode="lin" valueType="num">
                                      <p:cBhvr>
                                        <p:cTn id="135" dur="500" fill="hold"/>
                                        <p:tgtEl>
                                          <p:spTgt spid="134"/>
                                        </p:tgtEl>
                                        <p:attrNameLst>
                                          <p:attrName>ppt_h</p:attrName>
                                        </p:attrNameLst>
                                      </p:cBhvr>
                                      <p:tavLst>
                                        <p:tav tm="0">
                                          <p:val>
                                            <p:fltVal val="0"/>
                                          </p:val>
                                        </p:tav>
                                        <p:tav tm="100000">
                                          <p:val>
                                            <p:strVal val="#ppt_h"/>
                                          </p:val>
                                        </p:tav>
                                      </p:tavLst>
                                    </p:anim>
                                    <p:animEffect transition="in" filter="fade">
                                      <p:cBhvr>
                                        <p:cTn id="136" dur="500"/>
                                        <p:tgtEl>
                                          <p:spTgt spid="134"/>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139"/>
                                        </p:tgtEl>
                                        <p:attrNameLst>
                                          <p:attrName>style.visibility</p:attrName>
                                        </p:attrNameLst>
                                      </p:cBhvr>
                                      <p:to>
                                        <p:strVal val="visible"/>
                                      </p:to>
                                    </p:set>
                                    <p:animEffect transition="in" filter="fade">
                                      <p:cBhvr>
                                        <p:cTn id="139" dur="500"/>
                                        <p:tgtEl>
                                          <p:spTgt spid="139"/>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140"/>
                                        </p:tgtEl>
                                        <p:attrNameLst>
                                          <p:attrName>style.visibility</p:attrName>
                                        </p:attrNameLst>
                                      </p:cBhvr>
                                      <p:to>
                                        <p:strVal val="visible"/>
                                      </p:to>
                                    </p:set>
                                    <p:animEffect transition="in" filter="fade">
                                      <p:cBhvr>
                                        <p:cTn id="142"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 grpId="0" animBg="1"/>
      <p:bldP spid="18" grpId="0" animBg="1"/>
      <p:bldP spid="19" grpId="0" animBg="1"/>
      <p:bldP spid="20" grpId="0" animBg="1"/>
      <p:bldP spid="21" grpId="0" animBg="1"/>
      <p:bldP spid="22" grpId="0" animBg="1"/>
      <p:bldP spid="23" grpId="0" animBg="1"/>
      <p:bldP spid="24" grpId="0" animBg="1"/>
      <p:bldP spid="68" grpId="0" animBg="1"/>
      <p:bldP spid="73" grpId="0" animBg="1"/>
      <p:bldP spid="74" grpId="0" animBg="1"/>
      <p:bldP spid="75" grpId="0" animBg="1"/>
      <p:bldP spid="112" grpId="0"/>
      <p:bldP spid="113" grpId="0"/>
      <p:bldP spid="123" grpId="0"/>
      <p:bldP spid="124" grpId="0"/>
      <p:bldP spid="132" grpId="0"/>
      <p:bldP spid="133" grpId="0"/>
      <p:bldP spid="139" grpId="0"/>
      <p:bldP spid="1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3743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SNAKE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6" name="Freeform 9"/>
          <p:cNvSpPr>
            <a:spLocks/>
          </p:cNvSpPr>
          <p:nvPr/>
        </p:nvSpPr>
        <p:spPr bwMode="auto">
          <a:xfrm rot="2700000">
            <a:off x="2664329" y="2178104"/>
            <a:ext cx="2349770" cy="2349769"/>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Oval 79"/>
          <p:cNvSpPr/>
          <p:nvPr/>
        </p:nvSpPr>
        <p:spPr>
          <a:xfrm rot="13500000">
            <a:off x="4179602" y="3781772"/>
            <a:ext cx="540668" cy="540668"/>
          </a:xfrm>
          <a:prstGeom prst="ellipse">
            <a:avLst/>
          </a:prstGeom>
          <a:solidFill>
            <a:srgbClr val="1E222A"/>
          </a:solidFill>
          <a:ln w="13335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Freeform 9"/>
          <p:cNvSpPr>
            <a:spLocks/>
          </p:cNvSpPr>
          <p:nvPr/>
        </p:nvSpPr>
        <p:spPr bwMode="auto">
          <a:xfrm rot="2700000">
            <a:off x="98689" y="2178103"/>
            <a:ext cx="2349770" cy="2349769"/>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9"/>
          <p:cNvSpPr>
            <a:spLocks/>
          </p:cNvSpPr>
          <p:nvPr/>
        </p:nvSpPr>
        <p:spPr bwMode="auto">
          <a:xfrm rot="13500000">
            <a:off x="1385102" y="3428900"/>
            <a:ext cx="2349770" cy="2349770"/>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Oval 84"/>
          <p:cNvSpPr/>
          <p:nvPr/>
        </p:nvSpPr>
        <p:spPr>
          <a:xfrm rot="13500000">
            <a:off x="2289654" y="5438855"/>
            <a:ext cx="540668" cy="540668"/>
          </a:xfrm>
          <a:prstGeom prst="ellipse">
            <a:avLst/>
          </a:prstGeom>
          <a:solidFill>
            <a:srgbClr val="1E222A"/>
          </a:solidFill>
          <a:ln w="1333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rot="13500000">
            <a:off x="1003241" y="1977249"/>
            <a:ext cx="540668" cy="540668"/>
          </a:xfrm>
          <a:prstGeom prst="ellipse">
            <a:avLst/>
          </a:prstGeom>
          <a:solidFill>
            <a:srgbClr val="1E222A"/>
          </a:solidFill>
          <a:ln w="133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Freeform 101"/>
          <p:cNvSpPr/>
          <p:nvPr/>
        </p:nvSpPr>
        <p:spPr>
          <a:xfrm>
            <a:off x="-12082" y="3773016"/>
            <a:ext cx="1169415" cy="2005467"/>
          </a:xfrm>
          <a:custGeom>
            <a:avLst/>
            <a:gdLst>
              <a:gd name="connsiteX0" fmla="*/ 825115 w 1169415"/>
              <a:gd name="connsiteY0" fmla="*/ 0 h 2005467"/>
              <a:gd name="connsiteX1" fmla="*/ 1169415 w 1169415"/>
              <a:gd name="connsiteY1" fmla="*/ 828820 h 2005467"/>
              <a:gd name="connsiteX2" fmla="*/ 823972 w 1169415"/>
              <a:gd name="connsiteY2" fmla="*/ 1662681 h 2005467"/>
              <a:gd name="connsiteX3" fmla="*/ 109526 w 1169415"/>
              <a:gd name="connsiteY3" fmla="*/ 2000123 h 2005467"/>
              <a:gd name="connsiteX4" fmla="*/ 0 w 1169415"/>
              <a:gd name="connsiteY4" fmla="*/ 2005467 h 2005467"/>
              <a:gd name="connsiteX5" fmla="*/ 0 w 1169415"/>
              <a:gd name="connsiteY5" fmla="*/ 1452354 h 2005467"/>
              <a:gd name="connsiteX6" fmla="*/ 115260 w 1169415"/>
              <a:gd name="connsiteY6" fmla="*/ 1439917 h 2005467"/>
              <a:gd name="connsiteX7" fmla="*/ 431411 w 1169415"/>
              <a:gd name="connsiteY7" fmla="*/ 1270120 h 2005467"/>
              <a:gd name="connsiteX8" fmla="*/ 614425 w 1169415"/>
              <a:gd name="connsiteY8" fmla="*/ 831485 h 2005467"/>
              <a:gd name="connsiteX9" fmla="*/ 434299 w 1169415"/>
              <a:gd name="connsiteY9" fmla="*/ 390816 h 2005467"/>
              <a:gd name="connsiteX10" fmla="*/ 825115 w 1169415"/>
              <a:gd name="connsiteY10" fmla="*/ 0 h 200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415" h="2005467">
                <a:moveTo>
                  <a:pt x="825115" y="0"/>
                </a:moveTo>
                <a:cubicBezTo>
                  <a:pt x="1046501" y="221386"/>
                  <a:pt x="1167346" y="515926"/>
                  <a:pt x="1169415" y="828820"/>
                </a:cubicBezTo>
                <a:cubicBezTo>
                  <a:pt x="1169198" y="1143998"/>
                  <a:pt x="1047949" y="1438705"/>
                  <a:pt x="823972" y="1662681"/>
                </a:cubicBezTo>
                <a:cubicBezTo>
                  <a:pt x="629993" y="1856661"/>
                  <a:pt x="380111" y="1973740"/>
                  <a:pt x="109526" y="2000123"/>
                </a:cubicBezTo>
                <a:lnTo>
                  <a:pt x="0" y="2005467"/>
                </a:lnTo>
                <a:lnTo>
                  <a:pt x="0" y="1452354"/>
                </a:lnTo>
                <a:lnTo>
                  <a:pt x="115260" y="1439917"/>
                </a:lnTo>
                <a:cubicBezTo>
                  <a:pt x="234753" y="1415426"/>
                  <a:pt x="343992" y="1357539"/>
                  <a:pt x="431411" y="1270120"/>
                </a:cubicBezTo>
                <a:cubicBezTo>
                  <a:pt x="550256" y="1151275"/>
                  <a:pt x="614312" y="995926"/>
                  <a:pt x="614425" y="831485"/>
                </a:cubicBezTo>
                <a:cubicBezTo>
                  <a:pt x="616823" y="664759"/>
                  <a:pt x="550698" y="507215"/>
                  <a:pt x="434299" y="390816"/>
                </a:cubicBezTo>
                <a:cubicBezTo>
                  <a:pt x="434299" y="390816"/>
                  <a:pt x="434299" y="390816"/>
                  <a:pt x="82511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5" name="Group 114"/>
          <p:cNvGrpSpPr/>
          <p:nvPr/>
        </p:nvGrpSpPr>
        <p:grpSpPr>
          <a:xfrm>
            <a:off x="1056584" y="3100790"/>
            <a:ext cx="433980" cy="433980"/>
            <a:chOff x="3263900" y="4037013"/>
            <a:chExt cx="879475" cy="879475"/>
          </a:xfrm>
        </p:grpSpPr>
        <p:sp>
          <p:nvSpPr>
            <p:cNvPr id="120" name="Rectangle 20"/>
            <p:cNvSpPr>
              <a:spLocks noChangeArrowheads="1"/>
            </p:cNvSpPr>
            <p:nvPr/>
          </p:nvSpPr>
          <p:spPr bwMode="auto">
            <a:xfrm>
              <a:off x="3263900" y="4037013"/>
              <a:ext cx="879475" cy="879475"/>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Line 21"/>
            <p:cNvSpPr>
              <a:spLocks noChangeShapeType="1"/>
            </p:cNvSpPr>
            <p:nvPr/>
          </p:nvSpPr>
          <p:spPr bwMode="auto">
            <a:xfrm flipV="1">
              <a:off x="3719513" y="4310063"/>
              <a:ext cx="0" cy="26193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Line 22"/>
            <p:cNvSpPr>
              <a:spLocks noChangeShapeType="1"/>
            </p:cNvSpPr>
            <p:nvPr/>
          </p:nvSpPr>
          <p:spPr bwMode="auto">
            <a:xfrm flipV="1">
              <a:off x="3900488" y="4492626"/>
              <a:ext cx="0" cy="79375"/>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1" name="Line 23"/>
            <p:cNvSpPr>
              <a:spLocks noChangeShapeType="1"/>
            </p:cNvSpPr>
            <p:nvPr/>
          </p:nvSpPr>
          <p:spPr bwMode="auto">
            <a:xfrm flipV="1">
              <a:off x="3506788" y="4149726"/>
              <a:ext cx="0" cy="220663"/>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2" name="Line 24"/>
            <p:cNvSpPr>
              <a:spLocks noChangeShapeType="1"/>
            </p:cNvSpPr>
            <p:nvPr/>
          </p:nvSpPr>
          <p:spPr bwMode="auto">
            <a:xfrm flipV="1">
              <a:off x="3506788" y="4430713"/>
              <a:ext cx="0" cy="14128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3" name="Line 25"/>
            <p:cNvSpPr>
              <a:spLocks noChangeShapeType="1"/>
            </p:cNvSpPr>
            <p:nvPr/>
          </p:nvSpPr>
          <p:spPr bwMode="auto">
            <a:xfrm flipV="1">
              <a:off x="3900488" y="4149726"/>
              <a:ext cx="0" cy="28098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4" name="Line 26"/>
            <p:cNvSpPr>
              <a:spLocks noChangeShapeType="1"/>
            </p:cNvSpPr>
            <p:nvPr/>
          </p:nvSpPr>
          <p:spPr bwMode="auto">
            <a:xfrm flipV="1">
              <a:off x="3719513" y="4149726"/>
              <a:ext cx="0" cy="98425"/>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5" name="Rectangle 27"/>
            <p:cNvSpPr>
              <a:spLocks noChangeArrowheads="1"/>
            </p:cNvSpPr>
            <p:nvPr/>
          </p:nvSpPr>
          <p:spPr bwMode="auto">
            <a:xfrm>
              <a:off x="3840163" y="4430713"/>
              <a:ext cx="122238" cy="61913"/>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6" name="Rectangle 28"/>
            <p:cNvSpPr>
              <a:spLocks noChangeArrowheads="1"/>
            </p:cNvSpPr>
            <p:nvPr/>
          </p:nvSpPr>
          <p:spPr bwMode="auto">
            <a:xfrm>
              <a:off x="3657600" y="4248151"/>
              <a:ext cx="122238" cy="61913"/>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7" name="Rectangle 29"/>
            <p:cNvSpPr>
              <a:spLocks noChangeArrowheads="1"/>
            </p:cNvSpPr>
            <p:nvPr/>
          </p:nvSpPr>
          <p:spPr bwMode="auto">
            <a:xfrm>
              <a:off x="3444875" y="4370388"/>
              <a:ext cx="122238" cy="60325"/>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8" name="Oval 30"/>
            <p:cNvSpPr>
              <a:spLocks noChangeArrowheads="1"/>
            </p:cNvSpPr>
            <p:nvPr/>
          </p:nvSpPr>
          <p:spPr bwMode="auto">
            <a:xfrm>
              <a:off x="3840163"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9" name="Oval 31"/>
            <p:cNvSpPr>
              <a:spLocks noChangeArrowheads="1"/>
            </p:cNvSpPr>
            <p:nvPr/>
          </p:nvSpPr>
          <p:spPr bwMode="auto">
            <a:xfrm>
              <a:off x="3657600"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0" name="Oval 32"/>
            <p:cNvSpPr>
              <a:spLocks noChangeArrowheads="1"/>
            </p:cNvSpPr>
            <p:nvPr/>
          </p:nvSpPr>
          <p:spPr bwMode="auto">
            <a:xfrm>
              <a:off x="3444875"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1" name="Group 150"/>
          <p:cNvGrpSpPr/>
          <p:nvPr/>
        </p:nvGrpSpPr>
        <p:grpSpPr>
          <a:xfrm>
            <a:off x="2340193" y="4462122"/>
            <a:ext cx="439588" cy="431653"/>
            <a:chOff x="1614488" y="3721100"/>
            <a:chExt cx="879475" cy="863601"/>
          </a:xfrm>
        </p:grpSpPr>
        <p:sp>
          <p:nvSpPr>
            <p:cNvPr id="152"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3" name="Rectangle 11"/>
            <p:cNvSpPr>
              <a:spLocks noChangeArrowheads="1"/>
            </p:cNvSpPr>
            <p:nvPr/>
          </p:nvSpPr>
          <p:spPr bwMode="auto">
            <a:xfrm>
              <a:off x="1614488" y="3887788"/>
              <a:ext cx="879475" cy="696913"/>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4" name="Rectangle 12"/>
            <p:cNvSpPr>
              <a:spLocks noChangeArrowheads="1"/>
            </p:cNvSpPr>
            <p:nvPr/>
          </p:nvSpPr>
          <p:spPr bwMode="auto">
            <a:xfrm>
              <a:off x="1704976" y="3978275"/>
              <a:ext cx="698500" cy="515938"/>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5"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6" name="Line 14"/>
            <p:cNvSpPr>
              <a:spLocks noChangeShapeType="1"/>
            </p:cNvSpPr>
            <p:nvPr/>
          </p:nvSpPr>
          <p:spPr bwMode="auto">
            <a:xfrm>
              <a:off x="1849438" y="4373563"/>
              <a:ext cx="182563" cy="0"/>
            </a:xfrm>
            <a:prstGeom prst="line">
              <a:avLst/>
            </a:prstGeom>
            <a:noFill/>
            <a:ln w="15875" cap="flat">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7"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8"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9" name="Group 158"/>
          <p:cNvGrpSpPr/>
          <p:nvPr/>
        </p:nvGrpSpPr>
        <p:grpSpPr>
          <a:xfrm>
            <a:off x="3635971" y="3101954"/>
            <a:ext cx="431654" cy="431653"/>
            <a:chOff x="4033838" y="4086226"/>
            <a:chExt cx="881063" cy="881062"/>
          </a:xfrm>
        </p:grpSpPr>
        <p:sp>
          <p:nvSpPr>
            <p:cNvPr id="160"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1"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2" name="Oval 38"/>
            <p:cNvSpPr>
              <a:spLocks noChangeArrowheads="1"/>
            </p:cNvSpPr>
            <p:nvPr/>
          </p:nvSpPr>
          <p:spPr bwMode="auto">
            <a:xfrm>
              <a:off x="4352925" y="4176713"/>
              <a:ext cx="242888" cy="244475"/>
            </a:xfrm>
            <a:prstGeom prst="ellips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3" name="Oval 39"/>
            <p:cNvSpPr>
              <a:spLocks noChangeArrowheads="1"/>
            </p:cNvSpPr>
            <p:nvPr/>
          </p:nvSpPr>
          <p:spPr bwMode="auto">
            <a:xfrm>
              <a:off x="4216400" y="4405313"/>
              <a:ext cx="30163" cy="30163"/>
            </a:xfrm>
            <a:prstGeom prst="ellips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4" name="Rectangle 40"/>
            <p:cNvSpPr>
              <a:spLocks noChangeArrowheads="1"/>
            </p:cNvSpPr>
            <p:nvPr/>
          </p:nvSpPr>
          <p:spPr bwMode="auto">
            <a:xfrm>
              <a:off x="4672013" y="4176713"/>
              <a:ext cx="90488" cy="92075"/>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5" name="Line 41"/>
            <p:cNvSpPr>
              <a:spLocks noChangeShapeType="1"/>
            </p:cNvSpPr>
            <p:nvPr/>
          </p:nvSpPr>
          <p:spPr bwMode="auto">
            <a:xfrm flipV="1">
              <a:off x="4429125" y="4086226"/>
              <a:ext cx="0" cy="98425"/>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6" name="Line 42"/>
            <p:cNvSpPr>
              <a:spLocks noChangeShapeType="1"/>
            </p:cNvSpPr>
            <p:nvPr/>
          </p:nvSpPr>
          <p:spPr bwMode="auto">
            <a:xfrm flipV="1">
              <a:off x="4519613" y="4086226"/>
              <a:ext cx="0" cy="98425"/>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7" name="Line 43"/>
            <p:cNvSpPr>
              <a:spLocks noChangeShapeType="1"/>
            </p:cNvSpPr>
            <p:nvPr/>
          </p:nvSpPr>
          <p:spPr bwMode="auto">
            <a:xfrm flipV="1">
              <a:off x="4429125" y="4413251"/>
              <a:ext cx="0" cy="128588"/>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8" name="Line 44"/>
            <p:cNvSpPr>
              <a:spLocks noChangeShapeType="1"/>
            </p:cNvSpPr>
            <p:nvPr/>
          </p:nvSpPr>
          <p:spPr bwMode="auto">
            <a:xfrm flipV="1">
              <a:off x="4519613" y="4413251"/>
              <a:ext cx="0" cy="128588"/>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9" name="Line 45"/>
            <p:cNvSpPr>
              <a:spLocks noChangeShapeType="1"/>
            </p:cNvSpPr>
            <p:nvPr/>
          </p:nvSpPr>
          <p:spPr bwMode="auto">
            <a:xfrm>
              <a:off x="4094163" y="4541838"/>
              <a:ext cx="76041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0" name="Line 46"/>
            <p:cNvSpPr>
              <a:spLocks noChangeShapeType="1"/>
            </p:cNvSpPr>
            <p:nvPr/>
          </p:nvSpPr>
          <p:spPr bwMode="auto">
            <a:xfrm>
              <a:off x="4033838" y="4621213"/>
              <a:ext cx="88106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1" name="Line 47"/>
            <p:cNvSpPr>
              <a:spLocks noChangeShapeType="1"/>
            </p:cNvSpPr>
            <p:nvPr/>
          </p:nvSpPr>
          <p:spPr bwMode="auto">
            <a:xfrm>
              <a:off x="4079875" y="4694238"/>
              <a:ext cx="788988"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2" name="Line 48"/>
            <p:cNvSpPr>
              <a:spLocks noChangeShapeType="1"/>
            </p:cNvSpPr>
            <p:nvPr/>
          </p:nvSpPr>
          <p:spPr bwMode="auto">
            <a:xfrm>
              <a:off x="4159250" y="4906963"/>
              <a:ext cx="62706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73" name="TextBox 172"/>
          <p:cNvSpPr txBox="1"/>
          <p:nvPr/>
        </p:nvSpPr>
        <p:spPr>
          <a:xfrm>
            <a:off x="4112862" y="3843164"/>
            <a:ext cx="657963" cy="400110"/>
          </a:xfrm>
          <a:prstGeom prst="rect">
            <a:avLst/>
          </a:prstGeom>
          <a:noFill/>
        </p:spPr>
        <p:txBody>
          <a:bodyPr wrap="square" rtlCol="0">
            <a:spAutoFit/>
          </a:bodyPr>
          <a:lstStyle/>
          <a:p>
            <a:pPr algn="ctr"/>
            <a:r>
              <a:rPr lang="id-ID" sz="2000" b="1" dirty="0" smtClean="0">
                <a:solidFill>
                  <a:srgbClr val="FF6D6D"/>
                </a:solidFill>
                <a:latin typeface="Raleway" panose="020B0003030101060003" pitchFamily="34" charset="0"/>
              </a:rPr>
              <a:t>01</a:t>
            </a:r>
            <a:endParaRPr lang="id-ID" sz="2000" b="1" dirty="0">
              <a:solidFill>
                <a:srgbClr val="FF6D6D"/>
              </a:solidFill>
              <a:latin typeface="Raleway" panose="020B0003030101060003" pitchFamily="34" charset="0"/>
            </a:endParaRPr>
          </a:p>
        </p:txBody>
      </p:sp>
      <p:sp>
        <p:nvSpPr>
          <p:cNvPr id="174" name="TextBox 173"/>
          <p:cNvSpPr txBox="1"/>
          <p:nvPr/>
        </p:nvSpPr>
        <p:spPr>
          <a:xfrm>
            <a:off x="2219896" y="5509134"/>
            <a:ext cx="657963" cy="400110"/>
          </a:xfrm>
          <a:prstGeom prst="rect">
            <a:avLst/>
          </a:prstGeom>
          <a:noFill/>
        </p:spPr>
        <p:txBody>
          <a:bodyPr wrap="square" rtlCol="0">
            <a:spAutoFit/>
          </a:bodyPr>
          <a:lstStyle/>
          <a:p>
            <a:pPr algn="ctr"/>
            <a:r>
              <a:rPr lang="id-ID" sz="2000" b="1" dirty="0" smtClean="0">
                <a:solidFill>
                  <a:srgbClr val="595959"/>
                </a:solidFill>
                <a:latin typeface="Raleway" panose="020B0003030101060003" pitchFamily="34" charset="0"/>
              </a:rPr>
              <a:t>02</a:t>
            </a:r>
            <a:endParaRPr lang="id-ID" sz="2000" b="1" dirty="0">
              <a:solidFill>
                <a:srgbClr val="595959"/>
              </a:solidFill>
              <a:latin typeface="Raleway" panose="020B0003030101060003" pitchFamily="34" charset="0"/>
            </a:endParaRPr>
          </a:p>
        </p:txBody>
      </p:sp>
      <p:sp>
        <p:nvSpPr>
          <p:cNvPr id="175" name="TextBox 174"/>
          <p:cNvSpPr txBox="1"/>
          <p:nvPr/>
        </p:nvSpPr>
        <p:spPr>
          <a:xfrm>
            <a:off x="933870" y="2024457"/>
            <a:ext cx="657963" cy="400110"/>
          </a:xfrm>
          <a:prstGeom prst="rect">
            <a:avLst/>
          </a:prstGeom>
          <a:noFill/>
        </p:spPr>
        <p:txBody>
          <a:bodyPr wrap="square" rtlCol="0">
            <a:spAutoFit/>
          </a:bodyPr>
          <a:lstStyle/>
          <a:p>
            <a:pPr algn="ctr"/>
            <a:r>
              <a:rPr lang="id-ID" sz="2000" b="1" dirty="0" smtClean="0">
                <a:solidFill>
                  <a:srgbClr val="B4B4B4"/>
                </a:solidFill>
                <a:latin typeface="Raleway" panose="020B0003030101060003" pitchFamily="34" charset="0"/>
              </a:rPr>
              <a:t>03</a:t>
            </a:r>
            <a:endParaRPr lang="id-ID" sz="2000" b="1" dirty="0">
              <a:solidFill>
                <a:srgbClr val="B4B4B4"/>
              </a:solidFill>
              <a:latin typeface="Raleway" panose="020B0003030101060003" pitchFamily="34" charset="0"/>
            </a:endParaRPr>
          </a:p>
        </p:txBody>
      </p:sp>
      <p:sp>
        <p:nvSpPr>
          <p:cNvPr id="176" name="Rectangle 175"/>
          <p:cNvSpPr/>
          <p:nvPr/>
        </p:nvSpPr>
        <p:spPr>
          <a:xfrm>
            <a:off x="6041592" y="3709353"/>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a:off x="6041592" y="4470964"/>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a:off x="6041592" y="5158253"/>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0" name="Group 179"/>
          <p:cNvGrpSpPr/>
          <p:nvPr/>
        </p:nvGrpSpPr>
        <p:grpSpPr>
          <a:xfrm>
            <a:off x="6490601" y="3665070"/>
            <a:ext cx="305291" cy="300429"/>
            <a:chOff x="6297613" y="1392238"/>
            <a:chExt cx="498475" cy="490537"/>
          </a:xfrm>
          <a:solidFill>
            <a:schemeClr val="bg1">
              <a:lumMod val="65000"/>
            </a:schemeClr>
          </a:solidFill>
        </p:grpSpPr>
        <p:sp>
          <p:nvSpPr>
            <p:cNvPr id="181" name="Freeform 1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4" name="Group 183"/>
          <p:cNvGrpSpPr/>
          <p:nvPr/>
        </p:nvGrpSpPr>
        <p:grpSpPr>
          <a:xfrm>
            <a:off x="6501782" y="4423273"/>
            <a:ext cx="282929" cy="300430"/>
            <a:chOff x="6881813" y="2154238"/>
            <a:chExt cx="461963" cy="490538"/>
          </a:xfrm>
          <a:solidFill>
            <a:schemeClr val="bg1">
              <a:lumMod val="65000"/>
            </a:schemeClr>
          </a:solidFill>
        </p:grpSpPr>
        <p:sp>
          <p:nvSpPr>
            <p:cNvPr id="18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Freeform 28"/>
          <p:cNvSpPr>
            <a:spLocks noEditPoints="1"/>
          </p:cNvSpPr>
          <p:nvPr/>
        </p:nvSpPr>
        <p:spPr bwMode="auto">
          <a:xfrm>
            <a:off x="6492545" y="50844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TextBox 195"/>
          <p:cNvSpPr txBox="1"/>
          <p:nvPr/>
        </p:nvSpPr>
        <p:spPr>
          <a:xfrm>
            <a:off x="6862492" y="348382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197" name="TextBox 196"/>
          <p:cNvSpPr txBox="1"/>
          <p:nvPr/>
        </p:nvSpPr>
        <p:spPr>
          <a:xfrm>
            <a:off x="6862492" y="369856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98" name="TextBox 197"/>
          <p:cNvSpPr txBox="1"/>
          <p:nvPr/>
        </p:nvSpPr>
        <p:spPr>
          <a:xfrm>
            <a:off x="6862492" y="416318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99" name="TextBox 198"/>
          <p:cNvSpPr txBox="1"/>
          <p:nvPr/>
        </p:nvSpPr>
        <p:spPr>
          <a:xfrm>
            <a:off x="6862492" y="437792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00" name="TextBox 199"/>
          <p:cNvSpPr txBox="1"/>
          <p:nvPr/>
        </p:nvSpPr>
        <p:spPr>
          <a:xfrm>
            <a:off x="6862492" y="486966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201" name="TextBox 200"/>
          <p:cNvSpPr txBox="1"/>
          <p:nvPr/>
        </p:nvSpPr>
        <p:spPr>
          <a:xfrm>
            <a:off x="6862492" y="508441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04" name="TextBox 203"/>
          <p:cNvSpPr txBox="1"/>
          <p:nvPr/>
        </p:nvSpPr>
        <p:spPr>
          <a:xfrm>
            <a:off x="5884467" y="2101401"/>
            <a:ext cx="3078984" cy="646331"/>
          </a:xfrm>
          <a:prstGeom prst="rect">
            <a:avLst/>
          </a:prstGeom>
          <a:noFill/>
        </p:spPr>
        <p:txBody>
          <a:bodyPr wrap="none" rtlCol="0">
            <a:spAutoFit/>
          </a:bodyPr>
          <a:lstStyle/>
          <a:p>
            <a:r>
              <a:rPr lang="id-ID" sz="3600" b="1" dirty="0" smtClean="0">
                <a:solidFill>
                  <a:srgbClr val="FF6D6D"/>
                </a:solidFill>
                <a:latin typeface="Raleway" panose="020B0003030101060003" pitchFamily="34" charset="0"/>
              </a:rPr>
              <a:t>Snake Words</a:t>
            </a:r>
            <a:endParaRPr lang="id-ID" sz="3600" b="1" dirty="0">
              <a:solidFill>
                <a:srgbClr val="FF6D6D"/>
              </a:solidFill>
              <a:latin typeface="Raleway" panose="020B0003030101060003" pitchFamily="34" charset="0"/>
            </a:endParaRPr>
          </a:p>
        </p:txBody>
      </p:sp>
      <p:sp>
        <p:nvSpPr>
          <p:cNvPr id="205" name="Rectangle 204"/>
          <p:cNvSpPr/>
          <p:nvPr/>
        </p:nvSpPr>
        <p:spPr>
          <a:xfrm>
            <a:off x="5884467" y="2667028"/>
            <a:ext cx="4318869" cy="830997"/>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a:t>
            </a:r>
            <a:r>
              <a:rPr lang="id-ID" sz="1200" dirty="0" smtClean="0">
                <a:solidFill>
                  <a:schemeClr val="bg1">
                    <a:lumMod val="65000"/>
                  </a:schemeClr>
                </a:solidFill>
                <a:latin typeface="PT Sans" panose="020B0503020203020204" pitchFamily="34" charset="0"/>
              </a:rPr>
              <a:t>,</a:t>
            </a:r>
            <a:endParaRPr lang="id-ID" sz="1200" dirty="0">
              <a:solidFill>
                <a:schemeClr val="bg1">
                  <a:lumMod val="65000"/>
                </a:schemeClr>
              </a:solidFill>
              <a:latin typeface="PT Sans" panose="020B0503020203020204" pitchFamily="34" charset="0"/>
            </a:endParaRPr>
          </a:p>
          <a:p>
            <a:pPr algn="just"/>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7845924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fade">
                                      <p:cBhvr>
                                        <p:cTn id="15" dur="500"/>
                                        <p:tgtEl>
                                          <p:spTgt spid="8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3"/>
                                        </p:tgtEl>
                                        <p:attrNameLst>
                                          <p:attrName>style.visibility</p:attrName>
                                        </p:attrNameLst>
                                      </p:cBhvr>
                                      <p:to>
                                        <p:strVal val="visible"/>
                                      </p:to>
                                    </p:set>
                                    <p:animEffect transition="in" filter="fade">
                                      <p:cBhvr>
                                        <p:cTn id="19" dur="500"/>
                                        <p:tgtEl>
                                          <p:spTgt spid="173"/>
                                        </p:tgtEl>
                                      </p:cBhvr>
                                    </p:animEffect>
                                  </p:childTnLst>
                                </p:cTn>
                              </p:par>
                            </p:childTnLst>
                          </p:cTn>
                        </p:par>
                        <p:par>
                          <p:cTn id="20" fill="hold">
                            <p:stCondLst>
                              <p:cond delay="2000"/>
                            </p:stCondLst>
                            <p:childTnLst>
                              <p:par>
                                <p:cTn id="21" presetID="21" presetClass="entr" presetSubtype="2" fill="hold" grpId="0" nodeType="after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wheel(2)">
                                      <p:cBhvr>
                                        <p:cTn id="23" dur="1000"/>
                                        <p:tgtEl>
                                          <p:spTgt spid="76"/>
                                        </p:tgtEl>
                                      </p:cBhvr>
                                    </p:animEffect>
                                  </p:childTnLst>
                                </p:cTn>
                              </p:par>
                              <p:par>
                                <p:cTn id="24" presetID="10" presetClass="entr" presetSubtype="0" fill="hold" nodeType="withEffect">
                                  <p:stCondLst>
                                    <p:cond delay="0"/>
                                  </p:stCondLst>
                                  <p:childTnLst>
                                    <p:set>
                                      <p:cBhvr>
                                        <p:cTn id="25" dur="1" fill="hold">
                                          <p:stCondLst>
                                            <p:cond delay="0"/>
                                          </p:stCondLst>
                                        </p:cTn>
                                        <p:tgtEl>
                                          <p:spTgt spid="159"/>
                                        </p:tgtEl>
                                        <p:attrNameLst>
                                          <p:attrName>style.visibility</p:attrName>
                                        </p:attrNameLst>
                                      </p:cBhvr>
                                      <p:to>
                                        <p:strVal val="visible"/>
                                      </p:to>
                                    </p:set>
                                    <p:animEffect transition="in" filter="fade">
                                      <p:cBhvr>
                                        <p:cTn id="26" dur="500"/>
                                        <p:tgtEl>
                                          <p:spTgt spid="159"/>
                                        </p:tgtEl>
                                      </p:cBhvr>
                                    </p:animEffect>
                                  </p:childTnLst>
                                </p:cTn>
                              </p:par>
                            </p:childTnLst>
                          </p:cTn>
                        </p:par>
                        <p:par>
                          <p:cTn id="27" fill="hold">
                            <p:stCondLst>
                              <p:cond delay="3000"/>
                            </p:stCondLst>
                            <p:childTnLst>
                              <p:par>
                                <p:cTn id="28" presetID="21" presetClass="entr" presetSubtype="2" fill="hold" grpId="0" nodeType="after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wheel(2)">
                                      <p:cBhvr>
                                        <p:cTn id="30" dur="10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childTnLst>
                          </p:cTn>
                        </p:par>
                        <p:par>
                          <p:cTn id="34" fill="hold">
                            <p:stCondLst>
                              <p:cond delay="4000"/>
                            </p:stCondLst>
                            <p:childTnLst>
                              <p:par>
                                <p:cTn id="35" presetID="53" presetClass="entr" presetSubtype="16" fill="hold" grpId="0" nodeType="afterEffect">
                                  <p:stCondLst>
                                    <p:cond delay="0"/>
                                  </p:stCondLst>
                                  <p:childTnLst>
                                    <p:set>
                                      <p:cBhvr>
                                        <p:cTn id="36" dur="1" fill="hold">
                                          <p:stCondLst>
                                            <p:cond delay="0"/>
                                          </p:stCondLst>
                                        </p:cTn>
                                        <p:tgtEl>
                                          <p:spTgt spid="174"/>
                                        </p:tgtEl>
                                        <p:attrNameLst>
                                          <p:attrName>style.visibility</p:attrName>
                                        </p:attrNameLst>
                                      </p:cBhvr>
                                      <p:to>
                                        <p:strVal val="visible"/>
                                      </p:to>
                                    </p:set>
                                    <p:anim calcmode="lin" valueType="num">
                                      <p:cBhvr>
                                        <p:cTn id="37" dur="500" fill="hold"/>
                                        <p:tgtEl>
                                          <p:spTgt spid="174"/>
                                        </p:tgtEl>
                                        <p:attrNameLst>
                                          <p:attrName>ppt_w</p:attrName>
                                        </p:attrNameLst>
                                      </p:cBhvr>
                                      <p:tavLst>
                                        <p:tav tm="0">
                                          <p:val>
                                            <p:fltVal val="0"/>
                                          </p:val>
                                        </p:tav>
                                        <p:tav tm="100000">
                                          <p:val>
                                            <p:strVal val="#ppt_w"/>
                                          </p:val>
                                        </p:tav>
                                      </p:tavLst>
                                    </p:anim>
                                    <p:anim calcmode="lin" valueType="num">
                                      <p:cBhvr>
                                        <p:cTn id="38" dur="500" fill="hold"/>
                                        <p:tgtEl>
                                          <p:spTgt spid="174"/>
                                        </p:tgtEl>
                                        <p:attrNameLst>
                                          <p:attrName>ppt_h</p:attrName>
                                        </p:attrNameLst>
                                      </p:cBhvr>
                                      <p:tavLst>
                                        <p:tav tm="0">
                                          <p:val>
                                            <p:fltVal val="0"/>
                                          </p:val>
                                        </p:tav>
                                        <p:tav tm="100000">
                                          <p:val>
                                            <p:strVal val="#ppt_h"/>
                                          </p:val>
                                        </p:tav>
                                      </p:tavLst>
                                    </p:anim>
                                    <p:animEffect transition="in" filter="fade">
                                      <p:cBhvr>
                                        <p:cTn id="39" dur="500"/>
                                        <p:tgtEl>
                                          <p:spTgt spid="174"/>
                                        </p:tgtEl>
                                      </p:cBhvr>
                                    </p:animEffect>
                                  </p:childTnLst>
                                </p:cTn>
                              </p:par>
                              <p:par>
                                <p:cTn id="40" presetID="10" presetClass="entr" presetSubtype="0" fill="hold" nodeType="withEffect">
                                  <p:stCondLst>
                                    <p:cond delay="0"/>
                                  </p:stCondLst>
                                  <p:childTnLst>
                                    <p:set>
                                      <p:cBhvr>
                                        <p:cTn id="41" dur="1" fill="hold">
                                          <p:stCondLst>
                                            <p:cond delay="0"/>
                                          </p:stCondLst>
                                        </p:cTn>
                                        <p:tgtEl>
                                          <p:spTgt spid="151"/>
                                        </p:tgtEl>
                                        <p:attrNameLst>
                                          <p:attrName>style.visibility</p:attrName>
                                        </p:attrNameLst>
                                      </p:cBhvr>
                                      <p:to>
                                        <p:strVal val="visible"/>
                                      </p:to>
                                    </p:set>
                                    <p:animEffect transition="in" filter="fade">
                                      <p:cBhvr>
                                        <p:cTn id="42" dur="500"/>
                                        <p:tgtEl>
                                          <p:spTgt spid="151"/>
                                        </p:tgtEl>
                                      </p:cBhvr>
                                    </p:animEffect>
                                  </p:childTnLst>
                                </p:cTn>
                              </p:par>
                            </p:childTnLst>
                          </p:cTn>
                        </p:par>
                        <p:par>
                          <p:cTn id="43" fill="hold">
                            <p:stCondLst>
                              <p:cond delay="4500"/>
                            </p:stCondLst>
                            <p:childTnLst>
                              <p:par>
                                <p:cTn id="44" presetID="21" presetClass="entr" presetSubtype="2" fill="hold" grpId="0" nodeType="afterEffect">
                                  <p:stCondLst>
                                    <p:cond delay="0"/>
                                  </p:stCondLst>
                                  <p:childTnLst>
                                    <p:set>
                                      <p:cBhvr>
                                        <p:cTn id="45" dur="1" fill="hold">
                                          <p:stCondLst>
                                            <p:cond delay="0"/>
                                          </p:stCondLst>
                                        </p:cTn>
                                        <p:tgtEl>
                                          <p:spTgt spid="83"/>
                                        </p:tgtEl>
                                        <p:attrNameLst>
                                          <p:attrName>style.visibility</p:attrName>
                                        </p:attrNameLst>
                                      </p:cBhvr>
                                      <p:to>
                                        <p:strVal val="visible"/>
                                      </p:to>
                                    </p:set>
                                    <p:animEffect transition="in" filter="wheel(2)">
                                      <p:cBhvr>
                                        <p:cTn id="46" dur="1000"/>
                                        <p:tgtEl>
                                          <p:spTgt spid="8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fade">
                                      <p:cBhvr>
                                        <p:cTn id="49" dur="500"/>
                                        <p:tgtEl>
                                          <p:spTgt spid="86"/>
                                        </p:tgtEl>
                                      </p:cBhvr>
                                    </p:animEffect>
                                  </p:childTnLst>
                                </p:cTn>
                              </p:par>
                            </p:childTnLst>
                          </p:cTn>
                        </p:par>
                        <p:par>
                          <p:cTn id="50" fill="hold">
                            <p:stCondLst>
                              <p:cond delay="5500"/>
                            </p:stCondLst>
                            <p:childTnLst>
                              <p:par>
                                <p:cTn id="51" presetID="21" presetClass="entr" presetSubtype="2" fill="hold" grpId="0" nodeType="afterEffect">
                                  <p:stCondLst>
                                    <p:cond delay="0"/>
                                  </p:stCondLst>
                                  <p:childTnLst>
                                    <p:set>
                                      <p:cBhvr>
                                        <p:cTn id="52" dur="1" fill="hold">
                                          <p:stCondLst>
                                            <p:cond delay="0"/>
                                          </p:stCondLst>
                                        </p:cTn>
                                        <p:tgtEl>
                                          <p:spTgt spid="175"/>
                                        </p:tgtEl>
                                        <p:attrNameLst>
                                          <p:attrName>style.visibility</p:attrName>
                                        </p:attrNameLst>
                                      </p:cBhvr>
                                      <p:to>
                                        <p:strVal val="visible"/>
                                      </p:to>
                                    </p:set>
                                    <p:animEffect transition="in" filter="wheel(2)">
                                      <p:cBhvr>
                                        <p:cTn id="53" dur="1000"/>
                                        <p:tgtEl>
                                          <p:spTgt spid="175"/>
                                        </p:tgtEl>
                                      </p:cBhvr>
                                    </p:animEffect>
                                  </p:childTnLst>
                                </p:cTn>
                              </p:par>
                              <p:par>
                                <p:cTn id="54" presetID="10" presetClass="entr" presetSubtype="0" fill="hold" nodeType="withEffect">
                                  <p:stCondLst>
                                    <p:cond delay="0"/>
                                  </p:stCondLst>
                                  <p:childTnLst>
                                    <p:set>
                                      <p:cBhvr>
                                        <p:cTn id="55" dur="1" fill="hold">
                                          <p:stCondLst>
                                            <p:cond delay="0"/>
                                          </p:stCondLst>
                                        </p:cTn>
                                        <p:tgtEl>
                                          <p:spTgt spid="115"/>
                                        </p:tgtEl>
                                        <p:attrNameLst>
                                          <p:attrName>style.visibility</p:attrName>
                                        </p:attrNameLst>
                                      </p:cBhvr>
                                      <p:to>
                                        <p:strVal val="visible"/>
                                      </p:to>
                                    </p:set>
                                    <p:animEffect transition="in" filter="fade">
                                      <p:cBhvr>
                                        <p:cTn id="56" dur="500"/>
                                        <p:tgtEl>
                                          <p:spTgt spid="115"/>
                                        </p:tgtEl>
                                      </p:cBhvr>
                                    </p:animEffect>
                                  </p:childTnLst>
                                </p:cTn>
                              </p:par>
                            </p:childTnLst>
                          </p:cTn>
                        </p:par>
                        <p:par>
                          <p:cTn id="57" fill="hold">
                            <p:stCondLst>
                              <p:cond delay="6500"/>
                            </p:stCondLst>
                            <p:childTnLst>
                              <p:par>
                                <p:cTn id="58" presetID="53" presetClass="entr" presetSubtype="16" fill="hold" nodeType="afterEffect">
                                  <p:stCondLst>
                                    <p:cond delay="0"/>
                                  </p:stCondLst>
                                  <p:childTnLst>
                                    <p:set>
                                      <p:cBhvr>
                                        <p:cTn id="59" dur="1" fill="hold">
                                          <p:stCondLst>
                                            <p:cond delay="0"/>
                                          </p:stCondLst>
                                        </p:cTn>
                                        <p:tgtEl>
                                          <p:spTgt spid="175">
                                            <p:txEl>
                                              <p:pRg st="0" end="0"/>
                                            </p:txEl>
                                          </p:spTgt>
                                        </p:tgtEl>
                                        <p:attrNameLst>
                                          <p:attrName>style.visibility</p:attrName>
                                        </p:attrNameLst>
                                      </p:cBhvr>
                                      <p:to>
                                        <p:strVal val="visible"/>
                                      </p:to>
                                    </p:set>
                                    <p:anim calcmode="lin" valueType="num">
                                      <p:cBhvr>
                                        <p:cTn id="60" dur="500" fill="hold"/>
                                        <p:tgtEl>
                                          <p:spTgt spid="175">
                                            <p:txEl>
                                              <p:pRg st="0" end="0"/>
                                            </p:txEl>
                                          </p:spTgt>
                                        </p:tgtEl>
                                        <p:attrNameLst>
                                          <p:attrName>ppt_w</p:attrName>
                                        </p:attrNameLst>
                                      </p:cBhvr>
                                      <p:tavLst>
                                        <p:tav tm="0">
                                          <p:val>
                                            <p:fltVal val="0"/>
                                          </p:val>
                                        </p:tav>
                                        <p:tav tm="100000">
                                          <p:val>
                                            <p:strVal val="#ppt_w"/>
                                          </p:val>
                                        </p:tav>
                                      </p:tavLst>
                                    </p:anim>
                                    <p:anim calcmode="lin" valueType="num">
                                      <p:cBhvr>
                                        <p:cTn id="61" dur="500" fill="hold"/>
                                        <p:tgtEl>
                                          <p:spTgt spid="175">
                                            <p:txEl>
                                              <p:pRg st="0" end="0"/>
                                            </p:txEl>
                                          </p:spTgt>
                                        </p:tgtEl>
                                        <p:attrNameLst>
                                          <p:attrName>ppt_h</p:attrName>
                                        </p:attrNameLst>
                                      </p:cBhvr>
                                      <p:tavLst>
                                        <p:tav tm="0">
                                          <p:val>
                                            <p:fltVal val="0"/>
                                          </p:val>
                                        </p:tav>
                                        <p:tav tm="100000">
                                          <p:val>
                                            <p:strVal val="#ppt_h"/>
                                          </p:val>
                                        </p:tav>
                                      </p:tavLst>
                                    </p:anim>
                                    <p:animEffect transition="in" filter="fade">
                                      <p:cBhvr>
                                        <p:cTn id="62" dur="500"/>
                                        <p:tgtEl>
                                          <p:spTgt spid="175">
                                            <p:txEl>
                                              <p:pRg st="0" end="0"/>
                                            </p:txEl>
                                          </p:spTgt>
                                        </p:tgtEl>
                                      </p:cBhvr>
                                    </p:animEffect>
                                  </p:childTnLst>
                                </p:cTn>
                              </p:par>
                              <p:par>
                                <p:cTn id="63" presetID="21" presetClass="entr" presetSubtype="2"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wheel(2)">
                                      <p:cBhvr>
                                        <p:cTn id="65" dur="1000"/>
                                        <p:tgtEl>
                                          <p:spTgt spid="102"/>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204"/>
                                        </p:tgtEl>
                                        <p:attrNameLst>
                                          <p:attrName>style.visibility</p:attrName>
                                        </p:attrNameLst>
                                      </p:cBhvr>
                                      <p:to>
                                        <p:strVal val="visible"/>
                                      </p:to>
                                    </p:set>
                                    <p:animEffect transition="in" filter="fade">
                                      <p:cBhvr>
                                        <p:cTn id="69" dur="500"/>
                                        <p:tgtEl>
                                          <p:spTgt spid="20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5"/>
                                        </p:tgtEl>
                                        <p:attrNameLst>
                                          <p:attrName>style.visibility</p:attrName>
                                        </p:attrNameLst>
                                      </p:cBhvr>
                                      <p:to>
                                        <p:strVal val="visible"/>
                                      </p:to>
                                    </p:set>
                                    <p:animEffect transition="in" filter="fade">
                                      <p:cBhvr>
                                        <p:cTn id="72" dur="500"/>
                                        <p:tgtEl>
                                          <p:spTgt spid="205"/>
                                        </p:tgtEl>
                                      </p:cBhvr>
                                    </p:animEffect>
                                  </p:childTnLst>
                                </p:cTn>
                              </p:par>
                            </p:childTnLst>
                          </p:cTn>
                        </p:par>
                        <p:par>
                          <p:cTn id="73" fill="hold">
                            <p:stCondLst>
                              <p:cond delay="8000"/>
                            </p:stCondLst>
                            <p:childTnLst>
                              <p:par>
                                <p:cTn id="74" presetID="53" presetClass="entr" presetSubtype="16" fill="hold" grpId="0" nodeType="afterEffect">
                                  <p:stCondLst>
                                    <p:cond delay="0"/>
                                  </p:stCondLst>
                                  <p:childTnLst>
                                    <p:set>
                                      <p:cBhvr>
                                        <p:cTn id="75" dur="1" fill="hold">
                                          <p:stCondLst>
                                            <p:cond delay="0"/>
                                          </p:stCondLst>
                                        </p:cTn>
                                        <p:tgtEl>
                                          <p:spTgt spid="176"/>
                                        </p:tgtEl>
                                        <p:attrNameLst>
                                          <p:attrName>style.visibility</p:attrName>
                                        </p:attrNameLst>
                                      </p:cBhvr>
                                      <p:to>
                                        <p:strVal val="visible"/>
                                      </p:to>
                                    </p:set>
                                    <p:anim calcmode="lin" valueType="num">
                                      <p:cBhvr>
                                        <p:cTn id="76" dur="500" fill="hold"/>
                                        <p:tgtEl>
                                          <p:spTgt spid="176"/>
                                        </p:tgtEl>
                                        <p:attrNameLst>
                                          <p:attrName>ppt_w</p:attrName>
                                        </p:attrNameLst>
                                      </p:cBhvr>
                                      <p:tavLst>
                                        <p:tav tm="0">
                                          <p:val>
                                            <p:fltVal val="0"/>
                                          </p:val>
                                        </p:tav>
                                        <p:tav tm="100000">
                                          <p:val>
                                            <p:strVal val="#ppt_w"/>
                                          </p:val>
                                        </p:tav>
                                      </p:tavLst>
                                    </p:anim>
                                    <p:anim calcmode="lin" valueType="num">
                                      <p:cBhvr>
                                        <p:cTn id="77" dur="500" fill="hold"/>
                                        <p:tgtEl>
                                          <p:spTgt spid="176"/>
                                        </p:tgtEl>
                                        <p:attrNameLst>
                                          <p:attrName>ppt_h</p:attrName>
                                        </p:attrNameLst>
                                      </p:cBhvr>
                                      <p:tavLst>
                                        <p:tav tm="0">
                                          <p:val>
                                            <p:fltVal val="0"/>
                                          </p:val>
                                        </p:tav>
                                        <p:tav tm="100000">
                                          <p:val>
                                            <p:strVal val="#ppt_h"/>
                                          </p:val>
                                        </p:tav>
                                      </p:tavLst>
                                    </p:anim>
                                    <p:animEffect transition="in" filter="fade">
                                      <p:cBhvr>
                                        <p:cTn id="78" dur="500"/>
                                        <p:tgtEl>
                                          <p:spTgt spid="176"/>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180"/>
                                        </p:tgtEl>
                                        <p:attrNameLst>
                                          <p:attrName>style.visibility</p:attrName>
                                        </p:attrNameLst>
                                      </p:cBhvr>
                                      <p:to>
                                        <p:strVal val="visible"/>
                                      </p:to>
                                    </p:set>
                                    <p:animEffect transition="in" filter="fade">
                                      <p:cBhvr>
                                        <p:cTn id="82" dur="500"/>
                                        <p:tgtEl>
                                          <p:spTgt spid="180"/>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196"/>
                                        </p:tgtEl>
                                        <p:attrNameLst>
                                          <p:attrName>style.visibility</p:attrName>
                                        </p:attrNameLst>
                                      </p:cBhvr>
                                      <p:to>
                                        <p:strVal val="visible"/>
                                      </p:to>
                                    </p:set>
                                    <p:animEffect transition="in" filter="fade">
                                      <p:cBhvr>
                                        <p:cTn id="86" dur="500"/>
                                        <p:tgtEl>
                                          <p:spTgt spid="19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97"/>
                                        </p:tgtEl>
                                        <p:attrNameLst>
                                          <p:attrName>style.visibility</p:attrName>
                                        </p:attrNameLst>
                                      </p:cBhvr>
                                      <p:to>
                                        <p:strVal val="visible"/>
                                      </p:to>
                                    </p:set>
                                    <p:animEffect transition="in" filter="fade">
                                      <p:cBhvr>
                                        <p:cTn id="89" dur="500"/>
                                        <p:tgtEl>
                                          <p:spTgt spid="197"/>
                                        </p:tgtEl>
                                      </p:cBhvr>
                                    </p:animEffect>
                                  </p:childTnLst>
                                </p:cTn>
                              </p:par>
                            </p:childTnLst>
                          </p:cTn>
                        </p:par>
                        <p:par>
                          <p:cTn id="90" fill="hold">
                            <p:stCondLst>
                              <p:cond delay="9500"/>
                            </p:stCondLst>
                            <p:childTnLst>
                              <p:par>
                                <p:cTn id="91" presetID="53" presetClass="entr" presetSubtype="16" fill="hold" grpId="0" nodeType="afterEffect">
                                  <p:stCondLst>
                                    <p:cond delay="0"/>
                                  </p:stCondLst>
                                  <p:childTnLst>
                                    <p:set>
                                      <p:cBhvr>
                                        <p:cTn id="92" dur="1" fill="hold">
                                          <p:stCondLst>
                                            <p:cond delay="0"/>
                                          </p:stCondLst>
                                        </p:cTn>
                                        <p:tgtEl>
                                          <p:spTgt spid="177"/>
                                        </p:tgtEl>
                                        <p:attrNameLst>
                                          <p:attrName>style.visibility</p:attrName>
                                        </p:attrNameLst>
                                      </p:cBhvr>
                                      <p:to>
                                        <p:strVal val="visible"/>
                                      </p:to>
                                    </p:set>
                                    <p:anim calcmode="lin" valueType="num">
                                      <p:cBhvr>
                                        <p:cTn id="93" dur="500" fill="hold"/>
                                        <p:tgtEl>
                                          <p:spTgt spid="177"/>
                                        </p:tgtEl>
                                        <p:attrNameLst>
                                          <p:attrName>ppt_w</p:attrName>
                                        </p:attrNameLst>
                                      </p:cBhvr>
                                      <p:tavLst>
                                        <p:tav tm="0">
                                          <p:val>
                                            <p:fltVal val="0"/>
                                          </p:val>
                                        </p:tav>
                                        <p:tav tm="100000">
                                          <p:val>
                                            <p:strVal val="#ppt_w"/>
                                          </p:val>
                                        </p:tav>
                                      </p:tavLst>
                                    </p:anim>
                                    <p:anim calcmode="lin" valueType="num">
                                      <p:cBhvr>
                                        <p:cTn id="94" dur="500" fill="hold"/>
                                        <p:tgtEl>
                                          <p:spTgt spid="177"/>
                                        </p:tgtEl>
                                        <p:attrNameLst>
                                          <p:attrName>ppt_h</p:attrName>
                                        </p:attrNameLst>
                                      </p:cBhvr>
                                      <p:tavLst>
                                        <p:tav tm="0">
                                          <p:val>
                                            <p:fltVal val="0"/>
                                          </p:val>
                                        </p:tav>
                                        <p:tav tm="100000">
                                          <p:val>
                                            <p:strVal val="#ppt_h"/>
                                          </p:val>
                                        </p:tav>
                                      </p:tavLst>
                                    </p:anim>
                                    <p:animEffect transition="in" filter="fade">
                                      <p:cBhvr>
                                        <p:cTn id="95" dur="500"/>
                                        <p:tgtEl>
                                          <p:spTgt spid="177"/>
                                        </p:tgtEl>
                                      </p:cBhvr>
                                    </p:animEffect>
                                  </p:childTnLst>
                                </p:cTn>
                              </p:par>
                              <p:par>
                                <p:cTn id="96" presetID="10" presetClass="entr" presetSubtype="0" fill="hold" nodeType="withEffect">
                                  <p:stCondLst>
                                    <p:cond delay="0"/>
                                  </p:stCondLst>
                                  <p:childTnLst>
                                    <p:set>
                                      <p:cBhvr>
                                        <p:cTn id="97" dur="1" fill="hold">
                                          <p:stCondLst>
                                            <p:cond delay="0"/>
                                          </p:stCondLst>
                                        </p:cTn>
                                        <p:tgtEl>
                                          <p:spTgt spid="184"/>
                                        </p:tgtEl>
                                        <p:attrNameLst>
                                          <p:attrName>style.visibility</p:attrName>
                                        </p:attrNameLst>
                                      </p:cBhvr>
                                      <p:to>
                                        <p:strVal val="visible"/>
                                      </p:to>
                                    </p:set>
                                    <p:animEffect transition="in" filter="fade">
                                      <p:cBhvr>
                                        <p:cTn id="98" dur="500"/>
                                        <p:tgtEl>
                                          <p:spTgt spid="184"/>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98"/>
                                        </p:tgtEl>
                                        <p:attrNameLst>
                                          <p:attrName>style.visibility</p:attrName>
                                        </p:attrNameLst>
                                      </p:cBhvr>
                                      <p:to>
                                        <p:strVal val="visible"/>
                                      </p:to>
                                    </p:set>
                                    <p:animEffect transition="in" filter="fade">
                                      <p:cBhvr>
                                        <p:cTn id="102" dur="500"/>
                                        <p:tgtEl>
                                          <p:spTgt spid="19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99"/>
                                        </p:tgtEl>
                                        <p:attrNameLst>
                                          <p:attrName>style.visibility</p:attrName>
                                        </p:attrNameLst>
                                      </p:cBhvr>
                                      <p:to>
                                        <p:strVal val="visible"/>
                                      </p:to>
                                    </p:set>
                                    <p:animEffect transition="in" filter="fade">
                                      <p:cBhvr>
                                        <p:cTn id="105" dur="500"/>
                                        <p:tgtEl>
                                          <p:spTgt spid="199"/>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78"/>
                                        </p:tgtEl>
                                        <p:attrNameLst>
                                          <p:attrName>style.visibility</p:attrName>
                                        </p:attrNameLst>
                                      </p:cBhvr>
                                      <p:to>
                                        <p:strVal val="visible"/>
                                      </p:to>
                                    </p:set>
                                    <p:anim calcmode="lin" valueType="num">
                                      <p:cBhvr>
                                        <p:cTn id="109" dur="500" fill="hold"/>
                                        <p:tgtEl>
                                          <p:spTgt spid="178"/>
                                        </p:tgtEl>
                                        <p:attrNameLst>
                                          <p:attrName>ppt_w</p:attrName>
                                        </p:attrNameLst>
                                      </p:cBhvr>
                                      <p:tavLst>
                                        <p:tav tm="0">
                                          <p:val>
                                            <p:fltVal val="0"/>
                                          </p:val>
                                        </p:tav>
                                        <p:tav tm="100000">
                                          <p:val>
                                            <p:strVal val="#ppt_w"/>
                                          </p:val>
                                        </p:tav>
                                      </p:tavLst>
                                    </p:anim>
                                    <p:anim calcmode="lin" valueType="num">
                                      <p:cBhvr>
                                        <p:cTn id="110" dur="500" fill="hold"/>
                                        <p:tgtEl>
                                          <p:spTgt spid="178"/>
                                        </p:tgtEl>
                                        <p:attrNameLst>
                                          <p:attrName>ppt_h</p:attrName>
                                        </p:attrNameLst>
                                      </p:cBhvr>
                                      <p:tavLst>
                                        <p:tav tm="0">
                                          <p:val>
                                            <p:fltVal val="0"/>
                                          </p:val>
                                        </p:tav>
                                        <p:tav tm="100000">
                                          <p:val>
                                            <p:strVal val="#ppt_h"/>
                                          </p:val>
                                        </p:tav>
                                      </p:tavLst>
                                    </p:anim>
                                    <p:animEffect transition="in" filter="fade">
                                      <p:cBhvr>
                                        <p:cTn id="111" dur="500"/>
                                        <p:tgtEl>
                                          <p:spTgt spid="178"/>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88"/>
                                        </p:tgtEl>
                                        <p:attrNameLst>
                                          <p:attrName>style.visibility</p:attrName>
                                        </p:attrNameLst>
                                      </p:cBhvr>
                                      <p:to>
                                        <p:strVal val="visible"/>
                                      </p:to>
                                    </p:set>
                                    <p:animEffect transition="in" filter="fade">
                                      <p:cBhvr>
                                        <p:cTn id="114" dur="500"/>
                                        <p:tgtEl>
                                          <p:spTgt spid="188"/>
                                        </p:tgtEl>
                                      </p:cBhvr>
                                    </p:animEffect>
                                  </p:childTnLst>
                                </p:cTn>
                              </p:par>
                            </p:childTnLst>
                          </p:cTn>
                        </p:par>
                        <p:par>
                          <p:cTn id="115" fill="hold">
                            <p:stCondLst>
                              <p:cond delay="11000"/>
                            </p:stCondLst>
                            <p:childTnLst>
                              <p:par>
                                <p:cTn id="116" presetID="10" presetClass="entr" presetSubtype="0" fill="hold" grpId="0" nodeType="afterEffect">
                                  <p:stCondLst>
                                    <p:cond delay="0"/>
                                  </p:stCondLst>
                                  <p:childTnLst>
                                    <p:set>
                                      <p:cBhvr>
                                        <p:cTn id="117" dur="1" fill="hold">
                                          <p:stCondLst>
                                            <p:cond delay="0"/>
                                          </p:stCondLst>
                                        </p:cTn>
                                        <p:tgtEl>
                                          <p:spTgt spid="200"/>
                                        </p:tgtEl>
                                        <p:attrNameLst>
                                          <p:attrName>style.visibility</p:attrName>
                                        </p:attrNameLst>
                                      </p:cBhvr>
                                      <p:to>
                                        <p:strVal val="visible"/>
                                      </p:to>
                                    </p:set>
                                    <p:animEffect transition="in" filter="fade">
                                      <p:cBhvr>
                                        <p:cTn id="118" dur="500"/>
                                        <p:tgtEl>
                                          <p:spTgt spid="200"/>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201"/>
                                        </p:tgtEl>
                                        <p:attrNameLst>
                                          <p:attrName>style.visibility</p:attrName>
                                        </p:attrNameLst>
                                      </p:cBhvr>
                                      <p:to>
                                        <p:strVal val="visible"/>
                                      </p:to>
                                    </p:set>
                                    <p:animEffect transition="in" filter="fade">
                                      <p:cBhvr>
                                        <p:cTn id="121"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6" grpId="0" animBg="1"/>
      <p:bldP spid="80" grpId="0" animBg="1"/>
      <p:bldP spid="83" grpId="0" animBg="1"/>
      <p:bldP spid="84" grpId="0" animBg="1"/>
      <p:bldP spid="85" grpId="0" animBg="1"/>
      <p:bldP spid="86" grpId="0" animBg="1"/>
      <p:bldP spid="102" grpId="0" animBg="1"/>
      <p:bldP spid="173" grpId="0"/>
      <p:bldP spid="174" grpId="0"/>
      <p:bldP spid="175" grpId="0"/>
      <p:bldP spid="176" grpId="0" animBg="1"/>
      <p:bldP spid="177" grpId="0" animBg="1"/>
      <p:bldP spid="178" grpId="0" animBg="1"/>
      <p:bldP spid="188" grpId="0" animBg="1"/>
      <p:bldP spid="196" grpId="0"/>
      <p:bldP spid="197" grpId="0"/>
      <p:bldP spid="198" grpId="0"/>
      <p:bldP spid="199" grpId="0"/>
      <p:bldP spid="200" grpId="0"/>
      <p:bldP spid="201" grpId="0"/>
      <p:bldP spid="204" grpId="0"/>
      <p:bldP spid="20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7157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FF6D6D"/>
                </a:solidFill>
                <a:latin typeface="Raleway" panose="020B0003030101060003" pitchFamily="34" charset="0"/>
              </a:rPr>
              <a:t>INFOSTEP</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2817246"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Best reflect professionalism</a:t>
            </a:r>
            <a:endParaRPr lang="id-ID" sz="1600" dirty="0">
              <a:solidFill>
                <a:schemeClr val="bg1">
                  <a:lumMod val="65000"/>
                </a:schemeClr>
              </a:solidFill>
              <a:latin typeface="Raleway" panose="020B0003030101060003" pitchFamily="34" charset="0"/>
            </a:endParaRPr>
          </a:p>
        </p:txBody>
      </p:sp>
      <p:sp>
        <p:nvSpPr>
          <p:cNvPr id="200" name="Freeform 199"/>
          <p:cNvSpPr>
            <a:spLocks/>
          </p:cNvSpPr>
          <p:nvPr/>
        </p:nvSpPr>
        <p:spPr bwMode="auto">
          <a:xfrm flipH="1">
            <a:off x="10569670" y="606009"/>
            <a:ext cx="680103" cy="2695617"/>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200"/>
          <p:cNvSpPr>
            <a:spLocks/>
          </p:cNvSpPr>
          <p:nvPr/>
        </p:nvSpPr>
        <p:spPr bwMode="auto">
          <a:xfrm flipH="1">
            <a:off x="10562583" y="1966216"/>
            <a:ext cx="704900" cy="1572739"/>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rgbClr val="FF1919"/>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201"/>
          <p:cNvSpPr>
            <a:spLocks/>
          </p:cNvSpPr>
          <p:nvPr/>
        </p:nvSpPr>
        <p:spPr bwMode="auto">
          <a:xfrm flipH="1">
            <a:off x="10580295" y="3319338"/>
            <a:ext cx="687188" cy="800538"/>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202"/>
          <p:cNvSpPr>
            <a:spLocks/>
          </p:cNvSpPr>
          <p:nvPr/>
        </p:nvSpPr>
        <p:spPr bwMode="auto">
          <a:xfrm flipH="1">
            <a:off x="10562583" y="3917970"/>
            <a:ext cx="704900" cy="1569196"/>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203"/>
          <p:cNvSpPr>
            <a:spLocks/>
          </p:cNvSpPr>
          <p:nvPr/>
        </p:nvSpPr>
        <p:spPr bwMode="auto">
          <a:xfrm flipH="1">
            <a:off x="10555499" y="4144671"/>
            <a:ext cx="719069" cy="2706245"/>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Rectangle 37"/>
          <p:cNvSpPr>
            <a:spLocks noChangeArrowheads="1"/>
          </p:cNvSpPr>
          <p:nvPr/>
        </p:nvSpPr>
        <p:spPr bwMode="auto">
          <a:xfrm flipH="1">
            <a:off x="11249773" y="606009"/>
            <a:ext cx="942227" cy="789911"/>
          </a:xfrm>
          <a:prstGeom prst="rect">
            <a:avLst/>
          </a:pr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06" name="Rectangle 38"/>
          <p:cNvSpPr>
            <a:spLocks noChangeArrowheads="1"/>
          </p:cNvSpPr>
          <p:nvPr/>
        </p:nvSpPr>
        <p:spPr bwMode="auto">
          <a:xfrm flipH="1">
            <a:off x="11267483" y="1966216"/>
            <a:ext cx="924517" cy="807623"/>
          </a:xfrm>
          <a:prstGeom prst="rect">
            <a:avLst/>
          </a:pr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Rectangle 39"/>
          <p:cNvSpPr>
            <a:spLocks noChangeArrowheads="1"/>
          </p:cNvSpPr>
          <p:nvPr/>
        </p:nvSpPr>
        <p:spPr bwMode="auto">
          <a:xfrm flipH="1">
            <a:off x="11267483" y="3319338"/>
            <a:ext cx="924517" cy="800538"/>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Rectangle 40"/>
          <p:cNvSpPr>
            <a:spLocks noChangeArrowheads="1"/>
          </p:cNvSpPr>
          <p:nvPr/>
        </p:nvSpPr>
        <p:spPr bwMode="auto">
          <a:xfrm flipH="1">
            <a:off x="11260399" y="4683086"/>
            <a:ext cx="931601" cy="79699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Rectangle 41"/>
          <p:cNvSpPr>
            <a:spLocks noChangeArrowheads="1"/>
          </p:cNvSpPr>
          <p:nvPr/>
        </p:nvSpPr>
        <p:spPr bwMode="auto">
          <a:xfrm flipH="1">
            <a:off x="11274568" y="6043293"/>
            <a:ext cx="917432" cy="814707"/>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Rectangle 42"/>
          <p:cNvSpPr>
            <a:spLocks noChangeArrowheads="1"/>
          </p:cNvSpPr>
          <p:nvPr/>
        </p:nvSpPr>
        <p:spPr bwMode="auto">
          <a:xfrm flipH="1">
            <a:off x="9411368" y="3170566"/>
            <a:ext cx="1158302" cy="131060"/>
          </a:xfrm>
          <a:prstGeom prst="rect">
            <a:avLst/>
          </a:pr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43"/>
          <p:cNvSpPr>
            <a:spLocks noEditPoints="1"/>
          </p:cNvSpPr>
          <p:nvPr/>
        </p:nvSpPr>
        <p:spPr bwMode="auto">
          <a:xfrm flipH="1">
            <a:off x="8512810" y="1109002"/>
            <a:ext cx="779285" cy="1547943"/>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44"/>
          <p:cNvSpPr>
            <a:spLocks/>
          </p:cNvSpPr>
          <p:nvPr/>
        </p:nvSpPr>
        <p:spPr bwMode="auto">
          <a:xfrm flipH="1">
            <a:off x="8865868" y="2656945"/>
            <a:ext cx="545500" cy="644681"/>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Rectangle 45"/>
          <p:cNvSpPr>
            <a:spLocks noChangeArrowheads="1"/>
          </p:cNvSpPr>
          <p:nvPr/>
        </p:nvSpPr>
        <p:spPr bwMode="auto">
          <a:xfrm flipH="1">
            <a:off x="7374601" y="3411435"/>
            <a:ext cx="3187985" cy="127519"/>
          </a:xfrm>
          <a:prstGeom prst="rect">
            <a:avLst/>
          </a:pr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46"/>
          <p:cNvSpPr>
            <a:spLocks/>
          </p:cNvSpPr>
          <p:nvPr/>
        </p:nvSpPr>
        <p:spPr bwMode="auto">
          <a:xfrm flipH="1">
            <a:off x="6853896" y="2898977"/>
            <a:ext cx="520705"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215" name="Freeform 47"/>
          <p:cNvSpPr>
            <a:spLocks noEditPoints="1"/>
          </p:cNvSpPr>
          <p:nvPr/>
        </p:nvSpPr>
        <p:spPr bwMode="auto">
          <a:xfrm flipH="1">
            <a:off x="6526852" y="1106621"/>
            <a:ext cx="772201"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216" name="Rectangle 48"/>
          <p:cNvSpPr>
            <a:spLocks noChangeArrowheads="1"/>
          </p:cNvSpPr>
          <p:nvPr/>
        </p:nvSpPr>
        <p:spPr bwMode="auto">
          <a:xfrm flipH="1">
            <a:off x="5433471" y="3666474"/>
            <a:ext cx="5146825" cy="123976"/>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7" name="Freeform 49"/>
          <p:cNvSpPr>
            <a:spLocks noEditPoints="1"/>
          </p:cNvSpPr>
          <p:nvPr/>
        </p:nvSpPr>
        <p:spPr bwMode="auto">
          <a:xfrm flipH="1">
            <a:off x="4497168" y="1109002"/>
            <a:ext cx="779285" cy="19340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50"/>
          <p:cNvSpPr>
            <a:spLocks/>
          </p:cNvSpPr>
          <p:nvPr/>
        </p:nvSpPr>
        <p:spPr bwMode="auto">
          <a:xfrm flipH="1">
            <a:off x="4824213" y="3043046"/>
            <a:ext cx="609259" cy="747404"/>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9" name="Freeform 51"/>
          <p:cNvSpPr>
            <a:spLocks/>
          </p:cNvSpPr>
          <p:nvPr/>
        </p:nvSpPr>
        <p:spPr bwMode="auto">
          <a:xfrm flipH="1">
            <a:off x="5850290" y="3906064"/>
            <a:ext cx="510078" cy="673019"/>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0" name="Freeform 52"/>
          <p:cNvSpPr>
            <a:spLocks/>
          </p:cNvSpPr>
          <p:nvPr/>
        </p:nvSpPr>
        <p:spPr bwMode="auto">
          <a:xfrm flipH="1">
            <a:off x="6357987" y="3900260"/>
            <a:ext cx="4204599" cy="14168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53"/>
          <p:cNvSpPr>
            <a:spLocks noEditPoints="1"/>
          </p:cNvSpPr>
          <p:nvPr/>
        </p:nvSpPr>
        <p:spPr bwMode="auto">
          <a:xfrm flipH="1">
            <a:off x="5540957" y="4579083"/>
            <a:ext cx="779285" cy="1774644"/>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54"/>
          <p:cNvSpPr>
            <a:spLocks/>
          </p:cNvSpPr>
          <p:nvPr/>
        </p:nvSpPr>
        <p:spPr bwMode="auto">
          <a:xfrm flipH="1">
            <a:off x="7852797" y="4144671"/>
            <a:ext cx="577381" cy="552584"/>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Rectangle 55"/>
          <p:cNvSpPr>
            <a:spLocks noChangeArrowheads="1"/>
          </p:cNvSpPr>
          <p:nvPr/>
        </p:nvSpPr>
        <p:spPr bwMode="auto">
          <a:xfrm flipH="1">
            <a:off x="8430178" y="4144671"/>
            <a:ext cx="2125323" cy="123976"/>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4" name="Freeform 56"/>
          <p:cNvSpPr>
            <a:spLocks noEditPoints="1"/>
          </p:cNvSpPr>
          <p:nvPr/>
        </p:nvSpPr>
        <p:spPr bwMode="auto">
          <a:xfrm flipH="1">
            <a:off x="7543465" y="4697255"/>
            <a:ext cx="779285" cy="1640040"/>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5" name="TextBox 224"/>
          <p:cNvSpPr txBox="1"/>
          <p:nvPr/>
        </p:nvSpPr>
        <p:spPr>
          <a:xfrm flipH="1">
            <a:off x="8718749"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1</a:t>
            </a:r>
            <a:endParaRPr lang="id-ID" sz="2800" b="1" dirty="0">
              <a:solidFill>
                <a:schemeClr val="tx1">
                  <a:lumMod val="50000"/>
                  <a:lumOff val="50000"/>
                </a:schemeClr>
              </a:solidFill>
            </a:endParaRPr>
          </a:p>
        </p:txBody>
      </p:sp>
      <p:sp>
        <p:nvSpPr>
          <p:cNvPr id="226" name="TextBox 225"/>
          <p:cNvSpPr txBox="1"/>
          <p:nvPr/>
        </p:nvSpPr>
        <p:spPr>
          <a:xfrm flipH="1">
            <a:off x="6729249"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2</a:t>
            </a:r>
            <a:endParaRPr lang="id-ID" sz="2800" b="1" dirty="0">
              <a:solidFill>
                <a:schemeClr val="tx1">
                  <a:lumMod val="50000"/>
                  <a:lumOff val="50000"/>
                </a:schemeClr>
              </a:solidFill>
            </a:endParaRPr>
          </a:p>
        </p:txBody>
      </p:sp>
      <p:sp>
        <p:nvSpPr>
          <p:cNvPr id="227" name="TextBox 226"/>
          <p:cNvSpPr txBox="1"/>
          <p:nvPr/>
        </p:nvSpPr>
        <p:spPr>
          <a:xfrm flipH="1">
            <a:off x="4703107"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3</a:t>
            </a:r>
            <a:endParaRPr lang="id-ID" sz="2800" b="1" dirty="0">
              <a:solidFill>
                <a:schemeClr val="tx1">
                  <a:lumMod val="50000"/>
                  <a:lumOff val="50000"/>
                </a:schemeClr>
              </a:solidFill>
            </a:endParaRPr>
          </a:p>
        </p:txBody>
      </p:sp>
      <p:sp>
        <p:nvSpPr>
          <p:cNvPr id="228" name="TextBox 227"/>
          <p:cNvSpPr txBox="1"/>
          <p:nvPr/>
        </p:nvSpPr>
        <p:spPr>
          <a:xfrm flipH="1">
            <a:off x="7749404" y="5681437"/>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5</a:t>
            </a:r>
            <a:endParaRPr lang="id-ID" sz="2800" b="1" dirty="0">
              <a:solidFill>
                <a:schemeClr val="tx1">
                  <a:lumMod val="50000"/>
                  <a:lumOff val="50000"/>
                </a:schemeClr>
              </a:solidFill>
            </a:endParaRPr>
          </a:p>
        </p:txBody>
      </p:sp>
      <p:sp>
        <p:nvSpPr>
          <p:cNvPr id="229" name="TextBox 228"/>
          <p:cNvSpPr txBox="1"/>
          <p:nvPr/>
        </p:nvSpPr>
        <p:spPr>
          <a:xfrm flipH="1">
            <a:off x="5748679" y="5692195"/>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4</a:t>
            </a:r>
            <a:endParaRPr lang="id-ID" sz="2800" b="1" dirty="0">
              <a:solidFill>
                <a:schemeClr val="tx1">
                  <a:lumMod val="50000"/>
                  <a:lumOff val="50000"/>
                </a:schemeClr>
              </a:solidFill>
            </a:endParaRPr>
          </a:p>
        </p:txBody>
      </p:sp>
      <p:grpSp>
        <p:nvGrpSpPr>
          <p:cNvPr id="230" name="Group 229"/>
          <p:cNvGrpSpPr/>
          <p:nvPr/>
        </p:nvGrpSpPr>
        <p:grpSpPr>
          <a:xfrm flipH="1">
            <a:off x="11595768" y="762238"/>
            <a:ext cx="323404" cy="390193"/>
            <a:chOff x="134906" y="3220464"/>
            <a:chExt cx="730251" cy="881063"/>
          </a:xfrm>
          <a:noFill/>
        </p:grpSpPr>
        <p:sp>
          <p:nvSpPr>
            <p:cNvPr id="23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3"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4"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5"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6"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37" name="Freeform 5"/>
          <p:cNvSpPr>
            <a:spLocks noEditPoints="1"/>
          </p:cNvSpPr>
          <p:nvPr/>
        </p:nvSpPr>
        <p:spPr bwMode="auto">
          <a:xfrm flipH="1">
            <a:off x="11582445" y="2215075"/>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38" name="Group 237"/>
          <p:cNvGrpSpPr/>
          <p:nvPr/>
        </p:nvGrpSpPr>
        <p:grpSpPr>
          <a:xfrm flipH="1">
            <a:off x="5685153" y="1187034"/>
            <a:ext cx="374323" cy="571279"/>
            <a:chOff x="6553" y="1835403"/>
            <a:chExt cx="576263" cy="879476"/>
          </a:xfrm>
          <a:solidFill>
            <a:srgbClr val="FF6D6D"/>
          </a:solidFill>
        </p:grpSpPr>
        <p:sp>
          <p:nvSpPr>
            <p:cNvPr id="239"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0"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1" name="Line 52"/>
            <p:cNvSpPr>
              <a:spLocks noChangeShapeType="1"/>
            </p:cNvSpPr>
            <p:nvPr/>
          </p:nvSpPr>
          <p:spPr bwMode="auto">
            <a:xfrm>
              <a:off x="292303" y="2291016"/>
              <a:ext cx="0" cy="423863"/>
            </a:xfrm>
            <a:prstGeom prst="line">
              <a:avLst/>
            </a:prstGeom>
            <a:grpFill/>
            <a:ln w="12700"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2" name="Oval 53"/>
            <p:cNvSpPr>
              <a:spLocks noChangeArrowheads="1"/>
            </p:cNvSpPr>
            <p:nvPr/>
          </p:nvSpPr>
          <p:spPr bwMode="auto">
            <a:xfrm>
              <a:off x="216103" y="2138616"/>
              <a:ext cx="152400" cy="152400"/>
            </a:xfrm>
            <a:prstGeom prst="ellipse">
              <a:avLst/>
            </a:prstGeom>
            <a:grpFill/>
            <a:ln w="12700"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43" name="Freeform 12"/>
          <p:cNvSpPr>
            <a:spLocks noEditPoints="1"/>
          </p:cNvSpPr>
          <p:nvPr/>
        </p:nvSpPr>
        <p:spPr bwMode="auto">
          <a:xfrm flipH="1">
            <a:off x="11596974" y="4930437"/>
            <a:ext cx="320992" cy="26610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44" name="Freeform 9"/>
          <p:cNvSpPr>
            <a:spLocks/>
          </p:cNvSpPr>
          <p:nvPr/>
        </p:nvSpPr>
        <p:spPr bwMode="auto">
          <a:xfrm flipH="1">
            <a:off x="11556964" y="6264908"/>
            <a:ext cx="401011" cy="381159"/>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45" name="TextBox 244"/>
          <p:cNvSpPr txBox="1"/>
          <p:nvPr/>
        </p:nvSpPr>
        <p:spPr>
          <a:xfrm flipH="1">
            <a:off x="8982109" y="1875641"/>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01</a:t>
            </a:r>
            <a:endParaRPr lang="id-ID" sz="1867" b="1" dirty="0">
              <a:solidFill>
                <a:srgbClr val="FF6D6D"/>
              </a:solidFill>
            </a:endParaRPr>
          </a:p>
        </p:txBody>
      </p:sp>
      <p:sp>
        <p:nvSpPr>
          <p:cNvPr id="246" name="TextBox 245"/>
          <p:cNvSpPr txBox="1"/>
          <p:nvPr/>
        </p:nvSpPr>
        <p:spPr>
          <a:xfrm flipH="1">
            <a:off x="8982109"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47" name="TextBox 246"/>
          <p:cNvSpPr txBox="1"/>
          <p:nvPr/>
        </p:nvSpPr>
        <p:spPr>
          <a:xfrm flipH="1">
            <a:off x="7045066" y="187564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02</a:t>
            </a:r>
            <a:endParaRPr lang="id-ID" sz="1867" b="1" dirty="0">
              <a:solidFill>
                <a:srgbClr val="FF6D6D"/>
              </a:solidFill>
            </a:endParaRPr>
          </a:p>
        </p:txBody>
      </p:sp>
      <p:sp>
        <p:nvSpPr>
          <p:cNvPr id="248" name="TextBox 247"/>
          <p:cNvSpPr txBox="1"/>
          <p:nvPr/>
        </p:nvSpPr>
        <p:spPr>
          <a:xfrm flipH="1">
            <a:off x="7045066"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49" name="TextBox 248"/>
          <p:cNvSpPr txBox="1"/>
          <p:nvPr/>
        </p:nvSpPr>
        <p:spPr>
          <a:xfrm flipH="1">
            <a:off x="5037473" y="187564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03</a:t>
            </a:r>
            <a:endParaRPr lang="id-ID" sz="1867" b="1" dirty="0">
              <a:solidFill>
                <a:srgbClr val="FF6D6D"/>
              </a:solidFill>
            </a:endParaRPr>
          </a:p>
        </p:txBody>
      </p:sp>
      <p:sp>
        <p:nvSpPr>
          <p:cNvPr id="250" name="TextBox 249"/>
          <p:cNvSpPr txBox="1"/>
          <p:nvPr/>
        </p:nvSpPr>
        <p:spPr>
          <a:xfrm flipH="1">
            <a:off x="5037473"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51" name="TextBox 250"/>
          <p:cNvSpPr txBox="1"/>
          <p:nvPr/>
        </p:nvSpPr>
        <p:spPr>
          <a:xfrm flipH="1">
            <a:off x="5950327" y="461905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04</a:t>
            </a:r>
            <a:endParaRPr lang="id-ID" sz="1867" b="1" dirty="0">
              <a:solidFill>
                <a:srgbClr val="FF6D6D"/>
              </a:solidFill>
            </a:endParaRPr>
          </a:p>
        </p:txBody>
      </p:sp>
      <p:sp>
        <p:nvSpPr>
          <p:cNvPr id="252" name="TextBox 251"/>
          <p:cNvSpPr txBox="1"/>
          <p:nvPr/>
        </p:nvSpPr>
        <p:spPr>
          <a:xfrm flipH="1">
            <a:off x="5950327" y="4957625"/>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53" name="TextBox 252"/>
          <p:cNvSpPr txBox="1"/>
          <p:nvPr/>
        </p:nvSpPr>
        <p:spPr>
          <a:xfrm flipH="1">
            <a:off x="8046296" y="461905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05</a:t>
            </a:r>
            <a:endParaRPr lang="id-ID" sz="1867" b="1" dirty="0">
              <a:solidFill>
                <a:srgbClr val="FF6D6D"/>
              </a:solidFill>
            </a:endParaRPr>
          </a:p>
        </p:txBody>
      </p:sp>
      <p:sp>
        <p:nvSpPr>
          <p:cNvPr id="254" name="TextBox 253"/>
          <p:cNvSpPr txBox="1"/>
          <p:nvPr/>
        </p:nvSpPr>
        <p:spPr>
          <a:xfrm flipH="1">
            <a:off x="8046296" y="4957625"/>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grpSp>
        <p:nvGrpSpPr>
          <p:cNvPr id="255" name="Group 254"/>
          <p:cNvGrpSpPr/>
          <p:nvPr/>
        </p:nvGrpSpPr>
        <p:grpSpPr>
          <a:xfrm flipH="1">
            <a:off x="9791486" y="1143297"/>
            <a:ext cx="477030" cy="575546"/>
            <a:chOff x="134906" y="3220464"/>
            <a:chExt cx="730251" cy="881063"/>
          </a:xfrm>
          <a:solidFill>
            <a:srgbClr val="FF6D6D"/>
          </a:solidFill>
        </p:grpSpPr>
        <p:sp>
          <p:nvSpPr>
            <p:cNvPr id="256"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7"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8" name="Line 36"/>
            <p:cNvSpPr>
              <a:spLocks noChangeShapeType="1"/>
            </p:cNvSpPr>
            <p:nvPr/>
          </p:nvSpPr>
          <p:spPr bwMode="auto">
            <a:xfrm>
              <a:off x="742919" y="3904677"/>
              <a:ext cx="0" cy="196850"/>
            </a:xfrm>
            <a:prstGeom prst="line">
              <a:avLst/>
            </a:pr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9" name="Line 37"/>
            <p:cNvSpPr>
              <a:spLocks noChangeShapeType="1"/>
            </p:cNvSpPr>
            <p:nvPr/>
          </p:nvSpPr>
          <p:spPr bwMode="auto">
            <a:xfrm>
              <a:off x="652432" y="3949127"/>
              <a:ext cx="0" cy="152400"/>
            </a:xfrm>
            <a:prstGeom prst="line">
              <a:avLst/>
            </a:pr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0" name="Line 38"/>
            <p:cNvSpPr>
              <a:spLocks noChangeShapeType="1"/>
            </p:cNvSpPr>
            <p:nvPr/>
          </p:nvSpPr>
          <p:spPr bwMode="auto">
            <a:xfrm>
              <a:off x="560357" y="4011039"/>
              <a:ext cx="0" cy="90488"/>
            </a:xfrm>
            <a:prstGeom prst="line">
              <a:avLst/>
            </a:pr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1" name="Oval 39"/>
            <p:cNvSpPr>
              <a:spLocks noChangeArrowheads="1"/>
            </p:cNvSpPr>
            <p:nvPr/>
          </p:nvSpPr>
          <p:spPr bwMode="auto">
            <a:xfrm>
              <a:off x="480981" y="3296664"/>
              <a:ext cx="38100" cy="38100"/>
            </a:xfrm>
            <a:prstGeom prst="ellipse">
              <a:avLst/>
            </a:prstGeom>
            <a:grpFill/>
            <a:ln w="15875" cap="rnd">
              <a:solidFill>
                <a:srgbClr val="1E222A"/>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62" name="Freeform 5"/>
          <p:cNvSpPr>
            <a:spLocks noEditPoints="1"/>
          </p:cNvSpPr>
          <p:nvPr/>
        </p:nvSpPr>
        <p:spPr bwMode="auto">
          <a:xfrm flipH="1">
            <a:off x="7643460" y="1271207"/>
            <a:ext cx="472448" cy="462978"/>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63" name="Group 262"/>
          <p:cNvGrpSpPr/>
          <p:nvPr/>
        </p:nvGrpSpPr>
        <p:grpSpPr>
          <a:xfrm flipH="1">
            <a:off x="11649478" y="3548026"/>
            <a:ext cx="236458" cy="360872"/>
            <a:chOff x="6553" y="1835403"/>
            <a:chExt cx="576263" cy="879476"/>
          </a:xfrm>
          <a:noFill/>
        </p:grpSpPr>
        <p:sp>
          <p:nvSpPr>
            <p:cNvPr id="264"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5"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6"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7" name="Oval 5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68" name="Freeform 9"/>
          <p:cNvSpPr>
            <a:spLocks/>
          </p:cNvSpPr>
          <p:nvPr/>
        </p:nvSpPr>
        <p:spPr bwMode="auto">
          <a:xfrm flipH="1">
            <a:off x="8766583" y="5763225"/>
            <a:ext cx="475742" cy="452190"/>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69" name="Freeform 12"/>
          <p:cNvSpPr>
            <a:spLocks noEditPoints="1"/>
          </p:cNvSpPr>
          <p:nvPr/>
        </p:nvSpPr>
        <p:spPr bwMode="auto">
          <a:xfrm flipH="1">
            <a:off x="6659783" y="5802786"/>
            <a:ext cx="557434" cy="462122"/>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rgbClr val="FF6D6D"/>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70" name="TextBox 269"/>
          <p:cNvSpPr txBox="1"/>
          <p:nvPr/>
        </p:nvSpPr>
        <p:spPr>
          <a:xfrm>
            <a:off x="702528" y="3345538"/>
            <a:ext cx="2739596"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Line Info</a:t>
            </a:r>
            <a:endParaRPr lang="id-ID" sz="4800" b="1" dirty="0">
              <a:solidFill>
                <a:srgbClr val="FF6D6D"/>
              </a:solidFill>
              <a:latin typeface="Raleway" panose="020B0003030101060003" pitchFamily="34" charset="0"/>
            </a:endParaRPr>
          </a:p>
        </p:txBody>
      </p:sp>
      <p:sp>
        <p:nvSpPr>
          <p:cNvPr id="271" name="Rectangle 270"/>
          <p:cNvSpPr/>
          <p:nvPr/>
        </p:nvSpPr>
        <p:spPr>
          <a:xfrm>
            <a:off x="702527" y="4121371"/>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8977053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5"/>
                                        </p:tgtEl>
                                        <p:attrNameLst>
                                          <p:attrName>style.visibility</p:attrName>
                                        </p:attrNameLst>
                                      </p:cBhvr>
                                      <p:to>
                                        <p:strVal val="visible"/>
                                      </p:to>
                                    </p:set>
                                    <p:animEffect transition="in" filter="fade">
                                      <p:cBhvr>
                                        <p:cTn id="15" dur="500"/>
                                        <p:tgtEl>
                                          <p:spTgt spid="205"/>
                                        </p:tgtEl>
                                      </p:cBhvr>
                                    </p:animEffect>
                                  </p:childTnLst>
                                </p:cTn>
                              </p:par>
                              <p:par>
                                <p:cTn id="16" presetID="53" presetClass="entr" presetSubtype="16" fill="hold" nodeType="withEffect">
                                  <p:stCondLst>
                                    <p:cond delay="0"/>
                                  </p:stCondLst>
                                  <p:childTnLst>
                                    <p:set>
                                      <p:cBhvr>
                                        <p:cTn id="17" dur="1" fill="hold">
                                          <p:stCondLst>
                                            <p:cond delay="0"/>
                                          </p:stCondLst>
                                        </p:cTn>
                                        <p:tgtEl>
                                          <p:spTgt spid="230"/>
                                        </p:tgtEl>
                                        <p:attrNameLst>
                                          <p:attrName>style.visibility</p:attrName>
                                        </p:attrNameLst>
                                      </p:cBhvr>
                                      <p:to>
                                        <p:strVal val="visible"/>
                                      </p:to>
                                    </p:set>
                                    <p:anim calcmode="lin" valueType="num">
                                      <p:cBhvr>
                                        <p:cTn id="18" dur="500" fill="hold"/>
                                        <p:tgtEl>
                                          <p:spTgt spid="230"/>
                                        </p:tgtEl>
                                        <p:attrNameLst>
                                          <p:attrName>ppt_w</p:attrName>
                                        </p:attrNameLst>
                                      </p:cBhvr>
                                      <p:tavLst>
                                        <p:tav tm="0">
                                          <p:val>
                                            <p:fltVal val="0"/>
                                          </p:val>
                                        </p:tav>
                                        <p:tav tm="100000">
                                          <p:val>
                                            <p:strVal val="#ppt_w"/>
                                          </p:val>
                                        </p:tav>
                                      </p:tavLst>
                                    </p:anim>
                                    <p:anim calcmode="lin" valueType="num">
                                      <p:cBhvr>
                                        <p:cTn id="19" dur="500" fill="hold"/>
                                        <p:tgtEl>
                                          <p:spTgt spid="230"/>
                                        </p:tgtEl>
                                        <p:attrNameLst>
                                          <p:attrName>ppt_h</p:attrName>
                                        </p:attrNameLst>
                                      </p:cBhvr>
                                      <p:tavLst>
                                        <p:tav tm="0">
                                          <p:val>
                                            <p:fltVal val="0"/>
                                          </p:val>
                                        </p:tav>
                                        <p:tav tm="100000">
                                          <p:val>
                                            <p:strVal val="#ppt_h"/>
                                          </p:val>
                                        </p:tav>
                                      </p:tavLst>
                                    </p:anim>
                                    <p:animEffect transition="in" filter="fade">
                                      <p:cBhvr>
                                        <p:cTn id="20" dur="500"/>
                                        <p:tgtEl>
                                          <p:spTgt spid="230"/>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200"/>
                                        </p:tgtEl>
                                        <p:attrNameLst>
                                          <p:attrName>style.visibility</p:attrName>
                                        </p:attrNameLst>
                                      </p:cBhvr>
                                      <p:to>
                                        <p:strVal val="visible"/>
                                      </p:to>
                                    </p:set>
                                    <p:animEffect transition="in" filter="wipe(right)">
                                      <p:cBhvr>
                                        <p:cTn id="24" dur="500"/>
                                        <p:tgtEl>
                                          <p:spTgt spid="200"/>
                                        </p:tgtEl>
                                      </p:cBhvr>
                                    </p:animEffect>
                                  </p:childTnLst>
                                </p:cTn>
                              </p:par>
                            </p:childTnLst>
                          </p:cTn>
                        </p:par>
                        <p:par>
                          <p:cTn id="25" fill="hold">
                            <p:stCondLst>
                              <p:cond delay="2000"/>
                            </p:stCondLst>
                            <p:childTnLst>
                              <p:par>
                                <p:cTn id="26" presetID="22" presetClass="entr" presetSubtype="2" fill="hold" grpId="0" nodeType="afterEffect">
                                  <p:stCondLst>
                                    <p:cond delay="0"/>
                                  </p:stCondLst>
                                  <p:childTnLst>
                                    <p:set>
                                      <p:cBhvr>
                                        <p:cTn id="27" dur="1" fill="hold">
                                          <p:stCondLst>
                                            <p:cond delay="0"/>
                                          </p:stCondLst>
                                        </p:cTn>
                                        <p:tgtEl>
                                          <p:spTgt spid="210"/>
                                        </p:tgtEl>
                                        <p:attrNameLst>
                                          <p:attrName>style.visibility</p:attrName>
                                        </p:attrNameLst>
                                      </p:cBhvr>
                                      <p:to>
                                        <p:strVal val="visible"/>
                                      </p:to>
                                    </p:set>
                                    <p:animEffect transition="in" filter="wipe(right)">
                                      <p:cBhvr>
                                        <p:cTn id="28" dur="500"/>
                                        <p:tgtEl>
                                          <p:spTgt spid="210"/>
                                        </p:tgtEl>
                                      </p:cBhvr>
                                    </p:animEffect>
                                  </p:childTnLst>
                                </p:cTn>
                              </p:par>
                            </p:childTnLst>
                          </p:cTn>
                        </p:par>
                        <p:par>
                          <p:cTn id="29" fill="hold">
                            <p:stCondLst>
                              <p:cond delay="2500"/>
                            </p:stCondLst>
                            <p:childTnLst>
                              <p:par>
                                <p:cTn id="30" presetID="22" presetClass="entr" presetSubtype="4" fill="hold" grpId="0" nodeType="afterEffect">
                                  <p:stCondLst>
                                    <p:cond delay="0"/>
                                  </p:stCondLst>
                                  <p:childTnLst>
                                    <p:set>
                                      <p:cBhvr>
                                        <p:cTn id="31" dur="1" fill="hold">
                                          <p:stCondLst>
                                            <p:cond delay="0"/>
                                          </p:stCondLst>
                                        </p:cTn>
                                        <p:tgtEl>
                                          <p:spTgt spid="212"/>
                                        </p:tgtEl>
                                        <p:attrNameLst>
                                          <p:attrName>style.visibility</p:attrName>
                                        </p:attrNameLst>
                                      </p:cBhvr>
                                      <p:to>
                                        <p:strVal val="visible"/>
                                      </p:to>
                                    </p:set>
                                    <p:animEffect transition="in" filter="wipe(down)">
                                      <p:cBhvr>
                                        <p:cTn id="32" dur="500"/>
                                        <p:tgtEl>
                                          <p:spTgt spid="212"/>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211"/>
                                        </p:tgtEl>
                                        <p:attrNameLst>
                                          <p:attrName>style.visibility</p:attrName>
                                        </p:attrNameLst>
                                      </p:cBhvr>
                                      <p:to>
                                        <p:strVal val="visible"/>
                                      </p:to>
                                    </p:set>
                                    <p:animEffect transition="in" filter="wipe(down)">
                                      <p:cBhvr>
                                        <p:cTn id="36" dur="500"/>
                                        <p:tgtEl>
                                          <p:spTgt spid="2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25"/>
                                        </p:tgtEl>
                                        <p:attrNameLst>
                                          <p:attrName>style.visibility</p:attrName>
                                        </p:attrNameLst>
                                      </p:cBhvr>
                                      <p:to>
                                        <p:strVal val="visible"/>
                                      </p:to>
                                    </p:set>
                                    <p:animEffect transition="in" filter="fade">
                                      <p:cBhvr>
                                        <p:cTn id="39" dur="500"/>
                                        <p:tgtEl>
                                          <p:spTgt spid="225"/>
                                        </p:tgtEl>
                                      </p:cBhvr>
                                    </p:animEffect>
                                  </p:childTnLst>
                                </p:cTn>
                              </p:par>
                              <p:par>
                                <p:cTn id="40" presetID="53" presetClass="entr" presetSubtype="16" fill="hold" nodeType="withEffect">
                                  <p:stCondLst>
                                    <p:cond delay="0"/>
                                  </p:stCondLst>
                                  <p:childTnLst>
                                    <p:set>
                                      <p:cBhvr>
                                        <p:cTn id="41" dur="1" fill="hold">
                                          <p:stCondLst>
                                            <p:cond delay="0"/>
                                          </p:stCondLst>
                                        </p:cTn>
                                        <p:tgtEl>
                                          <p:spTgt spid="255"/>
                                        </p:tgtEl>
                                        <p:attrNameLst>
                                          <p:attrName>style.visibility</p:attrName>
                                        </p:attrNameLst>
                                      </p:cBhvr>
                                      <p:to>
                                        <p:strVal val="visible"/>
                                      </p:to>
                                    </p:set>
                                    <p:anim calcmode="lin" valueType="num">
                                      <p:cBhvr>
                                        <p:cTn id="42" dur="500" fill="hold"/>
                                        <p:tgtEl>
                                          <p:spTgt spid="255"/>
                                        </p:tgtEl>
                                        <p:attrNameLst>
                                          <p:attrName>ppt_w</p:attrName>
                                        </p:attrNameLst>
                                      </p:cBhvr>
                                      <p:tavLst>
                                        <p:tav tm="0">
                                          <p:val>
                                            <p:fltVal val="0"/>
                                          </p:val>
                                        </p:tav>
                                        <p:tav tm="100000">
                                          <p:val>
                                            <p:strVal val="#ppt_w"/>
                                          </p:val>
                                        </p:tav>
                                      </p:tavLst>
                                    </p:anim>
                                    <p:anim calcmode="lin" valueType="num">
                                      <p:cBhvr>
                                        <p:cTn id="43" dur="500" fill="hold"/>
                                        <p:tgtEl>
                                          <p:spTgt spid="255"/>
                                        </p:tgtEl>
                                        <p:attrNameLst>
                                          <p:attrName>ppt_h</p:attrName>
                                        </p:attrNameLst>
                                      </p:cBhvr>
                                      <p:tavLst>
                                        <p:tav tm="0">
                                          <p:val>
                                            <p:fltVal val="0"/>
                                          </p:val>
                                        </p:tav>
                                        <p:tav tm="100000">
                                          <p:val>
                                            <p:strVal val="#ppt_h"/>
                                          </p:val>
                                        </p:tav>
                                      </p:tavLst>
                                    </p:anim>
                                    <p:animEffect transition="in" filter="fade">
                                      <p:cBhvr>
                                        <p:cTn id="44" dur="500"/>
                                        <p:tgtEl>
                                          <p:spTgt spid="255"/>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245"/>
                                        </p:tgtEl>
                                        <p:attrNameLst>
                                          <p:attrName>style.visibility</p:attrName>
                                        </p:attrNameLst>
                                      </p:cBhvr>
                                      <p:to>
                                        <p:strVal val="visible"/>
                                      </p:to>
                                    </p:set>
                                    <p:animEffect transition="in" filter="fade">
                                      <p:cBhvr>
                                        <p:cTn id="48" dur="500"/>
                                        <p:tgtEl>
                                          <p:spTgt spid="24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46"/>
                                        </p:tgtEl>
                                        <p:attrNameLst>
                                          <p:attrName>style.visibility</p:attrName>
                                        </p:attrNameLst>
                                      </p:cBhvr>
                                      <p:to>
                                        <p:strVal val="visible"/>
                                      </p:to>
                                    </p:set>
                                    <p:animEffect transition="in" filter="fade">
                                      <p:cBhvr>
                                        <p:cTn id="51" dur="500"/>
                                        <p:tgtEl>
                                          <p:spTgt spid="246"/>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206"/>
                                        </p:tgtEl>
                                        <p:attrNameLst>
                                          <p:attrName>style.visibility</p:attrName>
                                        </p:attrNameLst>
                                      </p:cBhvr>
                                      <p:to>
                                        <p:strVal val="visible"/>
                                      </p:to>
                                    </p:set>
                                    <p:animEffect transition="in" filter="fade">
                                      <p:cBhvr>
                                        <p:cTn id="55" dur="500"/>
                                        <p:tgtEl>
                                          <p:spTgt spid="20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37"/>
                                        </p:tgtEl>
                                        <p:attrNameLst>
                                          <p:attrName>style.visibility</p:attrName>
                                        </p:attrNameLst>
                                      </p:cBhvr>
                                      <p:to>
                                        <p:strVal val="visible"/>
                                      </p:to>
                                    </p:set>
                                    <p:anim calcmode="lin" valueType="num">
                                      <p:cBhvr>
                                        <p:cTn id="58" dur="500" fill="hold"/>
                                        <p:tgtEl>
                                          <p:spTgt spid="237"/>
                                        </p:tgtEl>
                                        <p:attrNameLst>
                                          <p:attrName>ppt_w</p:attrName>
                                        </p:attrNameLst>
                                      </p:cBhvr>
                                      <p:tavLst>
                                        <p:tav tm="0">
                                          <p:val>
                                            <p:fltVal val="0"/>
                                          </p:val>
                                        </p:tav>
                                        <p:tav tm="100000">
                                          <p:val>
                                            <p:strVal val="#ppt_w"/>
                                          </p:val>
                                        </p:tav>
                                      </p:tavLst>
                                    </p:anim>
                                    <p:anim calcmode="lin" valueType="num">
                                      <p:cBhvr>
                                        <p:cTn id="59" dur="500" fill="hold"/>
                                        <p:tgtEl>
                                          <p:spTgt spid="237"/>
                                        </p:tgtEl>
                                        <p:attrNameLst>
                                          <p:attrName>ppt_h</p:attrName>
                                        </p:attrNameLst>
                                      </p:cBhvr>
                                      <p:tavLst>
                                        <p:tav tm="0">
                                          <p:val>
                                            <p:fltVal val="0"/>
                                          </p:val>
                                        </p:tav>
                                        <p:tav tm="100000">
                                          <p:val>
                                            <p:strVal val="#ppt_h"/>
                                          </p:val>
                                        </p:tav>
                                      </p:tavLst>
                                    </p:anim>
                                    <p:animEffect transition="in" filter="fade">
                                      <p:cBhvr>
                                        <p:cTn id="60" dur="500"/>
                                        <p:tgtEl>
                                          <p:spTgt spid="237"/>
                                        </p:tgtEl>
                                      </p:cBhvr>
                                    </p:animEffect>
                                  </p:childTnLst>
                                </p:cTn>
                              </p:par>
                            </p:childTnLst>
                          </p:cTn>
                        </p:par>
                        <p:par>
                          <p:cTn id="61" fill="hold">
                            <p:stCondLst>
                              <p:cond delay="4500"/>
                            </p:stCondLst>
                            <p:childTnLst>
                              <p:par>
                                <p:cTn id="62" presetID="22" presetClass="entr" presetSubtype="2" fill="hold" grpId="0" nodeType="afterEffect">
                                  <p:stCondLst>
                                    <p:cond delay="0"/>
                                  </p:stCondLst>
                                  <p:childTnLst>
                                    <p:set>
                                      <p:cBhvr>
                                        <p:cTn id="63" dur="1" fill="hold">
                                          <p:stCondLst>
                                            <p:cond delay="0"/>
                                          </p:stCondLst>
                                        </p:cTn>
                                        <p:tgtEl>
                                          <p:spTgt spid="201"/>
                                        </p:tgtEl>
                                        <p:attrNameLst>
                                          <p:attrName>style.visibility</p:attrName>
                                        </p:attrNameLst>
                                      </p:cBhvr>
                                      <p:to>
                                        <p:strVal val="visible"/>
                                      </p:to>
                                    </p:set>
                                    <p:animEffect transition="in" filter="wipe(right)">
                                      <p:cBhvr>
                                        <p:cTn id="64" dur="500"/>
                                        <p:tgtEl>
                                          <p:spTgt spid="201"/>
                                        </p:tgtEl>
                                      </p:cBhvr>
                                    </p:animEffect>
                                  </p:childTnLst>
                                </p:cTn>
                              </p:par>
                            </p:childTnLst>
                          </p:cTn>
                        </p:par>
                        <p:par>
                          <p:cTn id="65" fill="hold">
                            <p:stCondLst>
                              <p:cond delay="5000"/>
                            </p:stCondLst>
                            <p:childTnLst>
                              <p:par>
                                <p:cTn id="66" presetID="22" presetClass="entr" presetSubtype="2" fill="hold" grpId="0" nodeType="after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wipe(right)">
                                      <p:cBhvr>
                                        <p:cTn id="68" dur="500"/>
                                        <p:tgtEl>
                                          <p:spTgt spid="213"/>
                                        </p:tgtEl>
                                      </p:cBhvr>
                                    </p:animEffect>
                                  </p:childTnLst>
                                </p:cTn>
                              </p:par>
                            </p:childTnLst>
                          </p:cTn>
                        </p:par>
                        <p:par>
                          <p:cTn id="69" fill="hold">
                            <p:stCondLst>
                              <p:cond delay="5500"/>
                            </p:stCondLst>
                            <p:childTnLst>
                              <p:par>
                                <p:cTn id="70" presetID="22" presetClass="entr" presetSubtype="4" fill="hold" grpId="0" nodeType="afterEffect">
                                  <p:stCondLst>
                                    <p:cond delay="0"/>
                                  </p:stCondLst>
                                  <p:childTnLst>
                                    <p:set>
                                      <p:cBhvr>
                                        <p:cTn id="71" dur="1" fill="hold">
                                          <p:stCondLst>
                                            <p:cond delay="0"/>
                                          </p:stCondLst>
                                        </p:cTn>
                                        <p:tgtEl>
                                          <p:spTgt spid="214"/>
                                        </p:tgtEl>
                                        <p:attrNameLst>
                                          <p:attrName>style.visibility</p:attrName>
                                        </p:attrNameLst>
                                      </p:cBhvr>
                                      <p:to>
                                        <p:strVal val="visible"/>
                                      </p:to>
                                    </p:set>
                                    <p:animEffect transition="in" filter="wipe(down)">
                                      <p:cBhvr>
                                        <p:cTn id="72" dur="500"/>
                                        <p:tgtEl>
                                          <p:spTgt spid="214"/>
                                        </p:tgtEl>
                                      </p:cBhvr>
                                    </p:animEffect>
                                  </p:childTnLst>
                                </p:cTn>
                              </p:par>
                            </p:childTnLst>
                          </p:cTn>
                        </p:par>
                        <p:par>
                          <p:cTn id="73" fill="hold">
                            <p:stCondLst>
                              <p:cond delay="6000"/>
                            </p:stCondLst>
                            <p:childTnLst>
                              <p:par>
                                <p:cTn id="74" presetID="22" presetClass="entr" presetSubtype="4" fill="hold" grpId="0" nodeType="afterEffect">
                                  <p:stCondLst>
                                    <p:cond delay="0"/>
                                  </p:stCondLst>
                                  <p:childTnLst>
                                    <p:set>
                                      <p:cBhvr>
                                        <p:cTn id="75" dur="1" fill="hold">
                                          <p:stCondLst>
                                            <p:cond delay="0"/>
                                          </p:stCondLst>
                                        </p:cTn>
                                        <p:tgtEl>
                                          <p:spTgt spid="215"/>
                                        </p:tgtEl>
                                        <p:attrNameLst>
                                          <p:attrName>style.visibility</p:attrName>
                                        </p:attrNameLst>
                                      </p:cBhvr>
                                      <p:to>
                                        <p:strVal val="visible"/>
                                      </p:to>
                                    </p:set>
                                    <p:animEffect transition="in" filter="wipe(down)">
                                      <p:cBhvr>
                                        <p:cTn id="76" dur="500"/>
                                        <p:tgtEl>
                                          <p:spTgt spid="21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26"/>
                                        </p:tgtEl>
                                        <p:attrNameLst>
                                          <p:attrName>style.visibility</p:attrName>
                                        </p:attrNameLst>
                                      </p:cBhvr>
                                      <p:to>
                                        <p:strVal val="visible"/>
                                      </p:to>
                                    </p:set>
                                    <p:animEffect transition="in" filter="fade">
                                      <p:cBhvr>
                                        <p:cTn id="79" dur="500"/>
                                        <p:tgtEl>
                                          <p:spTgt spid="2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62"/>
                                        </p:tgtEl>
                                        <p:attrNameLst>
                                          <p:attrName>style.visibility</p:attrName>
                                        </p:attrNameLst>
                                      </p:cBhvr>
                                      <p:to>
                                        <p:strVal val="visible"/>
                                      </p:to>
                                    </p:set>
                                    <p:anim calcmode="lin" valueType="num">
                                      <p:cBhvr>
                                        <p:cTn id="82" dur="500" fill="hold"/>
                                        <p:tgtEl>
                                          <p:spTgt spid="262"/>
                                        </p:tgtEl>
                                        <p:attrNameLst>
                                          <p:attrName>ppt_w</p:attrName>
                                        </p:attrNameLst>
                                      </p:cBhvr>
                                      <p:tavLst>
                                        <p:tav tm="0">
                                          <p:val>
                                            <p:fltVal val="0"/>
                                          </p:val>
                                        </p:tav>
                                        <p:tav tm="100000">
                                          <p:val>
                                            <p:strVal val="#ppt_w"/>
                                          </p:val>
                                        </p:tav>
                                      </p:tavLst>
                                    </p:anim>
                                    <p:anim calcmode="lin" valueType="num">
                                      <p:cBhvr>
                                        <p:cTn id="83" dur="500" fill="hold"/>
                                        <p:tgtEl>
                                          <p:spTgt spid="262"/>
                                        </p:tgtEl>
                                        <p:attrNameLst>
                                          <p:attrName>ppt_h</p:attrName>
                                        </p:attrNameLst>
                                      </p:cBhvr>
                                      <p:tavLst>
                                        <p:tav tm="0">
                                          <p:val>
                                            <p:fltVal val="0"/>
                                          </p:val>
                                        </p:tav>
                                        <p:tav tm="100000">
                                          <p:val>
                                            <p:strVal val="#ppt_h"/>
                                          </p:val>
                                        </p:tav>
                                      </p:tavLst>
                                    </p:anim>
                                    <p:animEffect transition="in" filter="fade">
                                      <p:cBhvr>
                                        <p:cTn id="84" dur="500"/>
                                        <p:tgtEl>
                                          <p:spTgt spid="262"/>
                                        </p:tgtEl>
                                      </p:cBhvr>
                                    </p:animEffect>
                                  </p:childTnLst>
                                </p:cTn>
                              </p:par>
                            </p:childTnLst>
                          </p:cTn>
                        </p:par>
                        <p:par>
                          <p:cTn id="85" fill="hold">
                            <p:stCondLst>
                              <p:cond delay="6500"/>
                            </p:stCondLst>
                            <p:childTnLst>
                              <p:par>
                                <p:cTn id="86" presetID="10" presetClass="entr" presetSubtype="0" fill="hold" grpId="0" nodeType="afterEffect">
                                  <p:stCondLst>
                                    <p:cond delay="0"/>
                                  </p:stCondLst>
                                  <p:childTnLst>
                                    <p:set>
                                      <p:cBhvr>
                                        <p:cTn id="87" dur="1" fill="hold">
                                          <p:stCondLst>
                                            <p:cond delay="0"/>
                                          </p:stCondLst>
                                        </p:cTn>
                                        <p:tgtEl>
                                          <p:spTgt spid="247"/>
                                        </p:tgtEl>
                                        <p:attrNameLst>
                                          <p:attrName>style.visibility</p:attrName>
                                        </p:attrNameLst>
                                      </p:cBhvr>
                                      <p:to>
                                        <p:strVal val="visible"/>
                                      </p:to>
                                    </p:set>
                                    <p:animEffect transition="in" filter="fade">
                                      <p:cBhvr>
                                        <p:cTn id="88" dur="500"/>
                                        <p:tgtEl>
                                          <p:spTgt spid="24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48"/>
                                        </p:tgtEl>
                                        <p:attrNameLst>
                                          <p:attrName>style.visibility</p:attrName>
                                        </p:attrNameLst>
                                      </p:cBhvr>
                                      <p:to>
                                        <p:strVal val="visible"/>
                                      </p:to>
                                    </p:set>
                                    <p:animEffect transition="in" filter="fade">
                                      <p:cBhvr>
                                        <p:cTn id="91" dur="500"/>
                                        <p:tgtEl>
                                          <p:spTgt spid="248"/>
                                        </p:tgtEl>
                                      </p:cBhvr>
                                    </p:animEffect>
                                  </p:childTnLst>
                                </p:cTn>
                              </p:par>
                            </p:childTnLst>
                          </p:cTn>
                        </p:par>
                        <p:par>
                          <p:cTn id="92" fill="hold">
                            <p:stCondLst>
                              <p:cond delay="7000"/>
                            </p:stCondLst>
                            <p:childTnLst>
                              <p:par>
                                <p:cTn id="93" presetID="10" presetClass="entr" presetSubtype="0" fill="hold" grpId="0" nodeType="afterEffect">
                                  <p:stCondLst>
                                    <p:cond delay="0"/>
                                  </p:stCondLst>
                                  <p:childTnLst>
                                    <p:set>
                                      <p:cBhvr>
                                        <p:cTn id="94" dur="1" fill="hold">
                                          <p:stCondLst>
                                            <p:cond delay="0"/>
                                          </p:stCondLst>
                                        </p:cTn>
                                        <p:tgtEl>
                                          <p:spTgt spid="207"/>
                                        </p:tgtEl>
                                        <p:attrNameLst>
                                          <p:attrName>style.visibility</p:attrName>
                                        </p:attrNameLst>
                                      </p:cBhvr>
                                      <p:to>
                                        <p:strVal val="visible"/>
                                      </p:to>
                                    </p:set>
                                    <p:animEffect transition="in" filter="fade">
                                      <p:cBhvr>
                                        <p:cTn id="95" dur="500"/>
                                        <p:tgtEl>
                                          <p:spTgt spid="207"/>
                                        </p:tgtEl>
                                      </p:cBhvr>
                                    </p:animEffect>
                                  </p:childTnLst>
                                </p:cTn>
                              </p:par>
                              <p:par>
                                <p:cTn id="96" presetID="53" presetClass="entr" presetSubtype="16" fill="hold" nodeType="withEffect">
                                  <p:stCondLst>
                                    <p:cond delay="0"/>
                                  </p:stCondLst>
                                  <p:childTnLst>
                                    <p:set>
                                      <p:cBhvr>
                                        <p:cTn id="97" dur="1" fill="hold">
                                          <p:stCondLst>
                                            <p:cond delay="0"/>
                                          </p:stCondLst>
                                        </p:cTn>
                                        <p:tgtEl>
                                          <p:spTgt spid="263"/>
                                        </p:tgtEl>
                                        <p:attrNameLst>
                                          <p:attrName>style.visibility</p:attrName>
                                        </p:attrNameLst>
                                      </p:cBhvr>
                                      <p:to>
                                        <p:strVal val="visible"/>
                                      </p:to>
                                    </p:set>
                                    <p:anim calcmode="lin" valueType="num">
                                      <p:cBhvr>
                                        <p:cTn id="98" dur="500" fill="hold"/>
                                        <p:tgtEl>
                                          <p:spTgt spid="263"/>
                                        </p:tgtEl>
                                        <p:attrNameLst>
                                          <p:attrName>ppt_w</p:attrName>
                                        </p:attrNameLst>
                                      </p:cBhvr>
                                      <p:tavLst>
                                        <p:tav tm="0">
                                          <p:val>
                                            <p:fltVal val="0"/>
                                          </p:val>
                                        </p:tav>
                                        <p:tav tm="100000">
                                          <p:val>
                                            <p:strVal val="#ppt_w"/>
                                          </p:val>
                                        </p:tav>
                                      </p:tavLst>
                                    </p:anim>
                                    <p:anim calcmode="lin" valueType="num">
                                      <p:cBhvr>
                                        <p:cTn id="99" dur="500" fill="hold"/>
                                        <p:tgtEl>
                                          <p:spTgt spid="263"/>
                                        </p:tgtEl>
                                        <p:attrNameLst>
                                          <p:attrName>ppt_h</p:attrName>
                                        </p:attrNameLst>
                                      </p:cBhvr>
                                      <p:tavLst>
                                        <p:tav tm="0">
                                          <p:val>
                                            <p:fltVal val="0"/>
                                          </p:val>
                                        </p:tav>
                                        <p:tav tm="100000">
                                          <p:val>
                                            <p:strVal val="#ppt_h"/>
                                          </p:val>
                                        </p:tav>
                                      </p:tavLst>
                                    </p:anim>
                                    <p:animEffect transition="in" filter="fade">
                                      <p:cBhvr>
                                        <p:cTn id="100" dur="500"/>
                                        <p:tgtEl>
                                          <p:spTgt spid="263"/>
                                        </p:tgtEl>
                                      </p:cBhvr>
                                    </p:animEffect>
                                  </p:childTnLst>
                                </p:cTn>
                              </p:par>
                            </p:childTnLst>
                          </p:cTn>
                        </p:par>
                        <p:par>
                          <p:cTn id="101" fill="hold">
                            <p:stCondLst>
                              <p:cond delay="7500"/>
                            </p:stCondLst>
                            <p:childTnLst>
                              <p:par>
                                <p:cTn id="102" presetID="22" presetClass="entr" presetSubtype="2" fill="hold" grpId="0" nodeType="afterEffect">
                                  <p:stCondLst>
                                    <p:cond delay="0"/>
                                  </p:stCondLst>
                                  <p:childTnLst>
                                    <p:set>
                                      <p:cBhvr>
                                        <p:cTn id="103" dur="1" fill="hold">
                                          <p:stCondLst>
                                            <p:cond delay="0"/>
                                          </p:stCondLst>
                                        </p:cTn>
                                        <p:tgtEl>
                                          <p:spTgt spid="202"/>
                                        </p:tgtEl>
                                        <p:attrNameLst>
                                          <p:attrName>style.visibility</p:attrName>
                                        </p:attrNameLst>
                                      </p:cBhvr>
                                      <p:to>
                                        <p:strVal val="visible"/>
                                      </p:to>
                                    </p:set>
                                    <p:animEffect transition="in" filter="wipe(right)">
                                      <p:cBhvr>
                                        <p:cTn id="104" dur="500"/>
                                        <p:tgtEl>
                                          <p:spTgt spid="202"/>
                                        </p:tgtEl>
                                      </p:cBhvr>
                                    </p:animEffect>
                                  </p:childTnLst>
                                </p:cTn>
                              </p:par>
                            </p:childTnLst>
                          </p:cTn>
                        </p:par>
                        <p:par>
                          <p:cTn id="105" fill="hold">
                            <p:stCondLst>
                              <p:cond delay="8000"/>
                            </p:stCondLst>
                            <p:childTnLst>
                              <p:par>
                                <p:cTn id="106" presetID="22" presetClass="entr" presetSubtype="2" fill="hold" grpId="0" nodeType="afterEffect">
                                  <p:stCondLst>
                                    <p:cond delay="0"/>
                                  </p:stCondLst>
                                  <p:childTnLst>
                                    <p:set>
                                      <p:cBhvr>
                                        <p:cTn id="107" dur="1" fill="hold">
                                          <p:stCondLst>
                                            <p:cond delay="0"/>
                                          </p:stCondLst>
                                        </p:cTn>
                                        <p:tgtEl>
                                          <p:spTgt spid="216"/>
                                        </p:tgtEl>
                                        <p:attrNameLst>
                                          <p:attrName>style.visibility</p:attrName>
                                        </p:attrNameLst>
                                      </p:cBhvr>
                                      <p:to>
                                        <p:strVal val="visible"/>
                                      </p:to>
                                    </p:set>
                                    <p:animEffect transition="in" filter="wipe(right)">
                                      <p:cBhvr>
                                        <p:cTn id="108" dur="500"/>
                                        <p:tgtEl>
                                          <p:spTgt spid="216"/>
                                        </p:tgtEl>
                                      </p:cBhvr>
                                    </p:animEffect>
                                  </p:childTnLst>
                                </p:cTn>
                              </p:par>
                            </p:childTnLst>
                          </p:cTn>
                        </p:par>
                        <p:par>
                          <p:cTn id="109" fill="hold">
                            <p:stCondLst>
                              <p:cond delay="8500"/>
                            </p:stCondLst>
                            <p:childTnLst>
                              <p:par>
                                <p:cTn id="110" presetID="22" presetClass="entr" presetSubtype="4" fill="hold" grpId="0" nodeType="afterEffect">
                                  <p:stCondLst>
                                    <p:cond delay="0"/>
                                  </p:stCondLst>
                                  <p:childTnLst>
                                    <p:set>
                                      <p:cBhvr>
                                        <p:cTn id="111" dur="1" fill="hold">
                                          <p:stCondLst>
                                            <p:cond delay="0"/>
                                          </p:stCondLst>
                                        </p:cTn>
                                        <p:tgtEl>
                                          <p:spTgt spid="218"/>
                                        </p:tgtEl>
                                        <p:attrNameLst>
                                          <p:attrName>style.visibility</p:attrName>
                                        </p:attrNameLst>
                                      </p:cBhvr>
                                      <p:to>
                                        <p:strVal val="visible"/>
                                      </p:to>
                                    </p:set>
                                    <p:animEffect transition="in" filter="wipe(down)">
                                      <p:cBhvr>
                                        <p:cTn id="112" dur="500"/>
                                        <p:tgtEl>
                                          <p:spTgt spid="218"/>
                                        </p:tgtEl>
                                      </p:cBhvr>
                                    </p:animEffect>
                                  </p:childTnLst>
                                </p:cTn>
                              </p:par>
                            </p:childTnLst>
                          </p:cTn>
                        </p:par>
                        <p:par>
                          <p:cTn id="113" fill="hold">
                            <p:stCondLst>
                              <p:cond delay="9000"/>
                            </p:stCondLst>
                            <p:childTnLst>
                              <p:par>
                                <p:cTn id="114" presetID="22" presetClass="entr" presetSubtype="4" fill="hold" grpId="0" nodeType="afterEffect">
                                  <p:stCondLst>
                                    <p:cond delay="0"/>
                                  </p:stCondLst>
                                  <p:childTnLst>
                                    <p:set>
                                      <p:cBhvr>
                                        <p:cTn id="115" dur="1" fill="hold">
                                          <p:stCondLst>
                                            <p:cond delay="0"/>
                                          </p:stCondLst>
                                        </p:cTn>
                                        <p:tgtEl>
                                          <p:spTgt spid="217"/>
                                        </p:tgtEl>
                                        <p:attrNameLst>
                                          <p:attrName>style.visibility</p:attrName>
                                        </p:attrNameLst>
                                      </p:cBhvr>
                                      <p:to>
                                        <p:strVal val="visible"/>
                                      </p:to>
                                    </p:set>
                                    <p:animEffect transition="in" filter="wipe(down)">
                                      <p:cBhvr>
                                        <p:cTn id="116" dur="500"/>
                                        <p:tgtEl>
                                          <p:spTgt spid="21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27"/>
                                        </p:tgtEl>
                                        <p:attrNameLst>
                                          <p:attrName>style.visibility</p:attrName>
                                        </p:attrNameLst>
                                      </p:cBhvr>
                                      <p:to>
                                        <p:strVal val="visible"/>
                                      </p:to>
                                    </p:set>
                                    <p:animEffect transition="in" filter="fade">
                                      <p:cBhvr>
                                        <p:cTn id="119" dur="500"/>
                                        <p:tgtEl>
                                          <p:spTgt spid="227"/>
                                        </p:tgtEl>
                                      </p:cBhvr>
                                    </p:animEffect>
                                  </p:childTnLst>
                                </p:cTn>
                              </p:par>
                              <p:par>
                                <p:cTn id="120" presetID="53" presetClass="entr" presetSubtype="16" fill="hold" nodeType="withEffect">
                                  <p:stCondLst>
                                    <p:cond delay="0"/>
                                  </p:stCondLst>
                                  <p:childTnLst>
                                    <p:set>
                                      <p:cBhvr>
                                        <p:cTn id="121" dur="1" fill="hold">
                                          <p:stCondLst>
                                            <p:cond delay="0"/>
                                          </p:stCondLst>
                                        </p:cTn>
                                        <p:tgtEl>
                                          <p:spTgt spid="238"/>
                                        </p:tgtEl>
                                        <p:attrNameLst>
                                          <p:attrName>style.visibility</p:attrName>
                                        </p:attrNameLst>
                                      </p:cBhvr>
                                      <p:to>
                                        <p:strVal val="visible"/>
                                      </p:to>
                                    </p:set>
                                    <p:anim calcmode="lin" valueType="num">
                                      <p:cBhvr>
                                        <p:cTn id="122" dur="500" fill="hold"/>
                                        <p:tgtEl>
                                          <p:spTgt spid="238"/>
                                        </p:tgtEl>
                                        <p:attrNameLst>
                                          <p:attrName>ppt_w</p:attrName>
                                        </p:attrNameLst>
                                      </p:cBhvr>
                                      <p:tavLst>
                                        <p:tav tm="0">
                                          <p:val>
                                            <p:fltVal val="0"/>
                                          </p:val>
                                        </p:tav>
                                        <p:tav tm="100000">
                                          <p:val>
                                            <p:strVal val="#ppt_w"/>
                                          </p:val>
                                        </p:tav>
                                      </p:tavLst>
                                    </p:anim>
                                    <p:anim calcmode="lin" valueType="num">
                                      <p:cBhvr>
                                        <p:cTn id="123" dur="500" fill="hold"/>
                                        <p:tgtEl>
                                          <p:spTgt spid="238"/>
                                        </p:tgtEl>
                                        <p:attrNameLst>
                                          <p:attrName>ppt_h</p:attrName>
                                        </p:attrNameLst>
                                      </p:cBhvr>
                                      <p:tavLst>
                                        <p:tav tm="0">
                                          <p:val>
                                            <p:fltVal val="0"/>
                                          </p:val>
                                        </p:tav>
                                        <p:tav tm="100000">
                                          <p:val>
                                            <p:strVal val="#ppt_h"/>
                                          </p:val>
                                        </p:tav>
                                      </p:tavLst>
                                    </p:anim>
                                    <p:animEffect transition="in" filter="fade">
                                      <p:cBhvr>
                                        <p:cTn id="124" dur="500"/>
                                        <p:tgtEl>
                                          <p:spTgt spid="238"/>
                                        </p:tgtEl>
                                      </p:cBhvr>
                                    </p:animEffect>
                                  </p:childTnLst>
                                </p:cTn>
                              </p:par>
                            </p:childTnLst>
                          </p:cTn>
                        </p:par>
                        <p:par>
                          <p:cTn id="125" fill="hold">
                            <p:stCondLst>
                              <p:cond delay="9500"/>
                            </p:stCondLst>
                            <p:childTnLst>
                              <p:par>
                                <p:cTn id="126" presetID="10" presetClass="entr" presetSubtype="0" fill="hold" grpId="0" nodeType="afterEffect">
                                  <p:stCondLst>
                                    <p:cond delay="0"/>
                                  </p:stCondLst>
                                  <p:childTnLst>
                                    <p:set>
                                      <p:cBhvr>
                                        <p:cTn id="127" dur="1" fill="hold">
                                          <p:stCondLst>
                                            <p:cond delay="0"/>
                                          </p:stCondLst>
                                        </p:cTn>
                                        <p:tgtEl>
                                          <p:spTgt spid="249"/>
                                        </p:tgtEl>
                                        <p:attrNameLst>
                                          <p:attrName>style.visibility</p:attrName>
                                        </p:attrNameLst>
                                      </p:cBhvr>
                                      <p:to>
                                        <p:strVal val="visible"/>
                                      </p:to>
                                    </p:set>
                                    <p:animEffect transition="in" filter="fade">
                                      <p:cBhvr>
                                        <p:cTn id="128" dur="500"/>
                                        <p:tgtEl>
                                          <p:spTgt spid="249"/>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250"/>
                                        </p:tgtEl>
                                        <p:attrNameLst>
                                          <p:attrName>style.visibility</p:attrName>
                                        </p:attrNameLst>
                                      </p:cBhvr>
                                      <p:to>
                                        <p:strVal val="visible"/>
                                      </p:to>
                                    </p:set>
                                    <p:animEffect transition="in" filter="fade">
                                      <p:cBhvr>
                                        <p:cTn id="131" dur="500"/>
                                        <p:tgtEl>
                                          <p:spTgt spid="250"/>
                                        </p:tgtEl>
                                      </p:cBhvr>
                                    </p:animEffect>
                                  </p:childTnLst>
                                </p:cTn>
                              </p:par>
                            </p:childTnLst>
                          </p:cTn>
                        </p:par>
                        <p:par>
                          <p:cTn id="132" fill="hold">
                            <p:stCondLst>
                              <p:cond delay="10000"/>
                            </p:stCondLst>
                            <p:childTnLst>
                              <p:par>
                                <p:cTn id="133" presetID="10" presetClass="entr" presetSubtype="0" fill="hold" grpId="0" nodeType="afterEffect">
                                  <p:stCondLst>
                                    <p:cond delay="0"/>
                                  </p:stCondLst>
                                  <p:childTnLst>
                                    <p:set>
                                      <p:cBhvr>
                                        <p:cTn id="134" dur="1" fill="hold">
                                          <p:stCondLst>
                                            <p:cond delay="0"/>
                                          </p:stCondLst>
                                        </p:cTn>
                                        <p:tgtEl>
                                          <p:spTgt spid="208"/>
                                        </p:tgtEl>
                                        <p:attrNameLst>
                                          <p:attrName>style.visibility</p:attrName>
                                        </p:attrNameLst>
                                      </p:cBhvr>
                                      <p:to>
                                        <p:strVal val="visible"/>
                                      </p:to>
                                    </p:set>
                                    <p:animEffect transition="in" filter="fade">
                                      <p:cBhvr>
                                        <p:cTn id="135" dur="500"/>
                                        <p:tgtEl>
                                          <p:spTgt spid="20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243"/>
                                        </p:tgtEl>
                                        <p:attrNameLst>
                                          <p:attrName>style.visibility</p:attrName>
                                        </p:attrNameLst>
                                      </p:cBhvr>
                                      <p:to>
                                        <p:strVal val="visible"/>
                                      </p:to>
                                    </p:set>
                                    <p:anim calcmode="lin" valueType="num">
                                      <p:cBhvr>
                                        <p:cTn id="138" dur="500" fill="hold"/>
                                        <p:tgtEl>
                                          <p:spTgt spid="243"/>
                                        </p:tgtEl>
                                        <p:attrNameLst>
                                          <p:attrName>ppt_w</p:attrName>
                                        </p:attrNameLst>
                                      </p:cBhvr>
                                      <p:tavLst>
                                        <p:tav tm="0">
                                          <p:val>
                                            <p:fltVal val="0"/>
                                          </p:val>
                                        </p:tav>
                                        <p:tav tm="100000">
                                          <p:val>
                                            <p:strVal val="#ppt_w"/>
                                          </p:val>
                                        </p:tav>
                                      </p:tavLst>
                                    </p:anim>
                                    <p:anim calcmode="lin" valueType="num">
                                      <p:cBhvr>
                                        <p:cTn id="139" dur="500" fill="hold"/>
                                        <p:tgtEl>
                                          <p:spTgt spid="243"/>
                                        </p:tgtEl>
                                        <p:attrNameLst>
                                          <p:attrName>ppt_h</p:attrName>
                                        </p:attrNameLst>
                                      </p:cBhvr>
                                      <p:tavLst>
                                        <p:tav tm="0">
                                          <p:val>
                                            <p:fltVal val="0"/>
                                          </p:val>
                                        </p:tav>
                                        <p:tav tm="100000">
                                          <p:val>
                                            <p:strVal val="#ppt_h"/>
                                          </p:val>
                                        </p:tav>
                                      </p:tavLst>
                                    </p:anim>
                                    <p:animEffect transition="in" filter="fade">
                                      <p:cBhvr>
                                        <p:cTn id="140" dur="500"/>
                                        <p:tgtEl>
                                          <p:spTgt spid="243"/>
                                        </p:tgtEl>
                                      </p:cBhvr>
                                    </p:animEffect>
                                  </p:childTnLst>
                                </p:cTn>
                              </p:par>
                            </p:childTnLst>
                          </p:cTn>
                        </p:par>
                        <p:par>
                          <p:cTn id="141" fill="hold">
                            <p:stCondLst>
                              <p:cond delay="10500"/>
                            </p:stCondLst>
                            <p:childTnLst>
                              <p:par>
                                <p:cTn id="142" presetID="22" presetClass="entr" presetSubtype="2" fill="hold" grpId="0" nodeType="afterEffect">
                                  <p:stCondLst>
                                    <p:cond delay="0"/>
                                  </p:stCondLst>
                                  <p:childTnLst>
                                    <p:set>
                                      <p:cBhvr>
                                        <p:cTn id="143" dur="1" fill="hold">
                                          <p:stCondLst>
                                            <p:cond delay="0"/>
                                          </p:stCondLst>
                                        </p:cTn>
                                        <p:tgtEl>
                                          <p:spTgt spid="203"/>
                                        </p:tgtEl>
                                        <p:attrNameLst>
                                          <p:attrName>style.visibility</p:attrName>
                                        </p:attrNameLst>
                                      </p:cBhvr>
                                      <p:to>
                                        <p:strVal val="visible"/>
                                      </p:to>
                                    </p:set>
                                    <p:animEffect transition="in" filter="wipe(right)">
                                      <p:cBhvr>
                                        <p:cTn id="144" dur="500"/>
                                        <p:tgtEl>
                                          <p:spTgt spid="203"/>
                                        </p:tgtEl>
                                      </p:cBhvr>
                                    </p:animEffect>
                                  </p:childTnLst>
                                </p:cTn>
                              </p:par>
                            </p:childTnLst>
                          </p:cTn>
                        </p:par>
                        <p:par>
                          <p:cTn id="145" fill="hold">
                            <p:stCondLst>
                              <p:cond delay="11000"/>
                            </p:stCondLst>
                            <p:childTnLst>
                              <p:par>
                                <p:cTn id="146" presetID="22" presetClass="entr" presetSubtype="2" fill="hold" grpId="0" nodeType="afterEffect">
                                  <p:stCondLst>
                                    <p:cond delay="0"/>
                                  </p:stCondLst>
                                  <p:childTnLst>
                                    <p:set>
                                      <p:cBhvr>
                                        <p:cTn id="147" dur="1" fill="hold">
                                          <p:stCondLst>
                                            <p:cond delay="0"/>
                                          </p:stCondLst>
                                        </p:cTn>
                                        <p:tgtEl>
                                          <p:spTgt spid="220"/>
                                        </p:tgtEl>
                                        <p:attrNameLst>
                                          <p:attrName>style.visibility</p:attrName>
                                        </p:attrNameLst>
                                      </p:cBhvr>
                                      <p:to>
                                        <p:strVal val="visible"/>
                                      </p:to>
                                    </p:set>
                                    <p:animEffect transition="in" filter="wipe(right)">
                                      <p:cBhvr>
                                        <p:cTn id="148" dur="500"/>
                                        <p:tgtEl>
                                          <p:spTgt spid="220"/>
                                        </p:tgtEl>
                                      </p:cBhvr>
                                    </p:animEffect>
                                  </p:childTnLst>
                                </p:cTn>
                              </p:par>
                            </p:childTnLst>
                          </p:cTn>
                        </p:par>
                        <p:par>
                          <p:cTn id="149" fill="hold">
                            <p:stCondLst>
                              <p:cond delay="11500"/>
                            </p:stCondLst>
                            <p:childTnLst>
                              <p:par>
                                <p:cTn id="150" presetID="22" presetClass="entr" presetSubtype="1" fill="hold" grpId="0" nodeType="afterEffect">
                                  <p:stCondLst>
                                    <p:cond delay="0"/>
                                  </p:stCondLst>
                                  <p:childTnLst>
                                    <p:set>
                                      <p:cBhvr>
                                        <p:cTn id="151" dur="1" fill="hold">
                                          <p:stCondLst>
                                            <p:cond delay="0"/>
                                          </p:stCondLst>
                                        </p:cTn>
                                        <p:tgtEl>
                                          <p:spTgt spid="219"/>
                                        </p:tgtEl>
                                        <p:attrNameLst>
                                          <p:attrName>style.visibility</p:attrName>
                                        </p:attrNameLst>
                                      </p:cBhvr>
                                      <p:to>
                                        <p:strVal val="visible"/>
                                      </p:to>
                                    </p:set>
                                    <p:animEffect transition="in" filter="wipe(up)">
                                      <p:cBhvr>
                                        <p:cTn id="152" dur="500"/>
                                        <p:tgtEl>
                                          <p:spTgt spid="219"/>
                                        </p:tgtEl>
                                      </p:cBhvr>
                                    </p:animEffect>
                                  </p:childTnLst>
                                </p:cTn>
                              </p:par>
                            </p:childTnLst>
                          </p:cTn>
                        </p:par>
                        <p:par>
                          <p:cTn id="153" fill="hold">
                            <p:stCondLst>
                              <p:cond delay="12000"/>
                            </p:stCondLst>
                            <p:childTnLst>
                              <p:par>
                                <p:cTn id="154" presetID="22" presetClass="entr" presetSubtype="1" fill="hold" grpId="0" nodeType="afterEffect">
                                  <p:stCondLst>
                                    <p:cond delay="0"/>
                                  </p:stCondLst>
                                  <p:childTnLst>
                                    <p:set>
                                      <p:cBhvr>
                                        <p:cTn id="155" dur="1" fill="hold">
                                          <p:stCondLst>
                                            <p:cond delay="0"/>
                                          </p:stCondLst>
                                        </p:cTn>
                                        <p:tgtEl>
                                          <p:spTgt spid="221"/>
                                        </p:tgtEl>
                                        <p:attrNameLst>
                                          <p:attrName>style.visibility</p:attrName>
                                        </p:attrNameLst>
                                      </p:cBhvr>
                                      <p:to>
                                        <p:strVal val="visible"/>
                                      </p:to>
                                    </p:set>
                                    <p:animEffect transition="in" filter="wipe(up)">
                                      <p:cBhvr>
                                        <p:cTn id="156" dur="500"/>
                                        <p:tgtEl>
                                          <p:spTgt spid="221"/>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229"/>
                                        </p:tgtEl>
                                        <p:attrNameLst>
                                          <p:attrName>style.visibility</p:attrName>
                                        </p:attrNameLst>
                                      </p:cBhvr>
                                      <p:to>
                                        <p:strVal val="visible"/>
                                      </p:to>
                                    </p:set>
                                    <p:animEffect transition="in" filter="fade">
                                      <p:cBhvr>
                                        <p:cTn id="159" dur="500"/>
                                        <p:tgtEl>
                                          <p:spTgt spid="229"/>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269"/>
                                        </p:tgtEl>
                                        <p:attrNameLst>
                                          <p:attrName>style.visibility</p:attrName>
                                        </p:attrNameLst>
                                      </p:cBhvr>
                                      <p:to>
                                        <p:strVal val="visible"/>
                                      </p:to>
                                    </p:set>
                                    <p:anim calcmode="lin" valueType="num">
                                      <p:cBhvr>
                                        <p:cTn id="162" dur="500" fill="hold"/>
                                        <p:tgtEl>
                                          <p:spTgt spid="269"/>
                                        </p:tgtEl>
                                        <p:attrNameLst>
                                          <p:attrName>ppt_w</p:attrName>
                                        </p:attrNameLst>
                                      </p:cBhvr>
                                      <p:tavLst>
                                        <p:tav tm="0">
                                          <p:val>
                                            <p:fltVal val="0"/>
                                          </p:val>
                                        </p:tav>
                                        <p:tav tm="100000">
                                          <p:val>
                                            <p:strVal val="#ppt_w"/>
                                          </p:val>
                                        </p:tav>
                                      </p:tavLst>
                                    </p:anim>
                                    <p:anim calcmode="lin" valueType="num">
                                      <p:cBhvr>
                                        <p:cTn id="163" dur="500" fill="hold"/>
                                        <p:tgtEl>
                                          <p:spTgt spid="269"/>
                                        </p:tgtEl>
                                        <p:attrNameLst>
                                          <p:attrName>ppt_h</p:attrName>
                                        </p:attrNameLst>
                                      </p:cBhvr>
                                      <p:tavLst>
                                        <p:tav tm="0">
                                          <p:val>
                                            <p:fltVal val="0"/>
                                          </p:val>
                                        </p:tav>
                                        <p:tav tm="100000">
                                          <p:val>
                                            <p:strVal val="#ppt_h"/>
                                          </p:val>
                                        </p:tav>
                                      </p:tavLst>
                                    </p:anim>
                                    <p:animEffect transition="in" filter="fade">
                                      <p:cBhvr>
                                        <p:cTn id="164" dur="500"/>
                                        <p:tgtEl>
                                          <p:spTgt spid="269"/>
                                        </p:tgtEl>
                                      </p:cBhvr>
                                    </p:animEffect>
                                  </p:childTnLst>
                                </p:cTn>
                              </p:par>
                            </p:childTnLst>
                          </p:cTn>
                        </p:par>
                        <p:par>
                          <p:cTn id="165" fill="hold">
                            <p:stCondLst>
                              <p:cond delay="12500"/>
                            </p:stCondLst>
                            <p:childTnLst>
                              <p:par>
                                <p:cTn id="166" presetID="10" presetClass="entr" presetSubtype="0" fill="hold" grpId="0" nodeType="afterEffect">
                                  <p:stCondLst>
                                    <p:cond delay="0"/>
                                  </p:stCondLst>
                                  <p:childTnLst>
                                    <p:set>
                                      <p:cBhvr>
                                        <p:cTn id="167" dur="1" fill="hold">
                                          <p:stCondLst>
                                            <p:cond delay="0"/>
                                          </p:stCondLst>
                                        </p:cTn>
                                        <p:tgtEl>
                                          <p:spTgt spid="251"/>
                                        </p:tgtEl>
                                        <p:attrNameLst>
                                          <p:attrName>style.visibility</p:attrName>
                                        </p:attrNameLst>
                                      </p:cBhvr>
                                      <p:to>
                                        <p:strVal val="visible"/>
                                      </p:to>
                                    </p:set>
                                    <p:animEffect transition="in" filter="fade">
                                      <p:cBhvr>
                                        <p:cTn id="168" dur="500"/>
                                        <p:tgtEl>
                                          <p:spTgt spid="251"/>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252"/>
                                        </p:tgtEl>
                                        <p:attrNameLst>
                                          <p:attrName>style.visibility</p:attrName>
                                        </p:attrNameLst>
                                      </p:cBhvr>
                                      <p:to>
                                        <p:strVal val="visible"/>
                                      </p:to>
                                    </p:set>
                                    <p:animEffect transition="in" filter="fade">
                                      <p:cBhvr>
                                        <p:cTn id="171" dur="500"/>
                                        <p:tgtEl>
                                          <p:spTgt spid="252"/>
                                        </p:tgtEl>
                                      </p:cBhvr>
                                    </p:animEffect>
                                  </p:childTnLst>
                                </p:cTn>
                              </p:par>
                            </p:childTnLst>
                          </p:cTn>
                        </p:par>
                        <p:par>
                          <p:cTn id="172" fill="hold">
                            <p:stCondLst>
                              <p:cond delay="13000"/>
                            </p:stCondLst>
                            <p:childTnLst>
                              <p:par>
                                <p:cTn id="173" presetID="10" presetClass="entr" presetSubtype="0" fill="hold" grpId="0" nodeType="afterEffect">
                                  <p:stCondLst>
                                    <p:cond delay="0"/>
                                  </p:stCondLst>
                                  <p:childTnLst>
                                    <p:set>
                                      <p:cBhvr>
                                        <p:cTn id="174" dur="1" fill="hold">
                                          <p:stCondLst>
                                            <p:cond delay="0"/>
                                          </p:stCondLst>
                                        </p:cTn>
                                        <p:tgtEl>
                                          <p:spTgt spid="209"/>
                                        </p:tgtEl>
                                        <p:attrNameLst>
                                          <p:attrName>style.visibility</p:attrName>
                                        </p:attrNameLst>
                                      </p:cBhvr>
                                      <p:to>
                                        <p:strVal val="visible"/>
                                      </p:to>
                                    </p:set>
                                    <p:animEffect transition="in" filter="fade">
                                      <p:cBhvr>
                                        <p:cTn id="175" dur="500"/>
                                        <p:tgtEl>
                                          <p:spTgt spid="209"/>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244"/>
                                        </p:tgtEl>
                                        <p:attrNameLst>
                                          <p:attrName>style.visibility</p:attrName>
                                        </p:attrNameLst>
                                      </p:cBhvr>
                                      <p:to>
                                        <p:strVal val="visible"/>
                                      </p:to>
                                    </p:set>
                                    <p:anim calcmode="lin" valueType="num">
                                      <p:cBhvr>
                                        <p:cTn id="178" dur="500" fill="hold"/>
                                        <p:tgtEl>
                                          <p:spTgt spid="244"/>
                                        </p:tgtEl>
                                        <p:attrNameLst>
                                          <p:attrName>ppt_w</p:attrName>
                                        </p:attrNameLst>
                                      </p:cBhvr>
                                      <p:tavLst>
                                        <p:tav tm="0">
                                          <p:val>
                                            <p:fltVal val="0"/>
                                          </p:val>
                                        </p:tav>
                                        <p:tav tm="100000">
                                          <p:val>
                                            <p:strVal val="#ppt_w"/>
                                          </p:val>
                                        </p:tav>
                                      </p:tavLst>
                                    </p:anim>
                                    <p:anim calcmode="lin" valueType="num">
                                      <p:cBhvr>
                                        <p:cTn id="179" dur="500" fill="hold"/>
                                        <p:tgtEl>
                                          <p:spTgt spid="244"/>
                                        </p:tgtEl>
                                        <p:attrNameLst>
                                          <p:attrName>ppt_h</p:attrName>
                                        </p:attrNameLst>
                                      </p:cBhvr>
                                      <p:tavLst>
                                        <p:tav tm="0">
                                          <p:val>
                                            <p:fltVal val="0"/>
                                          </p:val>
                                        </p:tav>
                                        <p:tav tm="100000">
                                          <p:val>
                                            <p:strVal val="#ppt_h"/>
                                          </p:val>
                                        </p:tav>
                                      </p:tavLst>
                                    </p:anim>
                                    <p:animEffect transition="in" filter="fade">
                                      <p:cBhvr>
                                        <p:cTn id="180" dur="500"/>
                                        <p:tgtEl>
                                          <p:spTgt spid="244"/>
                                        </p:tgtEl>
                                      </p:cBhvr>
                                    </p:animEffect>
                                  </p:childTnLst>
                                </p:cTn>
                              </p:par>
                            </p:childTnLst>
                          </p:cTn>
                        </p:par>
                        <p:par>
                          <p:cTn id="181" fill="hold">
                            <p:stCondLst>
                              <p:cond delay="13500"/>
                            </p:stCondLst>
                            <p:childTnLst>
                              <p:par>
                                <p:cTn id="182" presetID="22" presetClass="entr" presetSubtype="2" fill="hold" grpId="0" nodeType="afterEffect">
                                  <p:stCondLst>
                                    <p:cond delay="0"/>
                                  </p:stCondLst>
                                  <p:childTnLst>
                                    <p:set>
                                      <p:cBhvr>
                                        <p:cTn id="183" dur="1" fill="hold">
                                          <p:stCondLst>
                                            <p:cond delay="0"/>
                                          </p:stCondLst>
                                        </p:cTn>
                                        <p:tgtEl>
                                          <p:spTgt spid="204"/>
                                        </p:tgtEl>
                                        <p:attrNameLst>
                                          <p:attrName>style.visibility</p:attrName>
                                        </p:attrNameLst>
                                      </p:cBhvr>
                                      <p:to>
                                        <p:strVal val="visible"/>
                                      </p:to>
                                    </p:set>
                                    <p:animEffect transition="in" filter="wipe(right)">
                                      <p:cBhvr>
                                        <p:cTn id="184" dur="500"/>
                                        <p:tgtEl>
                                          <p:spTgt spid="204"/>
                                        </p:tgtEl>
                                      </p:cBhvr>
                                    </p:animEffect>
                                  </p:childTnLst>
                                </p:cTn>
                              </p:par>
                            </p:childTnLst>
                          </p:cTn>
                        </p:par>
                        <p:par>
                          <p:cTn id="185" fill="hold">
                            <p:stCondLst>
                              <p:cond delay="14000"/>
                            </p:stCondLst>
                            <p:childTnLst>
                              <p:par>
                                <p:cTn id="186" presetID="22" presetClass="entr" presetSubtype="2" fill="hold" grpId="0" nodeType="afterEffect">
                                  <p:stCondLst>
                                    <p:cond delay="0"/>
                                  </p:stCondLst>
                                  <p:childTnLst>
                                    <p:set>
                                      <p:cBhvr>
                                        <p:cTn id="187" dur="1" fill="hold">
                                          <p:stCondLst>
                                            <p:cond delay="0"/>
                                          </p:stCondLst>
                                        </p:cTn>
                                        <p:tgtEl>
                                          <p:spTgt spid="223"/>
                                        </p:tgtEl>
                                        <p:attrNameLst>
                                          <p:attrName>style.visibility</p:attrName>
                                        </p:attrNameLst>
                                      </p:cBhvr>
                                      <p:to>
                                        <p:strVal val="visible"/>
                                      </p:to>
                                    </p:set>
                                    <p:animEffect transition="in" filter="wipe(right)">
                                      <p:cBhvr>
                                        <p:cTn id="188" dur="500"/>
                                        <p:tgtEl>
                                          <p:spTgt spid="223"/>
                                        </p:tgtEl>
                                      </p:cBhvr>
                                    </p:animEffect>
                                  </p:childTnLst>
                                </p:cTn>
                              </p:par>
                            </p:childTnLst>
                          </p:cTn>
                        </p:par>
                        <p:par>
                          <p:cTn id="189" fill="hold">
                            <p:stCondLst>
                              <p:cond delay="14500"/>
                            </p:stCondLst>
                            <p:childTnLst>
                              <p:par>
                                <p:cTn id="190" presetID="22" presetClass="entr" presetSubtype="1" fill="hold" grpId="0" nodeType="afterEffect">
                                  <p:stCondLst>
                                    <p:cond delay="0"/>
                                  </p:stCondLst>
                                  <p:childTnLst>
                                    <p:set>
                                      <p:cBhvr>
                                        <p:cTn id="191" dur="1" fill="hold">
                                          <p:stCondLst>
                                            <p:cond delay="0"/>
                                          </p:stCondLst>
                                        </p:cTn>
                                        <p:tgtEl>
                                          <p:spTgt spid="222"/>
                                        </p:tgtEl>
                                        <p:attrNameLst>
                                          <p:attrName>style.visibility</p:attrName>
                                        </p:attrNameLst>
                                      </p:cBhvr>
                                      <p:to>
                                        <p:strVal val="visible"/>
                                      </p:to>
                                    </p:set>
                                    <p:animEffect transition="in" filter="wipe(up)">
                                      <p:cBhvr>
                                        <p:cTn id="192" dur="500"/>
                                        <p:tgtEl>
                                          <p:spTgt spid="222"/>
                                        </p:tgtEl>
                                      </p:cBhvr>
                                    </p:animEffect>
                                  </p:childTnLst>
                                </p:cTn>
                              </p:par>
                            </p:childTnLst>
                          </p:cTn>
                        </p:par>
                        <p:par>
                          <p:cTn id="193" fill="hold">
                            <p:stCondLst>
                              <p:cond delay="15000"/>
                            </p:stCondLst>
                            <p:childTnLst>
                              <p:par>
                                <p:cTn id="194" presetID="22" presetClass="entr" presetSubtype="1" fill="hold" grpId="0" nodeType="afterEffect">
                                  <p:stCondLst>
                                    <p:cond delay="0"/>
                                  </p:stCondLst>
                                  <p:childTnLst>
                                    <p:set>
                                      <p:cBhvr>
                                        <p:cTn id="195" dur="1" fill="hold">
                                          <p:stCondLst>
                                            <p:cond delay="0"/>
                                          </p:stCondLst>
                                        </p:cTn>
                                        <p:tgtEl>
                                          <p:spTgt spid="224"/>
                                        </p:tgtEl>
                                        <p:attrNameLst>
                                          <p:attrName>style.visibility</p:attrName>
                                        </p:attrNameLst>
                                      </p:cBhvr>
                                      <p:to>
                                        <p:strVal val="visible"/>
                                      </p:to>
                                    </p:set>
                                    <p:animEffect transition="in" filter="wipe(up)">
                                      <p:cBhvr>
                                        <p:cTn id="196" dur="500"/>
                                        <p:tgtEl>
                                          <p:spTgt spid="224"/>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228"/>
                                        </p:tgtEl>
                                        <p:attrNameLst>
                                          <p:attrName>style.visibility</p:attrName>
                                        </p:attrNameLst>
                                      </p:cBhvr>
                                      <p:to>
                                        <p:strVal val="visible"/>
                                      </p:to>
                                    </p:set>
                                    <p:animEffect transition="in" filter="fade">
                                      <p:cBhvr>
                                        <p:cTn id="199" dur="500"/>
                                        <p:tgtEl>
                                          <p:spTgt spid="228"/>
                                        </p:tgtEl>
                                      </p:cBhvr>
                                    </p:animEffect>
                                  </p:childTnLst>
                                </p:cTn>
                              </p:par>
                            </p:childTnLst>
                          </p:cTn>
                        </p:par>
                        <p:par>
                          <p:cTn id="200" fill="hold">
                            <p:stCondLst>
                              <p:cond delay="15500"/>
                            </p:stCondLst>
                            <p:childTnLst>
                              <p:par>
                                <p:cTn id="201" presetID="10" presetClass="entr" presetSubtype="0" fill="hold" grpId="0" nodeType="afterEffect">
                                  <p:stCondLst>
                                    <p:cond delay="0"/>
                                  </p:stCondLst>
                                  <p:childTnLst>
                                    <p:set>
                                      <p:cBhvr>
                                        <p:cTn id="202" dur="1" fill="hold">
                                          <p:stCondLst>
                                            <p:cond delay="0"/>
                                          </p:stCondLst>
                                        </p:cTn>
                                        <p:tgtEl>
                                          <p:spTgt spid="253"/>
                                        </p:tgtEl>
                                        <p:attrNameLst>
                                          <p:attrName>style.visibility</p:attrName>
                                        </p:attrNameLst>
                                      </p:cBhvr>
                                      <p:to>
                                        <p:strVal val="visible"/>
                                      </p:to>
                                    </p:set>
                                    <p:animEffect transition="in" filter="fade">
                                      <p:cBhvr>
                                        <p:cTn id="203" dur="500"/>
                                        <p:tgtEl>
                                          <p:spTgt spid="253"/>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254"/>
                                        </p:tgtEl>
                                        <p:attrNameLst>
                                          <p:attrName>style.visibility</p:attrName>
                                        </p:attrNameLst>
                                      </p:cBhvr>
                                      <p:to>
                                        <p:strVal val="visible"/>
                                      </p:to>
                                    </p:set>
                                    <p:animEffect transition="in" filter="fade">
                                      <p:cBhvr>
                                        <p:cTn id="206" dur="500"/>
                                        <p:tgtEl>
                                          <p:spTgt spid="254"/>
                                        </p:tgtEl>
                                      </p:cBhvr>
                                    </p:animEffect>
                                  </p:childTnLst>
                                </p:cTn>
                              </p:par>
                              <p:par>
                                <p:cTn id="207" presetID="53" presetClass="entr" presetSubtype="16" fill="hold" grpId="0" nodeType="withEffect">
                                  <p:stCondLst>
                                    <p:cond delay="0"/>
                                  </p:stCondLst>
                                  <p:childTnLst>
                                    <p:set>
                                      <p:cBhvr>
                                        <p:cTn id="208" dur="1" fill="hold">
                                          <p:stCondLst>
                                            <p:cond delay="0"/>
                                          </p:stCondLst>
                                        </p:cTn>
                                        <p:tgtEl>
                                          <p:spTgt spid="268"/>
                                        </p:tgtEl>
                                        <p:attrNameLst>
                                          <p:attrName>style.visibility</p:attrName>
                                        </p:attrNameLst>
                                      </p:cBhvr>
                                      <p:to>
                                        <p:strVal val="visible"/>
                                      </p:to>
                                    </p:set>
                                    <p:anim calcmode="lin" valueType="num">
                                      <p:cBhvr>
                                        <p:cTn id="209" dur="500" fill="hold"/>
                                        <p:tgtEl>
                                          <p:spTgt spid="268"/>
                                        </p:tgtEl>
                                        <p:attrNameLst>
                                          <p:attrName>ppt_w</p:attrName>
                                        </p:attrNameLst>
                                      </p:cBhvr>
                                      <p:tavLst>
                                        <p:tav tm="0">
                                          <p:val>
                                            <p:fltVal val="0"/>
                                          </p:val>
                                        </p:tav>
                                        <p:tav tm="100000">
                                          <p:val>
                                            <p:strVal val="#ppt_w"/>
                                          </p:val>
                                        </p:tav>
                                      </p:tavLst>
                                    </p:anim>
                                    <p:anim calcmode="lin" valueType="num">
                                      <p:cBhvr>
                                        <p:cTn id="210" dur="500" fill="hold"/>
                                        <p:tgtEl>
                                          <p:spTgt spid="268"/>
                                        </p:tgtEl>
                                        <p:attrNameLst>
                                          <p:attrName>ppt_h</p:attrName>
                                        </p:attrNameLst>
                                      </p:cBhvr>
                                      <p:tavLst>
                                        <p:tav tm="0">
                                          <p:val>
                                            <p:fltVal val="0"/>
                                          </p:val>
                                        </p:tav>
                                        <p:tav tm="100000">
                                          <p:val>
                                            <p:strVal val="#ppt_h"/>
                                          </p:val>
                                        </p:tav>
                                      </p:tavLst>
                                    </p:anim>
                                    <p:animEffect transition="in" filter="fade">
                                      <p:cBhvr>
                                        <p:cTn id="211" dur="500"/>
                                        <p:tgtEl>
                                          <p:spTgt spid="268"/>
                                        </p:tgtEl>
                                      </p:cBhvr>
                                    </p:animEffect>
                                  </p:childTnLst>
                                </p:cTn>
                              </p:par>
                            </p:childTnLst>
                          </p:cTn>
                        </p:par>
                        <p:par>
                          <p:cTn id="212" fill="hold">
                            <p:stCondLst>
                              <p:cond delay="16000"/>
                            </p:stCondLst>
                            <p:childTnLst>
                              <p:par>
                                <p:cTn id="213" presetID="10" presetClass="entr" presetSubtype="0" fill="hold" grpId="0" nodeType="afterEffect">
                                  <p:stCondLst>
                                    <p:cond delay="0"/>
                                  </p:stCondLst>
                                  <p:childTnLst>
                                    <p:set>
                                      <p:cBhvr>
                                        <p:cTn id="214" dur="1" fill="hold">
                                          <p:stCondLst>
                                            <p:cond delay="0"/>
                                          </p:stCondLst>
                                        </p:cTn>
                                        <p:tgtEl>
                                          <p:spTgt spid="270"/>
                                        </p:tgtEl>
                                        <p:attrNameLst>
                                          <p:attrName>style.visibility</p:attrName>
                                        </p:attrNameLst>
                                      </p:cBhvr>
                                      <p:to>
                                        <p:strVal val="visible"/>
                                      </p:to>
                                    </p:set>
                                    <p:animEffect transition="in" filter="fade">
                                      <p:cBhvr>
                                        <p:cTn id="215" dur="500"/>
                                        <p:tgtEl>
                                          <p:spTgt spid="270"/>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271"/>
                                        </p:tgtEl>
                                        <p:attrNameLst>
                                          <p:attrName>style.visibility</p:attrName>
                                        </p:attrNameLst>
                                      </p:cBhvr>
                                      <p:to>
                                        <p:strVal val="visible"/>
                                      </p:to>
                                    </p:set>
                                    <p:animEffect transition="in" filter="fade">
                                      <p:cBhvr>
                                        <p:cTn id="218" dur="50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p:bldP spid="226" grpId="0"/>
      <p:bldP spid="227" grpId="0"/>
      <p:bldP spid="228" grpId="0"/>
      <p:bldP spid="229" grpId="0"/>
      <p:bldP spid="237" grpId="0" animBg="1"/>
      <p:bldP spid="243" grpId="0" animBg="1"/>
      <p:bldP spid="244" grpId="0" animBg="1"/>
      <p:bldP spid="245" grpId="0"/>
      <p:bldP spid="246" grpId="0"/>
      <p:bldP spid="247" grpId="0"/>
      <p:bldP spid="248" grpId="0"/>
      <p:bldP spid="249" grpId="0"/>
      <p:bldP spid="250" grpId="0"/>
      <p:bldP spid="251" grpId="0"/>
      <p:bldP spid="252" grpId="0"/>
      <p:bldP spid="253" grpId="0"/>
      <p:bldP spid="254" grpId="0"/>
      <p:bldP spid="262" grpId="0" animBg="1"/>
      <p:bldP spid="268" grpId="0" animBg="1"/>
      <p:bldP spid="269" grpId="0" animBg="1"/>
      <p:bldP spid="270" grpId="0"/>
      <p:bldP spid="27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FF6D6D"/>
                </a:solidFill>
                <a:latin typeface="Raleway" panose="020B0003030101060003" pitchFamily="34" charset="0"/>
              </a:rPr>
              <a:t>STACKED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31" name="Oval 130"/>
          <p:cNvSpPr/>
          <p:nvPr/>
        </p:nvSpPr>
        <p:spPr>
          <a:xfrm>
            <a:off x="4523802" y="4916409"/>
            <a:ext cx="3377807" cy="776661"/>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3" name="Group 132"/>
          <p:cNvGrpSpPr/>
          <p:nvPr/>
        </p:nvGrpSpPr>
        <p:grpSpPr>
          <a:xfrm>
            <a:off x="4308125" y="3915768"/>
            <a:ext cx="3778699" cy="1777302"/>
            <a:chOff x="6724539" y="1872152"/>
            <a:chExt cx="2057954" cy="967954"/>
          </a:xfrm>
        </p:grpSpPr>
        <p:sp>
          <p:nvSpPr>
            <p:cNvPr id="143"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44" name="Oval 9"/>
            <p:cNvSpPr>
              <a:spLocks noChangeArrowheads="1"/>
            </p:cNvSpPr>
            <p:nvPr/>
          </p:nvSpPr>
          <p:spPr bwMode="auto">
            <a:xfrm>
              <a:off x="6724539" y="1872152"/>
              <a:ext cx="2057954" cy="578367"/>
            </a:xfrm>
            <a:prstGeom prst="ellipse">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45" name="Oval 17"/>
            <p:cNvSpPr>
              <a:spLocks noChangeArrowheads="1"/>
            </p:cNvSpPr>
            <p:nvPr/>
          </p:nvSpPr>
          <p:spPr bwMode="auto">
            <a:xfrm>
              <a:off x="7207013" y="2117595"/>
              <a:ext cx="1093006" cy="220044"/>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47" name="Group 146"/>
          <p:cNvGrpSpPr/>
          <p:nvPr/>
        </p:nvGrpSpPr>
        <p:grpSpPr>
          <a:xfrm>
            <a:off x="4534826" y="3109553"/>
            <a:ext cx="3325296" cy="1564045"/>
            <a:chOff x="6724539" y="1872152"/>
            <a:chExt cx="2057954" cy="967954"/>
          </a:xfrm>
        </p:grpSpPr>
        <p:sp>
          <p:nvSpPr>
            <p:cNvPr id="155"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56"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57"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59" name="Group 158"/>
          <p:cNvGrpSpPr/>
          <p:nvPr/>
        </p:nvGrpSpPr>
        <p:grpSpPr>
          <a:xfrm>
            <a:off x="4727471" y="2399827"/>
            <a:ext cx="2940006" cy="1382825"/>
            <a:chOff x="6724539" y="1872152"/>
            <a:chExt cx="2057954" cy="967954"/>
          </a:xfrm>
        </p:grpSpPr>
        <p:sp>
          <p:nvSpPr>
            <p:cNvPr id="166"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7"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8"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70" name="Group 169"/>
          <p:cNvGrpSpPr/>
          <p:nvPr/>
        </p:nvGrpSpPr>
        <p:grpSpPr>
          <a:xfrm>
            <a:off x="4940291" y="1799179"/>
            <a:ext cx="2514366" cy="1182626"/>
            <a:chOff x="7064781" y="1349909"/>
            <a:chExt cx="2057954" cy="967954"/>
          </a:xfrm>
        </p:grpSpPr>
        <p:sp>
          <p:nvSpPr>
            <p:cNvPr id="181"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FF4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sp>
          <p:nvSpPr>
            <p:cNvPr id="182" name="Oval 9"/>
            <p:cNvSpPr>
              <a:spLocks noChangeArrowheads="1"/>
            </p:cNvSpPr>
            <p:nvPr/>
          </p:nvSpPr>
          <p:spPr bwMode="auto">
            <a:xfrm>
              <a:off x="7064781" y="1349909"/>
              <a:ext cx="2057954" cy="578367"/>
            </a:xfrm>
            <a:prstGeom prst="ellipse">
              <a:avLst/>
            </a:pr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grpSp>
      <p:grpSp>
        <p:nvGrpSpPr>
          <p:cNvPr id="188" name="Group 187"/>
          <p:cNvGrpSpPr/>
          <p:nvPr/>
        </p:nvGrpSpPr>
        <p:grpSpPr>
          <a:xfrm>
            <a:off x="6049534" y="2615970"/>
            <a:ext cx="305291" cy="300429"/>
            <a:chOff x="6297613" y="1392238"/>
            <a:chExt cx="498475" cy="490537"/>
          </a:xfrm>
          <a:solidFill>
            <a:schemeClr val="bg1"/>
          </a:solidFill>
        </p:grpSpPr>
        <p:sp>
          <p:nvSpPr>
            <p:cNvPr id="189" name="Freeform 18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8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6060715" y="3346208"/>
            <a:ext cx="282929" cy="300430"/>
            <a:chOff x="6881813" y="2154238"/>
            <a:chExt cx="461963" cy="490538"/>
          </a:xfrm>
          <a:solidFill>
            <a:schemeClr val="bg1"/>
          </a:solidFill>
        </p:grpSpPr>
        <p:sp>
          <p:nvSpPr>
            <p:cNvPr id="19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6" name="Freeform 28"/>
          <p:cNvSpPr>
            <a:spLocks noEditPoints="1"/>
          </p:cNvSpPr>
          <p:nvPr/>
        </p:nvSpPr>
        <p:spPr bwMode="auto">
          <a:xfrm>
            <a:off x="6051478" y="42295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97" name="Group 196"/>
          <p:cNvGrpSpPr/>
          <p:nvPr/>
        </p:nvGrpSpPr>
        <p:grpSpPr>
          <a:xfrm>
            <a:off x="6002276" y="5140868"/>
            <a:ext cx="399806" cy="395963"/>
            <a:chOff x="7219950" y="3429000"/>
            <a:chExt cx="495300" cy="490538"/>
          </a:xfrm>
          <a:solidFill>
            <a:schemeClr val="bg1"/>
          </a:solidFill>
        </p:grpSpPr>
        <p:sp>
          <p:nvSpPr>
            <p:cNvPr id="19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9" name="Rectangle 218"/>
          <p:cNvSpPr/>
          <p:nvPr/>
        </p:nvSpPr>
        <p:spPr>
          <a:xfrm>
            <a:off x="859958" y="2600360"/>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0" name="Rectangle 219"/>
          <p:cNvSpPr/>
          <p:nvPr/>
        </p:nvSpPr>
        <p:spPr>
          <a:xfrm>
            <a:off x="859958" y="3361971"/>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1" name="Rectangle 220"/>
          <p:cNvSpPr/>
          <p:nvPr/>
        </p:nvSpPr>
        <p:spPr>
          <a:xfrm>
            <a:off x="859958" y="4049260"/>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2" name="Rectangle 221"/>
          <p:cNvSpPr/>
          <p:nvPr/>
        </p:nvSpPr>
        <p:spPr>
          <a:xfrm>
            <a:off x="859958" y="4728569"/>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3" name="Group 222"/>
          <p:cNvGrpSpPr/>
          <p:nvPr/>
        </p:nvGrpSpPr>
        <p:grpSpPr>
          <a:xfrm>
            <a:off x="1308967" y="2556077"/>
            <a:ext cx="305291" cy="300429"/>
            <a:chOff x="6297613" y="1392238"/>
            <a:chExt cx="498475" cy="490537"/>
          </a:xfrm>
          <a:solidFill>
            <a:schemeClr val="bg1">
              <a:lumMod val="65000"/>
            </a:schemeClr>
          </a:solidFill>
        </p:grpSpPr>
        <p:sp>
          <p:nvSpPr>
            <p:cNvPr id="224" name="Freeform 22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7" name="Group 226"/>
          <p:cNvGrpSpPr/>
          <p:nvPr/>
        </p:nvGrpSpPr>
        <p:grpSpPr>
          <a:xfrm>
            <a:off x="1320148" y="3314280"/>
            <a:ext cx="282929" cy="300430"/>
            <a:chOff x="6881813" y="2154238"/>
            <a:chExt cx="461963" cy="490538"/>
          </a:xfrm>
          <a:solidFill>
            <a:schemeClr val="bg1">
              <a:lumMod val="65000"/>
            </a:schemeClr>
          </a:solidFill>
        </p:grpSpPr>
        <p:sp>
          <p:nvSpPr>
            <p:cNvPr id="228"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28"/>
          <p:cNvSpPr>
            <a:spLocks noEditPoints="1"/>
          </p:cNvSpPr>
          <p:nvPr/>
        </p:nvSpPr>
        <p:spPr bwMode="auto">
          <a:xfrm>
            <a:off x="1310911"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1309939" y="4681900"/>
            <a:ext cx="303346" cy="300430"/>
            <a:chOff x="7219950" y="3429000"/>
            <a:chExt cx="495300" cy="490538"/>
          </a:xfrm>
          <a:solidFill>
            <a:schemeClr val="bg1">
              <a:lumMod val="65000"/>
            </a:schemeClr>
          </a:solidFill>
        </p:grpSpPr>
        <p:sp>
          <p:nvSpPr>
            <p:cNvPr id="23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9" name="TextBox 238"/>
          <p:cNvSpPr txBox="1"/>
          <p:nvPr/>
        </p:nvSpPr>
        <p:spPr>
          <a:xfrm>
            <a:off x="1680858"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240" name="TextBox 239"/>
          <p:cNvSpPr txBox="1"/>
          <p:nvPr/>
        </p:nvSpPr>
        <p:spPr>
          <a:xfrm>
            <a:off x="1680858"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1" name="TextBox 240"/>
          <p:cNvSpPr txBox="1"/>
          <p:nvPr/>
        </p:nvSpPr>
        <p:spPr>
          <a:xfrm>
            <a:off x="1680858"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242" name="TextBox 241"/>
          <p:cNvSpPr txBox="1"/>
          <p:nvPr/>
        </p:nvSpPr>
        <p:spPr>
          <a:xfrm>
            <a:off x="1680858"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3" name="TextBox 242"/>
          <p:cNvSpPr txBox="1"/>
          <p:nvPr/>
        </p:nvSpPr>
        <p:spPr>
          <a:xfrm>
            <a:off x="1680858"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244" name="TextBox 243"/>
          <p:cNvSpPr txBox="1"/>
          <p:nvPr/>
        </p:nvSpPr>
        <p:spPr>
          <a:xfrm>
            <a:off x="1680858"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5" name="TextBox 244"/>
          <p:cNvSpPr txBox="1"/>
          <p:nvPr/>
        </p:nvSpPr>
        <p:spPr>
          <a:xfrm>
            <a:off x="1680858"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246" name="TextBox 245"/>
          <p:cNvSpPr txBox="1"/>
          <p:nvPr/>
        </p:nvSpPr>
        <p:spPr>
          <a:xfrm>
            <a:off x="1680858"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7" name="TextBox 246"/>
          <p:cNvSpPr txBox="1"/>
          <p:nvPr/>
        </p:nvSpPr>
        <p:spPr>
          <a:xfrm>
            <a:off x="8534177" y="2341449"/>
            <a:ext cx="323466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Bar Words</a:t>
            </a:r>
            <a:endParaRPr lang="id-ID" sz="4800" b="1" dirty="0">
              <a:solidFill>
                <a:srgbClr val="FF6D6D"/>
              </a:solidFill>
              <a:latin typeface="Raleway" panose="020B0003030101060003" pitchFamily="34" charset="0"/>
            </a:endParaRPr>
          </a:p>
        </p:txBody>
      </p:sp>
      <p:sp>
        <p:nvSpPr>
          <p:cNvPr id="248" name="Rectangle 247"/>
          <p:cNvSpPr/>
          <p:nvPr/>
        </p:nvSpPr>
        <p:spPr>
          <a:xfrm>
            <a:off x="8575663" y="311728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804974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fade">
                                      <p:cBhvr>
                                        <p:cTn id="15" dur="750"/>
                                        <p:tgtEl>
                                          <p:spTgt spid="170"/>
                                        </p:tgtEl>
                                      </p:cBhvr>
                                    </p:animEffect>
                                    <p:anim calcmode="lin" valueType="num">
                                      <p:cBhvr>
                                        <p:cTn id="16" dur="750" fill="hold"/>
                                        <p:tgtEl>
                                          <p:spTgt spid="170"/>
                                        </p:tgtEl>
                                        <p:attrNameLst>
                                          <p:attrName>ppt_x</p:attrName>
                                        </p:attrNameLst>
                                      </p:cBhvr>
                                      <p:tavLst>
                                        <p:tav tm="0">
                                          <p:val>
                                            <p:strVal val="#ppt_x"/>
                                          </p:val>
                                        </p:tav>
                                        <p:tav tm="100000">
                                          <p:val>
                                            <p:strVal val="#ppt_x"/>
                                          </p:val>
                                        </p:tav>
                                      </p:tavLst>
                                    </p:anim>
                                    <p:anim calcmode="lin" valueType="num">
                                      <p:cBhvr>
                                        <p:cTn id="17" dur="750" fill="hold"/>
                                        <p:tgtEl>
                                          <p:spTgt spid="170"/>
                                        </p:tgtEl>
                                        <p:attrNameLst>
                                          <p:attrName>ppt_y</p:attrName>
                                        </p:attrNameLst>
                                      </p:cBhvr>
                                      <p:tavLst>
                                        <p:tav tm="0">
                                          <p:val>
                                            <p:strVal val="#ppt_y+.1"/>
                                          </p:val>
                                        </p:tav>
                                        <p:tav tm="100000">
                                          <p:val>
                                            <p:strVal val="#ppt_y"/>
                                          </p:val>
                                        </p:tav>
                                      </p:tavLst>
                                    </p:anim>
                                  </p:childTnLst>
                                </p:cTn>
                              </p:par>
                            </p:childTnLst>
                          </p:cTn>
                        </p:par>
                        <p:par>
                          <p:cTn id="18" fill="hold">
                            <p:stCondLst>
                              <p:cond delay="1750"/>
                            </p:stCondLst>
                            <p:childTnLst>
                              <p:par>
                                <p:cTn id="19" presetID="53" presetClass="entr" presetSubtype="16" fill="hold" nodeType="afterEffect">
                                  <p:stCondLst>
                                    <p:cond delay="0"/>
                                  </p:stCondLst>
                                  <p:childTnLst>
                                    <p:set>
                                      <p:cBhvr>
                                        <p:cTn id="20" dur="1" fill="hold">
                                          <p:stCondLst>
                                            <p:cond delay="0"/>
                                          </p:stCondLst>
                                        </p:cTn>
                                        <p:tgtEl>
                                          <p:spTgt spid="188"/>
                                        </p:tgtEl>
                                        <p:attrNameLst>
                                          <p:attrName>style.visibility</p:attrName>
                                        </p:attrNameLst>
                                      </p:cBhvr>
                                      <p:to>
                                        <p:strVal val="visible"/>
                                      </p:to>
                                    </p:set>
                                    <p:anim calcmode="lin" valueType="num">
                                      <p:cBhvr>
                                        <p:cTn id="21" dur="500" fill="hold"/>
                                        <p:tgtEl>
                                          <p:spTgt spid="188"/>
                                        </p:tgtEl>
                                        <p:attrNameLst>
                                          <p:attrName>ppt_w</p:attrName>
                                        </p:attrNameLst>
                                      </p:cBhvr>
                                      <p:tavLst>
                                        <p:tav tm="0">
                                          <p:val>
                                            <p:fltVal val="0"/>
                                          </p:val>
                                        </p:tav>
                                        <p:tav tm="100000">
                                          <p:val>
                                            <p:strVal val="#ppt_w"/>
                                          </p:val>
                                        </p:tav>
                                      </p:tavLst>
                                    </p:anim>
                                    <p:anim calcmode="lin" valueType="num">
                                      <p:cBhvr>
                                        <p:cTn id="22" dur="500" fill="hold"/>
                                        <p:tgtEl>
                                          <p:spTgt spid="188"/>
                                        </p:tgtEl>
                                        <p:attrNameLst>
                                          <p:attrName>ppt_h</p:attrName>
                                        </p:attrNameLst>
                                      </p:cBhvr>
                                      <p:tavLst>
                                        <p:tav tm="0">
                                          <p:val>
                                            <p:fltVal val="0"/>
                                          </p:val>
                                        </p:tav>
                                        <p:tav tm="100000">
                                          <p:val>
                                            <p:strVal val="#ppt_h"/>
                                          </p:val>
                                        </p:tav>
                                      </p:tavLst>
                                    </p:anim>
                                    <p:animEffect transition="in" filter="fade">
                                      <p:cBhvr>
                                        <p:cTn id="23" dur="500"/>
                                        <p:tgtEl>
                                          <p:spTgt spid="188"/>
                                        </p:tgtEl>
                                      </p:cBhvr>
                                    </p:animEffect>
                                  </p:childTnLst>
                                </p:cTn>
                              </p:par>
                            </p:childTnLst>
                          </p:cTn>
                        </p:par>
                        <p:par>
                          <p:cTn id="24" fill="hold">
                            <p:stCondLst>
                              <p:cond delay="2250"/>
                            </p:stCondLst>
                            <p:childTnLst>
                              <p:par>
                                <p:cTn id="25" presetID="42" presetClass="entr" presetSubtype="0" fill="hold" nodeType="afterEffect">
                                  <p:stCondLst>
                                    <p:cond delay="0"/>
                                  </p:stCondLst>
                                  <p:childTnLst>
                                    <p:set>
                                      <p:cBhvr>
                                        <p:cTn id="26" dur="1" fill="hold">
                                          <p:stCondLst>
                                            <p:cond delay="0"/>
                                          </p:stCondLst>
                                        </p:cTn>
                                        <p:tgtEl>
                                          <p:spTgt spid="159"/>
                                        </p:tgtEl>
                                        <p:attrNameLst>
                                          <p:attrName>style.visibility</p:attrName>
                                        </p:attrNameLst>
                                      </p:cBhvr>
                                      <p:to>
                                        <p:strVal val="visible"/>
                                      </p:to>
                                    </p:set>
                                    <p:animEffect transition="in" filter="fade">
                                      <p:cBhvr>
                                        <p:cTn id="27" dur="750"/>
                                        <p:tgtEl>
                                          <p:spTgt spid="159"/>
                                        </p:tgtEl>
                                      </p:cBhvr>
                                    </p:animEffect>
                                    <p:anim calcmode="lin" valueType="num">
                                      <p:cBhvr>
                                        <p:cTn id="28" dur="750" fill="hold"/>
                                        <p:tgtEl>
                                          <p:spTgt spid="159"/>
                                        </p:tgtEl>
                                        <p:attrNameLst>
                                          <p:attrName>ppt_x</p:attrName>
                                        </p:attrNameLst>
                                      </p:cBhvr>
                                      <p:tavLst>
                                        <p:tav tm="0">
                                          <p:val>
                                            <p:strVal val="#ppt_x"/>
                                          </p:val>
                                        </p:tav>
                                        <p:tav tm="100000">
                                          <p:val>
                                            <p:strVal val="#ppt_x"/>
                                          </p:val>
                                        </p:tav>
                                      </p:tavLst>
                                    </p:anim>
                                    <p:anim calcmode="lin" valueType="num">
                                      <p:cBhvr>
                                        <p:cTn id="29" dur="750" fill="hold"/>
                                        <p:tgtEl>
                                          <p:spTgt spid="159"/>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92"/>
                                        </p:tgtEl>
                                        <p:attrNameLst>
                                          <p:attrName>style.visibility</p:attrName>
                                        </p:attrNameLst>
                                      </p:cBhvr>
                                      <p:to>
                                        <p:strVal val="visible"/>
                                      </p:to>
                                    </p:set>
                                    <p:anim calcmode="lin" valueType="num">
                                      <p:cBhvr>
                                        <p:cTn id="33" dur="500" fill="hold"/>
                                        <p:tgtEl>
                                          <p:spTgt spid="192"/>
                                        </p:tgtEl>
                                        <p:attrNameLst>
                                          <p:attrName>ppt_w</p:attrName>
                                        </p:attrNameLst>
                                      </p:cBhvr>
                                      <p:tavLst>
                                        <p:tav tm="0">
                                          <p:val>
                                            <p:fltVal val="0"/>
                                          </p:val>
                                        </p:tav>
                                        <p:tav tm="100000">
                                          <p:val>
                                            <p:strVal val="#ppt_w"/>
                                          </p:val>
                                        </p:tav>
                                      </p:tavLst>
                                    </p:anim>
                                    <p:anim calcmode="lin" valueType="num">
                                      <p:cBhvr>
                                        <p:cTn id="34" dur="500" fill="hold"/>
                                        <p:tgtEl>
                                          <p:spTgt spid="192"/>
                                        </p:tgtEl>
                                        <p:attrNameLst>
                                          <p:attrName>ppt_h</p:attrName>
                                        </p:attrNameLst>
                                      </p:cBhvr>
                                      <p:tavLst>
                                        <p:tav tm="0">
                                          <p:val>
                                            <p:fltVal val="0"/>
                                          </p:val>
                                        </p:tav>
                                        <p:tav tm="100000">
                                          <p:val>
                                            <p:strVal val="#ppt_h"/>
                                          </p:val>
                                        </p:tav>
                                      </p:tavLst>
                                    </p:anim>
                                    <p:animEffect transition="in" filter="fade">
                                      <p:cBhvr>
                                        <p:cTn id="35" dur="500"/>
                                        <p:tgtEl>
                                          <p:spTgt spid="192"/>
                                        </p:tgtEl>
                                      </p:cBhvr>
                                    </p:animEffect>
                                  </p:childTnLst>
                                </p:cTn>
                              </p:par>
                            </p:childTnLst>
                          </p:cTn>
                        </p:par>
                        <p:par>
                          <p:cTn id="36" fill="hold">
                            <p:stCondLst>
                              <p:cond delay="3500"/>
                            </p:stCondLst>
                            <p:childTnLst>
                              <p:par>
                                <p:cTn id="37" presetID="42" presetClass="entr" presetSubtype="0" fill="hold" nodeType="afterEffect">
                                  <p:stCondLst>
                                    <p:cond delay="0"/>
                                  </p:stCondLst>
                                  <p:childTnLst>
                                    <p:set>
                                      <p:cBhvr>
                                        <p:cTn id="38" dur="1" fill="hold">
                                          <p:stCondLst>
                                            <p:cond delay="0"/>
                                          </p:stCondLst>
                                        </p:cTn>
                                        <p:tgtEl>
                                          <p:spTgt spid="147"/>
                                        </p:tgtEl>
                                        <p:attrNameLst>
                                          <p:attrName>style.visibility</p:attrName>
                                        </p:attrNameLst>
                                      </p:cBhvr>
                                      <p:to>
                                        <p:strVal val="visible"/>
                                      </p:to>
                                    </p:set>
                                    <p:animEffect transition="in" filter="fade">
                                      <p:cBhvr>
                                        <p:cTn id="39" dur="750"/>
                                        <p:tgtEl>
                                          <p:spTgt spid="147"/>
                                        </p:tgtEl>
                                      </p:cBhvr>
                                    </p:animEffect>
                                    <p:anim calcmode="lin" valueType="num">
                                      <p:cBhvr>
                                        <p:cTn id="40" dur="750" fill="hold"/>
                                        <p:tgtEl>
                                          <p:spTgt spid="147"/>
                                        </p:tgtEl>
                                        <p:attrNameLst>
                                          <p:attrName>ppt_x</p:attrName>
                                        </p:attrNameLst>
                                      </p:cBhvr>
                                      <p:tavLst>
                                        <p:tav tm="0">
                                          <p:val>
                                            <p:strVal val="#ppt_x"/>
                                          </p:val>
                                        </p:tav>
                                        <p:tav tm="100000">
                                          <p:val>
                                            <p:strVal val="#ppt_x"/>
                                          </p:val>
                                        </p:tav>
                                      </p:tavLst>
                                    </p:anim>
                                    <p:anim calcmode="lin" valueType="num">
                                      <p:cBhvr>
                                        <p:cTn id="41" dur="750" fill="hold"/>
                                        <p:tgtEl>
                                          <p:spTgt spid="147"/>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53" presetClass="entr" presetSubtype="16" fill="hold" grpId="0" nodeType="afterEffect">
                                  <p:stCondLst>
                                    <p:cond delay="0"/>
                                  </p:stCondLst>
                                  <p:childTnLst>
                                    <p:set>
                                      <p:cBhvr>
                                        <p:cTn id="44" dur="1" fill="hold">
                                          <p:stCondLst>
                                            <p:cond delay="0"/>
                                          </p:stCondLst>
                                        </p:cTn>
                                        <p:tgtEl>
                                          <p:spTgt spid="196"/>
                                        </p:tgtEl>
                                        <p:attrNameLst>
                                          <p:attrName>style.visibility</p:attrName>
                                        </p:attrNameLst>
                                      </p:cBhvr>
                                      <p:to>
                                        <p:strVal val="visible"/>
                                      </p:to>
                                    </p:set>
                                    <p:anim calcmode="lin" valueType="num">
                                      <p:cBhvr>
                                        <p:cTn id="45" dur="500" fill="hold"/>
                                        <p:tgtEl>
                                          <p:spTgt spid="196"/>
                                        </p:tgtEl>
                                        <p:attrNameLst>
                                          <p:attrName>ppt_w</p:attrName>
                                        </p:attrNameLst>
                                      </p:cBhvr>
                                      <p:tavLst>
                                        <p:tav tm="0">
                                          <p:val>
                                            <p:fltVal val="0"/>
                                          </p:val>
                                        </p:tav>
                                        <p:tav tm="100000">
                                          <p:val>
                                            <p:strVal val="#ppt_w"/>
                                          </p:val>
                                        </p:tav>
                                      </p:tavLst>
                                    </p:anim>
                                    <p:anim calcmode="lin" valueType="num">
                                      <p:cBhvr>
                                        <p:cTn id="46" dur="500" fill="hold"/>
                                        <p:tgtEl>
                                          <p:spTgt spid="196"/>
                                        </p:tgtEl>
                                        <p:attrNameLst>
                                          <p:attrName>ppt_h</p:attrName>
                                        </p:attrNameLst>
                                      </p:cBhvr>
                                      <p:tavLst>
                                        <p:tav tm="0">
                                          <p:val>
                                            <p:fltVal val="0"/>
                                          </p:val>
                                        </p:tav>
                                        <p:tav tm="100000">
                                          <p:val>
                                            <p:strVal val="#ppt_h"/>
                                          </p:val>
                                        </p:tav>
                                      </p:tavLst>
                                    </p:anim>
                                    <p:animEffect transition="in" filter="fade">
                                      <p:cBhvr>
                                        <p:cTn id="47" dur="500"/>
                                        <p:tgtEl>
                                          <p:spTgt spid="196"/>
                                        </p:tgtEl>
                                      </p:cBhvr>
                                    </p:animEffect>
                                  </p:childTnLst>
                                </p:cTn>
                              </p:par>
                            </p:childTnLst>
                          </p:cTn>
                        </p:par>
                        <p:par>
                          <p:cTn id="48" fill="hold">
                            <p:stCondLst>
                              <p:cond delay="4750"/>
                            </p:stCondLst>
                            <p:childTnLst>
                              <p:par>
                                <p:cTn id="49" presetID="42" presetClass="entr" presetSubtype="0" fill="hold" nodeType="afterEffect">
                                  <p:stCondLst>
                                    <p:cond delay="0"/>
                                  </p:stCondLst>
                                  <p:childTnLst>
                                    <p:set>
                                      <p:cBhvr>
                                        <p:cTn id="50" dur="1" fill="hold">
                                          <p:stCondLst>
                                            <p:cond delay="0"/>
                                          </p:stCondLst>
                                        </p:cTn>
                                        <p:tgtEl>
                                          <p:spTgt spid="133"/>
                                        </p:tgtEl>
                                        <p:attrNameLst>
                                          <p:attrName>style.visibility</p:attrName>
                                        </p:attrNameLst>
                                      </p:cBhvr>
                                      <p:to>
                                        <p:strVal val="visible"/>
                                      </p:to>
                                    </p:set>
                                    <p:animEffect transition="in" filter="fade">
                                      <p:cBhvr>
                                        <p:cTn id="51" dur="750"/>
                                        <p:tgtEl>
                                          <p:spTgt spid="133"/>
                                        </p:tgtEl>
                                      </p:cBhvr>
                                    </p:animEffect>
                                    <p:anim calcmode="lin" valueType="num">
                                      <p:cBhvr>
                                        <p:cTn id="52" dur="750" fill="hold"/>
                                        <p:tgtEl>
                                          <p:spTgt spid="133"/>
                                        </p:tgtEl>
                                        <p:attrNameLst>
                                          <p:attrName>ppt_x</p:attrName>
                                        </p:attrNameLst>
                                      </p:cBhvr>
                                      <p:tavLst>
                                        <p:tav tm="0">
                                          <p:val>
                                            <p:strVal val="#ppt_x"/>
                                          </p:val>
                                        </p:tav>
                                        <p:tav tm="100000">
                                          <p:val>
                                            <p:strVal val="#ppt_x"/>
                                          </p:val>
                                        </p:tav>
                                      </p:tavLst>
                                    </p:anim>
                                    <p:anim calcmode="lin" valueType="num">
                                      <p:cBhvr>
                                        <p:cTn id="53" dur="750" fill="hold"/>
                                        <p:tgtEl>
                                          <p:spTgt spid="133"/>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131"/>
                                        </p:tgtEl>
                                        <p:attrNameLst>
                                          <p:attrName>style.visibility</p:attrName>
                                        </p:attrNameLst>
                                      </p:cBhvr>
                                      <p:to>
                                        <p:strVal val="visible"/>
                                      </p:to>
                                    </p:set>
                                    <p:animEffect transition="in" filter="fade">
                                      <p:cBhvr>
                                        <p:cTn id="57" dur="500"/>
                                        <p:tgtEl>
                                          <p:spTgt spid="131"/>
                                        </p:tgtEl>
                                      </p:cBhvr>
                                    </p:animEffect>
                                  </p:childTnLst>
                                </p:cTn>
                              </p:par>
                              <p:par>
                                <p:cTn id="58" presetID="53" presetClass="entr" presetSubtype="16" fill="hold" nodeType="with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6000"/>
                            </p:stCondLst>
                            <p:childTnLst>
                              <p:par>
                                <p:cTn id="64" presetID="53" presetClass="entr" presetSubtype="16" fill="hold" grpId="0" nodeType="afterEffect">
                                  <p:stCondLst>
                                    <p:cond delay="0"/>
                                  </p:stCondLst>
                                  <p:childTnLst>
                                    <p:set>
                                      <p:cBhvr>
                                        <p:cTn id="65" dur="1" fill="hold">
                                          <p:stCondLst>
                                            <p:cond delay="0"/>
                                          </p:stCondLst>
                                        </p:cTn>
                                        <p:tgtEl>
                                          <p:spTgt spid="219"/>
                                        </p:tgtEl>
                                        <p:attrNameLst>
                                          <p:attrName>style.visibility</p:attrName>
                                        </p:attrNameLst>
                                      </p:cBhvr>
                                      <p:to>
                                        <p:strVal val="visible"/>
                                      </p:to>
                                    </p:set>
                                    <p:anim calcmode="lin" valueType="num">
                                      <p:cBhvr>
                                        <p:cTn id="66" dur="500" fill="hold"/>
                                        <p:tgtEl>
                                          <p:spTgt spid="219"/>
                                        </p:tgtEl>
                                        <p:attrNameLst>
                                          <p:attrName>ppt_w</p:attrName>
                                        </p:attrNameLst>
                                      </p:cBhvr>
                                      <p:tavLst>
                                        <p:tav tm="0">
                                          <p:val>
                                            <p:fltVal val="0"/>
                                          </p:val>
                                        </p:tav>
                                        <p:tav tm="100000">
                                          <p:val>
                                            <p:strVal val="#ppt_w"/>
                                          </p:val>
                                        </p:tav>
                                      </p:tavLst>
                                    </p:anim>
                                    <p:anim calcmode="lin" valueType="num">
                                      <p:cBhvr>
                                        <p:cTn id="67" dur="500" fill="hold"/>
                                        <p:tgtEl>
                                          <p:spTgt spid="219"/>
                                        </p:tgtEl>
                                        <p:attrNameLst>
                                          <p:attrName>ppt_h</p:attrName>
                                        </p:attrNameLst>
                                      </p:cBhvr>
                                      <p:tavLst>
                                        <p:tav tm="0">
                                          <p:val>
                                            <p:fltVal val="0"/>
                                          </p:val>
                                        </p:tav>
                                        <p:tav tm="100000">
                                          <p:val>
                                            <p:strVal val="#ppt_h"/>
                                          </p:val>
                                        </p:tav>
                                      </p:tavLst>
                                    </p:anim>
                                    <p:animEffect transition="in" filter="fade">
                                      <p:cBhvr>
                                        <p:cTn id="68" dur="500"/>
                                        <p:tgtEl>
                                          <p:spTgt spid="219"/>
                                        </p:tgtEl>
                                      </p:cBhvr>
                                    </p:animEffect>
                                  </p:childTnLst>
                                </p:cTn>
                              </p:par>
                              <p:par>
                                <p:cTn id="69" presetID="10" presetClass="entr" presetSubtype="0" fill="hold" nodeType="withEffect">
                                  <p:stCondLst>
                                    <p:cond delay="0"/>
                                  </p:stCondLst>
                                  <p:childTnLst>
                                    <p:set>
                                      <p:cBhvr>
                                        <p:cTn id="70" dur="1" fill="hold">
                                          <p:stCondLst>
                                            <p:cond delay="0"/>
                                          </p:stCondLst>
                                        </p:cTn>
                                        <p:tgtEl>
                                          <p:spTgt spid="223"/>
                                        </p:tgtEl>
                                        <p:attrNameLst>
                                          <p:attrName>style.visibility</p:attrName>
                                        </p:attrNameLst>
                                      </p:cBhvr>
                                      <p:to>
                                        <p:strVal val="visible"/>
                                      </p:to>
                                    </p:set>
                                    <p:animEffect transition="in" filter="fade">
                                      <p:cBhvr>
                                        <p:cTn id="71" dur="500"/>
                                        <p:tgtEl>
                                          <p:spTgt spid="223"/>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239"/>
                                        </p:tgtEl>
                                        <p:attrNameLst>
                                          <p:attrName>style.visibility</p:attrName>
                                        </p:attrNameLst>
                                      </p:cBhvr>
                                      <p:to>
                                        <p:strVal val="visible"/>
                                      </p:to>
                                    </p:set>
                                    <p:animEffect transition="in" filter="fade">
                                      <p:cBhvr>
                                        <p:cTn id="75" dur="500"/>
                                        <p:tgtEl>
                                          <p:spTgt spid="23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40"/>
                                        </p:tgtEl>
                                        <p:attrNameLst>
                                          <p:attrName>style.visibility</p:attrName>
                                        </p:attrNameLst>
                                      </p:cBhvr>
                                      <p:to>
                                        <p:strVal val="visible"/>
                                      </p:to>
                                    </p:set>
                                    <p:animEffect transition="in" filter="fade">
                                      <p:cBhvr>
                                        <p:cTn id="78" dur="500"/>
                                        <p:tgtEl>
                                          <p:spTgt spid="240"/>
                                        </p:tgtEl>
                                      </p:cBhvr>
                                    </p:animEffect>
                                  </p:childTnLst>
                                </p:cTn>
                              </p:par>
                            </p:childTnLst>
                          </p:cTn>
                        </p:par>
                        <p:par>
                          <p:cTn id="79" fill="hold">
                            <p:stCondLst>
                              <p:cond delay="7000"/>
                            </p:stCondLst>
                            <p:childTnLst>
                              <p:par>
                                <p:cTn id="80" presetID="53" presetClass="entr" presetSubtype="16" fill="hold" grpId="0" nodeType="afterEffect">
                                  <p:stCondLst>
                                    <p:cond delay="0"/>
                                  </p:stCondLst>
                                  <p:childTnLst>
                                    <p:set>
                                      <p:cBhvr>
                                        <p:cTn id="81" dur="1" fill="hold">
                                          <p:stCondLst>
                                            <p:cond delay="0"/>
                                          </p:stCondLst>
                                        </p:cTn>
                                        <p:tgtEl>
                                          <p:spTgt spid="220"/>
                                        </p:tgtEl>
                                        <p:attrNameLst>
                                          <p:attrName>style.visibility</p:attrName>
                                        </p:attrNameLst>
                                      </p:cBhvr>
                                      <p:to>
                                        <p:strVal val="visible"/>
                                      </p:to>
                                    </p:set>
                                    <p:anim calcmode="lin" valueType="num">
                                      <p:cBhvr>
                                        <p:cTn id="82" dur="500" fill="hold"/>
                                        <p:tgtEl>
                                          <p:spTgt spid="220"/>
                                        </p:tgtEl>
                                        <p:attrNameLst>
                                          <p:attrName>ppt_w</p:attrName>
                                        </p:attrNameLst>
                                      </p:cBhvr>
                                      <p:tavLst>
                                        <p:tav tm="0">
                                          <p:val>
                                            <p:fltVal val="0"/>
                                          </p:val>
                                        </p:tav>
                                        <p:tav tm="100000">
                                          <p:val>
                                            <p:strVal val="#ppt_w"/>
                                          </p:val>
                                        </p:tav>
                                      </p:tavLst>
                                    </p:anim>
                                    <p:anim calcmode="lin" valueType="num">
                                      <p:cBhvr>
                                        <p:cTn id="83" dur="500" fill="hold"/>
                                        <p:tgtEl>
                                          <p:spTgt spid="220"/>
                                        </p:tgtEl>
                                        <p:attrNameLst>
                                          <p:attrName>ppt_h</p:attrName>
                                        </p:attrNameLst>
                                      </p:cBhvr>
                                      <p:tavLst>
                                        <p:tav tm="0">
                                          <p:val>
                                            <p:fltVal val="0"/>
                                          </p:val>
                                        </p:tav>
                                        <p:tav tm="100000">
                                          <p:val>
                                            <p:strVal val="#ppt_h"/>
                                          </p:val>
                                        </p:tav>
                                      </p:tavLst>
                                    </p:anim>
                                    <p:animEffect transition="in" filter="fade">
                                      <p:cBhvr>
                                        <p:cTn id="84" dur="500"/>
                                        <p:tgtEl>
                                          <p:spTgt spid="220"/>
                                        </p:tgtEl>
                                      </p:cBhvr>
                                    </p:animEffect>
                                  </p:childTnLst>
                                </p:cTn>
                              </p:par>
                              <p:par>
                                <p:cTn id="85" presetID="10" presetClass="entr" presetSubtype="0" fill="hold" nodeType="withEffect">
                                  <p:stCondLst>
                                    <p:cond delay="0"/>
                                  </p:stCondLst>
                                  <p:childTnLst>
                                    <p:set>
                                      <p:cBhvr>
                                        <p:cTn id="86" dur="1" fill="hold">
                                          <p:stCondLst>
                                            <p:cond delay="0"/>
                                          </p:stCondLst>
                                        </p:cTn>
                                        <p:tgtEl>
                                          <p:spTgt spid="227"/>
                                        </p:tgtEl>
                                        <p:attrNameLst>
                                          <p:attrName>style.visibility</p:attrName>
                                        </p:attrNameLst>
                                      </p:cBhvr>
                                      <p:to>
                                        <p:strVal val="visible"/>
                                      </p:to>
                                    </p:set>
                                    <p:animEffect transition="in" filter="fade">
                                      <p:cBhvr>
                                        <p:cTn id="87" dur="500"/>
                                        <p:tgtEl>
                                          <p:spTgt spid="227"/>
                                        </p:tgtEl>
                                      </p:cBhvr>
                                    </p:animEffect>
                                  </p:childTnLst>
                                </p:cTn>
                              </p:par>
                            </p:childTnLst>
                          </p:cTn>
                        </p:par>
                        <p:par>
                          <p:cTn id="88" fill="hold">
                            <p:stCondLst>
                              <p:cond delay="7500"/>
                            </p:stCondLst>
                            <p:childTnLst>
                              <p:par>
                                <p:cTn id="89" presetID="10" presetClass="entr" presetSubtype="0" fill="hold" grpId="0" nodeType="afterEffect">
                                  <p:stCondLst>
                                    <p:cond delay="0"/>
                                  </p:stCondLst>
                                  <p:childTnLst>
                                    <p:set>
                                      <p:cBhvr>
                                        <p:cTn id="90" dur="1" fill="hold">
                                          <p:stCondLst>
                                            <p:cond delay="0"/>
                                          </p:stCondLst>
                                        </p:cTn>
                                        <p:tgtEl>
                                          <p:spTgt spid="241"/>
                                        </p:tgtEl>
                                        <p:attrNameLst>
                                          <p:attrName>style.visibility</p:attrName>
                                        </p:attrNameLst>
                                      </p:cBhvr>
                                      <p:to>
                                        <p:strVal val="visible"/>
                                      </p:to>
                                    </p:set>
                                    <p:animEffect transition="in" filter="fade">
                                      <p:cBhvr>
                                        <p:cTn id="91" dur="500"/>
                                        <p:tgtEl>
                                          <p:spTgt spid="24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childTnLst>
                          </p:cTn>
                        </p:par>
                        <p:par>
                          <p:cTn id="95" fill="hold">
                            <p:stCondLst>
                              <p:cond delay="8000"/>
                            </p:stCondLst>
                            <p:childTnLst>
                              <p:par>
                                <p:cTn id="96" presetID="53" presetClass="entr" presetSubtype="16" fill="hold" grpId="0" nodeType="afterEffect">
                                  <p:stCondLst>
                                    <p:cond delay="0"/>
                                  </p:stCondLst>
                                  <p:childTnLst>
                                    <p:set>
                                      <p:cBhvr>
                                        <p:cTn id="97" dur="1" fill="hold">
                                          <p:stCondLst>
                                            <p:cond delay="0"/>
                                          </p:stCondLst>
                                        </p:cTn>
                                        <p:tgtEl>
                                          <p:spTgt spid="221"/>
                                        </p:tgtEl>
                                        <p:attrNameLst>
                                          <p:attrName>style.visibility</p:attrName>
                                        </p:attrNameLst>
                                      </p:cBhvr>
                                      <p:to>
                                        <p:strVal val="visible"/>
                                      </p:to>
                                    </p:set>
                                    <p:anim calcmode="lin" valueType="num">
                                      <p:cBhvr>
                                        <p:cTn id="98" dur="500" fill="hold"/>
                                        <p:tgtEl>
                                          <p:spTgt spid="221"/>
                                        </p:tgtEl>
                                        <p:attrNameLst>
                                          <p:attrName>ppt_w</p:attrName>
                                        </p:attrNameLst>
                                      </p:cBhvr>
                                      <p:tavLst>
                                        <p:tav tm="0">
                                          <p:val>
                                            <p:fltVal val="0"/>
                                          </p:val>
                                        </p:tav>
                                        <p:tav tm="100000">
                                          <p:val>
                                            <p:strVal val="#ppt_w"/>
                                          </p:val>
                                        </p:tav>
                                      </p:tavLst>
                                    </p:anim>
                                    <p:anim calcmode="lin" valueType="num">
                                      <p:cBhvr>
                                        <p:cTn id="99" dur="500" fill="hold"/>
                                        <p:tgtEl>
                                          <p:spTgt spid="221"/>
                                        </p:tgtEl>
                                        <p:attrNameLst>
                                          <p:attrName>ppt_h</p:attrName>
                                        </p:attrNameLst>
                                      </p:cBhvr>
                                      <p:tavLst>
                                        <p:tav tm="0">
                                          <p:val>
                                            <p:fltVal val="0"/>
                                          </p:val>
                                        </p:tav>
                                        <p:tav tm="100000">
                                          <p:val>
                                            <p:strVal val="#ppt_h"/>
                                          </p:val>
                                        </p:tav>
                                      </p:tavLst>
                                    </p:anim>
                                    <p:animEffect transition="in" filter="fade">
                                      <p:cBhvr>
                                        <p:cTn id="100" dur="500"/>
                                        <p:tgtEl>
                                          <p:spTgt spid="221"/>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Effect transition="in" filter="fade">
                                      <p:cBhvr>
                                        <p:cTn id="103" dur="500"/>
                                        <p:tgtEl>
                                          <p:spTgt spid="231"/>
                                        </p:tgtEl>
                                      </p:cBhvr>
                                    </p:animEffect>
                                  </p:childTnLst>
                                </p:cTn>
                              </p:par>
                            </p:childTnLst>
                          </p:cTn>
                        </p:par>
                        <p:par>
                          <p:cTn id="104" fill="hold">
                            <p:stCondLst>
                              <p:cond delay="8500"/>
                            </p:stCondLst>
                            <p:childTnLst>
                              <p:par>
                                <p:cTn id="105" presetID="10" presetClass="entr" presetSubtype="0" fill="hold" grpId="0" nodeType="afterEffect">
                                  <p:stCondLst>
                                    <p:cond delay="0"/>
                                  </p:stCondLst>
                                  <p:childTnLst>
                                    <p:set>
                                      <p:cBhvr>
                                        <p:cTn id="106" dur="1" fill="hold">
                                          <p:stCondLst>
                                            <p:cond delay="0"/>
                                          </p:stCondLst>
                                        </p:cTn>
                                        <p:tgtEl>
                                          <p:spTgt spid="243"/>
                                        </p:tgtEl>
                                        <p:attrNameLst>
                                          <p:attrName>style.visibility</p:attrName>
                                        </p:attrNameLst>
                                      </p:cBhvr>
                                      <p:to>
                                        <p:strVal val="visible"/>
                                      </p:to>
                                    </p:set>
                                    <p:animEffect transition="in" filter="fade">
                                      <p:cBhvr>
                                        <p:cTn id="107" dur="500"/>
                                        <p:tgtEl>
                                          <p:spTgt spid="243"/>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44"/>
                                        </p:tgtEl>
                                        <p:attrNameLst>
                                          <p:attrName>style.visibility</p:attrName>
                                        </p:attrNameLst>
                                      </p:cBhvr>
                                      <p:to>
                                        <p:strVal val="visible"/>
                                      </p:to>
                                    </p:set>
                                    <p:animEffect transition="in" filter="fade">
                                      <p:cBhvr>
                                        <p:cTn id="110" dur="500"/>
                                        <p:tgtEl>
                                          <p:spTgt spid="244"/>
                                        </p:tgtEl>
                                      </p:cBhvr>
                                    </p:animEffect>
                                  </p:childTnLst>
                                </p:cTn>
                              </p:par>
                            </p:childTnLst>
                          </p:cTn>
                        </p:par>
                        <p:par>
                          <p:cTn id="111" fill="hold">
                            <p:stCondLst>
                              <p:cond delay="9000"/>
                            </p:stCondLst>
                            <p:childTnLst>
                              <p:par>
                                <p:cTn id="112" presetID="53" presetClass="entr" presetSubtype="16" fill="hold" grpId="0" nodeType="afterEffect">
                                  <p:stCondLst>
                                    <p:cond delay="0"/>
                                  </p:stCondLst>
                                  <p:childTnLst>
                                    <p:set>
                                      <p:cBhvr>
                                        <p:cTn id="113" dur="1" fill="hold">
                                          <p:stCondLst>
                                            <p:cond delay="0"/>
                                          </p:stCondLst>
                                        </p:cTn>
                                        <p:tgtEl>
                                          <p:spTgt spid="222"/>
                                        </p:tgtEl>
                                        <p:attrNameLst>
                                          <p:attrName>style.visibility</p:attrName>
                                        </p:attrNameLst>
                                      </p:cBhvr>
                                      <p:to>
                                        <p:strVal val="visible"/>
                                      </p:to>
                                    </p:set>
                                    <p:anim calcmode="lin" valueType="num">
                                      <p:cBhvr>
                                        <p:cTn id="114" dur="500" fill="hold"/>
                                        <p:tgtEl>
                                          <p:spTgt spid="222"/>
                                        </p:tgtEl>
                                        <p:attrNameLst>
                                          <p:attrName>ppt_w</p:attrName>
                                        </p:attrNameLst>
                                      </p:cBhvr>
                                      <p:tavLst>
                                        <p:tav tm="0">
                                          <p:val>
                                            <p:fltVal val="0"/>
                                          </p:val>
                                        </p:tav>
                                        <p:tav tm="100000">
                                          <p:val>
                                            <p:strVal val="#ppt_w"/>
                                          </p:val>
                                        </p:tav>
                                      </p:tavLst>
                                    </p:anim>
                                    <p:anim calcmode="lin" valueType="num">
                                      <p:cBhvr>
                                        <p:cTn id="115" dur="500" fill="hold"/>
                                        <p:tgtEl>
                                          <p:spTgt spid="222"/>
                                        </p:tgtEl>
                                        <p:attrNameLst>
                                          <p:attrName>ppt_h</p:attrName>
                                        </p:attrNameLst>
                                      </p:cBhvr>
                                      <p:tavLst>
                                        <p:tav tm="0">
                                          <p:val>
                                            <p:fltVal val="0"/>
                                          </p:val>
                                        </p:tav>
                                        <p:tav tm="100000">
                                          <p:val>
                                            <p:strVal val="#ppt_h"/>
                                          </p:val>
                                        </p:tav>
                                      </p:tavLst>
                                    </p:anim>
                                    <p:animEffect transition="in" filter="fade">
                                      <p:cBhvr>
                                        <p:cTn id="116" dur="500"/>
                                        <p:tgtEl>
                                          <p:spTgt spid="222"/>
                                        </p:tgtEl>
                                      </p:cBhvr>
                                    </p:animEffect>
                                  </p:childTnLst>
                                </p:cTn>
                              </p:par>
                              <p:par>
                                <p:cTn id="117" presetID="10" presetClass="entr" presetSubtype="0" fill="hold" nodeType="withEffect">
                                  <p:stCondLst>
                                    <p:cond delay="0"/>
                                  </p:stCondLst>
                                  <p:childTnLst>
                                    <p:set>
                                      <p:cBhvr>
                                        <p:cTn id="118" dur="1" fill="hold">
                                          <p:stCondLst>
                                            <p:cond delay="0"/>
                                          </p:stCondLst>
                                        </p:cTn>
                                        <p:tgtEl>
                                          <p:spTgt spid="232"/>
                                        </p:tgtEl>
                                        <p:attrNameLst>
                                          <p:attrName>style.visibility</p:attrName>
                                        </p:attrNameLst>
                                      </p:cBhvr>
                                      <p:to>
                                        <p:strVal val="visible"/>
                                      </p:to>
                                    </p:set>
                                    <p:animEffect transition="in" filter="fade">
                                      <p:cBhvr>
                                        <p:cTn id="119" dur="500"/>
                                        <p:tgtEl>
                                          <p:spTgt spid="232"/>
                                        </p:tgtEl>
                                      </p:cBhvr>
                                    </p:animEffect>
                                  </p:childTnLst>
                                </p:cTn>
                              </p:par>
                            </p:childTnLst>
                          </p:cTn>
                        </p:par>
                        <p:par>
                          <p:cTn id="120" fill="hold">
                            <p:stCondLst>
                              <p:cond delay="9500"/>
                            </p:stCondLst>
                            <p:childTnLst>
                              <p:par>
                                <p:cTn id="121" presetID="10" presetClass="entr" presetSubtype="0" fill="hold" grpId="0" nodeType="afterEffect">
                                  <p:stCondLst>
                                    <p:cond delay="0"/>
                                  </p:stCondLst>
                                  <p:childTnLst>
                                    <p:set>
                                      <p:cBhvr>
                                        <p:cTn id="122" dur="1" fill="hold">
                                          <p:stCondLst>
                                            <p:cond delay="0"/>
                                          </p:stCondLst>
                                        </p:cTn>
                                        <p:tgtEl>
                                          <p:spTgt spid="245"/>
                                        </p:tgtEl>
                                        <p:attrNameLst>
                                          <p:attrName>style.visibility</p:attrName>
                                        </p:attrNameLst>
                                      </p:cBhvr>
                                      <p:to>
                                        <p:strVal val="visible"/>
                                      </p:to>
                                    </p:set>
                                    <p:animEffect transition="in" filter="fade">
                                      <p:cBhvr>
                                        <p:cTn id="123" dur="500"/>
                                        <p:tgtEl>
                                          <p:spTgt spid="245"/>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246"/>
                                        </p:tgtEl>
                                        <p:attrNameLst>
                                          <p:attrName>style.visibility</p:attrName>
                                        </p:attrNameLst>
                                      </p:cBhvr>
                                      <p:to>
                                        <p:strVal val="visible"/>
                                      </p:to>
                                    </p:set>
                                    <p:animEffect transition="in" filter="fade">
                                      <p:cBhvr>
                                        <p:cTn id="126" dur="500"/>
                                        <p:tgtEl>
                                          <p:spTgt spid="246"/>
                                        </p:tgtEl>
                                      </p:cBhvr>
                                    </p:animEffect>
                                  </p:childTnLst>
                                </p:cTn>
                              </p:par>
                            </p:childTnLst>
                          </p:cTn>
                        </p:par>
                        <p:par>
                          <p:cTn id="127" fill="hold">
                            <p:stCondLst>
                              <p:cond delay="10000"/>
                            </p:stCondLst>
                            <p:childTnLst>
                              <p:par>
                                <p:cTn id="128" presetID="10" presetClass="entr" presetSubtype="0" fill="hold" grpId="0" nodeType="afterEffect">
                                  <p:stCondLst>
                                    <p:cond delay="0"/>
                                  </p:stCondLst>
                                  <p:childTnLst>
                                    <p:set>
                                      <p:cBhvr>
                                        <p:cTn id="129" dur="1" fill="hold">
                                          <p:stCondLst>
                                            <p:cond delay="0"/>
                                          </p:stCondLst>
                                        </p:cTn>
                                        <p:tgtEl>
                                          <p:spTgt spid="247"/>
                                        </p:tgtEl>
                                        <p:attrNameLst>
                                          <p:attrName>style.visibility</p:attrName>
                                        </p:attrNameLst>
                                      </p:cBhvr>
                                      <p:to>
                                        <p:strVal val="visible"/>
                                      </p:to>
                                    </p:set>
                                    <p:animEffect transition="in" filter="fade">
                                      <p:cBhvr>
                                        <p:cTn id="130" dur="500"/>
                                        <p:tgtEl>
                                          <p:spTgt spid="247"/>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48"/>
                                        </p:tgtEl>
                                        <p:attrNameLst>
                                          <p:attrName>style.visibility</p:attrName>
                                        </p:attrNameLst>
                                      </p:cBhvr>
                                      <p:to>
                                        <p:strVal val="visible"/>
                                      </p:to>
                                    </p:set>
                                    <p:animEffect transition="in" filter="fade">
                                      <p:cBhvr>
                                        <p:cTn id="133" dur="500"/>
                                        <p:tgtEl>
                                          <p:spTgt spid="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31" grpId="0" animBg="1"/>
      <p:bldP spid="196" grpId="0" animBg="1"/>
      <p:bldP spid="219" grpId="0" animBg="1"/>
      <p:bldP spid="220" grpId="0" animBg="1"/>
      <p:bldP spid="221" grpId="0" animBg="1"/>
      <p:bldP spid="222" grpId="0" animBg="1"/>
      <p:bldP spid="231" grpId="0" animBg="1"/>
      <p:bldP spid="239" grpId="0"/>
      <p:bldP spid="240" grpId="0"/>
      <p:bldP spid="241" grpId="0"/>
      <p:bldP spid="242" grpId="0"/>
      <p:bldP spid="243" grpId="0"/>
      <p:bldP spid="244" grpId="0"/>
      <p:bldP spid="245" grpId="0"/>
      <p:bldP spid="246" grpId="0"/>
      <p:bldP spid="247" grpId="0"/>
      <p:bldP spid="2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171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FF6D6D"/>
                </a:solidFill>
                <a:latin typeface="Raleway" panose="020B0003030101060003" pitchFamily="34" charset="0"/>
              </a:rPr>
              <a:t>MOZAM</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2817246"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Best reflect professionalism</a:t>
            </a:r>
            <a:endParaRPr lang="id-ID" sz="1600" dirty="0">
              <a:solidFill>
                <a:schemeClr val="bg1">
                  <a:lumMod val="65000"/>
                </a:schemeClr>
              </a:solidFill>
              <a:latin typeface="Raleway" panose="020B0003030101060003" pitchFamily="34" charset="0"/>
            </a:endParaRPr>
          </a:p>
        </p:txBody>
      </p:sp>
      <p:sp>
        <p:nvSpPr>
          <p:cNvPr id="104" name="Rectangle 103"/>
          <p:cNvSpPr/>
          <p:nvPr/>
        </p:nvSpPr>
        <p:spPr>
          <a:xfrm>
            <a:off x="4816550" y="0"/>
            <a:ext cx="1201478" cy="343431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rot="5400000">
            <a:off x="9105013" y="2750291"/>
            <a:ext cx="1201478" cy="497249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rot="5400000">
            <a:off x="8208335" y="1244012"/>
            <a:ext cx="1201478" cy="5582093"/>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219506" y="-1"/>
            <a:ext cx="1201478" cy="583727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6849717" y="5130839"/>
            <a:ext cx="786810" cy="786810"/>
          </a:xfrm>
          <a:prstGeom prst="ellipse">
            <a:avLst/>
          </a:prstGeom>
          <a:solidFill>
            <a:srgbClr val="1E222A"/>
          </a:solidFill>
          <a:ln w="133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TextBox 108"/>
          <p:cNvSpPr txBox="1"/>
          <p:nvPr/>
        </p:nvSpPr>
        <p:spPr>
          <a:xfrm>
            <a:off x="6901168" y="5262634"/>
            <a:ext cx="693800" cy="523220"/>
          </a:xfrm>
          <a:prstGeom prst="rect">
            <a:avLst/>
          </a:prstGeom>
          <a:noFill/>
        </p:spPr>
        <p:txBody>
          <a:bodyPr wrap="square" rtlCol="0">
            <a:spAutoFit/>
          </a:bodyPr>
          <a:lstStyle/>
          <a:p>
            <a:pPr algn="ctr"/>
            <a:r>
              <a:rPr lang="id-ID" sz="2800" b="1" dirty="0" smtClean="0">
                <a:solidFill>
                  <a:schemeClr val="bg1">
                    <a:lumMod val="75000"/>
                  </a:schemeClr>
                </a:solidFill>
                <a:latin typeface="PT Sans" panose="020B0503020203020204" pitchFamily="34" charset="0"/>
              </a:rPr>
              <a:t>03</a:t>
            </a:r>
            <a:endParaRPr lang="id-ID" sz="2800" b="1" dirty="0">
              <a:solidFill>
                <a:schemeClr val="bg1">
                  <a:lumMod val="75000"/>
                </a:schemeClr>
              </a:solidFill>
              <a:latin typeface="PT Sans" panose="020B0503020203020204" pitchFamily="34" charset="0"/>
            </a:endParaRPr>
          </a:p>
        </p:txBody>
      </p:sp>
      <p:sp>
        <p:nvSpPr>
          <p:cNvPr id="110" name="TextBox 109"/>
          <p:cNvSpPr txBox="1"/>
          <p:nvPr/>
        </p:nvSpPr>
        <p:spPr>
          <a:xfrm>
            <a:off x="4761667"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11" name="TextBox 110"/>
          <p:cNvSpPr txBox="1"/>
          <p:nvPr/>
        </p:nvSpPr>
        <p:spPr>
          <a:xfrm>
            <a:off x="4793567"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12" name="TextBox 111"/>
          <p:cNvSpPr txBox="1"/>
          <p:nvPr/>
        </p:nvSpPr>
        <p:spPr>
          <a:xfrm>
            <a:off x="7192625"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13" name="TextBox 112"/>
          <p:cNvSpPr txBox="1"/>
          <p:nvPr/>
        </p:nvSpPr>
        <p:spPr>
          <a:xfrm>
            <a:off x="7224525"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14" name="TextBox 113"/>
          <p:cNvSpPr txBox="1"/>
          <p:nvPr/>
        </p:nvSpPr>
        <p:spPr>
          <a:xfrm>
            <a:off x="8456429" y="3722600"/>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15" name="TextBox 114"/>
          <p:cNvSpPr txBox="1"/>
          <p:nvPr/>
        </p:nvSpPr>
        <p:spPr>
          <a:xfrm>
            <a:off x="9289004" y="4933749"/>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16" name="Freeform 12"/>
          <p:cNvSpPr>
            <a:spLocks noEditPoints="1"/>
          </p:cNvSpPr>
          <p:nvPr/>
        </p:nvSpPr>
        <p:spPr bwMode="auto">
          <a:xfrm>
            <a:off x="10710151" y="3842797"/>
            <a:ext cx="578959" cy="479967"/>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17" name="Freeform 9"/>
          <p:cNvSpPr>
            <a:spLocks/>
          </p:cNvSpPr>
          <p:nvPr/>
        </p:nvSpPr>
        <p:spPr bwMode="auto">
          <a:xfrm>
            <a:off x="11405701" y="4933749"/>
            <a:ext cx="633828" cy="602450"/>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18" name="Rectangle 117"/>
          <p:cNvSpPr/>
          <p:nvPr/>
        </p:nvSpPr>
        <p:spPr>
          <a:xfrm rot="5400000">
            <a:off x="7007106" y="39603"/>
            <a:ext cx="1201478" cy="558259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Rectangle 118"/>
          <p:cNvSpPr/>
          <p:nvPr/>
        </p:nvSpPr>
        <p:spPr>
          <a:xfrm>
            <a:off x="6018028" y="0"/>
            <a:ext cx="1201478" cy="4635796"/>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4451834" y="2712754"/>
            <a:ext cx="786810" cy="786810"/>
          </a:xfrm>
          <a:prstGeom prst="ellipse">
            <a:avLst/>
          </a:prstGeom>
          <a:solidFill>
            <a:srgbClr val="1E222A"/>
          </a:solidFill>
          <a:ln w="133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5674854" y="3929359"/>
            <a:ext cx="786810" cy="786810"/>
          </a:xfrm>
          <a:prstGeom prst="ellipse">
            <a:avLst/>
          </a:prstGeom>
          <a:solidFill>
            <a:srgbClr val="1E222A"/>
          </a:solidFill>
          <a:ln w="13335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TextBox 121"/>
          <p:cNvSpPr txBox="1"/>
          <p:nvPr/>
        </p:nvSpPr>
        <p:spPr>
          <a:xfrm>
            <a:off x="4498339" y="2844549"/>
            <a:ext cx="693800" cy="523220"/>
          </a:xfrm>
          <a:prstGeom prst="rect">
            <a:avLst/>
          </a:prstGeom>
          <a:noFill/>
        </p:spPr>
        <p:txBody>
          <a:bodyPr wrap="square" rtlCol="0">
            <a:spAutoFit/>
          </a:bodyPr>
          <a:lstStyle/>
          <a:p>
            <a:pPr algn="ctr"/>
            <a:r>
              <a:rPr lang="id-ID" sz="2800" b="1" dirty="0" smtClean="0">
                <a:solidFill>
                  <a:srgbClr val="595959"/>
                </a:solidFill>
                <a:latin typeface="PT Sans" panose="020B0503020203020204" pitchFamily="34" charset="0"/>
              </a:rPr>
              <a:t>01</a:t>
            </a:r>
            <a:endParaRPr lang="id-ID" sz="2800" b="1" dirty="0">
              <a:solidFill>
                <a:srgbClr val="595959"/>
              </a:solidFill>
              <a:latin typeface="PT Sans" panose="020B0503020203020204" pitchFamily="34" charset="0"/>
            </a:endParaRPr>
          </a:p>
        </p:txBody>
      </p:sp>
      <p:sp>
        <p:nvSpPr>
          <p:cNvPr id="123" name="TextBox 122"/>
          <p:cNvSpPr txBox="1"/>
          <p:nvPr/>
        </p:nvSpPr>
        <p:spPr>
          <a:xfrm>
            <a:off x="5726305" y="4061154"/>
            <a:ext cx="693800" cy="523220"/>
          </a:xfrm>
          <a:prstGeom prst="rect">
            <a:avLst/>
          </a:prstGeom>
          <a:noFill/>
        </p:spPr>
        <p:txBody>
          <a:bodyPr wrap="square" rtlCol="0">
            <a:spAutoFit/>
          </a:bodyPr>
          <a:lstStyle/>
          <a:p>
            <a:pPr algn="ctr"/>
            <a:r>
              <a:rPr lang="id-ID" sz="2800" b="1" dirty="0" smtClean="0">
                <a:solidFill>
                  <a:srgbClr val="FF6D6D"/>
                </a:solidFill>
                <a:latin typeface="PT Sans" panose="020B0503020203020204" pitchFamily="34" charset="0"/>
              </a:rPr>
              <a:t>02</a:t>
            </a:r>
            <a:endParaRPr lang="id-ID" sz="2800" b="1" dirty="0">
              <a:solidFill>
                <a:srgbClr val="FF6D6D"/>
              </a:solidFill>
              <a:latin typeface="PT Sans" panose="020B0503020203020204" pitchFamily="34" charset="0"/>
            </a:endParaRPr>
          </a:p>
        </p:txBody>
      </p:sp>
      <p:sp>
        <p:nvSpPr>
          <p:cNvPr id="124" name="TextBox 123"/>
          <p:cNvSpPr txBox="1"/>
          <p:nvPr/>
        </p:nvSpPr>
        <p:spPr>
          <a:xfrm>
            <a:off x="5992620"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25" name="TextBox 124"/>
          <p:cNvSpPr txBox="1"/>
          <p:nvPr/>
        </p:nvSpPr>
        <p:spPr>
          <a:xfrm>
            <a:off x="6024520"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26" name="TextBox 125"/>
          <p:cNvSpPr txBox="1"/>
          <p:nvPr/>
        </p:nvSpPr>
        <p:spPr>
          <a:xfrm>
            <a:off x="7419692" y="2505995"/>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27" name="Freeform 5"/>
          <p:cNvSpPr>
            <a:spLocks noEditPoints="1"/>
          </p:cNvSpPr>
          <p:nvPr/>
        </p:nvSpPr>
        <p:spPr bwMode="auto">
          <a:xfrm>
            <a:off x="9615970" y="2559380"/>
            <a:ext cx="581999" cy="570337"/>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28" name="TextBox 127"/>
          <p:cNvSpPr txBox="1"/>
          <p:nvPr/>
        </p:nvSpPr>
        <p:spPr>
          <a:xfrm>
            <a:off x="820807" y="3568711"/>
            <a:ext cx="371633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Line Mozam</a:t>
            </a:r>
            <a:endParaRPr lang="id-ID" sz="4800" b="1" dirty="0">
              <a:solidFill>
                <a:srgbClr val="FF6D6D"/>
              </a:solidFill>
              <a:latin typeface="Raleway" panose="020B0003030101060003" pitchFamily="34" charset="0"/>
            </a:endParaRPr>
          </a:p>
        </p:txBody>
      </p:sp>
      <p:sp>
        <p:nvSpPr>
          <p:cNvPr id="129" name="Rectangle 128"/>
          <p:cNvSpPr/>
          <p:nvPr/>
        </p:nvSpPr>
        <p:spPr>
          <a:xfrm>
            <a:off x="820806" y="4344544"/>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9730540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wipe(up)">
                                      <p:cBhvr>
                                        <p:cTn id="15" dur="500"/>
                                        <p:tgtEl>
                                          <p:spTgt spid="10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20"/>
                                        </p:tgtEl>
                                        <p:attrNameLst>
                                          <p:attrName>style.visibility</p:attrName>
                                        </p:attrNameLst>
                                      </p:cBhvr>
                                      <p:to>
                                        <p:strVal val="visible"/>
                                      </p:to>
                                    </p:set>
                                    <p:anim calcmode="lin" valueType="num">
                                      <p:cBhvr>
                                        <p:cTn id="19" dur="500" fill="hold"/>
                                        <p:tgtEl>
                                          <p:spTgt spid="120"/>
                                        </p:tgtEl>
                                        <p:attrNameLst>
                                          <p:attrName>ppt_w</p:attrName>
                                        </p:attrNameLst>
                                      </p:cBhvr>
                                      <p:tavLst>
                                        <p:tav tm="0">
                                          <p:val>
                                            <p:fltVal val="0"/>
                                          </p:val>
                                        </p:tav>
                                        <p:tav tm="100000">
                                          <p:val>
                                            <p:strVal val="#ppt_w"/>
                                          </p:val>
                                        </p:tav>
                                      </p:tavLst>
                                    </p:anim>
                                    <p:anim calcmode="lin" valueType="num">
                                      <p:cBhvr>
                                        <p:cTn id="20" dur="500" fill="hold"/>
                                        <p:tgtEl>
                                          <p:spTgt spid="120"/>
                                        </p:tgtEl>
                                        <p:attrNameLst>
                                          <p:attrName>ppt_h</p:attrName>
                                        </p:attrNameLst>
                                      </p:cBhvr>
                                      <p:tavLst>
                                        <p:tav tm="0">
                                          <p:val>
                                            <p:fltVal val="0"/>
                                          </p:val>
                                        </p:tav>
                                        <p:tav tm="100000">
                                          <p:val>
                                            <p:strVal val="#ppt_h"/>
                                          </p:val>
                                        </p:tav>
                                      </p:tavLst>
                                    </p:anim>
                                    <p:animEffect transition="in" filter="fade">
                                      <p:cBhvr>
                                        <p:cTn id="21" dur="500"/>
                                        <p:tgtEl>
                                          <p:spTgt spid="12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2"/>
                                        </p:tgtEl>
                                        <p:attrNameLst>
                                          <p:attrName>style.visibility</p:attrName>
                                        </p:attrNameLst>
                                      </p:cBhvr>
                                      <p:to>
                                        <p:strVal val="visible"/>
                                      </p:to>
                                    </p:set>
                                    <p:animEffect transition="in" filter="fade">
                                      <p:cBhvr>
                                        <p:cTn id="25" dur="500"/>
                                        <p:tgtEl>
                                          <p:spTgt spid="1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0"/>
                                        </p:tgtEl>
                                        <p:attrNameLst>
                                          <p:attrName>style.visibility</p:attrName>
                                        </p:attrNameLst>
                                      </p:cBhvr>
                                      <p:to>
                                        <p:strVal val="visible"/>
                                      </p:to>
                                    </p:set>
                                    <p:animEffect transition="in" filter="fade">
                                      <p:cBhvr>
                                        <p:cTn id="28" dur="500"/>
                                        <p:tgtEl>
                                          <p:spTgt spid="11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fade">
                                      <p:cBhvr>
                                        <p:cTn id="31" dur="500"/>
                                        <p:tgtEl>
                                          <p:spTgt spid="111"/>
                                        </p:tgtEl>
                                      </p:cBhvr>
                                    </p:animEffect>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118"/>
                                        </p:tgtEl>
                                        <p:attrNameLst>
                                          <p:attrName>style.visibility</p:attrName>
                                        </p:attrNameLst>
                                      </p:cBhvr>
                                      <p:to>
                                        <p:strVal val="visible"/>
                                      </p:to>
                                    </p:set>
                                    <p:animEffect transition="in" filter="wipe(left)">
                                      <p:cBhvr>
                                        <p:cTn id="35" dur="500"/>
                                        <p:tgtEl>
                                          <p:spTgt spid="11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26"/>
                                        </p:tgtEl>
                                        <p:attrNameLst>
                                          <p:attrName>style.visibility</p:attrName>
                                        </p:attrNameLst>
                                      </p:cBhvr>
                                      <p:to>
                                        <p:strVal val="visible"/>
                                      </p:to>
                                    </p:set>
                                    <p:animEffect transition="in" filter="fade">
                                      <p:cBhvr>
                                        <p:cTn id="39" dur="500"/>
                                        <p:tgtEl>
                                          <p:spTgt spid="126"/>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127"/>
                                        </p:tgtEl>
                                        <p:attrNameLst>
                                          <p:attrName>style.visibility</p:attrName>
                                        </p:attrNameLst>
                                      </p:cBhvr>
                                      <p:to>
                                        <p:strVal val="visible"/>
                                      </p:to>
                                    </p:set>
                                    <p:anim calcmode="lin" valueType="num">
                                      <p:cBhvr>
                                        <p:cTn id="43" dur="500" fill="hold"/>
                                        <p:tgtEl>
                                          <p:spTgt spid="127"/>
                                        </p:tgtEl>
                                        <p:attrNameLst>
                                          <p:attrName>ppt_w</p:attrName>
                                        </p:attrNameLst>
                                      </p:cBhvr>
                                      <p:tavLst>
                                        <p:tav tm="0">
                                          <p:val>
                                            <p:fltVal val="0"/>
                                          </p:val>
                                        </p:tav>
                                        <p:tav tm="100000">
                                          <p:val>
                                            <p:strVal val="#ppt_w"/>
                                          </p:val>
                                        </p:tav>
                                      </p:tavLst>
                                    </p:anim>
                                    <p:anim calcmode="lin" valueType="num">
                                      <p:cBhvr>
                                        <p:cTn id="44" dur="500" fill="hold"/>
                                        <p:tgtEl>
                                          <p:spTgt spid="127"/>
                                        </p:tgtEl>
                                        <p:attrNameLst>
                                          <p:attrName>ppt_h</p:attrName>
                                        </p:attrNameLst>
                                      </p:cBhvr>
                                      <p:tavLst>
                                        <p:tav tm="0">
                                          <p:val>
                                            <p:fltVal val="0"/>
                                          </p:val>
                                        </p:tav>
                                        <p:tav tm="100000">
                                          <p:val>
                                            <p:strVal val="#ppt_h"/>
                                          </p:val>
                                        </p:tav>
                                      </p:tavLst>
                                    </p:anim>
                                    <p:animEffect transition="in" filter="fade">
                                      <p:cBhvr>
                                        <p:cTn id="45" dur="500"/>
                                        <p:tgtEl>
                                          <p:spTgt spid="127"/>
                                        </p:tgtEl>
                                      </p:cBhvr>
                                    </p:animEffect>
                                  </p:childTnLst>
                                </p:cTn>
                              </p:par>
                            </p:childTnLst>
                          </p:cTn>
                        </p:par>
                        <p:par>
                          <p:cTn id="46" fill="hold">
                            <p:stCondLst>
                              <p:cond delay="4000"/>
                            </p:stCondLst>
                            <p:childTnLst>
                              <p:par>
                                <p:cTn id="47" presetID="22" presetClass="entr" presetSubtype="1" fill="hold" grpId="0" nodeType="afterEffect">
                                  <p:stCondLst>
                                    <p:cond delay="0"/>
                                  </p:stCondLst>
                                  <p:childTnLst>
                                    <p:set>
                                      <p:cBhvr>
                                        <p:cTn id="48" dur="1" fill="hold">
                                          <p:stCondLst>
                                            <p:cond delay="0"/>
                                          </p:stCondLst>
                                        </p:cTn>
                                        <p:tgtEl>
                                          <p:spTgt spid="119"/>
                                        </p:tgtEl>
                                        <p:attrNameLst>
                                          <p:attrName>style.visibility</p:attrName>
                                        </p:attrNameLst>
                                      </p:cBhvr>
                                      <p:to>
                                        <p:strVal val="visible"/>
                                      </p:to>
                                    </p:set>
                                    <p:animEffect transition="in" filter="wipe(up)">
                                      <p:cBhvr>
                                        <p:cTn id="49" dur="500"/>
                                        <p:tgtEl>
                                          <p:spTgt spid="1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21"/>
                                        </p:tgtEl>
                                        <p:attrNameLst>
                                          <p:attrName>style.visibility</p:attrName>
                                        </p:attrNameLst>
                                      </p:cBhvr>
                                      <p:to>
                                        <p:strVal val="visible"/>
                                      </p:to>
                                    </p:set>
                                    <p:anim calcmode="lin" valueType="num">
                                      <p:cBhvr>
                                        <p:cTn id="53" dur="500" fill="hold"/>
                                        <p:tgtEl>
                                          <p:spTgt spid="121"/>
                                        </p:tgtEl>
                                        <p:attrNameLst>
                                          <p:attrName>ppt_w</p:attrName>
                                        </p:attrNameLst>
                                      </p:cBhvr>
                                      <p:tavLst>
                                        <p:tav tm="0">
                                          <p:val>
                                            <p:fltVal val="0"/>
                                          </p:val>
                                        </p:tav>
                                        <p:tav tm="100000">
                                          <p:val>
                                            <p:strVal val="#ppt_w"/>
                                          </p:val>
                                        </p:tav>
                                      </p:tavLst>
                                    </p:anim>
                                    <p:anim calcmode="lin" valueType="num">
                                      <p:cBhvr>
                                        <p:cTn id="54" dur="500" fill="hold"/>
                                        <p:tgtEl>
                                          <p:spTgt spid="121"/>
                                        </p:tgtEl>
                                        <p:attrNameLst>
                                          <p:attrName>ppt_h</p:attrName>
                                        </p:attrNameLst>
                                      </p:cBhvr>
                                      <p:tavLst>
                                        <p:tav tm="0">
                                          <p:val>
                                            <p:fltVal val="0"/>
                                          </p:val>
                                        </p:tav>
                                        <p:tav tm="100000">
                                          <p:val>
                                            <p:strVal val="#ppt_h"/>
                                          </p:val>
                                        </p:tav>
                                      </p:tavLst>
                                    </p:anim>
                                    <p:animEffect transition="in" filter="fade">
                                      <p:cBhvr>
                                        <p:cTn id="55" dur="500"/>
                                        <p:tgtEl>
                                          <p:spTgt spid="121"/>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fade">
                                      <p:cBhvr>
                                        <p:cTn id="59" dur="500"/>
                                        <p:tgtEl>
                                          <p:spTgt spid="12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4"/>
                                        </p:tgtEl>
                                        <p:attrNameLst>
                                          <p:attrName>style.visibility</p:attrName>
                                        </p:attrNameLst>
                                      </p:cBhvr>
                                      <p:to>
                                        <p:strVal val="visible"/>
                                      </p:to>
                                    </p:set>
                                    <p:animEffect transition="in" filter="fade">
                                      <p:cBhvr>
                                        <p:cTn id="62" dur="500"/>
                                        <p:tgtEl>
                                          <p:spTgt spid="12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5"/>
                                        </p:tgtEl>
                                        <p:attrNameLst>
                                          <p:attrName>style.visibility</p:attrName>
                                        </p:attrNameLst>
                                      </p:cBhvr>
                                      <p:to>
                                        <p:strVal val="visible"/>
                                      </p:to>
                                    </p:set>
                                    <p:animEffect transition="in" filter="fade">
                                      <p:cBhvr>
                                        <p:cTn id="65" dur="500"/>
                                        <p:tgtEl>
                                          <p:spTgt spid="125"/>
                                        </p:tgtEl>
                                      </p:cBhvr>
                                    </p:animEffect>
                                  </p:childTnLst>
                                </p:cTn>
                              </p:par>
                            </p:childTnLst>
                          </p:cTn>
                        </p:par>
                        <p:par>
                          <p:cTn id="66" fill="hold">
                            <p:stCondLst>
                              <p:cond delay="5500"/>
                            </p:stCondLst>
                            <p:childTnLst>
                              <p:par>
                                <p:cTn id="67" presetID="22" presetClass="entr" presetSubtype="8" fill="hold" grpId="0" nodeType="afterEffect">
                                  <p:stCondLst>
                                    <p:cond delay="0"/>
                                  </p:stCondLst>
                                  <p:childTnLst>
                                    <p:set>
                                      <p:cBhvr>
                                        <p:cTn id="68" dur="1" fill="hold">
                                          <p:stCondLst>
                                            <p:cond delay="0"/>
                                          </p:stCondLst>
                                        </p:cTn>
                                        <p:tgtEl>
                                          <p:spTgt spid="106"/>
                                        </p:tgtEl>
                                        <p:attrNameLst>
                                          <p:attrName>style.visibility</p:attrName>
                                        </p:attrNameLst>
                                      </p:cBhvr>
                                      <p:to>
                                        <p:strVal val="visible"/>
                                      </p:to>
                                    </p:set>
                                    <p:animEffect transition="in" filter="wipe(left)">
                                      <p:cBhvr>
                                        <p:cTn id="69" dur="500"/>
                                        <p:tgtEl>
                                          <p:spTgt spid="106"/>
                                        </p:tgtEl>
                                      </p:cBhvr>
                                    </p:animEffect>
                                  </p:childTnLst>
                                </p:cTn>
                              </p:par>
                            </p:childTnLst>
                          </p:cTn>
                        </p:par>
                        <p:par>
                          <p:cTn id="70" fill="hold">
                            <p:stCondLst>
                              <p:cond delay="6000"/>
                            </p:stCondLst>
                            <p:childTnLst>
                              <p:par>
                                <p:cTn id="71" presetID="10" presetClass="entr" presetSubtype="0" fill="hold" grpId="0" nodeType="after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500"/>
                                        <p:tgtEl>
                                          <p:spTgt spid="114"/>
                                        </p:tgtEl>
                                      </p:cBhvr>
                                    </p:animEffect>
                                  </p:childTnLst>
                                </p:cTn>
                              </p:par>
                            </p:childTnLst>
                          </p:cTn>
                        </p:par>
                        <p:par>
                          <p:cTn id="74" fill="hold">
                            <p:stCondLst>
                              <p:cond delay="6500"/>
                            </p:stCondLst>
                            <p:childTnLst>
                              <p:par>
                                <p:cTn id="75" presetID="53" presetClass="entr" presetSubtype="16" fill="hold" grpId="0" nodeType="afterEffect">
                                  <p:stCondLst>
                                    <p:cond delay="0"/>
                                  </p:stCondLst>
                                  <p:childTnLst>
                                    <p:set>
                                      <p:cBhvr>
                                        <p:cTn id="76" dur="1" fill="hold">
                                          <p:stCondLst>
                                            <p:cond delay="0"/>
                                          </p:stCondLst>
                                        </p:cTn>
                                        <p:tgtEl>
                                          <p:spTgt spid="116"/>
                                        </p:tgtEl>
                                        <p:attrNameLst>
                                          <p:attrName>style.visibility</p:attrName>
                                        </p:attrNameLst>
                                      </p:cBhvr>
                                      <p:to>
                                        <p:strVal val="visible"/>
                                      </p:to>
                                    </p:set>
                                    <p:anim calcmode="lin" valueType="num">
                                      <p:cBhvr>
                                        <p:cTn id="77" dur="500" fill="hold"/>
                                        <p:tgtEl>
                                          <p:spTgt spid="116"/>
                                        </p:tgtEl>
                                        <p:attrNameLst>
                                          <p:attrName>ppt_w</p:attrName>
                                        </p:attrNameLst>
                                      </p:cBhvr>
                                      <p:tavLst>
                                        <p:tav tm="0">
                                          <p:val>
                                            <p:fltVal val="0"/>
                                          </p:val>
                                        </p:tav>
                                        <p:tav tm="100000">
                                          <p:val>
                                            <p:strVal val="#ppt_w"/>
                                          </p:val>
                                        </p:tav>
                                      </p:tavLst>
                                    </p:anim>
                                    <p:anim calcmode="lin" valueType="num">
                                      <p:cBhvr>
                                        <p:cTn id="78" dur="500" fill="hold"/>
                                        <p:tgtEl>
                                          <p:spTgt spid="116"/>
                                        </p:tgtEl>
                                        <p:attrNameLst>
                                          <p:attrName>ppt_h</p:attrName>
                                        </p:attrNameLst>
                                      </p:cBhvr>
                                      <p:tavLst>
                                        <p:tav tm="0">
                                          <p:val>
                                            <p:fltVal val="0"/>
                                          </p:val>
                                        </p:tav>
                                        <p:tav tm="100000">
                                          <p:val>
                                            <p:strVal val="#ppt_h"/>
                                          </p:val>
                                        </p:tav>
                                      </p:tavLst>
                                    </p:anim>
                                    <p:animEffect transition="in" filter="fade">
                                      <p:cBhvr>
                                        <p:cTn id="79" dur="500"/>
                                        <p:tgtEl>
                                          <p:spTgt spid="116"/>
                                        </p:tgtEl>
                                      </p:cBhvr>
                                    </p:animEffect>
                                  </p:childTnLst>
                                </p:cTn>
                              </p:par>
                            </p:childTnLst>
                          </p:cTn>
                        </p:par>
                        <p:par>
                          <p:cTn id="80" fill="hold">
                            <p:stCondLst>
                              <p:cond delay="7000"/>
                            </p:stCondLst>
                            <p:childTnLst>
                              <p:par>
                                <p:cTn id="81" presetID="22" presetClass="entr" presetSubtype="1" fill="hold" grpId="0" nodeType="afterEffect">
                                  <p:stCondLst>
                                    <p:cond delay="0"/>
                                  </p:stCondLst>
                                  <p:childTnLst>
                                    <p:set>
                                      <p:cBhvr>
                                        <p:cTn id="82" dur="1" fill="hold">
                                          <p:stCondLst>
                                            <p:cond delay="0"/>
                                          </p:stCondLst>
                                        </p:cTn>
                                        <p:tgtEl>
                                          <p:spTgt spid="107"/>
                                        </p:tgtEl>
                                        <p:attrNameLst>
                                          <p:attrName>style.visibility</p:attrName>
                                        </p:attrNameLst>
                                      </p:cBhvr>
                                      <p:to>
                                        <p:strVal val="visible"/>
                                      </p:to>
                                    </p:set>
                                    <p:animEffect transition="in" filter="wipe(up)">
                                      <p:cBhvr>
                                        <p:cTn id="83" dur="500"/>
                                        <p:tgtEl>
                                          <p:spTgt spid="107"/>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08"/>
                                        </p:tgtEl>
                                        <p:attrNameLst>
                                          <p:attrName>style.visibility</p:attrName>
                                        </p:attrNameLst>
                                      </p:cBhvr>
                                      <p:to>
                                        <p:strVal val="visible"/>
                                      </p:to>
                                    </p:set>
                                    <p:anim calcmode="lin" valueType="num">
                                      <p:cBhvr>
                                        <p:cTn id="87" dur="500" fill="hold"/>
                                        <p:tgtEl>
                                          <p:spTgt spid="108"/>
                                        </p:tgtEl>
                                        <p:attrNameLst>
                                          <p:attrName>ppt_w</p:attrName>
                                        </p:attrNameLst>
                                      </p:cBhvr>
                                      <p:tavLst>
                                        <p:tav tm="0">
                                          <p:val>
                                            <p:fltVal val="0"/>
                                          </p:val>
                                        </p:tav>
                                        <p:tav tm="100000">
                                          <p:val>
                                            <p:strVal val="#ppt_w"/>
                                          </p:val>
                                        </p:tav>
                                      </p:tavLst>
                                    </p:anim>
                                    <p:anim calcmode="lin" valueType="num">
                                      <p:cBhvr>
                                        <p:cTn id="88" dur="500" fill="hold"/>
                                        <p:tgtEl>
                                          <p:spTgt spid="108"/>
                                        </p:tgtEl>
                                        <p:attrNameLst>
                                          <p:attrName>ppt_h</p:attrName>
                                        </p:attrNameLst>
                                      </p:cBhvr>
                                      <p:tavLst>
                                        <p:tav tm="0">
                                          <p:val>
                                            <p:fltVal val="0"/>
                                          </p:val>
                                        </p:tav>
                                        <p:tav tm="100000">
                                          <p:val>
                                            <p:strVal val="#ppt_h"/>
                                          </p:val>
                                        </p:tav>
                                      </p:tavLst>
                                    </p:anim>
                                    <p:animEffect transition="in" filter="fade">
                                      <p:cBhvr>
                                        <p:cTn id="89" dur="500"/>
                                        <p:tgtEl>
                                          <p:spTgt spid="108"/>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109"/>
                                        </p:tgtEl>
                                        <p:attrNameLst>
                                          <p:attrName>style.visibility</p:attrName>
                                        </p:attrNameLst>
                                      </p:cBhvr>
                                      <p:to>
                                        <p:strVal val="visible"/>
                                      </p:to>
                                    </p:set>
                                    <p:animEffect transition="in" filter="fade">
                                      <p:cBhvr>
                                        <p:cTn id="93" dur="500"/>
                                        <p:tgtEl>
                                          <p:spTgt spid="109"/>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12"/>
                                        </p:tgtEl>
                                        <p:attrNameLst>
                                          <p:attrName>style.visibility</p:attrName>
                                        </p:attrNameLst>
                                      </p:cBhvr>
                                      <p:to>
                                        <p:strVal val="visible"/>
                                      </p:to>
                                    </p:set>
                                    <p:animEffect transition="in" filter="fade">
                                      <p:cBhvr>
                                        <p:cTn id="96" dur="500"/>
                                        <p:tgtEl>
                                          <p:spTgt spid="112"/>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13"/>
                                        </p:tgtEl>
                                        <p:attrNameLst>
                                          <p:attrName>style.visibility</p:attrName>
                                        </p:attrNameLst>
                                      </p:cBhvr>
                                      <p:to>
                                        <p:strVal val="visible"/>
                                      </p:to>
                                    </p:set>
                                    <p:animEffect transition="in" filter="fade">
                                      <p:cBhvr>
                                        <p:cTn id="99" dur="500"/>
                                        <p:tgtEl>
                                          <p:spTgt spid="113"/>
                                        </p:tgtEl>
                                      </p:cBhvr>
                                    </p:animEffect>
                                  </p:childTnLst>
                                </p:cTn>
                              </p:par>
                            </p:childTnLst>
                          </p:cTn>
                        </p:par>
                        <p:par>
                          <p:cTn id="100" fill="hold">
                            <p:stCondLst>
                              <p:cond delay="8500"/>
                            </p:stCondLst>
                            <p:childTnLst>
                              <p:par>
                                <p:cTn id="101" presetID="22" presetClass="entr" presetSubtype="8" fill="hold" grpId="0" nodeType="afterEffect">
                                  <p:stCondLst>
                                    <p:cond delay="0"/>
                                  </p:stCondLst>
                                  <p:childTnLst>
                                    <p:set>
                                      <p:cBhvr>
                                        <p:cTn id="102" dur="1" fill="hold">
                                          <p:stCondLst>
                                            <p:cond delay="0"/>
                                          </p:stCondLst>
                                        </p:cTn>
                                        <p:tgtEl>
                                          <p:spTgt spid="105"/>
                                        </p:tgtEl>
                                        <p:attrNameLst>
                                          <p:attrName>style.visibility</p:attrName>
                                        </p:attrNameLst>
                                      </p:cBhvr>
                                      <p:to>
                                        <p:strVal val="visible"/>
                                      </p:to>
                                    </p:set>
                                    <p:animEffect transition="in" filter="wipe(left)">
                                      <p:cBhvr>
                                        <p:cTn id="103" dur="500"/>
                                        <p:tgtEl>
                                          <p:spTgt spid="105"/>
                                        </p:tgtEl>
                                      </p:cBhvr>
                                    </p:animEffect>
                                  </p:childTnLst>
                                </p:cTn>
                              </p:par>
                            </p:childTnLst>
                          </p:cTn>
                        </p:par>
                        <p:par>
                          <p:cTn id="104" fill="hold">
                            <p:stCondLst>
                              <p:cond delay="9000"/>
                            </p:stCondLst>
                            <p:childTnLst>
                              <p:par>
                                <p:cTn id="105" presetID="10" presetClass="entr" presetSubtype="0" fill="hold" grpId="0" nodeType="afterEffect">
                                  <p:stCondLst>
                                    <p:cond delay="0"/>
                                  </p:stCondLst>
                                  <p:childTnLst>
                                    <p:set>
                                      <p:cBhvr>
                                        <p:cTn id="106" dur="1" fill="hold">
                                          <p:stCondLst>
                                            <p:cond delay="0"/>
                                          </p:stCondLst>
                                        </p:cTn>
                                        <p:tgtEl>
                                          <p:spTgt spid="115"/>
                                        </p:tgtEl>
                                        <p:attrNameLst>
                                          <p:attrName>style.visibility</p:attrName>
                                        </p:attrNameLst>
                                      </p:cBhvr>
                                      <p:to>
                                        <p:strVal val="visible"/>
                                      </p:to>
                                    </p:set>
                                    <p:animEffect transition="in" filter="fade">
                                      <p:cBhvr>
                                        <p:cTn id="107" dur="500"/>
                                        <p:tgtEl>
                                          <p:spTgt spid="115"/>
                                        </p:tgtEl>
                                      </p:cBhvr>
                                    </p:animEffect>
                                  </p:childTnLst>
                                </p:cTn>
                              </p:par>
                            </p:childTnLst>
                          </p:cTn>
                        </p:par>
                        <p:par>
                          <p:cTn id="108" fill="hold">
                            <p:stCondLst>
                              <p:cond delay="9500"/>
                            </p:stCondLst>
                            <p:childTnLst>
                              <p:par>
                                <p:cTn id="109" presetID="53" presetClass="entr" presetSubtype="16" fill="hold" grpId="0" nodeType="afterEffect">
                                  <p:stCondLst>
                                    <p:cond delay="0"/>
                                  </p:stCondLst>
                                  <p:childTnLst>
                                    <p:set>
                                      <p:cBhvr>
                                        <p:cTn id="110" dur="1" fill="hold">
                                          <p:stCondLst>
                                            <p:cond delay="0"/>
                                          </p:stCondLst>
                                        </p:cTn>
                                        <p:tgtEl>
                                          <p:spTgt spid="117"/>
                                        </p:tgtEl>
                                        <p:attrNameLst>
                                          <p:attrName>style.visibility</p:attrName>
                                        </p:attrNameLst>
                                      </p:cBhvr>
                                      <p:to>
                                        <p:strVal val="visible"/>
                                      </p:to>
                                    </p:set>
                                    <p:anim calcmode="lin" valueType="num">
                                      <p:cBhvr>
                                        <p:cTn id="111" dur="500" fill="hold"/>
                                        <p:tgtEl>
                                          <p:spTgt spid="117"/>
                                        </p:tgtEl>
                                        <p:attrNameLst>
                                          <p:attrName>ppt_w</p:attrName>
                                        </p:attrNameLst>
                                      </p:cBhvr>
                                      <p:tavLst>
                                        <p:tav tm="0">
                                          <p:val>
                                            <p:fltVal val="0"/>
                                          </p:val>
                                        </p:tav>
                                        <p:tav tm="100000">
                                          <p:val>
                                            <p:strVal val="#ppt_w"/>
                                          </p:val>
                                        </p:tav>
                                      </p:tavLst>
                                    </p:anim>
                                    <p:anim calcmode="lin" valueType="num">
                                      <p:cBhvr>
                                        <p:cTn id="112" dur="500" fill="hold"/>
                                        <p:tgtEl>
                                          <p:spTgt spid="117"/>
                                        </p:tgtEl>
                                        <p:attrNameLst>
                                          <p:attrName>ppt_h</p:attrName>
                                        </p:attrNameLst>
                                      </p:cBhvr>
                                      <p:tavLst>
                                        <p:tav tm="0">
                                          <p:val>
                                            <p:fltVal val="0"/>
                                          </p:val>
                                        </p:tav>
                                        <p:tav tm="100000">
                                          <p:val>
                                            <p:strVal val="#ppt_h"/>
                                          </p:val>
                                        </p:tav>
                                      </p:tavLst>
                                    </p:anim>
                                    <p:animEffect transition="in" filter="fade">
                                      <p:cBhvr>
                                        <p:cTn id="113" dur="500"/>
                                        <p:tgtEl>
                                          <p:spTgt spid="117"/>
                                        </p:tgtEl>
                                      </p:cBhvr>
                                    </p:animEffect>
                                  </p:childTnLst>
                                </p:cTn>
                              </p:par>
                            </p:childTnLst>
                          </p:cTn>
                        </p:par>
                        <p:par>
                          <p:cTn id="114" fill="hold">
                            <p:stCondLst>
                              <p:cond delay="10000"/>
                            </p:stCondLst>
                            <p:childTnLst>
                              <p:par>
                                <p:cTn id="115" presetID="10" presetClass="entr" presetSubtype="0" fill="hold" grpId="0" nodeType="afterEffect">
                                  <p:stCondLst>
                                    <p:cond delay="0"/>
                                  </p:stCondLst>
                                  <p:childTnLst>
                                    <p:set>
                                      <p:cBhvr>
                                        <p:cTn id="116" dur="1" fill="hold">
                                          <p:stCondLst>
                                            <p:cond delay="0"/>
                                          </p:stCondLst>
                                        </p:cTn>
                                        <p:tgtEl>
                                          <p:spTgt spid="128"/>
                                        </p:tgtEl>
                                        <p:attrNameLst>
                                          <p:attrName>style.visibility</p:attrName>
                                        </p:attrNameLst>
                                      </p:cBhvr>
                                      <p:to>
                                        <p:strVal val="visible"/>
                                      </p:to>
                                    </p:set>
                                    <p:animEffect transition="in" filter="fade">
                                      <p:cBhvr>
                                        <p:cTn id="117" dur="500"/>
                                        <p:tgtEl>
                                          <p:spTgt spid="12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29"/>
                                        </p:tgtEl>
                                        <p:attrNameLst>
                                          <p:attrName>style.visibility</p:attrName>
                                        </p:attrNameLst>
                                      </p:cBhvr>
                                      <p:to>
                                        <p:strVal val="visible"/>
                                      </p:to>
                                    </p:set>
                                    <p:animEffect transition="in" filter="fade">
                                      <p:cBhvr>
                                        <p:cTn id="120"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04" grpId="0" animBg="1"/>
      <p:bldP spid="105" grpId="0" animBg="1"/>
      <p:bldP spid="106" grpId="0" animBg="1"/>
      <p:bldP spid="107" grpId="0" animBg="1"/>
      <p:bldP spid="108" grpId="0" animBg="1"/>
      <p:bldP spid="109" grpId="0"/>
      <p:bldP spid="110" grpId="0"/>
      <p:bldP spid="111" grpId="0"/>
      <p:bldP spid="112" grpId="0"/>
      <p:bldP spid="113" grpId="0"/>
      <p:bldP spid="114" grpId="0"/>
      <p:bldP spid="115" grpId="0"/>
      <p:bldP spid="116" grpId="0" animBg="1"/>
      <p:bldP spid="117" grpId="0" animBg="1"/>
      <p:bldP spid="118" grpId="0" animBg="1"/>
      <p:bldP spid="119" grpId="0" animBg="1"/>
      <p:bldP spid="120" grpId="0" animBg="1"/>
      <p:bldP spid="121" grpId="0" animBg="1"/>
      <p:bldP spid="122" grpId="0"/>
      <p:bldP spid="123" grpId="0"/>
      <p:bldP spid="124" grpId="0"/>
      <p:bldP spid="125" grpId="0"/>
      <p:bldP spid="126" grpId="0"/>
      <p:bldP spid="127" grpId="0" animBg="1"/>
      <p:bldP spid="128" grpId="0"/>
      <p:bldP spid="12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extBox 102"/>
          <p:cNvSpPr txBox="1"/>
          <p:nvPr/>
        </p:nvSpPr>
        <p:spPr>
          <a:xfrm>
            <a:off x="777034" y="500139"/>
            <a:ext cx="280063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FF6D6D"/>
                </a:solidFill>
                <a:latin typeface="Raleway" panose="020B0003030101060003" pitchFamily="34" charset="0"/>
              </a:rPr>
              <a:t>STEP</a:t>
            </a:r>
            <a:endParaRPr lang="id-ID" sz="3200" dirty="0">
              <a:solidFill>
                <a:schemeClr val="bg1">
                  <a:lumMod val="50000"/>
                </a:schemeClr>
              </a:solidFill>
              <a:latin typeface="Raleway" panose="020B0003030101060003" pitchFamily="34" charset="0"/>
            </a:endParaRPr>
          </a:p>
        </p:txBody>
      </p:sp>
      <p:sp>
        <p:nvSpPr>
          <p:cNvPr id="105" name="Rectangle 104"/>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07" name="Oval 106"/>
          <p:cNvSpPr/>
          <p:nvPr/>
        </p:nvSpPr>
        <p:spPr>
          <a:xfrm>
            <a:off x="5038773" y="216864"/>
            <a:ext cx="6259286" cy="6259286"/>
          </a:xfrm>
          <a:prstGeom prst="ellipse">
            <a:avLst/>
          </a:prstGeom>
          <a:noFill/>
          <a:ln w="254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8018185" y="3177118"/>
            <a:ext cx="4290078" cy="4290078"/>
          </a:xfrm>
          <a:prstGeom prst="ellipse">
            <a:avLst/>
          </a:prstGeom>
          <a:noFill/>
          <a:ln w="254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4863648" y="-214561"/>
            <a:ext cx="2537904" cy="2537904"/>
          </a:xfrm>
          <a:prstGeom prst="ellipse">
            <a:avLst/>
          </a:prstGeom>
          <a:noFill/>
          <a:ln w="254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8670737" y="3829670"/>
            <a:ext cx="2984975" cy="2984975"/>
          </a:xfrm>
          <a:prstGeom prst="ellipse">
            <a:avLst/>
          </a:prstGeom>
          <a:gradFill>
            <a:gsLst>
              <a:gs pos="33000">
                <a:srgbClr val="11141A"/>
              </a:gs>
              <a:gs pos="100000">
                <a:srgbClr val="1E222A"/>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4191730" y="2958436"/>
            <a:ext cx="2547257" cy="2547257"/>
          </a:xfrm>
          <a:prstGeom prst="ellipse">
            <a:avLst/>
          </a:prstGeom>
          <a:gradFill>
            <a:gsLst>
              <a:gs pos="33000">
                <a:srgbClr val="11141A"/>
              </a:gs>
              <a:gs pos="100000">
                <a:srgbClr val="1E222A"/>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9598908" y="603009"/>
            <a:ext cx="2005264" cy="2005264"/>
          </a:xfrm>
          <a:prstGeom prst="ellipse">
            <a:avLst/>
          </a:prstGeom>
          <a:gradFill>
            <a:gsLst>
              <a:gs pos="33000">
                <a:srgbClr val="11141A"/>
              </a:gs>
              <a:gs pos="100000">
                <a:srgbClr val="1E222A"/>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5344400" y="266191"/>
            <a:ext cx="1576400" cy="1576400"/>
          </a:xfrm>
          <a:prstGeom prst="ellipse">
            <a:avLst/>
          </a:prstGeom>
          <a:gradFill>
            <a:gsLst>
              <a:gs pos="33000">
                <a:srgbClr val="11141A"/>
              </a:gs>
              <a:gs pos="100000">
                <a:srgbClr val="1E222A"/>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7053209" y="285450"/>
            <a:ext cx="348343" cy="34834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5013918" y="1739170"/>
            <a:ext cx="526250" cy="526250"/>
          </a:xfrm>
          <a:prstGeom prst="ellipse">
            <a:avLst/>
          </a:prstGeom>
          <a:no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10880444" y="3139333"/>
            <a:ext cx="593784" cy="593784"/>
          </a:xfrm>
          <a:prstGeom prst="ellipse">
            <a:avLst/>
          </a:prstGeom>
          <a:noFill/>
          <a:ln w="762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8233036" y="6308687"/>
            <a:ext cx="287473" cy="28747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p:nvPr/>
        </p:nvSpPr>
        <p:spPr>
          <a:xfrm>
            <a:off x="5100655" y="1829790"/>
            <a:ext cx="348343" cy="34834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1018766" y="3014489"/>
            <a:ext cx="287473" cy="287473"/>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Freeform 5"/>
          <p:cNvSpPr>
            <a:spLocks/>
          </p:cNvSpPr>
          <p:nvPr/>
        </p:nvSpPr>
        <p:spPr bwMode="auto">
          <a:xfrm>
            <a:off x="5344400" y="41349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01</a:t>
            </a:r>
            <a:endParaRPr lang="id-ID" sz="1351" b="1" dirty="0">
              <a:solidFill>
                <a:schemeClr val="bg1"/>
              </a:solidFill>
            </a:endParaRPr>
          </a:p>
        </p:txBody>
      </p:sp>
      <p:sp>
        <p:nvSpPr>
          <p:cNvPr id="121" name="Freeform 5"/>
          <p:cNvSpPr>
            <a:spLocks/>
          </p:cNvSpPr>
          <p:nvPr/>
        </p:nvSpPr>
        <p:spPr bwMode="auto">
          <a:xfrm>
            <a:off x="9678249" y="826772"/>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02</a:t>
            </a:r>
            <a:endParaRPr lang="id-ID" sz="1351" b="1" dirty="0">
              <a:solidFill>
                <a:schemeClr val="bg1"/>
              </a:solidFill>
            </a:endParaRPr>
          </a:p>
        </p:txBody>
      </p:sp>
      <p:sp>
        <p:nvSpPr>
          <p:cNvPr id="122" name="Freeform 5"/>
          <p:cNvSpPr>
            <a:spLocks/>
          </p:cNvSpPr>
          <p:nvPr/>
        </p:nvSpPr>
        <p:spPr bwMode="auto">
          <a:xfrm>
            <a:off x="11440435" y="4890765"/>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03</a:t>
            </a:r>
            <a:endParaRPr lang="id-ID" sz="1351" b="1" dirty="0">
              <a:solidFill>
                <a:schemeClr val="bg1"/>
              </a:solidFill>
            </a:endParaRPr>
          </a:p>
        </p:txBody>
      </p:sp>
      <p:sp>
        <p:nvSpPr>
          <p:cNvPr id="123" name="Freeform 5"/>
          <p:cNvSpPr>
            <a:spLocks/>
          </p:cNvSpPr>
          <p:nvPr/>
        </p:nvSpPr>
        <p:spPr bwMode="auto">
          <a:xfrm>
            <a:off x="4046130" y="4317413"/>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04</a:t>
            </a:r>
            <a:endParaRPr lang="id-ID" sz="1351" b="1" dirty="0">
              <a:solidFill>
                <a:schemeClr val="bg1"/>
              </a:solidFill>
            </a:endParaRPr>
          </a:p>
        </p:txBody>
      </p:sp>
      <p:sp>
        <p:nvSpPr>
          <p:cNvPr id="124" name="TextBox 123"/>
          <p:cNvSpPr txBox="1"/>
          <p:nvPr/>
        </p:nvSpPr>
        <p:spPr>
          <a:xfrm>
            <a:off x="5676701" y="1443311"/>
            <a:ext cx="982961" cy="276999"/>
          </a:xfrm>
          <a:prstGeom prst="rect">
            <a:avLst/>
          </a:prstGeom>
          <a:noFill/>
        </p:spPr>
        <p:txBody>
          <a:bodyPr wrap="none" rtlCol="0">
            <a:spAutoFit/>
          </a:bodyPr>
          <a:lstStyle/>
          <a:p>
            <a:pPr algn="ctr"/>
            <a:r>
              <a:rPr lang="id-ID" sz="1200" b="1" dirty="0" smtClean="0">
                <a:solidFill>
                  <a:schemeClr val="tx1">
                    <a:lumMod val="50000"/>
                    <a:lumOff val="50000"/>
                  </a:schemeClr>
                </a:solidFill>
                <a:latin typeface="PT Sans" panose="020B0503020203020204" pitchFamily="34" charset="0"/>
              </a:rPr>
              <a:t>Hujan Deras</a:t>
            </a:r>
            <a:endParaRPr lang="id-ID" sz="1200" dirty="0">
              <a:solidFill>
                <a:schemeClr val="tx1">
                  <a:lumMod val="50000"/>
                  <a:lumOff val="50000"/>
                </a:schemeClr>
              </a:solidFill>
              <a:latin typeface="PT Sans" panose="020B0503020203020204" pitchFamily="34" charset="0"/>
            </a:endParaRPr>
          </a:p>
        </p:txBody>
      </p:sp>
      <p:grpSp>
        <p:nvGrpSpPr>
          <p:cNvPr id="125" name="Group 124"/>
          <p:cNvGrpSpPr/>
          <p:nvPr/>
        </p:nvGrpSpPr>
        <p:grpSpPr>
          <a:xfrm>
            <a:off x="5805762" y="627600"/>
            <a:ext cx="605185" cy="776712"/>
            <a:chOff x="3175" y="3175"/>
            <a:chExt cx="1389063" cy="1782763"/>
          </a:xfrm>
          <a:solidFill>
            <a:schemeClr val="bg1">
              <a:lumMod val="65000"/>
            </a:schemeClr>
          </a:solidFill>
        </p:grpSpPr>
        <p:sp>
          <p:nvSpPr>
            <p:cNvPr id="126" name="Freeform 5"/>
            <p:cNvSpPr>
              <a:spLocks noEditPoints="1"/>
            </p:cNvSpPr>
            <p:nvPr/>
          </p:nvSpPr>
          <p:spPr bwMode="auto">
            <a:xfrm>
              <a:off x="150813" y="276225"/>
              <a:ext cx="1241425" cy="1181100"/>
            </a:xfrm>
            <a:custGeom>
              <a:avLst/>
              <a:gdLst>
                <a:gd name="T0" fmla="*/ 284 w 328"/>
                <a:gd name="T1" fmla="*/ 106 h 313"/>
                <a:gd name="T2" fmla="*/ 184 w 328"/>
                <a:gd name="T3" fmla="*/ 44 h 313"/>
                <a:gd name="T4" fmla="*/ 178 w 328"/>
                <a:gd name="T5" fmla="*/ 44 h 313"/>
                <a:gd name="T6" fmla="*/ 109 w 328"/>
                <a:gd name="T7" fmla="*/ 0 h 313"/>
                <a:gd name="T8" fmla="*/ 33 w 328"/>
                <a:gd name="T9" fmla="*/ 76 h 313"/>
                <a:gd name="T10" fmla="*/ 36 w 328"/>
                <a:gd name="T11" fmla="*/ 97 h 313"/>
                <a:gd name="T12" fmla="*/ 0 w 328"/>
                <a:gd name="T13" fmla="*/ 171 h 313"/>
                <a:gd name="T14" fmla="*/ 77 w 328"/>
                <a:gd name="T15" fmla="*/ 261 h 313"/>
                <a:gd name="T16" fmla="*/ 77 w 328"/>
                <a:gd name="T17" fmla="*/ 265 h 313"/>
                <a:gd name="T18" fmla="*/ 93 w 328"/>
                <a:gd name="T19" fmla="*/ 281 h 313"/>
                <a:gd name="T20" fmla="*/ 109 w 328"/>
                <a:gd name="T21" fmla="*/ 265 h 313"/>
                <a:gd name="T22" fmla="*/ 109 w 328"/>
                <a:gd name="T23" fmla="*/ 261 h 313"/>
                <a:gd name="T24" fmla="*/ 130 w 328"/>
                <a:gd name="T25" fmla="*/ 254 h 313"/>
                <a:gd name="T26" fmla="*/ 149 w 328"/>
                <a:gd name="T27" fmla="*/ 262 h 313"/>
                <a:gd name="T28" fmla="*/ 149 w 328"/>
                <a:gd name="T29" fmla="*/ 265 h 313"/>
                <a:gd name="T30" fmla="*/ 149 w 328"/>
                <a:gd name="T31" fmla="*/ 297 h 313"/>
                <a:gd name="T32" fmla="*/ 165 w 328"/>
                <a:gd name="T33" fmla="*/ 313 h 313"/>
                <a:gd name="T34" fmla="*/ 181 w 328"/>
                <a:gd name="T35" fmla="*/ 297 h 313"/>
                <a:gd name="T36" fmla="*/ 181 w 328"/>
                <a:gd name="T37" fmla="*/ 268 h 313"/>
                <a:gd name="T38" fmla="*/ 184 w 328"/>
                <a:gd name="T39" fmla="*/ 268 h 313"/>
                <a:gd name="T40" fmla="*/ 221 w 328"/>
                <a:gd name="T41" fmla="*/ 262 h 313"/>
                <a:gd name="T42" fmla="*/ 221 w 328"/>
                <a:gd name="T43" fmla="*/ 265 h 313"/>
                <a:gd name="T44" fmla="*/ 237 w 328"/>
                <a:gd name="T45" fmla="*/ 281 h 313"/>
                <a:gd name="T46" fmla="*/ 253 w 328"/>
                <a:gd name="T47" fmla="*/ 265 h 313"/>
                <a:gd name="T48" fmla="*/ 253 w 328"/>
                <a:gd name="T49" fmla="*/ 244 h 313"/>
                <a:gd name="T50" fmla="*/ 253 w 328"/>
                <a:gd name="T51" fmla="*/ 244 h 313"/>
                <a:gd name="T52" fmla="*/ 256 w 328"/>
                <a:gd name="T53" fmla="*/ 244 h 313"/>
                <a:gd name="T54" fmla="*/ 328 w 328"/>
                <a:gd name="T55" fmla="*/ 172 h 313"/>
                <a:gd name="T56" fmla="*/ 284 w 328"/>
                <a:gd name="T57" fmla="*/ 106 h 313"/>
                <a:gd name="T58" fmla="*/ 256 w 328"/>
                <a:gd name="T59" fmla="*/ 212 h 313"/>
                <a:gd name="T60" fmla="*/ 250 w 328"/>
                <a:gd name="T61" fmla="*/ 211 h 313"/>
                <a:gd name="T62" fmla="*/ 243 w 328"/>
                <a:gd name="T63" fmla="*/ 211 h 313"/>
                <a:gd name="T64" fmla="*/ 238 w 328"/>
                <a:gd name="T65" fmla="*/ 215 h 313"/>
                <a:gd name="T66" fmla="*/ 184 w 328"/>
                <a:gd name="T67" fmla="*/ 236 h 313"/>
                <a:gd name="T68" fmla="*/ 140 w 328"/>
                <a:gd name="T69" fmla="*/ 222 h 313"/>
                <a:gd name="T70" fmla="*/ 131 w 328"/>
                <a:gd name="T71" fmla="*/ 217 h 313"/>
                <a:gd name="T72" fmla="*/ 122 w 328"/>
                <a:gd name="T73" fmla="*/ 222 h 313"/>
                <a:gd name="T74" fmla="*/ 92 w 328"/>
                <a:gd name="T75" fmla="*/ 231 h 313"/>
                <a:gd name="T76" fmla="*/ 32 w 328"/>
                <a:gd name="T77" fmla="*/ 171 h 313"/>
                <a:gd name="T78" fmla="*/ 92 w 328"/>
                <a:gd name="T79" fmla="*/ 111 h 313"/>
                <a:gd name="T80" fmla="*/ 105 w 328"/>
                <a:gd name="T81" fmla="*/ 112 h 313"/>
                <a:gd name="T82" fmla="*/ 115 w 328"/>
                <a:gd name="T83" fmla="*/ 114 h 313"/>
                <a:gd name="T84" fmla="*/ 121 w 328"/>
                <a:gd name="T85" fmla="*/ 106 h 313"/>
                <a:gd name="T86" fmla="*/ 184 w 328"/>
                <a:gd name="T87" fmla="*/ 76 h 313"/>
                <a:gd name="T88" fmla="*/ 258 w 328"/>
                <a:gd name="T89" fmla="*/ 125 h 313"/>
                <a:gd name="T90" fmla="*/ 261 w 328"/>
                <a:gd name="T91" fmla="*/ 131 h 313"/>
                <a:gd name="T92" fmla="*/ 268 w 328"/>
                <a:gd name="T93" fmla="*/ 134 h 313"/>
                <a:gd name="T94" fmla="*/ 296 w 328"/>
                <a:gd name="T95" fmla="*/ 172 h 313"/>
                <a:gd name="T96" fmla="*/ 256 w 328"/>
                <a:gd name="T97" fmla="*/ 21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13">
                  <a:moveTo>
                    <a:pt x="284" y="106"/>
                  </a:moveTo>
                  <a:cubicBezTo>
                    <a:pt x="265" y="68"/>
                    <a:pt x="227" y="44"/>
                    <a:pt x="184" y="44"/>
                  </a:cubicBezTo>
                  <a:cubicBezTo>
                    <a:pt x="182" y="44"/>
                    <a:pt x="180" y="44"/>
                    <a:pt x="178" y="44"/>
                  </a:cubicBezTo>
                  <a:cubicBezTo>
                    <a:pt x="166" y="18"/>
                    <a:pt x="139" y="0"/>
                    <a:pt x="109" y="0"/>
                  </a:cubicBezTo>
                  <a:cubicBezTo>
                    <a:pt x="67" y="0"/>
                    <a:pt x="33" y="34"/>
                    <a:pt x="33" y="76"/>
                  </a:cubicBezTo>
                  <a:cubicBezTo>
                    <a:pt x="33" y="83"/>
                    <a:pt x="34" y="91"/>
                    <a:pt x="36" y="97"/>
                  </a:cubicBezTo>
                  <a:cubicBezTo>
                    <a:pt x="14" y="114"/>
                    <a:pt x="0" y="141"/>
                    <a:pt x="0" y="171"/>
                  </a:cubicBezTo>
                  <a:cubicBezTo>
                    <a:pt x="0" y="216"/>
                    <a:pt x="33" y="254"/>
                    <a:pt x="77" y="261"/>
                  </a:cubicBezTo>
                  <a:cubicBezTo>
                    <a:pt x="77" y="265"/>
                    <a:pt x="77" y="265"/>
                    <a:pt x="77" y="265"/>
                  </a:cubicBezTo>
                  <a:cubicBezTo>
                    <a:pt x="77" y="274"/>
                    <a:pt x="84" y="281"/>
                    <a:pt x="93" y="281"/>
                  </a:cubicBezTo>
                  <a:cubicBezTo>
                    <a:pt x="102" y="281"/>
                    <a:pt x="109" y="274"/>
                    <a:pt x="109" y="265"/>
                  </a:cubicBezTo>
                  <a:cubicBezTo>
                    <a:pt x="109" y="261"/>
                    <a:pt x="109" y="261"/>
                    <a:pt x="109" y="261"/>
                  </a:cubicBezTo>
                  <a:cubicBezTo>
                    <a:pt x="116" y="259"/>
                    <a:pt x="123" y="257"/>
                    <a:pt x="130" y="254"/>
                  </a:cubicBezTo>
                  <a:cubicBezTo>
                    <a:pt x="136" y="257"/>
                    <a:pt x="143" y="260"/>
                    <a:pt x="149" y="262"/>
                  </a:cubicBezTo>
                  <a:cubicBezTo>
                    <a:pt x="149" y="263"/>
                    <a:pt x="149" y="264"/>
                    <a:pt x="149" y="265"/>
                  </a:cubicBezTo>
                  <a:cubicBezTo>
                    <a:pt x="149" y="297"/>
                    <a:pt x="149" y="297"/>
                    <a:pt x="149" y="297"/>
                  </a:cubicBezTo>
                  <a:cubicBezTo>
                    <a:pt x="149" y="306"/>
                    <a:pt x="156" y="313"/>
                    <a:pt x="165" y="313"/>
                  </a:cubicBezTo>
                  <a:cubicBezTo>
                    <a:pt x="174" y="313"/>
                    <a:pt x="181" y="306"/>
                    <a:pt x="181" y="297"/>
                  </a:cubicBezTo>
                  <a:cubicBezTo>
                    <a:pt x="181" y="268"/>
                    <a:pt x="181" y="268"/>
                    <a:pt x="181" y="268"/>
                  </a:cubicBezTo>
                  <a:cubicBezTo>
                    <a:pt x="182" y="268"/>
                    <a:pt x="183" y="268"/>
                    <a:pt x="184" y="268"/>
                  </a:cubicBezTo>
                  <a:cubicBezTo>
                    <a:pt x="197" y="268"/>
                    <a:pt x="209" y="266"/>
                    <a:pt x="221" y="262"/>
                  </a:cubicBezTo>
                  <a:cubicBezTo>
                    <a:pt x="221" y="265"/>
                    <a:pt x="221" y="265"/>
                    <a:pt x="221" y="265"/>
                  </a:cubicBezTo>
                  <a:cubicBezTo>
                    <a:pt x="221" y="274"/>
                    <a:pt x="228" y="281"/>
                    <a:pt x="237" y="281"/>
                  </a:cubicBezTo>
                  <a:cubicBezTo>
                    <a:pt x="246" y="281"/>
                    <a:pt x="253" y="274"/>
                    <a:pt x="253" y="265"/>
                  </a:cubicBezTo>
                  <a:cubicBezTo>
                    <a:pt x="253" y="244"/>
                    <a:pt x="253" y="244"/>
                    <a:pt x="253" y="244"/>
                  </a:cubicBezTo>
                  <a:cubicBezTo>
                    <a:pt x="253" y="244"/>
                    <a:pt x="253" y="244"/>
                    <a:pt x="253" y="244"/>
                  </a:cubicBezTo>
                  <a:cubicBezTo>
                    <a:pt x="254" y="244"/>
                    <a:pt x="255" y="244"/>
                    <a:pt x="256" y="244"/>
                  </a:cubicBezTo>
                  <a:cubicBezTo>
                    <a:pt x="295" y="244"/>
                    <a:pt x="328" y="212"/>
                    <a:pt x="328" y="172"/>
                  </a:cubicBezTo>
                  <a:cubicBezTo>
                    <a:pt x="328" y="143"/>
                    <a:pt x="311" y="117"/>
                    <a:pt x="284" y="106"/>
                  </a:cubicBezTo>
                  <a:close/>
                  <a:moveTo>
                    <a:pt x="256" y="212"/>
                  </a:moveTo>
                  <a:cubicBezTo>
                    <a:pt x="254" y="212"/>
                    <a:pt x="253" y="212"/>
                    <a:pt x="250" y="211"/>
                  </a:cubicBezTo>
                  <a:cubicBezTo>
                    <a:pt x="243" y="211"/>
                    <a:pt x="243" y="211"/>
                    <a:pt x="243" y="211"/>
                  </a:cubicBezTo>
                  <a:cubicBezTo>
                    <a:pt x="238" y="215"/>
                    <a:pt x="238" y="215"/>
                    <a:pt x="238" y="215"/>
                  </a:cubicBezTo>
                  <a:cubicBezTo>
                    <a:pt x="223" y="229"/>
                    <a:pt x="204" y="236"/>
                    <a:pt x="184" y="236"/>
                  </a:cubicBezTo>
                  <a:cubicBezTo>
                    <a:pt x="168" y="236"/>
                    <a:pt x="153" y="231"/>
                    <a:pt x="140" y="222"/>
                  </a:cubicBezTo>
                  <a:cubicBezTo>
                    <a:pt x="131" y="217"/>
                    <a:pt x="131" y="217"/>
                    <a:pt x="131" y="217"/>
                  </a:cubicBezTo>
                  <a:cubicBezTo>
                    <a:pt x="122" y="222"/>
                    <a:pt x="122" y="222"/>
                    <a:pt x="122" y="222"/>
                  </a:cubicBezTo>
                  <a:cubicBezTo>
                    <a:pt x="113" y="228"/>
                    <a:pt x="102" y="231"/>
                    <a:pt x="92" y="231"/>
                  </a:cubicBezTo>
                  <a:cubicBezTo>
                    <a:pt x="59" y="231"/>
                    <a:pt x="32" y="204"/>
                    <a:pt x="32" y="171"/>
                  </a:cubicBezTo>
                  <a:cubicBezTo>
                    <a:pt x="32" y="137"/>
                    <a:pt x="59" y="111"/>
                    <a:pt x="92" y="111"/>
                  </a:cubicBezTo>
                  <a:cubicBezTo>
                    <a:pt x="96" y="111"/>
                    <a:pt x="101" y="111"/>
                    <a:pt x="105" y="112"/>
                  </a:cubicBezTo>
                  <a:cubicBezTo>
                    <a:pt x="115" y="114"/>
                    <a:pt x="115" y="114"/>
                    <a:pt x="115" y="114"/>
                  </a:cubicBezTo>
                  <a:cubicBezTo>
                    <a:pt x="121" y="106"/>
                    <a:pt x="121" y="106"/>
                    <a:pt x="121" y="106"/>
                  </a:cubicBezTo>
                  <a:cubicBezTo>
                    <a:pt x="136" y="87"/>
                    <a:pt x="159" y="76"/>
                    <a:pt x="184" y="76"/>
                  </a:cubicBezTo>
                  <a:cubicBezTo>
                    <a:pt x="216" y="76"/>
                    <a:pt x="245" y="95"/>
                    <a:pt x="258" y="125"/>
                  </a:cubicBezTo>
                  <a:cubicBezTo>
                    <a:pt x="261" y="131"/>
                    <a:pt x="261" y="131"/>
                    <a:pt x="261" y="131"/>
                  </a:cubicBezTo>
                  <a:cubicBezTo>
                    <a:pt x="268" y="134"/>
                    <a:pt x="268" y="134"/>
                    <a:pt x="268" y="134"/>
                  </a:cubicBezTo>
                  <a:cubicBezTo>
                    <a:pt x="285" y="139"/>
                    <a:pt x="296" y="154"/>
                    <a:pt x="296" y="172"/>
                  </a:cubicBezTo>
                  <a:cubicBezTo>
                    <a:pt x="296" y="194"/>
                    <a:pt x="278" y="212"/>
                    <a:pt x="256"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6"/>
            <p:cNvSpPr>
              <a:spLocks/>
            </p:cNvSpPr>
            <p:nvPr/>
          </p:nvSpPr>
          <p:spPr bwMode="auto">
            <a:xfrm>
              <a:off x="503238" y="3175"/>
              <a:ext cx="120650" cy="180975"/>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ubicBezTo>
                    <a:pt x="32" y="15"/>
                    <a:pt x="17" y="0"/>
                    <a:pt x="16" y="0"/>
                  </a:cubicBezTo>
                  <a:cubicBezTo>
                    <a:pt x="16" y="0"/>
                    <a:pt x="16" y="0"/>
                    <a:pt x="16" y="0"/>
                  </a:cubicBezTo>
                  <a:cubicBezTo>
                    <a:pt x="16" y="0"/>
                    <a:pt x="16" y="0"/>
                    <a:pt x="16" y="0"/>
                  </a:cubicBezTo>
                  <a:cubicBezTo>
                    <a:pt x="16" y="0"/>
                    <a:pt x="16" y="0"/>
                    <a:pt x="16" y="0"/>
                  </a:cubicBezTo>
                  <a:cubicBezTo>
                    <a:pt x="16" y="0"/>
                    <a:pt x="16" y="0"/>
                    <a:pt x="16" y="0"/>
                  </a:cubicBezTo>
                  <a:cubicBezTo>
                    <a:pt x="14" y="0"/>
                    <a:pt x="0" y="15"/>
                    <a:pt x="0" y="32"/>
                  </a:cubicBezTo>
                  <a:cubicBezTo>
                    <a:pt x="0" y="43"/>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7"/>
            <p:cNvSpPr>
              <a:spLocks/>
            </p:cNvSpPr>
            <p:nvPr/>
          </p:nvSpPr>
          <p:spPr bwMode="auto">
            <a:xfrm>
              <a:off x="3175" y="501650"/>
              <a:ext cx="182563"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3" y="0"/>
                    <a:pt x="32" y="0"/>
                  </a:cubicBezTo>
                  <a:cubicBezTo>
                    <a:pt x="15" y="0"/>
                    <a:pt x="0" y="14"/>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15" y="32"/>
                    <a:pt x="32" y="32"/>
                  </a:cubicBezTo>
                  <a:cubicBezTo>
                    <a:pt x="43"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8"/>
            <p:cNvSpPr>
              <a:spLocks/>
            </p:cNvSpPr>
            <p:nvPr/>
          </p:nvSpPr>
          <p:spPr bwMode="auto">
            <a:xfrm>
              <a:off x="798513" y="161925"/>
              <a:ext cx="161925" cy="161925"/>
            </a:xfrm>
            <a:custGeom>
              <a:avLst/>
              <a:gdLst>
                <a:gd name="T0" fmla="*/ 9 w 43"/>
                <a:gd name="T1" fmla="*/ 35 h 43"/>
                <a:gd name="T2" fmla="*/ 9 w 43"/>
                <a:gd name="T3" fmla="*/ 35 h 43"/>
                <a:gd name="T4" fmla="*/ 9 w 43"/>
                <a:gd name="T5" fmla="*/ 35 h 43"/>
                <a:gd name="T6" fmla="*/ 9 w 43"/>
                <a:gd name="T7" fmla="*/ 35 h 43"/>
                <a:gd name="T8" fmla="*/ 31 w 43"/>
                <a:gd name="T9" fmla="*/ 35 h 43"/>
                <a:gd name="T10" fmla="*/ 42 w 43"/>
                <a:gd name="T11" fmla="*/ 1 h 43"/>
                <a:gd name="T12" fmla="*/ 42 w 43"/>
                <a:gd name="T13" fmla="*/ 1 h 43"/>
                <a:gd name="T14" fmla="*/ 42 w 43"/>
                <a:gd name="T15" fmla="*/ 1 h 43"/>
                <a:gd name="T16" fmla="*/ 42 w 43"/>
                <a:gd name="T17" fmla="*/ 1 h 43"/>
                <a:gd name="T18" fmla="*/ 42 w 43"/>
                <a:gd name="T19" fmla="*/ 1 h 43"/>
                <a:gd name="T20" fmla="*/ 9 w 43"/>
                <a:gd name="T21" fmla="*/ 12 h 43"/>
                <a:gd name="T22" fmla="*/ 8 w 43"/>
                <a:gd name="T23" fmla="*/ 35 h 43"/>
                <a:gd name="T24" fmla="*/ 9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9" y="35"/>
                  </a:moveTo>
                  <a:cubicBezTo>
                    <a:pt x="9" y="35"/>
                    <a:pt x="9" y="35"/>
                    <a:pt x="9" y="35"/>
                  </a:cubicBezTo>
                  <a:cubicBezTo>
                    <a:pt x="9" y="35"/>
                    <a:pt x="9" y="35"/>
                    <a:pt x="9" y="35"/>
                  </a:cubicBezTo>
                  <a:cubicBezTo>
                    <a:pt x="9" y="35"/>
                    <a:pt x="9" y="35"/>
                    <a:pt x="9" y="35"/>
                  </a:cubicBezTo>
                  <a:cubicBezTo>
                    <a:pt x="13" y="40"/>
                    <a:pt x="23" y="43"/>
                    <a:pt x="31" y="35"/>
                  </a:cubicBezTo>
                  <a:cubicBezTo>
                    <a:pt x="43"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1" y="0"/>
                    <a:pt x="21" y="0"/>
                    <a:pt x="9" y="12"/>
                  </a:cubicBezTo>
                  <a:cubicBezTo>
                    <a:pt x="0" y="21"/>
                    <a:pt x="4" y="30"/>
                    <a:pt x="8" y="35"/>
                  </a:cubicBezTo>
                  <a:cubicBezTo>
                    <a:pt x="8" y="35"/>
                    <a:pt x="9" y="35"/>
                    <a:pt x="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9"/>
            <p:cNvSpPr>
              <a:spLocks/>
            </p:cNvSpPr>
            <p:nvPr/>
          </p:nvSpPr>
          <p:spPr bwMode="auto">
            <a:xfrm>
              <a:off x="161925" y="161925"/>
              <a:ext cx="163513" cy="161925"/>
            </a:xfrm>
            <a:custGeom>
              <a:avLst/>
              <a:gdLst>
                <a:gd name="T0" fmla="*/ 35 w 43"/>
                <a:gd name="T1" fmla="*/ 35 h 43"/>
                <a:gd name="T2" fmla="*/ 35 w 43"/>
                <a:gd name="T3" fmla="*/ 35 h 43"/>
                <a:gd name="T4" fmla="*/ 35 w 43"/>
                <a:gd name="T5" fmla="*/ 35 h 43"/>
                <a:gd name="T6" fmla="*/ 35 w 43"/>
                <a:gd name="T7" fmla="*/ 35 h 43"/>
                <a:gd name="T8" fmla="*/ 35 w 43"/>
                <a:gd name="T9" fmla="*/ 35 h 43"/>
                <a:gd name="T10" fmla="*/ 35 w 43"/>
                <a:gd name="T11" fmla="*/ 12 h 43"/>
                <a:gd name="T12" fmla="*/ 1 w 43"/>
                <a:gd name="T13" fmla="*/ 1 h 43"/>
                <a:gd name="T14" fmla="*/ 1 w 43"/>
                <a:gd name="T15" fmla="*/ 1 h 43"/>
                <a:gd name="T16" fmla="*/ 1 w 43"/>
                <a:gd name="T17" fmla="*/ 1 h 43"/>
                <a:gd name="T18" fmla="*/ 1 w 43"/>
                <a:gd name="T19" fmla="*/ 1 h 43"/>
                <a:gd name="T20" fmla="*/ 1 w 43"/>
                <a:gd name="T21" fmla="*/ 1 h 43"/>
                <a:gd name="T22" fmla="*/ 12 w 43"/>
                <a:gd name="T23" fmla="*/ 35 h 43"/>
                <a:gd name="T24" fmla="*/ 35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5" y="35"/>
                  </a:moveTo>
                  <a:cubicBezTo>
                    <a:pt x="35" y="35"/>
                    <a:pt x="35" y="35"/>
                    <a:pt x="35" y="35"/>
                  </a:cubicBezTo>
                  <a:cubicBezTo>
                    <a:pt x="35" y="35"/>
                    <a:pt x="35" y="35"/>
                    <a:pt x="35" y="35"/>
                  </a:cubicBezTo>
                  <a:cubicBezTo>
                    <a:pt x="35" y="35"/>
                    <a:pt x="35" y="35"/>
                    <a:pt x="35" y="35"/>
                  </a:cubicBezTo>
                  <a:cubicBezTo>
                    <a:pt x="35" y="35"/>
                    <a:pt x="35" y="35"/>
                    <a:pt x="35" y="35"/>
                  </a:cubicBezTo>
                  <a:cubicBezTo>
                    <a:pt x="40" y="30"/>
                    <a:pt x="43" y="21"/>
                    <a:pt x="35" y="12"/>
                  </a:cubicBezTo>
                  <a:cubicBezTo>
                    <a:pt x="23" y="0"/>
                    <a:pt x="3" y="0"/>
                    <a:pt x="1" y="1"/>
                  </a:cubicBezTo>
                  <a:cubicBezTo>
                    <a:pt x="1" y="1"/>
                    <a:pt x="1" y="1"/>
                    <a:pt x="1" y="1"/>
                  </a:cubicBezTo>
                  <a:cubicBezTo>
                    <a:pt x="1" y="1"/>
                    <a:pt x="1" y="1"/>
                    <a:pt x="1" y="1"/>
                  </a:cubicBezTo>
                  <a:cubicBezTo>
                    <a:pt x="1" y="1"/>
                    <a:pt x="1" y="1"/>
                    <a:pt x="1" y="1"/>
                  </a:cubicBezTo>
                  <a:cubicBezTo>
                    <a:pt x="1" y="1"/>
                    <a:pt x="1" y="1"/>
                    <a:pt x="1" y="1"/>
                  </a:cubicBezTo>
                  <a:cubicBezTo>
                    <a:pt x="0" y="3"/>
                    <a:pt x="0" y="23"/>
                    <a:pt x="12" y="35"/>
                  </a:cubicBezTo>
                  <a:cubicBezTo>
                    <a:pt x="21" y="43"/>
                    <a:pt x="30" y="40"/>
                    <a:pt x="3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0"/>
            <p:cNvSpPr>
              <a:spLocks/>
            </p:cNvSpPr>
            <p:nvPr/>
          </p:nvSpPr>
          <p:spPr bwMode="auto">
            <a:xfrm>
              <a:off x="714375" y="1547813"/>
              <a:ext cx="120650" cy="238125"/>
            </a:xfrm>
            <a:custGeom>
              <a:avLst/>
              <a:gdLst>
                <a:gd name="T0" fmla="*/ 16 w 32"/>
                <a:gd name="T1" fmla="*/ 0 h 63"/>
                <a:gd name="T2" fmla="*/ 0 w 32"/>
                <a:gd name="T3" fmla="*/ 16 h 63"/>
                <a:gd name="T4" fmla="*/ 0 w 32"/>
                <a:gd name="T5" fmla="*/ 47 h 63"/>
                <a:gd name="T6" fmla="*/ 16 w 32"/>
                <a:gd name="T7" fmla="*/ 63 h 63"/>
                <a:gd name="T8" fmla="*/ 32 w 32"/>
                <a:gd name="T9" fmla="*/ 47 h 63"/>
                <a:gd name="T10" fmla="*/ 32 w 32"/>
                <a:gd name="T11" fmla="*/ 16 h 63"/>
                <a:gd name="T12" fmla="*/ 16 w 32"/>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6" y="0"/>
                  </a:moveTo>
                  <a:cubicBezTo>
                    <a:pt x="7" y="0"/>
                    <a:pt x="0" y="7"/>
                    <a:pt x="0" y="16"/>
                  </a:cubicBezTo>
                  <a:cubicBezTo>
                    <a:pt x="0" y="47"/>
                    <a:pt x="0" y="47"/>
                    <a:pt x="0" y="47"/>
                  </a:cubicBezTo>
                  <a:cubicBezTo>
                    <a:pt x="0" y="56"/>
                    <a:pt x="7" y="63"/>
                    <a:pt x="16" y="63"/>
                  </a:cubicBezTo>
                  <a:cubicBezTo>
                    <a:pt x="25" y="63"/>
                    <a:pt x="32" y="56"/>
                    <a:pt x="32" y="47"/>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1"/>
            <p:cNvSpPr>
              <a:spLocks/>
            </p:cNvSpPr>
            <p:nvPr/>
          </p:nvSpPr>
          <p:spPr bwMode="auto">
            <a:xfrm>
              <a:off x="442913" y="1427163"/>
              <a:ext cx="120650" cy="241300"/>
            </a:xfrm>
            <a:custGeom>
              <a:avLst/>
              <a:gdLst>
                <a:gd name="T0" fmla="*/ 16 w 32"/>
                <a:gd name="T1" fmla="*/ 0 h 64"/>
                <a:gd name="T2" fmla="*/ 0 w 32"/>
                <a:gd name="T3" fmla="*/ 16 h 64"/>
                <a:gd name="T4" fmla="*/ 0 w 32"/>
                <a:gd name="T5" fmla="*/ 48 h 64"/>
                <a:gd name="T6" fmla="*/ 16 w 32"/>
                <a:gd name="T7" fmla="*/ 64 h 64"/>
                <a:gd name="T8" fmla="*/ 32 w 32"/>
                <a:gd name="T9" fmla="*/ 48 h 64"/>
                <a:gd name="T10" fmla="*/ 32 w 32"/>
                <a:gd name="T11" fmla="*/ 16 h 64"/>
                <a:gd name="T12" fmla="*/ 16 w 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0"/>
                  </a:moveTo>
                  <a:cubicBezTo>
                    <a:pt x="7" y="0"/>
                    <a:pt x="0" y="7"/>
                    <a:pt x="0" y="16"/>
                  </a:cubicBezTo>
                  <a:cubicBezTo>
                    <a:pt x="0" y="48"/>
                    <a:pt x="0" y="48"/>
                    <a:pt x="0" y="48"/>
                  </a:cubicBezTo>
                  <a:cubicBezTo>
                    <a:pt x="0" y="57"/>
                    <a:pt x="7" y="64"/>
                    <a:pt x="16" y="64"/>
                  </a:cubicBezTo>
                  <a:cubicBezTo>
                    <a:pt x="25" y="64"/>
                    <a:pt x="32" y="57"/>
                    <a:pt x="32" y="48"/>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
            <p:cNvSpPr>
              <a:spLocks/>
            </p:cNvSpPr>
            <p:nvPr/>
          </p:nvSpPr>
          <p:spPr bwMode="auto">
            <a:xfrm>
              <a:off x="987425" y="1427163"/>
              <a:ext cx="120650" cy="241300"/>
            </a:xfrm>
            <a:custGeom>
              <a:avLst/>
              <a:gdLst>
                <a:gd name="T0" fmla="*/ 16 w 32"/>
                <a:gd name="T1" fmla="*/ 0 h 64"/>
                <a:gd name="T2" fmla="*/ 0 w 32"/>
                <a:gd name="T3" fmla="*/ 16 h 64"/>
                <a:gd name="T4" fmla="*/ 0 w 32"/>
                <a:gd name="T5" fmla="*/ 48 h 64"/>
                <a:gd name="T6" fmla="*/ 16 w 32"/>
                <a:gd name="T7" fmla="*/ 64 h 64"/>
                <a:gd name="T8" fmla="*/ 32 w 32"/>
                <a:gd name="T9" fmla="*/ 48 h 64"/>
                <a:gd name="T10" fmla="*/ 32 w 32"/>
                <a:gd name="T11" fmla="*/ 16 h 64"/>
                <a:gd name="T12" fmla="*/ 16 w 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0"/>
                  </a:moveTo>
                  <a:cubicBezTo>
                    <a:pt x="7" y="0"/>
                    <a:pt x="0" y="7"/>
                    <a:pt x="0" y="16"/>
                  </a:cubicBezTo>
                  <a:cubicBezTo>
                    <a:pt x="0" y="48"/>
                    <a:pt x="0" y="48"/>
                    <a:pt x="0" y="48"/>
                  </a:cubicBezTo>
                  <a:cubicBezTo>
                    <a:pt x="0" y="57"/>
                    <a:pt x="7" y="64"/>
                    <a:pt x="16" y="64"/>
                  </a:cubicBezTo>
                  <a:cubicBezTo>
                    <a:pt x="25" y="64"/>
                    <a:pt x="32" y="57"/>
                    <a:pt x="32" y="48"/>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4" name="TextBox 133"/>
          <p:cNvSpPr txBox="1"/>
          <p:nvPr/>
        </p:nvSpPr>
        <p:spPr>
          <a:xfrm>
            <a:off x="10178835" y="1937178"/>
            <a:ext cx="944489"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Berawan</a:t>
            </a:r>
          </a:p>
          <a:p>
            <a:pPr algn="ctr"/>
            <a:r>
              <a:rPr lang="id-ID" sz="1100" dirty="0" smtClean="0">
                <a:solidFill>
                  <a:schemeClr val="tx1">
                    <a:lumMod val="50000"/>
                    <a:lumOff val="50000"/>
                  </a:schemeClr>
                </a:solidFill>
                <a:latin typeface="PT Sans" panose="020B0503020203020204" pitchFamily="34" charset="0"/>
              </a:rPr>
              <a:t>Execution</a:t>
            </a:r>
            <a:endParaRPr lang="id-ID" sz="1600" dirty="0">
              <a:solidFill>
                <a:schemeClr val="tx1">
                  <a:lumMod val="50000"/>
                  <a:lumOff val="50000"/>
                </a:schemeClr>
              </a:solidFill>
              <a:latin typeface="PT Sans" panose="020B0503020203020204" pitchFamily="34" charset="0"/>
            </a:endParaRPr>
          </a:p>
        </p:txBody>
      </p:sp>
      <p:grpSp>
        <p:nvGrpSpPr>
          <p:cNvPr id="135" name="Group 134"/>
          <p:cNvGrpSpPr/>
          <p:nvPr/>
        </p:nvGrpSpPr>
        <p:grpSpPr>
          <a:xfrm>
            <a:off x="10127294" y="910989"/>
            <a:ext cx="876467" cy="986646"/>
            <a:chOff x="-1587" y="0"/>
            <a:chExt cx="1401762" cy="1577975"/>
          </a:xfrm>
          <a:solidFill>
            <a:srgbClr val="FF6D6D"/>
          </a:solidFill>
        </p:grpSpPr>
        <p:sp>
          <p:nvSpPr>
            <p:cNvPr id="136" name="Freeform 16"/>
            <p:cNvSpPr>
              <a:spLocks/>
            </p:cNvSpPr>
            <p:nvPr/>
          </p:nvSpPr>
          <p:spPr bwMode="auto">
            <a:xfrm>
              <a:off x="496888" y="0"/>
              <a:ext cx="120650" cy="180975"/>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4"/>
                    <a:pt x="32" y="32"/>
                  </a:cubicBezTo>
                  <a:cubicBezTo>
                    <a:pt x="32" y="15"/>
                    <a:pt x="18" y="1"/>
                    <a:pt x="16" y="0"/>
                  </a:cubicBezTo>
                  <a:cubicBezTo>
                    <a:pt x="16" y="0"/>
                    <a:pt x="16" y="0"/>
                    <a:pt x="16" y="0"/>
                  </a:cubicBezTo>
                  <a:cubicBezTo>
                    <a:pt x="16" y="0"/>
                    <a:pt x="16" y="0"/>
                    <a:pt x="16" y="0"/>
                  </a:cubicBezTo>
                  <a:cubicBezTo>
                    <a:pt x="16" y="0"/>
                    <a:pt x="16" y="0"/>
                    <a:pt x="16" y="0"/>
                  </a:cubicBezTo>
                  <a:cubicBezTo>
                    <a:pt x="16" y="0"/>
                    <a:pt x="16" y="0"/>
                    <a:pt x="16" y="0"/>
                  </a:cubicBezTo>
                  <a:cubicBezTo>
                    <a:pt x="14" y="1"/>
                    <a:pt x="0" y="15"/>
                    <a:pt x="0" y="32"/>
                  </a:cubicBezTo>
                  <a:cubicBezTo>
                    <a:pt x="0" y="44"/>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7"/>
            <p:cNvSpPr>
              <a:spLocks/>
            </p:cNvSpPr>
            <p:nvPr/>
          </p:nvSpPr>
          <p:spPr bwMode="auto">
            <a:xfrm>
              <a:off x="-1587" y="498475"/>
              <a:ext cx="180975"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8"/>
                    <a:pt x="15" y="32"/>
                    <a:pt x="32" y="32"/>
                  </a:cubicBezTo>
                  <a:cubicBezTo>
                    <a:pt x="44"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8"/>
            <p:cNvSpPr>
              <a:spLocks/>
            </p:cNvSpPr>
            <p:nvPr/>
          </p:nvSpPr>
          <p:spPr bwMode="auto">
            <a:xfrm>
              <a:off x="792163" y="161925"/>
              <a:ext cx="161925" cy="163513"/>
            </a:xfrm>
            <a:custGeom>
              <a:avLst/>
              <a:gdLst>
                <a:gd name="T0" fmla="*/ 9 w 43"/>
                <a:gd name="T1" fmla="*/ 34 h 43"/>
                <a:gd name="T2" fmla="*/ 9 w 43"/>
                <a:gd name="T3" fmla="*/ 34 h 43"/>
                <a:gd name="T4" fmla="*/ 9 w 43"/>
                <a:gd name="T5" fmla="*/ 34 h 43"/>
                <a:gd name="T6" fmla="*/ 9 w 43"/>
                <a:gd name="T7" fmla="*/ 34 h 43"/>
                <a:gd name="T8" fmla="*/ 31 w 43"/>
                <a:gd name="T9" fmla="*/ 34 h 43"/>
                <a:gd name="T10" fmla="*/ 43 w 43"/>
                <a:gd name="T11" fmla="*/ 0 h 43"/>
                <a:gd name="T12" fmla="*/ 43 w 43"/>
                <a:gd name="T13" fmla="*/ 0 h 43"/>
                <a:gd name="T14" fmla="*/ 43 w 43"/>
                <a:gd name="T15" fmla="*/ 0 h 43"/>
                <a:gd name="T16" fmla="*/ 43 w 43"/>
                <a:gd name="T17" fmla="*/ 0 h 43"/>
                <a:gd name="T18" fmla="*/ 43 w 43"/>
                <a:gd name="T19" fmla="*/ 0 h 43"/>
                <a:gd name="T20" fmla="*/ 9 w 43"/>
                <a:gd name="T21" fmla="*/ 12 h 43"/>
                <a:gd name="T22" fmla="*/ 9 w 43"/>
                <a:gd name="T23" fmla="*/ 34 h 43"/>
                <a:gd name="T24" fmla="*/ 9 w 43"/>
                <a:gd name="T2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9" y="34"/>
                  </a:moveTo>
                  <a:cubicBezTo>
                    <a:pt x="9" y="34"/>
                    <a:pt x="9" y="34"/>
                    <a:pt x="9" y="34"/>
                  </a:cubicBezTo>
                  <a:cubicBezTo>
                    <a:pt x="9" y="34"/>
                    <a:pt x="9" y="34"/>
                    <a:pt x="9" y="34"/>
                  </a:cubicBezTo>
                  <a:cubicBezTo>
                    <a:pt x="9" y="34"/>
                    <a:pt x="9" y="34"/>
                    <a:pt x="9" y="34"/>
                  </a:cubicBezTo>
                  <a:cubicBezTo>
                    <a:pt x="14" y="39"/>
                    <a:pt x="23" y="43"/>
                    <a:pt x="31" y="34"/>
                  </a:cubicBezTo>
                  <a:cubicBezTo>
                    <a:pt x="43" y="22"/>
                    <a:pt x="43" y="2"/>
                    <a:pt x="43" y="0"/>
                  </a:cubicBezTo>
                  <a:cubicBezTo>
                    <a:pt x="43" y="0"/>
                    <a:pt x="43" y="0"/>
                    <a:pt x="43" y="0"/>
                  </a:cubicBezTo>
                  <a:cubicBezTo>
                    <a:pt x="43" y="0"/>
                    <a:pt x="43" y="0"/>
                    <a:pt x="43" y="0"/>
                  </a:cubicBezTo>
                  <a:cubicBezTo>
                    <a:pt x="43" y="0"/>
                    <a:pt x="43" y="0"/>
                    <a:pt x="43" y="0"/>
                  </a:cubicBezTo>
                  <a:cubicBezTo>
                    <a:pt x="43" y="0"/>
                    <a:pt x="43" y="0"/>
                    <a:pt x="43" y="0"/>
                  </a:cubicBezTo>
                  <a:cubicBezTo>
                    <a:pt x="41" y="0"/>
                    <a:pt x="21" y="0"/>
                    <a:pt x="9" y="12"/>
                  </a:cubicBezTo>
                  <a:cubicBezTo>
                    <a:pt x="0" y="20"/>
                    <a:pt x="4" y="29"/>
                    <a:pt x="9" y="34"/>
                  </a:cubicBezTo>
                  <a:cubicBezTo>
                    <a:pt x="9" y="34"/>
                    <a:pt x="9" y="34"/>
                    <a:pt x="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9"/>
            <p:cNvSpPr>
              <a:spLocks/>
            </p:cNvSpPr>
            <p:nvPr/>
          </p:nvSpPr>
          <p:spPr bwMode="auto">
            <a:xfrm>
              <a:off x="160338" y="161925"/>
              <a:ext cx="161925" cy="163513"/>
            </a:xfrm>
            <a:custGeom>
              <a:avLst/>
              <a:gdLst>
                <a:gd name="T0" fmla="*/ 34 w 43"/>
                <a:gd name="T1" fmla="*/ 34 h 43"/>
                <a:gd name="T2" fmla="*/ 34 w 43"/>
                <a:gd name="T3" fmla="*/ 34 h 43"/>
                <a:gd name="T4" fmla="*/ 34 w 43"/>
                <a:gd name="T5" fmla="*/ 34 h 43"/>
                <a:gd name="T6" fmla="*/ 34 w 43"/>
                <a:gd name="T7" fmla="*/ 34 h 43"/>
                <a:gd name="T8" fmla="*/ 34 w 43"/>
                <a:gd name="T9" fmla="*/ 34 h 43"/>
                <a:gd name="T10" fmla="*/ 34 w 43"/>
                <a:gd name="T11" fmla="*/ 12 h 43"/>
                <a:gd name="T12" fmla="*/ 0 w 43"/>
                <a:gd name="T13" fmla="*/ 0 h 43"/>
                <a:gd name="T14" fmla="*/ 0 w 43"/>
                <a:gd name="T15" fmla="*/ 0 h 43"/>
                <a:gd name="T16" fmla="*/ 0 w 43"/>
                <a:gd name="T17" fmla="*/ 0 h 43"/>
                <a:gd name="T18" fmla="*/ 0 w 43"/>
                <a:gd name="T19" fmla="*/ 0 h 43"/>
                <a:gd name="T20" fmla="*/ 0 w 43"/>
                <a:gd name="T21" fmla="*/ 0 h 43"/>
                <a:gd name="T22" fmla="*/ 12 w 43"/>
                <a:gd name="T23" fmla="*/ 34 h 43"/>
                <a:gd name="T24" fmla="*/ 34 w 43"/>
                <a:gd name="T2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4" y="34"/>
                  </a:moveTo>
                  <a:cubicBezTo>
                    <a:pt x="34" y="34"/>
                    <a:pt x="34" y="34"/>
                    <a:pt x="34" y="34"/>
                  </a:cubicBezTo>
                  <a:cubicBezTo>
                    <a:pt x="34" y="34"/>
                    <a:pt x="34" y="34"/>
                    <a:pt x="34" y="34"/>
                  </a:cubicBezTo>
                  <a:cubicBezTo>
                    <a:pt x="34" y="34"/>
                    <a:pt x="34" y="34"/>
                    <a:pt x="34" y="34"/>
                  </a:cubicBezTo>
                  <a:cubicBezTo>
                    <a:pt x="34" y="34"/>
                    <a:pt x="34" y="34"/>
                    <a:pt x="34" y="34"/>
                  </a:cubicBezTo>
                  <a:cubicBezTo>
                    <a:pt x="39" y="29"/>
                    <a:pt x="43" y="20"/>
                    <a:pt x="34" y="12"/>
                  </a:cubicBezTo>
                  <a:cubicBezTo>
                    <a:pt x="22" y="0"/>
                    <a:pt x="2" y="0"/>
                    <a:pt x="0" y="0"/>
                  </a:cubicBezTo>
                  <a:cubicBezTo>
                    <a:pt x="0" y="0"/>
                    <a:pt x="0" y="0"/>
                    <a:pt x="0" y="0"/>
                  </a:cubicBezTo>
                  <a:cubicBezTo>
                    <a:pt x="0" y="0"/>
                    <a:pt x="0" y="0"/>
                    <a:pt x="0" y="0"/>
                  </a:cubicBezTo>
                  <a:cubicBezTo>
                    <a:pt x="0" y="0"/>
                    <a:pt x="0" y="0"/>
                    <a:pt x="0" y="0"/>
                  </a:cubicBezTo>
                  <a:cubicBezTo>
                    <a:pt x="0" y="0"/>
                    <a:pt x="0" y="0"/>
                    <a:pt x="0" y="0"/>
                  </a:cubicBezTo>
                  <a:cubicBezTo>
                    <a:pt x="0" y="2"/>
                    <a:pt x="0" y="22"/>
                    <a:pt x="12" y="34"/>
                  </a:cubicBezTo>
                  <a:cubicBezTo>
                    <a:pt x="20" y="43"/>
                    <a:pt x="29" y="39"/>
                    <a:pt x="3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0"/>
            <p:cNvSpPr>
              <a:spLocks/>
            </p:cNvSpPr>
            <p:nvPr/>
          </p:nvSpPr>
          <p:spPr bwMode="auto">
            <a:xfrm>
              <a:off x="152400" y="271463"/>
              <a:ext cx="1247775" cy="1119188"/>
            </a:xfrm>
            <a:custGeom>
              <a:avLst/>
              <a:gdLst>
                <a:gd name="T0" fmla="*/ 305 w 330"/>
                <a:gd name="T1" fmla="*/ 253 h 296"/>
                <a:gd name="T2" fmla="*/ 189 w 330"/>
                <a:gd name="T3" fmla="*/ 240 h 296"/>
                <a:gd name="T4" fmla="*/ 117 w 330"/>
                <a:gd name="T5" fmla="*/ 222 h 296"/>
                <a:gd name="T6" fmla="*/ 117 w 330"/>
                <a:gd name="T7" fmla="*/ 222 h 296"/>
                <a:gd name="T8" fmla="*/ 117 w 330"/>
                <a:gd name="T9" fmla="*/ 222 h 296"/>
                <a:gd name="T10" fmla="*/ 92 w 330"/>
                <a:gd name="T11" fmla="*/ 227 h 296"/>
                <a:gd name="T12" fmla="*/ 32 w 330"/>
                <a:gd name="T13" fmla="*/ 167 h 296"/>
                <a:gd name="T14" fmla="*/ 92 w 330"/>
                <a:gd name="T15" fmla="*/ 108 h 296"/>
                <a:gd name="T16" fmla="*/ 105 w 330"/>
                <a:gd name="T17" fmla="*/ 109 h 296"/>
                <a:gd name="T18" fmla="*/ 115 w 330"/>
                <a:gd name="T19" fmla="*/ 111 h 296"/>
                <a:gd name="T20" fmla="*/ 121 w 330"/>
                <a:gd name="T21" fmla="*/ 103 h 296"/>
                <a:gd name="T22" fmla="*/ 184 w 330"/>
                <a:gd name="T23" fmla="*/ 73 h 296"/>
                <a:gd name="T24" fmla="*/ 258 w 330"/>
                <a:gd name="T25" fmla="*/ 122 h 296"/>
                <a:gd name="T26" fmla="*/ 261 w 330"/>
                <a:gd name="T27" fmla="*/ 128 h 296"/>
                <a:gd name="T28" fmla="*/ 268 w 330"/>
                <a:gd name="T29" fmla="*/ 131 h 296"/>
                <a:gd name="T30" fmla="*/ 296 w 330"/>
                <a:gd name="T31" fmla="*/ 169 h 296"/>
                <a:gd name="T32" fmla="*/ 261 w 330"/>
                <a:gd name="T33" fmla="*/ 208 h 296"/>
                <a:gd name="T34" fmla="*/ 260 w 330"/>
                <a:gd name="T35" fmla="*/ 208 h 296"/>
                <a:gd name="T36" fmla="*/ 209 w 330"/>
                <a:gd name="T37" fmla="*/ 188 h 296"/>
                <a:gd name="T38" fmla="*/ 139 w 330"/>
                <a:gd name="T39" fmla="*/ 163 h 296"/>
                <a:gd name="T40" fmla="*/ 123 w 330"/>
                <a:gd name="T41" fmla="*/ 179 h 296"/>
                <a:gd name="T42" fmla="*/ 139 w 330"/>
                <a:gd name="T43" fmla="*/ 195 h 296"/>
                <a:gd name="T44" fmla="*/ 192 w 330"/>
                <a:gd name="T45" fmla="*/ 216 h 296"/>
                <a:gd name="T46" fmla="*/ 260 w 330"/>
                <a:gd name="T47" fmla="*/ 240 h 296"/>
                <a:gd name="T48" fmla="*/ 261 w 330"/>
                <a:gd name="T49" fmla="*/ 240 h 296"/>
                <a:gd name="T50" fmla="*/ 261 w 330"/>
                <a:gd name="T51" fmla="*/ 241 h 296"/>
                <a:gd name="T52" fmla="*/ 328 w 330"/>
                <a:gd name="T53" fmla="*/ 169 h 296"/>
                <a:gd name="T54" fmla="*/ 285 w 330"/>
                <a:gd name="T55" fmla="*/ 103 h 296"/>
                <a:gd name="T56" fmla="*/ 184 w 330"/>
                <a:gd name="T57" fmla="*/ 41 h 296"/>
                <a:gd name="T58" fmla="*/ 174 w 330"/>
                <a:gd name="T59" fmla="*/ 41 h 296"/>
                <a:gd name="T60" fmla="*/ 107 w 330"/>
                <a:gd name="T61" fmla="*/ 0 h 296"/>
                <a:gd name="T62" fmla="*/ 31 w 330"/>
                <a:gd name="T63" fmla="*/ 76 h 296"/>
                <a:gd name="T64" fmla="*/ 34 w 330"/>
                <a:gd name="T65" fmla="*/ 96 h 296"/>
                <a:gd name="T66" fmla="*/ 0 w 330"/>
                <a:gd name="T67" fmla="*/ 167 h 296"/>
                <a:gd name="T68" fmla="*/ 92 w 330"/>
                <a:gd name="T69" fmla="*/ 259 h 296"/>
                <a:gd name="T70" fmla="*/ 127 w 330"/>
                <a:gd name="T71" fmla="*/ 253 h 296"/>
                <a:gd name="T72" fmla="*/ 126 w 330"/>
                <a:gd name="T73" fmla="*/ 253 h 296"/>
                <a:gd name="T74" fmla="*/ 128 w 330"/>
                <a:gd name="T75" fmla="*/ 252 h 296"/>
                <a:gd name="T76" fmla="*/ 173 w 330"/>
                <a:gd name="T77" fmla="*/ 267 h 296"/>
                <a:gd name="T78" fmla="*/ 260 w 330"/>
                <a:gd name="T79" fmla="*/ 296 h 296"/>
                <a:gd name="T80" fmla="*/ 319 w 330"/>
                <a:gd name="T81" fmla="*/ 282 h 296"/>
                <a:gd name="T82" fmla="*/ 327 w 330"/>
                <a:gd name="T83" fmla="*/ 261 h 296"/>
                <a:gd name="T84" fmla="*/ 305 w 330"/>
                <a:gd name="T85" fmla="*/ 25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0" h="296">
                  <a:moveTo>
                    <a:pt x="305" y="253"/>
                  </a:moveTo>
                  <a:cubicBezTo>
                    <a:pt x="255" y="277"/>
                    <a:pt x="221" y="258"/>
                    <a:pt x="189" y="240"/>
                  </a:cubicBezTo>
                  <a:cubicBezTo>
                    <a:pt x="166" y="226"/>
                    <a:pt x="143" y="213"/>
                    <a:pt x="117" y="222"/>
                  </a:cubicBezTo>
                  <a:cubicBezTo>
                    <a:pt x="117" y="222"/>
                    <a:pt x="117" y="222"/>
                    <a:pt x="117" y="222"/>
                  </a:cubicBezTo>
                  <a:cubicBezTo>
                    <a:pt x="117" y="222"/>
                    <a:pt x="117" y="222"/>
                    <a:pt x="117" y="222"/>
                  </a:cubicBezTo>
                  <a:cubicBezTo>
                    <a:pt x="109" y="226"/>
                    <a:pt x="101" y="227"/>
                    <a:pt x="92" y="227"/>
                  </a:cubicBezTo>
                  <a:cubicBezTo>
                    <a:pt x="59" y="227"/>
                    <a:pt x="32" y="201"/>
                    <a:pt x="32" y="167"/>
                  </a:cubicBezTo>
                  <a:cubicBezTo>
                    <a:pt x="32" y="134"/>
                    <a:pt x="59" y="108"/>
                    <a:pt x="92" y="108"/>
                  </a:cubicBezTo>
                  <a:cubicBezTo>
                    <a:pt x="96" y="108"/>
                    <a:pt x="101" y="108"/>
                    <a:pt x="105" y="109"/>
                  </a:cubicBezTo>
                  <a:cubicBezTo>
                    <a:pt x="115" y="111"/>
                    <a:pt x="115" y="111"/>
                    <a:pt x="115" y="111"/>
                  </a:cubicBezTo>
                  <a:cubicBezTo>
                    <a:pt x="121" y="103"/>
                    <a:pt x="121" y="103"/>
                    <a:pt x="121" y="103"/>
                  </a:cubicBezTo>
                  <a:cubicBezTo>
                    <a:pt x="137" y="84"/>
                    <a:pt x="160" y="73"/>
                    <a:pt x="184" y="73"/>
                  </a:cubicBezTo>
                  <a:cubicBezTo>
                    <a:pt x="217" y="73"/>
                    <a:pt x="246" y="92"/>
                    <a:pt x="258" y="122"/>
                  </a:cubicBezTo>
                  <a:cubicBezTo>
                    <a:pt x="261" y="128"/>
                    <a:pt x="261" y="128"/>
                    <a:pt x="261" y="128"/>
                  </a:cubicBezTo>
                  <a:cubicBezTo>
                    <a:pt x="268" y="131"/>
                    <a:pt x="268" y="131"/>
                    <a:pt x="268" y="131"/>
                  </a:cubicBezTo>
                  <a:cubicBezTo>
                    <a:pt x="285" y="136"/>
                    <a:pt x="296" y="151"/>
                    <a:pt x="296" y="169"/>
                  </a:cubicBezTo>
                  <a:cubicBezTo>
                    <a:pt x="296" y="189"/>
                    <a:pt x="281" y="206"/>
                    <a:pt x="261" y="208"/>
                  </a:cubicBezTo>
                  <a:cubicBezTo>
                    <a:pt x="261" y="208"/>
                    <a:pt x="260" y="208"/>
                    <a:pt x="260" y="208"/>
                  </a:cubicBezTo>
                  <a:cubicBezTo>
                    <a:pt x="243" y="208"/>
                    <a:pt x="226" y="199"/>
                    <a:pt x="209" y="188"/>
                  </a:cubicBezTo>
                  <a:cubicBezTo>
                    <a:pt x="189" y="176"/>
                    <a:pt x="166" y="163"/>
                    <a:pt x="139" y="163"/>
                  </a:cubicBezTo>
                  <a:cubicBezTo>
                    <a:pt x="130" y="163"/>
                    <a:pt x="123" y="170"/>
                    <a:pt x="123" y="179"/>
                  </a:cubicBezTo>
                  <a:cubicBezTo>
                    <a:pt x="123" y="188"/>
                    <a:pt x="130" y="195"/>
                    <a:pt x="139" y="195"/>
                  </a:cubicBezTo>
                  <a:cubicBezTo>
                    <a:pt x="157" y="195"/>
                    <a:pt x="174" y="205"/>
                    <a:pt x="192" y="216"/>
                  </a:cubicBezTo>
                  <a:cubicBezTo>
                    <a:pt x="213" y="228"/>
                    <a:pt x="234" y="240"/>
                    <a:pt x="260" y="240"/>
                  </a:cubicBezTo>
                  <a:cubicBezTo>
                    <a:pt x="260" y="240"/>
                    <a:pt x="260" y="240"/>
                    <a:pt x="261" y="240"/>
                  </a:cubicBezTo>
                  <a:cubicBezTo>
                    <a:pt x="261" y="241"/>
                    <a:pt x="261" y="241"/>
                    <a:pt x="261" y="241"/>
                  </a:cubicBezTo>
                  <a:cubicBezTo>
                    <a:pt x="298" y="238"/>
                    <a:pt x="328" y="207"/>
                    <a:pt x="328" y="169"/>
                  </a:cubicBezTo>
                  <a:cubicBezTo>
                    <a:pt x="328" y="140"/>
                    <a:pt x="311" y="114"/>
                    <a:pt x="285" y="103"/>
                  </a:cubicBezTo>
                  <a:cubicBezTo>
                    <a:pt x="266" y="65"/>
                    <a:pt x="227" y="41"/>
                    <a:pt x="184" y="41"/>
                  </a:cubicBezTo>
                  <a:cubicBezTo>
                    <a:pt x="181" y="41"/>
                    <a:pt x="178" y="41"/>
                    <a:pt x="174" y="41"/>
                  </a:cubicBezTo>
                  <a:cubicBezTo>
                    <a:pt x="162" y="17"/>
                    <a:pt x="136" y="0"/>
                    <a:pt x="107" y="0"/>
                  </a:cubicBezTo>
                  <a:cubicBezTo>
                    <a:pt x="65" y="0"/>
                    <a:pt x="31" y="34"/>
                    <a:pt x="31" y="76"/>
                  </a:cubicBezTo>
                  <a:cubicBezTo>
                    <a:pt x="31" y="83"/>
                    <a:pt x="32" y="90"/>
                    <a:pt x="34" y="96"/>
                  </a:cubicBezTo>
                  <a:cubicBezTo>
                    <a:pt x="13" y="113"/>
                    <a:pt x="0" y="139"/>
                    <a:pt x="0" y="167"/>
                  </a:cubicBezTo>
                  <a:cubicBezTo>
                    <a:pt x="0" y="218"/>
                    <a:pt x="41" y="259"/>
                    <a:pt x="92" y="259"/>
                  </a:cubicBezTo>
                  <a:cubicBezTo>
                    <a:pt x="104" y="259"/>
                    <a:pt x="116" y="257"/>
                    <a:pt x="127" y="253"/>
                  </a:cubicBezTo>
                  <a:cubicBezTo>
                    <a:pt x="126" y="253"/>
                    <a:pt x="126" y="253"/>
                    <a:pt x="126" y="253"/>
                  </a:cubicBezTo>
                  <a:cubicBezTo>
                    <a:pt x="127" y="252"/>
                    <a:pt x="128" y="252"/>
                    <a:pt x="128" y="252"/>
                  </a:cubicBezTo>
                  <a:cubicBezTo>
                    <a:pt x="139" y="248"/>
                    <a:pt x="152" y="255"/>
                    <a:pt x="173" y="267"/>
                  </a:cubicBezTo>
                  <a:cubicBezTo>
                    <a:pt x="196" y="280"/>
                    <a:pt x="224" y="296"/>
                    <a:pt x="260" y="296"/>
                  </a:cubicBezTo>
                  <a:cubicBezTo>
                    <a:pt x="277" y="296"/>
                    <a:pt x="297" y="292"/>
                    <a:pt x="319" y="282"/>
                  </a:cubicBezTo>
                  <a:cubicBezTo>
                    <a:pt x="327" y="278"/>
                    <a:pt x="330" y="269"/>
                    <a:pt x="327" y="261"/>
                  </a:cubicBezTo>
                  <a:cubicBezTo>
                    <a:pt x="323" y="253"/>
                    <a:pt x="313" y="249"/>
                    <a:pt x="305"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1"/>
            <p:cNvSpPr>
              <a:spLocks/>
            </p:cNvSpPr>
            <p:nvPr/>
          </p:nvSpPr>
          <p:spPr bwMode="auto">
            <a:xfrm>
              <a:off x="493713" y="1292225"/>
              <a:ext cx="517525" cy="285750"/>
            </a:xfrm>
            <a:custGeom>
              <a:avLst/>
              <a:gdLst>
                <a:gd name="T0" fmla="*/ 128 w 137"/>
                <a:gd name="T1" fmla="*/ 47 h 76"/>
                <a:gd name="T2" fmla="*/ 116 w 137"/>
                <a:gd name="T3" fmla="*/ 38 h 76"/>
                <a:gd name="T4" fmla="*/ 15 w 137"/>
                <a:gd name="T5" fmla="*/ 6 h 76"/>
                <a:gd name="T6" fmla="*/ 1 w 137"/>
                <a:gd name="T7" fmla="*/ 24 h 76"/>
                <a:gd name="T8" fmla="*/ 19 w 137"/>
                <a:gd name="T9" fmla="*/ 38 h 76"/>
                <a:gd name="T10" fmla="*/ 97 w 137"/>
                <a:gd name="T11" fmla="*/ 64 h 76"/>
                <a:gd name="T12" fmla="*/ 110 w 137"/>
                <a:gd name="T13" fmla="*/ 73 h 76"/>
                <a:gd name="T14" fmla="*/ 119 w 137"/>
                <a:gd name="T15" fmla="*/ 76 h 76"/>
                <a:gd name="T16" fmla="*/ 132 w 137"/>
                <a:gd name="T17" fmla="*/ 69 h 76"/>
                <a:gd name="T18" fmla="*/ 128 w 137"/>
                <a:gd name="T19"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76">
                  <a:moveTo>
                    <a:pt x="128" y="47"/>
                  </a:moveTo>
                  <a:cubicBezTo>
                    <a:pt x="124" y="44"/>
                    <a:pt x="120" y="41"/>
                    <a:pt x="116" y="38"/>
                  </a:cubicBezTo>
                  <a:cubicBezTo>
                    <a:pt x="85" y="17"/>
                    <a:pt x="61" y="0"/>
                    <a:pt x="15" y="6"/>
                  </a:cubicBezTo>
                  <a:cubicBezTo>
                    <a:pt x="6" y="7"/>
                    <a:pt x="0" y="15"/>
                    <a:pt x="1" y="24"/>
                  </a:cubicBezTo>
                  <a:cubicBezTo>
                    <a:pt x="2" y="33"/>
                    <a:pt x="10" y="39"/>
                    <a:pt x="19" y="38"/>
                  </a:cubicBezTo>
                  <a:cubicBezTo>
                    <a:pt x="53" y="33"/>
                    <a:pt x="69" y="44"/>
                    <a:pt x="97" y="64"/>
                  </a:cubicBezTo>
                  <a:cubicBezTo>
                    <a:pt x="101" y="67"/>
                    <a:pt x="105" y="70"/>
                    <a:pt x="110" y="73"/>
                  </a:cubicBezTo>
                  <a:cubicBezTo>
                    <a:pt x="113" y="75"/>
                    <a:pt x="116" y="76"/>
                    <a:pt x="119" y="76"/>
                  </a:cubicBezTo>
                  <a:cubicBezTo>
                    <a:pt x="124" y="76"/>
                    <a:pt x="129" y="74"/>
                    <a:pt x="132" y="69"/>
                  </a:cubicBezTo>
                  <a:cubicBezTo>
                    <a:pt x="137" y="62"/>
                    <a:pt x="135" y="52"/>
                    <a:pt x="1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4849492" y="3521153"/>
            <a:ext cx="1079084" cy="1000157"/>
            <a:chOff x="4763" y="3175"/>
            <a:chExt cx="1389062" cy="1287463"/>
          </a:xfrm>
          <a:solidFill>
            <a:srgbClr val="FF6D6D"/>
          </a:solidFill>
        </p:grpSpPr>
        <p:sp>
          <p:nvSpPr>
            <p:cNvPr id="143" name="Freeform 25"/>
            <p:cNvSpPr>
              <a:spLocks noEditPoints="1"/>
            </p:cNvSpPr>
            <p:nvPr/>
          </p:nvSpPr>
          <p:spPr bwMode="auto">
            <a:xfrm>
              <a:off x="152400" y="276225"/>
              <a:ext cx="1241425" cy="1014413"/>
            </a:xfrm>
            <a:custGeom>
              <a:avLst/>
              <a:gdLst>
                <a:gd name="T0" fmla="*/ 285 w 328"/>
                <a:gd name="T1" fmla="*/ 106 h 268"/>
                <a:gd name="T2" fmla="*/ 184 w 328"/>
                <a:gd name="T3" fmla="*/ 44 h 268"/>
                <a:gd name="T4" fmla="*/ 178 w 328"/>
                <a:gd name="T5" fmla="*/ 44 h 268"/>
                <a:gd name="T6" fmla="*/ 109 w 328"/>
                <a:gd name="T7" fmla="*/ 0 h 268"/>
                <a:gd name="T8" fmla="*/ 33 w 328"/>
                <a:gd name="T9" fmla="*/ 76 h 268"/>
                <a:gd name="T10" fmla="*/ 36 w 328"/>
                <a:gd name="T11" fmla="*/ 98 h 268"/>
                <a:gd name="T12" fmla="*/ 0 w 328"/>
                <a:gd name="T13" fmla="*/ 171 h 268"/>
                <a:gd name="T14" fmla="*/ 92 w 328"/>
                <a:gd name="T15" fmla="*/ 263 h 268"/>
                <a:gd name="T16" fmla="*/ 130 w 328"/>
                <a:gd name="T17" fmla="*/ 254 h 268"/>
                <a:gd name="T18" fmla="*/ 184 w 328"/>
                <a:gd name="T19" fmla="*/ 268 h 268"/>
                <a:gd name="T20" fmla="*/ 254 w 328"/>
                <a:gd name="T21" fmla="*/ 244 h 268"/>
                <a:gd name="T22" fmla="*/ 256 w 328"/>
                <a:gd name="T23" fmla="*/ 244 h 268"/>
                <a:gd name="T24" fmla="*/ 328 w 328"/>
                <a:gd name="T25" fmla="*/ 172 h 268"/>
                <a:gd name="T26" fmla="*/ 285 w 328"/>
                <a:gd name="T27" fmla="*/ 106 h 268"/>
                <a:gd name="T28" fmla="*/ 256 w 328"/>
                <a:gd name="T29" fmla="*/ 212 h 268"/>
                <a:gd name="T30" fmla="*/ 251 w 328"/>
                <a:gd name="T31" fmla="*/ 212 h 268"/>
                <a:gd name="T32" fmla="*/ 243 w 328"/>
                <a:gd name="T33" fmla="*/ 211 h 268"/>
                <a:gd name="T34" fmla="*/ 238 w 328"/>
                <a:gd name="T35" fmla="*/ 216 h 268"/>
                <a:gd name="T36" fmla="*/ 184 w 328"/>
                <a:gd name="T37" fmla="*/ 236 h 268"/>
                <a:gd name="T38" fmla="*/ 140 w 328"/>
                <a:gd name="T39" fmla="*/ 223 h 268"/>
                <a:gd name="T40" fmla="*/ 131 w 328"/>
                <a:gd name="T41" fmla="*/ 217 h 268"/>
                <a:gd name="T42" fmla="*/ 123 w 328"/>
                <a:gd name="T43" fmla="*/ 222 h 268"/>
                <a:gd name="T44" fmla="*/ 92 w 328"/>
                <a:gd name="T45" fmla="*/ 231 h 268"/>
                <a:gd name="T46" fmla="*/ 32 w 328"/>
                <a:gd name="T47" fmla="*/ 171 h 268"/>
                <a:gd name="T48" fmla="*/ 92 w 328"/>
                <a:gd name="T49" fmla="*/ 111 h 268"/>
                <a:gd name="T50" fmla="*/ 105 w 328"/>
                <a:gd name="T51" fmla="*/ 112 h 268"/>
                <a:gd name="T52" fmla="*/ 115 w 328"/>
                <a:gd name="T53" fmla="*/ 114 h 268"/>
                <a:gd name="T54" fmla="*/ 121 w 328"/>
                <a:gd name="T55" fmla="*/ 107 h 268"/>
                <a:gd name="T56" fmla="*/ 184 w 328"/>
                <a:gd name="T57" fmla="*/ 76 h 268"/>
                <a:gd name="T58" fmla="*/ 258 w 328"/>
                <a:gd name="T59" fmla="*/ 125 h 268"/>
                <a:gd name="T60" fmla="*/ 261 w 328"/>
                <a:gd name="T61" fmla="*/ 132 h 268"/>
                <a:gd name="T62" fmla="*/ 268 w 328"/>
                <a:gd name="T63" fmla="*/ 134 h 268"/>
                <a:gd name="T64" fmla="*/ 296 w 328"/>
                <a:gd name="T65" fmla="*/ 172 h 268"/>
                <a:gd name="T66" fmla="*/ 256 w 328"/>
                <a:gd name="T67" fmla="*/ 21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268">
                  <a:moveTo>
                    <a:pt x="285" y="106"/>
                  </a:moveTo>
                  <a:cubicBezTo>
                    <a:pt x="266" y="68"/>
                    <a:pt x="227" y="44"/>
                    <a:pt x="184" y="44"/>
                  </a:cubicBezTo>
                  <a:cubicBezTo>
                    <a:pt x="182" y="44"/>
                    <a:pt x="180" y="44"/>
                    <a:pt x="178" y="44"/>
                  </a:cubicBezTo>
                  <a:cubicBezTo>
                    <a:pt x="166" y="18"/>
                    <a:pt x="140" y="0"/>
                    <a:pt x="109" y="0"/>
                  </a:cubicBezTo>
                  <a:cubicBezTo>
                    <a:pt x="67" y="0"/>
                    <a:pt x="33" y="34"/>
                    <a:pt x="33" y="76"/>
                  </a:cubicBezTo>
                  <a:cubicBezTo>
                    <a:pt x="33" y="83"/>
                    <a:pt x="34" y="91"/>
                    <a:pt x="36" y="98"/>
                  </a:cubicBezTo>
                  <a:cubicBezTo>
                    <a:pt x="14" y="114"/>
                    <a:pt x="0" y="141"/>
                    <a:pt x="0" y="171"/>
                  </a:cubicBezTo>
                  <a:cubicBezTo>
                    <a:pt x="0" y="221"/>
                    <a:pt x="41" y="263"/>
                    <a:pt x="92" y="263"/>
                  </a:cubicBezTo>
                  <a:cubicBezTo>
                    <a:pt x="105" y="263"/>
                    <a:pt x="118" y="260"/>
                    <a:pt x="130" y="254"/>
                  </a:cubicBezTo>
                  <a:cubicBezTo>
                    <a:pt x="147" y="263"/>
                    <a:pt x="165" y="268"/>
                    <a:pt x="184" y="268"/>
                  </a:cubicBezTo>
                  <a:cubicBezTo>
                    <a:pt x="210" y="268"/>
                    <a:pt x="234" y="260"/>
                    <a:pt x="254" y="244"/>
                  </a:cubicBezTo>
                  <a:cubicBezTo>
                    <a:pt x="255" y="244"/>
                    <a:pt x="255" y="244"/>
                    <a:pt x="256" y="244"/>
                  </a:cubicBezTo>
                  <a:cubicBezTo>
                    <a:pt x="296" y="244"/>
                    <a:pt x="328" y="212"/>
                    <a:pt x="328" y="172"/>
                  </a:cubicBezTo>
                  <a:cubicBezTo>
                    <a:pt x="328" y="143"/>
                    <a:pt x="311" y="117"/>
                    <a:pt x="285" y="106"/>
                  </a:cubicBezTo>
                  <a:close/>
                  <a:moveTo>
                    <a:pt x="256" y="212"/>
                  </a:moveTo>
                  <a:cubicBezTo>
                    <a:pt x="254" y="212"/>
                    <a:pt x="253" y="212"/>
                    <a:pt x="251" y="212"/>
                  </a:cubicBezTo>
                  <a:cubicBezTo>
                    <a:pt x="243" y="211"/>
                    <a:pt x="243" y="211"/>
                    <a:pt x="243" y="211"/>
                  </a:cubicBezTo>
                  <a:cubicBezTo>
                    <a:pt x="238" y="216"/>
                    <a:pt x="238" y="216"/>
                    <a:pt x="238" y="216"/>
                  </a:cubicBezTo>
                  <a:cubicBezTo>
                    <a:pt x="223" y="229"/>
                    <a:pt x="204" y="236"/>
                    <a:pt x="184" y="236"/>
                  </a:cubicBezTo>
                  <a:cubicBezTo>
                    <a:pt x="168" y="236"/>
                    <a:pt x="153" y="231"/>
                    <a:pt x="140" y="223"/>
                  </a:cubicBezTo>
                  <a:cubicBezTo>
                    <a:pt x="131" y="217"/>
                    <a:pt x="131" y="217"/>
                    <a:pt x="131" y="217"/>
                  </a:cubicBezTo>
                  <a:cubicBezTo>
                    <a:pt x="123" y="222"/>
                    <a:pt x="123" y="222"/>
                    <a:pt x="123" y="222"/>
                  </a:cubicBezTo>
                  <a:cubicBezTo>
                    <a:pt x="113" y="228"/>
                    <a:pt x="103" y="231"/>
                    <a:pt x="92" y="231"/>
                  </a:cubicBezTo>
                  <a:cubicBezTo>
                    <a:pt x="59" y="231"/>
                    <a:pt x="32" y="204"/>
                    <a:pt x="32" y="171"/>
                  </a:cubicBezTo>
                  <a:cubicBezTo>
                    <a:pt x="32" y="138"/>
                    <a:pt x="59" y="111"/>
                    <a:pt x="92" y="111"/>
                  </a:cubicBezTo>
                  <a:cubicBezTo>
                    <a:pt x="96" y="111"/>
                    <a:pt x="101" y="111"/>
                    <a:pt x="105" y="112"/>
                  </a:cubicBezTo>
                  <a:cubicBezTo>
                    <a:pt x="115" y="114"/>
                    <a:pt x="115" y="114"/>
                    <a:pt x="115" y="114"/>
                  </a:cubicBezTo>
                  <a:cubicBezTo>
                    <a:pt x="121" y="107"/>
                    <a:pt x="121" y="107"/>
                    <a:pt x="121" y="107"/>
                  </a:cubicBezTo>
                  <a:cubicBezTo>
                    <a:pt x="137" y="87"/>
                    <a:pt x="160" y="76"/>
                    <a:pt x="184" y="76"/>
                  </a:cubicBezTo>
                  <a:cubicBezTo>
                    <a:pt x="217" y="76"/>
                    <a:pt x="246" y="95"/>
                    <a:pt x="258" y="125"/>
                  </a:cubicBezTo>
                  <a:cubicBezTo>
                    <a:pt x="261" y="132"/>
                    <a:pt x="261" y="132"/>
                    <a:pt x="261" y="132"/>
                  </a:cubicBezTo>
                  <a:cubicBezTo>
                    <a:pt x="268" y="134"/>
                    <a:pt x="268" y="134"/>
                    <a:pt x="268" y="134"/>
                  </a:cubicBezTo>
                  <a:cubicBezTo>
                    <a:pt x="285" y="139"/>
                    <a:pt x="296" y="154"/>
                    <a:pt x="296" y="172"/>
                  </a:cubicBezTo>
                  <a:cubicBezTo>
                    <a:pt x="296" y="194"/>
                    <a:pt x="278" y="212"/>
                    <a:pt x="256"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6"/>
            <p:cNvSpPr>
              <a:spLocks/>
            </p:cNvSpPr>
            <p:nvPr/>
          </p:nvSpPr>
          <p:spPr bwMode="auto">
            <a:xfrm>
              <a:off x="504825" y="3175"/>
              <a:ext cx="120650" cy="182563"/>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ubicBezTo>
                    <a:pt x="32" y="15"/>
                    <a:pt x="18" y="0"/>
                    <a:pt x="16" y="0"/>
                  </a:cubicBezTo>
                  <a:cubicBezTo>
                    <a:pt x="16" y="0"/>
                    <a:pt x="16" y="0"/>
                    <a:pt x="16" y="0"/>
                  </a:cubicBezTo>
                  <a:cubicBezTo>
                    <a:pt x="16" y="0"/>
                    <a:pt x="16" y="0"/>
                    <a:pt x="16" y="0"/>
                  </a:cubicBezTo>
                  <a:cubicBezTo>
                    <a:pt x="16" y="0"/>
                    <a:pt x="16" y="0"/>
                    <a:pt x="16" y="0"/>
                  </a:cubicBezTo>
                  <a:cubicBezTo>
                    <a:pt x="16" y="0"/>
                    <a:pt x="16" y="0"/>
                    <a:pt x="16" y="0"/>
                  </a:cubicBezTo>
                  <a:cubicBezTo>
                    <a:pt x="14" y="0"/>
                    <a:pt x="0" y="15"/>
                    <a:pt x="0" y="32"/>
                  </a:cubicBezTo>
                  <a:cubicBezTo>
                    <a:pt x="0" y="43"/>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7"/>
            <p:cNvSpPr>
              <a:spLocks/>
            </p:cNvSpPr>
            <p:nvPr/>
          </p:nvSpPr>
          <p:spPr bwMode="auto">
            <a:xfrm>
              <a:off x="4763" y="503238"/>
              <a:ext cx="182562"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7"/>
                    <a:pt x="15" y="32"/>
                    <a:pt x="32" y="32"/>
                  </a:cubicBezTo>
                  <a:cubicBezTo>
                    <a:pt x="44"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8"/>
            <p:cNvSpPr>
              <a:spLocks/>
            </p:cNvSpPr>
            <p:nvPr/>
          </p:nvSpPr>
          <p:spPr bwMode="auto">
            <a:xfrm>
              <a:off x="803275" y="161925"/>
              <a:ext cx="161925" cy="163513"/>
            </a:xfrm>
            <a:custGeom>
              <a:avLst/>
              <a:gdLst>
                <a:gd name="T0" fmla="*/ 8 w 43"/>
                <a:gd name="T1" fmla="*/ 35 h 43"/>
                <a:gd name="T2" fmla="*/ 8 w 43"/>
                <a:gd name="T3" fmla="*/ 35 h 43"/>
                <a:gd name="T4" fmla="*/ 8 w 43"/>
                <a:gd name="T5" fmla="*/ 35 h 43"/>
                <a:gd name="T6" fmla="*/ 8 w 43"/>
                <a:gd name="T7" fmla="*/ 35 h 43"/>
                <a:gd name="T8" fmla="*/ 30 w 43"/>
                <a:gd name="T9" fmla="*/ 35 h 43"/>
                <a:gd name="T10" fmla="*/ 42 w 43"/>
                <a:gd name="T11" fmla="*/ 1 h 43"/>
                <a:gd name="T12" fmla="*/ 42 w 43"/>
                <a:gd name="T13" fmla="*/ 1 h 43"/>
                <a:gd name="T14" fmla="*/ 42 w 43"/>
                <a:gd name="T15" fmla="*/ 1 h 43"/>
                <a:gd name="T16" fmla="*/ 42 w 43"/>
                <a:gd name="T17" fmla="*/ 1 h 43"/>
                <a:gd name="T18" fmla="*/ 42 w 43"/>
                <a:gd name="T19" fmla="*/ 1 h 43"/>
                <a:gd name="T20" fmla="*/ 8 w 43"/>
                <a:gd name="T21" fmla="*/ 12 h 43"/>
                <a:gd name="T22" fmla="*/ 8 w 43"/>
                <a:gd name="T23" fmla="*/ 35 h 43"/>
                <a:gd name="T24" fmla="*/ 8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8" y="35"/>
                  </a:moveTo>
                  <a:cubicBezTo>
                    <a:pt x="8" y="35"/>
                    <a:pt x="8" y="35"/>
                    <a:pt x="8" y="35"/>
                  </a:cubicBezTo>
                  <a:cubicBezTo>
                    <a:pt x="8" y="35"/>
                    <a:pt x="8" y="35"/>
                    <a:pt x="8" y="35"/>
                  </a:cubicBezTo>
                  <a:cubicBezTo>
                    <a:pt x="8" y="35"/>
                    <a:pt x="8" y="35"/>
                    <a:pt x="8" y="35"/>
                  </a:cubicBezTo>
                  <a:cubicBezTo>
                    <a:pt x="13" y="40"/>
                    <a:pt x="22" y="43"/>
                    <a:pt x="30" y="35"/>
                  </a:cubicBezTo>
                  <a:cubicBezTo>
                    <a:pt x="42"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0" y="0"/>
                    <a:pt x="20" y="0"/>
                    <a:pt x="8" y="12"/>
                  </a:cubicBezTo>
                  <a:cubicBezTo>
                    <a:pt x="0" y="21"/>
                    <a:pt x="3" y="30"/>
                    <a:pt x="8" y="35"/>
                  </a:cubicBezTo>
                  <a:cubicBezTo>
                    <a:pt x="8" y="35"/>
                    <a:pt x="8" y="35"/>
                    <a:pt x="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9"/>
            <p:cNvSpPr>
              <a:spLocks/>
            </p:cNvSpPr>
            <p:nvPr/>
          </p:nvSpPr>
          <p:spPr bwMode="auto">
            <a:xfrm>
              <a:off x="168275" y="161925"/>
              <a:ext cx="161925" cy="163513"/>
            </a:xfrm>
            <a:custGeom>
              <a:avLst/>
              <a:gdLst>
                <a:gd name="T0" fmla="*/ 34 w 43"/>
                <a:gd name="T1" fmla="*/ 35 h 43"/>
                <a:gd name="T2" fmla="*/ 34 w 43"/>
                <a:gd name="T3" fmla="*/ 35 h 43"/>
                <a:gd name="T4" fmla="*/ 34 w 43"/>
                <a:gd name="T5" fmla="*/ 35 h 43"/>
                <a:gd name="T6" fmla="*/ 34 w 43"/>
                <a:gd name="T7" fmla="*/ 35 h 43"/>
                <a:gd name="T8" fmla="*/ 34 w 43"/>
                <a:gd name="T9" fmla="*/ 35 h 43"/>
                <a:gd name="T10" fmla="*/ 34 w 43"/>
                <a:gd name="T11" fmla="*/ 12 h 43"/>
                <a:gd name="T12" fmla="*/ 0 w 43"/>
                <a:gd name="T13" fmla="*/ 1 h 43"/>
                <a:gd name="T14" fmla="*/ 0 w 43"/>
                <a:gd name="T15" fmla="*/ 1 h 43"/>
                <a:gd name="T16" fmla="*/ 0 w 43"/>
                <a:gd name="T17" fmla="*/ 1 h 43"/>
                <a:gd name="T18" fmla="*/ 0 w 43"/>
                <a:gd name="T19" fmla="*/ 1 h 43"/>
                <a:gd name="T20" fmla="*/ 0 w 43"/>
                <a:gd name="T21" fmla="*/ 1 h 43"/>
                <a:gd name="T22" fmla="*/ 12 w 43"/>
                <a:gd name="T23" fmla="*/ 35 h 43"/>
                <a:gd name="T24" fmla="*/ 34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4" y="35"/>
                  </a:moveTo>
                  <a:cubicBezTo>
                    <a:pt x="34" y="35"/>
                    <a:pt x="34" y="35"/>
                    <a:pt x="34" y="35"/>
                  </a:cubicBezTo>
                  <a:cubicBezTo>
                    <a:pt x="34" y="35"/>
                    <a:pt x="34" y="35"/>
                    <a:pt x="34" y="35"/>
                  </a:cubicBezTo>
                  <a:cubicBezTo>
                    <a:pt x="34" y="35"/>
                    <a:pt x="34" y="35"/>
                    <a:pt x="34" y="35"/>
                  </a:cubicBezTo>
                  <a:cubicBezTo>
                    <a:pt x="34" y="35"/>
                    <a:pt x="34" y="35"/>
                    <a:pt x="34" y="35"/>
                  </a:cubicBezTo>
                  <a:cubicBezTo>
                    <a:pt x="39" y="30"/>
                    <a:pt x="43" y="21"/>
                    <a:pt x="34" y="12"/>
                  </a:cubicBezTo>
                  <a:cubicBezTo>
                    <a:pt x="22" y="0"/>
                    <a:pt x="2" y="0"/>
                    <a:pt x="0" y="1"/>
                  </a:cubicBezTo>
                  <a:cubicBezTo>
                    <a:pt x="0" y="1"/>
                    <a:pt x="0" y="1"/>
                    <a:pt x="0" y="1"/>
                  </a:cubicBezTo>
                  <a:cubicBezTo>
                    <a:pt x="0" y="1"/>
                    <a:pt x="0" y="1"/>
                    <a:pt x="0" y="1"/>
                  </a:cubicBezTo>
                  <a:cubicBezTo>
                    <a:pt x="0" y="1"/>
                    <a:pt x="0" y="1"/>
                    <a:pt x="0" y="1"/>
                  </a:cubicBezTo>
                  <a:cubicBezTo>
                    <a:pt x="0" y="1"/>
                    <a:pt x="0" y="1"/>
                    <a:pt x="0" y="1"/>
                  </a:cubicBezTo>
                  <a:cubicBezTo>
                    <a:pt x="0" y="3"/>
                    <a:pt x="0" y="23"/>
                    <a:pt x="12" y="35"/>
                  </a:cubicBezTo>
                  <a:cubicBezTo>
                    <a:pt x="20" y="43"/>
                    <a:pt x="29" y="40"/>
                    <a:pt x="3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8" name="TextBox 147"/>
          <p:cNvSpPr txBox="1"/>
          <p:nvPr/>
        </p:nvSpPr>
        <p:spPr>
          <a:xfrm>
            <a:off x="4546388" y="4628285"/>
            <a:ext cx="1837940"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Matahari Setengah</a:t>
            </a:r>
          </a:p>
          <a:p>
            <a:pPr algn="ctr"/>
            <a:r>
              <a:rPr lang="id-ID" sz="1100" dirty="0" smtClean="0">
                <a:solidFill>
                  <a:schemeClr val="tx1">
                    <a:lumMod val="50000"/>
                    <a:lumOff val="50000"/>
                  </a:schemeClr>
                </a:solidFill>
                <a:latin typeface="PT Sans" panose="020B0503020203020204" pitchFamily="34" charset="0"/>
              </a:rPr>
              <a:t>Evaluation</a:t>
            </a:r>
            <a:endParaRPr lang="id-ID" sz="1600" dirty="0">
              <a:solidFill>
                <a:schemeClr val="tx1">
                  <a:lumMod val="50000"/>
                  <a:lumOff val="50000"/>
                </a:schemeClr>
              </a:solidFill>
              <a:latin typeface="PT Sans" panose="020B0503020203020204" pitchFamily="34" charset="0"/>
            </a:endParaRPr>
          </a:p>
        </p:txBody>
      </p:sp>
      <p:sp>
        <p:nvSpPr>
          <p:cNvPr id="149" name="Freeform 33"/>
          <p:cNvSpPr>
            <a:spLocks noEditPoints="1"/>
          </p:cNvSpPr>
          <p:nvPr/>
        </p:nvSpPr>
        <p:spPr bwMode="auto">
          <a:xfrm>
            <a:off x="9577685" y="4710666"/>
            <a:ext cx="1241425" cy="850900"/>
          </a:xfrm>
          <a:custGeom>
            <a:avLst/>
            <a:gdLst>
              <a:gd name="T0" fmla="*/ 184 w 328"/>
              <a:gd name="T1" fmla="*/ 224 h 224"/>
              <a:gd name="T2" fmla="*/ 130 w 328"/>
              <a:gd name="T3" fmla="*/ 211 h 224"/>
              <a:gd name="T4" fmla="*/ 92 w 328"/>
              <a:gd name="T5" fmla="*/ 219 h 224"/>
              <a:gd name="T6" fmla="*/ 0 w 328"/>
              <a:gd name="T7" fmla="*/ 127 h 224"/>
              <a:gd name="T8" fmla="*/ 92 w 328"/>
              <a:gd name="T9" fmla="*/ 35 h 224"/>
              <a:gd name="T10" fmla="*/ 102 w 328"/>
              <a:gd name="T11" fmla="*/ 36 h 224"/>
              <a:gd name="T12" fmla="*/ 184 w 328"/>
              <a:gd name="T13" fmla="*/ 0 h 224"/>
              <a:gd name="T14" fmla="*/ 284 w 328"/>
              <a:gd name="T15" fmla="*/ 62 h 224"/>
              <a:gd name="T16" fmla="*/ 328 w 328"/>
              <a:gd name="T17" fmla="*/ 128 h 224"/>
              <a:gd name="T18" fmla="*/ 256 w 328"/>
              <a:gd name="T19" fmla="*/ 200 h 224"/>
              <a:gd name="T20" fmla="*/ 254 w 328"/>
              <a:gd name="T21" fmla="*/ 200 h 224"/>
              <a:gd name="T22" fmla="*/ 184 w 328"/>
              <a:gd name="T23" fmla="*/ 224 h 224"/>
              <a:gd name="T24" fmla="*/ 131 w 328"/>
              <a:gd name="T25" fmla="*/ 173 h 224"/>
              <a:gd name="T26" fmla="*/ 140 w 328"/>
              <a:gd name="T27" fmla="*/ 179 h 224"/>
              <a:gd name="T28" fmla="*/ 184 w 328"/>
              <a:gd name="T29" fmla="*/ 192 h 224"/>
              <a:gd name="T30" fmla="*/ 238 w 328"/>
              <a:gd name="T31" fmla="*/ 172 h 224"/>
              <a:gd name="T32" fmla="*/ 243 w 328"/>
              <a:gd name="T33" fmla="*/ 167 h 224"/>
              <a:gd name="T34" fmla="*/ 250 w 328"/>
              <a:gd name="T35" fmla="*/ 168 h 224"/>
              <a:gd name="T36" fmla="*/ 256 w 328"/>
              <a:gd name="T37" fmla="*/ 168 h 224"/>
              <a:gd name="T38" fmla="*/ 296 w 328"/>
              <a:gd name="T39" fmla="*/ 128 h 224"/>
              <a:gd name="T40" fmla="*/ 268 w 328"/>
              <a:gd name="T41" fmla="*/ 90 h 224"/>
              <a:gd name="T42" fmla="*/ 261 w 328"/>
              <a:gd name="T43" fmla="*/ 88 h 224"/>
              <a:gd name="T44" fmla="*/ 258 w 328"/>
              <a:gd name="T45" fmla="*/ 81 h 224"/>
              <a:gd name="T46" fmla="*/ 184 w 328"/>
              <a:gd name="T47" fmla="*/ 32 h 224"/>
              <a:gd name="T48" fmla="*/ 121 w 328"/>
              <a:gd name="T49" fmla="*/ 63 h 224"/>
              <a:gd name="T50" fmla="*/ 115 w 328"/>
              <a:gd name="T51" fmla="*/ 71 h 224"/>
              <a:gd name="T52" fmla="*/ 105 w 328"/>
              <a:gd name="T53" fmla="*/ 69 h 224"/>
              <a:gd name="T54" fmla="*/ 92 w 328"/>
              <a:gd name="T55" fmla="*/ 67 h 224"/>
              <a:gd name="T56" fmla="*/ 32 w 328"/>
              <a:gd name="T57" fmla="*/ 127 h 224"/>
              <a:gd name="T58" fmla="*/ 92 w 328"/>
              <a:gd name="T59" fmla="*/ 187 h 224"/>
              <a:gd name="T60" fmla="*/ 123 w 328"/>
              <a:gd name="T61" fmla="*/ 179 h 224"/>
              <a:gd name="T62" fmla="*/ 131 w 328"/>
              <a:gd name="T63" fmla="*/ 17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8" h="224">
                <a:moveTo>
                  <a:pt x="184" y="224"/>
                </a:moveTo>
                <a:cubicBezTo>
                  <a:pt x="165" y="224"/>
                  <a:pt x="147" y="220"/>
                  <a:pt x="130" y="211"/>
                </a:cubicBezTo>
                <a:cubicBezTo>
                  <a:pt x="118" y="216"/>
                  <a:pt x="105" y="219"/>
                  <a:pt x="92" y="219"/>
                </a:cubicBezTo>
                <a:cubicBezTo>
                  <a:pt x="41" y="219"/>
                  <a:pt x="0" y="178"/>
                  <a:pt x="0" y="127"/>
                </a:cubicBezTo>
                <a:cubicBezTo>
                  <a:pt x="0" y="76"/>
                  <a:pt x="41" y="35"/>
                  <a:pt x="92" y="35"/>
                </a:cubicBezTo>
                <a:cubicBezTo>
                  <a:pt x="95" y="35"/>
                  <a:pt x="99" y="35"/>
                  <a:pt x="102" y="36"/>
                </a:cubicBezTo>
                <a:cubicBezTo>
                  <a:pt x="124" y="13"/>
                  <a:pt x="153" y="0"/>
                  <a:pt x="184" y="0"/>
                </a:cubicBezTo>
                <a:cubicBezTo>
                  <a:pt x="227" y="0"/>
                  <a:pt x="266" y="24"/>
                  <a:pt x="284" y="62"/>
                </a:cubicBezTo>
                <a:cubicBezTo>
                  <a:pt x="311" y="74"/>
                  <a:pt x="328" y="99"/>
                  <a:pt x="328" y="128"/>
                </a:cubicBezTo>
                <a:cubicBezTo>
                  <a:pt x="328" y="168"/>
                  <a:pt x="296" y="200"/>
                  <a:pt x="256" y="200"/>
                </a:cubicBezTo>
                <a:cubicBezTo>
                  <a:pt x="255" y="200"/>
                  <a:pt x="254" y="200"/>
                  <a:pt x="254" y="200"/>
                </a:cubicBezTo>
                <a:cubicBezTo>
                  <a:pt x="234" y="216"/>
                  <a:pt x="209" y="224"/>
                  <a:pt x="184" y="224"/>
                </a:cubicBezTo>
                <a:close/>
                <a:moveTo>
                  <a:pt x="131" y="173"/>
                </a:moveTo>
                <a:cubicBezTo>
                  <a:pt x="140" y="179"/>
                  <a:pt x="140" y="179"/>
                  <a:pt x="140" y="179"/>
                </a:cubicBezTo>
                <a:cubicBezTo>
                  <a:pt x="153" y="188"/>
                  <a:pt x="168" y="192"/>
                  <a:pt x="184" y="192"/>
                </a:cubicBezTo>
                <a:cubicBezTo>
                  <a:pt x="204" y="192"/>
                  <a:pt x="223" y="185"/>
                  <a:pt x="238" y="172"/>
                </a:cubicBezTo>
                <a:cubicBezTo>
                  <a:pt x="243" y="167"/>
                  <a:pt x="243" y="167"/>
                  <a:pt x="243" y="167"/>
                </a:cubicBezTo>
                <a:cubicBezTo>
                  <a:pt x="250" y="168"/>
                  <a:pt x="250" y="168"/>
                  <a:pt x="250" y="168"/>
                </a:cubicBezTo>
                <a:cubicBezTo>
                  <a:pt x="253" y="168"/>
                  <a:pt x="254" y="168"/>
                  <a:pt x="256" y="168"/>
                </a:cubicBezTo>
                <a:cubicBezTo>
                  <a:pt x="278" y="168"/>
                  <a:pt x="296" y="150"/>
                  <a:pt x="296" y="128"/>
                </a:cubicBezTo>
                <a:cubicBezTo>
                  <a:pt x="296" y="111"/>
                  <a:pt x="285" y="95"/>
                  <a:pt x="268" y="90"/>
                </a:cubicBezTo>
                <a:cubicBezTo>
                  <a:pt x="261" y="88"/>
                  <a:pt x="261" y="88"/>
                  <a:pt x="261" y="88"/>
                </a:cubicBezTo>
                <a:cubicBezTo>
                  <a:pt x="258" y="81"/>
                  <a:pt x="258" y="81"/>
                  <a:pt x="258" y="81"/>
                </a:cubicBezTo>
                <a:cubicBezTo>
                  <a:pt x="245" y="51"/>
                  <a:pt x="216" y="32"/>
                  <a:pt x="184" y="32"/>
                </a:cubicBezTo>
                <a:cubicBezTo>
                  <a:pt x="159" y="32"/>
                  <a:pt x="137" y="43"/>
                  <a:pt x="121" y="63"/>
                </a:cubicBezTo>
                <a:cubicBezTo>
                  <a:pt x="115" y="71"/>
                  <a:pt x="115" y="71"/>
                  <a:pt x="115" y="71"/>
                </a:cubicBezTo>
                <a:cubicBezTo>
                  <a:pt x="105" y="69"/>
                  <a:pt x="105" y="69"/>
                  <a:pt x="105" y="69"/>
                </a:cubicBezTo>
                <a:cubicBezTo>
                  <a:pt x="101" y="68"/>
                  <a:pt x="96" y="67"/>
                  <a:pt x="92" y="67"/>
                </a:cubicBezTo>
                <a:cubicBezTo>
                  <a:pt x="59" y="67"/>
                  <a:pt x="32" y="94"/>
                  <a:pt x="32" y="127"/>
                </a:cubicBezTo>
                <a:cubicBezTo>
                  <a:pt x="32" y="160"/>
                  <a:pt x="59" y="187"/>
                  <a:pt x="92" y="187"/>
                </a:cubicBezTo>
                <a:cubicBezTo>
                  <a:pt x="103" y="187"/>
                  <a:pt x="113" y="184"/>
                  <a:pt x="123" y="179"/>
                </a:cubicBezTo>
                <a:lnTo>
                  <a:pt x="131" y="17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Oval 149"/>
          <p:cNvSpPr/>
          <p:nvPr/>
        </p:nvSpPr>
        <p:spPr>
          <a:xfrm>
            <a:off x="5994278" y="1232988"/>
            <a:ext cx="4055673" cy="4055673"/>
          </a:xfrm>
          <a:prstGeom prst="ellipse">
            <a:avLst/>
          </a:prstGeom>
          <a:gradFill>
            <a:gsLst>
              <a:gs pos="33000">
                <a:srgbClr val="11141A"/>
              </a:gs>
              <a:gs pos="100000">
                <a:srgbClr val="1E222A"/>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TextBox 150"/>
          <p:cNvSpPr txBox="1"/>
          <p:nvPr/>
        </p:nvSpPr>
        <p:spPr>
          <a:xfrm>
            <a:off x="9455482" y="5818758"/>
            <a:ext cx="1536190"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Awan Mendung</a:t>
            </a:r>
          </a:p>
          <a:p>
            <a:pPr algn="ctr"/>
            <a:r>
              <a:rPr lang="id-ID" sz="1100" dirty="0" smtClean="0">
                <a:solidFill>
                  <a:schemeClr val="tx1">
                    <a:lumMod val="50000"/>
                    <a:lumOff val="50000"/>
                  </a:schemeClr>
                </a:solidFill>
                <a:latin typeface="PT Sans" panose="020B0503020203020204" pitchFamily="34" charset="0"/>
              </a:rPr>
              <a:t>Refining</a:t>
            </a:r>
            <a:endParaRPr lang="id-ID" sz="1600" dirty="0">
              <a:solidFill>
                <a:schemeClr val="tx1">
                  <a:lumMod val="50000"/>
                  <a:lumOff val="50000"/>
                </a:schemeClr>
              </a:solidFill>
              <a:latin typeface="PT Sans" panose="020B0503020203020204" pitchFamily="34" charset="0"/>
            </a:endParaRPr>
          </a:p>
        </p:txBody>
      </p:sp>
      <p:grpSp>
        <p:nvGrpSpPr>
          <p:cNvPr id="154" name="Group 153"/>
          <p:cNvGrpSpPr/>
          <p:nvPr/>
        </p:nvGrpSpPr>
        <p:grpSpPr>
          <a:xfrm>
            <a:off x="7258616" y="1607912"/>
            <a:ext cx="1486450" cy="1486450"/>
            <a:chOff x="1631950" y="-66675"/>
            <a:chExt cx="1120775" cy="1120775"/>
          </a:xfrm>
          <a:solidFill>
            <a:srgbClr val="FF6D6D"/>
          </a:solidFill>
        </p:grpSpPr>
        <p:sp>
          <p:nvSpPr>
            <p:cNvPr id="157" name="Oval 37"/>
            <p:cNvSpPr>
              <a:spLocks noChangeArrowheads="1"/>
            </p:cNvSpPr>
            <p:nvPr/>
          </p:nvSpPr>
          <p:spPr bwMode="auto">
            <a:xfrm>
              <a:off x="1905000" y="206375"/>
              <a:ext cx="576263" cy="574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38"/>
            <p:cNvSpPr>
              <a:spLocks/>
            </p:cNvSpPr>
            <p:nvPr/>
          </p:nvSpPr>
          <p:spPr bwMode="auto">
            <a:xfrm>
              <a:off x="2132013" y="-66675"/>
              <a:ext cx="120650" cy="182563"/>
            </a:xfrm>
            <a:custGeom>
              <a:avLst/>
              <a:gdLst>
                <a:gd name="T0" fmla="*/ 32 w 32"/>
                <a:gd name="T1" fmla="*/ 32 h 48"/>
                <a:gd name="T2" fmla="*/ 16 w 32"/>
                <a:gd name="T3" fmla="*/ 0 h 48"/>
                <a:gd name="T4" fmla="*/ 16 w 32"/>
                <a:gd name="T5" fmla="*/ 0 h 48"/>
                <a:gd name="T6" fmla="*/ 16 w 32"/>
                <a:gd name="T7" fmla="*/ 0 h 48"/>
                <a:gd name="T8" fmla="*/ 16 w 32"/>
                <a:gd name="T9" fmla="*/ 0 h 48"/>
                <a:gd name="T10" fmla="*/ 16 w 32"/>
                <a:gd name="T11" fmla="*/ 0 h 48"/>
                <a:gd name="T12" fmla="*/ 0 w 32"/>
                <a:gd name="T13" fmla="*/ 32 h 48"/>
                <a:gd name="T14" fmla="*/ 16 w 32"/>
                <a:gd name="T15" fmla="*/ 48 h 48"/>
                <a:gd name="T16" fmla="*/ 16 w 32"/>
                <a:gd name="T17" fmla="*/ 48 h 48"/>
                <a:gd name="T18" fmla="*/ 16 w 32"/>
                <a:gd name="T19" fmla="*/ 48 h 48"/>
                <a:gd name="T20" fmla="*/ 16 w 32"/>
                <a:gd name="T21" fmla="*/ 48 h 48"/>
                <a:gd name="T22" fmla="*/ 16 w 32"/>
                <a:gd name="T23" fmla="*/ 48 h 48"/>
                <a:gd name="T24" fmla="*/ 32 w 32"/>
                <a:gd name="T2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32" y="32"/>
                  </a:moveTo>
                  <a:cubicBezTo>
                    <a:pt x="32" y="15"/>
                    <a:pt x="18"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0" y="15"/>
                    <a:pt x="0" y="32"/>
                  </a:cubicBezTo>
                  <a:cubicBezTo>
                    <a:pt x="0" y="43"/>
                    <a:pt x="9"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39"/>
            <p:cNvSpPr>
              <a:spLocks/>
            </p:cNvSpPr>
            <p:nvPr/>
          </p:nvSpPr>
          <p:spPr bwMode="auto">
            <a:xfrm>
              <a:off x="2132013" y="873125"/>
              <a:ext cx="120650" cy="180975"/>
            </a:xfrm>
            <a:custGeom>
              <a:avLst/>
              <a:gdLst>
                <a:gd name="T0" fmla="*/ 0 w 32"/>
                <a:gd name="T1" fmla="*/ 16 h 48"/>
                <a:gd name="T2" fmla="*/ 16 w 32"/>
                <a:gd name="T3" fmla="*/ 48 h 48"/>
                <a:gd name="T4" fmla="*/ 16 w 32"/>
                <a:gd name="T5" fmla="*/ 48 h 48"/>
                <a:gd name="T6" fmla="*/ 16 w 32"/>
                <a:gd name="T7" fmla="*/ 48 h 48"/>
                <a:gd name="T8" fmla="*/ 16 w 32"/>
                <a:gd name="T9" fmla="*/ 48 h 48"/>
                <a:gd name="T10" fmla="*/ 16 w 32"/>
                <a:gd name="T11" fmla="*/ 48 h 48"/>
                <a:gd name="T12" fmla="*/ 32 w 32"/>
                <a:gd name="T13" fmla="*/ 16 h 48"/>
                <a:gd name="T14" fmla="*/ 16 w 32"/>
                <a:gd name="T15" fmla="*/ 0 h 48"/>
                <a:gd name="T16" fmla="*/ 16 w 32"/>
                <a:gd name="T17" fmla="*/ 0 h 48"/>
                <a:gd name="T18" fmla="*/ 16 w 32"/>
                <a:gd name="T19" fmla="*/ 0 h 48"/>
                <a:gd name="T20" fmla="*/ 16 w 32"/>
                <a:gd name="T21" fmla="*/ 0 h 48"/>
                <a:gd name="T22" fmla="*/ 16 w 32"/>
                <a:gd name="T23" fmla="*/ 0 h 48"/>
                <a:gd name="T24" fmla="*/ 0 w 32"/>
                <a:gd name="T2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0" y="16"/>
                  </a:moveTo>
                  <a:cubicBezTo>
                    <a:pt x="0" y="33"/>
                    <a:pt x="15" y="47"/>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8" y="47"/>
                    <a:pt x="32" y="33"/>
                    <a:pt x="32" y="16"/>
                  </a:cubicBezTo>
                  <a:cubicBezTo>
                    <a:pt x="32" y="4"/>
                    <a:pt x="23" y="0"/>
                    <a:pt x="16" y="0"/>
                  </a:cubicBezTo>
                  <a:cubicBezTo>
                    <a:pt x="16" y="0"/>
                    <a:pt x="16" y="0"/>
                    <a:pt x="16" y="0"/>
                  </a:cubicBezTo>
                  <a:cubicBezTo>
                    <a:pt x="16" y="0"/>
                    <a:pt x="16" y="0"/>
                    <a:pt x="16" y="0"/>
                  </a:cubicBezTo>
                  <a:cubicBezTo>
                    <a:pt x="16" y="0"/>
                    <a:pt x="16" y="0"/>
                    <a:pt x="16" y="0"/>
                  </a:cubicBezTo>
                  <a:cubicBezTo>
                    <a:pt x="16" y="0"/>
                    <a:pt x="16" y="0"/>
                    <a:pt x="16" y="0"/>
                  </a:cubicBezTo>
                  <a:cubicBezTo>
                    <a:pt x="9" y="0"/>
                    <a:pt x="0" y="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40"/>
            <p:cNvSpPr>
              <a:spLocks/>
            </p:cNvSpPr>
            <p:nvPr/>
          </p:nvSpPr>
          <p:spPr bwMode="auto">
            <a:xfrm>
              <a:off x="2571750" y="433388"/>
              <a:ext cx="180975" cy="120650"/>
            </a:xfrm>
            <a:custGeom>
              <a:avLst/>
              <a:gdLst>
                <a:gd name="T0" fmla="*/ 16 w 48"/>
                <a:gd name="T1" fmla="*/ 32 h 32"/>
                <a:gd name="T2" fmla="*/ 48 w 48"/>
                <a:gd name="T3" fmla="*/ 16 h 32"/>
                <a:gd name="T4" fmla="*/ 48 w 48"/>
                <a:gd name="T5" fmla="*/ 16 h 32"/>
                <a:gd name="T6" fmla="*/ 48 w 48"/>
                <a:gd name="T7" fmla="*/ 16 h 32"/>
                <a:gd name="T8" fmla="*/ 48 w 48"/>
                <a:gd name="T9" fmla="*/ 16 h 32"/>
                <a:gd name="T10" fmla="*/ 48 w 48"/>
                <a:gd name="T11" fmla="*/ 16 h 32"/>
                <a:gd name="T12" fmla="*/ 16 w 48"/>
                <a:gd name="T13" fmla="*/ 0 h 32"/>
                <a:gd name="T14" fmla="*/ 0 w 48"/>
                <a:gd name="T15" fmla="*/ 16 h 32"/>
                <a:gd name="T16" fmla="*/ 0 w 48"/>
                <a:gd name="T17" fmla="*/ 16 h 32"/>
                <a:gd name="T18" fmla="*/ 0 w 48"/>
                <a:gd name="T19" fmla="*/ 16 h 32"/>
                <a:gd name="T20" fmla="*/ 0 w 48"/>
                <a:gd name="T21" fmla="*/ 16 h 32"/>
                <a:gd name="T22" fmla="*/ 0 w 48"/>
                <a:gd name="T23" fmla="*/ 16 h 32"/>
                <a:gd name="T24" fmla="*/ 16 w 4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16" y="32"/>
                  </a:moveTo>
                  <a:cubicBezTo>
                    <a:pt x="33" y="32"/>
                    <a:pt x="48" y="17"/>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4"/>
                    <a:pt x="33" y="0"/>
                    <a:pt x="16" y="0"/>
                  </a:cubicBezTo>
                  <a:cubicBezTo>
                    <a:pt x="5" y="0"/>
                    <a:pt x="0" y="9"/>
                    <a:pt x="0" y="16"/>
                  </a:cubicBezTo>
                  <a:cubicBezTo>
                    <a:pt x="0" y="16"/>
                    <a:pt x="0" y="16"/>
                    <a:pt x="0" y="16"/>
                  </a:cubicBezTo>
                  <a:cubicBezTo>
                    <a:pt x="0" y="16"/>
                    <a:pt x="0" y="16"/>
                    <a:pt x="0" y="16"/>
                  </a:cubicBezTo>
                  <a:cubicBezTo>
                    <a:pt x="0" y="16"/>
                    <a:pt x="0" y="16"/>
                    <a:pt x="0" y="16"/>
                  </a:cubicBezTo>
                  <a:cubicBezTo>
                    <a:pt x="0" y="16"/>
                    <a:pt x="0" y="16"/>
                    <a:pt x="0" y="16"/>
                  </a:cubicBezTo>
                  <a:cubicBezTo>
                    <a:pt x="0" y="23"/>
                    <a:pt x="5" y="32"/>
                    <a:pt x="1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p:cNvSpPr>
              <a:spLocks/>
            </p:cNvSpPr>
            <p:nvPr/>
          </p:nvSpPr>
          <p:spPr bwMode="auto">
            <a:xfrm>
              <a:off x="1631950" y="433388"/>
              <a:ext cx="182563" cy="120650"/>
            </a:xfrm>
            <a:custGeom>
              <a:avLst/>
              <a:gdLst>
                <a:gd name="T0" fmla="*/ 32 w 48"/>
                <a:gd name="T1" fmla="*/ 0 h 32"/>
                <a:gd name="T2" fmla="*/ 0 w 48"/>
                <a:gd name="T3" fmla="*/ 16 h 32"/>
                <a:gd name="T4" fmla="*/ 0 w 48"/>
                <a:gd name="T5" fmla="*/ 16 h 32"/>
                <a:gd name="T6" fmla="*/ 0 w 48"/>
                <a:gd name="T7" fmla="*/ 16 h 32"/>
                <a:gd name="T8" fmla="*/ 0 w 48"/>
                <a:gd name="T9" fmla="*/ 16 h 32"/>
                <a:gd name="T10" fmla="*/ 0 w 48"/>
                <a:gd name="T11" fmla="*/ 16 h 32"/>
                <a:gd name="T12" fmla="*/ 32 w 48"/>
                <a:gd name="T13" fmla="*/ 32 h 32"/>
                <a:gd name="T14" fmla="*/ 48 w 48"/>
                <a:gd name="T15" fmla="*/ 16 h 32"/>
                <a:gd name="T16" fmla="*/ 48 w 48"/>
                <a:gd name="T17" fmla="*/ 16 h 32"/>
                <a:gd name="T18" fmla="*/ 48 w 48"/>
                <a:gd name="T19" fmla="*/ 16 h 32"/>
                <a:gd name="T20" fmla="*/ 48 w 48"/>
                <a:gd name="T21" fmla="*/ 16 h 32"/>
                <a:gd name="T22" fmla="*/ 48 w 48"/>
                <a:gd name="T23" fmla="*/ 16 h 32"/>
                <a:gd name="T24" fmla="*/ 32 w 4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32" y="0"/>
                  </a:move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7"/>
                    <a:pt x="15" y="32"/>
                    <a:pt x="32" y="32"/>
                  </a:cubicBezTo>
                  <a:cubicBezTo>
                    <a:pt x="44" y="32"/>
                    <a:pt x="48" y="23"/>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42"/>
            <p:cNvSpPr>
              <a:spLocks/>
            </p:cNvSpPr>
            <p:nvPr/>
          </p:nvSpPr>
          <p:spPr bwMode="auto">
            <a:xfrm>
              <a:off x="2432050" y="93663"/>
              <a:ext cx="161925" cy="161925"/>
            </a:xfrm>
            <a:custGeom>
              <a:avLst/>
              <a:gdLst>
                <a:gd name="T0" fmla="*/ 31 w 43"/>
                <a:gd name="T1" fmla="*/ 35 h 43"/>
                <a:gd name="T2" fmla="*/ 42 w 43"/>
                <a:gd name="T3" fmla="*/ 1 h 43"/>
                <a:gd name="T4" fmla="*/ 42 w 43"/>
                <a:gd name="T5" fmla="*/ 1 h 43"/>
                <a:gd name="T6" fmla="*/ 42 w 43"/>
                <a:gd name="T7" fmla="*/ 1 h 43"/>
                <a:gd name="T8" fmla="*/ 42 w 43"/>
                <a:gd name="T9" fmla="*/ 1 h 43"/>
                <a:gd name="T10" fmla="*/ 42 w 43"/>
                <a:gd name="T11" fmla="*/ 1 h 43"/>
                <a:gd name="T12" fmla="*/ 8 w 43"/>
                <a:gd name="T13" fmla="*/ 12 h 43"/>
                <a:gd name="T14" fmla="*/ 8 w 43"/>
                <a:gd name="T15" fmla="*/ 35 h 43"/>
                <a:gd name="T16" fmla="*/ 8 w 43"/>
                <a:gd name="T17" fmla="*/ 35 h 43"/>
                <a:gd name="T18" fmla="*/ 8 w 43"/>
                <a:gd name="T19" fmla="*/ 35 h 43"/>
                <a:gd name="T20" fmla="*/ 8 w 43"/>
                <a:gd name="T21" fmla="*/ 35 h 43"/>
                <a:gd name="T22" fmla="*/ 8 w 43"/>
                <a:gd name="T23" fmla="*/ 35 h 43"/>
                <a:gd name="T24" fmla="*/ 31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1" y="35"/>
                  </a:moveTo>
                  <a:cubicBezTo>
                    <a:pt x="43"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1" y="0"/>
                    <a:pt x="20" y="0"/>
                    <a:pt x="8" y="12"/>
                  </a:cubicBezTo>
                  <a:cubicBezTo>
                    <a:pt x="0" y="21"/>
                    <a:pt x="3" y="30"/>
                    <a:pt x="8" y="35"/>
                  </a:cubicBezTo>
                  <a:cubicBezTo>
                    <a:pt x="8" y="35"/>
                    <a:pt x="8" y="35"/>
                    <a:pt x="8" y="35"/>
                  </a:cubicBezTo>
                  <a:cubicBezTo>
                    <a:pt x="8" y="35"/>
                    <a:pt x="8" y="35"/>
                    <a:pt x="8" y="35"/>
                  </a:cubicBezTo>
                  <a:cubicBezTo>
                    <a:pt x="8" y="35"/>
                    <a:pt x="8" y="35"/>
                    <a:pt x="8" y="35"/>
                  </a:cubicBezTo>
                  <a:cubicBezTo>
                    <a:pt x="8" y="35"/>
                    <a:pt x="8" y="35"/>
                    <a:pt x="8" y="35"/>
                  </a:cubicBezTo>
                  <a:cubicBezTo>
                    <a:pt x="13" y="40"/>
                    <a:pt x="22" y="43"/>
                    <a:pt x="3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43"/>
            <p:cNvSpPr>
              <a:spLocks/>
            </p:cNvSpPr>
            <p:nvPr/>
          </p:nvSpPr>
          <p:spPr bwMode="auto">
            <a:xfrm>
              <a:off x="1795463" y="728663"/>
              <a:ext cx="161925" cy="161925"/>
            </a:xfrm>
            <a:custGeom>
              <a:avLst/>
              <a:gdLst>
                <a:gd name="T0" fmla="*/ 12 w 43"/>
                <a:gd name="T1" fmla="*/ 8 h 43"/>
                <a:gd name="T2" fmla="*/ 1 w 43"/>
                <a:gd name="T3" fmla="*/ 42 h 43"/>
                <a:gd name="T4" fmla="*/ 1 w 43"/>
                <a:gd name="T5" fmla="*/ 42 h 43"/>
                <a:gd name="T6" fmla="*/ 1 w 43"/>
                <a:gd name="T7" fmla="*/ 42 h 43"/>
                <a:gd name="T8" fmla="*/ 1 w 43"/>
                <a:gd name="T9" fmla="*/ 42 h 43"/>
                <a:gd name="T10" fmla="*/ 1 w 43"/>
                <a:gd name="T11" fmla="*/ 42 h 43"/>
                <a:gd name="T12" fmla="*/ 35 w 43"/>
                <a:gd name="T13" fmla="*/ 31 h 43"/>
                <a:gd name="T14" fmla="*/ 35 w 43"/>
                <a:gd name="T15" fmla="*/ 8 h 43"/>
                <a:gd name="T16" fmla="*/ 35 w 43"/>
                <a:gd name="T17" fmla="*/ 8 h 43"/>
                <a:gd name="T18" fmla="*/ 35 w 43"/>
                <a:gd name="T19" fmla="*/ 8 h 43"/>
                <a:gd name="T20" fmla="*/ 35 w 43"/>
                <a:gd name="T21" fmla="*/ 8 h 43"/>
                <a:gd name="T22" fmla="*/ 35 w 43"/>
                <a:gd name="T23" fmla="*/ 8 h 43"/>
                <a:gd name="T24" fmla="*/ 12 w 43"/>
                <a:gd name="T2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12" y="8"/>
                  </a:moveTo>
                  <a:cubicBezTo>
                    <a:pt x="0" y="20"/>
                    <a:pt x="0" y="41"/>
                    <a:pt x="1" y="42"/>
                  </a:cubicBezTo>
                  <a:cubicBezTo>
                    <a:pt x="1" y="42"/>
                    <a:pt x="1" y="42"/>
                    <a:pt x="1" y="42"/>
                  </a:cubicBezTo>
                  <a:cubicBezTo>
                    <a:pt x="1" y="42"/>
                    <a:pt x="1" y="42"/>
                    <a:pt x="1" y="42"/>
                  </a:cubicBezTo>
                  <a:cubicBezTo>
                    <a:pt x="1" y="42"/>
                    <a:pt x="1" y="42"/>
                    <a:pt x="1" y="42"/>
                  </a:cubicBezTo>
                  <a:cubicBezTo>
                    <a:pt x="1" y="42"/>
                    <a:pt x="1" y="42"/>
                    <a:pt x="1" y="42"/>
                  </a:cubicBezTo>
                  <a:cubicBezTo>
                    <a:pt x="2" y="43"/>
                    <a:pt x="23" y="43"/>
                    <a:pt x="35" y="31"/>
                  </a:cubicBezTo>
                  <a:cubicBezTo>
                    <a:pt x="43" y="23"/>
                    <a:pt x="40" y="13"/>
                    <a:pt x="35" y="8"/>
                  </a:cubicBezTo>
                  <a:cubicBezTo>
                    <a:pt x="35" y="8"/>
                    <a:pt x="35" y="8"/>
                    <a:pt x="35" y="8"/>
                  </a:cubicBezTo>
                  <a:cubicBezTo>
                    <a:pt x="35" y="8"/>
                    <a:pt x="35" y="8"/>
                    <a:pt x="35" y="8"/>
                  </a:cubicBezTo>
                  <a:cubicBezTo>
                    <a:pt x="35" y="8"/>
                    <a:pt x="35" y="8"/>
                    <a:pt x="35" y="8"/>
                  </a:cubicBezTo>
                  <a:cubicBezTo>
                    <a:pt x="35" y="8"/>
                    <a:pt x="35" y="8"/>
                    <a:pt x="35" y="8"/>
                  </a:cubicBezTo>
                  <a:cubicBezTo>
                    <a:pt x="30" y="4"/>
                    <a:pt x="20" y="0"/>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44"/>
            <p:cNvSpPr>
              <a:spLocks/>
            </p:cNvSpPr>
            <p:nvPr/>
          </p:nvSpPr>
          <p:spPr bwMode="auto">
            <a:xfrm>
              <a:off x="2432050" y="728663"/>
              <a:ext cx="161925" cy="161925"/>
            </a:xfrm>
            <a:custGeom>
              <a:avLst/>
              <a:gdLst>
                <a:gd name="T0" fmla="*/ 8 w 43"/>
                <a:gd name="T1" fmla="*/ 31 h 43"/>
                <a:gd name="T2" fmla="*/ 42 w 43"/>
                <a:gd name="T3" fmla="*/ 42 h 43"/>
                <a:gd name="T4" fmla="*/ 42 w 43"/>
                <a:gd name="T5" fmla="*/ 42 h 43"/>
                <a:gd name="T6" fmla="*/ 42 w 43"/>
                <a:gd name="T7" fmla="*/ 42 h 43"/>
                <a:gd name="T8" fmla="*/ 42 w 43"/>
                <a:gd name="T9" fmla="*/ 42 h 43"/>
                <a:gd name="T10" fmla="*/ 42 w 43"/>
                <a:gd name="T11" fmla="*/ 42 h 43"/>
                <a:gd name="T12" fmla="*/ 31 w 43"/>
                <a:gd name="T13" fmla="*/ 8 h 43"/>
                <a:gd name="T14" fmla="*/ 8 w 43"/>
                <a:gd name="T15" fmla="*/ 8 h 43"/>
                <a:gd name="T16" fmla="*/ 8 w 43"/>
                <a:gd name="T17" fmla="*/ 8 h 43"/>
                <a:gd name="T18" fmla="*/ 8 w 43"/>
                <a:gd name="T19" fmla="*/ 8 h 43"/>
                <a:gd name="T20" fmla="*/ 8 w 43"/>
                <a:gd name="T21" fmla="*/ 8 h 43"/>
                <a:gd name="T22" fmla="*/ 8 w 43"/>
                <a:gd name="T23" fmla="*/ 8 h 43"/>
                <a:gd name="T24" fmla="*/ 8 w 43"/>
                <a:gd name="T2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8" y="31"/>
                  </a:moveTo>
                  <a:cubicBezTo>
                    <a:pt x="20" y="43"/>
                    <a:pt x="41" y="43"/>
                    <a:pt x="42" y="42"/>
                  </a:cubicBezTo>
                  <a:cubicBezTo>
                    <a:pt x="42" y="42"/>
                    <a:pt x="42" y="42"/>
                    <a:pt x="42" y="42"/>
                  </a:cubicBezTo>
                  <a:cubicBezTo>
                    <a:pt x="42" y="42"/>
                    <a:pt x="42" y="42"/>
                    <a:pt x="42" y="42"/>
                  </a:cubicBezTo>
                  <a:cubicBezTo>
                    <a:pt x="42" y="42"/>
                    <a:pt x="42" y="42"/>
                    <a:pt x="42" y="42"/>
                  </a:cubicBezTo>
                  <a:cubicBezTo>
                    <a:pt x="42" y="42"/>
                    <a:pt x="42" y="42"/>
                    <a:pt x="42" y="42"/>
                  </a:cubicBezTo>
                  <a:cubicBezTo>
                    <a:pt x="43" y="41"/>
                    <a:pt x="43" y="20"/>
                    <a:pt x="31" y="8"/>
                  </a:cubicBezTo>
                  <a:cubicBezTo>
                    <a:pt x="22" y="0"/>
                    <a:pt x="13" y="4"/>
                    <a:pt x="8" y="8"/>
                  </a:cubicBezTo>
                  <a:cubicBezTo>
                    <a:pt x="8" y="8"/>
                    <a:pt x="8" y="8"/>
                    <a:pt x="8" y="8"/>
                  </a:cubicBezTo>
                  <a:cubicBezTo>
                    <a:pt x="8" y="8"/>
                    <a:pt x="8" y="8"/>
                    <a:pt x="8" y="8"/>
                  </a:cubicBezTo>
                  <a:cubicBezTo>
                    <a:pt x="8" y="8"/>
                    <a:pt x="8" y="8"/>
                    <a:pt x="8" y="8"/>
                  </a:cubicBezTo>
                  <a:cubicBezTo>
                    <a:pt x="8" y="8"/>
                    <a:pt x="8" y="8"/>
                    <a:pt x="8" y="8"/>
                  </a:cubicBezTo>
                  <a:cubicBezTo>
                    <a:pt x="3" y="13"/>
                    <a:pt x="0" y="23"/>
                    <a:pt x="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45"/>
            <p:cNvSpPr>
              <a:spLocks/>
            </p:cNvSpPr>
            <p:nvPr/>
          </p:nvSpPr>
          <p:spPr bwMode="auto">
            <a:xfrm>
              <a:off x="1795463" y="93663"/>
              <a:ext cx="161925" cy="161925"/>
            </a:xfrm>
            <a:custGeom>
              <a:avLst/>
              <a:gdLst>
                <a:gd name="T0" fmla="*/ 35 w 43"/>
                <a:gd name="T1" fmla="*/ 12 h 43"/>
                <a:gd name="T2" fmla="*/ 1 w 43"/>
                <a:gd name="T3" fmla="*/ 1 h 43"/>
                <a:gd name="T4" fmla="*/ 1 w 43"/>
                <a:gd name="T5" fmla="*/ 1 h 43"/>
                <a:gd name="T6" fmla="*/ 1 w 43"/>
                <a:gd name="T7" fmla="*/ 1 h 43"/>
                <a:gd name="T8" fmla="*/ 1 w 43"/>
                <a:gd name="T9" fmla="*/ 1 h 43"/>
                <a:gd name="T10" fmla="*/ 1 w 43"/>
                <a:gd name="T11" fmla="*/ 1 h 43"/>
                <a:gd name="T12" fmla="*/ 12 w 43"/>
                <a:gd name="T13" fmla="*/ 35 h 43"/>
                <a:gd name="T14" fmla="*/ 35 w 43"/>
                <a:gd name="T15" fmla="*/ 35 h 43"/>
                <a:gd name="T16" fmla="*/ 35 w 43"/>
                <a:gd name="T17" fmla="*/ 35 h 43"/>
                <a:gd name="T18" fmla="*/ 35 w 43"/>
                <a:gd name="T19" fmla="*/ 35 h 43"/>
                <a:gd name="T20" fmla="*/ 35 w 43"/>
                <a:gd name="T21" fmla="*/ 35 h 43"/>
                <a:gd name="T22" fmla="*/ 35 w 43"/>
                <a:gd name="T23" fmla="*/ 35 h 43"/>
                <a:gd name="T24" fmla="*/ 35 w 43"/>
                <a:gd name="T25"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5" y="12"/>
                  </a:moveTo>
                  <a:cubicBezTo>
                    <a:pt x="23" y="0"/>
                    <a:pt x="2" y="0"/>
                    <a:pt x="1" y="1"/>
                  </a:cubicBezTo>
                  <a:cubicBezTo>
                    <a:pt x="1" y="1"/>
                    <a:pt x="1" y="1"/>
                    <a:pt x="1" y="1"/>
                  </a:cubicBezTo>
                  <a:cubicBezTo>
                    <a:pt x="1" y="1"/>
                    <a:pt x="1" y="1"/>
                    <a:pt x="1" y="1"/>
                  </a:cubicBezTo>
                  <a:cubicBezTo>
                    <a:pt x="1" y="1"/>
                    <a:pt x="1" y="1"/>
                    <a:pt x="1" y="1"/>
                  </a:cubicBezTo>
                  <a:cubicBezTo>
                    <a:pt x="1" y="1"/>
                    <a:pt x="1" y="1"/>
                    <a:pt x="1" y="1"/>
                  </a:cubicBezTo>
                  <a:cubicBezTo>
                    <a:pt x="0" y="3"/>
                    <a:pt x="0" y="23"/>
                    <a:pt x="12" y="35"/>
                  </a:cubicBezTo>
                  <a:cubicBezTo>
                    <a:pt x="20" y="43"/>
                    <a:pt x="30" y="40"/>
                    <a:pt x="35" y="35"/>
                  </a:cubicBezTo>
                  <a:cubicBezTo>
                    <a:pt x="35" y="35"/>
                    <a:pt x="35" y="35"/>
                    <a:pt x="35" y="35"/>
                  </a:cubicBezTo>
                  <a:cubicBezTo>
                    <a:pt x="35" y="35"/>
                    <a:pt x="35" y="35"/>
                    <a:pt x="35" y="35"/>
                  </a:cubicBezTo>
                  <a:cubicBezTo>
                    <a:pt x="35" y="35"/>
                    <a:pt x="35" y="35"/>
                    <a:pt x="35" y="35"/>
                  </a:cubicBezTo>
                  <a:cubicBezTo>
                    <a:pt x="35" y="35"/>
                    <a:pt x="35" y="35"/>
                    <a:pt x="35" y="35"/>
                  </a:cubicBezTo>
                  <a:cubicBezTo>
                    <a:pt x="40" y="30"/>
                    <a:pt x="43" y="2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0" name="TextBox 179"/>
          <p:cNvSpPr txBox="1"/>
          <p:nvPr/>
        </p:nvSpPr>
        <p:spPr>
          <a:xfrm>
            <a:off x="6402768" y="3638164"/>
            <a:ext cx="3294037" cy="1169551"/>
          </a:xfrm>
          <a:prstGeom prst="rect">
            <a:avLst/>
          </a:prstGeom>
          <a:noFill/>
        </p:spPr>
        <p:txBody>
          <a:bodyPr wrap="square" rtlCol="0">
            <a:spAutoFit/>
          </a:bodyPr>
          <a:lstStyle/>
          <a:p>
            <a:pPr algn="ctr"/>
            <a:r>
              <a:rPr lang="en-US" sz="1400" dirty="0" smtClean="0">
                <a:solidFill>
                  <a:schemeClr val="tx1">
                    <a:lumMod val="65000"/>
                    <a:lumOff val="35000"/>
                  </a:schemeClr>
                </a:solidFill>
              </a:rPr>
              <a:t>You </a:t>
            </a:r>
            <a:r>
              <a:rPr lang="en-US" sz="1400" dirty="0">
                <a:solidFill>
                  <a:schemeClr val="tx1">
                    <a:lumMod val="65000"/>
                    <a:lumOff val="35000"/>
                  </a:schemeClr>
                </a:solidFill>
              </a:rPr>
              <a:t>will not believe </a:t>
            </a:r>
            <a:r>
              <a:rPr lang="en-US" sz="1400" dirty="0">
                <a:solidFill>
                  <a:schemeClr val="bg1">
                    <a:lumMod val="65000"/>
                  </a:schemeClr>
                </a:solidFill>
              </a:rPr>
              <a:t>all of the elements in this slide are all editable without reducing the quality, unlimited color, and unlimited size, none of which use jpg or </a:t>
            </a:r>
            <a:r>
              <a:rPr lang="en-US" sz="1400" dirty="0" err="1">
                <a:solidFill>
                  <a:schemeClr val="bg1">
                    <a:lumMod val="65000"/>
                  </a:schemeClr>
                </a:solidFill>
              </a:rPr>
              <a:t>png</a:t>
            </a:r>
            <a:r>
              <a:rPr lang="en-US" sz="1400" dirty="0">
                <a:solidFill>
                  <a:schemeClr val="bg1">
                    <a:lumMod val="65000"/>
                  </a:schemeClr>
                </a:solidFill>
              </a:rPr>
              <a:t>. pure vector of </a:t>
            </a:r>
            <a:r>
              <a:rPr lang="en-US" sz="1400" dirty="0" err="1">
                <a:solidFill>
                  <a:schemeClr val="bg1">
                    <a:lumMod val="65000"/>
                  </a:schemeClr>
                </a:solidFill>
              </a:rPr>
              <a:t>powerpoint</a:t>
            </a:r>
            <a:r>
              <a:rPr lang="en-US" sz="1400" dirty="0">
                <a:solidFill>
                  <a:schemeClr val="bg1">
                    <a:lumMod val="65000"/>
                  </a:schemeClr>
                </a:solidFill>
              </a:rPr>
              <a:t>.</a:t>
            </a:r>
            <a:r>
              <a:rPr lang="id-ID" sz="1400" dirty="0">
                <a:solidFill>
                  <a:schemeClr val="bg1">
                    <a:lumMod val="65000"/>
                  </a:schemeClr>
                </a:solidFill>
              </a:rPr>
              <a:t> </a:t>
            </a:r>
          </a:p>
        </p:txBody>
      </p:sp>
      <p:sp>
        <p:nvSpPr>
          <p:cNvPr id="181" name="Rectangle 180"/>
          <p:cNvSpPr/>
          <p:nvPr/>
        </p:nvSpPr>
        <p:spPr>
          <a:xfrm>
            <a:off x="6980103" y="3202192"/>
            <a:ext cx="2139367" cy="369332"/>
          </a:xfrm>
          <a:prstGeom prst="rect">
            <a:avLst/>
          </a:prstGeom>
        </p:spPr>
        <p:txBody>
          <a:bodyPr wrap="none">
            <a:spAutoFit/>
          </a:bodyPr>
          <a:lstStyle/>
          <a:p>
            <a:pPr algn="ctr"/>
            <a:r>
              <a:rPr lang="id-ID" b="1" dirty="0">
                <a:solidFill>
                  <a:schemeClr val="tx1">
                    <a:lumMod val="50000"/>
                    <a:lumOff val="50000"/>
                  </a:schemeClr>
                </a:solidFill>
                <a:latin typeface="PT Sans" panose="020B0503020203020204" pitchFamily="34" charset="0"/>
              </a:rPr>
              <a:t>Process Finalization</a:t>
            </a:r>
          </a:p>
        </p:txBody>
      </p:sp>
      <p:sp>
        <p:nvSpPr>
          <p:cNvPr id="182" name="TextBox 181"/>
          <p:cNvSpPr txBox="1"/>
          <p:nvPr/>
        </p:nvSpPr>
        <p:spPr>
          <a:xfrm>
            <a:off x="754392" y="2724798"/>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183" name="Rectangle 182"/>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464723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500"/>
                                        <p:tgtEl>
                                          <p:spTgt spid="10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fade">
                                      <p:cBhvr>
                                        <p:cTn id="11" dur="500"/>
                                        <p:tgtEl>
                                          <p:spTgt spid="105"/>
                                        </p:tgtEl>
                                      </p:cBhvr>
                                    </p:animEffect>
                                  </p:childTnLst>
                                </p:cTn>
                              </p:par>
                            </p:childTnLst>
                          </p:cTn>
                        </p:par>
                        <p:par>
                          <p:cTn id="12" fill="hold">
                            <p:stCondLst>
                              <p:cond delay="1000"/>
                            </p:stCondLst>
                            <p:childTnLst>
                              <p:par>
                                <p:cTn id="13" presetID="21" presetClass="entr" presetSubtype="4" fill="hold" grpId="0" nodeType="afterEffect">
                                  <p:stCondLst>
                                    <p:cond delay="0"/>
                                  </p:stCondLst>
                                  <p:childTnLst>
                                    <p:set>
                                      <p:cBhvr>
                                        <p:cTn id="14" dur="1" fill="hold">
                                          <p:stCondLst>
                                            <p:cond delay="0"/>
                                          </p:stCondLst>
                                        </p:cTn>
                                        <p:tgtEl>
                                          <p:spTgt spid="109"/>
                                        </p:tgtEl>
                                        <p:attrNameLst>
                                          <p:attrName>style.visibility</p:attrName>
                                        </p:attrNameLst>
                                      </p:cBhvr>
                                      <p:to>
                                        <p:strVal val="visible"/>
                                      </p:to>
                                    </p:set>
                                    <p:animEffect transition="in" filter="wheel(4)">
                                      <p:cBhvr>
                                        <p:cTn id="15" dur="500"/>
                                        <p:tgtEl>
                                          <p:spTgt spid="109"/>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13"/>
                                        </p:tgtEl>
                                        <p:attrNameLst>
                                          <p:attrName>style.visibility</p:attrName>
                                        </p:attrNameLst>
                                      </p:cBhvr>
                                      <p:to>
                                        <p:strVal val="visible"/>
                                      </p:to>
                                    </p:set>
                                    <p:anim calcmode="lin" valueType="num">
                                      <p:cBhvr>
                                        <p:cTn id="18" dur="500" fill="hold"/>
                                        <p:tgtEl>
                                          <p:spTgt spid="113"/>
                                        </p:tgtEl>
                                        <p:attrNameLst>
                                          <p:attrName>ppt_w</p:attrName>
                                        </p:attrNameLst>
                                      </p:cBhvr>
                                      <p:tavLst>
                                        <p:tav tm="0">
                                          <p:val>
                                            <p:fltVal val="0"/>
                                          </p:val>
                                        </p:tav>
                                        <p:tav tm="100000">
                                          <p:val>
                                            <p:strVal val="#ppt_w"/>
                                          </p:val>
                                        </p:tav>
                                      </p:tavLst>
                                    </p:anim>
                                    <p:anim calcmode="lin" valueType="num">
                                      <p:cBhvr>
                                        <p:cTn id="19" dur="500" fill="hold"/>
                                        <p:tgtEl>
                                          <p:spTgt spid="113"/>
                                        </p:tgtEl>
                                        <p:attrNameLst>
                                          <p:attrName>ppt_h</p:attrName>
                                        </p:attrNameLst>
                                      </p:cBhvr>
                                      <p:tavLst>
                                        <p:tav tm="0">
                                          <p:val>
                                            <p:fltVal val="0"/>
                                          </p:val>
                                        </p:tav>
                                        <p:tav tm="100000">
                                          <p:val>
                                            <p:strVal val="#ppt_h"/>
                                          </p:val>
                                        </p:tav>
                                      </p:tavLst>
                                    </p:anim>
                                    <p:animEffect transition="in" filter="fade">
                                      <p:cBhvr>
                                        <p:cTn id="20" dur="500"/>
                                        <p:tgtEl>
                                          <p:spTgt spid="11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fade">
                                      <p:cBhvr>
                                        <p:cTn id="24" dur="500"/>
                                        <p:tgtEl>
                                          <p:spTgt spid="120"/>
                                        </p:tgtEl>
                                      </p:cBhvr>
                                    </p:animEffect>
                                  </p:childTnLst>
                                </p:cTn>
                              </p:par>
                              <p:par>
                                <p:cTn id="25" presetID="10" presetClass="entr" presetSubtype="0" fill="hold" nodeType="withEffect">
                                  <p:stCondLst>
                                    <p:cond delay="0"/>
                                  </p:stCondLst>
                                  <p:childTnLst>
                                    <p:set>
                                      <p:cBhvr>
                                        <p:cTn id="26" dur="1" fill="hold">
                                          <p:stCondLst>
                                            <p:cond delay="0"/>
                                          </p:stCondLst>
                                        </p:cTn>
                                        <p:tgtEl>
                                          <p:spTgt spid="125"/>
                                        </p:tgtEl>
                                        <p:attrNameLst>
                                          <p:attrName>style.visibility</p:attrName>
                                        </p:attrNameLst>
                                      </p:cBhvr>
                                      <p:to>
                                        <p:strVal val="visible"/>
                                      </p:to>
                                    </p:set>
                                    <p:animEffect transition="in" filter="fade">
                                      <p:cBhvr>
                                        <p:cTn id="27" dur="500"/>
                                        <p:tgtEl>
                                          <p:spTgt spid="12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childTnLst>
                          </p:cTn>
                        </p:par>
                        <p:par>
                          <p:cTn id="35" fill="hold">
                            <p:stCondLst>
                              <p:cond delay="2500"/>
                            </p:stCondLst>
                            <p:childTnLst>
                              <p:par>
                                <p:cTn id="36" presetID="21" presetClass="entr" presetSubtype="4" fill="hold" grpId="0" nodeType="after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wheel(4)">
                                      <p:cBhvr>
                                        <p:cTn id="38" dur="500"/>
                                        <p:tgtEl>
                                          <p:spTgt spid="107"/>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12"/>
                                        </p:tgtEl>
                                        <p:attrNameLst>
                                          <p:attrName>style.visibility</p:attrName>
                                        </p:attrNameLst>
                                      </p:cBhvr>
                                      <p:to>
                                        <p:strVal val="visible"/>
                                      </p:to>
                                    </p:set>
                                    <p:anim calcmode="lin" valueType="num">
                                      <p:cBhvr>
                                        <p:cTn id="42" dur="500" fill="hold"/>
                                        <p:tgtEl>
                                          <p:spTgt spid="112"/>
                                        </p:tgtEl>
                                        <p:attrNameLst>
                                          <p:attrName>ppt_w</p:attrName>
                                        </p:attrNameLst>
                                      </p:cBhvr>
                                      <p:tavLst>
                                        <p:tav tm="0">
                                          <p:val>
                                            <p:fltVal val="0"/>
                                          </p:val>
                                        </p:tav>
                                        <p:tav tm="100000">
                                          <p:val>
                                            <p:strVal val="#ppt_w"/>
                                          </p:val>
                                        </p:tav>
                                      </p:tavLst>
                                    </p:anim>
                                    <p:anim calcmode="lin" valueType="num">
                                      <p:cBhvr>
                                        <p:cTn id="43" dur="500" fill="hold"/>
                                        <p:tgtEl>
                                          <p:spTgt spid="112"/>
                                        </p:tgtEl>
                                        <p:attrNameLst>
                                          <p:attrName>ppt_h</p:attrName>
                                        </p:attrNameLst>
                                      </p:cBhvr>
                                      <p:tavLst>
                                        <p:tav tm="0">
                                          <p:val>
                                            <p:fltVal val="0"/>
                                          </p:val>
                                        </p:tav>
                                        <p:tav tm="100000">
                                          <p:val>
                                            <p:strVal val="#ppt_h"/>
                                          </p:val>
                                        </p:tav>
                                      </p:tavLst>
                                    </p:anim>
                                    <p:animEffect transition="in" filter="fade">
                                      <p:cBhvr>
                                        <p:cTn id="44" dur="500"/>
                                        <p:tgtEl>
                                          <p:spTgt spid="112"/>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121"/>
                                        </p:tgtEl>
                                        <p:attrNameLst>
                                          <p:attrName>style.visibility</p:attrName>
                                        </p:attrNameLst>
                                      </p:cBhvr>
                                      <p:to>
                                        <p:strVal val="visible"/>
                                      </p:to>
                                    </p:set>
                                    <p:animEffect transition="in" filter="fade">
                                      <p:cBhvr>
                                        <p:cTn id="48" dur="500"/>
                                        <p:tgtEl>
                                          <p:spTgt spid="121"/>
                                        </p:tgtEl>
                                      </p:cBhvr>
                                    </p:animEffect>
                                  </p:childTnLst>
                                </p:cTn>
                              </p:par>
                              <p:par>
                                <p:cTn id="49" presetID="10" presetClass="entr" presetSubtype="0" fill="hold" nodeType="withEffect">
                                  <p:stCondLst>
                                    <p:cond delay="0"/>
                                  </p:stCondLst>
                                  <p:childTnLst>
                                    <p:set>
                                      <p:cBhvr>
                                        <p:cTn id="50" dur="1" fill="hold">
                                          <p:stCondLst>
                                            <p:cond delay="0"/>
                                          </p:stCondLst>
                                        </p:cTn>
                                        <p:tgtEl>
                                          <p:spTgt spid="135"/>
                                        </p:tgtEl>
                                        <p:attrNameLst>
                                          <p:attrName>style.visibility</p:attrName>
                                        </p:attrNameLst>
                                      </p:cBhvr>
                                      <p:to>
                                        <p:strVal val="visible"/>
                                      </p:to>
                                    </p:set>
                                    <p:animEffect transition="in" filter="fade">
                                      <p:cBhvr>
                                        <p:cTn id="51" dur="500"/>
                                        <p:tgtEl>
                                          <p:spTgt spid="13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4"/>
                                        </p:tgtEl>
                                        <p:attrNameLst>
                                          <p:attrName>style.visibility</p:attrName>
                                        </p:attrNameLst>
                                      </p:cBhvr>
                                      <p:to>
                                        <p:strVal val="visible"/>
                                      </p:to>
                                    </p:set>
                                    <p:animEffect transition="in" filter="fade">
                                      <p:cBhvr>
                                        <p:cTn id="55" dur="500"/>
                                        <p:tgtEl>
                                          <p:spTgt spid="13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6"/>
                                        </p:tgtEl>
                                        <p:attrNameLst>
                                          <p:attrName>style.visibility</p:attrName>
                                        </p:attrNameLst>
                                      </p:cBhvr>
                                      <p:to>
                                        <p:strVal val="visible"/>
                                      </p:to>
                                    </p:set>
                                    <p:animEffect transition="in" filter="fade">
                                      <p:cBhvr>
                                        <p:cTn id="58" dur="500"/>
                                        <p:tgtEl>
                                          <p:spTgt spid="116"/>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119"/>
                                        </p:tgtEl>
                                        <p:attrNameLst>
                                          <p:attrName>style.visibility</p:attrName>
                                        </p:attrNameLst>
                                      </p:cBhvr>
                                      <p:to>
                                        <p:strVal val="visible"/>
                                      </p:to>
                                    </p:set>
                                    <p:anim calcmode="lin" valueType="num">
                                      <p:cBhvr>
                                        <p:cTn id="62" dur="500" fill="hold"/>
                                        <p:tgtEl>
                                          <p:spTgt spid="119"/>
                                        </p:tgtEl>
                                        <p:attrNameLst>
                                          <p:attrName>ppt_w</p:attrName>
                                        </p:attrNameLst>
                                      </p:cBhvr>
                                      <p:tavLst>
                                        <p:tav tm="0">
                                          <p:val>
                                            <p:fltVal val="0"/>
                                          </p:val>
                                        </p:tav>
                                        <p:tav tm="100000">
                                          <p:val>
                                            <p:strVal val="#ppt_w"/>
                                          </p:val>
                                        </p:tav>
                                      </p:tavLst>
                                    </p:anim>
                                    <p:anim calcmode="lin" valueType="num">
                                      <p:cBhvr>
                                        <p:cTn id="63" dur="500" fill="hold"/>
                                        <p:tgtEl>
                                          <p:spTgt spid="119"/>
                                        </p:tgtEl>
                                        <p:attrNameLst>
                                          <p:attrName>ppt_h</p:attrName>
                                        </p:attrNameLst>
                                      </p:cBhvr>
                                      <p:tavLst>
                                        <p:tav tm="0">
                                          <p:val>
                                            <p:fltVal val="0"/>
                                          </p:val>
                                        </p:tav>
                                        <p:tav tm="100000">
                                          <p:val>
                                            <p:strVal val="#ppt_h"/>
                                          </p:val>
                                        </p:tav>
                                      </p:tavLst>
                                    </p:anim>
                                    <p:animEffect transition="in" filter="fade">
                                      <p:cBhvr>
                                        <p:cTn id="64" dur="500"/>
                                        <p:tgtEl>
                                          <p:spTgt spid="11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0"/>
                                        </p:tgtEl>
                                        <p:attrNameLst>
                                          <p:attrName>style.visibility</p:attrName>
                                        </p:attrNameLst>
                                      </p:cBhvr>
                                      <p:to>
                                        <p:strVal val="visible"/>
                                      </p:to>
                                    </p:set>
                                    <p:anim calcmode="lin" valueType="num">
                                      <p:cBhvr>
                                        <p:cTn id="67" dur="500" fill="hold"/>
                                        <p:tgtEl>
                                          <p:spTgt spid="110"/>
                                        </p:tgtEl>
                                        <p:attrNameLst>
                                          <p:attrName>ppt_w</p:attrName>
                                        </p:attrNameLst>
                                      </p:cBhvr>
                                      <p:tavLst>
                                        <p:tav tm="0">
                                          <p:val>
                                            <p:fltVal val="0"/>
                                          </p:val>
                                        </p:tav>
                                        <p:tav tm="100000">
                                          <p:val>
                                            <p:strVal val="#ppt_w"/>
                                          </p:val>
                                        </p:tav>
                                      </p:tavLst>
                                    </p:anim>
                                    <p:anim calcmode="lin" valueType="num">
                                      <p:cBhvr>
                                        <p:cTn id="68" dur="500" fill="hold"/>
                                        <p:tgtEl>
                                          <p:spTgt spid="110"/>
                                        </p:tgtEl>
                                        <p:attrNameLst>
                                          <p:attrName>ppt_h</p:attrName>
                                        </p:attrNameLst>
                                      </p:cBhvr>
                                      <p:tavLst>
                                        <p:tav tm="0">
                                          <p:val>
                                            <p:fltVal val="0"/>
                                          </p:val>
                                        </p:tav>
                                        <p:tav tm="100000">
                                          <p:val>
                                            <p:strVal val="#ppt_h"/>
                                          </p:val>
                                        </p:tav>
                                      </p:tavLst>
                                    </p:anim>
                                    <p:animEffect transition="in" filter="fade">
                                      <p:cBhvr>
                                        <p:cTn id="69" dur="500"/>
                                        <p:tgtEl>
                                          <p:spTgt spid="110"/>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122"/>
                                        </p:tgtEl>
                                        <p:attrNameLst>
                                          <p:attrName>style.visibility</p:attrName>
                                        </p:attrNameLst>
                                      </p:cBhvr>
                                      <p:to>
                                        <p:strVal val="visible"/>
                                      </p:to>
                                    </p:set>
                                    <p:animEffect transition="in" filter="fade">
                                      <p:cBhvr>
                                        <p:cTn id="73" dur="500"/>
                                        <p:tgtEl>
                                          <p:spTgt spid="12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49"/>
                                        </p:tgtEl>
                                        <p:attrNameLst>
                                          <p:attrName>style.visibility</p:attrName>
                                        </p:attrNameLst>
                                      </p:cBhvr>
                                      <p:to>
                                        <p:strVal val="visible"/>
                                      </p:to>
                                    </p:set>
                                    <p:anim calcmode="lin" valueType="num">
                                      <p:cBhvr>
                                        <p:cTn id="76" dur="500" fill="hold"/>
                                        <p:tgtEl>
                                          <p:spTgt spid="149"/>
                                        </p:tgtEl>
                                        <p:attrNameLst>
                                          <p:attrName>ppt_w</p:attrName>
                                        </p:attrNameLst>
                                      </p:cBhvr>
                                      <p:tavLst>
                                        <p:tav tm="0">
                                          <p:val>
                                            <p:fltVal val="0"/>
                                          </p:val>
                                        </p:tav>
                                        <p:tav tm="100000">
                                          <p:val>
                                            <p:strVal val="#ppt_w"/>
                                          </p:val>
                                        </p:tav>
                                      </p:tavLst>
                                    </p:anim>
                                    <p:anim calcmode="lin" valueType="num">
                                      <p:cBhvr>
                                        <p:cTn id="77" dur="500" fill="hold"/>
                                        <p:tgtEl>
                                          <p:spTgt spid="149"/>
                                        </p:tgtEl>
                                        <p:attrNameLst>
                                          <p:attrName>ppt_h</p:attrName>
                                        </p:attrNameLst>
                                      </p:cBhvr>
                                      <p:tavLst>
                                        <p:tav tm="0">
                                          <p:val>
                                            <p:fltVal val="0"/>
                                          </p:val>
                                        </p:tav>
                                        <p:tav tm="100000">
                                          <p:val>
                                            <p:strVal val="#ppt_h"/>
                                          </p:val>
                                        </p:tav>
                                      </p:tavLst>
                                    </p:anim>
                                    <p:animEffect transition="in" filter="fade">
                                      <p:cBhvr>
                                        <p:cTn id="78" dur="500"/>
                                        <p:tgtEl>
                                          <p:spTgt spid="149"/>
                                        </p:tgtEl>
                                      </p:cBhvr>
                                    </p:animEffect>
                                  </p:childTnLst>
                                </p:cTn>
                              </p:par>
                            </p:childTnLst>
                          </p:cTn>
                        </p:par>
                        <p:par>
                          <p:cTn id="79" fill="hold">
                            <p:stCondLst>
                              <p:cond delay="5500"/>
                            </p:stCondLst>
                            <p:childTnLst>
                              <p:par>
                                <p:cTn id="80" presetID="10" presetClass="entr" presetSubtype="0" fill="hold" grpId="0" nodeType="afterEffect">
                                  <p:stCondLst>
                                    <p:cond delay="0"/>
                                  </p:stCondLst>
                                  <p:childTnLst>
                                    <p:set>
                                      <p:cBhvr>
                                        <p:cTn id="81" dur="1" fill="hold">
                                          <p:stCondLst>
                                            <p:cond delay="0"/>
                                          </p:stCondLst>
                                        </p:cTn>
                                        <p:tgtEl>
                                          <p:spTgt spid="151"/>
                                        </p:tgtEl>
                                        <p:attrNameLst>
                                          <p:attrName>style.visibility</p:attrName>
                                        </p:attrNameLst>
                                      </p:cBhvr>
                                      <p:to>
                                        <p:strVal val="visible"/>
                                      </p:to>
                                    </p:set>
                                    <p:animEffect transition="in" filter="fade">
                                      <p:cBhvr>
                                        <p:cTn id="82" dur="500"/>
                                        <p:tgtEl>
                                          <p:spTgt spid="151"/>
                                        </p:tgtEl>
                                      </p:cBhvr>
                                    </p:animEffect>
                                  </p:childTnLst>
                                </p:cTn>
                              </p:par>
                            </p:childTnLst>
                          </p:cTn>
                        </p:par>
                        <p:par>
                          <p:cTn id="83" fill="hold">
                            <p:stCondLst>
                              <p:cond delay="6000"/>
                            </p:stCondLst>
                            <p:childTnLst>
                              <p:par>
                                <p:cTn id="84" presetID="10" presetClass="entr" presetSubtype="0" fill="hold" grpId="0" nodeType="afterEffect">
                                  <p:stCondLst>
                                    <p:cond delay="0"/>
                                  </p:stCondLst>
                                  <p:childTnLst>
                                    <p:set>
                                      <p:cBhvr>
                                        <p:cTn id="85" dur="1" fill="hold">
                                          <p:stCondLst>
                                            <p:cond delay="0"/>
                                          </p:stCondLst>
                                        </p:cTn>
                                        <p:tgtEl>
                                          <p:spTgt spid="117"/>
                                        </p:tgtEl>
                                        <p:attrNameLst>
                                          <p:attrName>style.visibility</p:attrName>
                                        </p:attrNameLst>
                                      </p:cBhvr>
                                      <p:to>
                                        <p:strVal val="visible"/>
                                      </p:to>
                                    </p:set>
                                    <p:animEffect transition="in" filter="fade">
                                      <p:cBhvr>
                                        <p:cTn id="86" dur="500"/>
                                        <p:tgtEl>
                                          <p:spTgt spid="117"/>
                                        </p:tgtEl>
                                      </p:cBhvr>
                                    </p:animEffect>
                                  </p:childTnLst>
                                </p:cTn>
                              </p:par>
                            </p:childTnLst>
                          </p:cTn>
                        </p:par>
                        <p:par>
                          <p:cTn id="87" fill="hold">
                            <p:stCondLst>
                              <p:cond delay="6500"/>
                            </p:stCondLst>
                            <p:childTnLst>
                              <p:par>
                                <p:cTn id="88" presetID="21" presetClass="entr" presetSubtype="4" fill="hold" grpId="0" nodeType="afterEffect">
                                  <p:stCondLst>
                                    <p:cond delay="0"/>
                                  </p:stCondLst>
                                  <p:childTnLst>
                                    <p:set>
                                      <p:cBhvr>
                                        <p:cTn id="89" dur="1" fill="hold">
                                          <p:stCondLst>
                                            <p:cond delay="0"/>
                                          </p:stCondLst>
                                        </p:cTn>
                                        <p:tgtEl>
                                          <p:spTgt spid="108"/>
                                        </p:tgtEl>
                                        <p:attrNameLst>
                                          <p:attrName>style.visibility</p:attrName>
                                        </p:attrNameLst>
                                      </p:cBhvr>
                                      <p:to>
                                        <p:strVal val="visible"/>
                                      </p:to>
                                    </p:set>
                                    <p:animEffect transition="in" filter="wheel(4)">
                                      <p:cBhvr>
                                        <p:cTn id="90" dur="500"/>
                                        <p:tgtEl>
                                          <p:spTgt spid="108"/>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11"/>
                                        </p:tgtEl>
                                        <p:attrNameLst>
                                          <p:attrName>style.visibility</p:attrName>
                                        </p:attrNameLst>
                                      </p:cBhvr>
                                      <p:to>
                                        <p:strVal val="visible"/>
                                      </p:to>
                                    </p:set>
                                    <p:anim calcmode="lin" valueType="num">
                                      <p:cBhvr>
                                        <p:cTn id="93" dur="500" fill="hold"/>
                                        <p:tgtEl>
                                          <p:spTgt spid="111"/>
                                        </p:tgtEl>
                                        <p:attrNameLst>
                                          <p:attrName>ppt_w</p:attrName>
                                        </p:attrNameLst>
                                      </p:cBhvr>
                                      <p:tavLst>
                                        <p:tav tm="0">
                                          <p:val>
                                            <p:fltVal val="0"/>
                                          </p:val>
                                        </p:tav>
                                        <p:tav tm="100000">
                                          <p:val>
                                            <p:strVal val="#ppt_w"/>
                                          </p:val>
                                        </p:tav>
                                      </p:tavLst>
                                    </p:anim>
                                    <p:anim calcmode="lin" valueType="num">
                                      <p:cBhvr>
                                        <p:cTn id="94" dur="500" fill="hold"/>
                                        <p:tgtEl>
                                          <p:spTgt spid="111"/>
                                        </p:tgtEl>
                                        <p:attrNameLst>
                                          <p:attrName>ppt_h</p:attrName>
                                        </p:attrNameLst>
                                      </p:cBhvr>
                                      <p:tavLst>
                                        <p:tav tm="0">
                                          <p:val>
                                            <p:fltVal val="0"/>
                                          </p:val>
                                        </p:tav>
                                        <p:tav tm="100000">
                                          <p:val>
                                            <p:strVal val="#ppt_h"/>
                                          </p:val>
                                        </p:tav>
                                      </p:tavLst>
                                    </p:anim>
                                    <p:animEffect transition="in" filter="fade">
                                      <p:cBhvr>
                                        <p:cTn id="95" dur="500"/>
                                        <p:tgtEl>
                                          <p:spTgt spid="11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23"/>
                                        </p:tgtEl>
                                        <p:attrNameLst>
                                          <p:attrName>style.visibility</p:attrName>
                                        </p:attrNameLst>
                                      </p:cBhvr>
                                      <p:to>
                                        <p:strVal val="visible"/>
                                      </p:to>
                                    </p:set>
                                    <p:animEffect transition="in" filter="fade">
                                      <p:cBhvr>
                                        <p:cTn id="98" dur="500"/>
                                        <p:tgtEl>
                                          <p:spTgt spid="123"/>
                                        </p:tgtEl>
                                      </p:cBhvr>
                                    </p:animEffect>
                                  </p:childTnLst>
                                </p:cTn>
                              </p:par>
                              <p:par>
                                <p:cTn id="99" presetID="53" presetClass="entr" presetSubtype="16" fill="hold" nodeType="withEffect">
                                  <p:stCondLst>
                                    <p:cond delay="0"/>
                                  </p:stCondLst>
                                  <p:childTnLst>
                                    <p:set>
                                      <p:cBhvr>
                                        <p:cTn id="100" dur="1" fill="hold">
                                          <p:stCondLst>
                                            <p:cond delay="0"/>
                                          </p:stCondLst>
                                        </p:cTn>
                                        <p:tgtEl>
                                          <p:spTgt spid="142"/>
                                        </p:tgtEl>
                                        <p:attrNameLst>
                                          <p:attrName>style.visibility</p:attrName>
                                        </p:attrNameLst>
                                      </p:cBhvr>
                                      <p:to>
                                        <p:strVal val="visible"/>
                                      </p:to>
                                    </p:set>
                                    <p:anim calcmode="lin" valueType="num">
                                      <p:cBhvr>
                                        <p:cTn id="101" dur="500" fill="hold"/>
                                        <p:tgtEl>
                                          <p:spTgt spid="142"/>
                                        </p:tgtEl>
                                        <p:attrNameLst>
                                          <p:attrName>ppt_w</p:attrName>
                                        </p:attrNameLst>
                                      </p:cBhvr>
                                      <p:tavLst>
                                        <p:tav tm="0">
                                          <p:val>
                                            <p:fltVal val="0"/>
                                          </p:val>
                                        </p:tav>
                                        <p:tav tm="100000">
                                          <p:val>
                                            <p:strVal val="#ppt_w"/>
                                          </p:val>
                                        </p:tav>
                                      </p:tavLst>
                                    </p:anim>
                                    <p:anim calcmode="lin" valueType="num">
                                      <p:cBhvr>
                                        <p:cTn id="102" dur="500" fill="hold"/>
                                        <p:tgtEl>
                                          <p:spTgt spid="142"/>
                                        </p:tgtEl>
                                        <p:attrNameLst>
                                          <p:attrName>ppt_h</p:attrName>
                                        </p:attrNameLst>
                                      </p:cBhvr>
                                      <p:tavLst>
                                        <p:tav tm="0">
                                          <p:val>
                                            <p:fltVal val="0"/>
                                          </p:val>
                                        </p:tav>
                                        <p:tav tm="100000">
                                          <p:val>
                                            <p:strVal val="#ppt_h"/>
                                          </p:val>
                                        </p:tav>
                                      </p:tavLst>
                                    </p:anim>
                                    <p:animEffect transition="in" filter="fade">
                                      <p:cBhvr>
                                        <p:cTn id="103" dur="500"/>
                                        <p:tgtEl>
                                          <p:spTgt spid="142"/>
                                        </p:tgtEl>
                                      </p:cBhvr>
                                    </p:animEffect>
                                  </p:childTnLst>
                                </p:cTn>
                              </p:par>
                            </p:childTnLst>
                          </p:cTn>
                        </p:par>
                        <p:par>
                          <p:cTn id="104" fill="hold">
                            <p:stCondLst>
                              <p:cond delay="7000"/>
                            </p:stCondLst>
                            <p:childTnLst>
                              <p:par>
                                <p:cTn id="105" presetID="10" presetClass="entr" presetSubtype="0" fill="hold" grpId="0" nodeType="afterEffect">
                                  <p:stCondLst>
                                    <p:cond delay="0"/>
                                  </p:stCondLst>
                                  <p:childTnLst>
                                    <p:set>
                                      <p:cBhvr>
                                        <p:cTn id="106" dur="1" fill="hold">
                                          <p:stCondLst>
                                            <p:cond delay="0"/>
                                          </p:stCondLst>
                                        </p:cTn>
                                        <p:tgtEl>
                                          <p:spTgt spid="148"/>
                                        </p:tgtEl>
                                        <p:attrNameLst>
                                          <p:attrName>style.visibility</p:attrName>
                                        </p:attrNameLst>
                                      </p:cBhvr>
                                      <p:to>
                                        <p:strVal val="visible"/>
                                      </p:to>
                                    </p:set>
                                    <p:animEffect transition="in" filter="fade">
                                      <p:cBhvr>
                                        <p:cTn id="107" dur="500"/>
                                        <p:tgtEl>
                                          <p:spTgt spid="148"/>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18"/>
                                        </p:tgtEl>
                                        <p:attrNameLst>
                                          <p:attrName>style.visibility</p:attrName>
                                        </p:attrNameLst>
                                      </p:cBhvr>
                                      <p:to>
                                        <p:strVal val="visible"/>
                                      </p:to>
                                    </p:set>
                                    <p:anim calcmode="lin" valueType="num">
                                      <p:cBhvr>
                                        <p:cTn id="110" dur="500" fill="hold"/>
                                        <p:tgtEl>
                                          <p:spTgt spid="118"/>
                                        </p:tgtEl>
                                        <p:attrNameLst>
                                          <p:attrName>ppt_w</p:attrName>
                                        </p:attrNameLst>
                                      </p:cBhvr>
                                      <p:tavLst>
                                        <p:tav tm="0">
                                          <p:val>
                                            <p:fltVal val="0"/>
                                          </p:val>
                                        </p:tav>
                                        <p:tav tm="100000">
                                          <p:val>
                                            <p:strVal val="#ppt_w"/>
                                          </p:val>
                                        </p:tav>
                                      </p:tavLst>
                                    </p:anim>
                                    <p:anim calcmode="lin" valueType="num">
                                      <p:cBhvr>
                                        <p:cTn id="111" dur="500" fill="hold"/>
                                        <p:tgtEl>
                                          <p:spTgt spid="118"/>
                                        </p:tgtEl>
                                        <p:attrNameLst>
                                          <p:attrName>ppt_h</p:attrName>
                                        </p:attrNameLst>
                                      </p:cBhvr>
                                      <p:tavLst>
                                        <p:tav tm="0">
                                          <p:val>
                                            <p:fltVal val="0"/>
                                          </p:val>
                                        </p:tav>
                                        <p:tav tm="100000">
                                          <p:val>
                                            <p:strVal val="#ppt_h"/>
                                          </p:val>
                                        </p:tav>
                                      </p:tavLst>
                                    </p:anim>
                                    <p:animEffect transition="in" filter="fade">
                                      <p:cBhvr>
                                        <p:cTn id="112" dur="500"/>
                                        <p:tgtEl>
                                          <p:spTgt spid="118"/>
                                        </p:tgtEl>
                                      </p:cBhvr>
                                    </p:animEffect>
                                  </p:childTnLst>
                                </p:cTn>
                              </p:par>
                            </p:childTnLst>
                          </p:cTn>
                        </p:par>
                        <p:par>
                          <p:cTn id="113" fill="hold">
                            <p:stCondLst>
                              <p:cond delay="7500"/>
                            </p:stCondLst>
                            <p:childTnLst>
                              <p:par>
                                <p:cTn id="114" presetID="53" presetClass="entr" presetSubtype="16" fill="hold" grpId="0" nodeType="afterEffect">
                                  <p:stCondLst>
                                    <p:cond delay="0"/>
                                  </p:stCondLst>
                                  <p:childTnLst>
                                    <p:set>
                                      <p:cBhvr>
                                        <p:cTn id="115" dur="1" fill="hold">
                                          <p:stCondLst>
                                            <p:cond delay="0"/>
                                          </p:stCondLst>
                                        </p:cTn>
                                        <p:tgtEl>
                                          <p:spTgt spid="150"/>
                                        </p:tgtEl>
                                        <p:attrNameLst>
                                          <p:attrName>style.visibility</p:attrName>
                                        </p:attrNameLst>
                                      </p:cBhvr>
                                      <p:to>
                                        <p:strVal val="visible"/>
                                      </p:to>
                                    </p:set>
                                    <p:anim calcmode="lin" valueType="num">
                                      <p:cBhvr>
                                        <p:cTn id="116" dur="500" fill="hold"/>
                                        <p:tgtEl>
                                          <p:spTgt spid="150"/>
                                        </p:tgtEl>
                                        <p:attrNameLst>
                                          <p:attrName>ppt_w</p:attrName>
                                        </p:attrNameLst>
                                      </p:cBhvr>
                                      <p:tavLst>
                                        <p:tav tm="0">
                                          <p:val>
                                            <p:fltVal val="0"/>
                                          </p:val>
                                        </p:tav>
                                        <p:tav tm="100000">
                                          <p:val>
                                            <p:strVal val="#ppt_w"/>
                                          </p:val>
                                        </p:tav>
                                      </p:tavLst>
                                    </p:anim>
                                    <p:anim calcmode="lin" valueType="num">
                                      <p:cBhvr>
                                        <p:cTn id="117" dur="500" fill="hold"/>
                                        <p:tgtEl>
                                          <p:spTgt spid="150"/>
                                        </p:tgtEl>
                                        <p:attrNameLst>
                                          <p:attrName>ppt_h</p:attrName>
                                        </p:attrNameLst>
                                      </p:cBhvr>
                                      <p:tavLst>
                                        <p:tav tm="0">
                                          <p:val>
                                            <p:fltVal val="0"/>
                                          </p:val>
                                        </p:tav>
                                        <p:tav tm="100000">
                                          <p:val>
                                            <p:strVal val="#ppt_h"/>
                                          </p:val>
                                        </p:tav>
                                      </p:tavLst>
                                    </p:anim>
                                    <p:animEffect transition="in" filter="fade">
                                      <p:cBhvr>
                                        <p:cTn id="118" dur="500"/>
                                        <p:tgtEl>
                                          <p:spTgt spid="150"/>
                                        </p:tgtEl>
                                      </p:cBhvr>
                                    </p:animEffect>
                                  </p:childTnLst>
                                </p:cTn>
                              </p:par>
                            </p:childTnLst>
                          </p:cTn>
                        </p:par>
                        <p:par>
                          <p:cTn id="119" fill="hold">
                            <p:stCondLst>
                              <p:cond delay="8000"/>
                            </p:stCondLst>
                            <p:childTnLst>
                              <p:par>
                                <p:cTn id="120" presetID="10" presetClass="entr" presetSubtype="0" fill="hold" nodeType="afterEffect">
                                  <p:stCondLst>
                                    <p:cond delay="0"/>
                                  </p:stCondLst>
                                  <p:childTnLst>
                                    <p:set>
                                      <p:cBhvr>
                                        <p:cTn id="121" dur="1" fill="hold">
                                          <p:stCondLst>
                                            <p:cond delay="0"/>
                                          </p:stCondLst>
                                        </p:cTn>
                                        <p:tgtEl>
                                          <p:spTgt spid="154"/>
                                        </p:tgtEl>
                                        <p:attrNameLst>
                                          <p:attrName>style.visibility</p:attrName>
                                        </p:attrNameLst>
                                      </p:cBhvr>
                                      <p:to>
                                        <p:strVal val="visible"/>
                                      </p:to>
                                    </p:set>
                                    <p:animEffect transition="in" filter="fade">
                                      <p:cBhvr>
                                        <p:cTn id="122" dur="500"/>
                                        <p:tgtEl>
                                          <p:spTgt spid="154"/>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181"/>
                                        </p:tgtEl>
                                        <p:attrNameLst>
                                          <p:attrName>style.visibility</p:attrName>
                                        </p:attrNameLst>
                                      </p:cBhvr>
                                      <p:to>
                                        <p:strVal val="visible"/>
                                      </p:to>
                                    </p:set>
                                    <p:animEffect transition="in" filter="fade">
                                      <p:cBhvr>
                                        <p:cTn id="126" dur="500"/>
                                        <p:tgtEl>
                                          <p:spTgt spid="181"/>
                                        </p:tgtEl>
                                      </p:cBhvr>
                                    </p:animEffect>
                                  </p:childTnLst>
                                </p:cTn>
                              </p:par>
                            </p:childTnLst>
                          </p:cTn>
                        </p:par>
                        <p:par>
                          <p:cTn id="127" fill="hold">
                            <p:stCondLst>
                              <p:cond delay="9000"/>
                            </p:stCondLst>
                            <p:childTnLst>
                              <p:par>
                                <p:cTn id="128" presetID="10" presetClass="entr" presetSubtype="0" fill="hold" grpId="0" nodeType="afterEffect">
                                  <p:stCondLst>
                                    <p:cond delay="0"/>
                                  </p:stCondLst>
                                  <p:childTnLst>
                                    <p:set>
                                      <p:cBhvr>
                                        <p:cTn id="129" dur="1" fill="hold">
                                          <p:stCondLst>
                                            <p:cond delay="0"/>
                                          </p:stCondLst>
                                        </p:cTn>
                                        <p:tgtEl>
                                          <p:spTgt spid="180"/>
                                        </p:tgtEl>
                                        <p:attrNameLst>
                                          <p:attrName>style.visibility</p:attrName>
                                        </p:attrNameLst>
                                      </p:cBhvr>
                                      <p:to>
                                        <p:strVal val="visible"/>
                                      </p:to>
                                    </p:set>
                                    <p:animEffect transition="in" filter="fade">
                                      <p:cBhvr>
                                        <p:cTn id="130" dur="500"/>
                                        <p:tgtEl>
                                          <p:spTgt spid="180"/>
                                        </p:tgtEl>
                                      </p:cBhvr>
                                    </p:animEffect>
                                  </p:childTnLst>
                                </p:cTn>
                              </p:par>
                              <p:par>
                                <p:cTn id="131" presetID="16" presetClass="entr" presetSubtype="37" fill="hold" grpId="0" nodeType="withEffect">
                                  <p:stCondLst>
                                    <p:cond delay="0"/>
                                  </p:stCondLst>
                                  <p:childTnLst>
                                    <p:set>
                                      <p:cBhvr>
                                        <p:cTn id="132" dur="1" fill="hold">
                                          <p:stCondLst>
                                            <p:cond delay="0"/>
                                          </p:stCondLst>
                                        </p:cTn>
                                        <p:tgtEl>
                                          <p:spTgt spid="115"/>
                                        </p:tgtEl>
                                        <p:attrNameLst>
                                          <p:attrName>style.visibility</p:attrName>
                                        </p:attrNameLst>
                                      </p:cBhvr>
                                      <p:to>
                                        <p:strVal val="visible"/>
                                      </p:to>
                                    </p:set>
                                    <p:animEffect transition="in" filter="barn(outVertical)">
                                      <p:cBhvr>
                                        <p:cTn id="133" dur="500"/>
                                        <p:tgtEl>
                                          <p:spTgt spid="115"/>
                                        </p:tgtEl>
                                      </p:cBhvr>
                                    </p:animEffect>
                                  </p:childTnLst>
                                </p:cTn>
                              </p:par>
                            </p:childTnLst>
                          </p:cTn>
                        </p:par>
                        <p:par>
                          <p:cTn id="134" fill="hold">
                            <p:stCondLst>
                              <p:cond delay="9500"/>
                            </p:stCondLst>
                            <p:childTnLst>
                              <p:par>
                                <p:cTn id="135" presetID="10" presetClass="entr" presetSubtype="0" fill="hold" grpId="0" nodeType="afterEffect">
                                  <p:stCondLst>
                                    <p:cond delay="0"/>
                                  </p:stCondLst>
                                  <p:childTnLst>
                                    <p:set>
                                      <p:cBhvr>
                                        <p:cTn id="136" dur="1" fill="hold">
                                          <p:stCondLst>
                                            <p:cond delay="0"/>
                                          </p:stCondLst>
                                        </p:cTn>
                                        <p:tgtEl>
                                          <p:spTgt spid="182"/>
                                        </p:tgtEl>
                                        <p:attrNameLst>
                                          <p:attrName>style.visibility</p:attrName>
                                        </p:attrNameLst>
                                      </p:cBhvr>
                                      <p:to>
                                        <p:strVal val="visible"/>
                                      </p:to>
                                    </p:set>
                                    <p:animEffect transition="in" filter="fade">
                                      <p:cBhvr>
                                        <p:cTn id="137" dur="500"/>
                                        <p:tgtEl>
                                          <p:spTgt spid="18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83"/>
                                        </p:tgtEl>
                                        <p:attrNameLst>
                                          <p:attrName>style.visibility</p:attrName>
                                        </p:attrNameLst>
                                      </p:cBhvr>
                                      <p:to>
                                        <p:strVal val="visible"/>
                                      </p:to>
                                    </p:set>
                                    <p:animEffect transition="in" filter="fade">
                                      <p:cBhvr>
                                        <p:cTn id="140"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p:bldP spid="134" grpId="0"/>
      <p:bldP spid="148" grpId="0"/>
      <p:bldP spid="149" grpId="0" animBg="1"/>
      <p:bldP spid="150" grpId="0" animBg="1"/>
      <p:bldP spid="151" grpId="0"/>
      <p:bldP spid="180" grpId="0"/>
      <p:bldP spid="181" grpId="0"/>
      <p:bldP spid="182" grpId="0"/>
      <p:bldP spid="18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08060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TRANSPARENT </a:t>
            </a:r>
            <a:r>
              <a:rPr lang="id-ID" sz="3200" b="1" dirty="0" smtClean="0">
                <a:solidFill>
                  <a:srgbClr val="FF6D6D"/>
                </a:solidFill>
                <a:latin typeface="Raleway" panose="020B0003030101060003" pitchFamily="34" charset="0"/>
              </a:rPr>
              <a:t>BAR</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5"/>
          <p:cNvSpPr>
            <a:spLocks/>
          </p:cNvSpPr>
          <p:nvPr/>
        </p:nvSpPr>
        <p:spPr bwMode="auto">
          <a:xfrm>
            <a:off x="9269852" y="2550318"/>
            <a:ext cx="646736" cy="3126874"/>
          </a:xfrm>
          <a:custGeom>
            <a:avLst/>
            <a:gdLst>
              <a:gd name="T0" fmla="*/ 551 w 551"/>
              <a:gd name="T1" fmla="*/ 2664 h 2664"/>
              <a:gd name="T2" fmla="*/ 0 w 551"/>
              <a:gd name="T3" fmla="*/ 2443 h 2664"/>
              <a:gd name="T4" fmla="*/ 0 w 551"/>
              <a:gd name="T5" fmla="*/ 0 h 2664"/>
              <a:gd name="T6" fmla="*/ 551 w 551"/>
              <a:gd name="T7" fmla="*/ 164 h 2664"/>
              <a:gd name="T8" fmla="*/ 551 w 551"/>
              <a:gd name="T9" fmla="*/ 2664 h 2664"/>
            </a:gdLst>
            <a:ahLst/>
            <a:cxnLst>
              <a:cxn ang="0">
                <a:pos x="T0" y="T1"/>
              </a:cxn>
              <a:cxn ang="0">
                <a:pos x="T2" y="T3"/>
              </a:cxn>
              <a:cxn ang="0">
                <a:pos x="T4" y="T5"/>
              </a:cxn>
              <a:cxn ang="0">
                <a:pos x="T6" y="T7"/>
              </a:cxn>
              <a:cxn ang="0">
                <a:pos x="T8" y="T9"/>
              </a:cxn>
            </a:cxnLst>
            <a:rect l="0" t="0" r="r" b="b"/>
            <a:pathLst>
              <a:path w="551" h="2664">
                <a:moveTo>
                  <a:pt x="551" y="2664"/>
                </a:moveTo>
                <a:lnTo>
                  <a:pt x="0" y="2443"/>
                </a:lnTo>
                <a:lnTo>
                  <a:pt x="0" y="0"/>
                </a:lnTo>
                <a:lnTo>
                  <a:pt x="551" y="164"/>
                </a:lnTo>
                <a:lnTo>
                  <a:pt x="551" y="2664"/>
                </a:lnTo>
                <a:close/>
              </a:path>
            </a:pathLst>
          </a:custGeom>
          <a:solidFill>
            <a:srgbClr val="FF2F2F"/>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621941" y="2550318"/>
            <a:ext cx="647911" cy="3129221"/>
          </a:xfrm>
          <a:custGeom>
            <a:avLst/>
            <a:gdLst>
              <a:gd name="T0" fmla="*/ 0 w 552"/>
              <a:gd name="T1" fmla="*/ 2666 h 2666"/>
              <a:gd name="T2" fmla="*/ 552 w 552"/>
              <a:gd name="T3" fmla="*/ 2445 h 2666"/>
              <a:gd name="T4" fmla="*/ 552 w 552"/>
              <a:gd name="T5" fmla="*/ 0 h 2666"/>
              <a:gd name="T6" fmla="*/ 0 w 552"/>
              <a:gd name="T7" fmla="*/ 164 h 2666"/>
              <a:gd name="T8" fmla="*/ 0 w 552"/>
              <a:gd name="T9" fmla="*/ 2666 h 2666"/>
            </a:gdLst>
            <a:ahLst/>
            <a:cxnLst>
              <a:cxn ang="0">
                <a:pos x="T0" y="T1"/>
              </a:cxn>
              <a:cxn ang="0">
                <a:pos x="T2" y="T3"/>
              </a:cxn>
              <a:cxn ang="0">
                <a:pos x="T4" y="T5"/>
              </a:cxn>
              <a:cxn ang="0">
                <a:pos x="T6" y="T7"/>
              </a:cxn>
              <a:cxn ang="0">
                <a:pos x="T8" y="T9"/>
              </a:cxn>
            </a:cxnLst>
            <a:rect l="0" t="0" r="r" b="b"/>
            <a:pathLst>
              <a:path w="552" h="2666">
                <a:moveTo>
                  <a:pt x="0" y="2666"/>
                </a:moveTo>
                <a:lnTo>
                  <a:pt x="552" y="2445"/>
                </a:lnTo>
                <a:lnTo>
                  <a:pt x="552" y="0"/>
                </a:lnTo>
                <a:lnTo>
                  <a:pt x="0" y="164"/>
                </a:lnTo>
                <a:lnTo>
                  <a:pt x="0" y="2666"/>
                </a:lnTo>
                <a:close/>
              </a:path>
            </a:pathLst>
          </a:custGeom>
          <a:solidFill>
            <a:srgbClr val="FF818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8621941" y="2748682"/>
            <a:ext cx="647911" cy="3197299"/>
          </a:xfrm>
          <a:custGeom>
            <a:avLst/>
            <a:gdLst>
              <a:gd name="T0" fmla="*/ 552 w 552"/>
              <a:gd name="T1" fmla="*/ 2724 h 2724"/>
              <a:gd name="T2" fmla="*/ 0 w 552"/>
              <a:gd name="T3" fmla="*/ 2500 h 2724"/>
              <a:gd name="T4" fmla="*/ 0 w 552"/>
              <a:gd name="T5" fmla="*/ 0 h 2724"/>
              <a:gd name="T6" fmla="*/ 552 w 552"/>
              <a:gd name="T7" fmla="*/ 168 h 2724"/>
              <a:gd name="T8" fmla="*/ 552 w 552"/>
              <a:gd name="T9" fmla="*/ 2724 h 2724"/>
            </a:gdLst>
            <a:ahLst/>
            <a:cxnLst>
              <a:cxn ang="0">
                <a:pos x="T0" y="T1"/>
              </a:cxn>
              <a:cxn ang="0">
                <a:pos x="T2" y="T3"/>
              </a:cxn>
              <a:cxn ang="0">
                <a:pos x="T4" y="T5"/>
              </a:cxn>
              <a:cxn ang="0">
                <a:pos x="T6" y="T7"/>
              </a:cxn>
              <a:cxn ang="0">
                <a:pos x="T8" y="T9"/>
              </a:cxn>
            </a:cxnLst>
            <a:rect l="0" t="0" r="r" b="b"/>
            <a:pathLst>
              <a:path w="552" h="2724">
                <a:moveTo>
                  <a:pt x="552" y="2724"/>
                </a:moveTo>
                <a:lnTo>
                  <a:pt x="0" y="2500"/>
                </a:lnTo>
                <a:lnTo>
                  <a:pt x="0" y="0"/>
                </a:lnTo>
                <a:lnTo>
                  <a:pt x="552" y="168"/>
                </a:lnTo>
                <a:lnTo>
                  <a:pt x="552" y="2724"/>
                </a:lnTo>
                <a:close/>
              </a:path>
            </a:pathLst>
          </a:custGeom>
          <a:solidFill>
            <a:srgbClr val="FF5353"/>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9269852" y="2748682"/>
            <a:ext cx="646736" cy="3197299"/>
          </a:xfrm>
          <a:custGeom>
            <a:avLst/>
            <a:gdLst>
              <a:gd name="T0" fmla="*/ 0 w 551"/>
              <a:gd name="T1" fmla="*/ 2724 h 2724"/>
              <a:gd name="T2" fmla="*/ 551 w 551"/>
              <a:gd name="T3" fmla="*/ 2500 h 2724"/>
              <a:gd name="T4" fmla="*/ 551 w 551"/>
              <a:gd name="T5" fmla="*/ 0 h 2724"/>
              <a:gd name="T6" fmla="*/ 0 w 551"/>
              <a:gd name="T7" fmla="*/ 168 h 2724"/>
              <a:gd name="T8" fmla="*/ 0 w 551"/>
              <a:gd name="T9" fmla="*/ 2724 h 2724"/>
            </a:gdLst>
            <a:ahLst/>
            <a:cxnLst>
              <a:cxn ang="0">
                <a:pos x="T0" y="T1"/>
              </a:cxn>
              <a:cxn ang="0">
                <a:pos x="T2" y="T3"/>
              </a:cxn>
              <a:cxn ang="0">
                <a:pos x="T4" y="T5"/>
              </a:cxn>
              <a:cxn ang="0">
                <a:pos x="T6" y="T7"/>
              </a:cxn>
              <a:cxn ang="0">
                <a:pos x="T8" y="T9"/>
              </a:cxn>
            </a:cxnLst>
            <a:rect l="0" t="0" r="r" b="b"/>
            <a:pathLst>
              <a:path w="551" h="2724">
                <a:moveTo>
                  <a:pt x="0" y="2724"/>
                </a:moveTo>
                <a:lnTo>
                  <a:pt x="551" y="2500"/>
                </a:lnTo>
                <a:lnTo>
                  <a:pt x="551" y="0"/>
                </a:lnTo>
                <a:lnTo>
                  <a:pt x="0" y="168"/>
                </a:lnTo>
                <a:lnTo>
                  <a:pt x="0" y="2724"/>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9269852" y="3508099"/>
            <a:ext cx="646736" cy="2169092"/>
          </a:xfrm>
          <a:custGeom>
            <a:avLst/>
            <a:gdLst>
              <a:gd name="T0" fmla="*/ 551 w 551"/>
              <a:gd name="T1" fmla="*/ 1848 h 1848"/>
              <a:gd name="T2" fmla="*/ 0 w 551"/>
              <a:gd name="T3" fmla="*/ 1627 h 1848"/>
              <a:gd name="T4" fmla="*/ 0 w 551"/>
              <a:gd name="T5" fmla="*/ 0 h 1848"/>
              <a:gd name="T6" fmla="*/ 551 w 551"/>
              <a:gd name="T7" fmla="*/ 164 h 1848"/>
              <a:gd name="T8" fmla="*/ 551 w 551"/>
              <a:gd name="T9" fmla="*/ 1848 h 1848"/>
            </a:gdLst>
            <a:ahLst/>
            <a:cxnLst>
              <a:cxn ang="0">
                <a:pos x="T0" y="T1"/>
              </a:cxn>
              <a:cxn ang="0">
                <a:pos x="T2" y="T3"/>
              </a:cxn>
              <a:cxn ang="0">
                <a:pos x="T4" y="T5"/>
              </a:cxn>
              <a:cxn ang="0">
                <a:pos x="T6" y="T7"/>
              </a:cxn>
              <a:cxn ang="0">
                <a:pos x="T8" y="T9"/>
              </a:cxn>
            </a:cxnLst>
            <a:rect l="0" t="0" r="r" b="b"/>
            <a:pathLst>
              <a:path w="551" h="1848">
                <a:moveTo>
                  <a:pt x="551" y="1848"/>
                </a:moveTo>
                <a:lnTo>
                  <a:pt x="0" y="1627"/>
                </a:lnTo>
                <a:lnTo>
                  <a:pt x="0" y="0"/>
                </a:lnTo>
                <a:lnTo>
                  <a:pt x="551" y="164"/>
                </a:lnTo>
                <a:lnTo>
                  <a:pt x="551" y="1848"/>
                </a:lnTo>
                <a:close/>
              </a:path>
            </a:pathLst>
          </a:custGeom>
          <a:solidFill>
            <a:srgbClr val="FF3F3F"/>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8621941" y="3508099"/>
            <a:ext cx="647911" cy="2171440"/>
          </a:xfrm>
          <a:custGeom>
            <a:avLst/>
            <a:gdLst>
              <a:gd name="T0" fmla="*/ 0 w 552"/>
              <a:gd name="T1" fmla="*/ 1850 h 1850"/>
              <a:gd name="T2" fmla="*/ 552 w 552"/>
              <a:gd name="T3" fmla="*/ 1629 h 1850"/>
              <a:gd name="T4" fmla="*/ 552 w 552"/>
              <a:gd name="T5" fmla="*/ 0 h 1850"/>
              <a:gd name="T6" fmla="*/ 0 w 552"/>
              <a:gd name="T7" fmla="*/ 164 h 1850"/>
              <a:gd name="T8" fmla="*/ 0 w 552"/>
              <a:gd name="T9" fmla="*/ 1850 h 1850"/>
            </a:gdLst>
            <a:ahLst/>
            <a:cxnLst>
              <a:cxn ang="0">
                <a:pos x="T0" y="T1"/>
              </a:cxn>
              <a:cxn ang="0">
                <a:pos x="T2" y="T3"/>
              </a:cxn>
              <a:cxn ang="0">
                <a:pos x="T4" y="T5"/>
              </a:cxn>
              <a:cxn ang="0">
                <a:pos x="T6" y="T7"/>
              </a:cxn>
              <a:cxn ang="0">
                <a:pos x="T8" y="T9"/>
              </a:cxn>
            </a:cxnLst>
            <a:rect l="0" t="0" r="r" b="b"/>
            <a:pathLst>
              <a:path w="552" h="1850">
                <a:moveTo>
                  <a:pt x="0" y="1850"/>
                </a:moveTo>
                <a:lnTo>
                  <a:pt x="552" y="1629"/>
                </a:lnTo>
                <a:lnTo>
                  <a:pt x="552" y="0"/>
                </a:lnTo>
                <a:lnTo>
                  <a:pt x="0" y="164"/>
                </a:lnTo>
                <a:lnTo>
                  <a:pt x="0" y="1850"/>
                </a:lnTo>
                <a:close/>
              </a:path>
            </a:pathLst>
          </a:custGeom>
          <a:solidFill>
            <a:srgbClr val="FF0101"/>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8621941" y="3706463"/>
            <a:ext cx="647911" cy="2239518"/>
          </a:xfrm>
          <a:custGeom>
            <a:avLst/>
            <a:gdLst>
              <a:gd name="T0" fmla="*/ 552 w 552"/>
              <a:gd name="T1" fmla="*/ 1908 h 1908"/>
              <a:gd name="T2" fmla="*/ 0 w 552"/>
              <a:gd name="T3" fmla="*/ 1684 h 1908"/>
              <a:gd name="T4" fmla="*/ 0 w 552"/>
              <a:gd name="T5" fmla="*/ 0 h 1908"/>
              <a:gd name="T6" fmla="*/ 552 w 552"/>
              <a:gd name="T7" fmla="*/ 168 h 1908"/>
              <a:gd name="T8" fmla="*/ 552 w 552"/>
              <a:gd name="T9" fmla="*/ 1908 h 1908"/>
            </a:gdLst>
            <a:ahLst/>
            <a:cxnLst>
              <a:cxn ang="0">
                <a:pos x="T0" y="T1"/>
              </a:cxn>
              <a:cxn ang="0">
                <a:pos x="T2" y="T3"/>
              </a:cxn>
              <a:cxn ang="0">
                <a:pos x="T4" y="T5"/>
              </a:cxn>
              <a:cxn ang="0">
                <a:pos x="T6" y="T7"/>
              </a:cxn>
              <a:cxn ang="0">
                <a:pos x="T8" y="T9"/>
              </a:cxn>
            </a:cxnLst>
            <a:rect l="0" t="0" r="r" b="b"/>
            <a:pathLst>
              <a:path w="552" h="1908">
                <a:moveTo>
                  <a:pt x="552" y="1908"/>
                </a:moveTo>
                <a:lnTo>
                  <a:pt x="0" y="1684"/>
                </a:lnTo>
                <a:lnTo>
                  <a:pt x="0" y="0"/>
                </a:lnTo>
                <a:lnTo>
                  <a:pt x="552" y="168"/>
                </a:lnTo>
                <a:lnTo>
                  <a:pt x="552" y="1908"/>
                </a:lnTo>
                <a:close/>
              </a:path>
            </a:pathLst>
          </a:custGeom>
          <a:solidFill>
            <a:srgbClr val="FF2F2F"/>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9269852" y="3706463"/>
            <a:ext cx="646736" cy="2239518"/>
          </a:xfrm>
          <a:custGeom>
            <a:avLst/>
            <a:gdLst>
              <a:gd name="T0" fmla="*/ 0 w 551"/>
              <a:gd name="T1" fmla="*/ 1908 h 1908"/>
              <a:gd name="T2" fmla="*/ 551 w 551"/>
              <a:gd name="T3" fmla="*/ 1684 h 1908"/>
              <a:gd name="T4" fmla="*/ 551 w 551"/>
              <a:gd name="T5" fmla="*/ 0 h 1908"/>
              <a:gd name="T6" fmla="*/ 0 w 551"/>
              <a:gd name="T7" fmla="*/ 168 h 1908"/>
              <a:gd name="T8" fmla="*/ 0 w 551"/>
              <a:gd name="T9" fmla="*/ 1908 h 1908"/>
            </a:gdLst>
            <a:ahLst/>
            <a:cxnLst>
              <a:cxn ang="0">
                <a:pos x="T0" y="T1"/>
              </a:cxn>
              <a:cxn ang="0">
                <a:pos x="T2" y="T3"/>
              </a:cxn>
              <a:cxn ang="0">
                <a:pos x="T4" y="T5"/>
              </a:cxn>
              <a:cxn ang="0">
                <a:pos x="T6" y="T7"/>
              </a:cxn>
              <a:cxn ang="0">
                <a:pos x="T8" y="T9"/>
              </a:cxn>
            </a:cxnLst>
            <a:rect l="0" t="0" r="r" b="b"/>
            <a:pathLst>
              <a:path w="551" h="1908">
                <a:moveTo>
                  <a:pt x="0" y="1908"/>
                </a:moveTo>
                <a:lnTo>
                  <a:pt x="551" y="1684"/>
                </a:lnTo>
                <a:lnTo>
                  <a:pt x="551" y="0"/>
                </a:lnTo>
                <a:lnTo>
                  <a:pt x="0" y="168"/>
                </a:lnTo>
                <a:lnTo>
                  <a:pt x="0" y="1908"/>
                </a:lnTo>
                <a:close/>
              </a:path>
            </a:pathLst>
          </a:custGeom>
          <a:solidFill>
            <a:srgbClr val="FF5353"/>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6"/>
          <p:cNvSpPr>
            <a:spLocks/>
          </p:cNvSpPr>
          <p:nvPr/>
        </p:nvSpPr>
        <p:spPr bwMode="auto">
          <a:xfrm>
            <a:off x="10672798" y="2551907"/>
            <a:ext cx="644525" cy="3119438"/>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close/>
              </a:path>
            </a:pathLst>
          </a:custGeom>
          <a:solidFill>
            <a:srgbClr val="737373"/>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7"/>
          <p:cNvSpPr>
            <a:spLocks/>
          </p:cNvSpPr>
          <p:nvPr/>
        </p:nvSpPr>
        <p:spPr bwMode="auto">
          <a:xfrm>
            <a:off x="10672798" y="2551907"/>
            <a:ext cx="644525" cy="3119438"/>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8"/>
          <p:cNvSpPr>
            <a:spLocks/>
          </p:cNvSpPr>
          <p:nvPr/>
        </p:nvSpPr>
        <p:spPr bwMode="auto">
          <a:xfrm>
            <a:off x="10029860" y="2551907"/>
            <a:ext cx="642938" cy="312102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close/>
              </a:path>
            </a:pathLst>
          </a:custGeom>
          <a:solidFill>
            <a:srgbClr val="929292"/>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9"/>
          <p:cNvSpPr>
            <a:spLocks/>
          </p:cNvSpPr>
          <p:nvPr/>
        </p:nvSpPr>
        <p:spPr bwMode="auto">
          <a:xfrm>
            <a:off x="10029860" y="2551907"/>
            <a:ext cx="642938" cy="312102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0"/>
          <p:cNvSpPr>
            <a:spLocks/>
          </p:cNvSpPr>
          <p:nvPr/>
        </p:nvSpPr>
        <p:spPr bwMode="auto">
          <a:xfrm>
            <a:off x="10029860" y="2750344"/>
            <a:ext cx="642938" cy="3189288"/>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1"/>
          <p:cNvSpPr>
            <a:spLocks/>
          </p:cNvSpPr>
          <p:nvPr/>
        </p:nvSpPr>
        <p:spPr bwMode="auto">
          <a:xfrm>
            <a:off x="10029860" y="2750344"/>
            <a:ext cx="642938" cy="3189288"/>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
          <p:cNvSpPr>
            <a:spLocks/>
          </p:cNvSpPr>
          <p:nvPr/>
        </p:nvSpPr>
        <p:spPr bwMode="auto">
          <a:xfrm>
            <a:off x="10672798" y="2750344"/>
            <a:ext cx="644525" cy="31892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3"/>
          <p:cNvSpPr>
            <a:spLocks/>
          </p:cNvSpPr>
          <p:nvPr/>
        </p:nvSpPr>
        <p:spPr bwMode="auto">
          <a:xfrm>
            <a:off x="10672798" y="2750344"/>
            <a:ext cx="644525" cy="31892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p:cNvSpPr>
          <p:nvPr/>
        </p:nvSpPr>
        <p:spPr bwMode="auto">
          <a:xfrm>
            <a:off x="10672798" y="4685507"/>
            <a:ext cx="644525" cy="7270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close/>
              </a:path>
            </a:pathLst>
          </a:custGeom>
          <a:solidFill>
            <a:srgbClr val="6F6F6F"/>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5"/>
          <p:cNvSpPr>
            <a:spLocks/>
          </p:cNvSpPr>
          <p:nvPr/>
        </p:nvSpPr>
        <p:spPr bwMode="auto">
          <a:xfrm>
            <a:off x="10672798" y="4685507"/>
            <a:ext cx="644525" cy="7270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6"/>
          <p:cNvSpPr>
            <a:spLocks/>
          </p:cNvSpPr>
          <p:nvPr/>
        </p:nvSpPr>
        <p:spPr bwMode="auto">
          <a:xfrm>
            <a:off x="10029860" y="4685507"/>
            <a:ext cx="642938" cy="987425"/>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close/>
              </a:path>
            </a:pathLst>
          </a:custGeom>
          <a:solidFill>
            <a:srgbClr val="6F6F6F"/>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7"/>
          <p:cNvSpPr>
            <a:spLocks/>
          </p:cNvSpPr>
          <p:nvPr/>
        </p:nvSpPr>
        <p:spPr bwMode="auto">
          <a:xfrm>
            <a:off x="10029860" y="4685507"/>
            <a:ext cx="642938" cy="987425"/>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8"/>
          <p:cNvSpPr>
            <a:spLocks/>
          </p:cNvSpPr>
          <p:nvPr/>
        </p:nvSpPr>
        <p:spPr bwMode="auto">
          <a:xfrm>
            <a:off x="10029860" y="4883944"/>
            <a:ext cx="642938" cy="1055688"/>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close/>
              </a:path>
            </a:pathLst>
          </a:custGeom>
          <a:solidFill>
            <a:srgbClr val="696969"/>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29"/>
          <p:cNvSpPr>
            <a:spLocks/>
          </p:cNvSpPr>
          <p:nvPr/>
        </p:nvSpPr>
        <p:spPr bwMode="auto">
          <a:xfrm>
            <a:off x="10029860" y="4883944"/>
            <a:ext cx="642938" cy="1055688"/>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30"/>
          <p:cNvSpPr>
            <a:spLocks/>
          </p:cNvSpPr>
          <p:nvPr/>
        </p:nvSpPr>
        <p:spPr bwMode="auto">
          <a:xfrm>
            <a:off x="10672798" y="5080794"/>
            <a:ext cx="0" cy="858838"/>
          </a:xfrm>
          <a:custGeom>
            <a:avLst/>
            <a:gdLst>
              <a:gd name="T0" fmla="*/ 0 h 541"/>
              <a:gd name="T1" fmla="*/ 541 h 541"/>
              <a:gd name="T2" fmla="*/ 209 h 541"/>
              <a:gd name="T3" fmla="*/ 0 h 541"/>
            </a:gdLst>
            <a:ahLst/>
            <a:cxnLst>
              <a:cxn ang="0">
                <a:pos x="0" y="T0"/>
              </a:cxn>
              <a:cxn ang="0">
                <a:pos x="0" y="T1"/>
              </a:cxn>
              <a:cxn ang="0">
                <a:pos x="0" y="T2"/>
              </a:cxn>
              <a:cxn ang="0">
                <a:pos x="0" y="T3"/>
              </a:cxn>
            </a:cxnLst>
            <a:rect l="0" t="0" r="r" b="b"/>
            <a:pathLst>
              <a:path h="541">
                <a:moveTo>
                  <a:pt x="0" y="0"/>
                </a:moveTo>
                <a:lnTo>
                  <a:pt x="0" y="541"/>
                </a:lnTo>
                <a:lnTo>
                  <a:pt x="0" y="209"/>
                </a:lnTo>
                <a:lnTo>
                  <a:pt x="0" y="0"/>
                </a:lnTo>
                <a:close/>
              </a:path>
            </a:pathLst>
          </a:custGeom>
          <a:solidFill>
            <a:srgbClr val="32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31"/>
          <p:cNvSpPr>
            <a:spLocks/>
          </p:cNvSpPr>
          <p:nvPr/>
        </p:nvSpPr>
        <p:spPr bwMode="auto">
          <a:xfrm>
            <a:off x="10672798" y="5080794"/>
            <a:ext cx="0" cy="858838"/>
          </a:xfrm>
          <a:custGeom>
            <a:avLst/>
            <a:gdLst>
              <a:gd name="T0" fmla="*/ 0 h 541"/>
              <a:gd name="T1" fmla="*/ 541 h 541"/>
              <a:gd name="T2" fmla="*/ 209 h 541"/>
              <a:gd name="T3" fmla="*/ 0 h 541"/>
            </a:gdLst>
            <a:ahLst/>
            <a:cxnLst>
              <a:cxn ang="0">
                <a:pos x="0" y="T0"/>
              </a:cxn>
              <a:cxn ang="0">
                <a:pos x="0" y="T1"/>
              </a:cxn>
              <a:cxn ang="0">
                <a:pos x="0" y="T2"/>
              </a:cxn>
              <a:cxn ang="0">
                <a:pos x="0" y="T3"/>
              </a:cxn>
            </a:cxnLst>
            <a:rect l="0" t="0" r="r" b="b"/>
            <a:pathLst>
              <a:path h="541">
                <a:moveTo>
                  <a:pt x="0" y="0"/>
                </a:moveTo>
                <a:lnTo>
                  <a:pt x="0" y="541"/>
                </a:lnTo>
                <a:lnTo>
                  <a:pt x="0" y="2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32"/>
          <p:cNvSpPr>
            <a:spLocks/>
          </p:cNvSpPr>
          <p:nvPr/>
        </p:nvSpPr>
        <p:spPr bwMode="auto">
          <a:xfrm>
            <a:off x="10672798" y="4883944"/>
            <a:ext cx="644525" cy="1055688"/>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close/>
              </a:path>
            </a:pathLst>
          </a:custGeom>
          <a:solidFill>
            <a:srgbClr val="757575"/>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33"/>
          <p:cNvSpPr>
            <a:spLocks/>
          </p:cNvSpPr>
          <p:nvPr/>
        </p:nvSpPr>
        <p:spPr bwMode="auto">
          <a:xfrm>
            <a:off x="10672798" y="4883944"/>
            <a:ext cx="644525" cy="1055688"/>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4"/>
          <p:cNvSpPr>
            <a:spLocks/>
          </p:cNvSpPr>
          <p:nvPr/>
        </p:nvSpPr>
        <p:spPr bwMode="auto">
          <a:xfrm>
            <a:off x="7858911" y="2556669"/>
            <a:ext cx="642938" cy="311943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5"/>
          <p:cNvSpPr>
            <a:spLocks/>
          </p:cNvSpPr>
          <p:nvPr/>
        </p:nvSpPr>
        <p:spPr bwMode="auto">
          <a:xfrm>
            <a:off x="7858911" y="2556669"/>
            <a:ext cx="642938" cy="311943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6"/>
          <p:cNvSpPr>
            <a:spLocks/>
          </p:cNvSpPr>
          <p:nvPr/>
        </p:nvSpPr>
        <p:spPr bwMode="auto">
          <a:xfrm>
            <a:off x="7214386" y="2556669"/>
            <a:ext cx="644525" cy="312102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close/>
              </a:path>
            </a:pathLst>
          </a:custGeom>
          <a:solidFill>
            <a:srgbClr val="ADADAD"/>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7"/>
          <p:cNvSpPr>
            <a:spLocks/>
          </p:cNvSpPr>
          <p:nvPr/>
        </p:nvSpPr>
        <p:spPr bwMode="auto">
          <a:xfrm>
            <a:off x="7214386" y="2556669"/>
            <a:ext cx="644525" cy="312102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38"/>
          <p:cNvSpPr>
            <a:spLocks/>
          </p:cNvSpPr>
          <p:nvPr/>
        </p:nvSpPr>
        <p:spPr bwMode="auto">
          <a:xfrm>
            <a:off x="7214386" y="2755107"/>
            <a:ext cx="644525" cy="3189288"/>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close/>
              </a:path>
            </a:pathLst>
          </a:custGeom>
          <a:solidFill>
            <a:srgbClr val="999999"/>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9"/>
          <p:cNvSpPr>
            <a:spLocks/>
          </p:cNvSpPr>
          <p:nvPr/>
        </p:nvSpPr>
        <p:spPr bwMode="auto">
          <a:xfrm>
            <a:off x="7214386" y="2755107"/>
            <a:ext cx="644525" cy="3189288"/>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40"/>
          <p:cNvSpPr>
            <a:spLocks/>
          </p:cNvSpPr>
          <p:nvPr/>
        </p:nvSpPr>
        <p:spPr bwMode="auto">
          <a:xfrm>
            <a:off x="7858911" y="2755107"/>
            <a:ext cx="642938" cy="3189288"/>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close/>
              </a:path>
            </a:pathLst>
          </a:custGeom>
          <a:solidFill>
            <a:srgbClr val="9F9F9F"/>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1"/>
          <p:cNvSpPr>
            <a:spLocks/>
          </p:cNvSpPr>
          <p:nvPr/>
        </p:nvSpPr>
        <p:spPr bwMode="auto">
          <a:xfrm>
            <a:off x="7858911" y="2755107"/>
            <a:ext cx="642938" cy="3189288"/>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42"/>
          <p:cNvSpPr>
            <a:spLocks/>
          </p:cNvSpPr>
          <p:nvPr/>
        </p:nvSpPr>
        <p:spPr bwMode="auto">
          <a:xfrm>
            <a:off x="7858911" y="4263232"/>
            <a:ext cx="0" cy="395288"/>
          </a:xfrm>
          <a:custGeom>
            <a:avLst/>
            <a:gdLst>
              <a:gd name="T0" fmla="*/ 0 h 249"/>
              <a:gd name="T1" fmla="*/ 0 h 249"/>
              <a:gd name="T2" fmla="*/ 249 h 249"/>
              <a:gd name="T3" fmla="*/ 249 h 249"/>
              <a:gd name="T4" fmla="*/ 0 h 249"/>
              <a:gd name="T5" fmla="*/ 0 h 249"/>
            </a:gdLst>
            <a:ahLst/>
            <a:cxnLst>
              <a:cxn ang="0">
                <a:pos x="0" y="T0"/>
              </a:cxn>
              <a:cxn ang="0">
                <a:pos x="0" y="T1"/>
              </a:cxn>
              <a:cxn ang="0">
                <a:pos x="0" y="T2"/>
              </a:cxn>
              <a:cxn ang="0">
                <a:pos x="0" y="T3"/>
              </a:cxn>
              <a:cxn ang="0">
                <a:pos x="0" y="T4"/>
              </a:cxn>
              <a:cxn ang="0">
                <a:pos x="0" y="T5"/>
              </a:cxn>
            </a:cxnLst>
            <a:rect l="0" t="0" r="r" b="b"/>
            <a:pathLst>
              <a:path h="249">
                <a:moveTo>
                  <a:pt x="0" y="0"/>
                </a:moveTo>
                <a:lnTo>
                  <a:pt x="0" y="0"/>
                </a:lnTo>
                <a:lnTo>
                  <a:pt x="0" y="249"/>
                </a:lnTo>
                <a:lnTo>
                  <a:pt x="0" y="249"/>
                </a:lnTo>
                <a:lnTo>
                  <a:pt x="0" y="0"/>
                </a:lnTo>
                <a:lnTo>
                  <a:pt x="0" y="0"/>
                </a:lnTo>
                <a:close/>
              </a:path>
            </a:pathLst>
          </a:custGeom>
          <a:solidFill>
            <a:srgbClr val="CD4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43"/>
          <p:cNvSpPr>
            <a:spLocks/>
          </p:cNvSpPr>
          <p:nvPr/>
        </p:nvSpPr>
        <p:spPr bwMode="auto">
          <a:xfrm>
            <a:off x="7858911" y="4263232"/>
            <a:ext cx="0" cy="395288"/>
          </a:xfrm>
          <a:custGeom>
            <a:avLst/>
            <a:gdLst>
              <a:gd name="T0" fmla="*/ 0 h 249"/>
              <a:gd name="T1" fmla="*/ 0 h 249"/>
              <a:gd name="T2" fmla="*/ 249 h 249"/>
              <a:gd name="T3" fmla="*/ 249 h 249"/>
              <a:gd name="T4" fmla="*/ 0 h 249"/>
              <a:gd name="T5" fmla="*/ 0 h 249"/>
            </a:gdLst>
            <a:ahLst/>
            <a:cxnLst>
              <a:cxn ang="0">
                <a:pos x="0" y="T0"/>
              </a:cxn>
              <a:cxn ang="0">
                <a:pos x="0" y="T1"/>
              </a:cxn>
              <a:cxn ang="0">
                <a:pos x="0" y="T2"/>
              </a:cxn>
              <a:cxn ang="0">
                <a:pos x="0" y="T3"/>
              </a:cxn>
              <a:cxn ang="0">
                <a:pos x="0" y="T4"/>
              </a:cxn>
              <a:cxn ang="0">
                <a:pos x="0" y="T5"/>
              </a:cxn>
            </a:cxnLst>
            <a:rect l="0" t="0" r="r" b="b"/>
            <a:pathLst>
              <a:path h="249">
                <a:moveTo>
                  <a:pt x="0" y="0"/>
                </a:moveTo>
                <a:lnTo>
                  <a:pt x="0" y="0"/>
                </a:lnTo>
                <a:lnTo>
                  <a:pt x="0" y="249"/>
                </a:lnTo>
                <a:lnTo>
                  <a:pt x="0" y="249"/>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44"/>
          <p:cNvSpPr>
            <a:spLocks/>
          </p:cNvSpPr>
          <p:nvPr/>
        </p:nvSpPr>
        <p:spPr bwMode="auto">
          <a:xfrm>
            <a:off x="7858911" y="4263232"/>
            <a:ext cx="642938" cy="1412875"/>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close/>
              </a:path>
            </a:pathLst>
          </a:custGeom>
          <a:solidFill>
            <a:srgbClr val="929292"/>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45"/>
          <p:cNvSpPr>
            <a:spLocks/>
          </p:cNvSpPr>
          <p:nvPr/>
        </p:nvSpPr>
        <p:spPr bwMode="auto">
          <a:xfrm>
            <a:off x="7858911" y="4263232"/>
            <a:ext cx="642938" cy="1412875"/>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46"/>
          <p:cNvSpPr>
            <a:spLocks/>
          </p:cNvSpPr>
          <p:nvPr/>
        </p:nvSpPr>
        <p:spPr bwMode="auto">
          <a:xfrm>
            <a:off x="7214386" y="4455319"/>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F9D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47"/>
          <p:cNvSpPr>
            <a:spLocks/>
          </p:cNvSpPr>
          <p:nvPr/>
        </p:nvSpPr>
        <p:spPr bwMode="auto">
          <a:xfrm>
            <a:off x="7214386" y="4455319"/>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48"/>
          <p:cNvSpPr>
            <a:spLocks/>
          </p:cNvSpPr>
          <p:nvPr/>
        </p:nvSpPr>
        <p:spPr bwMode="auto">
          <a:xfrm>
            <a:off x="7214386" y="4263232"/>
            <a:ext cx="644525" cy="1155700"/>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close/>
              </a:path>
            </a:pathLst>
          </a:custGeom>
          <a:solidFill>
            <a:srgbClr val="8E8E8E"/>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49"/>
          <p:cNvSpPr>
            <a:spLocks/>
          </p:cNvSpPr>
          <p:nvPr/>
        </p:nvSpPr>
        <p:spPr bwMode="auto">
          <a:xfrm>
            <a:off x="7214386" y="4263232"/>
            <a:ext cx="644525" cy="1155700"/>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50"/>
          <p:cNvSpPr>
            <a:spLocks/>
          </p:cNvSpPr>
          <p:nvPr/>
        </p:nvSpPr>
        <p:spPr bwMode="auto">
          <a:xfrm>
            <a:off x="7214386" y="4461669"/>
            <a:ext cx="0" cy="1219200"/>
          </a:xfrm>
          <a:custGeom>
            <a:avLst/>
            <a:gdLst>
              <a:gd name="T0" fmla="*/ 0 h 768"/>
              <a:gd name="T1" fmla="*/ 768 h 768"/>
              <a:gd name="T2" fmla="*/ 766 h 768"/>
              <a:gd name="T3" fmla="*/ 0 h 768"/>
              <a:gd name="T4" fmla="*/ 0 h 768"/>
            </a:gdLst>
            <a:ahLst/>
            <a:cxnLst>
              <a:cxn ang="0">
                <a:pos x="0" y="T0"/>
              </a:cxn>
              <a:cxn ang="0">
                <a:pos x="0" y="T1"/>
              </a:cxn>
              <a:cxn ang="0">
                <a:pos x="0" y="T2"/>
              </a:cxn>
              <a:cxn ang="0">
                <a:pos x="0" y="T3"/>
              </a:cxn>
              <a:cxn ang="0">
                <a:pos x="0" y="T4"/>
              </a:cxn>
            </a:cxnLst>
            <a:rect l="0" t="0" r="r" b="b"/>
            <a:pathLst>
              <a:path h="768">
                <a:moveTo>
                  <a:pt x="0" y="0"/>
                </a:moveTo>
                <a:lnTo>
                  <a:pt x="0" y="768"/>
                </a:lnTo>
                <a:lnTo>
                  <a:pt x="0" y="766"/>
                </a:lnTo>
                <a:lnTo>
                  <a:pt x="0" y="0"/>
                </a:lnTo>
                <a:lnTo>
                  <a:pt x="0" y="0"/>
                </a:lnTo>
                <a:close/>
              </a:path>
            </a:pathLst>
          </a:custGeom>
          <a:solidFill>
            <a:srgbClr val="EFC0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51"/>
          <p:cNvSpPr>
            <a:spLocks/>
          </p:cNvSpPr>
          <p:nvPr/>
        </p:nvSpPr>
        <p:spPr bwMode="auto">
          <a:xfrm>
            <a:off x="7214386" y="4461669"/>
            <a:ext cx="0" cy="1219200"/>
          </a:xfrm>
          <a:custGeom>
            <a:avLst/>
            <a:gdLst>
              <a:gd name="T0" fmla="*/ 0 h 768"/>
              <a:gd name="T1" fmla="*/ 768 h 768"/>
              <a:gd name="T2" fmla="*/ 766 h 768"/>
              <a:gd name="T3" fmla="*/ 0 h 768"/>
              <a:gd name="T4" fmla="*/ 0 h 768"/>
            </a:gdLst>
            <a:ahLst/>
            <a:cxnLst>
              <a:cxn ang="0">
                <a:pos x="0" y="T0"/>
              </a:cxn>
              <a:cxn ang="0">
                <a:pos x="0" y="T1"/>
              </a:cxn>
              <a:cxn ang="0">
                <a:pos x="0" y="T2"/>
              </a:cxn>
              <a:cxn ang="0">
                <a:pos x="0" y="T3"/>
              </a:cxn>
              <a:cxn ang="0">
                <a:pos x="0" y="T4"/>
              </a:cxn>
            </a:cxnLst>
            <a:rect l="0" t="0" r="r" b="b"/>
            <a:pathLst>
              <a:path h="768">
                <a:moveTo>
                  <a:pt x="0" y="0"/>
                </a:moveTo>
                <a:lnTo>
                  <a:pt x="0" y="768"/>
                </a:lnTo>
                <a:lnTo>
                  <a:pt x="0" y="76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52"/>
          <p:cNvSpPr>
            <a:spLocks/>
          </p:cNvSpPr>
          <p:nvPr/>
        </p:nvSpPr>
        <p:spPr bwMode="auto">
          <a:xfrm>
            <a:off x="7214386" y="4461669"/>
            <a:ext cx="644525" cy="14827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53"/>
          <p:cNvSpPr>
            <a:spLocks/>
          </p:cNvSpPr>
          <p:nvPr/>
        </p:nvSpPr>
        <p:spPr bwMode="auto">
          <a:xfrm>
            <a:off x="7214386" y="4461669"/>
            <a:ext cx="644525" cy="14827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54"/>
          <p:cNvSpPr>
            <a:spLocks/>
          </p:cNvSpPr>
          <p:nvPr/>
        </p:nvSpPr>
        <p:spPr bwMode="auto">
          <a:xfrm>
            <a:off x="7858911" y="4658519"/>
            <a:ext cx="0" cy="1285875"/>
          </a:xfrm>
          <a:custGeom>
            <a:avLst/>
            <a:gdLst>
              <a:gd name="T0" fmla="*/ 0 h 810"/>
              <a:gd name="T1" fmla="*/ 0 h 810"/>
              <a:gd name="T2" fmla="*/ 479 h 810"/>
              <a:gd name="T3" fmla="*/ 810 h 810"/>
              <a:gd name="T4" fmla="*/ 0 h 810"/>
            </a:gdLst>
            <a:ahLst/>
            <a:cxnLst>
              <a:cxn ang="0">
                <a:pos x="0" y="T0"/>
              </a:cxn>
              <a:cxn ang="0">
                <a:pos x="0" y="T1"/>
              </a:cxn>
              <a:cxn ang="0">
                <a:pos x="0" y="T2"/>
              </a:cxn>
              <a:cxn ang="0">
                <a:pos x="0" y="T3"/>
              </a:cxn>
              <a:cxn ang="0">
                <a:pos x="0" y="T4"/>
              </a:cxn>
            </a:cxnLst>
            <a:rect l="0" t="0" r="r" b="b"/>
            <a:pathLst>
              <a:path h="810">
                <a:moveTo>
                  <a:pt x="0" y="0"/>
                </a:moveTo>
                <a:lnTo>
                  <a:pt x="0" y="0"/>
                </a:lnTo>
                <a:lnTo>
                  <a:pt x="0" y="479"/>
                </a:lnTo>
                <a:lnTo>
                  <a:pt x="0" y="810"/>
                </a:lnTo>
                <a:lnTo>
                  <a:pt x="0" y="0"/>
                </a:lnTo>
                <a:close/>
              </a:path>
            </a:pathLst>
          </a:custGeom>
          <a:solidFill>
            <a:srgbClr val="D74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55"/>
          <p:cNvSpPr>
            <a:spLocks/>
          </p:cNvSpPr>
          <p:nvPr/>
        </p:nvSpPr>
        <p:spPr bwMode="auto">
          <a:xfrm>
            <a:off x="7858911" y="4658519"/>
            <a:ext cx="0" cy="1285875"/>
          </a:xfrm>
          <a:custGeom>
            <a:avLst/>
            <a:gdLst>
              <a:gd name="T0" fmla="*/ 0 h 810"/>
              <a:gd name="T1" fmla="*/ 0 h 810"/>
              <a:gd name="T2" fmla="*/ 479 h 810"/>
              <a:gd name="T3" fmla="*/ 810 h 810"/>
              <a:gd name="T4" fmla="*/ 0 h 810"/>
            </a:gdLst>
            <a:ahLst/>
            <a:cxnLst>
              <a:cxn ang="0">
                <a:pos x="0" y="T0"/>
              </a:cxn>
              <a:cxn ang="0">
                <a:pos x="0" y="T1"/>
              </a:cxn>
              <a:cxn ang="0">
                <a:pos x="0" y="T2"/>
              </a:cxn>
              <a:cxn ang="0">
                <a:pos x="0" y="T3"/>
              </a:cxn>
              <a:cxn ang="0">
                <a:pos x="0" y="T4"/>
              </a:cxn>
            </a:cxnLst>
            <a:rect l="0" t="0" r="r" b="b"/>
            <a:pathLst>
              <a:path h="810">
                <a:moveTo>
                  <a:pt x="0" y="0"/>
                </a:moveTo>
                <a:lnTo>
                  <a:pt x="0" y="0"/>
                </a:lnTo>
                <a:lnTo>
                  <a:pt x="0" y="479"/>
                </a:lnTo>
                <a:lnTo>
                  <a:pt x="0" y="8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56"/>
          <p:cNvSpPr>
            <a:spLocks/>
          </p:cNvSpPr>
          <p:nvPr/>
        </p:nvSpPr>
        <p:spPr bwMode="auto">
          <a:xfrm>
            <a:off x="7858911" y="4461669"/>
            <a:ext cx="642938" cy="14827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close/>
              </a:path>
            </a:pathLst>
          </a:custGeom>
          <a:solidFill>
            <a:srgbClr val="949494"/>
          </a:solidFill>
          <a:ln>
            <a:noFill/>
          </a:ln>
        </p:spPr>
        <p:txBody>
          <a:bodyPr vert="horz" wrap="square" lIns="91440" tIns="45720" rIns="91440" bIns="45720" numCol="1" anchor="t" anchorCtr="0" compatLnSpc="1">
            <a:prstTxWarp prst="textNoShape">
              <a:avLst/>
            </a:prstTxWarp>
          </a:bodyPr>
          <a:lstStyle/>
          <a:p>
            <a:endParaRPr lang="id-ID"/>
          </a:p>
        </p:txBody>
      </p:sp>
      <p:sp>
        <p:nvSpPr>
          <p:cNvPr id="226" name="Freeform 57"/>
          <p:cNvSpPr>
            <a:spLocks/>
          </p:cNvSpPr>
          <p:nvPr/>
        </p:nvSpPr>
        <p:spPr bwMode="auto">
          <a:xfrm>
            <a:off x="7858911" y="4461669"/>
            <a:ext cx="642938" cy="14827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58"/>
          <p:cNvSpPr>
            <a:spLocks/>
          </p:cNvSpPr>
          <p:nvPr/>
        </p:nvSpPr>
        <p:spPr bwMode="auto">
          <a:xfrm>
            <a:off x="6432146" y="2556669"/>
            <a:ext cx="641350" cy="3119438"/>
          </a:xfrm>
          <a:custGeom>
            <a:avLst/>
            <a:gdLst>
              <a:gd name="T0" fmla="*/ 404 w 404"/>
              <a:gd name="T1" fmla="*/ 1965 h 1965"/>
              <a:gd name="T2" fmla="*/ 0 w 404"/>
              <a:gd name="T3" fmla="*/ 1802 h 1965"/>
              <a:gd name="T4" fmla="*/ 0 w 404"/>
              <a:gd name="T5" fmla="*/ 0 h 1965"/>
              <a:gd name="T6" fmla="*/ 404 w 404"/>
              <a:gd name="T7" fmla="*/ 121 h 1965"/>
              <a:gd name="T8" fmla="*/ 404 w 404"/>
              <a:gd name="T9" fmla="*/ 1965 h 1965"/>
            </a:gdLst>
            <a:ahLst/>
            <a:cxnLst>
              <a:cxn ang="0">
                <a:pos x="T0" y="T1"/>
              </a:cxn>
              <a:cxn ang="0">
                <a:pos x="T2" y="T3"/>
              </a:cxn>
              <a:cxn ang="0">
                <a:pos x="T4" y="T5"/>
              </a:cxn>
              <a:cxn ang="0">
                <a:pos x="T6" y="T7"/>
              </a:cxn>
              <a:cxn ang="0">
                <a:pos x="T8" y="T9"/>
              </a:cxn>
            </a:cxnLst>
            <a:rect l="0" t="0" r="r" b="b"/>
            <a:pathLst>
              <a:path w="404" h="1965">
                <a:moveTo>
                  <a:pt x="404" y="1965"/>
                </a:moveTo>
                <a:lnTo>
                  <a:pt x="0" y="1802"/>
                </a:lnTo>
                <a:lnTo>
                  <a:pt x="0" y="0"/>
                </a:lnTo>
                <a:lnTo>
                  <a:pt x="404" y="121"/>
                </a:lnTo>
                <a:lnTo>
                  <a:pt x="404" y="196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8" name="Freeform 59"/>
          <p:cNvSpPr>
            <a:spLocks/>
          </p:cNvSpPr>
          <p:nvPr/>
        </p:nvSpPr>
        <p:spPr bwMode="auto">
          <a:xfrm>
            <a:off x="6432146" y="2556669"/>
            <a:ext cx="641350" cy="3119438"/>
          </a:xfrm>
          <a:custGeom>
            <a:avLst/>
            <a:gdLst>
              <a:gd name="T0" fmla="*/ 404 w 404"/>
              <a:gd name="T1" fmla="*/ 1965 h 1965"/>
              <a:gd name="T2" fmla="*/ 0 w 404"/>
              <a:gd name="T3" fmla="*/ 1802 h 1965"/>
              <a:gd name="T4" fmla="*/ 0 w 404"/>
              <a:gd name="T5" fmla="*/ 0 h 1965"/>
              <a:gd name="T6" fmla="*/ 404 w 404"/>
              <a:gd name="T7" fmla="*/ 121 h 1965"/>
              <a:gd name="T8" fmla="*/ 404 w 404"/>
              <a:gd name="T9" fmla="*/ 1965 h 1965"/>
            </a:gdLst>
            <a:ahLst/>
            <a:cxnLst>
              <a:cxn ang="0">
                <a:pos x="T0" y="T1"/>
              </a:cxn>
              <a:cxn ang="0">
                <a:pos x="T2" y="T3"/>
              </a:cxn>
              <a:cxn ang="0">
                <a:pos x="T4" y="T5"/>
              </a:cxn>
              <a:cxn ang="0">
                <a:pos x="T6" y="T7"/>
              </a:cxn>
              <a:cxn ang="0">
                <a:pos x="T8" y="T9"/>
              </a:cxn>
            </a:cxnLst>
            <a:rect l="0" t="0" r="r" b="b"/>
            <a:pathLst>
              <a:path w="404" h="1965">
                <a:moveTo>
                  <a:pt x="404" y="1965"/>
                </a:moveTo>
                <a:lnTo>
                  <a:pt x="0" y="1802"/>
                </a:lnTo>
                <a:lnTo>
                  <a:pt x="0" y="0"/>
                </a:lnTo>
                <a:lnTo>
                  <a:pt x="404" y="121"/>
                </a:lnTo>
                <a:lnTo>
                  <a:pt x="404"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60"/>
          <p:cNvSpPr>
            <a:spLocks/>
          </p:cNvSpPr>
          <p:nvPr/>
        </p:nvSpPr>
        <p:spPr bwMode="auto">
          <a:xfrm>
            <a:off x="5789209" y="2556669"/>
            <a:ext cx="642938" cy="3121025"/>
          </a:xfrm>
          <a:custGeom>
            <a:avLst/>
            <a:gdLst>
              <a:gd name="T0" fmla="*/ 0 w 405"/>
              <a:gd name="T1" fmla="*/ 1966 h 1966"/>
              <a:gd name="T2" fmla="*/ 405 w 405"/>
              <a:gd name="T3" fmla="*/ 1803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3"/>
                </a:lnTo>
                <a:lnTo>
                  <a:pt x="405" y="0"/>
                </a:lnTo>
                <a:lnTo>
                  <a:pt x="0" y="121"/>
                </a:lnTo>
                <a:lnTo>
                  <a:pt x="0" y="1966"/>
                </a:lnTo>
                <a:close/>
              </a:path>
            </a:pathLst>
          </a:custGeom>
          <a:solidFill>
            <a:srgbClr val="C7C7C7"/>
          </a:solidFill>
          <a:ln>
            <a:noFill/>
          </a:ln>
        </p:spPr>
        <p:txBody>
          <a:bodyPr vert="horz" wrap="square" lIns="91440" tIns="45720" rIns="91440" bIns="45720" numCol="1" anchor="t" anchorCtr="0" compatLnSpc="1">
            <a:prstTxWarp prst="textNoShape">
              <a:avLst/>
            </a:prstTxWarp>
          </a:bodyPr>
          <a:lstStyle/>
          <a:p>
            <a:endParaRPr lang="id-ID"/>
          </a:p>
        </p:txBody>
      </p:sp>
      <p:sp>
        <p:nvSpPr>
          <p:cNvPr id="230" name="Freeform 61"/>
          <p:cNvSpPr>
            <a:spLocks/>
          </p:cNvSpPr>
          <p:nvPr/>
        </p:nvSpPr>
        <p:spPr bwMode="auto">
          <a:xfrm>
            <a:off x="5789209" y="2556669"/>
            <a:ext cx="642938" cy="3121025"/>
          </a:xfrm>
          <a:custGeom>
            <a:avLst/>
            <a:gdLst>
              <a:gd name="T0" fmla="*/ 0 w 405"/>
              <a:gd name="T1" fmla="*/ 1966 h 1966"/>
              <a:gd name="T2" fmla="*/ 405 w 405"/>
              <a:gd name="T3" fmla="*/ 1803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3"/>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62"/>
          <p:cNvSpPr>
            <a:spLocks/>
          </p:cNvSpPr>
          <p:nvPr/>
        </p:nvSpPr>
        <p:spPr bwMode="auto">
          <a:xfrm>
            <a:off x="5789209" y="2755107"/>
            <a:ext cx="642938" cy="3189288"/>
          </a:xfrm>
          <a:custGeom>
            <a:avLst/>
            <a:gdLst>
              <a:gd name="T0" fmla="*/ 405 w 405"/>
              <a:gd name="T1" fmla="*/ 2009 h 2009"/>
              <a:gd name="T2" fmla="*/ 0 w 405"/>
              <a:gd name="T3" fmla="*/ 1843 h 2009"/>
              <a:gd name="T4" fmla="*/ 0 w 405"/>
              <a:gd name="T5" fmla="*/ 0 h 2009"/>
              <a:gd name="T6" fmla="*/ 405 w 405"/>
              <a:gd name="T7" fmla="*/ 123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3"/>
                </a:lnTo>
                <a:lnTo>
                  <a:pt x="0" y="0"/>
                </a:lnTo>
                <a:lnTo>
                  <a:pt x="405" y="123"/>
                </a:lnTo>
                <a:lnTo>
                  <a:pt x="405" y="2009"/>
                </a:lnTo>
                <a:close/>
              </a:path>
            </a:pathLst>
          </a:custGeom>
          <a:solidFill>
            <a:srgbClr val="B6B6B6"/>
          </a:solidFill>
          <a:ln>
            <a:noFill/>
          </a:ln>
        </p:spPr>
        <p:txBody>
          <a:bodyPr vert="horz" wrap="square" lIns="91440" tIns="45720" rIns="91440" bIns="45720" numCol="1" anchor="t" anchorCtr="0" compatLnSpc="1">
            <a:prstTxWarp prst="textNoShape">
              <a:avLst/>
            </a:prstTxWarp>
          </a:bodyPr>
          <a:lstStyle/>
          <a:p>
            <a:endParaRPr lang="id-ID"/>
          </a:p>
        </p:txBody>
      </p:sp>
      <p:sp>
        <p:nvSpPr>
          <p:cNvPr id="232" name="Freeform 63"/>
          <p:cNvSpPr>
            <a:spLocks/>
          </p:cNvSpPr>
          <p:nvPr/>
        </p:nvSpPr>
        <p:spPr bwMode="auto">
          <a:xfrm>
            <a:off x="5789209" y="2755107"/>
            <a:ext cx="642938" cy="3189288"/>
          </a:xfrm>
          <a:custGeom>
            <a:avLst/>
            <a:gdLst>
              <a:gd name="T0" fmla="*/ 405 w 405"/>
              <a:gd name="T1" fmla="*/ 2009 h 2009"/>
              <a:gd name="T2" fmla="*/ 0 w 405"/>
              <a:gd name="T3" fmla="*/ 1843 h 2009"/>
              <a:gd name="T4" fmla="*/ 0 w 405"/>
              <a:gd name="T5" fmla="*/ 0 h 2009"/>
              <a:gd name="T6" fmla="*/ 405 w 405"/>
              <a:gd name="T7" fmla="*/ 123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3"/>
                </a:lnTo>
                <a:lnTo>
                  <a:pt x="0" y="0"/>
                </a:lnTo>
                <a:lnTo>
                  <a:pt x="405" y="123"/>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64"/>
          <p:cNvSpPr>
            <a:spLocks/>
          </p:cNvSpPr>
          <p:nvPr/>
        </p:nvSpPr>
        <p:spPr bwMode="auto">
          <a:xfrm>
            <a:off x="6432146" y="2755107"/>
            <a:ext cx="641350" cy="3189288"/>
          </a:xfrm>
          <a:custGeom>
            <a:avLst/>
            <a:gdLst>
              <a:gd name="T0" fmla="*/ 0 w 404"/>
              <a:gd name="T1" fmla="*/ 2009 h 2009"/>
              <a:gd name="T2" fmla="*/ 404 w 404"/>
              <a:gd name="T3" fmla="*/ 1843 h 2009"/>
              <a:gd name="T4" fmla="*/ 404 w 404"/>
              <a:gd name="T5" fmla="*/ 0 h 2009"/>
              <a:gd name="T6" fmla="*/ 0 w 404"/>
              <a:gd name="T7" fmla="*/ 123 h 2009"/>
              <a:gd name="T8" fmla="*/ 0 w 404"/>
              <a:gd name="T9" fmla="*/ 2009 h 2009"/>
            </a:gdLst>
            <a:ahLst/>
            <a:cxnLst>
              <a:cxn ang="0">
                <a:pos x="T0" y="T1"/>
              </a:cxn>
              <a:cxn ang="0">
                <a:pos x="T2" y="T3"/>
              </a:cxn>
              <a:cxn ang="0">
                <a:pos x="T4" y="T5"/>
              </a:cxn>
              <a:cxn ang="0">
                <a:pos x="T6" y="T7"/>
              </a:cxn>
              <a:cxn ang="0">
                <a:pos x="T8" y="T9"/>
              </a:cxn>
            </a:cxnLst>
            <a:rect l="0" t="0" r="r" b="b"/>
            <a:pathLst>
              <a:path w="404" h="2009">
                <a:moveTo>
                  <a:pt x="0" y="2009"/>
                </a:moveTo>
                <a:lnTo>
                  <a:pt x="404" y="1843"/>
                </a:lnTo>
                <a:lnTo>
                  <a:pt x="404" y="0"/>
                </a:lnTo>
                <a:lnTo>
                  <a:pt x="0" y="123"/>
                </a:lnTo>
                <a:lnTo>
                  <a:pt x="0" y="2009"/>
                </a:lnTo>
                <a:close/>
              </a:path>
            </a:pathLst>
          </a:custGeom>
          <a:solidFill>
            <a:srgbClr val="C4C4C4"/>
          </a:solidFill>
          <a:ln>
            <a:noFill/>
          </a:ln>
        </p:spPr>
        <p:txBody>
          <a:bodyPr vert="horz" wrap="square" lIns="91440" tIns="45720" rIns="91440" bIns="45720" numCol="1" anchor="t" anchorCtr="0" compatLnSpc="1">
            <a:prstTxWarp prst="textNoShape">
              <a:avLst/>
            </a:prstTxWarp>
          </a:bodyPr>
          <a:lstStyle/>
          <a:p>
            <a:endParaRPr lang="id-ID"/>
          </a:p>
        </p:txBody>
      </p:sp>
      <p:sp>
        <p:nvSpPr>
          <p:cNvPr id="234" name="Freeform 65"/>
          <p:cNvSpPr>
            <a:spLocks/>
          </p:cNvSpPr>
          <p:nvPr/>
        </p:nvSpPr>
        <p:spPr bwMode="auto">
          <a:xfrm>
            <a:off x="6432146" y="2755107"/>
            <a:ext cx="641350" cy="3189288"/>
          </a:xfrm>
          <a:custGeom>
            <a:avLst/>
            <a:gdLst>
              <a:gd name="T0" fmla="*/ 0 w 404"/>
              <a:gd name="T1" fmla="*/ 2009 h 2009"/>
              <a:gd name="T2" fmla="*/ 404 w 404"/>
              <a:gd name="T3" fmla="*/ 1843 h 2009"/>
              <a:gd name="T4" fmla="*/ 404 w 404"/>
              <a:gd name="T5" fmla="*/ 0 h 2009"/>
              <a:gd name="T6" fmla="*/ 0 w 404"/>
              <a:gd name="T7" fmla="*/ 123 h 2009"/>
              <a:gd name="T8" fmla="*/ 0 w 404"/>
              <a:gd name="T9" fmla="*/ 2009 h 2009"/>
            </a:gdLst>
            <a:ahLst/>
            <a:cxnLst>
              <a:cxn ang="0">
                <a:pos x="T0" y="T1"/>
              </a:cxn>
              <a:cxn ang="0">
                <a:pos x="T2" y="T3"/>
              </a:cxn>
              <a:cxn ang="0">
                <a:pos x="T4" y="T5"/>
              </a:cxn>
              <a:cxn ang="0">
                <a:pos x="T6" y="T7"/>
              </a:cxn>
              <a:cxn ang="0">
                <a:pos x="T8" y="T9"/>
              </a:cxn>
            </a:cxnLst>
            <a:rect l="0" t="0" r="r" b="b"/>
            <a:pathLst>
              <a:path w="404" h="2009">
                <a:moveTo>
                  <a:pt x="0" y="2009"/>
                </a:moveTo>
                <a:lnTo>
                  <a:pt x="404" y="1843"/>
                </a:lnTo>
                <a:lnTo>
                  <a:pt x="404"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66"/>
          <p:cNvSpPr>
            <a:spLocks/>
          </p:cNvSpPr>
          <p:nvPr/>
        </p:nvSpPr>
        <p:spPr bwMode="auto">
          <a:xfrm>
            <a:off x="7073496" y="3685382"/>
            <a:ext cx="4763" cy="1971675"/>
          </a:xfrm>
          <a:custGeom>
            <a:avLst/>
            <a:gdLst>
              <a:gd name="T0" fmla="*/ 0 w 3"/>
              <a:gd name="T1" fmla="*/ 0 h 1242"/>
              <a:gd name="T2" fmla="*/ 0 w 3"/>
              <a:gd name="T3" fmla="*/ 16 h 1242"/>
              <a:gd name="T4" fmla="*/ 0 w 3"/>
              <a:gd name="T5" fmla="*/ 1242 h 1242"/>
              <a:gd name="T6" fmla="*/ 3 w 3"/>
              <a:gd name="T7" fmla="*/ 1242 h 1242"/>
              <a:gd name="T8" fmla="*/ 3 w 3"/>
              <a:gd name="T9" fmla="*/ 0 h 1242"/>
              <a:gd name="T10" fmla="*/ 0 w 3"/>
              <a:gd name="T11" fmla="*/ 0 h 1242"/>
            </a:gdLst>
            <a:ahLst/>
            <a:cxnLst>
              <a:cxn ang="0">
                <a:pos x="T0" y="T1"/>
              </a:cxn>
              <a:cxn ang="0">
                <a:pos x="T2" y="T3"/>
              </a:cxn>
              <a:cxn ang="0">
                <a:pos x="T4" y="T5"/>
              </a:cxn>
              <a:cxn ang="0">
                <a:pos x="T6" y="T7"/>
              </a:cxn>
              <a:cxn ang="0">
                <a:pos x="T8" y="T9"/>
              </a:cxn>
              <a:cxn ang="0">
                <a:pos x="T10" y="T11"/>
              </a:cxn>
            </a:cxnLst>
            <a:rect l="0" t="0" r="r" b="b"/>
            <a:pathLst>
              <a:path w="3" h="1242">
                <a:moveTo>
                  <a:pt x="0" y="0"/>
                </a:moveTo>
                <a:lnTo>
                  <a:pt x="0" y="16"/>
                </a:lnTo>
                <a:lnTo>
                  <a:pt x="0" y="1242"/>
                </a:lnTo>
                <a:lnTo>
                  <a:pt x="3" y="1242"/>
                </a:lnTo>
                <a:lnTo>
                  <a:pt x="3" y="0"/>
                </a:lnTo>
                <a:lnTo>
                  <a:pt x="0"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67"/>
          <p:cNvSpPr>
            <a:spLocks/>
          </p:cNvSpPr>
          <p:nvPr/>
        </p:nvSpPr>
        <p:spPr bwMode="auto">
          <a:xfrm>
            <a:off x="7073496" y="3685382"/>
            <a:ext cx="4763" cy="1971675"/>
          </a:xfrm>
          <a:custGeom>
            <a:avLst/>
            <a:gdLst>
              <a:gd name="T0" fmla="*/ 0 w 3"/>
              <a:gd name="T1" fmla="*/ 0 h 1242"/>
              <a:gd name="T2" fmla="*/ 0 w 3"/>
              <a:gd name="T3" fmla="*/ 16 h 1242"/>
              <a:gd name="T4" fmla="*/ 0 w 3"/>
              <a:gd name="T5" fmla="*/ 1242 h 1242"/>
              <a:gd name="T6" fmla="*/ 3 w 3"/>
              <a:gd name="T7" fmla="*/ 1242 h 1242"/>
              <a:gd name="T8" fmla="*/ 3 w 3"/>
              <a:gd name="T9" fmla="*/ 0 h 1242"/>
              <a:gd name="T10" fmla="*/ 0 w 3"/>
              <a:gd name="T11" fmla="*/ 0 h 1242"/>
            </a:gdLst>
            <a:ahLst/>
            <a:cxnLst>
              <a:cxn ang="0">
                <a:pos x="T0" y="T1"/>
              </a:cxn>
              <a:cxn ang="0">
                <a:pos x="T2" y="T3"/>
              </a:cxn>
              <a:cxn ang="0">
                <a:pos x="T4" y="T5"/>
              </a:cxn>
              <a:cxn ang="0">
                <a:pos x="T6" y="T7"/>
              </a:cxn>
              <a:cxn ang="0">
                <a:pos x="T8" y="T9"/>
              </a:cxn>
              <a:cxn ang="0">
                <a:pos x="T10" y="T11"/>
              </a:cxn>
            </a:cxnLst>
            <a:rect l="0" t="0" r="r" b="b"/>
            <a:pathLst>
              <a:path w="3" h="1242">
                <a:moveTo>
                  <a:pt x="0" y="0"/>
                </a:moveTo>
                <a:lnTo>
                  <a:pt x="0" y="16"/>
                </a:lnTo>
                <a:lnTo>
                  <a:pt x="0" y="1242"/>
                </a:lnTo>
                <a:lnTo>
                  <a:pt x="3" y="1242"/>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68"/>
          <p:cNvSpPr>
            <a:spLocks/>
          </p:cNvSpPr>
          <p:nvPr/>
        </p:nvSpPr>
        <p:spPr bwMode="auto">
          <a:xfrm>
            <a:off x="6435321" y="3493294"/>
            <a:ext cx="638175" cy="411163"/>
          </a:xfrm>
          <a:custGeom>
            <a:avLst/>
            <a:gdLst>
              <a:gd name="T0" fmla="*/ 0 w 402"/>
              <a:gd name="T1" fmla="*/ 0 h 259"/>
              <a:gd name="T2" fmla="*/ 0 w 402"/>
              <a:gd name="T3" fmla="*/ 259 h 259"/>
              <a:gd name="T4" fmla="*/ 402 w 402"/>
              <a:gd name="T5" fmla="*/ 137 h 259"/>
              <a:gd name="T6" fmla="*/ 402 w 402"/>
              <a:gd name="T7" fmla="*/ 121 h 259"/>
              <a:gd name="T8" fmla="*/ 0 w 402"/>
              <a:gd name="T9" fmla="*/ 0 h 259"/>
            </a:gdLst>
            <a:ahLst/>
            <a:cxnLst>
              <a:cxn ang="0">
                <a:pos x="T0" y="T1"/>
              </a:cxn>
              <a:cxn ang="0">
                <a:pos x="T2" y="T3"/>
              </a:cxn>
              <a:cxn ang="0">
                <a:pos x="T4" y="T5"/>
              </a:cxn>
              <a:cxn ang="0">
                <a:pos x="T6" y="T7"/>
              </a:cxn>
              <a:cxn ang="0">
                <a:pos x="T8" y="T9"/>
              </a:cxn>
            </a:cxnLst>
            <a:rect l="0" t="0" r="r" b="b"/>
            <a:pathLst>
              <a:path w="402" h="259">
                <a:moveTo>
                  <a:pt x="0" y="0"/>
                </a:moveTo>
                <a:lnTo>
                  <a:pt x="0" y="259"/>
                </a:lnTo>
                <a:lnTo>
                  <a:pt x="402" y="137"/>
                </a:lnTo>
                <a:lnTo>
                  <a:pt x="402" y="121"/>
                </a:lnTo>
                <a:lnTo>
                  <a:pt x="0" y="0"/>
                </a:lnTo>
                <a:close/>
              </a:path>
            </a:pathLst>
          </a:custGeom>
          <a:solidFill>
            <a:srgbClr val="B6B6B6"/>
          </a:solidFill>
          <a:ln>
            <a:noFill/>
          </a:ln>
        </p:spPr>
        <p:txBody>
          <a:bodyPr vert="horz" wrap="square" lIns="91440" tIns="45720" rIns="91440" bIns="45720" numCol="1" anchor="t" anchorCtr="0" compatLnSpc="1">
            <a:prstTxWarp prst="textNoShape">
              <a:avLst/>
            </a:prstTxWarp>
          </a:bodyPr>
          <a:lstStyle/>
          <a:p>
            <a:endParaRPr lang="id-ID"/>
          </a:p>
        </p:txBody>
      </p:sp>
      <p:sp>
        <p:nvSpPr>
          <p:cNvPr id="238" name="Freeform 69"/>
          <p:cNvSpPr>
            <a:spLocks/>
          </p:cNvSpPr>
          <p:nvPr/>
        </p:nvSpPr>
        <p:spPr bwMode="auto">
          <a:xfrm>
            <a:off x="6435321" y="3493294"/>
            <a:ext cx="638175" cy="411163"/>
          </a:xfrm>
          <a:custGeom>
            <a:avLst/>
            <a:gdLst>
              <a:gd name="T0" fmla="*/ 0 w 402"/>
              <a:gd name="T1" fmla="*/ 0 h 259"/>
              <a:gd name="T2" fmla="*/ 0 w 402"/>
              <a:gd name="T3" fmla="*/ 259 h 259"/>
              <a:gd name="T4" fmla="*/ 402 w 402"/>
              <a:gd name="T5" fmla="*/ 137 h 259"/>
              <a:gd name="T6" fmla="*/ 402 w 402"/>
              <a:gd name="T7" fmla="*/ 121 h 259"/>
              <a:gd name="T8" fmla="*/ 0 w 402"/>
              <a:gd name="T9" fmla="*/ 0 h 259"/>
            </a:gdLst>
            <a:ahLst/>
            <a:cxnLst>
              <a:cxn ang="0">
                <a:pos x="T0" y="T1"/>
              </a:cxn>
              <a:cxn ang="0">
                <a:pos x="T2" y="T3"/>
              </a:cxn>
              <a:cxn ang="0">
                <a:pos x="T4" y="T5"/>
              </a:cxn>
              <a:cxn ang="0">
                <a:pos x="T6" y="T7"/>
              </a:cxn>
              <a:cxn ang="0">
                <a:pos x="T8" y="T9"/>
              </a:cxn>
            </a:cxnLst>
            <a:rect l="0" t="0" r="r" b="b"/>
            <a:pathLst>
              <a:path w="402" h="259">
                <a:moveTo>
                  <a:pt x="0" y="0"/>
                </a:moveTo>
                <a:lnTo>
                  <a:pt x="0" y="259"/>
                </a:lnTo>
                <a:lnTo>
                  <a:pt x="402" y="137"/>
                </a:lnTo>
                <a:lnTo>
                  <a:pt x="402"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70"/>
          <p:cNvSpPr>
            <a:spLocks/>
          </p:cNvSpPr>
          <p:nvPr/>
        </p:nvSpPr>
        <p:spPr bwMode="auto">
          <a:xfrm>
            <a:off x="5792384" y="3496469"/>
            <a:ext cx="639763" cy="2163763"/>
          </a:xfrm>
          <a:custGeom>
            <a:avLst/>
            <a:gdLst>
              <a:gd name="T0" fmla="*/ 403 w 403"/>
              <a:gd name="T1" fmla="*/ 0 h 1363"/>
              <a:gd name="T2" fmla="*/ 0 w 403"/>
              <a:gd name="T3" fmla="*/ 119 h 1363"/>
              <a:gd name="T4" fmla="*/ 0 w 403"/>
              <a:gd name="T5" fmla="*/ 1363 h 1363"/>
              <a:gd name="T6" fmla="*/ 0 w 403"/>
              <a:gd name="T7" fmla="*/ 135 h 1363"/>
              <a:gd name="T8" fmla="*/ 403 w 403"/>
              <a:gd name="T9" fmla="*/ 257 h 1363"/>
              <a:gd name="T10" fmla="*/ 403 w 403"/>
              <a:gd name="T11" fmla="*/ 0 h 1363"/>
            </a:gdLst>
            <a:ahLst/>
            <a:cxnLst>
              <a:cxn ang="0">
                <a:pos x="T0" y="T1"/>
              </a:cxn>
              <a:cxn ang="0">
                <a:pos x="T2" y="T3"/>
              </a:cxn>
              <a:cxn ang="0">
                <a:pos x="T4" y="T5"/>
              </a:cxn>
              <a:cxn ang="0">
                <a:pos x="T6" y="T7"/>
              </a:cxn>
              <a:cxn ang="0">
                <a:pos x="T8" y="T9"/>
              </a:cxn>
              <a:cxn ang="0">
                <a:pos x="T10" y="T11"/>
              </a:cxn>
            </a:cxnLst>
            <a:rect l="0" t="0" r="r" b="b"/>
            <a:pathLst>
              <a:path w="403" h="1363">
                <a:moveTo>
                  <a:pt x="403" y="0"/>
                </a:moveTo>
                <a:lnTo>
                  <a:pt x="0" y="119"/>
                </a:lnTo>
                <a:lnTo>
                  <a:pt x="0" y="1363"/>
                </a:lnTo>
                <a:lnTo>
                  <a:pt x="0" y="135"/>
                </a:lnTo>
                <a:lnTo>
                  <a:pt x="403" y="257"/>
                </a:lnTo>
                <a:lnTo>
                  <a:pt x="403" y="0"/>
                </a:lnTo>
                <a:close/>
              </a:path>
            </a:pathLst>
          </a:custGeom>
          <a:solidFill>
            <a:srgbClr val="ADADAD"/>
          </a:solidFill>
          <a:ln>
            <a:noFill/>
          </a:ln>
        </p:spPr>
        <p:txBody>
          <a:bodyPr vert="horz" wrap="square" lIns="91440" tIns="45720" rIns="91440" bIns="45720" numCol="1" anchor="t" anchorCtr="0" compatLnSpc="1">
            <a:prstTxWarp prst="textNoShape">
              <a:avLst/>
            </a:prstTxWarp>
          </a:bodyPr>
          <a:lstStyle/>
          <a:p>
            <a:endParaRPr lang="id-ID"/>
          </a:p>
        </p:txBody>
      </p:sp>
      <p:sp>
        <p:nvSpPr>
          <p:cNvPr id="240" name="Freeform 71"/>
          <p:cNvSpPr>
            <a:spLocks/>
          </p:cNvSpPr>
          <p:nvPr/>
        </p:nvSpPr>
        <p:spPr bwMode="auto">
          <a:xfrm>
            <a:off x="5792384" y="3496469"/>
            <a:ext cx="639763" cy="2163763"/>
          </a:xfrm>
          <a:custGeom>
            <a:avLst/>
            <a:gdLst>
              <a:gd name="T0" fmla="*/ 403 w 403"/>
              <a:gd name="T1" fmla="*/ 0 h 1363"/>
              <a:gd name="T2" fmla="*/ 0 w 403"/>
              <a:gd name="T3" fmla="*/ 119 h 1363"/>
              <a:gd name="T4" fmla="*/ 0 w 403"/>
              <a:gd name="T5" fmla="*/ 1363 h 1363"/>
              <a:gd name="T6" fmla="*/ 0 w 403"/>
              <a:gd name="T7" fmla="*/ 135 h 1363"/>
              <a:gd name="T8" fmla="*/ 403 w 403"/>
              <a:gd name="T9" fmla="*/ 257 h 1363"/>
              <a:gd name="T10" fmla="*/ 403 w 403"/>
              <a:gd name="T11" fmla="*/ 0 h 1363"/>
            </a:gdLst>
            <a:ahLst/>
            <a:cxnLst>
              <a:cxn ang="0">
                <a:pos x="T0" y="T1"/>
              </a:cxn>
              <a:cxn ang="0">
                <a:pos x="T2" y="T3"/>
              </a:cxn>
              <a:cxn ang="0">
                <a:pos x="T4" y="T5"/>
              </a:cxn>
              <a:cxn ang="0">
                <a:pos x="T6" y="T7"/>
              </a:cxn>
              <a:cxn ang="0">
                <a:pos x="T8" y="T9"/>
              </a:cxn>
              <a:cxn ang="0">
                <a:pos x="T10" y="T11"/>
              </a:cxn>
            </a:cxnLst>
            <a:rect l="0" t="0" r="r" b="b"/>
            <a:pathLst>
              <a:path w="403" h="1363">
                <a:moveTo>
                  <a:pt x="403" y="0"/>
                </a:moveTo>
                <a:lnTo>
                  <a:pt x="0" y="119"/>
                </a:lnTo>
                <a:lnTo>
                  <a:pt x="0" y="1363"/>
                </a:lnTo>
                <a:lnTo>
                  <a:pt x="0" y="135"/>
                </a:lnTo>
                <a:lnTo>
                  <a:pt x="403" y="257"/>
                </a:lnTo>
                <a:lnTo>
                  <a:pt x="4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72"/>
          <p:cNvSpPr>
            <a:spLocks/>
          </p:cNvSpPr>
          <p:nvPr/>
        </p:nvSpPr>
        <p:spPr bwMode="auto">
          <a:xfrm>
            <a:off x="6432146" y="3493294"/>
            <a:ext cx="3175" cy="412750"/>
          </a:xfrm>
          <a:custGeom>
            <a:avLst/>
            <a:gdLst>
              <a:gd name="T0" fmla="*/ 2 w 2"/>
              <a:gd name="T1" fmla="*/ 0 h 260"/>
              <a:gd name="T2" fmla="*/ 0 w 2"/>
              <a:gd name="T3" fmla="*/ 2 h 260"/>
              <a:gd name="T4" fmla="*/ 0 w 2"/>
              <a:gd name="T5" fmla="*/ 259 h 260"/>
              <a:gd name="T6" fmla="*/ 1 w 2"/>
              <a:gd name="T7" fmla="*/ 260 h 260"/>
              <a:gd name="T8" fmla="*/ 2 w 2"/>
              <a:gd name="T9" fmla="*/ 259 h 260"/>
              <a:gd name="T10" fmla="*/ 2 w 2"/>
              <a:gd name="T11" fmla="*/ 0 h 260"/>
            </a:gdLst>
            <a:ahLst/>
            <a:cxnLst>
              <a:cxn ang="0">
                <a:pos x="T0" y="T1"/>
              </a:cxn>
              <a:cxn ang="0">
                <a:pos x="T2" y="T3"/>
              </a:cxn>
              <a:cxn ang="0">
                <a:pos x="T4" y="T5"/>
              </a:cxn>
              <a:cxn ang="0">
                <a:pos x="T6" y="T7"/>
              </a:cxn>
              <a:cxn ang="0">
                <a:pos x="T8" y="T9"/>
              </a:cxn>
              <a:cxn ang="0">
                <a:pos x="T10" y="T11"/>
              </a:cxn>
            </a:cxnLst>
            <a:rect l="0" t="0" r="r" b="b"/>
            <a:pathLst>
              <a:path w="2" h="260">
                <a:moveTo>
                  <a:pt x="2" y="0"/>
                </a:moveTo>
                <a:lnTo>
                  <a:pt x="0" y="2"/>
                </a:lnTo>
                <a:lnTo>
                  <a:pt x="0" y="259"/>
                </a:lnTo>
                <a:lnTo>
                  <a:pt x="1" y="260"/>
                </a:lnTo>
                <a:lnTo>
                  <a:pt x="2" y="259"/>
                </a:lnTo>
                <a:lnTo>
                  <a:pt x="2" y="0"/>
                </a:lnTo>
                <a:close/>
              </a:path>
            </a:pathLst>
          </a:custGeom>
          <a:solidFill>
            <a:srgbClr val="80C8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73"/>
          <p:cNvSpPr>
            <a:spLocks/>
          </p:cNvSpPr>
          <p:nvPr/>
        </p:nvSpPr>
        <p:spPr bwMode="auto">
          <a:xfrm>
            <a:off x="6432146" y="3493294"/>
            <a:ext cx="3175" cy="412750"/>
          </a:xfrm>
          <a:custGeom>
            <a:avLst/>
            <a:gdLst>
              <a:gd name="T0" fmla="*/ 2 w 2"/>
              <a:gd name="T1" fmla="*/ 0 h 260"/>
              <a:gd name="T2" fmla="*/ 0 w 2"/>
              <a:gd name="T3" fmla="*/ 2 h 260"/>
              <a:gd name="T4" fmla="*/ 0 w 2"/>
              <a:gd name="T5" fmla="*/ 259 h 260"/>
              <a:gd name="T6" fmla="*/ 1 w 2"/>
              <a:gd name="T7" fmla="*/ 260 h 260"/>
              <a:gd name="T8" fmla="*/ 2 w 2"/>
              <a:gd name="T9" fmla="*/ 259 h 260"/>
              <a:gd name="T10" fmla="*/ 2 w 2"/>
              <a:gd name="T11" fmla="*/ 0 h 260"/>
            </a:gdLst>
            <a:ahLst/>
            <a:cxnLst>
              <a:cxn ang="0">
                <a:pos x="T0" y="T1"/>
              </a:cxn>
              <a:cxn ang="0">
                <a:pos x="T2" y="T3"/>
              </a:cxn>
              <a:cxn ang="0">
                <a:pos x="T4" y="T5"/>
              </a:cxn>
              <a:cxn ang="0">
                <a:pos x="T6" y="T7"/>
              </a:cxn>
              <a:cxn ang="0">
                <a:pos x="T8" y="T9"/>
              </a:cxn>
              <a:cxn ang="0">
                <a:pos x="T10" y="T11"/>
              </a:cxn>
            </a:cxnLst>
            <a:rect l="0" t="0" r="r" b="b"/>
            <a:pathLst>
              <a:path w="2" h="260">
                <a:moveTo>
                  <a:pt x="2" y="0"/>
                </a:moveTo>
                <a:lnTo>
                  <a:pt x="0" y="2"/>
                </a:lnTo>
                <a:lnTo>
                  <a:pt x="0" y="259"/>
                </a:lnTo>
                <a:lnTo>
                  <a:pt x="1" y="260"/>
                </a:lnTo>
                <a:lnTo>
                  <a:pt x="2" y="25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74"/>
          <p:cNvSpPr>
            <a:spLocks/>
          </p:cNvSpPr>
          <p:nvPr/>
        </p:nvSpPr>
        <p:spPr bwMode="auto">
          <a:xfrm>
            <a:off x="5792384" y="3710782"/>
            <a:ext cx="639763" cy="2233613"/>
          </a:xfrm>
          <a:custGeom>
            <a:avLst/>
            <a:gdLst>
              <a:gd name="T0" fmla="*/ 0 w 403"/>
              <a:gd name="T1" fmla="*/ 0 h 1407"/>
              <a:gd name="T2" fmla="*/ 0 w 403"/>
              <a:gd name="T3" fmla="*/ 1228 h 1407"/>
              <a:gd name="T4" fmla="*/ 0 w 403"/>
              <a:gd name="T5" fmla="*/ 1241 h 1407"/>
              <a:gd name="T6" fmla="*/ 403 w 403"/>
              <a:gd name="T7" fmla="*/ 1407 h 1407"/>
              <a:gd name="T8" fmla="*/ 403 w 403"/>
              <a:gd name="T9" fmla="*/ 122 h 1407"/>
              <a:gd name="T10" fmla="*/ 0 w 403"/>
              <a:gd name="T11" fmla="*/ 0 h 1407"/>
            </a:gdLst>
            <a:ahLst/>
            <a:cxnLst>
              <a:cxn ang="0">
                <a:pos x="T0" y="T1"/>
              </a:cxn>
              <a:cxn ang="0">
                <a:pos x="T2" y="T3"/>
              </a:cxn>
              <a:cxn ang="0">
                <a:pos x="T4" y="T5"/>
              </a:cxn>
              <a:cxn ang="0">
                <a:pos x="T6" y="T7"/>
              </a:cxn>
              <a:cxn ang="0">
                <a:pos x="T8" y="T9"/>
              </a:cxn>
              <a:cxn ang="0">
                <a:pos x="T10" y="T11"/>
              </a:cxn>
            </a:cxnLst>
            <a:rect l="0" t="0" r="r" b="b"/>
            <a:pathLst>
              <a:path w="403" h="1407">
                <a:moveTo>
                  <a:pt x="0" y="0"/>
                </a:moveTo>
                <a:lnTo>
                  <a:pt x="0" y="1228"/>
                </a:lnTo>
                <a:lnTo>
                  <a:pt x="0" y="1241"/>
                </a:lnTo>
                <a:lnTo>
                  <a:pt x="403" y="1407"/>
                </a:lnTo>
                <a:lnTo>
                  <a:pt x="403" y="122"/>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4" name="Freeform 75"/>
          <p:cNvSpPr>
            <a:spLocks/>
          </p:cNvSpPr>
          <p:nvPr/>
        </p:nvSpPr>
        <p:spPr bwMode="auto">
          <a:xfrm>
            <a:off x="5792384" y="3710782"/>
            <a:ext cx="639763" cy="2233613"/>
          </a:xfrm>
          <a:custGeom>
            <a:avLst/>
            <a:gdLst>
              <a:gd name="T0" fmla="*/ 0 w 403"/>
              <a:gd name="T1" fmla="*/ 0 h 1407"/>
              <a:gd name="T2" fmla="*/ 0 w 403"/>
              <a:gd name="T3" fmla="*/ 1228 h 1407"/>
              <a:gd name="T4" fmla="*/ 0 w 403"/>
              <a:gd name="T5" fmla="*/ 1241 h 1407"/>
              <a:gd name="T6" fmla="*/ 403 w 403"/>
              <a:gd name="T7" fmla="*/ 1407 h 1407"/>
              <a:gd name="T8" fmla="*/ 403 w 403"/>
              <a:gd name="T9" fmla="*/ 122 h 1407"/>
              <a:gd name="T10" fmla="*/ 0 w 403"/>
              <a:gd name="T11" fmla="*/ 0 h 1407"/>
            </a:gdLst>
            <a:ahLst/>
            <a:cxnLst>
              <a:cxn ang="0">
                <a:pos x="T0" y="T1"/>
              </a:cxn>
              <a:cxn ang="0">
                <a:pos x="T2" y="T3"/>
              </a:cxn>
              <a:cxn ang="0">
                <a:pos x="T4" y="T5"/>
              </a:cxn>
              <a:cxn ang="0">
                <a:pos x="T6" y="T7"/>
              </a:cxn>
              <a:cxn ang="0">
                <a:pos x="T8" y="T9"/>
              </a:cxn>
              <a:cxn ang="0">
                <a:pos x="T10" y="T11"/>
              </a:cxn>
            </a:cxnLst>
            <a:rect l="0" t="0" r="r" b="b"/>
            <a:pathLst>
              <a:path w="403" h="1407">
                <a:moveTo>
                  <a:pt x="0" y="0"/>
                </a:moveTo>
                <a:lnTo>
                  <a:pt x="0" y="1228"/>
                </a:lnTo>
                <a:lnTo>
                  <a:pt x="0" y="1241"/>
                </a:lnTo>
                <a:lnTo>
                  <a:pt x="403" y="1407"/>
                </a:lnTo>
                <a:lnTo>
                  <a:pt x="403" y="1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76"/>
          <p:cNvSpPr>
            <a:spLocks/>
          </p:cNvSpPr>
          <p:nvPr/>
        </p:nvSpPr>
        <p:spPr bwMode="auto">
          <a:xfrm>
            <a:off x="6432146" y="3904457"/>
            <a:ext cx="1588" cy="2039938"/>
          </a:xfrm>
          <a:custGeom>
            <a:avLst/>
            <a:gdLst>
              <a:gd name="T0" fmla="*/ 0 w 1"/>
              <a:gd name="T1" fmla="*/ 0 h 1285"/>
              <a:gd name="T2" fmla="*/ 0 w 1"/>
              <a:gd name="T3" fmla="*/ 1285 h 1285"/>
              <a:gd name="T4" fmla="*/ 0 w 1"/>
              <a:gd name="T5" fmla="*/ 1 h 1285"/>
              <a:gd name="T6" fmla="*/ 1 w 1"/>
              <a:gd name="T7" fmla="*/ 1 h 1285"/>
              <a:gd name="T8" fmla="*/ 0 w 1"/>
              <a:gd name="T9" fmla="*/ 0 h 1285"/>
            </a:gdLst>
            <a:ahLst/>
            <a:cxnLst>
              <a:cxn ang="0">
                <a:pos x="T0" y="T1"/>
              </a:cxn>
              <a:cxn ang="0">
                <a:pos x="T2" y="T3"/>
              </a:cxn>
              <a:cxn ang="0">
                <a:pos x="T4" y="T5"/>
              </a:cxn>
              <a:cxn ang="0">
                <a:pos x="T6" y="T7"/>
              </a:cxn>
              <a:cxn ang="0">
                <a:pos x="T8" y="T9"/>
              </a:cxn>
            </a:cxnLst>
            <a:rect l="0" t="0" r="r" b="b"/>
            <a:pathLst>
              <a:path w="1" h="1285">
                <a:moveTo>
                  <a:pt x="0" y="0"/>
                </a:moveTo>
                <a:lnTo>
                  <a:pt x="0" y="1285"/>
                </a:lnTo>
                <a:lnTo>
                  <a:pt x="0" y="1"/>
                </a:lnTo>
                <a:lnTo>
                  <a:pt x="1" y="1"/>
                </a:lnTo>
                <a:lnTo>
                  <a:pt x="0" y="0"/>
                </a:lnTo>
                <a:close/>
              </a:path>
            </a:pathLst>
          </a:custGeom>
          <a:solidFill>
            <a:srgbClr val="73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77"/>
          <p:cNvSpPr>
            <a:spLocks/>
          </p:cNvSpPr>
          <p:nvPr/>
        </p:nvSpPr>
        <p:spPr bwMode="auto">
          <a:xfrm>
            <a:off x="6432146" y="3904457"/>
            <a:ext cx="1588" cy="2039938"/>
          </a:xfrm>
          <a:custGeom>
            <a:avLst/>
            <a:gdLst>
              <a:gd name="T0" fmla="*/ 0 w 1"/>
              <a:gd name="T1" fmla="*/ 0 h 1285"/>
              <a:gd name="T2" fmla="*/ 0 w 1"/>
              <a:gd name="T3" fmla="*/ 1285 h 1285"/>
              <a:gd name="T4" fmla="*/ 0 w 1"/>
              <a:gd name="T5" fmla="*/ 1 h 1285"/>
              <a:gd name="T6" fmla="*/ 1 w 1"/>
              <a:gd name="T7" fmla="*/ 1 h 1285"/>
              <a:gd name="T8" fmla="*/ 0 w 1"/>
              <a:gd name="T9" fmla="*/ 0 h 1285"/>
            </a:gdLst>
            <a:ahLst/>
            <a:cxnLst>
              <a:cxn ang="0">
                <a:pos x="T0" y="T1"/>
              </a:cxn>
              <a:cxn ang="0">
                <a:pos x="T2" y="T3"/>
              </a:cxn>
              <a:cxn ang="0">
                <a:pos x="T4" y="T5"/>
              </a:cxn>
              <a:cxn ang="0">
                <a:pos x="T6" y="T7"/>
              </a:cxn>
              <a:cxn ang="0">
                <a:pos x="T8" y="T9"/>
              </a:cxn>
            </a:cxnLst>
            <a:rect l="0" t="0" r="r" b="b"/>
            <a:pathLst>
              <a:path w="1" h="1285">
                <a:moveTo>
                  <a:pt x="0" y="0"/>
                </a:moveTo>
                <a:lnTo>
                  <a:pt x="0" y="1285"/>
                </a:lnTo>
                <a:lnTo>
                  <a:pt x="0" y="1"/>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78"/>
          <p:cNvSpPr>
            <a:spLocks/>
          </p:cNvSpPr>
          <p:nvPr/>
        </p:nvSpPr>
        <p:spPr bwMode="auto">
          <a:xfrm>
            <a:off x="6433734" y="5944394"/>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79"/>
          <p:cNvSpPr>
            <a:spLocks/>
          </p:cNvSpPr>
          <p:nvPr/>
        </p:nvSpPr>
        <p:spPr bwMode="auto">
          <a:xfrm>
            <a:off x="6433734" y="5944394"/>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80"/>
          <p:cNvSpPr>
            <a:spLocks/>
          </p:cNvSpPr>
          <p:nvPr/>
        </p:nvSpPr>
        <p:spPr bwMode="auto">
          <a:xfrm>
            <a:off x="6432146" y="3710782"/>
            <a:ext cx="641350" cy="2233613"/>
          </a:xfrm>
          <a:custGeom>
            <a:avLst/>
            <a:gdLst>
              <a:gd name="T0" fmla="*/ 404 w 404"/>
              <a:gd name="T1" fmla="*/ 0 h 1407"/>
              <a:gd name="T2" fmla="*/ 2 w 404"/>
              <a:gd name="T3" fmla="*/ 122 h 1407"/>
              <a:gd name="T4" fmla="*/ 1 w 404"/>
              <a:gd name="T5" fmla="*/ 123 h 1407"/>
              <a:gd name="T6" fmla="*/ 0 w 404"/>
              <a:gd name="T7" fmla="*/ 123 h 1407"/>
              <a:gd name="T8" fmla="*/ 0 w 404"/>
              <a:gd name="T9" fmla="*/ 1407 h 1407"/>
              <a:gd name="T10" fmla="*/ 0 w 404"/>
              <a:gd name="T11" fmla="*/ 1407 h 1407"/>
              <a:gd name="T12" fmla="*/ 404 w 404"/>
              <a:gd name="T13" fmla="*/ 1241 h 1407"/>
              <a:gd name="T14" fmla="*/ 404 w 404"/>
              <a:gd name="T15" fmla="*/ 0 h 1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407">
                <a:moveTo>
                  <a:pt x="404" y="0"/>
                </a:moveTo>
                <a:lnTo>
                  <a:pt x="2" y="122"/>
                </a:lnTo>
                <a:lnTo>
                  <a:pt x="1" y="123"/>
                </a:lnTo>
                <a:lnTo>
                  <a:pt x="0" y="123"/>
                </a:lnTo>
                <a:lnTo>
                  <a:pt x="0" y="1407"/>
                </a:lnTo>
                <a:lnTo>
                  <a:pt x="0" y="1407"/>
                </a:lnTo>
                <a:lnTo>
                  <a:pt x="404" y="1241"/>
                </a:lnTo>
                <a:lnTo>
                  <a:pt x="404" y="0"/>
                </a:lnTo>
                <a:close/>
              </a:path>
            </a:pathLst>
          </a:custGeom>
          <a:solidFill>
            <a:srgbClr val="BCBCBC"/>
          </a:solidFill>
          <a:ln>
            <a:noFill/>
          </a:ln>
        </p:spPr>
        <p:txBody>
          <a:bodyPr vert="horz" wrap="square" lIns="91440" tIns="45720" rIns="91440" bIns="45720" numCol="1" anchor="t" anchorCtr="0" compatLnSpc="1">
            <a:prstTxWarp prst="textNoShape">
              <a:avLst/>
            </a:prstTxWarp>
          </a:bodyPr>
          <a:lstStyle/>
          <a:p>
            <a:endParaRPr lang="id-ID"/>
          </a:p>
        </p:txBody>
      </p:sp>
      <p:sp>
        <p:nvSpPr>
          <p:cNvPr id="250" name="Freeform 81"/>
          <p:cNvSpPr>
            <a:spLocks/>
          </p:cNvSpPr>
          <p:nvPr/>
        </p:nvSpPr>
        <p:spPr bwMode="auto">
          <a:xfrm>
            <a:off x="6432146" y="3710782"/>
            <a:ext cx="641350" cy="2233613"/>
          </a:xfrm>
          <a:custGeom>
            <a:avLst/>
            <a:gdLst>
              <a:gd name="T0" fmla="*/ 404 w 404"/>
              <a:gd name="T1" fmla="*/ 0 h 1407"/>
              <a:gd name="T2" fmla="*/ 2 w 404"/>
              <a:gd name="T3" fmla="*/ 122 h 1407"/>
              <a:gd name="T4" fmla="*/ 1 w 404"/>
              <a:gd name="T5" fmla="*/ 123 h 1407"/>
              <a:gd name="T6" fmla="*/ 0 w 404"/>
              <a:gd name="T7" fmla="*/ 123 h 1407"/>
              <a:gd name="T8" fmla="*/ 0 w 404"/>
              <a:gd name="T9" fmla="*/ 1407 h 1407"/>
              <a:gd name="T10" fmla="*/ 0 w 404"/>
              <a:gd name="T11" fmla="*/ 1407 h 1407"/>
              <a:gd name="T12" fmla="*/ 404 w 404"/>
              <a:gd name="T13" fmla="*/ 1241 h 1407"/>
              <a:gd name="T14" fmla="*/ 404 w 404"/>
              <a:gd name="T15" fmla="*/ 0 h 1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407">
                <a:moveTo>
                  <a:pt x="404" y="0"/>
                </a:moveTo>
                <a:lnTo>
                  <a:pt x="2" y="122"/>
                </a:lnTo>
                <a:lnTo>
                  <a:pt x="1" y="123"/>
                </a:lnTo>
                <a:lnTo>
                  <a:pt x="0" y="123"/>
                </a:lnTo>
                <a:lnTo>
                  <a:pt x="0" y="1407"/>
                </a:lnTo>
                <a:lnTo>
                  <a:pt x="0" y="1407"/>
                </a:lnTo>
                <a:lnTo>
                  <a:pt x="404" y="1241"/>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TextBox 251"/>
          <p:cNvSpPr txBox="1"/>
          <p:nvPr/>
        </p:nvSpPr>
        <p:spPr>
          <a:xfrm>
            <a:off x="6026738" y="5075350"/>
            <a:ext cx="90120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70%</a:t>
            </a:r>
            <a:endParaRPr lang="id-ID" sz="3600" b="1" dirty="0">
              <a:solidFill>
                <a:schemeClr val="bg1"/>
              </a:solidFill>
              <a:latin typeface="Agency FB" panose="020B0503020202020204" pitchFamily="34" charset="0"/>
            </a:endParaRPr>
          </a:p>
        </p:txBody>
      </p:sp>
      <p:sp>
        <p:nvSpPr>
          <p:cNvPr id="253" name="TextBox 252"/>
          <p:cNvSpPr txBox="1"/>
          <p:nvPr/>
        </p:nvSpPr>
        <p:spPr>
          <a:xfrm>
            <a:off x="7401108" y="5075350"/>
            <a:ext cx="91242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40%</a:t>
            </a:r>
            <a:endParaRPr lang="id-ID" sz="3600" b="1" dirty="0">
              <a:solidFill>
                <a:schemeClr val="bg1"/>
              </a:solidFill>
              <a:latin typeface="Agency FB" panose="020B0503020202020204" pitchFamily="34" charset="0"/>
            </a:endParaRPr>
          </a:p>
        </p:txBody>
      </p:sp>
      <p:sp>
        <p:nvSpPr>
          <p:cNvPr id="254" name="TextBox 253"/>
          <p:cNvSpPr txBox="1"/>
          <p:nvPr/>
        </p:nvSpPr>
        <p:spPr>
          <a:xfrm>
            <a:off x="10215865" y="5075350"/>
            <a:ext cx="914033"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30%</a:t>
            </a:r>
            <a:endParaRPr lang="id-ID" sz="3600" b="1" dirty="0">
              <a:solidFill>
                <a:schemeClr val="bg1"/>
              </a:solidFill>
              <a:latin typeface="Agency FB" panose="020B0503020202020204" pitchFamily="34" charset="0"/>
            </a:endParaRPr>
          </a:p>
        </p:txBody>
      </p:sp>
      <p:sp>
        <p:nvSpPr>
          <p:cNvPr id="255" name="TextBox 254"/>
          <p:cNvSpPr txBox="1"/>
          <p:nvPr/>
        </p:nvSpPr>
        <p:spPr>
          <a:xfrm>
            <a:off x="8813426" y="5075350"/>
            <a:ext cx="90120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70%</a:t>
            </a:r>
            <a:endParaRPr lang="id-ID" sz="3600" b="1" dirty="0">
              <a:solidFill>
                <a:schemeClr val="bg1"/>
              </a:solidFill>
              <a:latin typeface="Agency FB" panose="020B0503020202020204" pitchFamily="34" charset="0"/>
            </a:endParaRPr>
          </a:p>
        </p:txBody>
      </p:sp>
      <p:sp>
        <p:nvSpPr>
          <p:cNvPr id="256" name="Isosceles Triangle 255"/>
          <p:cNvSpPr/>
          <p:nvPr/>
        </p:nvSpPr>
        <p:spPr>
          <a:xfrm rot="10800000">
            <a:off x="6300776"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7" name="Isosceles Triangle 256"/>
          <p:cNvSpPr/>
          <p:nvPr/>
        </p:nvSpPr>
        <p:spPr>
          <a:xfrm rot="10800000">
            <a:off x="7725952"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8" name="Isosceles Triangle 257"/>
          <p:cNvSpPr/>
          <p:nvPr/>
        </p:nvSpPr>
        <p:spPr>
          <a:xfrm rot="10800000">
            <a:off x="10540048"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9" name="Isosceles Triangle 258"/>
          <p:cNvSpPr/>
          <p:nvPr/>
        </p:nvSpPr>
        <p:spPr>
          <a:xfrm rot="10800000">
            <a:off x="9137101"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0" name="Group 259"/>
          <p:cNvGrpSpPr/>
          <p:nvPr/>
        </p:nvGrpSpPr>
        <p:grpSpPr>
          <a:xfrm>
            <a:off x="6286884" y="1691991"/>
            <a:ext cx="305291" cy="300429"/>
            <a:chOff x="6297613" y="1392238"/>
            <a:chExt cx="498475" cy="490537"/>
          </a:xfrm>
          <a:solidFill>
            <a:schemeClr val="bg1">
              <a:lumMod val="65000"/>
            </a:schemeClr>
          </a:solidFill>
        </p:grpSpPr>
        <p:sp>
          <p:nvSpPr>
            <p:cNvPr id="261" name="Freeform 26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4" name="Group 263"/>
          <p:cNvGrpSpPr/>
          <p:nvPr/>
        </p:nvGrpSpPr>
        <p:grpSpPr>
          <a:xfrm>
            <a:off x="7705762" y="1655045"/>
            <a:ext cx="282929" cy="300430"/>
            <a:chOff x="6881813" y="2154238"/>
            <a:chExt cx="461963" cy="490538"/>
          </a:xfrm>
          <a:solidFill>
            <a:schemeClr val="bg1">
              <a:lumMod val="65000"/>
            </a:schemeClr>
          </a:solidFill>
        </p:grpSpPr>
        <p:sp>
          <p:nvSpPr>
            <p:cNvPr id="26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8" name="Freeform 28"/>
          <p:cNvSpPr>
            <a:spLocks noEditPoints="1"/>
          </p:cNvSpPr>
          <p:nvPr/>
        </p:nvSpPr>
        <p:spPr bwMode="auto">
          <a:xfrm>
            <a:off x="10521339" y="1654559"/>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69" name="Group 268"/>
          <p:cNvGrpSpPr/>
          <p:nvPr/>
        </p:nvGrpSpPr>
        <p:grpSpPr>
          <a:xfrm>
            <a:off x="9081954" y="1594474"/>
            <a:ext cx="397193" cy="393375"/>
            <a:chOff x="7219950" y="3429000"/>
            <a:chExt cx="495300" cy="490538"/>
          </a:xfrm>
          <a:solidFill>
            <a:schemeClr val="bg1">
              <a:lumMod val="65000"/>
            </a:schemeClr>
          </a:solidFill>
        </p:grpSpPr>
        <p:sp>
          <p:nvSpPr>
            <p:cNvPr id="270"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1" name="TextBox 310"/>
          <p:cNvSpPr txBox="1"/>
          <p:nvPr/>
        </p:nvSpPr>
        <p:spPr>
          <a:xfrm>
            <a:off x="793918" y="2550318"/>
            <a:ext cx="323466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Bar Words</a:t>
            </a:r>
            <a:endParaRPr lang="id-ID" sz="4800" b="1" dirty="0">
              <a:solidFill>
                <a:srgbClr val="FF6D6D"/>
              </a:solidFill>
              <a:latin typeface="Raleway" panose="020B0003030101060003" pitchFamily="34" charset="0"/>
            </a:endParaRPr>
          </a:p>
        </p:txBody>
      </p:sp>
      <p:sp>
        <p:nvSpPr>
          <p:cNvPr id="312" name="Rectangle 311"/>
          <p:cNvSpPr/>
          <p:nvPr/>
        </p:nvSpPr>
        <p:spPr>
          <a:xfrm>
            <a:off x="793917" y="3326151"/>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2114939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0"/>
                                        </p:tgtEl>
                                        <p:attrNameLst>
                                          <p:attrName>style.visibility</p:attrName>
                                        </p:attrNameLst>
                                      </p:cBhvr>
                                      <p:to>
                                        <p:strVal val="visible"/>
                                      </p:to>
                                    </p:set>
                                    <p:animEffect transition="in" filter="fade">
                                      <p:cBhvr>
                                        <p:cTn id="15" dur="500"/>
                                        <p:tgtEl>
                                          <p:spTgt spid="260"/>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6"/>
                                        </p:tgtEl>
                                        <p:attrNameLst>
                                          <p:attrName>style.visibility</p:attrName>
                                        </p:attrNameLst>
                                      </p:cBhvr>
                                      <p:to>
                                        <p:strVal val="visible"/>
                                      </p:to>
                                    </p:set>
                                    <p:anim calcmode="lin" valueType="num">
                                      <p:cBhvr>
                                        <p:cTn id="18" dur="500" fill="hold"/>
                                        <p:tgtEl>
                                          <p:spTgt spid="256"/>
                                        </p:tgtEl>
                                        <p:attrNameLst>
                                          <p:attrName>ppt_w</p:attrName>
                                        </p:attrNameLst>
                                      </p:cBhvr>
                                      <p:tavLst>
                                        <p:tav tm="0">
                                          <p:val>
                                            <p:fltVal val="0"/>
                                          </p:val>
                                        </p:tav>
                                        <p:tav tm="100000">
                                          <p:val>
                                            <p:strVal val="#ppt_w"/>
                                          </p:val>
                                        </p:tav>
                                      </p:tavLst>
                                    </p:anim>
                                    <p:anim calcmode="lin" valueType="num">
                                      <p:cBhvr>
                                        <p:cTn id="19" dur="500" fill="hold"/>
                                        <p:tgtEl>
                                          <p:spTgt spid="256"/>
                                        </p:tgtEl>
                                        <p:attrNameLst>
                                          <p:attrName>ppt_h</p:attrName>
                                        </p:attrNameLst>
                                      </p:cBhvr>
                                      <p:tavLst>
                                        <p:tav tm="0">
                                          <p:val>
                                            <p:fltVal val="0"/>
                                          </p:val>
                                        </p:tav>
                                        <p:tav tm="100000">
                                          <p:val>
                                            <p:strVal val="#ppt_h"/>
                                          </p:val>
                                        </p:tav>
                                      </p:tavLst>
                                    </p:anim>
                                    <p:animEffect transition="in" filter="fade">
                                      <p:cBhvr>
                                        <p:cTn id="20" dur="500"/>
                                        <p:tgtEl>
                                          <p:spTgt spid="256"/>
                                        </p:tgtEl>
                                      </p:cBhvr>
                                    </p:animEffect>
                                  </p:childTnLst>
                                </p:cTn>
                              </p:par>
                            </p:childTnLst>
                          </p:cTn>
                        </p:par>
                        <p:par>
                          <p:cTn id="21" fill="hold">
                            <p:stCondLst>
                              <p:cond delay="1500"/>
                            </p:stCondLst>
                            <p:childTnLst>
                              <p:par>
                                <p:cTn id="22" presetID="42" presetClass="entr" presetSubtype="0" fill="hold" grpId="0" nodeType="afterEffect">
                                  <p:stCondLst>
                                    <p:cond delay="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anim calcmode="lin" valueType="num">
                                      <p:cBhvr>
                                        <p:cTn id="25" dur="500" fill="hold"/>
                                        <p:tgtEl>
                                          <p:spTgt spid="227"/>
                                        </p:tgtEl>
                                        <p:attrNameLst>
                                          <p:attrName>ppt_x</p:attrName>
                                        </p:attrNameLst>
                                      </p:cBhvr>
                                      <p:tavLst>
                                        <p:tav tm="0">
                                          <p:val>
                                            <p:strVal val="#ppt_x"/>
                                          </p:val>
                                        </p:tav>
                                        <p:tav tm="100000">
                                          <p:val>
                                            <p:strVal val="#ppt_x"/>
                                          </p:val>
                                        </p:tav>
                                      </p:tavLst>
                                    </p:anim>
                                    <p:anim calcmode="lin" valueType="num">
                                      <p:cBhvr>
                                        <p:cTn id="26" dur="500" fill="hold"/>
                                        <p:tgtEl>
                                          <p:spTgt spid="22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nodePh="1">
                                  <p:stCondLst>
                                    <p:cond delay="0"/>
                                  </p:stCondLst>
                                  <p:endCondLst>
                                    <p:cond evt="begin" delay="0">
                                      <p:tn val="27"/>
                                    </p:cond>
                                  </p:endCondLst>
                                  <p:childTnLst>
                                    <p:set>
                                      <p:cBhvr>
                                        <p:cTn id="28" dur="1" fill="hold">
                                          <p:stCondLst>
                                            <p:cond delay="0"/>
                                          </p:stCondLst>
                                        </p:cTn>
                                        <p:tgtEl>
                                          <p:spTgt spid="228"/>
                                        </p:tgtEl>
                                        <p:attrNameLst>
                                          <p:attrName>style.visibility</p:attrName>
                                        </p:attrNameLst>
                                      </p:cBhvr>
                                      <p:to>
                                        <p:strVal val="visible"/>
                                      </p:to>
                                    </p:set>
                                    <p:animEffect transition="in" filter="fade">
                                      <p:cBhvr>
                                        <p:cTn id="29" dur="500"/>
                                        <p:tgtEl>
                                          <p:spTgt spid="228"/>
                                        </p:tgtEl>
                                      </p:cBhvr>
                                    </p:animEffect>
                                    <p:anim calcmode="lin" valueType="num">
                                      <p:cBhvr>
                                        <p:cTn id="30" dur="500" fill="hold"/>
                                        <p:tgtEl>
                                          <p:spTgt spid="228"/>
                                        </p:tgtEl>
                                        <p:attrNameLst>
                                          <p:attrName>ppt_x</p:attrName>
                                        </p:attrNameLst>
                                      </p:cBhvr>
                                      <p:tavLst>
                                        <p:tav tm="0">
                                          <p:val>
                                            <p:strVal val="#ppt_x"/>
                                          </p:val>
                                        </p:tav>
                                        <p:tav tm="100000">
                                          <p:val>
                                            <p:strVal val="#ppt_x"/>
                                          </p:val>
                                        </p:tav>
                                      </p:tavLst>
                                    </p:anim>
                                    <p:anim calcmode="lin" valueType="num">
                                      <p:cBhvr>
                                        <p:cTn id="31" dur="500" fill="hold"/>
                                        <p:tgtEl>
                                          <p:spTgt spid="228"/>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29"/>
                                        </p:tgtEl>
                                        <p:attrNameLst>
                                          <p:attrName>style.visibility</p:attrName>
                                        </p:attrNameLst>
                                      </p:cBhvr>
                                      <p:to>
                                        <p:strVal val="visible"/>
                                      </p:to>
                                    </p:set>
                                    <p:animEffect transition="in" filter="fade">
                                      <p:cBhvr>
                                        <p:cTn id="34" dur="500"/>
                                        <p:tgtEl>
                                          <p:spTgt spid="229"/>
                                        </p:tgtEl>
                                      </p:cBhvr>
                                    </p:animEffect>
                                    <p:anim calcmode="lin" valueType="num">
                                      <p:cBhvr>
                                        <p:cTn id="35" dur="500" fill="hold"/>
                                        <p:tgtEl>
                                          <p:spTgt spid="229"/>
                                        </p:tgtEl>
                                        <p:attrNameLst>
                                          <p:attrName>ppt_x</p:attrName>
                                        </p:attrNameLst>
                                      </p:cBhvr>
                                      <p:tavLst>
                                        <p:tav tm="0">
                                          <p:val>
                                            <p:strVal val="#ppt_x"/>
                                          </p:val>
                                        </p:tav>
                                        <p:tav tm="100000">
                                          <p:val>
                                            <p:strVal val="#ppt_x"/>
                                          </p:val>
                                        </p:tav>
                                      </p:tavLst>
                                    </p:anim>
                                    <p:anim calcmode="lin" valueType="num">
                                      <p:cBhvr>
                                        <p:cTn id="36" dur="500" fill="hold"/>
                                        <p:tgtEl>
                                          <p:spTgt spid="229"/>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nodePh="1">
                                  <p:stCondLst>
                                    <p:cond delay="0"/>
                                  </p:stCondLst>
                                  <p:endCondLst>
                                    <p:cond evt="begin" delay="0">
                                      <p:tn val="37"/>
                                    </p:cond>
                                  </p:endCondLst>
                                  <p:childTnLst>
                                    <p:set>
                                      <p:cBhvr>
                                        <p:cTn id="38" dur="1" fill="hold">
                                          <p:stCondLst>
                                            <p:cond delay="0"/>
                                          </p:stCondLst>
                                        </p:cTn>
                                        <p:tgtEl>
                                          <p:spTgt spid="230"/>
                                        </p:tgtEl>
                                        <p:attrNameLst>
                                          <p:attrName>style.visibility</p:attrName>
                                        </p:attrNameLst>
                                      </p:cBhvr>
                                      <p:to>
                                        <p:strVal val="visible"/>
                                      </p:to>
                                    </p:set>
                                    <p:animEffect transition="in" filter="fade">
                                      <p:cBhvr>
                                        <p:cTn id="39" dur="500"/>
                                        <p:tgtEl>
                                          <p:spTgt spid="230"/>
                                        </p:tgtEl>
                                      </p:cBhvr>
                                    </p:animEffect>
                                    <p:anim calcmode="lin" valueType="num">
                                      <p:cBhvr>
                                        <p:cTn id="40" dur="500" fill="hold"/>
                                        <p:tgtEl>
                                          <p:spTgt spid="230"/>
                                        </p:tgtEl>
                                        <p:attrNameLst>
                                          <p:attrName>ppt_x</p:attrName>
                                        </p:attrNameLst>
                                      </p:cBhvr>
                                      <p:tavLst>
                                        <p:tav tm="0">
                                          <p:val>
                                            <p:strVal val="#ppt_x"/>
                                          </p:val>
                                        </p:tav>
                                        <p:tav tm="100000">
                                          <p:val>
                                            <p:strVal val="#ppt_x"/>
                                          </p:val>
                                        </p:tav>
                                      </p:tavLst>
                                    </p:anim>
                                    <p:anim calcmode="lin" valueType="num">
                                      <p:cBhvr>
                                        <p:cTn id="41" dur="500" fill="hold"/>
                                        <p:tgtEl>
                                          <p:spTgt spid="230"/>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31"/>
                                        </p:tgtEl>
                                        <p:attrNameLst>
                                          <p:attrName>style.visibility</p:attrName>
                                        </p:attrNameLst>
                                      </p:cBhvr>
                                      <p:to>
                                        <p:strVal val="visible"/>
                                      </p:to>
                                    </p:set>
                                    <p:animEffect transition="in" filter="fade">
                                      <p:cBhvr>
                                        <p:cTn id="44" dur="500"/>
                                        <p:tgtEl>
                                          <p:spTgt spid="231"/>
                                        </p:tgtEl>
                                      </p:cBhvr>
                                    </p:animEffect>
                                    <p:anim calcmode="lin" valueType="num">
                                      <p:cBhvr>
                                        <p:cTn id="45" dur="500" fill="hold"/>
                                        <p:tgtEl>
                                          <p:spTgt spid="231"/>
                                        </p:tgtEl>
                                        <p:attrNameLst>
                                          <p:attrName>ppt_x</p:attrName>
                                        </p:attrNameLst>
                                      </p:cBhvr>
                                      <p:tavLst>
                                        <p:tav tm="0">
                                          <p:val>
                                            <p:strVal val="#ppt_x"/>
                                          </p:val>
                                        </p:tav>
                                        <p:tav tm="100000">
                                          <p:val>
                                            <p:strVal val="#ppt_x"/>
                                          </p:val>
                                        </p:tav>
                                      </p:tavLst>
                                    </p:anim>
                                    <p:anim calcmode="lin" valueType="num">
                                      <p:cBhvr>
                                        <p:cTn id="46" dur="500" fill="hold"/>
                                        <p:tgtEl>
                                          <p:spTgt spid="23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nodePh="1">
                                  <p:stCondLst>
                                    <p:cond delay="0"/>
                                  </p:stCondLst>
                                  <p:endCondLst>
                                    <p:cond evt="begin" delay="0">
                                      <p:tn val="47"/>
                                    </p:cond>
                                  </p:endCondLst>
                                  <p:childTnLst>
                                    <p:set>
                                      <p:cBhvr>
                                        <p:cTn id="48" dur="1" fill="hold">
                                          <p:stCondLst>
                                            <p:cond delay="0"/>
                                          </p:stCondLst>
                                        </p:cTn>
                                        <p:tgtEl>
                                          <p:spTgt spid="232"/>
                                        </p:tgtEl>
                                        <p:attrNameLst>
                                          <p:attrName>style.visibility</p:attrName>
                                        </p:attrNameLst>
                                      </p:cBhvr>
                                      <p:to>
                                        <p:strVal val="visible"/>
                                      </p:to>
                                    </p:set>
                                    <p:animEffect transition="in" filter="fade">
                                      <p:cBhvr>
                                        <p:cTn id="49" dur="500"/>
                                        <p:tgtEl>
                                          <p:spTgt spid="232"/>
                                        </p:tgtEl>
                                      </p:cBhvr>
                                    </p:animEffect>
                                    <p:anim calcmode="lin" valueType="num">
                                      <p:cBhvr>
                                        <p:cTn id="50" dur="500" fill="hold"/>
                                        <p:tgtEl>
                                          <p:spTgt spid="232"/>
                                        </p:tgtEl>
                                        <p:attrNameLst>
                                          <p:attrName>ppt_x</p:attrName>
                                        </p:attrNameLst>
                                      </p:cBhvr>
                                      <p:tavLst>
                                        <p:tav tm="0">
                                          <p:val>
                                            <p:strVal val="#ppt_x"/>
                                          </p:val>
                                        </p:tav>
                                        <p:tav tm="100000">
                                          <p:val>
                                            <p:strVal val="#ppt_x"/>
                                          </p:val>
                                        </p:tav>
                                      </p:tavLst>
                                    </p:anim>
                                    <p:anim calcmode="lin" valueType="num">
                                      <p:cBhvr>
                                        <p:cTn id="51" dur="500" fill="hold"/>
                                        <p:tgtEl>
                                          <p:spTgt spid="232"/>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233"/>
                                        </p:tgtEl>
                                        <p:attrNameLst>
                                          <p:attrName>style.visibility</p:attrName>
                                        </p:attrNameLst>
                                      </p:cBhvr>
                                      <p:to>
                                        <p:strVal val="visible"/>
                                      </p:to>
                                    </p:set>
                                    <p:animEffect transition="in" filter="fade">
                                      <p:cBhvr>
                                        <p:cTn id="54" dur="500"/>
                                        <p:tgtEl>
                                          <p:spTgt spid="233"/>
                                        </p:tgtEl>
                                      </p:cBhvr>
                                    </p:animEffect>
                                    <p:anim calcmode="lin" valueType="num">
                                      <p:cBhvr>
                                        <p:cTn id="55" dur="500" fill="hold"/>
                                        <p:tgtEl>
                                          <p:spTgt spid="233"/>
                                        </p:tgtEl>
                                        <p:attrNameLst>
                                          <p:attrName>ppt_x</p:attrName>
                                        </p:attrNameLst>
                                      </p:cBhvr>
                                      <p:tavLst>
                                        <p:tav tm="0">
                                          <p:val>
                                            <p:strVal val="#ppt_x"/>
                                          </p:val>
                                        </p:tav>
                                        <p:tav tm="100000">
                                          <p:val>
                                            <p:strVal val="#ppt_x"/>
                                          </p:val>
                                        </p:tav>
                                      </p:tavLst>
                                    </p:anim>
                                    <p:anim calcmode="lin" valueType="num">
                                      <p:cBhvr>
                                        <p:cTn id="56" dur="500" fill="hold"/>
                                        <p:tgtEl>
                                          <p:spTgt spid="233"/>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nodePh="1">
                                  <p:stCondLst>
                                    <p:cond delay="0"/>
                                  </p:stCondLst>
                                  <p:endCondLst>
                                    <p:cond evt="begin" delay="0">
                                      <p:tn val="57"/>
                                    </p:cond>
                                  </p:endCondLst>
                                  <p:childTnLst>
                                    <p:set>
                                      <p:cBhvr>
                                        <p:cTn id="58" dur="1" fill="hold">
                                          <p:stCondLst>
                                            <p:cond delay="0"/>
                                          </p:stCondLst>
                                        </p:cTn>
                                        <p:tgtEl>
                                          <p:spTgt spid="234"/>
                                        </p:tgtEl>
                                        <p:attrNameLst>
                                          <p:attrName>style.visibility</p:attrName>
                                        </p:attrNameLst>
                                      </p:cBhvr>
                                      <p:to>
                                        <p:strVal val="visible"/>
                                      </p:to>
                                    </p:set>
                                    <p:animEffect transition="in" filter="fade">
                                      <p:cBhvr>
                                        <p:cTn id="59" dur="500"/>
                                        <p:tgtEl>
                                          <p:spTgt spid="234"/>
                                        </p:tgtEl>
                                      </p:cBhvr>
                                    </p:animEffect>
                                    <p:anim calcmode="lin" valueType="num">
                                      <p:cBhvr>
                                        <p:cTn id="60" dur="500" fill="hold"/>
                                        <p:tgtEl>
                                          <p:spTgt spid="234"/>
                                        </p:tgtEl>
                                        <p:attrNameLst>
                                          <p:attrName>ppt_x</p:attrName>
                                        </p:attrNameLst>
                                      </p:cBhvr>
                                      <p:tavLst>
                                        <p:tav tm="0">
                                          <p:val>
                                            <p:strVal val="#ppt_x"/>
                                          </p:val>
                                        </p:tav>
                                        <p:tav tm="100000">
                                          <p:val>
                                            <p:strVal val="#ppt_x"/>
                                          </p:val>
                                        </p:tav>
                                      </p:tavLst>
                                    </p:anim>
                                    <p:anim calcmode="lin" valueType="num">
                                      <p:cBhvr>
                                        <p:cTn id="61" dur="500" fill="hold"/>
                                        <p:tgtEl>
                                          <p:spTgt spid="234"/>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235"/>
                                        </p:tgtEl>
                                        <p:attrNameLst>
                                          <p:attrName>style.visibility</p:attrName>
                                        </p:attrNameLst>
                                      </p:cBhvr>
                                      <p:to>
                                        <p:strVal val="visible"/>
                                      </p:to>
                                    </p:set>
                                    <p:animEffect transition="in" filter="fade">
                                      <p:cBhvr>
                                        <p:cTn id="64" dur="500"/>
                                        <p:tgtEl>
                                          <p:spTgt spid="235"/>
                                        </p:tgtEl>
                                      </p:cBhvr>
                                    </p:animEffect>
                                    <p:anim calcmode="lin" valueType="num">
                                      <p:cBhvr>
                                        <p:cTn id="65" dur="500" fill="hold"/>
                                        <p:tgtEl>
                                          <p:spTgt spid="235"/>
                                        </p:tgtEl>
                                        <p:attrNameLst>
                                          <p:attrName>ppt_x</p:attrName>
                                        </p:attrNameLst>
                                      </p:cBhvr>
                                      <p:tavLst>
                                        <p:tav tm="0">
                                          <p:val>
                                            <p:strVal val="#ppt_x"/>
                                          </p:val>
                                        </p:tav>
                                        <p:tav tm="100000">
                                          <p:val>
                                            <p:strVal val="#ppt_x"/>
                                          </p:val>
                                        </p:tav>
                                      </p:tavLst>
                                    </p:anim>
                                    <p:anim calcmode="lin" valueType="num">
                                      <p:cBhvr>
                                        <p:cTn id="66" dur="500" fill="hold"/>
                                        <p:tgtEl>
                                          <p:spTgt spid="23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nodePh="1">
                                  <p:stCondLst>
                                    <p:cond delay="0"/>
                                  </p:stCondLst>
                                  <p:endCondLst>
                                    <p:cond evt="begin" delay="0">
                                      <p:tn val="67"/>
                                    </p:cond>
                                  </p:endCondLst>
                                  <p:childTnLst>
                                    <p:set>
                                      <p:cBhvr>
                                        <p:cTn id="68" dur="1" fill="hold">
                                          <p:stCondLst>
                                            <p:cond delay="0"/>
                                          </p:stCondLst>
                                        </p:cTn>
                                        <p:tgtEl>
                                          <p:spTgt spid="236"/>
                                        </p:tgtEl>
                                        <p:attrNameLst>
                                          <p:attrName>style.visibility</p:attrName>
                                        </p:attrNameLst>
                                      </p:cBhvr>
                                      <p:to>
                                        <p:strVal val="visible"/>
                                      </p:to>
                                    </p:set>
                                    <p:animEffect transition="in" filter="fade">
                                      <p:cBhvr>
                                        <p:cTn id="69" dur="500"/>
                                        <p:tgtEl>
                                          <p:spTgt spid="236"/>
                                        </p:tgtEl>
                                      </p:cBhvr>
                                    </p:animEffect>
                                    <p:anim calcmode="lin" valueType="num">
                                      <p:cBhvr>
                                        <p:cTn id="70" dur="500" fill="hold"/>
                                        <p:tgtEl>
                                          <p:spTgt spid="236"/>
                                        </p:tgtEl>
                                        <p:attrNameLst>
                                          <p:attrName>ppt_x</p:attrName>
                                        </p:attrNameLst>
                                      </p:cBhvr>
                                      <p:tavLst>
                                        <p:tav tm="0">
                                          <p:val>
                                            <p:strVal val="#ppt_x"/>
                                          </p:val>
                                        </p:tav>
                                        <p:tav tm="100000">
                                          <p:val>
                                            <p:strVal val="#ppt_x"/>
                                          </p:val>
                                        </p:tav>
                                      </p:tavLst>
                                    </p:anim>
                                    <p:anim calcmode="lin" valueType="num">
                                      <p:cBhvr>
                                        <p:cTn id="71" dur="500" fill="hold"/>
                                        <p:tgtEl>
                                          <p:spTgt spid="2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nodePh="1">
                                  <p:stCondLst>
                                    <p:cond delay="0"/>
                                  </p:stCondLst>
                                  <p:endCondLst>
                                    <p:cond evt="begin" delay="0">
                                      <p:tn val="72"/>
                                    </p:cond>
                                  </p:endCondLst>
                                  <p:childTnLst>
                                    <p:set>
                                      <p:cBhvr>
                                        <p:cTn id="73" dur="1" fill="hold">
                                          <p:stCondLst>
                                            <p:cond delay="0"/>
                                          </p:stCondLst>
                                        </p:cTn>
                                        <p:tgtEl>
                                          <p:spTgt spid="238"/>
                                        </p:tgtEl>
                                        <p:attrNameLst>
                                          <p:attrName>style.visibility</p:attrName>
                                        </p:attrNameLst>
                                      </p:cBhvr>
                                      <p:to>
                                        <p:strVal val="visible"/>
                                      </p:to>
                                    </p:set>
                                    <p:animEffect transition="in" filter="fade">
                                      <p:cBhvr>
                                        <p:cTn id="74" dur="500"/>
                                        <p:tgtEl>
                                          <p:spTgt spid="238"/>
                                        </p:tgtEl>
                                      </p:cBhvr>
                                    </p:animEffect>
                                    <p:anim calcmode="lin" valueType="num">
                                      <p:cBhvr>
                                        <p:cTn id="75" dur="500" fill="hold"/>
                                        <p:tgtEl>
                                          <p:spTgt spid="238"/>
                                        </p:tgtEl>
                                        <p:attrNameLst>
                                          <p:attrName>ppt_x</p:attrName>
                                        </p:attrNameLst>
                                      </p:cBhvr>
                                      <p:tavLst>
                                        <p:tav tm="0">
                                          <p:val>
                                            <p:strVal val="#ppt_x"/>
                                          </p:val>
                                        </p:tav>
                                        <p:tav tm="100000">
                                          <p:val>
                                            <p:strVal val="#ppt_x"/>
                                          </p:val>
                                        </p:tav>
                                      </p:tavLst>
                                    </p:anim>
                                    <p:anim calcmode="lin" valueType="num">
                                      <p:cBhvr>
                                        <p:cTn id="76" dur="500" fill="hold"/>
                                        <p:tgtEl>
                                          <p:spTgt spid="23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nodePh="1">
                                  <p:stCondLst>
                                    <p:cond delay="0"/>
                                  </p:stCondLst>
                                  <p:endCondLst>
                                    <p:cond evt="begin" delay="0">
                                      <p:tn val="77"/>
                                    </p:cond>
                                  </p:endCondLst>
                                  <p:childTnLst>
                                    <p:set>
                                      <p:cBhvr>
                                        <p:cTn id="78" dur="1" fill="hold">
                                          <p:stCondLst>
                                            <p:cond delay="0"/>
                                          </p:stCondLst>
                                        </p:cTn>
                                        <p:tgtEl>
                                          <p:spTgt spid="240"/>
                                        </p:tgtEl>
                                        <p:attrNameLst>
                                          <p:attrName>style.visibility</p:attrName>
                                        </p:attrNameLst>
                                      </p:cBhvr>
                                      <p:to>
                                        <p:strVal val="visible"/>
                                      </p:to>
                                    </p:set>
                                    <p:animEffect transition="in" filter="fade">
                                      <p:cBhvr>
                                        <p:cTn id="79" dur="500"/>
                                        <p:tgtEl>
                                          <p:spTgt spid="240"/>
                                        </p:tgtEl>
                                      </p:cBhvr>
                                    </p:animEffect>
                                    <p:anim calcmode="lin" valueType="num">
                                      <p:cBhvr>
                                        <p:cTn id="80" dur="500" fill="hold"/>
                                        <p:tgtEl>
                                          <p:spTgt spid="240"/>
                                        </p:tgtEl>
                                        <p:attrNameLst>
                                          <p:attrName>ppt_x</p:attrName>
                                        </p:attrNameLst>
                                      </p:cBhvr>
                                      <p:tavLst>
                                        <p:tav tm="0">
                                          <p:val>
                                            <p:strVal val="#ppt_x"/>
                                          </p:val>
                                        </p:tav>
                                        <p:tav tm="100000">
                                          <p:val>
                                            <p:strVal val="#ppt_x"/>
                                          </p:val>
                                        </p:tav>
                                      </p:tavLst>
                                    </p:anim>
                                    <p:anim calcmode="lin" valueType="num">
                                      <p:cBhvr>
                                        <p:cTn id="81" dur="500" fill="hold"/>
                                        <p:tgtEl>
                                          <p:spTgt spid="240"/>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1"/>
                                        </p:tgtEl>
                                        <p:attrNameLst>
                                          <p:attrName>style.visibility</p:attrName>
                                        </p:attrNameLst>
                                      </p:cBhvr>
                                      <p:to>
                                        <p:strVal val="visible"/>
                                      </p:to>
                                    </p:set>
                                    <p:animEffect transition="in" filter="fade">
                                      <p:cBhvr>
                                        <p:cTn id="84" dur="500"/>
                                        <p:tgtEl>
                                          <p:spTgt spid="241"/>
                                        </p:tgtEl>
                                      </p:cBhvr>
                                    </p:animEffect>
                                    <p:anim calcmode="lin" valueType="num">
                                      <p:cBhvr>
                                        <p:cTn id="85" dur="500" fill="hold"/>
                                        <p:tgtEl>
                                          <p:spTgt spid="241"/>
                                        </p:tgtEl>
                                        <p:attrNameLst>
                                          <p:attrName>ppt_x</p:attrName>
                                        </p:attrNameLst>
                                      </p:cBhvr>
                                      <p:tavLst>
                                        <p:tav tm="0">
                                          <p:val>
                                            <p:strVal val="#ppt_x"/>
                                          </p:val>
                                        </p:tav>
                                        <p:tav tm="100000">
                                          <p:val>
                                            <p:strVal val="#ppt_x"/>
                                          </p:val>
                                        </p:tav>
                                      </p:tavLst>
                                    </p:anim>
                                    <p:anim calcmode="lin" valueType="num">
                                      <p:cBhvr>
                                        <p:cTn id="86" dur="500" fill="hold"/>
                                        <p:tgtEl>
                                          <p:spTgt spid="241"/>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nodePh="1">
                                  <p:stCondLst>
                                    <p:cond delay="0"/>
                                  </p:stCondLst>
                                  <p:endCondLst>
                                    <p:cond evt="begin" delay="0">
                                      <p:tn val="87"/>
                                    </p:cond>
                                  </p:end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anim calcmode="lin" valueType="num">
                                      <p:cBhvr>
                                        <p:cTn id="90" dur="500" fill="hold"/>
                                        <p:tgtEl>
                                          <p:spTgt spid="242"/>
                                        </p:tgtEl>
                                        <p:attrNameLst>
                                          <p:attrName>ppt_x</p:attrName>
                                        </p:attrNameLst>
                                      </p:cBhvr>
                                      <p:tavLst>
                                        <p:tav tm="0">
                                          <p:val>
                                            <p:strVal val="#ppt_x"/>
                                          </p:val>
                                        </p:tav>
                                        <p:tav tm="100000">
                                          <p:val>
                                            <p:strVal val="#ppt_x"/>
                                          </p:val>
                                        </p:tav>
                                      </p:tavLst>
                                    </p:anim>
                                    <p:anim calcmode="lin" valueType="num">
                                      <p:cBhvr>
                                        <p:cTn id="91" dur="500" fill="hold"/>
                                        <p:tgtEl>
                                          <p:spTgt spid="242"/>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nodePh="1">
                                  <p:stCondLst>
                                    <p:cond delay="0"/>
                                  </p:stCondLst>
                                  <p:endCondLst>
                                    <p:cond evt="begin" delay="0">
                                      <p:tn val="92"/>
                                    </p:cond>
                                  </p:endCondLst>
                                  <p:childTnLst>
                                    <p:set>
                                      <p:cBhvr>
                                        <p:cTn id="93" dur="1" fill="hold">
                                          <p:stCondLst>
                                            <p:cond delay="0"/>
                                          </p:stCondLst>
                                        </p:cTn>
                                        <p:tgtEl>
                                          <p:spTgt spid="244"/>
                                        </p:tgtEl>
                                        <p:attrNameLst>
                                          <p:attrName>style.visibility</p:attrName>
                                        </p:attrNameLst>
                                      </p:cBhvr>
                                      <p:to>
                                        <p:strVal val="visible"/>
                                      </p:to>
                                    </p:set>
                                    <p:animEffect transition="in" filter="fade">
                                      <p:cBhvr>
                                        <p:cTn id="94" dur="500"/>
                                        <p:tgtEl>
                                          <p:spTgt spid="244"/>
                                        </p:tgtEl>
                                      </p:cBhvr>
                                    </p:animEffect>
                                    <p:anim calcmode="lin" valueType="num">
                                      <p:cBhvr>
                                        <p:cTn id="95" dur="500" fill="hold"/>
                                        <p:tgtEl>
                                          <p:spTgt spid="244"/>
                                        </p:tgtEl>
                                        <p:attrNameLst>
                                          <p:attrName>ppt_x</p:attrName>
                                        </p:attrNameLst>
                                      </p:cBhvr>
                                      <p:tavLst>
                                        <p:tav tm="0">
                                          <p:val>
                                            <p:strVal val="#ppt_x"/>
                                          </p:val>
                                        </p:tav>
                                        <p:tav tm="100000">
                                          <p:val>
                                            <p:strVal val="#ppt_x"/>
                                          </p:val>
                                        </p:tav>
                                      </p:tavLst>
                                    </p:anim>
                                    <p:anim calcmode="lin" valueType="num">
                                      <p:cBhvr>
                                        <p:cTn id="96" dur="500" fill="hold"/>
                                        <p:tgtEl>
                                          <p:spTgt spid="244"/>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245"/>
                                        </p:tgtEl>
                                        <p:attrNameLst>
                                          <p:attrName>style.visibility</p:attrName>
                                        </p:attrNameLst>
                                      </p:cBhvr>
                                      <p:to>
                                        <p:strVal val="visible"/>
                                      </p:to>
                                    </p:set>
                                    <p:animEffect transition="in" filter="fade">
                                      <p:cBhvr>
                                        <p:cTn id="99" dur="500"/>
                                        <p:tgtEl>
                                          <p:spTgt spid="245"/>
                                        </p:tgtEl>
                                      </p:cBhvr>
                                    </p:animEffect>
                                    <p:anim calcmode="lin" valueType="num">
                                      <p:cBhvr>
                                        <p:cTn id="100" dur="500" fill="hold"/>
                                        <p:tgtEl>
                                          <p:spTgt spid="245"/>
                                        </p:tgtEl>
                                        <p:attrNameLst>
                                          <p:attrName>ppt_x</p:attrName>
                                        </p:attrNameLst>
                                      </p:cBhvr>
                                      <p:tavLst>
                                        <p:tav tm="0">
                                          <p:val>
                                            <p:strVal val="#ppt_x"/>
                                          </p:val>
                                        </p:tav>
                                        <p:tav tm="100000">
                                          <p:val>
                                            <p:strVal val="#ppt_x"/>
                                          </p:val>
                                        </p:tav>
                                      </p:tavLst>
                                    </p:anim>
                                    <p:anim calcmode="lin" valueType="num">
                                      <p:cBhvr>
                                        <p:cTn id="101" dur="500" fill="hold"/>
                                        <p:tgtEl>
                                          <p:spTgt spid="245"/>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nodePh="1">
                                  <p:stCondLst>
                                    <p:cond delay="0"/>
                                  </p:stCondLst>
                                  <p:endCondLst>
                                    <p:cond evt="begin" delay="0">
                                      <p:tn val="102"/>
                                    </p:cond>
                                  </p:endCondLst>
                                  <p:childTnLst>
                                    <p:set>
                                      <p:cBhvr>
                                        <p:cTn id="103" dur="1" fill="hold">
                                          <p:stCondLst>
                                            <p:cond delay="0"/>
                                          </p:stCondLst>
                                        </p:cTn>
                                        <p:tgtEl>
                                          <p:spTgt spid="246"/>
                                        </p:tgtEl>
                                        <p:attrNameLst>
                                          <p:attrName>style.visibility</p:attrName>
                                        </p:attrNameLst>
                                      </p:cBhvr>
                                      <p:to>
                                        <p:strVal val="visible"/>
                                      </p:to>
                                    </p:set>
                                    <p:animEffect transition="in" filter="fade">
                                      <p:cBhvr>
                                        <p:cTn id="104" dur="500"/>
                                        <p:tgtEl>
                                          <p:spTgt spid="246"/>
                                        </p:tgtEl>
                                      </p:cBhvr>
                                    </p:animEffect>
                                    <p:anim calcmode="lin" valueType="num">
                                      <p:cBhvr>
                                        <p:cTn id="105" dur="500" fill="hold"/>
                                        <p:tgtEl>
                                          <p:spTgt spid="246"/>
                                        </p:tgtEl>
                                        <p:attrNameLst>
                                          <p:attrName>ppt_x</p:attrName>
                                        </p:attrNameLst>
                                      </p:cBhvr>
                                      <p:tavLst>
                                        <p:tav tm="0">
                                          <p:val>
                                            <p:strVal val="#ppt_x"/>
                                          </p:val>
                                        </p:tav>
                                        <p:tav tm="100000">
                                          <p:val>
                                            <p:strVal val="#ppt_x"/>
                                          </p:val>
                                        </p:tav>
                                      </p:tavLst>
                                    </p:anim>
                                    <p:anim calcmode="lin" valueType="num">
                                      <p:cBhvr>
                                        <p:cTn id="106" dur="500" fill="hold"/>
                                        <p:tgtEl>
                                          <p:spTgt spid="24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247"/>
                                        </p:tgtEl>
                                        <p:attrNameLst>
                                          <p:attrName>style.visibility</p:attrName>
                                        </p:attrNameLst>
                                      </p:cBhvr>
                                      <p:to>
                                        <p:strVal val="visible"/>
                                      </p:to>
                                    </p:set>
                                    <p:animEffect transition="in" filter="fade">
                                      <p:cBhvr>
                                        <p:cTn id="109" dur="500"/>
                                        <p:tgtEl>
                                          <p:spTgt spid="247"/>
                                        </p:tgtEl>
                                      </p:cBhvr>
                                    </p:animEffect>
                                    <p:anim calcmode="lin" valueType="num">
                                      <p:cBhvr>
                                        <p:cTn id="110" dur="500" fill="hold"/>
                                        <p:tgtEl>
                                          <p:spTgt spid="247"/>
                                        </p:tgtEl>
                                        <p:attrNameLst>
                                          <p:attrName>ppt_x</p:attrName>
                                        </p:attrNameLst>
                                      </p:cBhvr>
                                      <p:tavLst>
                                        <p:tav tm="0">
                                          <p:val>
                                            <p:strVal val="#ppt_x"/>
                                          </p:val>
                                        </p:tav>
                                        <p:tav tm="100000">
                                          <p:val>
                                            <p:strVal val="#ppt_x"/>
                                          </p:val>
                                        </p:tav>
                                      </p:tavLst>
                                    </p:anim>
                                    <p:anim calcmode="lin" valueType="num">
                                      <p:cBhvr>
                                        <p:cTn id="111" dur="500" fill="hold"/>
                                        <p:tgtEl>
                                          <p:spTgt spid="247"/>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nodePh="1">
                                  <p:stCondLst>
                                    <p:cond delay="0"/>
                                  </p:stCondLst>
                                  <p:endCondLst>
                                    <p:cond evt="begin" delay="0">
                                      <p:tn val="112"/>
                                    </p:cond>
                                  </p:endCondLst>
                                  <p:childTnLst>
                                    <p:set>
                                      <p:cBhvr>
                                        <p:cTn id="113" dur="1" fill="hold">
                                          <p:stCondLst>
                                            <p:cond delay="0"/>
                                          </p:stCondLst>
                                        </p:cTn>
                                        <p:tgtEl>
                                          <p:spTgt spid="248"/>
                                        </p:tgtEl>
                                        <p:attrNameLst>
                                          <p:attrName>style.visibility</p:attrName>
                                        </p:attrNameLst>
                                      </p:cBhvr>
                                      <p:to>
                                        <p:strVal val="visible"/>
                                      </p:to>
                                    </p:set>
                                    <p:animEffect transition="in" filter="fade">
                                      <p:cBhvr>
                                        <p:cTn id="114" dur="500"/>
                                        <p:tgtEl>
                                          <p:spTgt spid="248"/>
                                        </p:tgtEl>
                                      </p:cBhvr>
                                    </p:animEffect>
                                    <p:anim calcmode="lin" valueType="num">
                                      <p:cBhvr>
                                        <p:cTn id="115" dur="500" fill="hold"/>
                                        <p:tgtEl>
                                          <p:spTgt spid="248"/>
                                        </p:tgtEl>
                                        <p:attrNameLst>
                                          <p:attrName>ppt_x</p:attrName>
                                        </p:attrNameLst>
                                      </p:cBhvr>
                                      <p:tavLst>
                                        <p:tav tm="0">
                                          <p:val>
                                            <p:strVal val="#ppt_x"/>
                                          </p:val>
                                        </p:tav>
                                        <p:tav tm="100000">
                                          <p:val>
                                            <p:strVal val="#ppt_x"/>
                                          </p:val>
                                        </p:tav>
                                      </p:tavLst>
                                    </p:anim>
                                    <p:anim calcmode="lin" valueType="num">
                                      <p:cBhvr>
                                        <p:cTn id="116" dur="500" fill="hold"/>
                                        <p:tgtEl>
                                          <p:spTgt spid="248"/>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nodePh="1">
                                  <p:stCondLst>
                                    <p:cond delay="0"/>
                                  </p:stCondLst>
                                  <p:endCondLst>
                                    <p:cond evt="begin" delay="0">
                                      <p:tn val="117"/>
                                    </p:cond>
                                  </p:endCondLst>
                                  <p:childTnLst>
                                    <p:set>
                                      <p:cBhvr>
                                        <p:cTn id="118" dur="1" fill="hold">
                                          <p:stCondLst>
                                            <p:cond delay="0"/>
                                          </p:stCondLst>
                                        </p:cTn>
                                        <p:tgtEl>
                                          <p:spTgt spid="250"/>
                                        </p:tgtEl>
                                        <p:attrNameLst>
                                          <p:attrName>style.visibility</p:attrName>
                                        </p:attrNameLst>
                                      </p:cBhvr>
                                      <p:to>
                                        <p:strVal val="visible"/>
                                      </p:to>
                                    </p:set>
                                    <p:animEffect transition="in" filter="fade">
                                      <p:cBhvr>
                                        <p:cTn id="119" dur="500"/>
                                        <p:tgtEl>
                                          <p:spTgt spid="250"/>
                                        </p:tgtEl>
                                      </p:cBhvr>
                                    </p:animEffect>
                                    <p:anim calcmode="lin" valueType="num">
                                      <p:cBhvr>
                                        <p:cTn id="120" dur="500" fill="hold"/>
                                        <p:tgtEl>
                                          <p:spTgt spid="250"/>
                                        </p:tgtEl>
                                        <p:attrNameLst>
                                          <p:attrName>ppt_x</p:attrName>
                                        </p:attrNameLst>
                                      </p:cBhvr>
                                      <p:tavLst>
                                        <p:tav tm="0">
                                          <p:val>
                                            <p:strVal val="#ppt_x"/>
                                          </p:val>
                                        </p:tav>
                                        <p:tav tm="100000">
                                          <p:val>
                                            <p:strVal val="#ppt_x"/>
                                          </p:val>
                                        </p:tav>
                                      </p:tavLst>
                                    </p:anim>
                                    <p:anim calcmode="lin" valueType="num">
                                      <p:cBhvr>
                                        <p:cTn id="121" dur="500" fill="hold"/>
                                        <p:tgtEl>
                                          <p:spTgt spid="250"/>
                                        </p:tgtEl>
                                        <p:attrNameLst>
                                          <p:attrName>ppt_y</p:attrName>
                                        </p:attrNameLst>
                                      </p:cBhvr>
                                      <p:tavLst>
                                        <p:tav tm="0">
                                          <p:val>
                                            <p:strVal val="#ppt_y+.1"/>
                                          </p:val>
                                        </p:tav>
                                        <p:tav tm="100000">
                                          <p:val>
                                            <p:strVal val="#ppt_y"/>
                                          </p:val>
                                        </p:tav>
                                      </p:tavLst>
                                    </p:anim>
                                  </p:childTnLst>
                                </p:cTn>
                              </p:par>
                            </p:childTnLst>
                          </p:cTn>
                        </p:par>
                        <p:par>
                          <p:cTn id="122" fill="hold">
                            <p:stCondLst>
                              <p:cond delay="2000"/>
                            </p:stCondLst>
                            <p:childTnLst>
                              <p:par>
                                <p:cTn id="123" presetID="47" presetClass="entr" presetSubtype="0" fill="hold" grpId="0" nodeType="afterEffect">
                                  <p:stCondLst>
                                    <p:cond delay="0"/>
                                  </p:stCondLst>
                                  <p:childTnLst>
                                    <p:set>
                                      <p:cBhvr>
                                        <p:cTn id="124" dur="1" fill="hold">
                                          <p:stCondLst>
                                            <p:cond delay="0"/>
                                          </p:stCondLst>
                                        </p:cTn>
                                        <p:tgtEl>
                                          <p:spTgt spid="239"/>
                                        </p:tgtEl>
                                        <p:attrNameLst>
                                          <p:attrName>style.visibility</p:attrName>
                                        </p:attrNameLst>
                                      </p:cBhvr>
                                      <p:to>
                                        <p:strVal val="visible"/>
                                      </p:to>
                                    </p:set>
                                    <p:animEffect transition="in" filter="fade">
                                      <p:cBhvr>
                                        <p:cTn id="125" dur="500"/>
                                        <p:tgtEl>
                                          <p:spTgt spid="239"/>
                                        </p:tgtEl>
                                      </p:cBhvr>
                                    </p:animEffect>
                                    <p:anim calcmode="lin" valueType="num">
                                      <p:cBhvr>
                                        <p:cTn id="126" dur="500" fill="hold"/>
                                        <p:tgtEl>
                                          <p:spTgt spid="239"/>
                                        </p:tgtEl>
                                        <p:attrNameLst>
                                          <p:attrName>ppt_x</p:attrName>
                                        </p:attrNameLst>
                                      </p:cBhvr>
                                      <p:tavLst>
                                        <p:tav tm="0">
                                          <p:val>
                                            <p:strVal val="#ppt_x"/>
                                          </p:val>
                                        </p:tav>
                                        <p:tav tm="100000">
                                          <p:val>
                                            <p:strVal val="#ppt_x"/>
                                          </p:val>
                                        </p:tav>
                                      </p:tavLst>
                                    </p:anim>
                                    <p:anim calcmode="lin" valueType="num">
                                      <p:cBhvr>
                                        <p:cTn id="127" dur="500" fill="hold"/>
                                        <p:tgtEl>
                                          <p:spTgt spid="239"/>
                                        </p:tgtEl>
                                        <p:attrNameLst>
                                          <p:attrName>ppt_y</p:attrName>
                                        </p:attrNameLst>
                                      </p:cBhvr>
                                      <p:tavLst>
                                        <p:tav tm="0">
                                          <p:val>
                                            <p:strVal val="#ppt_y-.1"/>
                                          </p:val>
                                        </p:tav>
                                        <p:tav tm="100000">
                                          <p:val>
                                            <p:strVal val="#ppt_y"/>
                                          </p:val>
                                        </p:tav>
                                      </p:tavLst>
                                    </p:anim>
                                  </p:childTnLst>
                                </p:cTn>
                              </p:par>
                              <p:par>
                                <p:cTn id="128" presetID="47" presetClass="entr" presetSubtype="0" fill="hold" grpId="0" nodeType="withEffect">
                                  <p:stCondLst>
                                    <p:cond delay="0"/>
                                  </p:stCondLst>
                                  <p:childTnLst>
                                    <p:set>
                                      <p:cBhvr>
                                        <p:cTn id="129" dur="1" fill="hold">
                                          <p:stCondLst>
                                            <p:cond delay="0"/>
                                          </p:stCondLst>
                                        </p:cTn>
                                        <p:tgtEl>
                                          <p:spTgt spid="237"/>
                                        </p:tgtEl>
                                        <p:attrNameLst>
                                          <p:attrName>style.visibility</p:attrName>
                                        </p:attrNameLst>
                                      </p:cBhvr>
                                      <p:to>
                                        <p:strVal val="visible"/>
                                      </p:to>
                                    </p:set>
                                    <p:animEffect transition="in" filter="fade">
                                      <p:cBhvr>
                                        <p:cTn id="130" dur="500"/>
                                        <p:tgtEl>
                                          <p:spTgt spid="237"/>
                                        </p:tgtEl>
                                      </p:cBhvr>
                                    </p:animEffect>
                                    <p:anim calcmode="lin" valueType="num">
                                      <p:cBhvr>
                                        <p:cTn id="131" dur="500" fill="hold"/>
                                        <p:tgtEl>
                                          <p:spTgt spid="237"/>
                                        </p:tgtEl>
                                        <p:attrNameLst>
                                          <p:attrName>ppt_x</p:attrName>
                                        </p:attrNameLst>
                                      </p:cBhvr>
                                      <p:tavLst>
                                        <p:tav tm="0">
                                          <p:val>
                                            <p:strVal val="#ppt_x"/>
                                          </p:val>
                                        </p:tav>
                                        <p:tav tm="100000">
                                          <p:val>
                                            <p:strVal val="#ppt_x"/>
                                          </p:val>
                                        </p:tav>
                                      </p:tavLst>
                                    </p:anim>
                                    <p:anim calcmode="lin" valueType="num">
                                      <p:cBhvr>
                                        <p:cTn id="132" dur="500" fill="hold"/>
                                        <p:tgtEl>
                                          <p:spTgt spid="237"/>
                                        </p:tgtEl>
                                        <p:attrNameLst>
                                          <p:attrName>ppt_y</p:attrName>
                                        </p:attrNameLst>
                                      </p:cBhvr>
                                      <p:tavLst>
                                        <p:tav tm="0">
                                          <p:val>
                                            <p:strVal val="#ppt_y-.1"/>
                                          </p:val>
                                        </p:tav>
                                        <p:tav tm="100000">
                                          <p:val>
                                            <p:strVal val="#ppt_y"/>
                                          </p:val>
                                        </p:tav>
                                      </p:tavLst>
                                    </p:anim>
                                  </p:childTnLst>
                                </p:cTn>
                              </p:par>
                              <p:par>
                                <p:cTn id="133" presetID="47" presetClass="entr" presetSubtype="0" fill="hold" grpId="0" nodeType="withEffect">
                                  <p:stCondLst>
                                    <p:cond delay="0"/>
                                  </p:stCondLst>
                                  <p:childTnLst>
                                    <p:set>
                                      <p:cBhvr>
                                        <p:cTn id="134" dur="1" fill="hold">
                                          <p:stCondLst>
                                            <p:cond delay="0"/>
                                          </p:stCondLst>
                                        </p:cTn>
                                        <p:tgtEl>
                                          <p:spTgt spid="243"/>
                                        </p:tgtEl>
                                        <p:attrNameLst>
                                          <p:attrName>style.visibility</p:attrName>
                                        </p:attrNameLst>
                                      </p:cBhvr>
                                      <p:to>
                                        <p:strVal val="visible"/>
                                      </p:to>
                                    </p:set>
                                    <p:animEffect transition="in" filter="fade">
                                      <p:cBhvr>
                                        <p:cTn id="135" dur="500"/>
                                        <p:tgtEl>
                                          <p:spTgt spid="243"/>
                                        </p:tgtEl>
                                      </p:cBhvr>
                                    </p:animEffect>
                                    <p:anim calcmode="lin" valueType="num">
                                      <p:cBhvr>
                                        <p:cTn id="136" dur="500" fill="hold"/>
                                        <p:tgtEl>
                                          <p:spTgt spid="243"/>
                                        </p:tgtEl>
                                        <p:attrNameLst>
                                          <p:attrName>ppt_x</p:attrName>
                                        </p:attrNameLst>
                                      </p:cBhvr>
                                      <p:tavLst>
                                        <p:tav tm="0">
                                          <p:val>
                                            <p:strVal val="#ppt_x"/>
                                          </p:val>
                                        </p:tav>
                                        <p:tav tm="100000">
                                          <p:val>
                                            <p:strVal val="#ppt_x"/>
                                          </p:val>
                                        </p:tav>
                                      </p:tavLst>
                                    </p:anim>
                                    <p:anim calcmode="lin" valueType="num">
                                      <p:cBhvr>
                                        <p:cTn id="137" dur="500" fill="hold"/>
                                        <p:tgtEl>
                                          <p:spTgt spid="243"/>
                                        </p:tgtEl>
                                        <p:attrNameLst>
                                          <p:attrName>ppt_y</p:attrName>
                                        </p:attrNameLst>
                                      </p:cBhvr>
                                      <p:tavLst>
                                        <p:tav tm="0">
                                          <p:val>
                                            <p:strVal val="#ppt_y-.1"/>
                                          </p:val>
                                        </p:tav>
                                        <p:tav tm="100000">
                                          <p:val>
                                            <p:strVal val="#ppt_y"/>
                                          </p:val>
                                        </p:tav>
                                      </p:tavLst>
                                    </p:anim>
                                  </p:childTnLst>
                                </p:cTn>
                              </p:par>
                              <p:par>
                                <p:cTn id="138" presetID="47" presetClass="entr" presetSubtype="0" fill="hold" grpId="0" nodeType="withEffect">
                                  <p:stCondLst>
                                    <p:cond delay="0"/>
                                  </p:stCondLst>
                                  <p:childTnLst>
                                    <p:set>
                                      <p:cBhvr>
                                        <p:cTn id="139" dur="1" fill="hold">
                                          <p:stCondLst>
                                            <p:cond delay="0"/>
                                          </p:stCondLst>
                                        </p:cTn>
                                        <p:tgtEl>
                                          <p:spTgt spid="249"/>
                                        </p:tgtEl>
                                        <p:attrNameLst>
                                          <p:attrName>style.visibility</p:attrName>
                                        </p:attrNameLst>
                                      </p:cBhvr>
                                      <p:to>
                                        <p:strVal val="visible"/>
                                      </p:to>
                                    </p:set>
                                    <p:animEffect transition="in" filter="fade">
                                      <p:cBhvr>
                                        <p:cTn id="140" dur="500"/>
                                        <p:tgtEl>
                                          <p:spTgt spid="249"/>
                                        </p:tgtEl>
                                      </p:cBhvr>
                                    </p:animEffect>
                                    <p:anim calcmode="lin" valueType="num">
                                      <p:cBhvr>
                                        <p:cTn id="141" dur="500" fill="hold"/>
                                        <p:tgtEl>
                                          <p:spTgt spid="249"/>
                                        </p:tgtEl>
                                        <p:attrNameLst>
                                          <p:attrName>ppt_x</p:attrName>
                                        </p:attrNameLst>
                                      </p:cBhvr>
                                      <p:tavLst>
                                        <p:tav tm="0">
                                          <p:val>
                                            <p:strVal val="#ppt_x"/>
                                          </p:val>
                                        </p:tav>
                                        <p:tav tm="100000">
                                          <p:val>
                                            <p:strVal val="#ppt_x"/>
                                          </p:val>
                                        </p:tav>
                                      </p:tavLst>
                                    </p:anim>
                                    <p:anim calcmode="lin" valueType="num">
                                      <p:cBhvr>
                                        <p:cTn id="142" dur="500" fill="hold"/>
                                        <p:tgtEl>
                                          <p:spTgt spid="249"/>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53" presetClass="entr" presetSubtype="16" fill="hold" grpId="0" nodeType="afterEffect">
                                  <p:stCondLst>
                                    <p:cond delay="0"/>
                                  </p:stCondLst>
                                  <p:childTnLst>
                                    <p:set>
                                      <p:cBhvr>
                                        <p:cTn id="145" dur="1" fill="hold">
                                          <p:stCondLst>
                                            <p:cond delay="0"/>
                                          </p:stCondLst>
                                        </p:cTn>
                                        <p:tgtEl>
                                          <p:spTgt spid="252"/>
                                        </p:tgtEl>
                                        <p:attrNameLst>
                                          <p:attrName>style.visibility</p:attrName>
                                        </p:attrNameLst>
                                      </p:cBhvr>
                                      <p:to>
                                        <p:strVal val="visible"/>
                                      </p:to>
                                    </p:set>
                                    <p:anim calcmode="lin" valueType="num">
                                      <p:cBhvr>
                                        <p:cTn id="146" dur="500" fill="hold"/>
                                        <p:tgtEl>
                                          <p:spTgt spid="252"/>
                                        </p:tgtEl>
                                        <p:attrNameLst>
                                          <p:attrName>ppt_w</p:attrName>
                                        </p:attrNameLst>
                                      </p:cBhvr>
                                      <p:tavLst>
                                        <p:tav tm="0">
                                          <p:val>
                                            <p:fltVal val="0"/>
                                          </p:val>
                                        </p:tav>
                                        <p:tav tm="100000">
                                          <p:val>
                                            <p:strVal val="#ppt_w"/>
                                          </p:val>
                                        </p:tav>
                                      </p:tavLst>
                                    </p:anim>
                                    <p:anim calcmode="lin" valueType="num">
                                      <p:cBhvr>
                                        <p:cTn id="147" dur="500" fill="hold"/>
                                        <p:tgtEl>
                                          <p:spTgt spid="252"/>
                                        </p:tgtEl>
                                        <p:attrNameLst>
                                          <p:attrName>ppt_h</p:attrName>
                                        </p:attrNameLst>
                                      </p:cBhvr>
                                      <p:tavLst>
                                        <p:tav tm="0">
                                          <p:val>
                                            <p:fltVal val="0"/>
                                          </p:val>
                                        </p:tav>
                                        <p:tav tm="100000">
                                          <p:val>
                                            <p:strVal val="#ppt_h"/>
                                          </p:val>
                                        </p:tav>
                                      </p:tavLst>
                                    </p:anim>
                                    <p:animEffect transition="in" filter="fade">
                                      <p:cBhvr>
                                        <p:cTn id="148" dur="500"/>
                                        <p:tgtEl>
                                          <p:spTgt spid="252"/>
                                        </p:tgtEl>
                                      </p:cBhvr>
                                    </p:animEffect>
                                  </p:childTnLst>
                                </p:cTn>
                              </p:par>
                            </p:childTnLst>
                          </p:cTn>
                        </p:par>
                        <p:par>
                          <p:cTn id="149" fill="hold">
                            <p:stCondLst>
                              <p:cond delay="3000"/>
                            </p:stCondLst>
                            <p:childTnLst>
                              <p:par>
                                <p:cTn id="150" presetID="10" presetClass="entr" presetSubtype="0" fill="hold" nodeType="afterEffect">
                                  <p:stCondLst>
                                    <p:cond delay="0"/>
                                  </p:stCondLst>
                                  <p:childTnLst>
                                    <p:set>
                                      <p:cBhvr>
                                        <p:cTn id="151" dur="1" fill="hold">
                                          <p:stCondLst>
                                            <p:cond delay="0"/>
                                          </p:stCondLst>
                                        </p:cTn>
                                        <p:tgtEl>
                                          <p:spTgt spid="264"/>
                                        </p:tgtEl>
                                        <p:attrNameLst>
                                          <p:attrName>style.visibility</p:attrName>
                                        </p:attrNameLst>
                                      </p:cBhvr>
                                      <p:to>
                                        <p:strVal val="visible"/>
                                      </p:to>
                                    </p:set>
                                    <p:animEffect transition="in" filter="fade">
                                      <p:cBhvr>
                                        <p:cTn id="152" dur="500"/>
                                        <p:tgtEl>
                                          <p:spTgt spid="264"/>
                                        </p:tgtEl>
                                      </p:cBhvr>
                                    </p:animEffect>
                                  </p:childTnLst>
                                </p:cTn>
                              </p:par>
                              <p:par>
                                <p:cTn id="153" presetID="53" presetClass="entr" presetSubtype="16" fill="hold" grpId="0" nodeType="withEffect">
                                  <p:stCondLst>
                                    <p:cond delay="0"/>
                                  </p:stCondLst>
                                  <p:childTnLst>
                                    <p:set>
                                      <p:cBhvr>
                                        <p:cTn id="154" dur="1" fill="hold">
                                          <p:stCondLst>
                                            <p:cond delay="0"/>
                                          </p:stCondLst>
                                        </p:cTn>
                                        <p:tgtEl>
                                          <p:spTgt spid="257"/>
                                        </p:tgtEl>
                                        <p:attrNameLst>
                                          <p:attrName>style.visibility</p:attrName>
                                        </p:attrNameLst>
                                      </p:cBhvr>
                                      <p:to>
                                        <p:strVal val="visible"/>
                                      </p:to>
                                    </p:set>
                                    <p:anim calcmode="lin" valueType="num">
                                      <p:cBhvr>
                                        <p:cTn id="155" dur="500" fill="hold"/>
                                        <p:tgtEl>
                                          <p:spTgt spid="257"/>
                                        </p:tgtEl>
                                        <p:attrNameLst>
                                          <p:attrName>ppt_w</p:attrName>
                                        </p:attrNameLst>
                                      </p:cBhvr>
                                      <p:tavLst>
                                        <p:tav tm="0">
                                          <p:val>
                                            <p:fltVal val="0"/>
                                          </p:val>
                                        </p:tav>
                                        <p:tav tm="100000">
                                          <p:val>
                                            <p:strVal val="#ppt_w"/>
                                          </p:val>
                                        </p:tav>
                                      </p:tavLst>
                                    </p:anim>
                                    <p:anim calcmode="lin" valueType="num">
                                      <p:cBhvr>
                                        <p:cTn id="156" dur="500" fill="hold"/>
                                        <p:tgtEl>
                                          <p:spTgt spid="257"/>
                                        </p:tgtEl>
                                        <p:attrNameLst>
                                          <p:attrName>ppt_h</p:attrName>
                                        </p:attrNameLst>
                                      </p:cBhvr>
                                      <p:tavLst>
                                        <p:tav tm="0">
                                          <p:val>
                                            <p:fltVal val="0"/>
                                          </p:val>
                                        </p:tav>
                                        <p:tav tm="100000">
                                          <p:val>
                                            <p:strVal val="#ppt_h"/>
                                          </p:val>
                                        </p:tav>
                                      </p:tavLst>
                                    </p:anim>
                                    <p:animEffect transition="in" filter="fade">
                                      <p:cBhvr>
                                        <p:cTn id="157" dur="500"/>
                                        <p:tgtEl>
                                          <p:spTgt spid="257"/>
                                        </p:tgtEl>
                                      </p:cBhvr>
                                    </p:animEffect>
                                  </p:childTnLst>
                                </p:cTn>
                              </p:par>
                            </p:childTnLst>
                          </p:cTn>
                        </p:par>
                        <p:par>
                          <p:cTn id="158" fill="hold">
                            <p:stCondLst>
                              <p:cond delay="3500"/>
                            </p:stCondLst>
                            <p:childTnLst>
                              <p:par>
                                <p:cTn id="159" presetID="42" presetClass="entr" presetSubtype="0" fill="hold" grpId="0" nodeType="afterEffect">
                                  <p:stCondLst>
                                    <p:cond delay="0"/>
                                  </p:stCondLst>
                                  <p:childTnLst>
                                    <p:set>
                                      <p:cBhvr>
                                        <p:cTn id="160" dur="1" fill="hold">
                                          <p:stCondLst>
                                            <p:cond delay="0"/>
                                          </p:stCondLst>
                                        </p:cTn>
                                        <p:tgtEl>
                                          <p:spTgt spid="71"/>
                                        </p:tgtEl>
                                        <p:attrNameLst>
                                          <p:attrName>style.visibility</p:attrName>
                                        </p:attrNameLst>
                                      </p:cBhvr>
                                      <p:to>
                                        <p:strVal val="visible"/>
                                      </p:to>
                                    </p:set>
                                    <p:animEffect transition="in" filter="fade">
                                      <p:cBhvr>
                                        <p:cTn id="161" dur="500"/>
                                        <p:tgtEl>
                                          <p:spTgt spid="71"/>
                                        </p:tgtEl>
                                      </p:cBhvr>
                                    </p:animEffect>
                                    <p:anim calcmode="lin" valueType="num">
                                      <p:cBhvr>
                                        <p:cTn id="162" dur="500" fill="hold"/>
                                        <p:tgtEl>
                                          <p:spTgt spid="71"/>
                                        </p:tgtEl>
                                        <p:attrNameLst>
                                          <p:attrName>ppt_x</p:attrName>
                                        </p:attrNameLst>
                                      </p:cBhvr>
                                      <p:tavLst>
                                        <p:tav tm="0">
                                          <p:val>
                                            <p:strVal val="#ppt_x"/>
                                          </p:val>
                                        </p:tav>
                                        <p:tav tm="100000">
                                          <p:val>
                                            <p:strVal val="#ppt_x"/>
                                          </p:val>
                                        </p:tav>
                                      </p:tavLst>
                                    </p:anim>
                                    <p:anim calcmode="lin" valueType="num">
                                      <p:cBhvr>
                                        <p:cTn id="163" dur="500" fill="hold"/>
                                        <p:tgtEl>
                                          <p:spTgt spid="71"/>
                                        </p:tgtEl>
                                        <p:attrNameLst>
                                          <p:attrName>ppt_y</p:attrName>
                                        </p:attrNameLst>
                                      </p:cBhvr>
                                      <p:tavLst>
                                        <p:tav tm="0">
                                          <p:val>
                                            <p:strVal val="#ppt_y+.1"/>
                                          </p:val>
                                        </p:tav>
                                        <p:tav tm="100000">
                                          <p:val>
                                            <p:strVal val="#ppt_y"/>
                                          </p:val>
                                        </p:tav>
                                      </p:tavLst>
                                    </p:anim>
                                  </p:childTnLst>
                                </p:cTn>
                              </p:par>
                              <p:par>
                                <p:cTn id="164" presetID="42" presetClass="entr" presetSubtype="0" fill="hold" grpId="0" nodeType="withEffect">
                                  <p:stCondLst>
                                    <p:cond delay="0"/>
                                  </p:stCondLst>
                                  <p:childTnLst>
                                    <p:set>
                                      <p:cBhvr>
                                        <p:cTn id="165" dur="1" fill="hold">
                                          <p:stCondLst>
                                            <p:cond delay="0"/>
                                          </p:stCondLst>
                                        </p:cTn>
                                        <p:tgtEl>
                                          <p:spTgt spid="69"/>
                                        </p:tgtEl>
                                        <p:attrNameLst>
                                          <p:attrName>style.visibility</p:attrName>
                                        </p:attrNameLst>
                                      </p:cBhvr>
                                      <p:to>
                                        <p:strVal val="visible"/>
                                      </p:to>
                                    </p:set>
                                    <p:animEffect transition="in" filter="fade">
                                      <p:cBhvr>
                                        <p:cTn id="166" dur="500"/>
                                        <p:tgtEl>
                                          <p:spTgt spid="69"/>
                                        </p:tgtEl>
                                      </p:cBhvr>
                                    </p:animEffect>
                                    <p:anim calcmode="lin" valueType="num">
                                      <p:cBhvr>
                                        <p:cTn id="167" dur="500" fill="hold"/>
                                        <p:tgtEl>
                                          <p:spTgt spid="69"/>
                                        </p:tgtEl>
                                        <p:attrNameLst>
                                          <p:attrName>ppt_x</p:attrName>
                                        </p:attrNameLst>
                                      </p:cBhvr>
                                      <p:tavLst>
                                        <p:tav tm="0">
                                          <p:val>
                                            <p:strVal val="#ppt_x"/>
                                          </p:val>
                                        </p:tav>
                                        <p:tav tm="100000">
                                          <p:val>
                                            <p:strVal val="#ppt_x"/>
                                          </p:val>
                                        </p:tav>
                                      </p:tavLst>
                                    </p:anim>
                                    <p:anim calcmode="lin" valueType="num">
                                      <p:cBhvr>
                                        <p:cTn id="168" dur="500" fill="hold"/>
                                        <p:tgtEl>
                                          <p:spTgt spid="69"/>
                                        </p:tgtEl>
                                        <p:attrNameLst>
                                          <p:attrName>ppt_y</p:attrName>
                                        </p:attrNameLst>
                                      </p:cBhvr>
                                      <p:tavLst>
                                        <p:tav tm="0">
                                          <p:val>
                                            <p:strVal val="#ppt_y+.1"/>
                                          </p:val>
                                        </p:tav>
                                        <p:tav tm="100000">
                                          <p:val>
                                            <p:strVal val="#ppt_y"/>
                                          </p:val>
                                        </p:tav>
                                      </p:tavLst>
                                    </p:anim>
                                  </p:childTnLst>
                                </p:cTn>
                              </p:par>
                              <p:par>
                                <p:cTn id="169" presetID="42" presetClass="entr" presetSubtype="0" fill="hold" grpId="0" nodeType="withEffect">
                                  <p:stCondLst>
                                    <p:cond delay="0"/>
                                  </p:stCondLst>
                                  <p:childTnLst>
                                    <p:set>
                                      <p:cBhvr>
                                        <p:cTn id="170" dur="1" fill="hold">
                                          <p:stCondLst>
                                            <p:cond delay="0"/>
                                          </p:stCondLst>
                                        </p:cTn>
                                        <p:tgtEl>
                                          <p:spTgt spid="73"/>
                                        </p:tgtEl>
                                        <p:attrNameLst>
                                          <p:attrName>style.visibility</p:attrName>
                                        </p:attrNameLst>
                                      </p:cBhvr>
                                      <p:to>
                                        <p:strVal val="visible"/>
                                      </p:to>
                                    </p:set>
                                    <p:animEffect transition="in" filter="fade">
                                      <p:cBhvr>
                                        <p:cTn id="171" dur="500"/>
                                        <p:tgtEl>
                                          <p:spTgt spid="73"/>
                                        </p:tgtEl>
                                      </p:cBhvr>
                                    </p:animEffect>
                                    <p:anim calcmode="lin" valueType="num">
                                      <p:cBhvr>
                                        <p:cTn id="172" dur="500" fill="hold"/>
                                        <p:tgtEl>
                                          <p:spTgt spid="73"/>
                                        </p:tgtEl>
                                        <p:attrNameLst>
                                          <p:attrName>ppt_x</p:attrName>
                                        </p:attrNameLst>
                                      </p:cBhvr>
                                      <p:tavLst>
                                        <p:tav tm="0">
                                          <p:val>
                                            <p:strVal val="#ppt_x"/>
                                          </p:val>
                                        </p:tav>
                                        <p:tav tm="100000">
                                          <p:val>
                                            <p:strVal val="#ppt_x"/>
                                          </p:val>
                                        </p:tav>
                                      </p:tavLst>
                                    </p:anim>
                                    <p:anim calcmode="lin" valueType="num">
                                      <p:cBhvr>
                                        <p:cTn id="173" dur="500" fill="hold"/>
                                        <p:tgtEl>
                                          <p:spTgt spid="73"/>
                                        </p:tgtEl>
                                        <p:attrNameLst>
                                          <p:attrName>ppt_y</p:attrName>
                                        </p:attrNameLst>
                                      </p:cBhvr>
                                      <p:tavLst>
                                        <p:tav tm="0">
                                          <p:val>
                                            <p:strVal val="#ppt_y+.1"/>
                                          </p:val>
                                        </p:tav>
                                        <p:tav tm="100000">
                                          <p:val>
                                            <p:strVal val="#ppt_y"/>
                                          </p:val>
                                        </p:tav>
                                      </p:tavLst>
                                    </p:anim>
                                  </p:childTnLst>
                                </p:cTn>
                              </p:par>
                              <p:par>
                                <p:cTn id="174" presetID="42" presetClass="entr" presetSubtype="0" fill="hold" grpId="0" nodeType="with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500"/>
                                        <p:tgtEl>
                                          <p:spTgt spid="75"/>
                                        </p:tgtEl>
                                      </p:cBhvr>
                                    </p:animEffect>
                                    <p:anim calcmode="lin" valueType="num">
                                      <p:cBhvr>
                                        <p:cTn id="177" dur="500" fill="hold"/>
                                        <p:tgtEl>
                                          <p:spTgt spid="75"/>
                                        </p:tgtEl>
                                        <p:attrNameLst>
                                          <p:attrName>ppt_x</p:attrName>
                                        </p:attrNameLst>
                                      </p:cBhvr>
                                      <p:tavLst>
                                        <p:tav tm="0">
                                          <p:val>
                                            <p:strVal val="#ppt_x"/>
                                          </p:val>
                                        </p:tav>
                                        <p:tav tm="100000">
                                          <p:val>
                                            <p:strVal val="#ppt_x"/>
                                          </p:val>
                                        </p:tav>
                                      </p:tavLst>
                                    </p:anim>
                                    <p:anim calcmode="lin" valueType="num">
                                      <p:cBhvr>
                                        <p:cTn id="178" dur="5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4000"/>
                            </p:stCondLst>
                            <p:childTnLst>
                              <p:par>
                                <p:cTn id="180" presetID="47" presetClass="entr" presetSubtype="0" fill="hold" grpId="0" nodeType="afterEffect">
                                  <p:stCondLst>
                                    <p:cond delay="0"/>
                                  </p:stCondLst>
                                  <p:childTnLst>
                                    <p:set>
                                      <p:cBhvr>
                                        <p:cTn id="181" dur="1" fill="hold">
                                          <p:stCondLst>
                                            <p:cond delay="0"/>
                                          </p:stCondLst>
                                        </p:cTn>
                                        <p:tgtEl>
                                          <p:spTgt spid="217"/>
                                        </p:tgtEl>
                                        <p:attrNameLst>
                                          <p:attrName>style.visibility</p:attrName>
                                        </p:attrNameLst>
                                      </p:cBhvr>
                                      <p:to>
                                        <p:strVal val="visible"/>
                                      </p:to>
                                    </p:set>
                                    <p:animEffect transition="in" filter="fade">
                                      <p:cBhvr>
                                        <p:cTn id="182" dur="500"/>
                                        <p:tgtEl>
                                          <p:spTgt spid="217"/>
                                        </p:tgtEl>
                                      </p:cBhvr>
                                    </p:animEffect>
                                    <p:anim calcmode="lin" valueType="num">
                                      <p:cBhvr>
                                        <p:cTn id="183" dur="500" fill="hold"/>
                                        <p:tgtEl>
                                          <p:spTgt spid="217"/>
                                        </p:tgtEl>
                                        <p:attrNameLst>
                                          <p:attrName>ppt_x</p:attrName>
                                        </p:attrNameLst>
                                      </p:cBhvr>
                                      <p:tavLst>
                                        <p:tav tm="0">
                                          <p:val>
                                            <p:strVal val="#ppt_x"/>
                                          </p:val>
                                        </p:tav>
                                        <p:tav tm="100000">
                                          <p:val>
                                            <p:strVal val="#ppt_x"/>
                                          </p:val>
                                        </p:tav>
                                      </p:tavLst>
                                    </p:anim>
                                    <p:anim calcmode="lin" valueType="num">
                                      <p:cBhvr>
                                        <p:cTn id="184" dur="500" fill="hold"/>
                                        <p:tgtEl>
                                          <p:spTgt spid="217"/>
                                        </p:tgtEl>
                                        <p:attrNameLst>
                                          <p:attrName>ppt_y</p:attrName>
                                        </p:attrNameLst>
                                      </p:cBhvr>
                                      <p:tavLst>
                                        <p:tav tm="0">
                                          <p:val>
                                            <p:strVal val="#ppt_y-.1"/>
                                          </p:val>
                                        </p:tav>
                                        <p:tav tm="100000">
                                          <p:val>
                                            <p:strVal val="#ppt_y"/>
                                          </p:val>
                                        </p:tav>
                                      </p:tavLst>
                                    </p:anim>
                                  </p:childTnLst>
                                </p:cTn>
                              </p:par>
                              <p:par>
                                <p:cTn id="185" presetID="47" presetClass="entr" presetSubtype="0" fill="hold" grpId="0" nodeType="withEffect">
                                  <p:stCondLst>
                                    <p:cond delay="0"/>
                                  </p:stCondLst>
                                  <p:childTnLst>
                                    <p:set>
                                      <p:cBhvr>
                                        <p:cTn id="186" dur="1" fill="hold">
                                          <p:stCondLst>
                                            <p:cond delay="0"/>
                                          </p:stCondLst>
                                        </p:cTn>
                                        <p:tgtEl>
                                          <p:spTgt spid="81"/>
                                        </p:tgtEl>
                                        <p:attrNameLst>
                                          <p:attrName>style.visibility</p:attrName>
                                        </p:attrNameLst>
                                      </p:cBhvr>
                                      <p:to>
                                        <p:strVal val="visible"/>
                                      </p:to>
                                    </p:set>
                                    <p:animEffect transition="in" filter="fade">
                                      <p:cBhvr>
                                        <p:cTn id="187" dur="500"/>
                                        <p:tgtEl>
                                          <p:spTgt spid="81"/>
                                        </p:tgtEl>
                                      </p:cBhvr>
                                    </p:animEffect>
                                    <p:anim calcmode="lin" valueType="num">
                                      <p:cBhvr>
                                        <p:cTn id="188" dur="500" fill="hold"/>
                                        <p:tgtEl>
                                          <p:spTgt spid="81"/>
                                        </p:tgtEl>
                                        <p:attrNameLst>
                                          <p:attrName>ppt_x</p:attrName>
                                        </p:attrNameLst>
                                      </p:cBhvr>
                                      <p:tavLst>
                                        <p:tav tm="0">
                                          <p:val>
                                            <p:strVal val="#ppt_x"/>
                                          </p:val>
                                        </p:tav>
                                        <p:tav tm="100000">
                                          <p:val>
                                            <p:strVal val="#ppt_x"/>
                                          </p:val>
                                        </p:tav>
                                      </p:tavLst>
                                    </p:anim>
                                    <p:anim calcmode="lin" valueType="num">
                                      <p:cBhvr>
                                        <p:cTn id="189" dur="500" fill="hold"/>
                                        <p:tgtEl>
                                          <p:spTgt spid="81"/>
                                        </p:tgtEl>
                                        <p:attrNameLst>
                                          <p:attrName>ppt_y</p:attrName>
                                        </p:attrNameLst>
                                      </p:cBhvr>
                                      <p:tavLst>
                                        <p:tav tm="0">
                                          <p:val>
                                            <p:strVal val="#ppt_y-.1"/>
                                          </p:val>
                                        </p:tav>
                                        <p:tav tm="100000">
                                          <p:val>
                                            <p:strVal val="#ppt_y"/>
                                          </p:val>
                                        </p:tav>
                                      </p:tavLst>
                                    </p:anim>
                                  </p:childTnLst>
                                </p:cTn>
                              </p:par>
                              <p:par>
                                <p:cTn id="190" presetID="47" presetClass="entr" presetSubtype="0" fill="hold" grpId="0" nodeType="withEffect">
                                  <p:stCondLst>
                                    <p:cond delay="0"/>
                                  </p:stCondLst>
                                  <p:childTnLst>
                                    <p:set>
                                      <p:cBhvr>
                                        <p:cTn id="191" dur="1" fill="hold">
                                          <p:stCondLst>
                                            <p:cond delay="0"/>
                                          </p:stCondLst>
                                        </p:cTn>
                                        <p:tgtEl>
                                          <p:spTgt spid="221"/>
                                        </p:tgtEl>
                                        <p:attrNameLst>
                                          <p:attrName>style.visibility</p:attrName>
                                        </p:attrNameLst>
                                      </p:cBhvr>
                                      <p:to>
                                        <p:strVal val="visible"/>
                                      </p:to>
                                    </p:set>
                                    <p:animEffect transition="in" filter="fade">
                                      <p:cBhvr>
                                        <p:cTn id="192" dur="500"/>
                                        <p:tgtEl>
                                          <p:spTgt spid="221"/>
                                        </p:tgtEl>
                                      </p:cBhvr>
                                    </p:animEffect>
                                    <p:anim calcmode="lin" valueType="num">
                                      <p:cBhvr>
                                        <p:cTn id="193" dur="500" fill="hold"/>
                                        <p:tgtEl>
                                          <p:spTgt spid="221"/>
                                        </p:tgtEl>
                                        <p:attrNameLst>
                                          <p:attrName>ppt_x</p:attrName>
                                        </p:attrNameLst>
                                      </p:cBhvr>
                                      <p:tavLst>
                                        <p:tav tm="0">
                                          <p:val>
                                            <p:strVal val="#ppt_x"/>
                                          </p:val>
                                        </p:tav>
                                        <p:tav tm="100000">
                                          <p:val>
                                            <p:strVal val="#ppt_x"/>
                                          </p:val>
                                        </p:tav>
                                      </p:tavLst>
                                    </p:anim>
                                    <p:anim calcmode="lin" valueType="num">
                                      <p:cBhvr>
                                        <p:cTn id="194" dur="500" fill="hold"/>
                                        <p:tgtEl>
                                          <p:spTgt spid="221"/>
                                        </p:tgtEl>
                                        <p:attrNameLst>
                                          <p:attrName>ppt_y</p:attrName>
                                        </p:attrNameLst>
                                      </p:cBhvr>
                                      <p:tavLst>
                                        <p:tav tm="0">
                                          <p:val>
                                            <p:strVal val="#ppt_y-.1"/>
                                          </p:val>
                                        </p:tav>
                                        <p:tav tm="100000">
                                          <p:val>
                                            <p:strVal val="#ppt_y"/>
                                          </p:val>
                                        </p:tav>
                                      </p:tavLst>
                                    </p:anim>
                                  </p:childTnLst>
                                </p:cTn>
                              </p:par>
                              <p:par>
                                <p:cTn id="195" presetID="47" presetClass="entr" presetSubtype="0" fill="hold" grpId="0" nodeType="withEffect">
                                  <p:stCondLst>
                                    <p:cond delay="0"/>
                                  </p:stCondLst>
                                  <p:childTnLst>
                                    <p:set>
                                      <p:cBhvr>
                                        <p:cTn id="196" dur="1" fill="hold">
                                          <p:stCondLst>
                                            <p:cond delay="0"/>
                                          </p:stCondLst>
                                        </p:cTn>
                                        <p:tgtEl>
                                          <p:spTgt spid="225"/>
                                        </p:tgtEl>
                                        <p:attrNameLst>
                                          <p:attrName>style.visibility</p:attrName>
                                        </p:attrNameLst>
                                      </p:cBhvr>
                                      <p:to>
                                        <p:strVal val="visible"/>
                                      </p:to>
                                    </p:set>
                                    <p:animEffect transition="in" filter="fade">
                                      <p:cBhvr>
                                        <p:cTn id="197" dur="500"/>
                                        <p:tgtEl>
                                          <p:spTgt spid="225"/>
                                        </p:tgtEl>
                                      </p:cBhvr>
                                    </p:animEffect>
                                    <p:anim calcmode="lin" valueType="num">
                                      <p:cBhvr>
                                        <p:cTn id="198" dur="500" fill="hold"/>
                                        <p:tgtEl>
                                          <p:spTgt spid="225"/>
                                        </p:tgtEl>
                                        <p:attrNameLst>
                                          <p:attrName>ppt_x</p:attrName>
                                        </p:attrNameLst>
                                      </p:cBhvr>
                                      <p:tavLst>
                                        <p:tav tm="0">
                                          <p:val>
                                            <p:strVal val="#ppt_x"/>
                                          </p:val>
                                        </p:tav>
                                        <p:tav tm="100000">
                                          <p:val>
                                            <p:strVal val="#ppt_x"/>
                                          </p:val>
                                        </p:tav>
                                      </p:tavLst>
                                    </p:anim>
                                    <p:anim calcmode="lin" valueType="num">
                                      <p:cBhvr>
                                        <p:cTn id="199" dur="500" fill="hold"/>
                                        <p:tgtEl>
                                          <p:spTgt spid="225"/>
                                        </p:tgtEl>
                                        <p:attrNameLst>
                                          <p:attrName>ppt_y</p:attrName>
                                        </p:attrNameLst>
                                      </p:cBhvr>
                                      <p:tavLst>
                                        <p:tav tm="0">
                                          <p:val>
                                            <p:strVal val="#ppt_y-.1"/>
                                          </p:val>
                                        </p:tav>
                                        <p:tav tm="100000">
                                          <p:val>
                                            <p:strVal val="#ppt_y"/>
                                          </p:val>
                                        </p:tav>
                                      </p:tavLst>
                                    </p:anim>
                                  </p:childTnLst>
                                </p:cTn>
                              </p:par>
                            </p:childTnLst>
                          </p:cTn>
                        </p:par>
                        <p:par>
                          <p:cTn id="200" fill="hold">
                            <p:stCondLst>
                              <p:cond delay="4500"/>
                            </p:stCondLst>
                            <p:childTnLst>
                              <p:par>
                                <p:cTn id="201" presetID="53" presetClass="entr" presetSubtype="16" fill="hold" grpId="0" nodeType="afterEffect">
                                  <p:stCondLst>
                                    <p:cond delay="0"/>
                                  </p:stCondLst>
                                  <p:childTnLst>
                                    <p:set>
                                      <p:cBhvr>
                                        <p:cTn id="202" dur="1" fill="hold">
                                          <p:stCondLst>
                                            <p:cond delay="0"/>
                                          </p:stCondLst>
                                        </p:cTn>
                                        <p:tgtEl>
                                          <p:spTgt spid="253"/>
                                        </p:tgtEl>
                                        <p:attrNameLst>
                                          <p:attrName>style.visibility</p:attrName>
                                        </p:attrNameLst>
                                      </p:cBhvr>
                                      <p:to>
                                        <p:strVal val="visible"/>
                                      </p:to>
                                    </p:set>
                                    <p:anim calcmode="lin" valueType="num">
                                      <p:cBhvr>
                                        <p:cTn id="203" dur="500" fill="hold"/>
                                        <p:tgtEl>
                                          <p:spTgt spid="253"/>
                                        </p:tgtEl>
                                        <p:attrNameLst>
                                          <p:attrName>ppt_w</p:attrName>
                                        </p:attrNameLst>
                                      </p:cBhvr>
                                      <p:tavLst>
                                        <p:tav tm="0">
                                          <p:val>
                                            <p:fltVal val="0"/>
                                          </p:val>
                                        </p:tav>
                                        <p:tav tm="100000">
                                          <p:val>
                                            <p:strVal val="#ppt_w"/>
                                          </p:val>
                                        </p:tav>
                                      </p:tavLst>
                                    </p:anim>
                                    <p:anim calcmode="lin" valueType="num">
                                      <p:cBhvr>
                                        <p:cTn id="204" dur="500" fill="hold"/>
                                        <p:tgtEl>
                                          <p:spTgt spid="253"/>
                                        </p:tgtEl>
                                        <p:attrNameLst>
                                          <p:attrName>ppt_h</p:attrName>
                                        </p:attrNameLst>
                                      </p:cBhvr>
                                      <p:tavLst>
                                        <p:tav tm="0">
                                          <p:val>
                                            <p:fltVal val="0"/>
                                          </p:val>
                                        </p:tav>
                                        <p:tav tm="100000">
                                          <p:val>
                                            <p:strVal val="#ppt_h"/>
                                          </p:val>
                                        </p:tav>
                                      </p:tavLst>
                                    </p:anim>
                                    <p:animEffect transition="in" filter="fade">
                                      <p:cBhvr>
                                        <p:cTn id="205" dur="500"/>
                                        <p:tgtEl>
                                          <p:spTgt spid="253"/>
                                        </p:tgtEl>
                                      </p:cBhvr>
                                    </p:animEffect>
                                  </p:childTnLst>
                                </p:cTn>
                              </p:par>
                            </p:childTnLst>
                          </p:cTn>
                        </p:par>
                        <p:par>
                          <p:cTn id="206" fill="hold">
                            <p:stCondLst>
                              <p:cond delay="5000"/>
                            </p:stCondLst>
                            <p:childTnLst>
                              <p:par>
                                <p:cTn id="207" presetID="10" presetClass="entr" presetSubtype="0" fill="hold" grpId="0" nodeType="afterEffect">
                                  <p:stCondLst>
                                    <p:cond delay="0"/>
                                  </p:stCondLst>
                                  <p:childTnLst>
                                    <p:set>
                                      <p:cBhvr>
                                        <p:cTn id="208" dur="1" fill="hold">
                                          <p:stCondLst>
                                            <p:cond delay="0"/>
                                          </p:stCondLst>
                                        </p:cTn>
                                        <p:tgtEl>
                                          <p:spTgt spid="268"/>
                                        </p:tgtEl>
                                        <p:attrNameLst>
                                          <p:attrName>style.visibility</p:attrName>
                                        </p:attrNameLst>
                                      </p:cBhvr>
                                      <p:to>
                                        <p:strVal val="visible"/>
                                      </p:to>
                                    </p:set>
                                    <p:animEffect transition="in" filter="fade">
                                      <p:cBhvr>
                                        <p:cTn id="209" dur="500"/>
                                        <p:tgtEl>
                                          <p:spTgt spid="268"/>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258"/>
                                        </p:tgtEl>
                                        <p:attrNameLst>
                                          <p:attrName>style.visibility</p:attrName>
                                        </p:attrNameLst>
                                      </p:cBhvr>
                                      <p:to>
                                        <p:strVal val="visible"/>
                                      </p:to>
                                    </p:set>
                                    <p:anim calcmode="lin" valueType="num">
                                      <p:cBhvr>
                                        <p:cTn id="212" dur="500" fill="hold"/>
                                        <p:tgtEl>
                                          <p:spTgt spid="258"/>
                                        </p:tgtEl>
                                        <p:attrNameLst>
                                          <p:attrName>ppt_w</p:attrName>
                                        </p:attrNameLst>
                                      </p:cBhvr>
                                      <p:tavLst>
                                        <p:tav tm="0">
                                          <p:val>
                                            <p:fltVal val="0"/>
                                          </p:val>
                                        </p:tav>
                                        <p:tav tm="100000">
                                          <p:val>
                                            <p:strVal val="#ppt_w"/>
                                          </p:val>
                                        </p:tav>
                                      </p:tavLst>
                                    </p:anim>
                                    <p:anim calcmode="lin" valueType="num">
                                      <p:cBhvr>
                                        <p:cTn id="213" dur="500" fill="hold"/>
                                        <p:tgtEl>
                                          <p:spTgt spid="258"/>
                                        </p:tgtEl>
                                        <p:attrNameLst>
                                          <p:attrName>ppt_h</p:attrName>
                                        </p:attrNameLst>
                                      </p:cBhvr>
                                      <p:tavLst>
                                        <p:tav tm="0">
                                          <p:val>
                                            <p:fltVal val="0"/>
                                          </p:val>
                                        </p:tav>
                                        <p:tav tm="100000">
                                          <p:val>
                                            <p:strVal val="#ppt_h"/>
                                          </p:val>
                                        </p:tav>
                                      </p:tavLst>
                                    </p:anim>
                                    <p:animEffect transition="in" filter="fade">
                                      <p:cBhvr>
                                        <p:cTn id="214" dur="500"/>
                                        <p:tgtEl>
                                          <p:spTgt spid="258"/>
                                        </p:tgtEl>
                                      </p:cBhvr>
                                    </p:animEffect>
                                  </p:childTnLst>
                                </p:cTn>
                              </p:par>
                            </p:childTnLst>
                          </p:cTn>
                        </p:par>
                        <p:par>
                          <p:cTn id="215" fill="hold">
                            <p:stCondLst>
                              <p:cond delay="5500"/>
                            </p:stCondLst>
                            <p:childTnLst>
                              <p:par>
                                <p:cTn id="216" presetID="42" presetClass="entr" presetSubtype="0" fill="hold" grpId="0" nodeType="afterEffect">
                                  <p:stCondLst>
                                    <p:cond delay="0"/>
                                  </p:stCondLst>
                                  <p:childTnLst>
                                    <p:set>
                                      <p:cBhvr>
                                        <p:cTn id="217" dur="1" fill="hold">
                                          <p:stCondLst>
                                            <p:cond delay="0"/>
                                          </p:stCondLst>
                                        </p:cTn>
                                        <p:tgtEl>
                                          <p:spTgt spid="21"/>
                                        </p:tgtEl>
                                        <p:attrNameLst>
                                          <p:attrName>style.visibility</p:attrName>
                                        </p:attrNameLst>
                                      </p:cBhvr>
                                      <p:to>
                                        <p:strVal val="visible"/>
                                      </p:to>
                                    </p:set>
                                    <p:animEffect transition="in" filter="fade">
                                      <p:cBhvr>
                                        <p:cTn id="218" dur="500"/>
                                        <p:tgtEl>
                                          <p:spTgt spid="21"/>
                                        </p:tgtEl>
                                      </p:cBhvr>
                                    </p:animEffect>
                                    <p:anim calcmode="lin" valueType="num">
                                      <p:cBhvr>
                                        <p:cTn id="219" dur="500" fill="hold"/>
                                        <p:tgtEl>
                                          <p:spTgt spid="21"/>
                                        </p:tgtEl>
                                        <p:attrNameLst>
                                          <p:attrName>ppt_x</p:attrName>
                                        </p:attrNameLst>
                                      </p:cBhvr>
                                      <p:tavLst>
                                        <p:tav tm="0">
                                          <p:val>
                                            <p:strVal val="#ppt_x"/>
                                          </p:val>
                                        </p:tav>
                                        <p:tav tm="100000">
                                          <p:val>
                                            <p:strVal val="#ppt_x"/>
                                          </p:val>
                                        </p:tav>
                                      </p:tavLst>
                                    </p:anim>
                                    <p:anim calcmode="lin" valueType="num">
                                      <p:cBhvr>
                                        <p:cTn id="220" dur="500" fill="hold"/>
                                        <p:tgtEl>
                                          <p:spTgt spid="21"/>
                                        </p:tgtEl>
                                        <p:attrNameLst>
                                          <p:attrName>ppt_y</p:attrName>
                                        </p:attrNameLst>
                                      </p:cBhvr>
                                      <p:tavLst>
                                        <p:tav tm="0">
                                          <p:val>
                                            <p:strVal val="#ppt_y+.1"/>
                                          </p:val>
                                        </p:tav>
                                        <p:tav tm="100000">
                                          <p:val>
                                            <p:strVal val="#ppt_y"/>
                                          </p:val>
                                        </p:tav>
                                      </p:tavLst>
                                    </p:anim>
                                  </p:childTnLst>
                                </p:cTn>
                              </p:par>
                              <p:par>
                                <p:cTn id="221" presetID="42" presetClass="entr" presetSubtype="0" fill="hold" grpId="0" nodeType="withEffect">
                                  <p:stCondLst>
                                    <p:cond delay="0"/>
                                  </p:stCondLst>
                                  <p:childTnLst>
                                    <p:set>
                                      <p:cBhvr>
                                        <p:cTn id="222" dur="1" fill="hold">
                                          <p:stCondLst>
                                            <p:cond delay="0"/>
                                          </p:stCondLst>
                                        </p:cTn>
                                        <p:tgtEl>
                                          <p:spTgt spid="19"/>
                                        </p:tgtEl>
                                        <p:attrNameLst>
                                          <p:attrName>style.visibility</p:attrName>
                                        </p:attrNameLst>
                                      </p:cBhvr>
                                      <p:to>
                                        <p:strVal val="visible"/>
                                      </p:to>
                                    </p:set>
                                    <p:animEffect transition="in" filter="fade">
                                      <p:cBhvr>
                                        <p:cTn id="223" dur="500"/>
                                        <p:tgtEl>
                                          <p:spTgt spid="19"/>
                                        </p:tgtEl>
                                      </p:cBhvr>
                                    </p:animEffect>
                                    <p:anim calcmode="lin" valueType="num">
                                      <p:cBhvr>
                                        <p:cTn id="224" dur="500" fill="hold"/>
                                        <p:tgtEl>
                                          <p:spTgt spid="19"/>
                                        </p:tgtEl>
                                        <p:attrNameLst>
                                          <p:attrName>ppt_x</p:attrName>
                                        </p:attrNameLst>
                                      </p:cBhvr>
                                      <p:tavLst>
                                        <p:tav tm="0">
                                          <p:val>
                                            <p:strVal val="#ppt_x"/>
                                          </p:val>
                                        </p:tav>
                                        <p:tav tm="100000">
                                          <p:val>
                                            <p:strVal val="#ppt_x"/>
                                          </p:val>
                                        </p:tav>
                                      </p:tavLst>
                                    </p:anim>
                                    <p:anim calcmode="lin" valueType="num">
                                      <p:cBhvr>
                                        <p:cTn id="225" dur="500" fill="hold"/>
                                        <p:tgtEl>
                                          <p:spTgt spid="19"/>
                                        </p:tgtEl>
                                        <p:attrNameLst>
                                          <p:attrName>ppt_y</p:attrName>
                                        </p:attrNameLst>
                                      </p:cBhvr>
                                      <p:tavLst>
                                        <p:tav tm="0">
                                          <p:val>
                                            <p:strVal val="#ppt_y+.1"/>
                                          </p:val>
                                        </p:tav>
                                        <p:tav tm="100000">
                                          <p:val>
                                            <p:strVal val="#ppt_y"/>
                                          </p:val>
                                        </p:tav>
                                      </p:tavLst>
                                    </p:anim>
                                  </p:childTnLst>
                                </p:cTn>
                              </p:par>
                              <p:par>
                                <p:cTn id="226" presetID="42" presetClass="entr" presetSubtype="0" fill="hold" grpId="0" nodeType="withEffect">
                                  <p:stCondLst>
                                    <p:cond delay="0"/>
                                  </p:stCondLst>
                                  <p:childTnLst>
                                    <p:set>
                                      <p:cBhvr>
                                        <p:cTn id="227" dur="1" fill="hold">
                                          <p:stCondLst>
                                            <p:cond delay="0"/>
                                          </p:stCondLst>
                                        </p:cTn>
                                        <p:tgtEl>
                                          <p:spTgt spid="23"/>
                                        </p:tgtEl>
                                        <p:attrNameLst>
                                          <p:attrName>style.visibility</p:attrName>
                                        </p:attrNameLst>
                                      </p:cBhvr>
                                      <p:to>
                                        <p:strVal val="visible"/>
                                      </p:to>
                                    </p:set>
                                    <p:animEffect transition="in" filter="fade">
                                      <p:cBhvr>
                                        <p:cTn id="228" dur="500"/>
                                        <p:tgtEl>
                                          <p:spTgt spid="23"/>
                                        </p:tgtEl>
                                      </p:cBhvr>
                                    </p:animEffect>
                                    <p:anim calcmode="lin" valueType="num">
                                      <p:cBhvr>
                                        <p:cTn id="229" dur="500" fill="hold"/>
                                        <p:tgtEl>
                                          <p:spTgt spid="23"/>
                                        </p:tgtEl>
                                        <p:attrNameLst>
                                          <p:attrName>ppt_x</p:attrName>
                                        </p:attrNameLst>
                                      </p:cBhvr>
                                      <p:tavLst>
                                        <p:tav tm="0">
                                          <p:val>
                                            <p:strVal val="#ppt_x"/>
                                          </p:val>
                                        </p:tav>
                                        <p:tav tm="100000">
                                          <p:val>
                                            <p:strVal val="#ppt_x"/>
                                          </p:val>
                                        </p:tav>
                                      </p:tavLst>
                                    </p:anim>
                                    <p:anim calcmode="lin" valueType="num">
                                      <p:cBhvr>
                                        <p:cTn id="230" dur="500" fill="hold"/>
                                        <p:tgtEl>
                                          <p:spTgt spid="23"/>
                                        </p:tgtEl>
                                        <p:attrNameLst>
                                          <p:attrName>ppt_y</p:attrName>
                                        </p:attrNameLst>
                                      </p:cBhvr>
                                      <p:tavLst>
                                        <p:tav tm="0">
                                          <p:val>
                                            <p:strVal val="#ppt_y+.1"/>
                                          </p:val>
                                        </p:tav>
                                        <p:tav tm="100000">
                                          <p:val>
                                            <p:strVal val="#ppt_y"/>
                                          </p:val>
                                        </p:tav>
                                      </p:tavLst>
                                    </p:anim>
                                  </p:childTnLst>
                                </p:cTn>
                              </p:par>
                              <p:par>
                                <p:cTn id="231" presetID="42" presetClass="entr" presetSubtype="0" fill="hold" grpId="0" nodeType="withEffect">
                                  <p:stCondLst>
                                    <p:cond delay="0"/>
                                  </p:stCondLst>
                                  <p:childTnLst>
                                    <p:set>
                                      <p:cBhvr>
                                        <p:cTn id="232" dur="1" fill="hold">
                                          <p:stCondLst>
                                            <p:cond delay="0"/>
                                          </p:stCondLst>
                                        </p:cTn>
                                        <p:tgtEl>
                                          <p:spTgt spid="25"/>
                                        </p:tgtEl>
                                        <p:attrNameLst>
                                          <p:attrName>style.visibility</p:attrName>
                                        </p:attrNameLst>
                                      </p:cBhvr>
                                      <p:to>
                                        <p:strVal val="visible"/>
                                      </p:to>
                                    </p:set>
                                    <p:animEffect transition="in" filter="fade">
                                      <p:cBhvr>
                                        <p:cTn id="233" dur="500"/>
                                        <p:tgtEl>
                                          <p:spTgt spid="25"/>
                                        </p:tgtEl>
                                      </p:cBhvr>
                                    </p:animEffect>
                                    <p:anim calcmode="lin" valueType="num">
                                      <p:cBhvr>
                                        <p:cTn id="234" dur="500" fill="hold"/>
                                        <p:tgtEl>
                                          <p:spTgt spid="25"/>
                                        </p:tgtEl>
                                        <p:attrNameLst>
                                          <p:attrName>ppt_x</p:attrName>
                                        </p:attrNameLst>
                                      </p:cBhvr>
                                      <p:tavLst>
                                        <p:tav tm="0">
                                          <p:val>
                                            <p:strVal val="#ppt_x"/>
                                          </p:val>
                                        </p:tav>
                                        <p:tav tm="100000">
                                          <p:val>
                                            <p:strVal val="#ppt_x"/>
                                          </p:val>
                                        </p:tav>
                                      </p:tavLst>
                                    </p:anim>
                                    <p:anim calcmode="lin" valueType="num">
                                      <p:cBhvr>
                                        <p:cTn id="235" dur="500" fill="hold"/>
                                        <p:tgtEl>
                                          <p:spTgt spid="25"/>
                                        </p:tgtEl>
                                        <p:attrNameLst>
                                          <p:attrName>ppt_y</p:attrName>
                                        </p:attrNameLst>
                                      </p:cBhvr>
                                      <p:tavLst>
                                        <p:tav tm="0">
                                          <p:val>
                                            <p:strVal val="#ppt_y+.1"/>
                                          </p:val>
                                        </p:tav>
                                        <p:tav tm="100000">
                                          <p:val>
                                            <p:strVal val="#ppt_y"/>
                                          </p:val>
                                        </p:tav>
                                      </p:tavLst>
                                    </p:anim>
                                  </p:childTnLst>
                                </p:cTn>
                              </p:par>
                            </p:childTnLst>
                          </p:cTn>
                        </p:par>
                        <p:par>
                          <p:cTn id="236" fill="hold">
                            <p:stCondLst>
                              <p:cond delay="6000"/>
                            </p:stCondLst>
                            <p:childTnLst>
                              <p:par>
                                <p:cTn id="237" presetID="47" presetClass="entr" presetSubtype="0" fill="hold" grpId="0" nodeType="afterEffect">
                                  <p:stCondLst>
                                    <p:cond delay="0"/>
                                  </p:stCondLst>
                                  <p:childTnLst>
                                    <p:set>
                                      <p:cBhvr>
                                        <p:cTn id="238" dur="1" fill="hold">
                                          <p:stCondLst>
                                            <p:cond delay="0"/>
                                          </p:stCondLst>
                                        </p:cTn>
                                        <p:tgtEl>
                                          <p:spTgt spid="29"/>
                                        </p:tgtEl>
                                        <p:attrNameLst>
                                          <p:attrName>style.visibility</p:attrName>
                                        </p:attrNameLst>
                                      </p:cBhvr>
                                      <p:to>
                                        <p:strVal val="visible"/>
                                      </p:to>
                                    </p:set>
                                    <p:animEffect transition="in" filter="fade">
                                      <p:cBhvr>
                                        <p:cTn id="239" dur="1000"/>
                                        <p:tgtEl>
                                          <p:spTgt spid="29"/>
                                        </p:tgtEl>
                                      </p:cBhvr>
                                    </p:animEffect>
                                    <p:anim calcmode="lin" valueType="num">
                                      <p:cBhvr>
                                        <p:cTn id="240" dur="1000" fill="hold"/>
                                        <p:tgtEl>
                                          <p:spTgt spid="29"/>
                                        </p:tgtEl>
                                        <p:attrNameLst>
                                          <p:attrName>ppt_x</p:attrName>
                                        </p:attrNameLst>
                                      </p:cBhvr>
                                      <p:tavLst>
                                        <p:tav tm="0">
                                          <p:val>
                                            <p:strVal val="#ppt_x"/>
                                          </p:val>
                                        </p:tav>
                                        <p:tav tm="100000">
                                          <p:val>
                                            <p:strVal val="#ppt_x"/>
                                          </p:val>
                                        </p:tav>
                                      </p:tavLst>
                                    </p:anim>
                                    <p:anim calcmode="lin" valueType="num">
                                      <p:cBhvr>
                                        <p:cTn id="241" dur="1000" fill="hold"/>
                                        <p:tgtEl>
                                          <p:spTgt spid="29"/>
                                        </p:tgtEl>
                                        <p:attrNameLst>
                                          <p:attrName>ppt_y</p:attrName>
                                        </p:attrNameLst>
                                      </p:cBhvr>
                                      <p:tavLst>
                                        <p:tav tm="0">
                                          <p:val>
                                            <p:strVal val="#ppt_y-.1"/>
                                          </p:val>
                                        </p:tav>
                                        <p:tav tm="100000">
                                          <p:val>
                                            <p:strVal val="#ppt_y"/>
                                          </p:val>
                                        </p:tav>
                                      </p:tavLst>
                                    </p:anim>
                                  </p:childTnLst>
                                </p:cTn>
                              </p:par>
                              <p:par>
                                <p:cTn id="242" presetID="47" presetClass="entr" presetSubtype="0" fill="hold" grpId="0" nodeType="withEffect">
                                  <p:stCondLst>
                                    <p:cond delay="0"/>
                                  </p:stCondLst>
                                  <p:childTnLst>
                                    <p:set>
                                      <p:cBhvr>
                                        <p:cTn id="243" dur="1" fill="hold">
                                          <p:stCondLst>
                                            <p:cond delay="0"/>
                                          </p:stCondLst>
                                        </p:cTn>
                                        <p:tgtEl>
                                          <p:spTgt spid="27"/>
                                        </p:tgtEl>
                                        <p:attrNameLst>
                                          <p:attrName>style.visibility</p:attrName>
                                        </p:attrNameLst>
                                      </p:cBhvr>
                                      <p:to>
                                        <p:strVal val="visible"/>
                                      </p:to>
                                    </p:set>
                                    <p:animEffect transition="in" filter="fade">
                                      <p:cBhvr>
                                        <p:cTn id="244" dur="1000"/>
                                        <p:tgtEl>
                                          <p:spTgt spid="27"/>
                                        </p:tgtEl>
                                      </p:cBhvr>
                                    </p:animEffect>
                                    <p:anim calcmode="lin" valueType="num">
                                      <p:cBhvr>
                                        <p:cTn id="245" dur="1000" fill="hold"/>
                                        <p:tgtEl>
                                          <p:spTgt spid="27"/>
                                        </p:tgtEl>
                                        <p:attrNameLst>
                                          <p:attrName>ppt_x</p:attrName>
                                        </p:attrNameLst>
                                      </p:cBhvr>
                                      <p:tavLst>
                                        <p:tav tm="0">
                                          <p:val>
                                            <p:strVal val="#ppt_x"/>
                                          </p:val>
                                        </p:tav>
                                        <p:tav tm="100000">
                                          <p:val>
                                            <p:strVal val="#ppt_x"/>
                                          </p:val>
                                        </p:tav>
                                      </p:tavLst>
                                    </p:anim>
                                    <p:anim calcmode="lin" valueType="num">
                                      <p:cBhvr>
                                        <p:cTn id="246" dur="1000" fill="hold"/>
                                        <p:tgtEl>
                                          <p:spTgt spid="27"/>
                                        </p:tgtEl>
                                        <p:attrNameLst>
                                          <p:attrName>ppt_y</p:attrName>
                                        </p:attrNameLst>
                                      </p:cBhvr>
                                      <p:tavLst>
                                        <p:tav tm="0">
                                          <p:val>
                                            <p:strVal val="#ppt_y-.1"/>
                                          </p:val>
                                        </p:tav>
                                        <p:tav tm="100000">
                                          <p:val>
                                            <p:strVal val="#ppt_y"/>
                                          </p:val>
                                        </p:tav>
                                      </p:tavLst>
                                    </p:anim>
                                  </p:childTnLst>
                                </p:cTn>
                              </p:par>
                              <p:par>
                                <p:cTn id="247" presetID="47" presetClass="entr" presetSubtype="0" fill="hold" grpId="0" nodeType="withEffect">
                                  <p:stCondLst>
                                    <p:cond delay="0"/>
                                  </p:stCondLst>
                                  <p:childTnLst>
                                    <p:set>
                                      <p:cBhvr>
                                        <p:cTn id="248" dur="1" fill="hold">
                                          <p:stCondLst>
                                            <p:cond delay="0"/>
                                          </p:stCondLst>
                                        </p:cTn>
                                        <p:tgtEl>
                                          <p:spTgt spid="31"/>
                                        </p:tgtEl>
                                        <p:attrNameLst>
                                          <p:attrName>style.visibility</p:attrName>
                                        </p:attrNameLst>
                                      </p:cBhvr>
                                      <p:to>
                                        <p:strVal val="visible"/>
                                      </p:to>
                                    </p:set>
                                    <p:animEffect transition="in" filter="fade">
                                      <p:cBhvr>
                                        <p:cTn id="249" dur="1000"/>
                                        <p:tgtEl>
                                          <p:spTgt spid="31"/>
                                        </p:tgtEl>
                                      </p:cBhvr>
                                    </p:animEffect>
                                    <p:anim calcmode="lin" valueType="num">
                                      <p:cBhvr>
                                        <p:cTn id="250" dur="1000" fill="hold"/>
                                        <p:tgtEl>
                                          <p:spTgt spid="31"/>
                                        </p:tgtEl>
                                        <p:attrNameLst>
                                          <p:attrName>ppt_x</p:attrName>
                                        </p:attrNameLst>
                                      </p:cBhvr>
                                      <p:tavLst>
                                        <p:tav tm="0">
                                          <p:val>
                                            <p:strVal val="#ppt_x"/>
                                          </p:val>
                                        </p:tav>
                                        <p:tav tm="100000">
                                          <p:val>
                                            <p:strVal val="#ppt_x"/>
                                          </p:val>
                                        </p:tav>
                                      </p:tavLst>
                                    </p:anim>
                                    <p:anim calcmode="lin" valueType="num">
                                      <p:cBhvr>
                                        <p:cTn id="251" dur="1000" fill="hold"/>
                                        <p:tgtEl>
                                          <p:spTgt spid="31"/>
                                        </p:tgtEl>
                                        <p:attrNameLst>
                                          <p:attrName>ppt_y</p:attrName>
                                        </p:attrNameLst>
                                      </p:cBhvr>
                                      <p:tavLst>
                                        <p:tav tm="0">
                                          <p:val>
                                            <p:strVal val="#ppt_y-.1"/>
                                          </p:val>
                                        </p:tav>
                                        <p:tav tm="100000">
                                          <p:val>
                                            <p:strVal val="#ppt_y"/>
                                          </p:val>
                                        </p:tav>
                                      </p:tavLst>
                                    </p:anim>
                                  </p:childTnLst>
                                </p:cTn>
                              </p:par>
                              <p:par>
                                <p:cTn id="252" presetID="47" presetClass="entr" presetSubtype="0" fill="hold" grpId="0" nodeType="withEffect">
                                  <p:stCondLst>
                                    <p:cond delay="0"/>
                                  </p:stCondLst>
                                  <p:childTnLst>
                                    <p:set>
                                      <p:cBhvr>
                                        <p:cTn id="253" dur="1" fill="hold">
                                          <p:stCondLst>
                                            <p:cond delay="0"/>
                                          </p:stCondLst>
                                        </p:cTn>
                                        <p:tgtEl>
                                          <p:spTgt spid="67"/>
                                        </p:tgtEl>
                                        <p:attrNameLst>
                                          <p:attrName>style.visibility</p:attrName>
                                        </p:attrNameLst>
                                      </p:cBhvr>
                                      <p:to>
                                        <p:strVal val="visible"/>
                                      </p:to>
                                    </p:set>
                                    <p:animEffect transition="in" filter="fade">
                                      <p:cBhvr>
                                        <p:cTn id="254" dur="1000"/>
                                        <p:tgtEl>
                                          <p:spTgt spid="67"/>
                                        </p:tgtEl>
                                      </p:cBhvr>
                                    </p:animEffect>
                                    <p:anim calcmode="lin" valueType="num">
                                      <p:cBhvr>
                                        <p:cTn id="255" dur="1000" fill="hold"/>
                                        <p:tgtEl>
                                          <p:spTgt spid="67"/>
                                        </p:tgtEl>
                                        <p:attrNameLst>
                                          <p:attrName>ppt_x</p:attrName>
                                        </p:attrNameLst>
                                      </p:cBhvr>
                                      <p:tavLst>
                                        <p:tav tm="0">
                                          <p:val>
                                            <p:strVal val="#ppt_x"/>
                                          </p:val>
                                        </p:tav>
                                        <p:tav tm="100000">
                                          <p:val>
                                            <p:strVal val="#ppt_x"/>
                                          </p:val>
                                        </p:tav>
                                      </p:tavLst>
                                    </p:anim>
                                    <p:anim calcmode="lin" valueType="num">
                                      <p:cBhvr>
                                        <p:cTn id="256" dur="1000" fill="hold"/>
                                        <p:tgtEl>
                                          <p:spTgt spid="67"/>
                                        </p:tgtEl>
                                        <p:attrNameLst>
                                          <p:attrName>ppt_y</p:attrName>
                                        </p:attrNameLst>
                                      </p:cBhvr>
                                      <p:tavLst>
                                        <p:tav tm="0">
                                          <p:val>
                                            <p:strVal val="#ppt_y-.1"/>
                                          </p:val>
                                        </p:tav>
                                        <p:tav tm="100000">
                                          <p:val>
                                            <p:strVal val="#ppt_y"/>
                                          </p:val>
                                        </p:tav>
                                      </p:tavLst>
                                    </p:anim>
                                  </p:childTnLst>
                                </p:cTn>
                              </p:par>
                            </p:childTnLst>
                          </p:cTn>
                        </p:par>
                        <p:par>
                          <p:cTn id="257" fill="hold">
                            <p:stCondLst>
                              <p:cond delay="7000"/>
                            </p:stCondLst>
                            <p:childTnLst>
                              <p:par>
                                <p:cTn id="258" presetID="53" presetClass="entr" presetSubtype="16" fill="hold" grpId="0" nodeType="afterEffect">
                                  <p:stCondLst>
                                    <p:cond delay="0"/>
                                  </p:stCondLst>
                                  <p:childTnLst>
                                    <p:set>
                                      <p:cBhvr>
                                        <p:cTn id="259" dur="1" fill="hold">
                                          <p:stCondLst>
                                            <p:cond delay="0"/>
                                          </p:stCondLst>
                                        </p:cTn>
                                        <p:tgtEl>
                                          <p:spTgt spid="254"/>
                                        </p:tgtEl>
                                        <p:attrNameLst>
                                          <p:attrName>style.visibility</p:attrName>
                                        </p:attrNameLst>
                                      </p:cBhvr>
                                      <p:to>
                                        <p:strVal val="visible"/>
                                      </p:to>
                                    </p:set>
                                    <p:anim calcmode="lin" valueType="num">
                                      <p:cBhvr>
                                        <p:cTn id="260" dur="500" fill="hold"/>
                                        <p:tgtEl>
                                          <p:spTgt spid="254"/>
                                        </p:tgtEl>
                                        <p:attrNameLst>
                                          <p:attrName>ppt_w</p:attrName>
                                        </p:attrNameLst>
                                      </p:cBhvr>
                                      <p:tavLst>
                                        <p:tav tm="0">
                                          <p:val>
                                            <p:fltVal val="0"/>
                                          </p:val>
                                        </p:tav>
                                        <p:tav tm="100000">
                                          <p:val>
                                            <p:strVal val="#ppt_w"/>
                                          </p:val>
                                        </p:tav>
                                      </p:tavLst>
                                    </p:anim>
                                    <p:anim calcmode="lin" valueType="num">
                                      <p:cBhvr>
                                        <p:cTn id="261" dur="500" fill="hold"/>
                                        <p:tgtEl>
                                          <p:spTgt spid="254"/>
                                        </p:tgtEl>
                                        <p:attrNameLst>
                                          <p:attrName>ppt_h</p:attrName>
                                        </p:attrNameLst>
                                      </p:cBhvr>
                                      <p:tavLst>
                                        <p:tav tm="0">
                                          <p:val>
                                            <p:fltVal val="0"/>
                                          </p:val>
                                        </p:tav>
                                        <p:tav tm="100000">
                                          <p:val>
                                            <p:strVal val="#ppt_h"/>
                                          </p:val>
                                        </p:tav>
                                      </p:tavLst>
                                    </p:anim>
                                    <p:animEffect transition="in" filter="fade">
                                      <p:cBhvr>
                                        <p:cTn id="262" dur="500"/>
                                        <p:tgtEl>
                                          <p:spTgt spid="254"/>
                                        </p:tgtEl>
                                      </p:cBhvr>
                                    </p:animEffect>
                                  </p:childTnLst>
                                </p:cTn>
                              </p:par>
                            </p:childTnLst>
                          </p:cTn>
                        </p:par>
                        <p:par>
                          <p:cTn id="263" fill="hold">
                            <p:stCondLst>
                              <p:cond delay="7500"/>
                            </p:stCondLst>
                            <p:childTnLst>
                              <p:par>
                                <p:cTn id="264" presetID="10" presetClass="entr" presetSubtype="0" fill="hold" nodeType="afterEffect">
                                  <p:stCondLst>
                                    <p:cond delay="0"/>
                                  </p:stCondLst>
                                  <p:childTnLst>
                                    <p:set>
                                      <p:cBhvr>
                                        <p:cTn id="265" dur="1" fill="hold">
                                          <p:stCondLst>
                                            <p:cond delay="0"/>
                                          </p:stCondLst>
                                        </p:cTn>
                                        <p:tgtEl>
                                          <p:spTgt spid="269"/>
                                        </p:tgtEl>
                                        <p:attrNameLst>
                                          <p:attrName>style.visibility</p:attrName>
                                        </p:attrNameLst>
                                      </p:cBhvr>
                                      <p:to>
                                        <p:strVal val="visible"/>
                                      </p:to>
                                    </p:set>
                                    <p:animEffect transition="in" filter="fade">
                                      <p:cBhvr>
                                        <p:cTn id="266" dur="500"/>
                                        <p:tgtEl>
                                          <p:spTgt spid="269"/>
                                        </p:tgtEl>
                                      </p:cBhvr>
                                    </p:animEffect>
                                  </p:childTnLst>
                                </p:cTn>
                              </p:par>
                              <p:par>
                                <p:cTn id="267" presetID="53" presetClass="entr" presetSubtype="16" fill="hold" grpId="0" nodeType="withEffect">
                                  <p:stCondLst>
                                    <p:cond delay="0"/>
                                  </p:stCondLst>
                                  <p:childTnLst>
                                    <p:set>
                                      <p:cBhvr>
                                        <p:cTn id="268" dur="1" fill="hold">
                                          <p:stCondLst>
                                            <p:cond delay="0"/>
                                          </p:stCondLst>
                                        </p:cTn>
                                        <p:tgtEl>
                                          <p:spTgt spid="259"/>
                                        </p:tgtEl>
                                        <p:attrNameLst>
                                          <p:attrName>style.visibility</p:attrName>
                                        </p:attrNameLst>
                                      </p:cBhvr>
                                      <p:to>
                                        <p:strVal val="visible"/>
                                      </p:to>
                                    </p:set>
                                    <p:anim calcmode="lin" valueType="num">
                                      <p:cBhvr>
                                        <p:cTn id="269" dur="500" fill="hold"/>
                                        <p:tgtEl>
                                          <p:spTgt spid="259"/>
                                        </p:tgtEl>
                                        <p:attrNameLst>
                                          <p:attrName>ppt_w</p:attrName>
                                        </p:attrNameLst>
                                      </p:cBhvr>
                                      <p:tavLst>
                                        <p:tav tm="0">
                                          <p:val>
                                            <p:fltVal val="0"/>
                                          </p:val>
                                        </p:tav>
                                        <p:tav tm="100000">
                                          <p:val>
                                            <p:strVal val="#ppt_w"/>
                                          </p:val>
                                        </p:tav>
                                      </p:tavLst>
                                    </p:anim>
                                    <p:anim calcmode="lin" valueType="num">
                                      <p:cBhvr>
                                        <p:cTn id="270" dur="500" fill="hold"/>
                                        <p:tgtEl>
                                          <p:spTgt spid="259"/>
                                        </p:tgtEl>
                                        <p:attrNameLst>
                                          <p:attrName>ppt_h</p:attrName>
                                        </p:attrNameLst>
                                      </p:cBhvr>
                                      <p:tavLst>
                                        <p:tav tm="0">
                                          <p:val>
                                            <p:fltVal val="0"/>
                                          </p:val>
                                        </p:tav>
                                        <p:tav tm="100000">
                                          <p:val>
                                            <p:strVal val="#ppt_h"/>
                                          </p:val>
                                        </p:tav>
                                      </p:tavLst>
                                    </p:anim>
                                    <p:animEffect transition="in" filter="fade">
                                      <p:cBhvr>
                                        <p:cTn id="271" dur="500"/>
                                        <p:tgtEl>
                                          <p:spTgt spid="259"/>
                                        </p:tgtEl>
                                      </p:cBhvr>
                                    </p:animEffect>
                                  </p:childTnLst>
                                </p:cTn>
                              </p:par>
                            </p:childTnLst>
                          </p:cTn>
                        </p:par>
                        <p:par>
                          <p:cTn id="272" fill="hold">
                            <p:stCondLst>
                              <p:cond delay="8000"/>
                            </p:stCondLst>
                            <p:childTnLst>
                              <p:par>
                                <p:cTn id="273" presetID="42" presetClass="entr" presetSubtype="0" fill="hold" grpId="0" nodeType="afterEffect">
                                  <p:stCondLst>
                                    <p:cond delay="0"/>
                                  </p:stCondLst>
                                  <p:childTnLst>
                                    <p:set>
                                      <p:cBhvr>
                                        <p:cTn id="274" dur="1" fill="hold">
                                          <p:stCondLst>
                                            <p:cond delay="0"/>
                                          </p:stCondLst>
                                        </p:cTn>
                                        <p:tgtEl>
                                          <p:spTgt spid="6"/>
                                        </p:tgtEl>
                                        <p:attrNameLst>
                                          <p:attrName>style.visibility</p:attrName>
                                        </p:attrNameLst>
                                      </p:cBhvr>
                                      <p:to>
                                        <p:strVal val="visible"/>
                                      </p:to>
                                    </p:set>
                                    <p:animEffect transition="in" filter="fade">
                                      <p:cBhvr>
                                        <p:cTn id="275" dur="500"/>
                                        <p:tgtEl>
                                          <p:spTgt spid="6"/>
                                        </p:tgtEl>
                                      </p:cBhvr>
                                    </p:animEffect>
                                    <p:anim calcmode="lin" valueType="num">
                                      <p:cBhvr>
                                        <p:cTn id="276" dur="500" fill="hold"/>
                                        <p:tgtEl>
                                          <p:spTgt spid="6"/>
                                        </p:tgtEl>
                                        <p:attrNameLst>
                                          <p:attrName>ppt_x</p:attrName>
                                        </p:attrNameLst>
                                      </p:cBhvr>
                                      <p:tavLst>
                                        <p:tav tm="0">
                                          <p:val>
                                            <p:strVal val="#ppt_x"/>
                                          </p:val>
                                        </p:tav>
                                        <p:tav tm="100000">
                                          <p:val>
                                            <p:strVal val="#ppt_x"/>
                                          </p:val>
                                        </p:tav>
                                      </p:tavLst>
                                    </p:anim>
                                    <p:anim calcmode="lin" valueType="num">
                                      <p:cBhvr>
                                        <p:cTn id="277" dur="500" fill="hold"/>
                                        <p:tgtEl>
                                          <p:spTgt spid="6"/>
                                        </p:tgtEl>
                                        <p:attrNameLst>
                                          <p:attrName>ppt_y</p:attrName>
                                        </p:attrNameLst>
                                      </p:cBhvr>
                                      <p:tavLst>
                                        <p:tav tm="0">
                                          <p:val>
                                            <p:strVal val="#ppt_y+.1"/>
                                          </p:val>
                                        </p:tav>
                                        <p:tav tm="100000">
                                          <p:val>
                                            <p:strVal val="#ppt_y"/>
                                          </p:val>
                                        </p:tav>
                                      </p:tavLst>
                                    </p:anim>
                                  </p:childTnLst>
                                </p:cTn>
                              </p:par>
                              <p:par>
                                <p:cTn id="278" presetID="42" presetClass="entr" presetSubtype="0" fill="hold" grpId="0" nodeType="withEffect">
                                  <p:stCondLst>
                                    <p:cond delay="0"/>
                                  </p:stCondLst>
                                  <p:childTnLst>
                                    <p:set>
                                      <p:cBhvr>
                                        <p:cTn id="279" dur="1" fill="hold">
                                          <p:stCondLst>
                                            <p:cond delay="0"/>
                                          </p:stCondLst>
                                        </p:cTn>
                                        <p:tgtEl>
                                          <p:spTgt spid="5"/>
                                        </p:tgtEl>
                                        <p:attrNameLst>
                                          <p:attrName>style.visibility</p:attrName>
                                        </p:attrNameLst>
                                      </p:cBhvr>
                                      <p:to>
                                        <p:strVal val="visible"/>
                                      </p:to>
                                    </p:set>
                                    <p:animEffect transition="in" filter="fade">
                                      <p:cBhvr>
                                        <p:cTn id="280" dur="500"/>
                                        <p:tgtEl>
                                          <p:spTgt spid="5"/>
                                        </p:tgtEl>
                                      </p:cBhvr>
                                    </p:animEffect>
                                    <p:anim calcmode="lin" valueType="num">
                                      <p:cBhvr>
                                        <p:cTn id="281" dur="500" fill="hold"/>
                                        <p:tgtEl>
                                          <p:spTgt spid="5"/>
                                        </p:tgtEl>
                                        <p:attrNameLst>
                                          <p:attrName>ppt_x</p:attrName>
                                        </p:attrNameLst>
                                      </p:cBhvr>
                                      <p:tavLst>
                                        <p:tav tm="0">
                                          <p:val>
                                            <p:strVal val="#ppt_x"/>
                                          </p:val>
                                        </p:tav>
                                        <p:tav tm="100000">
                                          <p:val>
                                            <p:strVal val="#ppt_x"/>
                                          </p:val>
                                        </p:tav>
                                      </p:tavLst>
                                    </p:anim>
                                    <p:anim calcmode="lin" valueType="num">
                                      <p:cBhvr>
                                        <p:cTn id="282" dur="500" fill="hold"/>
                                        <p:tgtEl>
                                          <p:spTgt spid="5"/>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7"/>
                                        </p:tgtEl>
                                        <p:attrNameLst>
                                          <p:attrName>style.visibility</p:attrName>
                                        </p:attrNameLst>
                                      </p:cBhvr>
                                      <p:to>
                                        <p:strVal val="visible"/>
                                      </p:to>
                                    </p:set>
                                    <p:animEffect transition="in" filter="fade">
                                      <p:cBhvr>
                                        <p:cTn id="285" dur="500"/>
                                        <p:tgtEl>
                                          <p:spTgt spid="7"/>
                                        </p:tgtEl>
                                      </p:cBhvr>
                                    </p:animEffect>
                                    <p:anim calcmode="lin" valueType="num">
                                      <p:cBhvr>
                                        <p:cTn id="286" dur="500" fill="hold"/>
                                        <p:tgtEl>
                                          <p:spTgt spid="7"/>
                                        </p:tgtEl>
                                        <p:attrNameLst>
                                          <p:attrName>ppt_x</p:attrName>
                                        </p:attrNameLst>
                                      </p:cBhvr>
                                      <p:tavLst>
                                        <p:tav tm="0">
                                          <p:val>
                                            <p:strVal val="#ppt_x"/>
                                          </p:val>
                                        </p:tav>
                                        <p:tav tm="100000">
                                          <p:val>
                                            <p:strVal val="#ppt_x"/>
                                          </p:val>
                                        </p:tav>
                                      </p:tavLst>
                                    </p:anim>
                                    <p:anim calcmode="lin" valueType="num">
                                      <p:cBhvr>
                                        <p:cTn id="287" dur="500" fill="hold"/>
                                        <p:tgtEl>
                                          <p:spTgt spid="7"/>
                                        </p:tgtEl>
                                        <p:attrNameLst>
                                          <p:attrName>ppt_y</p:attrName>
                                        </p:attrNameLst>
                                      </p:cBhvr>
                                      <p:tavLst>
                                        <p:tav tm="0">
                                          <p:val>
                                            <p:strVal val="#ppt_y+.1"/>
                                          </p:val>
                                        </p:tav>
                                        <p:tav tm="100000">
                                          <p:val>
                                            <p:strVal val="#ppt_y"/>
                                          </p:val>
                                        </p:tav>
                                      </p:tavLst>
                                    </p:anim>
                                  </p:childTnLst>
                                </p:cTn>
                              </p:par>
                              <p:par>
                                <p:cTn id="288" presetID="42" presetClass="entr" presetSubtype="0" fill="hold" grpId="0" nodeType="withEffect">
                                  <p:stCondLst>
                                    <p:cond delay="0"/>
                                  </p:stCondLst>
                                  <p:childTnLst>
                                    <p:set>
                                      <p:cBhvr>
                                        <p:cTn id="289" dur="1" fill="hold">
                                          <p:stCondLst>
                                            <p:cond delay="0"/>
                                          </p:stCondLst>
                                        </p:cTn>
                                        <p:tgtEl>
                                          <p:spTgt spid="8"/>
                                        </p:tgtEl>
                                        <p:attrNameLst>
                                          <p:attrName>style.visibility</p:attrName>
                                        </p:attrNameLst>
                                      </p:cBhvr>
                                      <p:to>
                                        <p:strVal val="visible"/>
                                      </p:to>
                                    </p:set>
                                    <p:animEffect transition="in" filter="fade">
                                      <p:cBhvr>
                                        <p:cTn id="290" dur="500"/>
                                        <p:tgtEl>
                                          <p:spTgt spid="8"/>
                                        </p:tgtEl>
                                      </p:cBhvr>
                                    </p:animEffect>
                                    <p:anim calcmode="lin" valueType="num">
                                      <p:cBhvr>
                                        <p:cTn id="291" dur="500" fill="hold"/>
                                        <p:tgtEl>
                                          <p:spTgt spid="8"/>
                                        </p:tgtEl>
                                        <p:attrNameLst>
                                          <p:attrName>ppt_x</p:attrName>
                                        </p:attrNameLst>
                                      </p:cBhvr>
                                      <p:tavLst>
                                        <p:tav tm="0">
                                          <p:val>
                                            <p:strVal val="#ppt_x"/>
                                          </p:val>
                                        </p:tav>
                                        <p:tav tm="100000">
                                          <p:val>
                                            <p:strVal val="#ppt_x"/>
                                          </p:val>
                                        </p:tav>
                                      </p:tavLst>
                                    </p:anim>
                                    <p:anim calcmode="lin" valueType="num">
                                      <p:cBhvr>
                                        <p:cTn id="292" dur="500" fill="hold"/>
                                        <p:tgtEl>
                                          <p:spTgt spid="8"/>
                                        </p:tgtEl>
                                        <p:attrNameLst>
                                          <p:attrName>ppt_y</p:attrName>
                                        </p:attrNameLst>
                                      </p:cBhvr>
                                      <p:tavLst>
                                        <p:tav tm="0">
                                          <p:val>
                                            <p:strVal val="#ppt_y+.1"/>
                                          </p:val>
                                        </p:tav>
                                        <p:tav tm="100000">
                                          <p:val>
                                            <p:strVal val="#ppt_y"/>
                                          </p:val>
                                        </p:tav>
                                      </p:tavLst>
                                    </p:anim>
                                  </p:childTnLst>
                                </p:cTn>
                              </p:par>
                            </p:childTnLst>
                          </p:cTn>
                        </p:par>
                        <p:par>
                          <p:cTn id="293" fill="hold">
                            <p:stCondLst>
                              <p:cond delay="8500"/>
                            </p:stCondLst>
                            <p:childTnLst>
                              <p:par>
                                <p:cTn id="294" presetID="47" presetClass="entr" presetSubtype="0" fill="hold" grpId="0" nodeType="afterEffect">
                                  <p:stCondLst>
                                    <p:cond delay="0"/>
                                  </p:stCondLst>
                                  <p:childTnLst>
                                    <p:set>
                                      <p:cBhvr>
                                        <p:cTn id="295" dur="1" fill="hold">
                                          <p:stCondLst>
                                            <p:cond delay="0"/>
                                          </p:stCondLst>
                                        </p:cTn>
                                        <p:tgtEl>
                                          <p:spTgt spid="10"/>
                                        </p:tgtEl>
                                        <p:attrNameLst>
                                          <p:attrName>style.visibility</p:attrName>
                                        </p:attrNameLst>
                                      </p:cBhvr>
                                      <p:to>
                                        <p:strVal val="visible"/>
                                      </p:to>
                                    </p:set>
                                    <p:animEffect transition="in" filter="fade">
                                      <p:cBhvr>
                                        <p:cTn id="296" dur="500"/>
                                        <p:tgtEl>
                                          <p:spTgt spid="10"/>
                                        </p:tgtEl>
                                      </p:cBhvr>
                                    </p:animEffect>
                                    <p:anim calcmode="lin" valueType="num">
                                      <p:cBhvr>
                                        <p:cTn id="297" dur="500" fill="hold"/>
                                        <p:tgtEl>
                                          <p:spTgt spid="10"/>
                                        </p:tgtEl>
                                        <p:attrNameLst>
                                          <p:attrName>ppt_x</p:attrName>
                                        </p:attrNameLst>
                                      </p:cBhvr>
                                      <p:tavLst>
                                        <p:tav tm="0">
                                          <p:val>
                                            <p:strVal val="#ppt_x"/>
                                          </p:val>
                                        </p:tav>
                                        <p:tav tm="100000">
                                          <p:val>
                                            <p:strVal val="#ppt_x"/>
                                          </p:val>
                                        </p:tav>
                                      </p:tavLst>
                                    </p:anim>
                                    <p:anim calcmode="lin" valueType="num">
                                      <p:cBhvr>
                                        <p:cTn id="298" dur="500" fill="hold"/>
                                        <p:tgtEl>
                                          <p:spTgt spid="10"/>
                                        </p:tgtEl>
                                        <p:attrNameLst>
                                          <p:attrName>ppt_y</p:attrName>
                                        </p:attrNameLst>
                                      </p:cBhvr>
                                      <p:tavLst>
                                        <p:tav tm="0">
                                          <p:val>
                                            <p:strVal val="#ppt_y-.1"/>
                                          </p:val>
                                        </p:tav>
                                        <p:tav tm="100000">
                                          <p:val>
                                            <p:strVal val="#ppt_y"/>
                                          </p:val>
                                        </p:tav>
                                      </p:tavLst>
                                    </p:anim>
                                  </p:childTnLst>
                                </p:cTn>
                              </p:par>
                              <p:par>
                                <p:cTn id="299" presetID="47" presetClass="entr" presetSubtype="0" fill="hold" grpId="0" nodeType="withEffect">
                                  <p:stCondLst>
                                    <p:cond delay="0"/>
                                  </p:stCondLst>
                                  <p:childTnLst>
                                    <p:set>
                                      <p:cBhvr>
                                        <p:cTn id="300" dur="1" fill="hold">
                                          <p:stCondLst>
                                            <p:cond delay="0"/>
                                          </p:stCondLst>
                                        </p:cTn>
                                        <p:tgtEl>
                                          <p:spTgt spid="9"/>
                                        </p:tgtEl>
                                        <p:attrNameLst>
                                          <p:attrName>style.visibility</p:attrName>
                                        </p:attrNameLst>
                                      </p:cBhvr>
                                      <p:to>
                                        <p:strVal val="visible"/>
                                      </p:to>
                                    </p:set>
                                    <p:animEffect transition="in" filter="fade">
                                      <p:cBhvr>
                                        <p:cTn id="301" dur="500"/>
                                        <p:tgtEl>
                                          <p:spTgt spid="9"/>
                                        </p:tgtEl>
                                      </p:cBhvr>
                                    </p:animEffect>
                                    <p:anim calcmode="lin" valueType="num">
                                      <p:cBhvr>
                                        <p:cTn id="302" dur="500" fill="hold"/>
                                        <p:tgtEl>
                                          <p:spTgt spid="9"/>
                                        </p:tgtEl>
                                        <p:attrNameLst>
                                          <p:attrName>ppt_x</p:attrName>
                                        </p:attrNameLst>
                                      </p:cBhvr>
                                      <p:tavLst>
                                        <p:tav tm="0">
                                          <p:val>
                                            <p:strVal val="#ppt_x"/>
                                          </p:val>
                                        </p:tav>
                                        <p:tav tm="100000">
                                          <p:val>
                                            <p:strVal val="#ppt_x"/>
                                          </p:val>
                                        </p:tav>
                                      </p:tavLst>
                                    </p:anim>
                                    <p:anim calcmode="lin" valueType="num">
                                      <p:cBhvr>
                                        <p:cTn id="303" dur="500" fill="hold"/>
                                        <p:tgtEl>
                                          <p:spTgt spid="9"/>
                                        </p:tgtEl>
                                        <p:attrNameLst>
                                          <p:attrName>ppt_y</p:attrName>
                                        </p:attrNameLst>
                                      </p:cBhvr>
                                      <p:tavLst>
                                        <p:tav tm="0">
                                          <p:val>
                                            <p:strVal val="#ppt_y-.1"/>
                                          </p:val>
                                        </p:tav>
                                        <p:tav tm="100000">
                                          <p:val>
                                            <p:strVal val="#ppt_y"/>
                                          </p:val>
                                        </p:tav>
                                      </p:tavLst>
                                    </p:anim>
                                  </p:childTnLst>
                                </p:cTn>
                              </p:par>
                              <p:par>
                                <p:cTn id="304" presetID="47" presetClass="entr" presetSubtype="0" fill="hold" grpId="0" nodeType="withEffect">
                                  <p:stCondLst>
                                    <p:cond delay="0"/>
                                  </p:stCondLst>
                                  <p:childTnLst>
                                    <p:set>
                                      <p:cBhvr>
                                        <p:cTn id="305" dur="1" fill="hold">
                                          <p:stCondLst>
                                            <p:cond delay="0"/>
                                          </p:stCondLst>
                                        </p:cTn>
                                        <p:tgtEl>
                                          <p:spTgt spid="11"/>
                                        </p:tgtEl>
                                        <p:attrNameLst>
                                          <p:attrName>style.visibility</p:attrName>
                                        </p:attrNameLst>
                                      </p:cBhvr>
                                      <p:to>
                                        <p:strVal val="visible"/>
                                      </p:to>
                                    </p:set>
                                    <p:animEffect transition="in" filter="fade">
                                      <p:cBhvr>
                                        <p:cTn id="306" dur="500"/>
                                        <p:tgtEl>
                                          <p:spTgt spid="11"/>
                                        </p:tgtEl>
                                      </p:cBhvr>
                                    </p:animEffect>
                                    <p:anim calcmode="lin" valueType="num">
                                      <p:cBhvr>
                                        <p:cTn id="307" dur="500" fill="hold"/>
                                        <p:tgtEl>
                                          <p:spTgt spid="11"/>
                                        </p:tgtEl>
                                        <p:attrNameLst>
                                          <p:attrName>ppt_x</p:attrName>
                                        </p:attrNameLst>
                                      </p:cBhvr>
                                      <p:tavLst>
                                        <p:tav tm="0">
                                          <p:val>
                                            <p:strVal val="#ppt_x"/>
                                          </p:val>
                                        </p:tav>
                                        <p:tav tm="100000">
                                          <p:val>
                                            <p:strVal val="#ppt_x"/>
                                          </p:val>
                                        </p:tav>
                                      </p:tavLst>
                                    </p:anim>
                                    <p:anim calcmode="lin" valueType="num">
                                      <p:cBhvr>
                                        <p:cTn id="308" dur="500" fill="hold"/>
                                        <p:tgtEl>
                                          <p:spTgt spid="11"/>
                                        </p:tgtEl>
                                        <p:attrNameLst>
                                          <p:attrName>ppt_y</p:attrName>
                                        </p:attrNameLst>
                                      </p:cBhvr>
                                      <p:tavLst>
                                        <p:tav tm="0">
                                          <p:val>
                                            <p:strVal val="#ppt_y-.1"/>
                                          </p:val>
                                        </p:tav>
                                        <p:tav tm="100000">
                                          <p:val>
                                            <p:strVal val="#ppt_y"/>
                                          </p:val>
                                        </p:tav>
                                      </p:tavLst>
                                    </p:anim>
                                  </p:childTnLst>
                                </p:cTn>
                              </p:par>
                              <p:par>
                                <p:cTn id="309" presetID="47" presetClass="entr" presetSubtype="0" fill="hold" grpId="0" nodeType="withEffect">
                                  <p:stCondLst>
                                    <p:cond delay="0"/>
                                  </p:stCondLst>
                                  <p:childTnLst>
                                    <p:set>
                                      <p:cBhvr>
                                        <p:cTn id="310" dur="1" fill="hold">
                                          <p:stCondLst>
                                            <p:cond delay="0"/>
                                          </p:stCondLst>
                                        </p:cTn>
                                        <p:tgtEl>
                                          <p:spTgt spid="12"/>
                                        </p:tgtEl>
                                        <p:attrNameLst>
                                          <p:attrName>style.visibility</p:attrName>
                                        </p:attrNameLst>
                                      </p:cBhvr>
                                      <p:to>
                                        <p:strVal val="visible"/>
                                      </p:to>
                                    </p:set>
                                    <p:animEffect transition="in" filter="fade">
                                      <p:cBhvr>
                                        <p:cTn id="311" dur="500"/>
                                        <p:tgtEl>
                                          <p:spTgt spid="12"/>
                                        </p:tgtEl>
                                      </p:cBhvr>
                                    </p:animEffect>
                                    <p:anim calcmode="lin" valueType="num">
                                      <p:cBhvr>
                                        <p:cTn id="312" dur="500" fill="hold"/>
                                        <p:tgtEl>
                                          <p:spTgt spid="12"/>
                                        </p:tgtEl>
                                        <p:attrNameLst>
                                          <p:attrName>ppt_x</p:attrName>
                                        </p:attrNameLst>
                                      </p:cBhvr>
                                      <p:tavLst>
                                        <p:tav tm="0">
                                          <p:val>
                                            <p:strVal val="#ppt_x"/>
                                          </p:val>
                                        </p:tav>
                                        <p:tav tm="100000">
                                          <p:val>
                                            <p:strVal val="#ppt_x"/>
                                          </p:val>
                                        </p:tav>
                                      </p:tavLst>
                                    </p:anim>
                                    <p:anim calcmode="lin" valueType="num">
                                      <p:cBhvr>
                                        <p:cTn id="313" dur="500" fill="hold"/>
                                        <p:tgtEl>
                                          <p:spTgt spid="12"/>
                                        </p:tgtEl>
                                        <p:attrNameLst>
                                          <p:attrName>ppt_y</p:attrName>
                                        </p:attrNameLst>
                                      </p:cBhvr>
                                      <p:tavLst>
                                        <p:tav tm="0">
                                          <p:val>
                                            <p:strVal val="#ppt_y-.1"/>
                                          </p:val>
                                        </p:tav>
                                        <p:tav tm="100000">
                                          <p:val>
                                            <p:strVal val="#ppt_y"/>
                                          </p:val>
                                        </p:tav>
                                      </p:tavLst>
                                    </p:anim>
                                  </p:childTnLst>
                                </p:cTn>
                              </p:par>
                            </p:childTnLst>
                          </p:cTn>
                        </p:par>
                        <p:par>
                          <p:cTn id="314" fill="hold">
                            <p:stCondLst>
                              <p:cond delay="9000"/>
                            </p:stCondLst>
                            <p:childTnLst>
                              <p:par>
                                <p:cTn id="315" presetID="53" presetClass="entr" presetSubtype="16" fill="hold" grpId="0" nodeType="afterEffect">
                                  <p:stCondLst>
                                    <p:cond delay="0"/>
                                  </p:stCondLst>
                                  <p:childTnLst>
                                    <p:set>
                                      <p:cBhvr>
                                        <p:cTn id="316" dur="1" fill="hold">
                                          <p:stCondLst>
                                            <p:cond delay="0"/>
                                          </p:stCondLst>
                                        </p:cTn>
                                        <p:tgtEl>
                                          <p:spTgt spid="255"/>
                                        </p:tgtEl>
                                        <p:attrNameLst>
                                          <p:attrName>style.visibility</p:attrName>
                                        </p:attrNameLst>
                                      </p:cBhvr>
                                      <p:to>
                                        <p:strVal val="visible"/>
                                      </p:to>
                                    </p:set>
                                    <p:anim calcmode="lin" valueType="num">
                                      <p:cBhvr>
                                        <p:cTn id="317" dur="500" fill="hold"/>
                                        <p:tgtEl>
                                          <p:spTgt spid="255"/>
                                        </p:tgtEl>
                                        <p:attrNameLst>
                                          <p:attrName>ppt_w</p:attrName>
                                        </p:attrNameLst>
                                      </p:cBhvr>
                                      <p:tavLst>
                                        <p:tav tm="0">
                                          <p:val>
                                            <p:fltVal val="0"/>
                                          </p:val>
                                        </p:tav>
                                        <p:tav tm="100000">
                                          <p:val>
                                            <p:strVal val="#ppt_w"/>
                                          </p:val>
                                        </p:tav>
                                      </p:tavLst>
                                    </p:anim>
                                    <p:anim calcmode="lin" valueType="num">
                                      <p:cBhvr>
                                        <p:cTn id="318" dur="500" fill="hold"/>
                                        <p:tgtEl>
                                          <p:spTgt spid="255"/>
                                        </p:tgtEl>
                                        <p:attrNameLst>
                                          <p:attrName>ppt_h</p:attrName>
                                        </p:attrNameLst>
                                      </p:cBhvr>
                                      <p:tavLst>
                                        <p:tav tm="0">
                                          <p:val>
                                            <p:fltVal val="0"/>
                                          </p:val>
                                        </p:tav>
                                        <p:tav tm="100000">
                                          <p:val>
                                            <p:strVal val="#ppt_h"/>
                                          </p:val>
                                        </p:tav>
                                      </p:tavLst>
                                    </p:anim>
                                    <p:animEffect transition="in" filter="fade">
                                      <p:cBhvr>
                                        <p:cTn id="319" dur="500"/>
                                        <p:tgtEl>
                                          <p:spTgt spid="255"/>
                                        </p:tgtEl>
                                      </p:cBhvr>
                                    </p:animEffect>
                                  </p:childTnLst>
                                </p:cTn>
                              </p:par>
                            </p:childTnLst>
                          </p:cTn>
                        </p:par>
                        <p:par>
                          <p:cTn id="320" fill="hold">
                            <p:stCondLst>
                              <p:cond delay="9500"/>
                            </p:stCondLst>
                            <p:childTnLst>
                              <p:par>
                                <p:cTn id="321" presetID="10" presetClass="entr" presetSubtype="0" fill="hold" grpId="0" nodeType="afterEffect">
                                  <p:stCondLst>
                                    <p:cond delay="0"/>
                                  </p:stCondLst>
                                  <p:childTnLst>
                                    <p:set>
                                      <p:cBhvr>
                                        <p:cTn id="322" dur="1" fill="hold">
                                          <p:stCondLst>
                                            <p:cond delay="0"/>
                                          </p:stCondLst>
                                        </p:cTn>
                                        <p:tgtEl>
                                          <p:spTgt spid="311"/>
                                        </p:tgtEl>
                                        <p:attrNameLst>
                                          <p:attrName>style.visibility</p:attrName>
                                        </p:attrNameLst>
                                      </p:cBhvr>
                                      <p:to>
                                        <p:strVal val="visible"/>
                                      </p:to>
                                    </p:set>
                                    <p:animEffect transition="in" filter="fade">
                                      <p:cBhvr>
                                        <p:cTn id="323" dur="500"/>
                                        <p:tgtEl>
                                          <p:spTgt spid="311"/>
                                        </p:tgtEl>
                                      </p:cBhvr>
                                    </p:animEffect>
                                  </p:childTnLst>
                                </p:cTn>
                              </p:par>
                              <p:par>
                                <p:cTn id="324" presetID="10" presetClass="entr" presetSubtype="0" fill="hold" grpId="0" nodeType="withEffect">
                                  <p:stCondLst>
                                    <p:cond delay="0"/>
                                  </p:stCondLst>
                                  <p:childTnLst>
                                    <p:set>
                                      <p:cBhvr>
                                        <p:cTn id="325" dur="1" fill="hold">
                                          <p:stCondLst>
                                            <p:cond delay="0"/>
                                          </p:stCondLst>
                                        </p:cTn>
                                        <p:tgtEl>
                                          <p:spTgt spid="312"/>
                                        </p:tgtEl>
                                        <p:attrNameLst>
                                          <p:attrName>style.visibility</p:attrName>
                                        </p:attrNameLst>
                                      </p:cBhvr>
                                      <p:to>
                                        <p:strVal val="visible"/>
                                      </p:to>
                                    </p:set>
                                    <p:animEffect transition="in" filter="fade">
                                      <p:cBhvr>
                                        <p:cTn id="326" dur="500"/>
                                        <p:tgtEl>
                                          <p:spTgt spid="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5" grpId="0" animBg="1"/>
      <p:bldP spid="6" grpId="0" animBg="1"/>
      <p:bldP spid="7" grpId="0" animBg="1"/>
      <p:bldP spid="8" grpId="0" animBg="1"/>
      <p:bldP spid="9" grpId="0" animBg="1"/>
      <p:bldP spid="10" grpId="0" animBg="1"/>
      <p:bldP spid="11" grpId="0" animBg="1"/>
      <p:bldP spid="12" grpId="0" animBg="1"/>
      <p:bldP spid="19" grpId="0" animBg="1"/>
      <p:bldP spid="21" grpId="0" animBg="1"/>
      <p:bldP spid="23" grpId="0" animBg="1"/>
      <p:bldP spid="25" grpId="0" animBg="1"/>
      <p:bldP spid="27" grpId="0" animBg="1"/>
      <p:bldP spid="29" grpId="0" animBg="1"/>
      <p:bldP spid="31" grpId="0" animBg="1"/>
      <p:bldP spid="67" grpId="0" animBg="1"/>
      <p:bldP spid="69" grpId="0" animBg="1"/>
      <p:bldP spid="71" grpId="0" animBg="1"/>
      <p:bldP spid="73" grpId="0" animBg="1"/>
      <p:bldP spid="75" grpId="0" animBg="1"/>
      <p:bldP spid="81" grpId="0" animBg="1"/>
      <p:bldP spid="217" grpId="0" animBg="1"/>
      <p:bldP spid="221" grpId="0" animBg="1"/>
      <p:bldP spid="225" grpId="0" animBg="1"/>
      <p:bldP spid="227" grpId="0" animBg="1"/>
      <p:bldP spid="228" grpId="0"/>
      <p:bldP spid="229" grpId="0" animBg="1"/>
      <p:bldP spid="230" grpId="0"/>
      <p:bldP spid="231" grpId="0" animBg="1"/>
      <p:bldP spid="232" grpId="0"/>
      <p:bldP spid="233" grpId="0" animBg="1"/>
      <p:bldP spid="234" grpId="0"/>
      <p:bldP spid="235" grpId="0" animBg="1"/>
      <p:bldP spid="236" grpId="0"/>
      <p:bldP spid="237" grpId="0" animBg="1"/>
      <p:bldP spid="238" grpId="0"/>
      <p:bldP spid="239" grpId="0" animBg="1"/>
      <p:bldP spid="240" grpId="0"/>
      <p:bldP spid="241" grpId="0" animBg="1"/>
      <p:bldP spid="242" grpId="0"/>
      <p:bldP spid="243" grpId="0" animBg="1"/>
      <p:bldP spid="244" grpId="0"/>
      <p:bldP spid="245" grpId="0" animBg="1"/>
      <p:bldP spid="246" grpId="0"/>
      <p:bldP spid="247" grpId="0" animBg="1"/>
      <p:bldP spid="248" grpId="0"/>
      <p:bldP spid="249" grpId="0" animBg="1"/>
      <p:bldP spid="250" grpId="0"/>
      <p:bldP spid="252" grpId="0"/>
      <p:bldP spid="253" grpId="0"/>
      <p:bldP spid="254" grpId="0"/>
      <p:bldP spid="255" grpId="0"/>
      <p:bldP spid="256" grpId="0" animBg="1"/>
      <p:bldP spid="257" grpId="0" animBg="1"/>
      <p:bldP spid="258" grpId="0" animBg="1"/>
      <p:bldP spid="259" grpId="0" animBg="1"/>
      <p:bldP spid="268" grpId="0" animBg="1"/>
      <p:bldP spid="311" grpId="0"/>
      <p:bldP spid="31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208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QRUCUT </a:t>
            </a:r>
            <a:r>
              <a:rPr lang="id-ID" sz="3200" b="1" dirty="0" smtClean="0">
                <a:solidFill>
                  <a:srgbClr val="FF6D6D"/>
                </a:solidFill>
                <a:latin typeface="Raleway" panose="020B0003030101060003" pitchFamily="34" charset="0"/>
              </a:rPr>
              <a:t>STEP</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131" name="Group 130"/>
          <p:cNvGrpSpPr/>
          <p:nvPr/>
        </p:nvGrpSpPr>
        <p:grpSpPr>
          <a:xfrm>
            <a:off x="8590311" y="1921641"/>
            <a:ext cx="1880262" cy="2278603"/>
            <a:chOff x="9683156" y="2245342"/>
            <a:chExt cx="1880262" cy="2278603"/>
          </a:xfrm>
          <a:effectLst>
            <a:outerShdw blurRad="368300" dir="13500000" sy="23000" kx="1200000" algn="br" rotWithShape="0">
              <a:prstClr val="black">
                <a:alpha val="25000"/>
              </a:prstClr>
            </a:outerShdw>
          </a:effectLst>
        </p:grpSpPr>
        <p:sp>
          <p:nvSpPr>
            <p:cNvPr id="133" name="Freeform 132"/>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Oval 6"/>
            <p:cNvSpPr>
              <a:spLocks noChangeArrowheads="1"/>
            </p:cNvSpPr>
            <p:nvPr/>
          </p:nvSpPr>
          <p:spPr bwMode="auto">
            <a:xfrm>
              <a:off x="9683156"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44" name="Group 143"/>
          <p:cNvGrpSpPr/>
          <p:nvPr/>
        </p:nvGrpSpPr>
        <p:grpSpPr>
          <a:xfrm>
            <a:off x="6724275" y="2314646"/>
            <a:ext cx="1880262" cy="2278603"/>
            <a:chOff x="4666657" y="2245342"/>
            <a:chExt cx="1880262" cy="2278603"/>
          </a:xfrm>
          <a:effectLst>
            <a:outerShdw blurRad="368300" dir="13500000" sy="23000" kx="1200000" algn="br" rotWithShape="0">
              <a:prstClr val="black">
                <a:alpha val="25000"/>
              </a:prstClr>
            </a:outerShdw>
          </a:effectLst>
        </p:grpSpPr>
        <p:sp>
          <p:nvSpPr>
            <p:cNvPr id="145" name="Freeform 144"/>
            <p:cNvSpPr>
              <a:spLocks/>
            </p:cNvSpPr>
            <p:nvPr/>
          </p:nvSpPr>
          <p:spPr bwMode="auto">
            <a:xfrm>
              <a:off x="4680883"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Oval 6"/>
            <p:cNvSpPr>
              <a:spLocks noChangeArrowheads="1"/>
            </p:cNvSpPr>
            <p:nvPr/>
          </p:nvSpPr>
          <p:spPr bwMode="auto">
            <a:xfrm>
              <a:off x="4666657"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5" name="Group 154"/>
          <p:cNvGrpSpPr/>
          <p:nvPr/>
        </p:nvGrpSpPr>
        <p:grpSpPr>
          <a:xfrm>
            <a:off x="4844013" y="2755667"/>
            <a:ext cx="1880262" cy="2278603"/>
            <a:chOff x="7146332" y="2245342"/>
            <a:chExt cx="1880262" cy="2278603"/>
          </a:xfrm>
          <a:effectLst>
            <a:outerShdw blurRad="368300" dir="13500000" sy="23000" kx="1200000" algn="br" rotWithShape="0">
              <a:prstClr val="black">
                <a:alpha val="25000"/>
              </a:prstClr>
            </a:outerShdw>
          </a:effectLst>
        </p:grpSpPr>
        <p:sp>
          <p:nvSpPr>
            <p:cNvPr id="156" name="Freeform 155"/>
            <p:cNvSpPr>
              <a:spLocks/>
            </p:cNvSpPr>
            <p:nvPr/>
          </p:nvSpPr>
          <p:spPr bwMode="auto">
            <a:xfrm>
              <a:off x="7160558"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Oval 6"/>
            <p:cNvSpPr>
              <a:spLocks noChangeArrowheads="1"/>
            </p:cNvSpPr>
            <p:nvPr/>
          </p:nvSpPr>
          <p:spPr bwMode="auto">
            <a:xfrm>
              <a:off x="7146332"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TextBox 158"/>
          <p:cNvSpPr txBox="1"/>
          <p:nvPr/>
        </p:nvSpPr>
        <p:spPr>
          <a:xfrm>
            <a:off x="5308585" y="2042403"/>
            <a:ext cx="904415"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01</a:t>
            </a:r>
            <a:endParaRPr lang="id-ID" sz="8000" b="1" dirty="0">
              <a:solidFill>
                <a:schemeClr val="tx1">
                  <a:lumMod val="65000"/>
                  <a:lumOff val="35000"/>
                </a:schemeClr>
              </a:solidFill>
              <a:latin typeface="Agency FB" panose="020B0503020202020204" pitchFamily="34" charset="0"/>
            </a:endParaRPr>
          </a:p>
        </p:txBody>
      </p:sp>
      <p:sp>
        <p:nvSpPr>
          <p:cNvPr id="166" name="TextBox 165"/>
          <p:cNvSpPr txBox="1"/>
          <p:nvPr/>
        </p:nvSpPr>
        <p:spPr>
          <a:xfrm>
            <a:off x="7106401" y="1601759"/>
            <a:ext cx="1116011"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02</a:t>
            </a:r>
            <a:endParaRPr lang="id-ID" sz="8000" b="1" dirty="0">
              <a:solidFill>
                <a:schemeClr val="tx1">
                  <a:lumMod val="65000"/>
                  <a:lumOff val="35000"/>
                </a:schemeClr>
              </a:solidFill>
              <a:latin typeface="Agency FB" panose="020B0503020202020204" pitchFamily="34" charset="0"/>
            </a:endParaRPr>
          </a:p>
        </p:txBody>
      </p:sp>
      <p:sp>
        <p:nvSpPr>
          <p:cNvPr id="167" name="TextBox 166"/>
          <p:cNvSpPr txBox="1"/>
          <p:nvPr/>
        </p:nvSpPr>
        <p:spPr>
          <a:xfrm>
            <a:off x="8972436" y="1236595"/>
            <a:ext cx="1135247"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03</a:t>
            </a:r>
            <a:endParaRPr lang="id-ID" sz="8000" b="1" dirty="0">
              <a:solidFill>
                <a:schemeClr val="tx1">
                  <a:lumMod val="65000"/>
                  <a:lumOff val="35000"/>
                </a:schemeClr>
              </a:solidFill>
              <a:latin typeface="Agency FB" panose="020B0503020202020204" pitchFamily="34" charset="0"/>
            </a:endParaRPr>
          </a:p>
        </p:txBody>
      </p:sp>
      <p:sp>
        <p:nvSpPr>
          <p:cNvPr id="168" name="Freeform 167"/>
          <p:cNvSpPr>
            <a:spLocks noEditPoints="1"/>
          </p:cNvSpPr>
          <p:nvPr/>
        </p:nvSpPr>
        <p:spPr bwMode="auto">
          <a:xfrm>
            <a:off x="9376494" y="3046716"/>
            <a:ext cx="327129" cy="230225"/>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9" name="Freeform 168"/>
          <p:cNvSpPr>
            <a:spLocks noEditPoints="1"/>
          </p:cNvSpPr>
          <p:nvPr/>
        </p:nvSpPr>
        <p:spPr bwMode="auto">
          <a:xfrm>
            <a:off x="7542178" y="3360411"/>
            <a:ext cx="310152" cy="309573"/>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0" name="Group 169"/>
          <p:cNvGrpSpPr/>
          <p:nvPr/>
        </p:nvGrpSpPr>
        <p:grpSpPr>
          <a:xfrm flipH="1">
            <a:off x="5564109" y="3801293"/>
            <a:ext cx="393365" cy="398951"/>
            <a:chOff x="1909763" y="950913"/>
            <a:chExt cx="782637" cy="793750"/>
          </a:xfrm>
          <a:solidFill>
            <a:schemeClr val="bg1"/>
          </a:solidFill>
        </p:grpSpPr>
        <p:sp>
          <p:nvSpPr>
            <p:cNvPr id="171"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3" name="Freeform 14"/>
          <p:cNvSpPr>
            <a:spLocks noEditPoints="1"/>
          </p:cNvSpPr>
          <p:nvPr/>
        </p:nvSpPr>
        <p:spPr bwMode="auto">
          <a:xfrm>
            <a:off x="5564109" y="1551578"/>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4" name="Freeform 14"/>
          <p:cNvSpPr>
            <a:spLocks noEditPoints="1"/>
          </p:cNvSpPr>
          <p:nvPr/>
        </p:nvSpPr>
        <p:spPr bwMode="auto">
          <a:xfrm>
            <a:off x="7447350" y="1160738"/>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75" name="Freeform 14"/>
          <p:cNvSpPr>
            <a:spLocks noEditPoints="1"/>
          </p:cNvSpPr>
          <p:nvPr/>
        </p:nvSpPr>
        <p:spPr bwMode="auto">
          <a:xfrm>
            <a:off x="9330591" y="773412"/>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176" name="Straight Connector 175"/>
          <p:cNvCxnSpPr/>
          <p:nvPr/>
        </p:nvCxnSpPr>
        <p:spPr>
          <a:xfrm>
            <a:off x="6179201" y="5896780"/>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77" name="TextBox 176"/>
          <p:cNvSpPr txBox="1"/>
          <p:nvPr/>
        </p:nvSpPr>
        <p:spPr>
          <a:xfrm>
            <a:off x="6228747" y="4855722"/>
            <a:ext cx="1218603" cy="379656"/>
          </a:xfrm>
          <a:prstGeom prst="rect">
            <a:avLst/>
          </a:prstGeom>
          <a:noFill/>
        </p:spPr>
        <p:txBody>
          <a:bodyPr wrap="none" rtlCol="0">
            <a:spAutoFit/>
          </a:bodyPr>
          <a:lstStyle/>
          <a:p>
            <a:r>
              <a:rPr lang="id-ID" sz="1867" b="1" dirty="0" smtClean="0">
                <a:solidFill>
                  <a:srgbClr val="FF6D6D"/>
                </a:solidFill>
              </a:rPr>
              <a:t>TEXT</a:t>
            </a:r>
            <a:r>
              <a:rPr lang="id-ID" sz="1100" dirty="0" smtClean="0">
                <a:solidFill>
                  <a:srgbClr val="FF6D6D"/>
                </a:solidFill>
              </a:rPr>
              <a:t>CONTENT</a:t>
            </a:r>
            <a:endParaRPr lang="id-ID" sz="1100" b="1" dirty="0">
              <a:solidFill>
                <a:srgbClr val="FF6D6D"/>
              </a:solidFill>
            </a:endParaRPr>
          </a:p>
        </p:txBody>
      </p:sp>
      <p:sp>
        <p:nvSpPr>
          <p:cNvPr id="178" name="TextBox 177"/>
          <p:cNvSpPr txBox="1"/>
          <p:nvPr/>
        </p:nvSpPr>
        <p:spPr>
          <a:xfrm>
            <a:off x="6260647" y="5181205"/>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79" name="Straight Connector 178"/>
          <p:cNvCxnSpPr/>
          <p:nvPr/>
        </p:nvCxnSpPr>
        <p:spPr>
          <a:xfrm flipH="1" flipV="1">
            <a:off x="6179201" y="4731612"/>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8172866" y="5390538"/>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1" name="TextBox 180"/>
          <p:cNvSpPr txBox="1"/>
          <p:nvPr/>
        </p:nvSpPr>
        <p:spPr>
          <a:xfrm>
            <a:off x="8222412" y="4349480"/>
            <a:ext cx="1218603" cy="379656"/>
          </a:xfrm>
          <a:prstGeom prst="rect">
            <a:avLst/>
          </a:prstGeom>
          <a:noFill/>
        </p:spPr>
        <p:txBody>
          <a:bodyPr wrap="none" rtlCol="0">
            <a:spAutoFit/>
          </a:bodyPr>
          <a:lstStyle/>
          <a:p>
            <a:r>
              <a:rPr lang="id-ID" sz="1867" b="1" dirty="0" smtClean="0">
                <a:solidFill>
                  <a:srgbClr val="FF6D6D"/>
                </a:solidFill>
              </a:rPr>
              <a:t>TEXT</a:t>
            </a:r>
            <a:r>
              <a:rPr lang="id-ID" sz="1100" dirty="0" smtClean="0">
                <a:solidFill>
                  <a:srgbClr val="FF6D6D"/>
                </a:solidFill>
              </a:rPr>
              <a:t>CONTENT</a:t>
            </a:r>
            <a:endParaRPr lang="id-ID" sz="1100" b="1" dirty="0">
              <a:solidFill>
                <a:srgbClr val="FF6D6D"/>
              </a:solidFill>
            </a:endParaRPr>
          </a:p>
        </p:txBody>
      </p:sp>
      <p:sp>
        <p:nvSpPr>
          <p:cNvPr id="182" name="TextBox 181"/>
          <p:cNvSpPr txBox="1"/>
          <p:nvPr/>
        </p:nvSpPr>
        <p:spPr>
          <a:xfrm>
            <a:off x="8254312" y="4674963"/>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83" name="Straight Connector 182"/>
          <p:cNvCxnSpPr/>
          <p:nvPr/>
        </p:nvCxnSpPr>
        <p:spPr>
          <a:xfrm flipH="1" flipV="1">
            <a:off x="8172866" y="4225370"/>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10058137" y="4936875"/>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5" name="TextBox 184"/>
          <p:cNvSpPr txBox="1"/>
          <p:nvPr/>
        </p:nvSpPr>
        <p:spPr>
          <a:xfrm>
            <a:off x="10107683" y="3895817"/>
            <a:ext cx="1218603" cy="379656"/>
          </a:xfrm>
          <a:prstGeom prst="rect">
            <a:avLst/>
          </a:prstGeom>
          <a:noFill/>
        </p:spPr>
        <p:txBody>
          <a:bodyPr wrap="none" rtlCol="0">
            <a:spAutoFit/>
          </a:bodyPr>
          <a:lstStyle/>
          <a:p>
            <a:r>
              <a:rPr lang="id-ID" sz="1867" b="1" dirty="0" smtClean="0">
                <a:solidFill>
                  <a:srgbClr val="FF6D6D"/>
                </a:solidFill>
              </a:rPr>
              <a:t>TEXT</a:t>
            </a:r>
            <a:r>
              <a:rPr lang="id-ID" sz="1100" dirty="0" smtClean="0">
                <a:solidFill>
                  <a:srgbClr val="FF6D6D"/>
                </a:solidFill>
              </a:rPr>
              <a:t>CONTENT</a:t>
            </a:r>
            <a:endParaRPr lang="id-ID" sz="1100" b="1" dirty="0">
              <a:solidFill>
                <a:srgbClr val="FF6D6D"/>
              </a:solidFill>
            </a:endParaRPr>
          </a:p>
        </p:txBody>
      </p:sp>
      <p:sp>
        <p:nvSpPr>
          <p:cNvPr id="186" name="TextBox 185"/>
          <p:cNvSpPr txBox="1"/>
          <p:nvPr/>
        </p:nvSpPr>
        <p:spPr>
          <a:xfrm>
            <a:off x="10139583" y="4221300"/>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87" name="Straight Connector 186"/>
          <p:cNvCxnSpPr/>
          <p:nvPr/>
        </p:nvCxnSpPr>
        <p:spPr>
          <a:xfrm flipH="1" flipV="1">
            <a:off x="10058137" y="3771707"/>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8" name="TextBox 187"/>
          <p:cNvSpPr txBox="1"/>
          <p:nvPr/>
        </p:nvSpPr>
        <p:spPr>
          <a:xfrm>
            <a:off x="775109" y="2876531"/>
            <a:ext cx="1844929" cy="707886"/>
          </a:xfrm>
          <a:prstGeom prst="rect">
            <a:avLst/>
          </a:prstGeom>
          <a:noFill/>
        </p:spPr>
        <p:txBody>
          <a:bodyPr wrap="none" rtlCol="0">
            <a:spAutoFit/>
          </a:bodyPr>
          <a:lstStyle/>
          <a:p>
            <a:r>
              <a:rPr lang="id-ID" sz="4000" b="1" dirty="0" smtClean="0">
                <a:solidFill>
                  <a:srgbClr val="FF6D6D"/>
                </a:solidFill>
                <a:latin typeface="Raleway" panose="020B0003030101060003" pitchFamily="34" charset="0"/>
              </a:rPr>
              <a:t>Krucut</a:t>
            </a:r>
            <a:endParaRPr lang="id-ID" sz="4000" b="1" dirty="0">
              <a:solidFill>
                <a:srgbClr val="FF6D6D"/>
              </a:solidFill>
              <a:latin typeface="Raleway" panose="020B0003030101060003" pitchFamily="34" charset="0"/>
            </a:endParaRPr>
          </a:p>
        </p:txBody>
      </p:sp>
      <p:sp>
        <p:nvSpPr>
          <p:cNvPr id="189" name="Rectangle 188"/>
          <p:cNvSpPr/>
          <p:nvPr/>
        </p:nvSpPr>
        <p:spPr>
          <a:xfrm>
            <a:off x="816595" y="3531500"/>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8948217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47" presetClass="entr" presetSubtype="0" fill="hold" nodeType="withEffect">
                                  <p:stCondLst>
                                    <p:cond delay="0"/>
                                  </p:stCondLst>
                                  <p:childTnLst>
                                    <p:set>
                                      <p:cBhvr>
                                        <p:cTn id="13" dur="1" fill="hold">
                                          <p:stCondLst>
                                            <p:cond delay="0"/>
                                          </p:stCondLst>
                                        </p:cTn>
                                        <p:tgtEl>
                                          <p:spTgt spid="155"/>
                                        </p:tgtEl>
                                        <p:attrNameLst>
                                          <p:attrName>style.visibility</p:attrName>
                                        </p:attrNameLst>
                                      </p:cBhvr>
                                      <p:to>
                                        <p:strVal val="visible"/>
                                      </p:to>
                                    </p:set>
                                    <p:animEffect transition="in" filter="fade">
                                      <p:cBhvr>
                                        <p:cTn id="14" dur="500"/>
                                        <p:tgtEl>
                                          <p:spTgt spid="155"/>
                                        </p:tgtEl>
                                      </p:cBhvr>
                                    </p:animEffect>
                                    <p:anim calcmode="lin" valueType="num">
                                      <p:cBhvr>
                                        <p:cTn id="15" dur="500" fill="hold"/>
                                        <p:tgtEl>
                                          <p:spTgt spid="155"/>
                                        </p:tgtEl>
                                        <p:attrNameLst>
                                          <p:attrName>ppt_x</p:attrName>
                                        </p:attrNameLst>
                                      </p:cBhvr>
                                      <p:tavLst>
                                        <p:tav tm="0">
                                          <p:val>
                                            <p:strVal val="#ppt_x"/>
                                          </p:val>
                                        </p:tav>
                                        <p:tav tm="100000">
                                          <p:val>
                                            <p:strVal val="#ppt_x"/>
                                          </p:val>
                                        </p:tav>
                                      </p:tavLst>
                                    </p:anim>
                                    <p:anim calcmode="lin" valueType="num">
                                      <p:cBhvr>
                                        <p:cTn id="16" dur="500" fill="hold"/>
                                        <p:tgtEl>
                                          <p:spTgt spid="155"/>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par>
                                <p:cTn id="21" presetID="53" presetClass="entr" presetSubtype="16" fill="hold" nodeType="withEffect">
                                  <p:stCondLst>
                                    <p:cond delay="0"/>
                                  </p:stCondLst>
                                  <p:childTnLst>
                                    <p:set>
                                      <p:cBhvr>
                                        <p:cTn id="22" dur="1" fill="hold">
                                          <p:stCondLst>
                                            <p:cond delay="0"/>
                                          </p:stCondLst>
                                        </p:cTn>
                                        <p:tgtEl>
                                          <p:spTgt spid="170"/>
                                        </p:tgtEl>
                                        <p:attrNameLst>
                                          <p:attrName>style.visibility</p:attrName>
                                        </p:attrNameLst>
                                      </p:cBhvr>
                                      <p:to>
                                        <p:strVal val="visible"/>
                                      </p:to>
                                    </p:set>
                                    <p:anim calcmode="lin" valueType="num">
                                      <p:cBhvr>
                                        <p:cTn id="23" dur="500" fill="hold"/>
                                        <p:tgtEl>
                                          <p:spTgt spid="170"/>
                                        </p:tgtEl>
                                        <p:attrNameLst>
                                          <p:attrName>ppt_w</p:attrName>
                                        </p:attrNameLst>
                                      </p:cBhvr>
                                      <p:tavLst>
                                        <p:tav tm="0">
                                          <p:val>
                                            <p:fltVal val="0"/>
                                          </p:val>
                                        </p:tav>
                                        <p:tav tm="100000">
                                          <p:val>
                                            <p:strVal val="#ppt_w"/>
                                          </p:val>
                                        </p:tav>
                                      </p:tavLst>
                                    </p:anim>
                                    <p:anim calcmode="lin" valueType="num">
                                      <p:cBhvr>
                                        <p:cTn id="24" dur="500" fill="hold"/>
                                        <p:tgtEl>
                                          <p:spTgt spid="170"/>
                                        </p:tgtEl>
                                        <p:attrNameLst>
                                          <p:attrName>ppt_h</p:attrName>
                                        </p:attrNameLst>
                                      </p:cBhvr>
                                      <p:tavLst>
                                        <p:tav tm="0">
                                          <p:val>
                                            <p:fltVal val="0"/>
                                          </p:val>
                                        </p:tav>
                                        <p:tav tm="100000">
                                          <p:val>
                                            <p:strVal val="#ppt_h"/>
                                          </p:val>
                                        </p:tav>
                                      </p:tavLst>
                                    </p:anim>
                                    <p:animEffect transition="in" filter="fade">
                                      <p:cBhvr>
                                        <p:cTn id="25" dur="500"/>
                                        <p:tgtEl>
                                          <p:spTgt spid="170"/>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73"/>
                                        </p:tgtEl>
                                        <p:attrNameLst>
                                          <p:attrName>style.visibility</p:attrName>
                                        </p:attrNameLst>
                                      </p:cBhvr>
                                      <p:to>
                                        <p:strVal val="visible"/>
                                      </p:to>
                                    </p:set>
                                    <p:anim calcmode="lin" valueType="num">
                                      <p:cBhvr>
                                        <p:cTn id="28" dur="500" fill="hold"/>
                                        <p:tgtEl>
                                          <p:spTgt spid="173"/>
                                        </p:tgtEl>
                                        <p:attrNameLst>
                                          <p:attrName>ppt_w</p:attrName>
                                        </p:attrNameLst>
                                      </p:cBhvr>
                                      <p:tavLst>
                                        <p:tav tm="0">
                                          <p:val>
                                            <p:fltVal val="0"/>
                                          </p:val>
                                        </p:tav>
                                        <p:tav tm="100000">
                                          <p:val>
                                            <p:strVal val="#ppt_w"/>
                                          </p:val>
                                        </p:tav>
                                      </p:tavLst>
                                    </p:anim>
                                    <p:anim calcmode="lin" valueType="num">
                                      <p:cBhvr>
                                        <p:cTn id="29" dur="500" fill="hold"/>
                                        <p:tgtEl>
                                          <p:spTgt spid="173"/>
                                        </p:tgtEl>
                                        <p:attrNameLst>
                                          <p:attrName>ppt_h</p:attrName>
                                        </p:attrNameLst>
                                      </p:cBhvr>
                                      <p:tavLst>
                                        <p:tav tm="0">
                                          <p:val>
                                            <p:fltVal val="0"/>
                                          </p:val>
                                        </p:tav>
                                        <p:tav tm="100000">
                                          <p:val>
                                            <p:strVal val="#ppt_h"/>
                                          </p:val>
                                        </p:tav>
                                      </p:tavLst>
                                    </p:anim>
                                    <p:animEffect transition="in" filter="fade">
                                      <p:cBhvr>
                                        <p:cTn id="30" dur="500"/>
                                        <p:tgtEl>
                                          <p:spTgt spid="173"/>
                                        </p:tgtEl>
                                      </p:cBhvr>
                                    </p:animEffect>
                                  </p:childTnLst>
                                </p:cTn>
                              </p:par>
                            </p:childTnLst>
                          </p:cTn>
                        </p:par>
                        <p:par>
                          <p:cTn id="31" fill="hold">
                            <p:stCondLst>
                              <p:cond delay="1500"/>
                            </p:stCondLst>
                            <p:childTnLst>
                              <p:par>
                                <p:cTn id="32" presetID="22" presetClass="entr" presetSubtype="1" fill="hold" nodeType="afterEffect">
                                  <p:stCondLst>
                                    <p:cond delay="0"/>
                                  </p:stCondLst>
                                  <p:childTnLst>
                                    <p:set>
                                      <p:cBhvr>
                                        <p:cTn id="33" dur="1" fill="hold">
                                          <p:stCondLst>
                                            <p:cond delay="0"/>
                                          </p:stCondLst>
                                        </p:cTn>
                                        <p:tgtEl>
                                          <p:spTgt spid="179"/>
                                        </p:tgtEl>
                                        <p:attrNameLst>
                                          <p:attrName>style.visibility</p:attrName>
                                        </p:attrNameLst>
                                      </p:cBhvr>
                                      <p:to>
                                        <p:strVal val="visible"/>
                                      </p:to>
                                    </p:set>
                                    <p:animEffect transition="in" filter="wipe(up)">
                                      <p:cBhvr>
                                        <p:cTn id="34" dur="500"/>
                                        <p:tgtEl>
                                          <p:spTgt spid="179"/>
                                        </p:tgtEl>
                                      </p:cBhvr>
                                    </p:animEffect>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176"/>
                                        </p:tgtEl>
                                        <p:attrNameLst>
                                          <p:attrName>style.visibility</p:attrName>
                                        </p:attrNameLst>
                                      </p:cBhvr>
                                      <p:to>
                                        <p:strVal val="visible"/>
                                      </p:to>
                                    </p:set>
                                    <p:animEffect transition="in" filter="wipe(left)">
                                      <p:cBhvr>
                                        <p:cTn id="38" dur="500"/>
                                        <p:tgtEl>
                                          <p:spTgt spid="176"/>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77"/>
                                        </p:tgtEl>
                                        <p:attrNameLst>
                                          <p:attrName>style.visibility</p:attrName>
                                        </p:attrNameLst>
                                      </p:cBhvr>
                                      <p:to>
                                        <p:strVal val="visible"/>
                                      </p:to>
                                    </p:set>
                                    <p:animEffect transition="in" filter="fade">
                                      <p:cBhvr>
                                        <p:cTn id="42" dur="500"/>
                                        <p:tgtEl>
                                          <p:spTgt spid="17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8"/>
                                        </p:tgtEl>
                                        <p:attrNameLst>
                                          <p:attrName>style.visibility</p:attrName>
                                        </p:attrNameLst>
                                      </p:cBhvr>
                                      <p:to>
                                        <p:strVal val="visible"/>
                                      </p:to>
                                    </p:set>
                                    <p:animEffect transition="in" filter="fade">
                                      <p:cBhvr>
                                        <p:cTn id="45" dur="500"/>
                                        <p:tgtEl>
                                          <p:spTgt spid="178"/>
                                        </p:tgtEl>
                                      </p:cBhvr>
                                    </p:animEffect>
                                  </p:childTnLst>
                                </p:cTn>
                              </p:par>
                            </p:childTnLst>
                          </p:cTn>
                        </p:par>
                        <p:par>
                          <p:cTn id="46" fill="hold">
                            <p:stCondLst>
                              <p:cond delay="3000"/>
                            </p:stCondLst>
                            <p:childTnLst>
                              <p:par>
                                <p:cTn id="47" presetID="47" presetClass="entr" presetSubtype="0" fill="hold" nodeType="after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anim calcmode="lin" valueType="num">
                                      <p:cBhvr>
                                        <p:cTn id="50" dur="500" fill="hold"/>
                                        <p:tgtEl>
                                          <p:spTgt spid="144"/>
                                        </p:tgtEl>
                                        <p:attrNameLst>
                                          <p:attrName>ppt_x</p:attrName>
                                        </p:attrNameLst>
                                      </p:cBhvr>
                                      <p:tavLst>
                                        <p:tav tm="0">
                                          <p:val>
                                            <p:strVal val="#ppt_x"/>
                                          </p:val>
                                        </p:tav>
                                        <p:tav tm="100000">
                                          <p:val>
                                            <p:strVal val="#ppt_x"/>
                                          </p:val>
                                        </p:tav>
                                      </p:tavLst>
                                    </p:anim>
                                    <p:anim calcmode="lin" valueType="num">
                                      <p:cBhvr>
                                        <p:cTn id="51" dur="500" fill="hold"/>
                                        <p:tgtEl>
                                          <p:spTgt spid="144"/>
                                        </p:tgtEl>
                                        <p:attrNameLst>
                                          <p:attrName>ppt_y</p:attrName>
                                        </p:attrNameLst>
                                      </p:cBhvr>
                                      <p:tavLst>
                                        <p:tav tm="0">
                                          <p:val>
                                            <p:strVal val="#ppt_y-.1"/>
                                          </p:val>
                                        </p:tav>
                                        <p:tav tm="100000">
                                          <p:val>
                                            <p:strVal val="#ppt_y"/>
                                          </p:val>
                                        </p:tav>
                                      </p:tavLst>
                                    </p:anim>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166"/>
                                        </p:tgtEl>
                                        <p:attrNameLst>
                                          <p:attrName>style.visibility</p:attrName>
                                        </p:attrNameLst>
                                      </p:cBhvr>
                                      <p:to>
                                        <p:strVal val="visible"/>
                                      </p:to>
                                    </p:set>
                                    <p:animEffect transition="in" filter="fade">
                                      <p:cBhvr>
                                        <p:cTn id="55" dur="500"/>
                                        <p:tgtEl>
                                          <p:spTgt spid="16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 calcmode="lin" valueType="num">
                                      <p:cBhvr>
                                        <p:cTn id="58" dur="500" fill="hold"/>
                                        <p:tgtEl>
                                          <p:spTgt spid="169"/>
                                        </p:tgtEl>
                                        <p:attrNameLst>
                                          <p:attrName>ppt_w</p:attrName>
                                        </p:attrNameLst>
                                      </p:cBhvr>
                                      <p:tavLst>
                                        <p:tav tm="0">
                                          <p:val>
                                            <p:fltVal val="0"/>
                                          </p:val>
                                        </p:tav>
                                        <p:tav tm="100000">
                                          <p:val>
                                            <p:strVal val="#ppt_w"/>
                                          </p:val>
                                        </p:tav>
                                      </p:tavLst>
                                    </p:anim>
                                    <p:anim calcmode="lin" valueType="num">
                                      <p:cBhvr>
                                        <p:cTn id="59" dur="500" fill="hold"/>
                                        <p:tgtEl>
                                          <p:spTgt spid="169"/>
                                        </p:tgtEl>
                                        <p:attrNameLst>
                                          <p:attrName>ppt_h</p:attrName>
                                        </p:attrNameLst>
                                      </p:cBhvr>
                                      <p:tavLst>
                                        <p:tav tm="0">
                                          <p:val>
                                            <p:fltVal val="0"/>
                                          </p:val>
                                        </p:tav>
                                        <p:tav tm="100000">
                                          <p:val>
                                            <p:strVal val="#ppt_h"/>
                                          </p:val>
                                        </p:tav>
                                      </p:tavLst>
                                    </p:anim>
                                    <p:animEffect transition="in" filter="fade">
                                      <p:cBhvr>
                                        <p:cTn id="60" dur="500"/>
                                        <p:tgtEl>
                                          <p:spTgt spid="16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74"/>
                                        </p:tgtEl>
                                        <p:attrNameLst>
                                          <p:attrName>style.visibility</p:attrName>
                                        </p:attrNameLst>
                                      </p:cBhvr>
                                      <p:to>
                                        <p:strVal val="visible"/>
                                      </p:to>
                                    </p:set>
                                    <p:anim calcmode="lin" valueType="num">
                                      <p:cBhvr>
                                        <p:cTn id="63" dur="500" fill="hold"/>
                                        <p:tgtEl>
                                          <p:spTgt spid="174"/>
                                        </p:tgtEl>
                                        <p:attrNameLst>
                                          <p:attrName>ppt_w</p:attrName>
                                        </p:attrNameLst>
                                      </p:cBhvr>
                                      <p:tavLst>
                                        <p:tav tm="0">
                                          <p:val>
                                            <p:fltVal val="0"/>
                                          </p:val>
                                        </p:tav>
                                        <p:tav tm="100000">
                                          <p:val>
                                            <p:strVal val="#ppt_w"/>
                                          </p:val>
                                        </p:tav>
                                      </p:tavLst>
                                    </p:anim>
                                    <p:anim calcmode="lin" valueType="num">
                                      <p:cBhvr>
                                        <p:cTn id="64" dur="500" fill="hold"/>
                                        <p:tgtEl>
                                          <p:spTgt spid="174"/>
                                        </p:tgtEl>
                                        <p:attrNameLst>
                                          <p:attrName>ppt_h</p:attrName>
                                        </p:attrNameLst>
                                      </p:cBhvr>
                                      <p:tavLst>
                                        <p:tav tm="0">
                                          <p:val>
                                            <p:fltVal val="0"/>
                                          </p:val>
                                        </p:tav>
                                        <p:tav tm="100000">
                                          <p:val>
                                            <p:strVal val="#ppt_h"/>
                                          </p:val>
                                        </p:tav>
                                      </p:tavLst>
                                    </p:anim>
                                    <p:animEffect transition="in" filter="fade">
                                      <p:cBhvr>
                                        <p:cTn id="65" dur="500"/>
                                        <p:tgtEl>
                                          <p:spTgt spid="174"/>
                                        </p:tgtEl>
                                      </p:cBhvr>
                                    </p:animEffect>
                                  </p:childTnLst>
                                </p:cTn>
                              </p:par>
                            </p:childTnLst>
                          </p:cTn>
                        </p:par>
                        <p:par>
                          <p:cTn id="66" fill="hold">
                            <p:stCondLst>
                              <p:cond delay="4000"/>
                            </p:stCondLst>
                            <p:childTnLst>
                              <p:par>
                                <p:cTn id="67" presetID="22" presetClass="entr" presetSubtype="1" fill="hold" nodeType="afterEffect">
                                  <p:stCondLst>
                                    <p:cond delay="0"/>
                                  </p:stCondLst>
                                  <p:childTnLst>
                                    <p:set>
                                      <p:cBhvr>
                                        <p:cTn id="68" dur="1" fill="hold">
                                          <p:stCondLst>
                                            <p:cond delay="0"/>
                                          </p:stCondLst>
                                        </p:cTn>
                                        <p:tgtEl>
                                          <p:spTgt spid="183"/>
                                        </p:tgtEl>
                                        <p:attrNameLst>
                                          <p:attrName>style.visibility</p:attrName>
                                        </p:attrNameLst>
                                      </p:cBhvr>
                                      <p:to>
                                        <p:strVal val="visible"/>
                                      </p:to>
                                    </p:set>
                                    <p:animEffect transition="in" filter="wipe(up)">
                                      <p:cBhvr>
                                        <p:cTn id="69" dur="500"/>
                                        <p:tgtEl>
                                          <p:spTgt spid="183"/>
                                        </p:tgtEl>
                                      </p:cBhvr>
                                    </p:animEffect>
                                  </p:childTnLst>
                                </p:cTn>
                              </p:par>
                            </p:childTnLst>
                          </p:cTn>
                        </p:par>
                        <p:par>
                          <p:cTn id="70" fill="hold">
                            <p:stCondLst>
                              <p:cond delay="4500"/>
                            </p:stCondLst>
                            <p:childTnLst>
                              <p:par>
                                <p:cTn id="71" presetID="22" presetClass="entr" presetSubtype="8" fill="hold" nodeType="afterEffect">
                                  <p:stCondLst>
                                    <p:cond delay="0"/>
                                  </p:stCondLst>
                                  <p:childTnLst>
                                    <p:set>
                                      <p:cBhvr>
                                        <p:cTn id="72" dur="1" fill="hold">
                                          <p:stCondLst>
                                            <p:cond delay="0"/>
                                          </p:stCondLst>
                                        </p:cTn>
                                        <p:tgtEl>
                                          <p:spTgt spid="180"/>
                                        </p:tgtEl>
                                        <p:attrNameLst>
                                          <p:attrName>style.visibility</p:attrName>
                                        </p:attrNameLst>
                                      </p:cBhvr>
                                      <p:to>
                                        <p:strVal val="visible"/>
                                      </p:to>
                                    </p:set>
                                    <p:animEffect transition="in" filter="wipe(left)">
                                      <p:cBhvr>
                                        <p:cTn id="73" dur="500"/>
                                        <p:tgtEl>
                                          <p:spTgt spid="180"/>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81"/>
                                        </p:tgtEl>
                                        <p:attrNameLst>
                                          <p:attrName>style.visibility</p:attrName>
                                        </p:attrNameLst>
                                      </p:cBhvr>
                                      <p:to>
                                        <p:strVal val="visible"/>
                                      </p:to>
                                    </p:set>
                                    <p:animEffect transition="in" filter="fade">
                                      <p:cBhvr>
                                        <p:cTn id="77" dur="500"/>
                                        <p:tgtEl>
                                          <p:spTgt spid="181"/>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500"/>
                                        <p:tgtEl>
                                          <p:spTgt spid="182"/>
                                        </p:tgtEl>
                                      </p:cBhvr>
                                    </p:animEffect>
                                  </p:childTnLst>
                                </p:cTn>
                              </p:par>
                            </p:childTnLst>
                          </p:cTn>
                        </p:par>
                        <p:par>
                          <p:cTn id="81" fill="hold">
                            <p:stCondLst>
                              <p:cond delay="5500"/>
                            </p:stCondLst>
                            <p:childTnLst>
                              <p:par>
                                <p:cTn id="82" presetID="47"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anim calcmode="lin" valueType="num">
                                      <p:cBhvr>
                                        <p:cTn id="85" dur="500" fill="hold"/>
                                        <p:tgtEl>
                                          <p:spTgt spid="131"/>
                                        </p:tgtEl>
                                        <p:attrNameLst>
                                          <p:attrName>ppt_x</p:attrName>
                                        </p:attrNameLst>
                                      </p:cBhvr>
                                      <p:tavLst>
                                        <p:tav tm="0">
                                          <p:val>
                                            <p:strVal val="#ppt_x"/>
                                          </p:val>
                                        </p:tav>
                                        <p:tav tm="100000">
                                          <p:val>
                                            <p:strVal val="#ppt_x"/>
                                          </p:val>
                                        </p:tav>
                                      </p:tavLst>
                                    </p:anim>
                                    <p:anim calcmode="lin" valueType="num">
                                      <p:cBhvr>
                                        <p:cTn id="86" dur="500" fill="hold"/>
                                        <p:tgtEl>
                                          <p:spTgt spid="131"/>
                                        </p:tgtEl>
                                        <p:attrNameLst>
                                          <p:attrName>ppt_y</p:attrName>
                                        </p:attrNameLst>
                                      </p:cBhvr>
                                      <p:tavLst>
                                        <p:tav tm="0">
                                          <p:val>
                                            <p:strVal val="#ppt_y-.1"/>
                                          </p:val>
                                        </p:tav>
                                        <p:tav tm="100000">
                                          <p:val>
                                            <p:strVal val="#ppt_y"/>
                                          </p:val>
                                        </p:tav>
                                      </p:tavLst>
                                    </p:anim>
                                  </p:childTnLst>
                                </p:cTn>
                              </p:par>
                            </p:childTnLst>
                          </p:cTn>
                        </p:par>
                        <p:par>
                          <p:cTn id="87" fill="hold">
                            <p:stCondLst>
                              <p:cond delay="6000"/>
                            </p:stCondLst>
                            <p:childTnLst>
                              <p:par>
                                <p:cTn id="88" presetID="10" presetClass="entr" presetSubtype="0" fill="hold" grpId="0" nodeType="afterEffect">
                                  <p:stCondLst>
                                    <p:cond delay="0"/>
                                  </p:stCondLst>
                                  <p:childTnLst>
                                    <p:set>
                                      <p:cBhvr>
                                        <p:cTn id="89" dur="1" fill="hold">
                                          <p:stCondLst>
                                            <p:cond delay="0"/>
                                          </p:stCondLst>
                                        </p:cTn>
                                        <p:tgtEl>
                                          <p:spTgt spid="167"/>
                                        </p:tgtEl>
                                        <p:attrNameLst>
                                          <p:attrName>style.visibility</p:attrName>
                                        </p:attrNameLst>
                                      </p:cBhvr>
                                      <p:to>
                                        <p:strVal val="visible"/>
                                      </p:to>
                                    </p:set>
                                    <p:animEffect transition="in" filter="fade">
                                      <p:cBhvr>
                                        <p:cTn id="90" dur="500"/>
                                        <p:tgtEl>
                                          <p:spTgt spid="16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68"/>
                                        </p:tgtEl>
                                        <p:attrNameLst>
                                          <p:attrName>style.visibility</p:attrName>
                                        </p:attrNameLst>
                                      </p:cBhvr>
                                      <p:to>
                                        <p:strVal val="visible"/>
                                      </p:to>
                                    </p:set>
                                    <p:anim calcmode="lin" valueType="num">
                                      <p:cBhvr>
                                        <p:cTn id="93" dur="500" fill="hold"/>
                                        <p:tgtEl>
                                          <p:spTgt spid="168"/>
                                        </p:tgtEl>
                                        <p:attrNameLst>
                                          <p:attrName>ppt_w</p:attrName>
                                        </p:attrNameLst>
                                      </p:cBhvr>
                                      <p:tavLst>
                                        <p:tav tm="0">
                                          <p:val>
                                            <p:fltVal val="0"/>
                                          </p:val>
                                        </p:tav>
                                        <p:tav tm="100000">
                                          <p:val>
                                            <p:strVal val="#ppt_w"/>
                                          </p:val>
                                        </p:tav>
                                      </p:tavLst>
                                    </p:anim>
                                    <p:anim calcmode="lin" valueType="num">
                                      <p:cBhvr>
                                        <p:cTn id="94" dur="500" fill="hold"/>
                                        <p:tgtEl>
                                          <p:spTgt spid="168"/>
                                        </p:tgtEl>
                                        <p:attrNameLst>
                                          <p:attrName>ppt_h</p:attrName>
                                        </p:attrNameLst>
                                      </p:cBhvr>
                                      <p:tavLst>
                                        <p:tav tm="0">
                                          <p:val>
                                            <p:fltVal val="0"/>
                                          </p:val>
                                        </p:tav>
                                        <p:tav tm="100000">
                                          <p:val>
                                            <p:strVal val="#ppt_h"/>
                                          </p:val>
                                        </p:tav>
                                      </p:tavLst>
                                    </p:anim>
                                    <p:animEffect transition="in" filter="fade">
                                      <p:cBhvr>
                                        <p:cTn id="95" dur="500"/>
                                        <p:tgtEl>
                                          <p:spTgt spid="168"/>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75"/>
                                        </p:tgtEl>
                                        <p:attrNameLst>
                                          <p:attrName>style.visibility</p:attrName>
                                        </p:attrNameLst>
                                      </p:cBhvr>
                                      <p:to>
                                        <p:strVal val="visible"/>
                                      </p:to>
                                    </p:set>
                                    <p:anim calcmode="lin" valueType="num">
                                      <p:cBhvr>
                                        <p:cTn id="98" dur="500" fill="hold"/>
                                        <p:tgtEl>
                                          <p:spTgt spid="175"/>
                                        </p:tgtEl>
                                        <p:attrNameLst>
                                          <p:attrName>ppt_w</p:attrName>
                                        </p:attrNameLst>
                                      </p:cBhvr>
                                      <p:tavLst>
                                        <p:tav tm="0">
                                          <p:val>
                                            <p:fltVal val="0"/>
                                          </p:val>
                                        </p:tav>
                                        <p:tav tm="100000">
                                          <p:val>
                                            <p:strVal val="#ppt_w"/>
                                          </p:val>
                                        </p:tav>
                                      </p:tavLst>
                                    </p:anim>
                                    <p:anim calcmode="lin" valueType="num">
                                      <p:cBhvr>
                                        <p:cTn id="99" dur="500" fill="hold"/>
                                        <p:tgtEl>
                                          <p:spTgt spid="175"/>
                                        </p:tgtEl>
                                        <p:attrNameLst>
                                          <p:attrName>ppt_h</p:attrName>
                                        </p:attrNameLst>
                                      </p:cBhvr>
                                      <p:tavLst>
                                        <p:tav tm="0">
                                          <p:val>
                                            <p:fltVal val="0"/>
                                          </p:val>
                                        </p:tav>
                                        <p:tav tm="100000">
                                          <p:val>
                                            <p:strVal val="#ppt_h"/>
                                          </p:val>
                                        </p:tav>
                                      </p:tavLst>
                                    </p:anim>
                                    <p:animEffect transition="in" filter="fade">
                                      <p:cBhvr>
                                        <p:cTn id="100" dur="500"/>
                                        <p:tgtEl>
                                          <p:spTgt spid="175"/>
                                        </p:tgtEl>
                                      </p:cBhvr>
                                    </p:animEffect>
                                  </p:childTnLst>
                                </p:cTn>
                              </p:par>
                            </p:childTnLst>
                          </p:cTn>
                        </p:par>
                        <p:par>
                          <p:cTn id="101" fill="hold">
                            <p:stCondLst>
                              <p:cond delay="6500"/>
                            </p:stCondLst>
                            <p:childTnLst>
                              <p:par>
                                <p:cTn id="102" presetID="22" presetClass="entr" presetSubtype="1" fill="hold" nodeType="afterEffect">
                                  <p:stCondLst>
                                    <p:cond delay="0"/>
                                  </p:stCondLst>
                                  <p:childTnLst>
                                    <p:set>
                                      <p:cBhvr>
                                        <p:cTn id="103" dur="1" fill="hold">
                                          <p:stCondLst>
                                            <p:cond delay="0"/>
                                          </p:stCondLst>
                                        </p:cTn>
                                        <p:tgtEl>
                                          <p:spTgt spid="187"/>
                                        </p:tgtEl>
                                        <p:attrNameLst>
                                          <p:attrName>style.visibility</p:attrName>
                                        </p:attrNameLst>
                                      </p:cBhvr>
                                      <p:to>
                                        <p:strVal val="visible"/>
                                      </p:to>
                                    </p:set>
                                    <p:animEffect transition="in" filter="wipe(up)">
                                      <p:cBhvr>
                                        <p:cTn id="104" dur="500"/>
                                        <p:tgtEl>
                                          <p:spTgt spid="187"/>
                                        </p:tgtEl>
                                      </p:cBhvr>
                                    </p:animEffect>
                                  </p:childTnLst>
                                </p:cTn>
                              </p:par>
                            </p:childTnLst>
                          </p:cTn>
                        </p:par>
                        <p:par>
                          <p:cTn id="105" fill="hold">
                            <p:stCondLst>
                              <p:cond delay="7000"/>
                            </p:stCondLst>
                            <p:childTnLst>
                              <p:par>
                                <p:cTn id="106" presetID="22" presetClass="entr" presetSubtype="8" fill="hold" nodeType="afterEffect">
                                  <p:stCondLst>
                                    <p:cond delay="0"/>
                                  </p:stCondLst>
                                  <p:childTnLst>
                                    <p:set>
                                      <p:cBhvr>
                                        <p:cTn id="107" dur="1" fill="hold">
                                          <p:stCondLst>
                                            <p:cond delay="0"/>
                                          </p:stCondLst>
                                        </p:cTn>
                                        <p:tgtEl>
                                          <p:spTgt spid="184"/>
                                        </p:tgtEl>
                                        <p:attrNameLst>
                                          <p:attrName>style.visibility</p:attrName>
                                        </p:attrNameLst>
                                      </p:cBhvr>
                                      <p:to>
                                        <p:strVal val="visible"/>
                                      </p:to>
                                    </p:set>
                                    <p:animEffect transition="in" filter="wipe(left)">
                                      <p:cBhvr>
                                        <p:cTn id="108" dur="500"/>
                                        <p:tgtEl>
                                          <p:spTgt spid="184"/>
                                        </p:tgtEl>
                                      </p:cBhvr>
                                    </p:animEffect>
                                  </p:childTnLst>
                                </p:cTn>
                              </p:par>
                            </p:childTnLst>
                          </p:cTn>
                        </p:par>
                        <p:par>
                          <p:cTn id="109" fill="hold">
                            <p:stCondLst>
                              <p:cond delay="7500"/>
                            </p:stCondLst>
                            <p:childTnLst>
                              <p:par>
                                <p:cTn id="110" presetID="10" presetClass="entr" presetSubtype="0" fill="hold" grpId="0" nodeType="afterEffect">
                                  <p:stCondLst>
                                    <p:cond delay="0"/>
                                  </p:stCondLst>
                                  <p:childTnLst>
                                    <p:set>
                                      <p:cBhvr>
                                        <p:cTn id="111" dur="1" fill="hold">
                                          <p:stCondLst>
                                            <p:cond delay="0"/>
                                          </p:stCondLst>
                                        </p:cTn>
                                        <p:tgtEl>
                                          <p:spTgt spid="185"/>
                                        </p:tgtEl>
                                        <p:attrNameLst>
                                          <p:attrName>style.visibility</p:attrName>
                                        </p:attrNameLst>
                                      </p:cBhvr>
                                      <p:to>
                                        <p:strVal val="visible"/>
                                      </p:to>
                                    </p:set>
                                    <p:animEffect transition="in" filter="fade">
                                      <p:cBhvr>
                                        <p:cTn id="112" dur="500"/>
                                        <p:tgtEl>
                                          <p:spTgt spid="18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6"/>
                                        </p:tgtEl>
                                        <p:attrNameLst>
                                          <p:attrName>style.visibility</p:attrName>
                                        </p:attrNameLst>
                                      </p:cBhvr>
                                      <p:to>
                                        <p:strVal val="visible"/>
                                      </p:to>
                                    </p:set>
                                    <p:animEffect transition="in" filter="fade">
                                      <p:cBhvr>
                                        <p:cTn id="115" dur="500"/>
                                        <p:tgtEl>
                                          <p:spTgt spid="186"/>
                                        </p:tgtEl>
                                      </p:cBhvr>
                                    </p:animEffect>
                                  </p:childTnLst>
                                </p:cTn>
                              </p:par>
                            </p:childTnLst>
                          </p:cTn>
                        </p:par>
                        <p:par>
                          <p:cTn id="116" fill="hold">
                            <p:stCondLst>
                              <p:cond delay="8000"/>
                            </p:stCondLst>
                            <p:childTnLst>
                              <p:par>
                                <p:cTn id="117" presetID="10" presetClass="entr" presetSubtype="0" fill="hold" grpId="0" nodeType="afterEffect">
                                  <p:stCondLst>
                                    <p:cond delay="0"/>
                                  </p:stCondLst>
                                  <p:childTnLst>
                                    <p:set>
                                      <p:cBhvr>
                                        <p:cTn id="118" dur="1" fill="hold">
                                          <p:stCondLst>
                                            <p:cond delay="0"/>
                                          </p:stCondLst>
                                        </p:cTn>
                                        <p:tgtEl>
                                          <p:spTgt spid="188"/>
                                        </p:tgtEl>
                                        <p:attrNameLst>
                                          <p:attrName>style.visibility</p:attrName>
                                        </p:attrNameLst>
                                      </p:cBhvr>
                                      <p:to>
                                        <p:strVal val="visible"/>
                                      </p:to>
                                    </p:set>
                                    <p:animEffect transition="in" filter="fade">
                                      <p:cBhvr>
                                        <p:cTn id="119" dur="500"/>
                                        <p:tgtEl>
                                          <p:spTgt spid="188"/>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89"/>
                                        </p:tgtEl>
                                        <p:attrNameLst>
                                          <p:attrName>style.visibility</p:attrName>
                                        </p:attrNameLst>
                                      </p:cBhvr>
                                      <p:to>
                                        <p:strVal val="visible"/>
                                      </p:to>
                                    </p:set>
                                    <p:animEffect transition="in" filter="fade">
                                      <p:cBhvr>
                                        <p:cTn id="122"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59" grpId="0"/>
      <p:bldP spid="166" grpId="0"/>
      <p:bldP spid="167" grpId="0"/>
      <p:bldP spid="168" grpId="0" animBg="1"/>
      <p:bldP spid="169" grpId="0" animBg="1"/>
      <p:bldP spid="173" grpId="0" animBg="1"/>
      <p:bldP spid="174" grpId="0" animBg="1"/>
      <p:bldP spid="175" grpId="0" animBg="1"/>
      <p:bldP spid="177" grpId="0"/>
      <p:bldP spid="178" grpId="0"/>
      <p:bldP spid="181" grpId="0"/>
      <p:bldP spid="182" grpId="0"/>
      <p:bldP spid="185" grpId="0"/>
      <p:bldP spid="186" grpId="0"/>
      <p:bldP spid="188" grpId="0"/>
      <p:bldP spid="1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7" name="TextBox 6"/>
          <p:cNvSpPr txBox="1"/>
          <p:nvPr/>
        </p:nvSpPr>
        <p:spPr>
          <a:xfrm>
            <a:off x="777034" y="1803516"/>
            <a:ext cx="10536234" cy="4197040"/>
          </a:xfrm>
          <a:prstGeom prst="rect">
            <a:avLst/>
          </a:prstGeom>
          <a:noFill/>
        </p:spPr>
        <p:txBody>
          <a:bodyPr wrap="square" rIns="192000" bIns="48000" numCol="2" spcCol="360000" rtlCol="0">
            <a:spAutoFit/>
          </a:bodyPr>
          <a:lstStyle/>
          <a:p>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id-ID" sz="1333" b="1" i="1"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There are many variations of passages of Lorem Ipsum available, but the majority have suffered alteration in some form, by injected humor, or randomized words which don't look even slightly believable. </a:t>
            </a:r>
          </a:p>
          <a:p>
            <a:pPr algn="just"/>
            <a:endParaRPr lang="en-US" sz="1333" dirty="0">
              <a:solidFill>
                <a:schemeClr val="bg1">
                  <a:lumMod val="65000"/>
                </a:schemeClr>
              </a:solidFill>
              <a:latin typeface="Raleway" panose="020B0003030101060003" pitchFamily="34" charset="0"/>
            </a:endParaRPr>
          </a:p>
          <a:p>
            <a:pPr algn="just"/>
            <a:r>
              <a:rPr lang="en-US" sz="1333" dirty="0" smtClean="0">
                <a:solidFill>
                  <a:schemeClr val="bg1">
                    <a:lumMod val="65000"/>
                  </a:schemeClr>
                </a:solidFill>
                <a:latin typeface="Raleway" panose="020B0003030101060003" pitchFamily="34" charset="0"/>
              </a:rPr>
              <a:t>If you are going to use a passage of </a:t>
            </a:r>
            <a:r>
              <a:rPr lang="en-US" sz="1333" dirty="0" err="1" smtClean="0">
                <a:solidFill>
                  <a:schemeClr val="bg1">
                    <a:lumMod val="65000"/>
                  </a:schemeClr>
                </a:solidFill>
                <a:latin typeface="Raleway" panose="020B0003030101060003" pitchFamily="34" charset="0"/>
              </a:rPr>
              <a:t>Lorem</a:t>
            </a:r>
            <a:r>
              <a:rPr lang="en-US" sz="1333" dirty="0" smtClean="0">
                <a:solidFill>
                  <a:schemeClr val="bg1">
                    <a:lumMod val="65000"/>
                  </a:schemeClr>
                </a:solidFill>
                <a:latin typeface="Raleway" panose="020B0003030101060003" pitchFamily="34" charset="0"/>
              </a:rPr>
              <a:t> </a:t>
            </a:r>
            <a:r>
              <a:rPr lang="en-US" sz="1333" dirty="0" err="1" smtClean="0">
                <a:solidFill>
                  <a:schemeClr val="bg1">
                    <a:lumMod val="65000"/>
                  </a:schemeClr>
                </a:solidFill>
                <a:latin typeface="Raleway" panose="020B0003030101060003" pitchFamily="34" charset="0"/>
              </a:rPr>
              <a:t>Ipsum</a:t>
            </a:r>
            <a:r>
              <a:rPr lang="en-US" sz="1333" dirty="0" smtClean="0">
                <a:solidFill>
                  <a:schemeClr val="bg1">
                    <a:lumMod val="65000"/>
                  </a:schemeClr>
                </a:solidFill>
                <a:latin typeface="Raleway" panose="020B0003030101060003" pitchFamily="34" charset="0"/>
              </a:rPr>
              <a:t>, you need to be sure there isn't anything embarrassing hidden in the middle of text.</a:t>
            </a:r>
            <a:endParaRPr lang="id-ID" sz="1333" dirty="0" smtClean="0">
              <a:solidFill>
                <a:schemeClr val="bg1">
                  <a:lumMod val="65000"/>
                </a:schemeClr>
              </a:solidFill>
              <a:latin typeface="Raleway" panose="020B0003030101060003" pitchFamily="34" charset="0"/>
            </a:endParaRPr>
          </a:p>
          <a:p>
            <a:pPr algn="just"/>
            <a:endParaRPr lang="en-US" sz="1333" dirty="0">
              <a:solidFill>
                <a:schemeClr val="bg1">
                  <a:lumMod val="65000"/>
                </a:schemeClr>
              </a:solidFill>
              <a:latin typeface="Raleway" panose="020B0003030101060003" pitchFamily="34" charset="0"/>
            </a:endParaRPr>
          </a:p>
          <a:p>
            <a:pPr algn="just"/>
            <a:endParaRPr lang="id-ID" sz="1333" b="1" dirty="0" smtClean="0">
              <a:solidFill>
                <a:schemeClr val="bg1">
                  <a:lumMod val="65000"/>
                </a:schemeClr>
              </a:solidFill>
              <a:latin typeface="Raleway" panose="020B0003030101060003" pitchFamily="34" charset="0"/>
            </a:endParaRPr>
          </a:p>
          <a:p>
            <a:pPr algn="just"/>
            <a:r>
              <a:rPr lang="id-ID" sz="1333" b="1" dirty="0" smtClean="0">
                <a:solidFill>
                  <a:schemeClr val="bg1">
                    <a:lumMod val="65000"/>
                  </a:schemeClr>
                </a:solidFill>
                <a:latin typeface="Raleway" panose="020B0003030101060003" pitchFamily="34" charset="0"/>
              </a:rPr>
              <a:t>Suitable </a:t>
            </a:r>
            <a:r>
              <a:rPr lang="id-ID" sz="1333" b="1" dirty="0">
                <a:solidFill>
                  <a:schemeClr val="bg1">
                    <a:lumMod val="65000"/>
                  </a:schemeClr>
                </a:solidFill>
                <a:latin typeface="Raleway" panose="020B0003030101060003" pitchFamily="34" charset="0"/>
              </a:rPr>
              <a:t>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 </a:t>
            </a:r>
            <a:endParaRPr lang="en-US" sz="1333" b="1" dirty="0">
              <a:solidFill>
                <a:schemeClr val="bg1">
                  <a:lumMod val="65000"/>
                </a:schemeClr>
              </a:solidFill>
              <a:latin typeface="Raleway" panose="020B0003030101060003" pitchFamily="34" charset="0"/>
            </a:endParaRPr>
          </a:p>
        </p:txBody>
      </p:sp>
      <p:sp>
        <p:nvSpPr>
          <p:cNvPr id="8" name="Rectangle 7"/>
          <p:cNvSpPr/>
          <p:nvPr/>
        </p:nvSpPr>
        <p:spPr>
          <a:xfrm>
            <a:off x="777034" y="1016819"/>
            <a:ext cx="4657044" cy="338554"/>
          </a:xfrm>
          <a:prstGeom prst="rect">
            <a:avLst/>
          </a:prstGeom>
        </p:spPr>
        <p:txBody>
          <a:bodyPr wrap="none">
            <a:spAutoFit/>
          </a:bodyPr>
          <a:lstStyle/>
          <a:p>
            <a:r>
              <a:rPr lang="id-ID" sz="1600" dirty="0">
                <a:solidFill>
                  <a:schemeClr val="bg1">
                    <a:lumMod val="65000"/>
                  </a:schemeClr>
                </a:solidFill>
                <a:latin typeface="Raleway" panose="020B0003030101060003" pitchFamily="34" charset="0"/>
              </a:rPr>
              <a:t>Template for writing your content used </a:t>
            </a:r>
            <a:r>
              <a:rPr lang="id-ID" sz="1600" dirty="0" smtClean="0">
                <a:solidFill>
                  <a:schemeClr val="bg1">
                    <a:lumMod val="65000"/>
                  </a:schemeClr>
                </a:solidFill>
                <a:latin typeface="Raleway" panose="020B0003030101060003" pitchFamily="34" charset="0"/>
              </a:rPr>
              <a:t>Column</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49525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2 COLUMN </a:t>
            </a:r>
            <a:r>
              <a:rPr lang="id-ID" sz="3200" b="1" dirty="0" smtClean="0">
                <a:solidFill>
                  <a:srgbClr val="FF6D6D"/>
                </a:solidFill>
                <a:latin typeface="Raleway" panose="020B0003030101060003" pitchFamily="34" charset="0"/>
              </a:rPr>
              <a:t>SLIDE </a:t>
            </a:r>
            <a:r>
              <a:rPr lang="id-ID" sz="3200" dirty="0" smtClean="0">
                <a:solidFill>
                  <a:schemeClr val="bg1">
                    <a:lumMod val="50000"/>
                  </a:schemeClr>
                </a:solidFill>
                <a:latin typeface="Raleway" panose="020B0003030101060003" pitchFamily="34" charset="0"/>
              </a:rPr>
              <a:t>SHOW</a:t>
            </a:r>
            <a:endParaRPr lang="id-ID" sz="3200" dirty="0">
              <a:solidFill>
                <a:schemeClr val="bg1">
                  <a:lumMod val="50000"/>
                </a:schemeClr>
              </a:solidFill>
              <a:latin typeface="Raleway" panose="020B0003030101060003" pitchFamily="34" charset="0"/>
            </a:endParaRPr>
          </a:p>
        </p:txBody>
      </p:sp>
    </p:spTree>
    <p:extLst>
      <p:ext uri="{BB962C8B-B14F-4D97-AF65-F5344CB8AC3E}">
        <p14:creationId xmlns:p14="http://schemas.microsoft.com/office/powerpoint/2010/main" val="213406699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8135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FF6D6D"/>
                </a:solidFill>
                <a:latin typeface="Raleway" panose="020B0003030101060003" pitchFamily="34" charset="0"/>
              </a:rPr>
              <a:t>LAMP</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4" name="Freeform 6"/>
          <p:cNvSpPr>
            <a:spLocks/>
          </p:cNvSpPr>
          <p:nvPr/>
        </p:nvSpPr>
        <p:spPr bwMode="auto">
          <a:xfrm flipH="1">
            <a:off x="5705036" y="6173356"/>
            <a:ext cx="893867" cy="192303"/>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sz="1351"/>
          </a:p>
        </p:txBody>
      </p:sp>
      <p:sp>
        <p:nvSpPr>
          <p:cNvPr id="25" name="Freeform 24"/>
          <p:cNvSpPr/>
          <p:nvPr/>
        </p:nvSpPr>
        <p:spPr>
          <a:xfrm flipH="1">
            <a:off x="5470749" y="5736098"/>
            <a:ext cx="1362439" cy="397176"/>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Freeform 25"/>
          <p:cNvSpPr/>
          <p:nvPr/>
        </p:nvSpPr>
        <p:spPr>
          <a:xfrm flipH="1">
            <a:off x="5848087" y="6405742"/>
            <a:ext cx="607766" cy="129742"/>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5"/>
          <p:cNvSpPr>
            <a:spLocks/>
          </p:cNvSpPr>
          <p:nvPr/>
        </p:nvSpPr>
        <p:spPr bwMode="auto">
          <a:xfrm>
            <a:off x="6042636" y="4968682"/>
            <a:ext cx="177800" cy="525463"/>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6093436" y="4875019"/>
            <a:ext cx="139700" cy="161925"/>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6077561" y="4933757"/>
            <a:ext cx="152400" cy="147638"/>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6066449" y="5475094"/>
            <a:ext cx="46038" cy="76200"/>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6226786" y="4967094"/>
            <a:ext cx="176213" cy="525463"/>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6275999" y="4870257"/>
            <a:ext cx="139700" cy="161925"/>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6261711" y="4932169"/>
            <a:ext cx="152400" cy="146050"/>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250599" y="5470332"/>
            <a:ext cx="46038" cy="76200"/>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6387124" y="4970269"/>
            <a:ext cx="41275" cy="266700"/>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4" name="Group 123"/>
          <p:cNvGrpSpPr/>
          <p:nvPr/>
        </p:nvGrpSpPr>
        <p:grpSpPr>
          <a:xfrm>
            <a:off x="5152049" y="4887719"/>
            <a:ext cx="817563" cy="620713"/>
            <a:chOff x="7170738" y="4168775"/>
            <a:chExt cx="817563" cy="620713"/>
          </a:xfrm>
          <a:solidFill>
            <a:srgbClr val="FF6D6D"/>
          </a:solidFill>
        </p:grpSpPr>
        <p:sp>
          <p:nvSpPr>
            <p:cNvPr id="14" name="Freeform 14"/>
            <p:cNvSpPr>
              <a:spLocks/>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20"/>
          <p:cNvSpPr>
            <a:spLocks noEditPoints="1"/>
          </p:cNvSpPr>
          <p:nvPr/>
        </p:nvSpPr>
        <p:spPr bwMode="auto">
          <a:xfrm>
            <a:off x="4486886" y="2728719"/>
            <a:ext cx="477838" cy="503238"/>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21"/>
          <p:cNvSpPr>
            <a:spLocks noChangeArrowheads="1"/>
          </p:cNvSpPr>
          <p:nvPr/>
        </p:nvSpPr>
        <p:spPr bwMode="auto">
          <a:xfrm>
            <a:off x="7536474" y="2611244"/>
            <a:ext cx="141288" cy="141288"/>
          </a:xfrm>
          <a:prstGeom prst="ellipse">
            <a:avLst/>
          </a:pr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7587274" y="2716019"/>
            <a:ext cx="222250" cy="463550"/>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7392011" y="2716019"/>
            <a:ext cx="238125" cy="457200"/>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p:cNvSpPr>
          <p:nvPr/>
        </p:nvSpPr>
        <p:spPr bwMode="auto">
          <a:xfrm>
            <a:off x="7599974" y="2560444"/>
            <a:ext cx="25400" cy="79375"/>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5"/>
          <p:cNvSpPr>
            <a:spLocks noEditPoints="1"/>
          </p:cNvSpPr>
          <p:nvPr/>
        </p:nvSpPr>
        <p:spPr bwMode="auto">
          <a:xfrm>
            <a:off x="6463324" y="2219132"/>
            <a:ext cx="225425" cy="609600"/>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6"/>
          <p:cNvSpPr>
            <a:spLocks noEditPoints="1"/>
          </p:cNvSpPr>
          <p:nvPr/>
        </p:nvSpPr>
        <p:spPr bwMode="auto">
          <a:xfrm>
            <a:off x="6269649" y="2411219"/>
            <a:ext cx="611188" cy="223838"/>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noEditPoints="1"/>
          </p:cNvSpPr>
          <p:nvPr/>
        </p:nvSpPr>
        <p:spPr bwMode="auto">
          <a:xfrm>
            <a:off x="6315686" y="2273107"/>
            <a:ext cx="519113" cy="498475"/>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noEditPoints="1"/>
          </p:cNvSpPr>
          <p:nvPr/>
        </p:nvSpPr>
        <p:spPr bwMode="auto">
          <a:xfrm>
            <a:off x="6315686" y="2273107"/>
            <a:ext cx="519113" cy="498475"/>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Oval 29"/>
          <p:cNvSpPr>
            <a:spLocks noChangeArrowheads="1"/>
          </p:cNvSpPr>
          <p:nvPr/>
        </p:nvSpPr>
        <p:spPr bwMode="auto">
          <a:xfrm>
            <a:off x="6529999" y="2476307"/>
            <a:ext cx="93663" cy="93663"/>
          </a:xfrm>
          <a:prstGeom prst="ellipse">
            <a:avLst/>
          </a:pr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noEditPoints="1"/>
          </p:cNvSpPr>
          <p:nvPr/>
        </p:nvSpPr>
        <p:spPr bwMode="auto">
          <a:xfrm>
            <a:off x="7249136" y="2046094"/>
            <a:ext cx="257175" cy="487363"/>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1"/>
          <p:cNvSpPr>
            <a:spLocks noChangeArrowheads="1"/>
          </p:cNvSpPr>
          <p:nvPr/>
        </p:nvSpPr>
        <p:spPr bwMode="auto">
          <a:xfrm>
            <a:off x="7120549" y="2044507"/>
            <a:ext cx="65088" cy="474663"/>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noEditPoints="1"/>
          </p:cNvSpPr>
          <p:nvPr/>
        </p:nvSpPr>
        <p:spPr bwMode="auto">
          <a:xfrm>
            <a:off x="5012349" y="4435282"/>
            <a:ext cx="561975" cy="411163"/>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8" name="Group 127"/>
          <p:cNvGrpSpPr/>
          <p:nvPr/>
        </p:nvGrpSpPr>
        <p:grpSpPr>
          <a:xfrm>
            <a:off x="6591911" y="4846444"/>
            <a:ext cx="508001" cy="654050"/>
            <a:chOff x="8610600" y="4127500"/>
            <a:chExt cx="508001" cy="654050"/>
          </a:xfrm>
          <a:solidFill>
            <a:srgbClr val="FF6D6D"/>
          </a:solidFill>
        </p:grpSpPr>
        <p:sp>
          <p:nvSpPr>
            <p:cNvPr id="37" name="Freeform 33"/>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35"/>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36"/>
            <p:cNvSpPr>
              <a:spLocks/>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37"/>
            <p:cNvSpPr>
              <a:spLocks/>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38"/>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40"/>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Freeform 41"/>
          <p:cNvSpPr>
            <a:spLocks noEditPoints="1"/>
          </p:cNvSpPr>
          <p:nvPr/>
        </p:nvSpPr>
        <p:spPr bwMode="auto">
          <a:xfrm>
            <a:off x="7012599" y="4186044"/>
            <a:ext cx="428625" cy="390525"/>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42"/>
          <p:cNvSpPr>
            <a:spLocks/>
          </p:cNvSpPr>
          <p:nvPr/>
        </p:nvSpPr>
        <p:spPr bwMode="auto">
          <a:xfrm>
            <a:off x="7123724" y="4546407"/>
            <a:ext cx="92075" cy="198438"/>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43"/>
          <p:cNvSpPr>
            <a:spLocks/>
          </p:cNvSpPr>
          <p:nvPr/>
        </p:nvSpPr>
        <p:spPr bwMode="auto">
          <a:xfrm>
            <a:off x="7085624" y="4606732"/>
            <a:ext cx="130175" cy="268288"/>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44"/>
          <p:cNvSpPr>
            <a:spLocks/>
          </p:cNvSpPr>
          <p:nvPr/>
        </p:nvSpPr>
        <p:spPr bwMode="auto">
          <a:xfrm>
            <a:off x="5896586" y="1601594"/>
            <a:ext cx="523875" cy="479425"/>
          </a:xfrm>
          <a:custGeom>
            <a:avLst/>
            <a:gdLst>
              <a:gd name="T0" fmla="*/ 117 w 240"/>
              <a:gd name="T1" fmla="*/ 220 h 220"/>
              <a:gd name="T2" fmla="*/ 0 w 240"/>
              <a:gd name="T3" fmla="*/ 219 h 220"/>
              <a:gd name="T4" fmla="*/ 0 w 240"/>
              <a:gd name="T5" fmla="*/ 44 h 220"/>
              <a:gd name="T6" fmla="*/ 120 w 240"/>
              <a:gd name="T7" fmla="*/ 44 h 220"/>
              <a:gd name="T8" fmla="*/ 240 w 240"/>
              <a:gd name="T9" fmla="*/ 44 h 220"/>
              <a:gd name="T10" fmla="*/ 240 w 240"/>
              <a:gd name="T11" fmla="*/ 219 h 220"/>
              <a:gd name="T12" fmla="*/ 117 w 240"/>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240" h="220">
                <a:moveTo>
                  <a:pt x="117" y="220"/>
                </a:moveTo>
                <a:cubicBezTo>
                  <a:pt x="117" y="220"/>
                  <a:pt x="76" y="179"/>
                  <a:pt x="0" y="219"/>
                </a:cubicBezTo>
                <a:cubicBezTo>
                  <a:pt x="0" y="44"/>
                  <a:pt x="0" y="44"/>
                  <a:pt x="0" y="44"/>
                </a:cubicBezTo>
                <a:cubicBezTo>
                  <a:pt x="0" y="44"/>
                  <a:pt x="78" y="0"/>
                  <a:pt x="120" y="44"/>
                </a:cubicBezTo>
                <a:cubicBezTo>
                  <a:pt x="240" y="44"/>
                  <a:pt x="240" y="44"/>
                  <a:pt x="240" y="44"/>
                </a:cubicBezTo>
                <a:cubicBezTo>
                  <a:pt x="240" y="219"/>
                  <a:pt x="240" y="219"/>
                  <a:pt x="240" y="219"/>
                </a:cubicBezTo>
                <a:lnTo>
                  <a:pt x="117" y="22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5"/>
          <p:cNvSpPr>
            <a:spLocks noEditPoints="1"/>
          </p:cNvSpPr>
          <p:nvPr/>
        </p:nvSpPr>
        <p:spPr bwMode="auto">
          <a:xfrm>
            <a:off x="5741011" y="4262244"/>
            <a:ext cx="638175" cy="528638"/>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46"/>
          <p:cNvSpPr>
            <a:spLocks noEditPoints="1"/>
          </p:cNvSpPr>
          <p:nvPr/>
        </p:nvSpPr>
        <p:spPr bwMode="auto">
          <a:xfrm>
            <a:off x="6869724" y="3209732"/>
            <a:ext cx="819150" cy="955675"/>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7"/>
          <p:cNvSpPr>
            <a:spLocks noEditPoints="1"/>
          </p:cNvSpPr>
          <p:nvPr/>
        </p:nvSpPr>
        <p:spPr bwMode="auto">
          <a:xfrm>
            <a:off x="7490436" y="3489132"/>
            <a:ext cx="354013" cy="695325"/>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8"/>
          <p:cNvSpPr>
            <a:spLocks noEditPoints="1"/>
          </p:cNvSpPr>
          <p:nvPr/>
        </p:nvSpPr>
        <p:spPr bwMode="auto">
          <a:xfrm>
            <a:off x="6255361" y="3578032"/>
            <a:ext cx="579438" cy="579438"/>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9"/>
          <p:cNvSpPr>
            <a:spLocks/>
          </p:cNvSpPr>
          <p:nvPr/>
        </p:nvSpPr>
        <p:spPr bwMode="auto">
          <a:xfrm>
            <a:off x="6361724" y="3762182"/>
            <a:ext cx="288925" cy="15240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7" name="Group 126"/>
          <p:cNvGrpSpPr/>
          <p:nvPr/>
        </p:nvGrpSpPr>
        <p:grpSpPr>
          <a:xfrm>
            <a:off x="6487136" y="4324157"/>
            <a:ext cx="454025" cy="431800"/>
            <a:chOff x="8505825" y="3605213"/>
            <a:chExt cx="454025" cy="431800"/>
          </a:xfrm>
        </p:grpSpPr>
        <p:sp>
          <p:nvSpPr>
            <p:cNvPr id="74" name="Freeform 50"/>
            <p:cNvSpPr>
              <a:spLocks/>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51"/>
            <p:cNvSpPr>
              <a:spLocks/>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6" name="Freeform 52"/>
          <p:cNvSpPr>
            <a:spLocks/>
          </p:cNvSpPr>
          <p:nvPr/>
        </p:nvSpPr>
        <p:spPr bwMode="auto">
          <a:xfrm>
            <a:off x="5086961" y="1753994"/>
            <a:ext cx="679450" cy="55245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53"/>
          <p:cNvSpPr>
            <a:spLocks/>
          </p:cNvSpPr>
          <p:nvPr/>
        </p:nvSpPr>
        <p:spPr bwMode="auto">
          <a:xfrm>
            <a:off x="5602899" y="1723832"/>
            <a:ext cx="187325" cy="257175"/>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54"/>
          <p:cNvSpPr>
            <a:spLocks/>
          </p:cNvSpPr>
          <p:nvPr/>
        </p:nvSpPr>
        <p:spPr bwMode="auto">
          <a:xfrm>
            <a:off x="5175861" y="1900044"/>
            <a:ext cx="514350" cy="336550"/>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55"/>
          <p:cNvSpPr>
            <a:spLocks noEditPoints="1"/>
          </p:cNvSpPr>
          <p:nvPr/>
        </p:nvSpPr>
        <p:spPr bwMode="auto">
          <a:xfrm>
            <a:off x="4756761" y="2195319"/>
            <a:ext cx="296863" cy="520700"/>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56"/>
          <p:cNvSpPr>
            <a:spLocks noEditPoints="1"/>
          </p:cNvSpPr>
          <p:nvPr/>
        </p:nvSpPr>
        <p:spPr bwMode="auto">
          <a:xfrm>
            <a:off x="4486886" y="3285932"/>
            <a:ext cx="555625" cy="604838"/>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57"/>
          <p:cNvSpPr>
            <a:spLocks noEditPoints="1"/>
          </p:cNvSpPr>
          <p:nvPr/>
        </p:nvSpPr>
        <p:spPr bwMode="auto">
          <a:xfrm>
            <a:off x="6536349" y="1722244"/>
            <a:ext cx="528638" cy="51911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58"/>
          <p:cNvSpPr>
            <a:spLocks noEditPoints="1"/>
          </p:cNvSpPr>
          <p:nvPr/>
        </p:nvSpPr>
        <p:spPr bwMode="auto">
          <a:xfrm>
            <a:off x="4668941" y="3887868"/>
            <a:ext cx="514350" cy="520700"/>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59"/>
          <p:cNvSpPr>
            <a:spLocks noChangeArrowheads="1"/>
          </p:cNvSpPr>
          <p:nvPr/>
        </p:nvSpPr>
        <p:spPr bwMode="auto">
          <a:xfrm>
            <a:off x="6664936" y="3393882"/>
            <a:ext cx="627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60"/>
          <p:cNvSpPr>
            <a:spLocks noChangeArrowheads="1"/>
          </p:cNvSpPr>
          <p:nvPr/>
        </p:nvSpPr>
        <p:spPr bwMode="auto">
          <a:xfrm>
            <a:off x="6690336" y="3330382"/>
            <a:ext cx="5762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61"/>
          <p:cNvSpPr>
            <a:spLocks noChangeArrowheads="1"/>
          </p:cNvSpPr>
          <p:nvPr/>
        </p:nvSpPr>
        <p:spPr bwMode="auto">
          <a:xfrm>
            <a:off x="6917349" y="3265294"/>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62"/>
          <p:cNvSpPr>
            <a:spLocks noChangeArrowheads="1"/>
          </p:cNvSpPr>
          <p:nvPr/>
        </p:nvSpPr>
        <p:spPr bwMode="auto">
          <a:xfrm>
            <a:off x="6939574" y="3031932"/>
            <a:ext cx="77788"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63"/>
          <p:cNvSpPr>
            <a:spLocks noChangeArrowheads="1"/>
          </p:cNvSpPr>
          <p:nvPr/>
        </p:nvSpPr>
        <p:spPr bwMode="auto">
          <a:xfrm>
            <a:off x="6917349" y="3019232"/>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64"/>
          <p:cNvSpPr>
            <a:spLocks noChangeArrowheads="1"/>
          </p:cNvSpPr>
          <p:nvPr/>
        </p:nvSpPr>
        <p:spPr bwMode="auto">
          <a:xfrm>
            <a:off x="7103086" y="3265294"/>
            <a:ext cx="119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65"/>
          <p:cNvSpPr>
            <a:spLocks noChangeArrowheads="1"/>
          </p:cNvSpPr>
          <p:nvPr/>
        </p:nvSpPr>
        <p:spPr bwMode="auto">
          <a:xfrm>
            <a:off x="7123724" y="3031932"/>
            <a:ext cx="76200"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66"/>
          <p:cNvSpPr>
            <a:spLocks noChangeArrowheads="1"/>
          </p:cNvSpPr>
          <p:nvPr/>
        </p:nvSpPr>
        <p:spPr bwMode="auto">
          <a:xfrm>
            <a:off x="7103086" y="3019232"/>
            <a:ext cx="119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67"/>
          <p:cNvSpPr>
            <a:spLocks noChangeArrowheads="1"/>
          </p:cNvSpPr>
          <p:nvPr/>
        </p:nvSpPr>
        <p:spPr bwMode="auto">
          <a:xfrm>
            <a:off x="6734786" y="3265294"/>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68"/>
          <p:cNvSpPr>
            <a:spLocks noChangeArrowheads="1"/>
          </p:cNvSpPr>
          <p:nvPr/>
        </p:nvSpPr>
        <p:spPr bwMode="auto">
          <a:xfrm>
            <a:off x="6755424" y="3031932"/>
            <a:ext cx="79375"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69"/>
          <p:cNvSpPr>
            <a:spLocks noChangeArrowheads="1"/>
          </p:cNvSpPr>
          <p:nvPr/>
        </p:nvSpPr>
        <p:spPr bwMode="auto">
          <a:xfrm>
            <a:off x="6734786" y="3019232"/>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Rectangle 70"/>
          <p:cNvSpPr>
            <a:spLocks noChangeArrowheads="1"/>
          </p:cNvSpPr>
          <p:nvPr/>
        </p:nvSpPr>
        <p:spPr bwMode="auto">
          <a:xfrm>
            <a:off x="6690336" y="2949382"/>
            <a:ext cx="5762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71"/>
          <p:cNvSpPr>
            <a:spLocks/>
          </p:cNvSpPr>
          <p:nvPr/>
        </p:nvSpPr>
        <p:spPr bwMode="auto">
          <a:xfrm>
            <a:off x="6690336" y="2765232"/>
            <a:ext cx="576263" cy="184150"/>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72"/>
          <p:cNvSpPr>
            <a:spLocks noEditPoints="1"/>
          </p:cNvSpPr>
          <p:nvPr/>
        </p:nvSpPr>
        <p:spPr bwMode="auto">
          <a:xfrm>
            <a:off x="5106011" y="2931919"/>
            <a:ext cx="800100" cy="522288"/>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73"/>
          <p:cNvSpPr>
            <a:spLocks noEditPoints="1"/>
          </p:cNvSpPr>
          <p:nvPr/>
        </p:nvSpPr>
        <p:spPr bwMode="auto">
          <a:xfrm>
            <a:off x="6871311" y="3505007"/>
            <a:ext cx="187325" cy="32702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74"/>
          <p:cNvSpPr>
            <a:spLocks noEditPoints="1"/>
          </p:cNvSpPr>
          <p:nvPr/>
        </p:nvSpPr>
        <p:spPr bwMode="auto">
          <a:xfrm>
            <a:off x="5236186" y="2384232"/>
            <a:ext cx="376238" cy="460375"/>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5"/>
          <p:cNvSpPr>
            <a:spLocks noEditPoints="1"/>
          </p:cNvSpPr>
          <p:nvPr/>
        </p:nvSpPr>
        <p:spPr bwMode="auto">
          <a:xfrm>
            <a:off x="5960086" y="2868419"/>
            <a:ext cx="569913" cy="571500"/>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6"/>
          <p:cNvSpPr>
            <a:spLocks noEditPoints="1"/>
          </p:cNvSpPr>
          <p:nvPr/>
        </p:nvSpPr>
        <p:spPr bwMode="auto">
          <a:xfrm>
            <a:off x="5391761" y="3605019"/>
            <a:ext cx="642938" cy="487363"/>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7"/>
          <p:cNvSpPr>
            <a:spLocks/>
          </p:cNvSpPr>
          <p:nvPr/>
        </p:nvSpPr>
        <p:spPr bwMode="auto">
          <a:xfrm>
            <a:off x="5672749" y="2890644"/>
            <a:ext cx="214313" cy="160338"/>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78"/>
          <p:cNvSpPr>
            <a:spLocks/>
          </p:cNvSpPr>
          <p:nvPr/>
        </p:nvSpPr>
        <p:spPr bwMode="auto">
          <a:xfrm>
            <a:off x="5767999" y="2849369"/>
            <a:ext cx="58738" cy="73025"/>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9"/>
          <p:cNvSpPr>
            <a:spLocks noEditPoints="1"/>
          </p:cNvSpPr>
          <p:nvPr/>
        </p:nvSpPr>
        <p:spPr bwMode="auto">
          <a:xfrm>
            <a:off x="5434624" y="4186044"/>
            <a:ext cx="225425" cy="312738"/>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80"/>
          <p:cNvSpPr>
            <a:spLocks noEditPoints="1"/>
          </p:cNvSpPr>
          <p:nvPr/>
        </p:nvSpPr>
        <p:spPr bwMode="auto">
          <a:xfrm>
            <a:off x="7166586" y="2582669"/>
            <a:ext cx="282575" cy="309563"/>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81"/>
          <p:cNvSpPr>
            <a:spLocks noEditPoints="1"/>
          </p:cNvSpPr>
          <p:nvPr/>
        </p:nvSpPr>
        <p:spPr bwMode="auto">
          <a:xfrm>
            <a:off x="5753711" y="2166744"/>
            <a:ext cx="427038" cy="614363"/>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82"/>
          <p:cNvSpPr>
            <a:spLocks noEditPoints="1"/>
          </p:cNvSpPr>
          <p:nvPr/>
        </p:nvSpPr>
        <p:spPr bwMode="auto">
          <a:xfrm>
            <a:off x="5601311" y="2079432"/>
            <a:ext cx="246063" cy="217488"/>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83"/>
          <p:cNvSpPr>
            <a:spLocks/>
          </p:cNvSpPr>
          <p:nvPr/>
        </p:nvSpPr>
        <p:spPr bwMode="auto">
          <a:xfrm>
            <a:off x="5531461" y="2209607"/>
            <a:ext cx="107950" cy="68263"/>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84"/>
          <p:cNvSpPr>
            <a:spLocks/>
          </p:cNvSpPr>
          <p:nvPr/>
        </p:nvSpPr>
        <p:spPr bwMode="auto">
          <a:xfrm>
            <a:off x="5463199" y="2219132"/>
            <a:ext cx="146050" cy="88900"/>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85"/>
          <p:cNvSpPr>
            <a:spLocks noEditPoints="1"/>
          </p:cNvSpPr>
          <p:nvPr/>
        </p:nvSpPr>
        <p:spPr bwMode="auto">
          <a:xfrm>
            <a:off x="5379061" y="3378007"/>
            <a:ext cx="446088" cy="158750"/>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86"/>
          <p:cNvSpPr>
            <a:spLocks/>
          </p:cNvSpPr>
          <p:nvPr/>
        </p:nvSpPr>
        <p:spPr bwMode="auto">
          <a:xfrm>
            <a:off x="7226911" y="3787582"/>
            <a:ext cx="246063" cy="31591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87"/>
          <p:cNvSpPr>
            <a:spLocks/>
          </p:cNvSpPr>
          <p:nvPr/>
        </p:nvSpPr>
        <p:spPr bwMode="auto">
          <a:xfrm>
            <a:off x="7366611" y="3776469"/>
            <a:ext cx="119063" cy="82550"/>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88"/>
          <p:cNvSpPr>
            <a:spLocks/>
          </p:cNvSpPr>
          <p:nvPr/>
        </p:nvSpPr>
        <p:spPr bwMode="auto">
          <a:xfrm>
            <a:off x="7274536" y="3841557"/>
            <a:ext cx="163513" cy="227013"/>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89"/>
          <p:cNvSpPr>
            <a:spLocks noEditPoints="1"/>
          </p:cNvSpPr>
          <p:nvPr/>
        </p:nvSpPr>
        <p:spPr bwMode="auto">
          <a:xfrm>
            <a:off x="6893536" y="2549332"/>
            <a:ext cx="222250" cy="161925"/>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90"/>
          <p:cNvSpPr>
            <a:spLocks/>
          </p:cNvSpPr>
          <p:nvPr/>
        </p:nvSpPr>
        <p:spPr bwMode="auto">
          <a:xfrm>
            <a:off x="5040924" y="3609782"/>
            <a:ext cx="206375" cy="266700"/>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91"/>
          <p:cNvSpPr>
            <a:spLocks/>
          </p:cNvSpPr>
          <p:nvPr/>
        </p:nvSpPr>
        <p:spPr bwMode="auto">
          <a:xfrm>
            <a:off x="5028224" y="3600257"/>
            <a:ext cx="101600" cy="69850"/>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92"/>
          <p:cNvSpPr>
            <a:spLocks/>
          </p:cNvSpPr>
          <p:nvPr/>
        </p:nvSpPr>
        <p:spPr bwMode="auto">
          <a:xfrm>
            <a:off x="5069499" y="3657407"/>
            <a:ext cx="139700" cy="19208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93"/>
          <p:cNvSpPr>
            <a:spLocks noEditPoints="1"/>
          </p:cNvSpPr>
          <p:nvPr/>
        </p:nvSpPr>
        <p:spPr bwMode="auto">
          <a:xfrm>
            <a:off x="6401411" y="5260782"/>
            <a:ext cx="219075" cy="239713"/>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94"/>
          <p:cNvSpPr>
            <a:spLocks/>
          </p:cNvSpPr>
          <p:nvPr/>
        </p:nvSpPr>
        <p:spPr bwMode="auto">
          <a:xfrm>
            <a:off x="6136299" y="3681219"/>
            <a:ext cx="63500" cy="60325"/>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95"/>
          <p:cNvSpPr>
            <a:spLocks/>
          </p:cNvSpPr>
          <p:nvPr/>
        </p:nvSpPr>
        <p:spPr bwMode="auto">
          <a:xfrm>
            <a:off x="6122011" y="3498657"/>
            <a:ext cx="58738" cy="196850"/>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96"/>
          <p:cNvSpPr>
            <a:spLocks/>
          </p:cNvSpPr>
          <p:nvPr/>
        </p:nvSpPr>
        <p:spPr bwMode="auto">
          <a:xfrm>
            <a:off x="6163286" y="3530407"/>
            <a:ext cx="127000" cy="169863"/>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97"/>
          <p:cNvSpPr>
            <a:spLocks/>
          </p:cNvSpPr>
          <p:nvPr/>
        </p:nvSpPr>
        <p:spPr bwMode="auto">
          <a:xfrm>
            <a:off x="6152174" y="3727257"/>
            <a:ext cx="15875" cy="31750"/>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98"/>
          <p:cNvSpPr>
            <a:spLocks noEditPoints="1"/>
          </p:cNvSpPr>
          <p:nvPr/>
        </p:nvSpPr>
        <p:spPr bwMode="auto">
          <a:xfrm>
            <a:off x="6101374" y="2119119"/>
            <a:ext cx="220663" cy="236538"/>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Oval 133"/>
          <p:cNvSpPr/>
          <p:nvPr/>
        </p:nvSpPr>
        <p:spPr>
          <a:xfrm>
            <a:off x="1435209" y="1999615"/>
            <a:ext cx="549742" cy="549742"/>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extBox 134"/>
          <p:cNvSpPr txBox="1"/>
          <p:nvPr/>
        </p:nvSpPr>
        <p:spPr>
          <a:xfrm>
            <a:off x="1438863" y="2024221"/>
            <a:ext cx="524503"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01</a:t>
            </a:r>
            <a:endParaRPr lang="id-ID" sz="2400" b="1" dirty="0">
              <a:solidFill>
                <a:schemeClr val="bg1"/>
              </a:solidFill>
              <a:latin typeface="Raleway" panose="020B0003030101060003" pitchFamily="34" charset="0"/>
            </a:endParaRPr>
          </a:p>
        </p:txBody>
      </p:sp>
      <p:sp>
        <p:nvSpPr>
          <p:cNvPr id="137" name="TextBox 136"/>
          <p:cNvSpPr txBox="1"/>
          <p:nvPr/>
        </p:nvSpPr>
        <p:spPr>
          <a:xfrm>
            <a:off x="1963034" y="2057505"/>
            <a:ext cx="1731693"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FF6D6D"/>
                </a:solidFill>
                <a:latin typeface="Raleway" panose="020B0003030101060003" pitchFamily="34" charset="0"/>
              </a:rPr>
              <a:t>01</a:t>
            </a:r>
            <a:endParaRPr lang="id-ID" sz="2400" b="1" dirty="0">
              <a:solidFill>
                <a:srgbClr val="FF6D6D"/>
              </a:solidFill>
              <a:latin typeface="Raleway" panose="020B0003030101060003" pitchFamily="34" charset="0"/>
            </a:endParaRPr>
          </a:p>
        </p:txBody>
      </p:sp>
      <p:sp>
        <p:nvSpPr>
          <p:cNvPr id="138" name="TextBox 137"/>
          <p:cNvSpPr txBox="1"/>
          <p:nvPr/>
        </p:nvSpPr>
        <p:spPr>
          <a:xfrm>
            <a:off x="1400663" y="2552184"/>
            <a:ext cx="2439982" cy="938719"/>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 text.</a:t>
            </a:r>
            <a:endParaRPr lang="en-US" sz="1100" b="1" dirty="0">
              <a:solidFill>
                <a:schemeClr val="bg1">
                  <a:lumMod val="65000"/>
                </a:schemeClr>
              </a:solidFill>
              <a:latin typeface="Signika Negative" pitchFamily="2" charset="0"/>
            </a:endParaRPr>
          </a:p>
          <a:p>
            <a:endParaRPr lang="en-US" sz="1100" b="1" dirty="0">
              <a:solidFill>
                <a:schemeClr val="bg1">
                  <a:lumMod val="65000"/>
                </a:schemeClr>
              </a:solidFill>
              <a:latin typeface="Signika Negative" pitchFamily="2" charset="0"/>
            </a:endParaRPr>
          </a:p>
        </p:txBody>
      </p:sp>
      <p:sp>
        <p:nvSpPr>
          <p:cNvPr id="139" name="Oval 138"/>
          <p:cNvSpPr/>
          <p:nvPr/>
        </p:nvSpPr>
        <p:spPr>
          <a:xfrm>
            <a:off x="1435209" y="3491919"/>
            <a:ext cx="549742" cy="549742"/>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TextBox 139"/>
          <p:cNvSpPr txBox="1"/>
          <p:nvPr/>
        </p:nvSpPr>
        <p:spPr>
          <a:xfrm>
            <a:off x="1429898" y="3516525"/>
            <a:ext cx="548548"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02</a:t>
            </a:r>
            <a:endParaRPr lang="id-ID" sz="2400" b="1" dirty="0">
              <a:solidFill>
                <a:schemeClr val="bg1"/>
              </a:solidFill>
              <a:latin typeface="Raleway" panose="020B0003030101060003" pitchFamily="34" charset="0"/>
            </a:endParaRPr>
          </a:p>
        </p:txBody>
      </p:sp>
      <p:sp>
        <p:nvSpPr>
          <p:cNvPr id="141" name="TextBox 140"/>
          <p:cNvSpPr txBox="1"/>
          <p:nvPr/>
        </p:nvSpPr>
        <p:spPr>
          <a:xfrm>
            <a:off x="1963034" y="3549809"/>
            <a:ext cx="1755737"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FF6D6D"/>
                </a:solidFill>
                <a:latin typeface="Raleway" panose="020B0003030101060003" pitchFamily="34" charset="0"/>
              </a:rPr>
              <a:t>02</a:t>
            </a:r>
            <a:endParaRPr lang="id-ID" sz="2400" b="1" dirty="0">
              <a:solidFill>
                <a:srgbClr val="FF6D6D"/>
              </a:solidFill>
              <a:latin typeface="Raleway" panose="020B0003030101060003" pitchFamily="34" charset="0"/>
            </a:endParaRPr>
          </a:p>
        </p:txBody>
      </p:sp>
      <p:sp>
        <p:nvSpPr>
          <p:cNvPr id="142" name="TextBox 141"/>
          <p:cNvSpPr txBox="1"/>
          <p:nvPr/>
        </p:nvSpPr>
        <p:spPr>
          <a:xfrm>
            <a:off x="1400663" y="4044488"/>
            <a:ext cx="243998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endParaRPr lang="en-US" sz="1100" b="1" dirty="0">
              <a:solidFill>
                <a:schemeClr val="bg1">
                  <a:lumMod val="65000"/>
                </a:schemeClr>
              </a:solidFill>
              <a:latin typeface="Signika Negative" pitchFamily="2" charset="0"/>
            </a:endParaRPr>
          </a:p>
        </p:txBody>
      </p:sp>
      <p:sp>
        <p:nvSpPr>
          <p:cNvPr id="143" name="Oval 142"/>
          <p:cNvSpPr/>
          <p:nvPr/>
        </p:nvSpPr>
        <p:spPr>
          <a:xfrm>
            <a:off x="1435209" y="4756457"/>
            <a:ext cx="549742" cy="549742"/>
          </a:xfrm>
          <a:prstGeom prst="ellipse">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TextBox 143"/>
          <p:cNvSpPr txBox="1"/>
          <p:nvPr/>
        </p:nvSpPr>
        <p:spPr>
          <a:xfrm>
            <a:off x="1429898" y="4781063"/>
            <a:ext cx="545342"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03</a:t>
            </a:r>
            <a:endParaRPr lang="id-ID" sz="2400" b="1" dirty="0">
              <a:solidFill>
                <a:schemeClr val="bg1"/>
              </a:solidFill>
              <a:latin typeface="Raleway" panose="020B0003030101060003" pitchFamily="34" charset="0"/>
            </a:endParaRPr>
          </a:p>
        </p:txBody>
      </p:sp>
      <p:sp>
        <p:nvSpPr>
          <p:cNvPr id="145" name="TextBox 144"/>
          <p:cNvSpPr txBox="1"/>
          <p:nvPr/>
        </p:nvSpPr>
        <p:spPr>
          <a:xfrm>
            <a:off x="1963034" y="4814347"/>
            <a:ext cx="1752531"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FF6D6D"/>
                </a:solidFill>
                <a:latin typeface="Raleway" panose="020B0003030101060003" pitchFamily="34" charset="0"/>
              </a:rPr>
              <a:t>03</a:t>
            </a:r>
            <a:endParaRPr lang="id-ID" sz="2400" b="1" dirty="0">
              <a:solidFill>
                <a:srgbClr val="FF6D6D"/>
              </a:solidFill>
              <a:latin typeface="Raleway" panose="020B0003030101060003" pitchFamily="34" charset="0"/>
            </a:endParaRPr>
          </a:p>
        </p:txBody>
      </p:sp>
      <p:sp>
        <p:nvSpPr>
          <p:cNvPr id="146" name="TextBox 145"/>
          <p:cNvSpPr txBox="1"/>
          <p:nvPr/>
        </p:nvSpPr>
        <p:spPr>
          <a:xfrm>
            <a:off x="1400663" y="5309026"/>
            <a:ext cx="243998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endParaRPr lang="en-US" sz="1100" b="1" dirty="0">
              <a:solidFill>
                <a:schemeClr val="bg1">
                  <a:lumMod val="65000"/>
                </a:schemeClr>
              </a:solidFill>
              <a:latin typeface="Signika Negative" pitchFamily="2" charset="0"/>
            </a:endParaRPr>
          </a:p>
        </p:txBody>
      </p:sp>
      <p:sp>
        <p:nvSpPr>
          <p:cNvPr id="147" name="TextBox 146"/>
          <p:cNvSpPr txBox="1"/>
          <p:nvPr/>
        </p:nvSpPr>
        <p:spPr>
          <a:xfrm>
            <a:off x="8333067" y="2635057"/>
            <a:ext cx="2757614" cy="707886"/>
          </a:xfrm>
          <a:prstGeom prst="rect">
            <a:avLst/>
          </a:prstGeom>
          <a:noFill/>
        </p:spPr>
        <p:txBody>
          <a:bodyPr wrap="none" rtlCol="0">
            <a:spAutoFit/>
          </a:bodyPr>
          <a:lstStyle/>
          <a:p>
            <a:r>
              <a:rPr lang="id-ID" sz="4000" b="1" dirty="0" smtClean="0">
                <a:solidFill>
                  <a:srgbClr val="FF6D6D"/>
                </a:solidFill>
                <a:latin typeface="Raleway" panose="020B0003030101060003" pitchFamily="34" charset="0"/>
              </a:rPr>
              <a:t>Lamp Icon</a:t>
            </a:r>
            <a:endParaRPr lang="id-ID" sz="4000" b="1" dirty="0">
              <a:solidFill>
                <a:srgbClr val="FF6D6D"/>
              </a:solidFill>
              <a:latin typeface="Raleway" panose="020B0003030101060003" pitchFamily="34" charset="0"/>
            </a:endParaRPr>
          </a:p>
        </p:txBody>
      </p:sp>
      <p:sp>
        <p:nvSpPr>
          <p:cNvPr id="148" name="Rectangle 147"/>
          <p:cNvSpPr/>
          <p:nvPr/>
        </p:nvSpPr>
        <p:spPr>
          <a:xfrm>
            <a:off x="8374553" y="3290026"/>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8091834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 calcmode="lin" valueType="num">
                                      <p:cBhvr>
                                        <p:cTn id="15" dur="500" fill="hold"/>
                                        <p:tgtEl>
                                          <p:spTgt spid="134"/>
                                        </p:tgtEl>
                                        <p:attrNameLst>
                                          <p:attrName>ppt_w</p:attrName>
                                        </p:attrNameLst>
                                      </p:cBhvr>
                                      <p:tavLst>
                                        <p:tav tm="0">
                                          <p:val>
                                            <p:fltVal val="0"/>
                                          </p:val>
                                        </p:tav>
                                        <p:tav tm="100000">
                                          <p:val>
                                            <p:strVal val="#ppt_w"/>
                                          </p:val>
                                        </p:tav>
                                      </p:tavLst>
                                    </p:anim>
                                    <p:anim calcmode="lin" valueType="num">
                                      <p:cBhvr>
                                        <p:cTn id="16" dur="500" fill="hold"/>
                                        <p:tgtEl>
                                          <p:spTgt spid="134"/>
                                        </p:tgtEl>
                                        <p:attrNameLst>
                                          <p:attrName>ppt_h</p:attrName>
                                        </p:attrNameLst>
                                      </p:cBhvr>
                                      <p:tavLst>
                                        <p:tav tm="0">
                                          <p:val>
                                            <p:fltVal val="0"/>
                                          </p:val>
                                        </p:tav>
                                        <p:tav tm="100000">
                                          <p:val>
                                            <p:strVal val="#ppt_h"/>
                                          </p:val>
                                        </p:tav>
                                      </p:tavLst>
                                    </p:anim>
                                    <p:animEffect transition="in" filter="fade">
                                      <p:cBhvr>
                                        <p:cTn id="17" dur="500"/>
                                        <p:tgtEl>
                                          <p:spTgt spid="13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7"/>
                                        </p:tgtEl>
                                        <p:attrNameLst>
                                          <p:attrName>style.visibility</p:attrName>
                                        </p:attrNameLst>
                                      </p:cBhvr>
                                      <p:to>
                                        <p:strVal val="visible"/>
                                      </p:to>
                                    </p:set>
                                    <p:animEffect transition="in" filter="fade">
                                      <p:cBhvr>
                                        <p:cTn id="21" dur="500"/>
                                        <p:tgtEl>
                                          <p:spTgt spid="13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8"/>
                                        </p:tgtEl>
                                        <p:attrNameLst>
                                          <p:attrName>style.visibility</p:attrName>
                                        </p:attrNameLst>
                                      </p:cBhvr>
                                      <p:to>
                                        <p:strVal val="visible"/>
                                      </p:to>
                                    </p:set>
                                    <p:animEffect transition="in" filter="fade">
                                      <p:cBhvr>
                                        <p:cTn id="24" dur="500"/>
                                        <p:tgtEl>
                                          <p:spTgt spid="138"/>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139"/>
                                        </p:tgtEl>
                                        <p:attrNameLst>
                                          <p:attrName>style.visibility</p:attrName>
                                        </p:attrNameLst>
                                      </p:cBhvr>
                                      <p:to>
                                        <p:strVal val="visible"/>
                                      </p:to>
                                    </p:set>
                                    <p:anim calcmode="lin" valueType="num">
                                      <p:cBhvr>
                                        <p:cTn id="28" dur="500" fill="hold"/>
                                        <p:tgtEl>
                                          <p:spTgt spid="139"/>
                                        </p:tgtEl>
                                        <p:attrNameLst>
                                          <p:attrName>ppt_w</p:attrName>
                                        </p:attrNameLst>
                                      </p:cBhvr>
                                      <p:tavLst>
                                        <p:tav tm="0">
                                          <p:val>
                                            <p:fltVal val="0"/>
                                          </p:val>
                                        </p:tav>
                                        <p:tav tm="100000">
                                          <p:val>
                                            <p:strVal val="#ppt_w"/>
                                          </p:val>
                                        </p:tav>
                                      </p:tavLst>
                                    </p:anim>
                                    <p:anim calcmode="lin" valueType="num">
                                      <p:cBhvr>
                                        <p:cTn id="29" dur="500" fill="hold"/>
                                        <p:tgtEl>
                                          <p:spTgt spid="139"/>
                                        </p:tgtEl>
                                        <p:attrNameLst>
                                          <p:attrName>ppt_h</p:attrName>
                                        </p:attrNameLst>
                                      </p:cBhvr>
                                      <p:tavLst>
                                        <p:tav tm="0">
                                          <p:val>
                                            <p:fltVal val="0"/>
                                          </p:val>
                                        </p:tav>
                                        <p:tav tm="100000">
                                          <p:val>
                                            <p:strVal val="#ppt_h"/>
                                          </p:val>
                                        </p:tav>
                                      </p:tavLst>
                                    </p:anim>
                                    <p:animEffect transition="in" filter="fade">
                                      <p:cBhvr>
                                        <p:cTn id="30" dur="500"/>
                                        <p:tgtEl>
                                          <p:spTgt spid="1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40"/>
                                        </p:tgtEl>
                                        <p:attrNameLst>
                                          <p:attrName>style.visibility</p:attrName>
                                        </p:attrNameLst>
                                      </p:cBhvr>
                                      <p:to>
                                        <p:strVal val="visible"/>
                                      </p:to>
                                    </p:set>
                                    <p:animEffect transition="in" filter="fade">
                                      <p:cBhvr>
                                        <p:cTn id="33" dur="500"/>
                                        <p:tgtEl>
                                          <p:spTgt spid="140"/>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141"/>
                                        </p:tgtEl>
                                        <p:attrNameLst>
                                          <p:attrName>style.visibility</p:attrName>
                                        </p:attrNameLst>
                                      </p:cBhvr>
                                      <p:to>
                                        <p:strVal val="visible"/>
                                      </p:to>
                                    </p:set>
                                    <p:animEffect transition="in" filter="fade">
                                      <p:cBhvr>
                                        <p:cTn id="37" dur="500"/>
                                        <p:tgtEl>
                                          <p:spTgt spid="14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2"/>
                                        </p:tgtEl>
                                        <p:attrNameLst>
                                          <p:attrName>style.visibility</p:attrName>
                                        </p:attrNameLst>
                                      </p:cBhvr>
                                      <p:to>
                                        <p:strVal val="visible"/>
                                      </p:to>
                                    </p:set>
                                    <p:animEffect transition="in" filter="fade">
                                      <p:cBhvr>
                                        <p:cTn id="40" dur="500"/>
                                        <p:tgtEl>
                                          <p:spTgt spid="142"/>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143"/>
                                        </p:tgtEl>
                                        <p:attrNameLst>
                                          <p:attrName>style.visibility</p:attrName>
                                        </p:attrNameLst>
                                      </p:cBhvr>
                                      <p:to>
                                        <p:strVal val="visible"/>
                                      </p:to>
                                    </p:set>
                                    <p:anim calcmode="lin" valueType="num">
                                      <p:cBhvr>
                                        <p:cTn id="44" dur="500" fill="hold"/>
                                        <p:tgtEl>
                                          <p:spTgt spid="143"/>
                                        </p:tgtEl>
                                        <p:attrNameLst>
                                          <p:attrName>ppt_w</p:attrName>
                                        </p:attrNameLst>
                                      </p:cBhvr>
                                      <p:tavLst>
                                        <p:tav tm="0">
                                          <p:val>
                                            <p:fltVal val="0"/>
                                          </p:val>
                                        </p:tav>
                                        <p:tav tm="100000">
                                          <p:val>
                                            <p:strVal val="#ppt_w"/>
                                          </p:val>
                                        </p:tav>
                                      </p:tavLst>
                                    </p:anim>
                                    <p:anim calcmode="lin" valueType="num">
                                      <p:cBhvr>
                                        <p:cTn id="45" dur="500" fill="hold"/>
                                        <p:tgtEl>
                                          <p:spTgt spid="143"/>
                                        </p:tgtEl>
                                        <p:attrNameLst>
                                          <p:attrName>ppt_h</p:attrName>
                                        </p:attrNameLst>
                                      </p:cBhvr>
                                      <p:tavLst>
                                        <p:tav tm="0">
                                          <p:val>
                                            <p:fltVal val="0"/>
                                          </p:val>
                                        </p:tav>
                                        <p:tav tm="100000">
                                          <p:val>
                                            <p:strVal val="#ppt_h"/>
                                          </p:val>
                                        </p:tav>
                                      </p:tavLst>
                                    </p:anim>
                                    <p:animEffect transition="in" filter="fade">
                                      <p:cBhvr>
                                        <p:cTn id="46" dur="500"/>
                                        <p:tgtEl>
                                          <p:spTgt spid="14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500"/>
                                        <p:tgtEl>
                                          <p:spTgt spid="146"/>
                                        </p:tgtEl>
                                      </p:cBhvr>
                                    </p:animEffect>
                                  </p:childTnLst>
                                </p:cTn>
                              </p:par>
                            </p:childTnLst>
                          </p:cTn>
                        </p:par>
                        <p:par>
                          <p:cTn id="57" fill="hold">
                            <p:stCondLst>
                              <p:cond delay="4000"/>
                            </p:stCondLst>
                            <p:childTnLst>
                              <p:par>
                                <p:cTn id="58" presetID="2" presetClass="entr" presetSubtype="4"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 calcmode="lin" valueType="num">
                                      <p:cBhvr additive="base">
                                        <p:cTn id="60" dur="500" fill="hold"/>
                                        <p:tgtEl>
                                          <p:spTgt spid="26"/>
                                        </p:tgtEl>
                                        <p:attrNameLst>
                                          <p:attrName>ppt_x</p:attrName>
                                        </p:attrNameLst>
                                      </p:cBhvr>
                                      <p:tavLst>
                                        <p:tav tm="0">
                                          <p:val>
                                            <p:strVal val="#ppt_x"/>
                                          </p:val>
                                        </p:tav>
                                        <p:tav tm="100000">
                                          <p:val>
                                            <p:strVal val="#ppt_x"/>
                                          </p:val>
                                        </p:tav>
                                      </p:tavLst>
                                    </p:anim>
                                    <p:anim calcmode="lin" valueType="num">
                                      <p:cBhvr additive="base">
                                        <p:cTn id="61" dur="500" fill="hold"/>
                                        <p:tgtEl>
                                          <p:spTgt spid="26"/>
                                        </p:tgtEl>
                                        <p:attrNameLst>
                                          <p:attrName>ppt_y</p:attrName>
                                        </p:attrNameLst>
                                      </p:cBhvr>
                                      <p:tavLst>
                                        <p:tav tm="0">
                                          <p:val>
                                            <p:strVal val="1+#ppt_h/2"/>
                                          </p:val>
                                        </p:tav>
                                        <p:tav tm="100000">
                                          <p:val>
                                            <p:strVal val="#ppt_y"/>
                                          </p:val>
                                        </p:tav>
                                      </p:tavLst>
                                    </p:anim>
                                  </p:childTnLst>
                                </p:cTn>
                              </p:par>
                            </p:childTnLst>
                          </p:cTn>
                        </p:par>
                        <p:par>
                          <p:cTn id="62" fill="hold">
                            <p:stCondLst>
                              <p:cond delay="4500"/>
                            </p:stCondLst>
                            <p:childTnLst>
                              <p:par>
                                <p:cTn id="63" presetID="2" presetClass="entr" presetSubtype="4"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 calcmode="lin" valueType="num">
                                      <p:cBhvr additive="base">
                                        <p:cTn id="65" dur="500" fill="hold"/>
                                        <p:tgtEl>
                                          <p:spTgt spid="24"/>
                                        </p:tgtEl>
                                        <p:attrNameLst>
                                          <p:attrName>ppt_x</p:attrName>
                                        </p:attrNameLst>
                                      </p:cBhvr>
                                      <p:tavLst>
                                        <p:tav tm="0">
                                          <p:val>
                                            <p:strVal val="#ppt_x"/>
                                          </p:val>
                                        </p:tav>
                                        <p:tav tm="100000">
                                          <p:val>
                                            <p:strVal val="#ppt_x"/>
                                          </p:val>
                                        </p:tav>
                                      </p:tavLst>
                                    </p:anim>
                                    <p:anim calcmode="lin" valueType="num">
                                      <p:cBhvr additive="base">
                                        <p:cTn id="66" dur="500" fill="hold"/>
                                        <p:tgtEl>
                                          <p:spTgt spid="24"/>
                                        </p:tgtEl>
                                        <p:attrNameLst>
                                          <p:attrName>ppt_y</p:attrName>
                                        </p:attrNameLst>
                                      </p:cBhvr>
                                      <p:tavLst>
                                        <p:tav tm="0">
                                          <p:val>
                                            <p:strVal val="1+#ppt_h/2"/>
                                          </p:val>
                                        </p:tav>
                                        <p:tav tm="100000">
                                          <p:val>
                                            <p:strVal val="#ppt_y"/>
                                          </p:val>
                                        </p:tav>
                                      </p:tavLst>
                                    </p:anim>
                                  </p:childTnLst>
                                </p:cTn>
                              </p:par>
                            </p:childTnLst>
                          </p:cTn>
                        </p:par>
                        <p:par>
                          <p:cTn id="67" fill="hold">
                            <p:stCondLst>
                              <p:cond delay="5000"/>
                            </p:stCondLst>
                            <p:childTnLst>
                              <p:par>
                                <p:cTn id="68" presetID="2" presetClass="entr" presetSubtype="4"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additive="base">
                                        <p:cTn id="70" dur="500" fill="hold"/>
                                        <p:tgtEl>
                                          <p:spTgt spid="25"/>
                                        </p:tgtEl>
                                        <p:attrNameLst>
                                          <p:attrName>ppt_x</p:attrName>
                                        </p:attrNameLst>
                                      </p:cBhvr>
                                      <p:tavLst>
                                        <p:tav tm="0">
                                          <p:val>
                                            <p:strVal val="#ppt_x"/>
                                          </p:val>
                                        </p:tav>
                                        <p:tav tm="100000">
                                          <p:val>
                                            <p:strVal val="#ppt_x"/>
                                          </p:val>
                                        </p:tav>
                                      </p:tavLst>
                                    </p:anim>
                                    <p:anim calcmode="lin" valueType="num">
                                      <p:cBhvr additive="base">
                                        <p:cTn id="71" dur="500" fill="hold"/>
                                        <p:tgtEl>
                                          <p:spTgt spid="25"/>
                                        </p:tgtEl>
                                        <p:attrNameLst>
                                          <p:attrName>ppt_y</p:attrName>
                                        </p:attrNameLst>
                                      </p:cBhvr>
                                      <p:tavLst>
                                        <p:tav tm="0">
                                          <p:val>
                                            <p:strVal val="1+#ppt_h/2"/>
                                          </p:val>
                                        </p:tav>
                                        <p:tav tm="100000">
                                          <p:val>
                                            <p:strVal val="#ppt_y"/>
                                          </p:val>
                                        </p:tav>
                                      </p:tavLst>
                                    </p:anim>
                                  </p:childTnLst>
                                </p:cTn>
                              </p:par>
                            </p:childTnLst>
                          </p:cTn>
                        </p:par>
                        <p:par>
                          <p:cTn id="72" fill="hold">
                            <p:stCondLst>
                              <p:cond delay="5500"/>
                            </p:stCondLst>
                            <p:childTnLst>
                              <p:par>
                                <p:cTn id="73" presetID="2" presetClass="entr" presetSubtype="2" fill="hold" grpId="0" nodeType="after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500" fill="hold"/>
                                        <p:tgtEl>
                                          <p:spTgt spid="5"/>
                                        </p:tgtEl>
                                        <p:attrNameLst>
                                          <p:attrName>ppt_x</p:attrName>
                                        </p:attrNameLst>
                                      </p:cBhvr>
                                      <p:tavLst>
                                        <p:tav tm="0">
                                          <p:val>
                                            <p:strVal val="1+#ppt_w/2"/>
                                          </p:val>
                                        </p:tav>
                                        <p:tav tm="100000">
                                          <p:val>
                                            <p:strVal val="#ppt_x"/>
                                          </p:val>
                                        </p:tav>
                                      </p:tavLst>
                                    </p:anim>
                                    <p:anim calcmode="lin" valueType="num">
                                      <p:cBhvr additive="base">
                                        <p:cTn id="76" dur="500" fill="hold"/>
                                        <p:tgtEl>
                                          <p:spTgt spid="5"/>
                                        </p:tgtEl>
                                        <p:attrNameLst>
                                          <p:attrName>ppt_y</p:attrName>
                                        </p:attrNameLst>
                                      </p:cBhvr>
                                      <p:tavLst>
                                        <p:tav tm="0">
                                          <p:val>
                                            <p:strVal val="#ppt_y"/>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ppt_x"/>
                                          </p:val>
                                        </p:tav>
                                        <p:tav tm="100000">
                                          <p:val>
                                            <p:strVal val="#ppt_x"/>
                                          </p:val>
                                        </p:tav>
                                      </p:tavLst>
                                    </p:anim>
                                    <p:anim calcmode="lin" valueType="num">
                                      <p:cBhvr additive="base">
                                        <p:cTn id="80" dur="500" fill="hold"/>
                                        <p:tgtEl>
                                          <p:spTgt spid="6"/>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7"/>
                                        </p:tgtEl>
                                        <p:attrNameLst>
                                          <p:attrName>style.visibility</p:attrName>
                                        </p:attrNameLst>
                                      </p:cBhvr>
                                      <p:to>
                                        <p:strVal val="visible"/>
                                      </p:to>
                                    </p:set>
                                    <p:anim calcmode="lin" valueType="num">
                                      <p:cBhvr additive="base">
                                        <p:cTn id="83" dur="500" fill="hold"/>
                                        <p:tgtEl>
                                          <p:spTgt spid="7"/>
                                        </p:tgtEl>
                                        <p:attrNameLst>
                                          <p:attrName>ppt_x</p:attrName>
                                        </p:attrNameLst>
                                      </p:cBhvr>
                                      <p:tavLst>
                                        <p:tav tm="0">
                                          <p:val>
                                            <p:strVal val="#ppt_x"/>
                                          </p:val>
                                        </p:tav>
                                        <p:tav tm="100000">
                                          <p:val>
                                            <p:strVal val="#ppt_x"/>
                                          </p:val>
                                        </p:tav>
                                      </p:tavLst>
                                    </p:anim>
                                    <p:anim calcmode="lin" valueType="num">
                                      <p:cBhvr additive="base">
                                        <p:cTn id="84" dur="500" fill="hold"/>
                                        <p:tgtEl>
                                          <p:spTgt spid="7"/>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500" fill="hold"/>
                                        <p:tgtEl>
                                          <p:spTgt spid="8"/>
                                        </p:tgtEl>
                                        <p:attrNameLst>
                                          <p:attrName>ppt_x</p:attrName>
                                        </p:attrNameLst>
                                      </p:cBhvr>
                                      <p:tavLst>
                                        <p:tav tm="0">
                                          <p:val>
                                            <p:strVal val="#ppt_x"/>
                                          </p:val>
                                        </p:tav>
                                        <p:tav tm="100000">
                                          <p:val>
                                            <p:strVal val="#ppt_x"/>
                                          </p:val>
                                        </p:tav>
                                      </p:tavLst>
                                    </p:anim>
                                    <p:anim calcmode="lin" valueType="num">
                                      <p:cBhvr additive="base">
                                        <p:cTn id="88" dur="500" fill="hold"/>
                                        <p:tgtEl>
                                          <p:spTgt spid="8"/>
                                        </p:tgtEl>
                                        <p:attrNameLst>
                                          <p:attrName>ppt_y</p:attrName>
                                        </p:attrNameLst>
                                      </p:cBhvr>
                                      <p:tavLst>
                                        <p:tav tm="0">
                                          <p:val>
                                            <p:strVal val="1+#ppt_h/2"/>
                                          </p:val>
                                        </p:tav>
                                        <p:tav tm="100000">
                                          <p:val>
                                            <p:strVal val="#ppt_y"/>
                                          </p:val>
                                        </p:tav>
                                      </p:tavLst>
                                    </p:anim>
                                  </p:childTnLst>
                                </p:cTn>
                              </p:par>
                              <p:par>
                                <p:cTn id="89" presetID="2" presetClass="entr" presetSubtype="3" fill="hold" grpId="0" nodeType="with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500" fill="hold"/>
                                        <p:tgtEl>
                                          <p:spTgt spid="9"/>
                                        </p:tgtEl>
                                        <p:attrNameLst>
                                          <p:attrName>ppt_x</p:attrName>
                                        </p:attrNameLst>
                                      </p:cBhvr>
                                      <p:tavLst>
                                        <p:tav tm="0">
                                          <p:val>
                                            <p:strVal val="1+#ppt_w/2"/>
                                          </p:val>
                                        </p:tav>
                                        <p:tav tm="100000">
                                          <p:val>
                                            <p:strVal val="#ppt_x"/>
                                          </p:val>
                                        </p:tav>
                                      </p:tavLst>
                                    </p:anim>
                                    <p:anim calcmode="lin" valueType="num">
                                      <p:cBhvr additive="base">
                                        <p:cTn id="92" dur="500" fill="hold"/>
                                        <p:tgtEl>
                                          <p:spTgt spid="9"/>
                                        </p:tgtEl>
                                        <p:attrNameLst>
                                          <p:attrName>ppt_y</p:attrName>
                                        </p:attrNameLst>
                                      </p:cBhvr>
                                      <p:tavLst>
                                        <p:tav tm="0">
                                          <p:val>
                                            <p:strVal val="0-#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additive="base">
                                        <p:cTn id="95" dur="500" fill="hold"/>
                                        <p:tgtEl>
                                          <p:spTgt spid="10"/>
                                        </p:tgtEl>
                                        <p:attrNameLst>
                                          <p:attrName>ppt_x</p:attrName>
                                        </p:attrNameLst>
                                      </p:cBhvr>
                                      <p:tavLst>
                                        <p:tav tm="0">
                                          <p:val>
                                            <p:strVal val="#ppt_x"/>
                                          </p:val>
                                        </p:tav>
                                        <p:tav tm="100000">
                                          <p:val>
                                            <p:strVal val="#ppt_x"/>
                                          </p:val>
                                        </p:tav>
                                      </p:tavLst>
                                    </p:anim>
                                    <p:anim calcmode="lin" valueType="num">
                                      <p:cBhvr additive="base">
                                        <p:cTn id="96" dur="500" fill="hold"/>
                                        <p:tgtEl>
                                          <p:spTgt spid="1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500" fill="hold"/>
                                        <p:tgtEl>
                                          <p:spTgt spid="11"/>
                                        </p:tgtEl>
                                        <p:attrNameLst>
                                          <p:attrName>ppt_x</p:attrName>
                                        </p:attrNameLst>
                                      </p:cBhvr>
                                      <p:tavLst>
                                        <p:tav tm="0">
                                          <p:val>
                                            <p:strVal val="#ppt_x"/>
                                          </p:val>
                                        </p:tav>
                                        <p:tav tm="100000">
                                          <p:val>
                                            <p:strVal val="#ppt_x"/>
                                          </p:val>
                                        </p:tav>
                                      </p:tavLst>
                                    </p:anim>
                                    <p:anim calcmode="lin" valueType="num">
                                      <p:cBhvr additive="base">
                                        <p:cTn id="100" dur="5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fill="hold"/>
                                        <p:tgtEl>
                                          <p:spTgt spid="12"/>
                                        </p:tgtEl>
                                        <p:attrNameLst>
                                          <p:attrName>ppt_x</p:attrName>
                                        </p:attrNameLst>
                                      </p:cBhvr>
                                      <p:tavLst>
                                        <p:tav tm="0">
                                          <p:val>
                                            <p:strVal val="#ppt_x"/>
                                          </p:val>
                                        </p:tav>
                                        <p:tav tm="100000">
                                          <p:val>
                                            <p:strVal val="#ppt_x"/>
                                          </p:val>
                                        </p:tav>
                                      </p:tavLst>
                                    </p:anim>
                                    <p:anim calcmode="lin" valueType="num">
                                      <p:cBhvr additive="base">
                                        <p:cTn id="104" dur="500" fill="hold"/>
                                        <p:tgtEl>
                                          <p:spTgt spid="12"/>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
                                        </p:tgtEl>
                                        <p:attrNameLst>
                                          <p:attrName>style.visibility</p:attrName>
                                        </p:attrNameLst>
                                      </p:cBhvr>
                                      <p:to>
                                        <p:strVal val="visible"/>
                                      </p:to>
                                    </p:set>
                                    <p:anim calcmode="lin" valueType="num">
                                      <p:cBhvr additive="base">
                                        <p:cTn id="107" dur="500" fill="hold"/>
                                        <p:tgtEl>
                                          <p:spTgt spid="13"/>
                                        </p:tgtEl>
                                        <p:attrNameLst>
                                          <p:attrName>ppt_x</p:attrName>
                                        </p:attrNameLst>
                                      </p:cBhvr>
                                      <p:tavLst>
                                        <p:tav tm="0">
                                          <p:val>
                                            <p:strVal val="#ppt_x"/>
                                          </p:val>
                                        </p:tav>
                                        <p:tav tm="100000">
                                          <p:val>
                                            <p:strVal val="#ppt_x"/>
                                          </p:val>
                                        </p:tav>
                                      </p:tavLst>
                                    </p:anim>
                                    <p:anim calcmode="lin" valueType="num">
                                      <p:cBhvr additive="base">
                                        <p:cTn id="108" dur="500" fill="hold"/>
                                        <p:tgtEl>
                                          <p:spTgt spid="13"/>
                                        </p:tgtEl>
                                        <p:attrNameLst>
                                          <p:attrName>ppt_y</p:attrName>
                                        </p:attrNameLst>
                                      </p:cBhvr>
                                      <p:tavLst>
                                        <p:tav tm="0">
                                          <p:val>
                                            <p:strVal val="1+#ppt_h/2"/>
                                          </p:val>
                                        </p:tav>
                                        <p:tav tm="100000">
                                          <p:val>
                                            <p:strVal val="#ppt_y"/>
                                          </p:val>
                                        </p:tav>
                                      </p:tavLst>
                                    </p:anim>
                                  </p:childTnLst>
                                </p:cTn>
                              </p:par>
                              <p:par>
                                <p:cTn id="109" presetID="2" presetClass="entr" presetSubtype="6" fill="hold" nodeType="withEffect">
                                  <p:stCondLst>
                                    <p:cond delay="0"/>
                                  </p:stCondLst>
                                  <p:childTnLst>
                                    <p:set>
                                      <p:cBhvr>
                                        <p:cTn id="110" dur="1" fill="hold">
                                          <p:stCondLst>
                                            <p:cond delay="0"/>
                                          </p:stCondLst>
                                        </p:cTn>
                                        <p:tgtEl>
                                          <p:spTgt spid="124"/>
                                        </p:tgtEl>
                                        <p:attrNameLst>
                                          <p:attrName>style.visibility</p:attrName>
                                        </p:attrNameLst>
                                      </p:cBhvr>
                                      <p:to>
                                        <p:strVal val="visible"/>
                                      </p:to>
                                    </p:set>
                                    <p:anim calcmode="lin" valueType="num">
                                      <p:cBhvr additive="base">
                                        <p:cTn id="111" dur="500" fill="hold"/>
                                        <p:tgtEl>
                                          <p:spTgt spid="124"/>
                                        </p:tgtEl>
                                        <p:attrNameLst>
                                          <p:attrName>ppt_x</p:attrName>
                                        </p:attrNameLst>
                                      </p:cBhvr>
                                      <p:tavLst>
                                        <p:tav tm="0">
                                          <p:val>
                                            <p:strVal val="1+#ppt_w/2"/>
                                          </p:val>
                                        </p:tav>
                                        <p:tav tm="100000">
                                          <p:val>
                                            <p:strVal val="#ppt_x"/>
                                          </p:val>
                                        </p:tav>
                                      </p:tavLst>
                                    </p:anim>
                                    <p:anim calcmode="lin" valueType="num">
                                      <p:cBhvr additive="base">
                                        <p:cTn id="112" dur="500" fill="hold"/>
                                        <p:tgtEl>
                                          <p:spTgt spid="124"/>
                                        </p:tgtEl>
                                        <p:attrNameLst>
                                          <p:attrName>ppt_y</p:attrName>
                                        </p:attrNameLst>
                                      </p:cBhvr>
                                      <p:tavLst>
                                        <p:tav tm="0">
                                          <p:val>
                                            <p:strVal val="1+#ppt_h/2"/>
                                          </p:val>
                                        </p:tav>
                                        <p:tav tm="100000">
                                          <p:val>
                                            <p:strVal val="#ppt_y"/>
                                          </p:val>
                                        </p:tav>
                                      </p:tavLst>
                                    </p:anim>
                                  </p:childTnLst>
                                </p:cTn>
                              </p:par>
                              <p:par>
                                <p:cTn id="113" presetID="2" presetClass="entr" presetSubtype="6" fill="hold" grpId="0" nodeType="with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additive="base">
                                        <p:cTn id="115" dur="500" fill="hold"/>
                                        <p:tgtEl>
                                          <p:spTgt spid="20"/>
                                        </p:tgtEl>
                                        <p:attrNameLst>
                                          <p:attrName>ppt_x</p:attrName>
                                        </p:attrNameLst>
                                      </p:cBhvr>
                                      <p:tavLst>
                                        <p:tav tm="0">
                                          <p:val>
                                            <p:strVal val="1+#ppt_w/2"/>
                                          </p:val>
                                        </p:tav>
                                        <p:tav tm="100000">
                                          <p:val>
                                            <p:strVal val="#ppt_x"/>
                                          </p:val>
                                        </p:tav>
                                      </p:tavLst>
                                    </p:anim>
                                    <p:anim calcmode="lin" valueType="num">
                                      <p:cBhvr additive="base">
                                        <p:cTn id="116" dur="500" fill="hold"/>
                                        <p:tgtEl>
                                          <p:spTgt spid="20"/>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500" fill="hold"/>
                                        <p:tgtEl>
                                          <p:spTgt spid="21"/>
                                        </p:tgtEl>
                                        <p:attrNameLst>
                                          <p:attrName>ppt_x</p:attrName>
                                        </p:attrNameLst>
                                      </p:cBhvr>
                                      <p:tavLst>
                                        <p:tav tm="0">
                                          <p:val>
                                            <p:strVal val="#ppt_x"/>
                                          </p:val>
                                        </p:tav>
                                        <p:tav tm="100000">
                                          <p:val>
                                            <p:strVal val="#ppt_x"/>
                                          </p:val>
                                        </p:tav>
                                      </p:tavLst>
                                    </p:anim>
                                    <p:anim calcmode="lin" valueType="num">
                                      <p:cBhvr additive="base">
                                        <p:cTn id="120" dur="500" fill="hold"/>
                                        <p:tgtEl>
                                          <p:spTgt spid="21"/>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2"/>
                                        </p:tgtEl>
                                        <p:attrNameLst>
                                          <p:attrName>style.visibility</p:attrName>
                                        </p:attrNameLst>
                                      </p:cBhvr>
                                      <p:to>
                                        <p:strVal val="visible"/>
                                      </p:to>
                                    </p:set>
                                    <p:anim calcmode="lin" valueType="num">
                                      <p:cBhvr additive="base">
                                        <p:cTn id="123" dur="500" fill="hold"/>
                                        <p:tgtEl>
                                          <p:spTgt spid="22"/>
                                        </p:tgtEl>
                                        <p:attrNameLst>
                                          <p:attrName>ppt_x</p:attrName>
                                        </p:attrNameLst>
                                      </p:cBhvr>
                                      <p:tavLst>
                                        <p:tav tm="0">
                                          <p:val>
                                            <p:strVal val="#ppt_x"/>
                                          </p:val>
                                        </p:tav>
                                        <p:tav tm="100000">
                                          <p:val>
                                            <p:strVal val="#ppt_x"/>
                                          </p:val>
                                        </p:tav>
                                      </p:tavLst>
                                    </p:anim>
                                    <p:anim calcmode="lin" valueType="num">
                                      <p:cBhvr additive="base">
                                        <p:cTn id="124" dur="500" fill="hold"/>
                                        <p:tgtEl>
                                          <p:spTgt spid="22"/>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500" fill="hold"/>
                                        <p:tgtEl>
                                          <p:spTgt spid="23"/>
                                        </p:tgtEl>
                                        <p:attrNameLst>
                                          <p:attrName>ppt_x</p:attrName>
                                        </p:attrNameLst>
                                      </p:cBhvr>
                                      <p:tavLst>
                                        <p:tav tm="0">
                                          <p:val>
                                            <p:strVal val="#ppt_x"/>
                                          </p:val>
                                        </p:tav>
                                        <p:tav tm="100000">
                                          <p:val>
                                            <p:strVal val="#ppt_x"/>
                                          </p:val>
                                        </p:tav>
                                      </p:tavLst>
                                    </p:anim>
                                    <p:anim calcmode="lin" valueType="num">
                                      <p:cBhvr additive="base">
                                        <p:cTn id="128" dur="500" fill="hold"/>
                                        <p:tgtEl>
                                          <p:spTgt spid="23"/>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7"/>
                                        </p:tgtEl>
                                        <p:attrNameLst>
                                          <p:attrName>style.visibility</p:attrName>
                                        </p:attrNameLst>
                                      </p:cBhvr>
                                      <p:to>
                                        <p:strVal val="visible"/>
                                      </p:to>
                                    </p:set>
                                    <p:anim calcmode="lin" valueType="num">
                                      <p:cBhvr additive="base">
                                        <p:cTn id="131" dur="500" fill="hold"/>
                                        <p:tgtEl>
                                          <p:spTgt spid="27"/>
                                        </p:tgtEl>
                                        <p:attrNameLst>
                                          <p:attrName>ppt_x</p:attrName>
                                        </p:attrNameLst>
                                      </p:cBhvr>
                                      <p:tavLst>
                                        <p:tav tm="0">
                                          <p:val>
                                            <p:strVal val="#ppt_x"/>
                                          </p:val>
                                        </p:tav>
                                        <p:tav tm="100000">
                                          <p:val>
                                            <p:strVal val="#ppt_x"/>
                                          </p:val>
                                        </p:tav>
                                      </p:tavLst>
                                    </p:anim>
                                    <p:anim calcmode="lin" valueType="num">
                                      <p:cBhvr additive="base">
                                        <p:cTn id="132" dur="500" fill="hold"/>
                                        <p:tgtEl>
                                          <p:spTgt spid="27"/>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8"/>
                                        </p:tgtEl>
                                        <p:attrNameLst>
                                          <p:attrName>style.visibility</p:attrName>
                                        </p:attrNameLst>
                                      </p:cBhvr>
                                      <p:to>
                                        <p:strVal val="visible"/>
                                      </p:to>
                                    </p:set>
                                    <p:anim calcmode="lin" valueType="num">
                                      <p:cBhvr additive="base">
                                        <p:cTn id="135" dur="500" fill="hold"/>
                                        <p:tgtEl>
                                          <p:spTgt spid="28"/>
                                        </p:tgtEl>
                                        <p:attrNameLst>
                                          <p:attrName>ppt_x</p:attrName>
                                        </p:attrNameLst>
                                      </p:cBhvr>
                                      <p:tavLst>
                                        <p:tav tm="0">
                                          <p:val>
                                            <p:strVal val="#ppt_x"/>
                                          </p:val>
                                        </p:tav>
                                        <p:tav tm="100000">
                                          <p:val>
                                            <p:strVal val="#ppt_x"/>
                                          </p:val>
                                        </p:tav>
                                      </p:tavLst>
                                    </p:anim>
                                    <p:anim calcmode="lin" valueType="num">
                                      <p:cBhvr additive="base">
                                        <p:cTn id="136" dur="500" fill="hold"/>
                                        <p:tgtEl>
                                          <p:spTgt spid="28"/>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9"/>
                                        </p:tgtEl>
                                        <p:attrNameLst>
                                          <p:attrName>style.visibility</p:attrName>
                                        </p:attrNameLst>
                                      </p:cBhvr>
                                      <p:to>
                                        <p:strVal val="visible"/>
                                      </p:to>
                                    </p:set>
                                    <p:anim calcmode="lin" valueType="num">
                                      <p:cBhvr additive="base">
                                        <p:cTn id="139" dur="500" fill="hold"/>
                                        <p:tgtEl>
                                          <p:spTgt spid="29"/>
                                        </p:tgtEl>
                                        <p:attrNameLst>
                                          <p:attrName>ppt_x</p:attrName>
                                        </p:attrNameLst>
                                      </p:cBhvr>
                                      <p:tavLst>
                                        <p:tav tm="0">
                                          <p:val>
                                            <p:strVal val="#ppt_x"/>
                                          </p:val>
                                        </p:tav>
                                        <p:tav tm="100000">
                                          <p:val>
                                            <p:strVal val="#ppt_x"/>
                                          </p:val>
                                        </p:tav>
                                      </p:tavLst>
                                    </p:anim>
                                    <p:anim calcmode="lin" valueType="num">
                                      <p:cBhvr additive="base">
                                        <p:cTn id="140" dur="500" fill="hold"/>
                                        <p:tgtEl>
                                          <p:spTgt spid="29"/>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31"/>
                                        </p:tgtEl>
                                        <p:attrNameLst>
                                          <p:attrName>style.visibility</p:attrName>
                                        </p:attrNameLst>
                                      </p:cBhvr>
                                      <p:to>
                                        <p:strVal val="visible"/>
                                      </p:to>
                                    </p:set>
                                    <p:anim calcmode="lin" valueType="num">
                                      <p:cBhvr additive="base">
                                        <p:cTn id="143" dur="500" fill="hold"/>
                                        <p:tgtEl>
                                          <p:spTgt spid="31"/>
                                        </p:tgtEl>
                                        <p:attrNameLst>
                                          <p:attrName>ppt_x</p:attrName>
                                        </p:attrNameLst>
                                      </p:cBhvr>
                                      <p:tavLst>
                                        <p:tav tm="0">
                                          <p:val>
                                            <p:strVal val="#ppt_x"/>
                                          </p:val>
                                        </p:tav>
                                        <p:tav tm="100000">
                                          <p:val>
                                            <p:strVal val="#ppt_x"/>
                                          </p:val>
                                        </p:tav>
                                      </p:tavLst>
                                    </p:anim>
                                    <p:anim calcmode="lin" valueType="num">
                                      <p:cBhvr additive="base">
                                        <p:cTn id="144" dur="500" fill="hold"/>
                                        <p:tgtEl>
                                          <p:spTgt spid="31"/>
                                        </p:tgtEl>
                                        <p:attrNameLst>
                                          <p:attrName>ppt_y</p:attrName>
                                        </p:attrNameLst>
                                      </p:cBhvr>
                                      <p:tavLst>
                                        <p:tav tm="0">
                                          <p:val>
                                            <p:strVal val="1+#ppt_h/2"/>
                                          </p:val>
                                        </p:tav>
                                        <p:tav tm="100000">
                                          <p:val>
                                            <p:strVal val="#ppt_y"/>
                                          </p:val>
                                        </p:tav>
                                      </p:tavLst>
                                    </p:anim>
                                  </p:childTnLst>
                                </p:cTn>
                              </p:par>
                              <p:par>
                                <p:cTn id="145" presetID="2" presetClass="entr" presetSubtype="1" fill="hold" grpId="0" nodeType="withEffect">
                                  <p:stCondLst>
                                    <p:cond delay="0"/>
                                  </p:stCondLst>
                                  <p:childTnLst>
                                    <p:set>
                                      <p:cBhvr>
                                        <p:cTn id="146" dur="1" fill="hold">
                                          <p:stCondLst>
                                            <p:cond delay="0"/>
                                          </p:stCondLst>
                                        </p:cTn>
                                        <p:tgtEl>
                                          <p:spTgt spid="32"/>
                                        </p:tgtEl>
                                        <p:attrNameLst>
                                          <p:attrName>style.visibility</p:attrName>
                                        </p:attrNameLst>
                                      </p:cBhvr>
                                      <p:to>
                                        <p:strVal val="visible"/>
                                      </p:to>
                                    </p:set>
                                    <p:anim calcmode="lin" valueType="num">
                                      <p:cBhvr additive="base">
                                        <p:cTn id="147" dur="500" fill="hold"/>
                                        <p:tgtEl>
                                          <p:spTgt spid="32"/>
                                        </p:tgtEl>
                                        <p:attrNameLst>
                                          <p:attrName>ppt_x</p:attrName>
                                        </p:attrNameLst>
                                      </p:cBhvr>
                                      <p:tavLst>
                                        <p:tav tm="0">
                                          <p:val>
                                            <p:strVal val="#ppt_x"/>
                                          </p:val>
                                        </p:tav>
                                        <p:tav tm="100000">
                                          <p:val>
                                            <p:strVal val="#ppt_x"/>
                                          </p:val>
                                        </p:tav>
                                      </p:tavLst>
                                    </p:anim>
                                    <p:anim calcmode="lin" valueType="num">
                                      <p:cBhvr additive="base">
                                        <p:cTn id="148" dur="500" fill="hold"/>
                                        <p:tgtEl>
                                          <p:spTgt spid="32"/>
                                        </p:tgtEl>
                                        <p:attrNameLst>
                                          <p:attrName>ppt_y</p:attrName>
                                        </p:attrNameLst>
                                      </p:cBhvr>
                                      <p:tavLst>
                                        <p:tav tm="0">
                                          <p:val>
                                            <p:strVal val="0-#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33"/>
                                        </p:tgtEl>
                                        <p:attrNameLst>
                                          <p:attrName>style.visibility</p:attrName>
                                        </p:attrNameLst>
                                      </p:cBhvr>
                                      <p:to>
                                        <p:strVal val="visible"/>
                                      </p:to>
                                    </p:set>
                                    <p:anim calcmode="lin" valueType="num">
                                      <p:cBhvr additive="base">
                                        <p:cTn id="151" dur="500" fill="hold"/>
                                        <p:tgtEl>
                                          <p:spTgt spid="33"/>
                                        </p:tgtEl>
                                        <p:attrNameLst>
                                          <p:attrName>ppt_x</p:attrName>
                                        </p:attrNameLst>
                                      </p:cBhvr>
                                      <p:tavLst>
                                        <p:tav tm="0">
                                          <p:val>
                                            <p:strVal val="#ppt_x"/>
                                          </p:val>
                                        </p:tav>
                                        <p:tav tm="100000">
                                          <p:val>
                                            <p:strVal val="#ppt_x"/>
                                          </p:val>
                                        </p:tav>
                                      </p:tavLst>
                                    </p:anim>
                                    <p:anim calcmode="lin" valueType="num">
                                      <p:cBhvr additive="base">
                                        <p:cTn id="152" dur="500" fill="hold"/>
                                        <p:tgtEl>
                                          <p:spTgt spid="33"/>
                                        </p:tgtEl>
                                        <p:attrNameLst>
                                          <p:attrName>ppt_y</p:attrName>
                                        </p:attrNameLst>
                                      </p:cBhvr>
                                      <p:tavLst>
                                        <p:tav tm="0">
                                          <p:val>
                                            <p:strVal val="1+#ppt_h/2"/>
                                          </p:val>
                                        </p:tav>
                                        <p:tav tm="100000">
                                          <p:val>
                                            <p:strVal val="#ppt_y"/>
                                          </p:val>
                                        </p:tav>
                                      </p:tavLst>
                                    </p:anim>
                                  </p:childTnLst>
                                </p:cTn>
                              </p:par>
                              <p:par>
                                <p:cTn id="153" presetID="2" presetClass="entr" presetSubtype="9" fill="hold" grpId="0" nodeType="withEffect">
                                  <p:stCondLst>
                                    <p:cond delay="0"/>
                                  </p:stCondLst>
                                  <p:childTnLst>
                                    <p:set>
                                      <p:cBhvr>
                                        <p:cTn id="154" dur="1" fill="hold">
                                          <p:stCondLst>
                                            <p:cond delay="0"/>
                                          </p:stCondLst>
                                        </p:cTn>
                                        <p:tgtEl>
                                          <p:spTgt spid="34"/>
                                        </p:tgtEl>
                                        <p:attrNameLst>
                                          <p:attrName>style.visibility</p:attrName>
                                        </p:attrNameLst>
                                      </p:cBhvr>
                                      <p:to>
                                        <p:strVal val="visible"/>
                                      </p:to>
                                    </p:set>
                                    <p:anim calcmode="lin" valueType="num">
                                      <p:cBhvr additive="base">
                                        <p:cTn id="155" dur="500" fill="hold"/>
                                        <p:tgtEl>
                                          <p:spTgt spid="34"/>
                                        </p:tgtEl>
                                        <p:attrNameLst>
                                          <p:attrName>ppt_x</p:attrName>
                                        </p:attrNameLst>
                                      </p:cBhvr>
                                      <p:tavLst>
                                        <p:tav tm="0">
                                          <p:val>
                                            <p:strVal val="0-#ppt_w/2"/>
                                          </p:val>
                                        </p:tav>
                                        <p:tav tm="100000">
                                          <p:val>
                                            <p:strVal val="#ppt_x"/>
                                          </p:val>
                                        </p:tav>
                                      </p:tavLst>
                                    </p:anim>
                                    <p:anim calcmode="lin" valueType="num">
                                      <p:cBhvr additive="base">
                                        <p:cTn id="156" dur="500" fill="hold"/>
                                        <p:tgtEl>
                                          <p:spTgt spid="34"/>
                                        </p:tgtEl>
                                        <p:attrNameLst>
                                          <p:attrName>ppt_y</p:attrName>
                                        </p:attrNameLst>
                                      </p:cBhvr>
                                      <p:tavLst>
                                        <p:tav tm="0">
                                          <p:val>
                                            <p:strVal val="0-#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35"/>
                                        </p:tgtEl>
                                        <p:attrNameLst>
                                          <p:attrName>style.visibility</p:attrName>
                                        </p:attrNameLst>
                                      </p:cBhvr>
                                      <p:to>
                                        <p:strVal val="visible"/>
                                      </p:to>
                                    </p:set>
                                    <p:anim calcmode="lin" valueType="num">
                                      <p:cBhvr additive="base">
                                        <p:cTn id="159" dur="500" fill="hold"/>
                                        <p:tgtEl>
                                          <p:spTgt spid="35"/>
                                        </p:tgtEl>
                                        <p:attrNameLst>
                                          <p:attrName>ppt_x</p:attrName>
                                        </p:attrNameLst>
                                      </p:cBhvr>
                                      <p:tavLst>
                                        <p:tav tm="0">
                                          <p:val>
                                            <p:strVal val="#ppt_x"/>
                                          </p:val>
                                        </p:tav>
                                        <p:tav tm="100000">
                                          <p:val>
                                            <p:strVal val="#ppt_x"/>
                                          </p:val>
                                        </p:tav>
                                      </p:tavLst>
                                    </p:anim>
                                    <p:anim calcmode="lin" valueType="num">
                                      <p:cBhvr additive="base">
                                        <p:cTn id="160" dur="500" fill="hold"/>
                                        <p:tgtEl>
                                          <p:spTgt spid="35"/>
                                        </p:tgtEl>
                                        <p:attrNameLst>
                                          <p:attrName>ppt_y</p:attrName>
                                        </p:attrNameLst>
                                      </p:cBhvr>
                                      <p:tavLst>
                                        <p:tav tm="0">
                                          <p:val>
                                            <p:strVal val="1+#ppt_h/2"/>
                                          </p:val>
                                        </p:tav>
                                        <p:tav tm="100000">
                                          <p:val>
                                            <p:strVal val="#ppt_y"/>
                                          </p:val>
                                        </p:tav>
                                      </p:tavLst>
                                    </p:anim>
                                  </p:childTnLst>
                                </p:cTn>
                              </p:par>
                              <p:par>
                                <p:cTn id="161" presetID="2" presetClass="entr" presetSubtype="9" fill="hold" grpId="0" nodeType="withEffect">
                                  <p:stCondLst>
                                    <p:cond delay="0"/>
                                  </p:stCondLst>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500" fill="hold"/>
                                        <p:tgtEl>
                                          <p:spTgt spid="36"/>
                                        </p:tgtEl>
                                        <p:attrNameLst>
                                          <p:attrName>ppt_x</p:attrName>
                                        </p:attrNameLst>
                                      </p:cBhvr>
                                      <p:tavLst>
                                        <p:tav tm="0">
                                          <p:val>
                                            <p:strVal val="0-#ppt_w/2"/>
                                          </p:val>
                                        </p:tav>
                                        <p:tav tm="100000">
                                          <p:val>
                                            <p:strVal val="#ppt_x"/>
                                          </p:val>
                                        </p:tav>
                                      </p:tavLst>
                                    </p:anim>
                                    <p:anim calcmode="lin" valueType="num">
                                      <p:cBhvr additive="base">
                                        <p:cTn id="164" dur="500" fill="hold"/>
                                        <p:tgtEl>
                                          <p:spTgt spid="36"/>
                                        </p:tgtEl>
                                        <p:attrNameLst>
                                          <p:attrName>ppt_y</p:attrName>
                                        </p:attrNameLst>
                                      </p:cBhvr>
                                      <p:tavLst>
                                        <p:tav tm="0">
                                          <p:val>
                                            <p:strVal val="0-#ppt_h/2"/>
                                          </p:val>
                                        </p:tav>
                                        <p:tav tm="100000">
                                          <p:val>
                                            <p:strVal val="#ppt_y"/>
                                          </p:val>
                                        </p:tav>
                                      </p:tavLst>
                                    </p:anim>
                                  </p:childTnLst>
                                </p:cTn>
                              </p:par>
                              <p:par>
                                <p:cTn id="165" presetID="2" presetClass="entr" presetSubtype="12" fill="hold" nodeType="withEffect">
                                  <p:stCondLst>
                                    <p:cond delay="0"/>
                                  </p:stCondLst>
                                  <p:childTnLst>
                                    <p:set>
                                      <p:cBhvr>
                                        <p:cTn id="166" dur="1" fill="hold">
                                          <p:stCondLst>
                                            <p:cond delay="0"/>
                                          </p:stCondLst>
                                        </p:cTn>
                                        <p:tgtEl>
                                          <p:spTgt spid="128"/>
                                        </p:tgtEl>
                                        <p:attrNameLst>
                                          <p:attrName>style.visibility</p:attrName>
                                        </p:attrNameLst>
                                      </p:cBhvr>
                                      <p:to>
                                        <p:strVal val="visible"/>
                                      </p:to>
                                    </p:set>
                                    <p:anim calcmode="lin" valueType="num">
                                      <p:cBhvr additive="base">
                                        <p:cTn id="167" dur="500" fill="hold"/>
                                        <p:tgtEl>
                                          <p:spTgt spid="128"/>
                                        </p:tgtEl>
                                        <p:attrNameLst>
                                          <p:attrName>ppt_x</p:attrName>
                                        </p:attrNameLst>
                                      </p:cBhvr>
                                      <p:tavLst>
                                        <p:tav tm="0">
                                          <p:val>
                                            <p:strVal val="0-#ppt_w/2"/>
                                          </p:val>
                                        </p:tav>
                                        <p:tav tm="100000">
                                          <p:val>
                                            <p:strVal val="#ppt_x"/>
                                          </p:val>
                                        </p:tav>
                                      </p:tavLst>
                                    </p:anim>
                                    <p:anim calcmode="lin" valueType="num">
                                      <p:cBhvr additive="base">
                                        <p:cTn id="168" dur="500" fill="hold"/>
                                        <p:tgtEl>
                                          <p:spTgt spid="128"/>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5"/>
                                        </p:tgtEl>
                                        <p:attrNameLst>
                                          <p:attrName>style.visibility</p:attrName>
                                        </p:attrNameLst>
                                      </p:cBhvr>
                                      <p:to>
                                        <p:strVal val="visible"/>
                                      </p:to>
                                    </p:set>
                                    <p:anim calcmode="lin" valueType="num">
                                      <p:cBhvr additive="base">
                                        <p:cTn id="171" dur="500" fill="hold"/>
                                        <p:tgtEl>
                                          <p:spTgt spid="65"/>
                                        </p:tgtEl>
                                        <p:attrNameLst>
                                          <p:attrName>ppt_x</p:attrName>
                                        </p:attrNameLst>
                                      </p:cBhvr>
                                      <p:tavLst>
                                        <p:tav tm="0">
                                          <p:val>
                                            <p:strVal val="#ppt_x"/>
                                          </p:val>
                                        </p:tav>
                                        <p:tav tm="100000">
                                          <p:val>
                                            <p:strVal val="#ppt_x"/>
                                          </p:val>
                                        </p:tav>
                                      </p:tavLst>
                                    </p:anim>
                                    <p:anim calcmode="lin" valueType="num">
                                      <p:cBhvr additive="base">
                                        <p:cTn id="172" dur="500" fill="hold"/>
                                        <p:tgtEl>
                                          <p:spTgt spid="6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6"/>
                                        </p:tgtEl>
                                        <p:attrNameLst>
                                          <p:attrName>style.visibility</p:attrName>
                                        </p:attrNameLst>
                                      </p:cBhvr>
                                      <p:to>
                                        <p:strVal val="visible"/>
                                      </p:to>
                                    </p:set>
                                    <p:anim calcmode="lin" valueType="num">
                                      <p:cBhvr additive="base">
                                        <p:cTn id="175" dur="500" fill="hold"/>
                                        <p:tgtEl>
                                          <p:spTgt spid="66"/>
                                        </p:tgtEl>
                                        <p:attrNameLst>
                                          <p:attrName>ppt_x</p:attrName>
                                        </p:attrNameLst>
                                      </p:cBhvr>
                                      <p:tavLst>
                                        <p:tav tm="0">
                                          <p:val>
                                            <p:strVal val="#ppt_x"/>
                                          </p:val>
                                        </p:tav>
                                        <p:tav tm="100000">
                                          <p:val>
                                            <p:strVal val="#ppt_x"/>
                                          </p:val>
                                        </p:tav>
                                      </p:tavLst>
                                    </p:anim>
                                    <p:anim calcmode="lin" valueType="num">
                                      <p:cBhvr additive="base">
                                        <p:cTn id="176" dur="500" fill="hold"/>
                                        <p:tgtEl>
                                          <p:spTgt spid="6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7"/>
                                        </p:tgtEl>
                                        <p:attrNameLst>
                                          <p:attrName>style.visibility</p:attrName>
                                        </p:attrNameLst>
                                      </p:cBhvr>
                                      <p:to>
                                        <p:strVal val="visible"/>
                                      </p:to>
                                    </p:set>
                                    <p:anim calcmode="lin" valueType="num">
                                      <p:cBhvr additive="base">
                                        <p:cTn id="179" dur="500" fill="hold"/>
                                        <p:tgtEl>
                                          <p:spTgt spid="67"/>
                                        </p:tgtEl>
                                        <p:attrNameLst>
                                          <p:attrName>ppt_x</p:attrName>
                                        </p:attrNameLst>
                                      </p:cBhvr>
                                      <p:tavLst>
                                        <p:tav tm="0">
                                          <p:val>
                                            <p:strVal val="#ppt_x"/>
                                          </p:val>
                                        </p:tav>
                                        <p:tav tm="100000">
                                          <p:val>
                                            <p:strVal val="#ppt_x"/>
                                          </p:val>
                                        </p:tav>
                                      </p:tavLst>
                                    </p:anim>
                                    <p:anim calcmode="lin" valueType="num">
                                      <p:cBhvr additive="base">
                                        <p:cTn id="180" dur="500" fill="hold"/>
                                        <p:tgtEl>
                                          <p:spTgt spid="67"/>
                                        </p:tgtEl>
                                        <p:attrNameLst>
                                          <p:attrName>ppt_y</p:attrName>
                                        </p:attrNameLst>
                                      </p:cBhvr>
                                      <p:tavLst>
                                        <p:tav tm="0">
                                          <p:val>
                                            <p:strVal val="1+#ppt_h/2"/>
                                          </p:val>
                                        </p:tav>
                                        <p:tav tm="100000">
                                          <p:val>
                                            <p:strVal val="#ppt_y"/>
                                          </p:val>
                                        </p:tav>
                                      </p:tavLst>
                                    </p:anim>
                                  </p:childTnLst>
                                </p:cTn>
                              </p:par>
                              <p:par>
                                <p:cTn id="181" presetID="2" presetClass="entr" presetSubtype="12" fill="hold" grpId="0" nodeType="withEffect">
                                  <p:stCondLst>
                                    <p:cond delay="0"/>
                                  </p:stCondLst>
                                  <p:childTnLst>
                                    <p:set>
                                      <p:cBhvr>
                                        <p:cTn id="182" dur="1" fill="hold">
                                          <p:stCondLst>
                                            <p:cond delay="0"/>
                                          </p:stCondLst>
                                        </p:cTn>
                                        <p:tgtEl>
                                          <p:spTgt spid="68"/>
                                        </p:tgtEl>
                                        <p:attrNameLst>
                                          <p:attrName>style.visibility</p:attrName>
                                        </p:attrNameLst>
                                      </p:cBhvr>
                                      <p:to>
                                        <p:strVal val="visible"/>
                                      </p:to>
                                    </p:set>
                                    <p:anim calcmode="lin" valueType="num">
                                      <p:cBhvr additive="base">
                                        <p:cTn id="183" dur="500" fill="hold"/>
                                        <p:tgtEl>
                                          <p:spTgt spid="68"/>
                                        </p:tgtEl>
                                        <p:attrNameLst>
                                          <p:attrName>ppt_x</p:attrName>
                                        </p:attrNameLst>
                                      </p:cBhvr>
                                      <p:tavLst>
                                        <p:tav tm="0">
                                          <p:val>
                                            <p:strVal val="0-#ppt_w/2"/>
                                          </p:val>
                                        </p:tav>
                                        <p:tav tm="100000">
                                          <p:val>
                                            <p:strVal val="#ppt_x"/>
                                          </p:val>
                                        </p:tav>
                                      </p:tavLst>
                                    </p:anim>
                                    <p:anim calcmode="lin" valueType="num">
                                      <p:cBhvr additive="base">
                                        <p:cTn id="184" dur="500" fill="hold"/>
                                        <p:tgtEl>
                                          <p:spTgt spid="6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9"/>
                                        </p:tgtEl>
                                        <p:attrNameLst>
                                          <p:attrName>style.visibility</p:attrName>
                                        </p:attrNameLst>
                                      </p:cBhvr>
                                      <p:to>
                                        <p:strVal val="visible"/>
                                      </p:to>
                                    </p:set>
                                    <p:anim calcmode="lin" valueType="num">
                                      <p:cBhvr additive="base">
                                        <p:cTn id="187" dur="500" fill="hold"/>
                                        <p:tgtEl>
                                          <p:spTgt spid="69"/>
                                        </p:tgtEl>
                                        <p:attrNameLst>
                                          <p:attrName>ppt_x</p:attrName>
                                        </p:attrNameLst>
                                      </p:cBhvr>
                                      <p:tavLst>
                                        <p:tav tm="0">
                                          <p:val>
                                            <p:strVal val="#ppt_x"/>
                                          </p:val>
                                        </p:tav>
                                        <p:tav tm="100000">
                                          <p:val>
                                            <p:strVal val="#ppt_x"/>
                                          </p:val>
                                        </p:tav>
                                      </p:tavLst>
                                    </p:anim>
                                    <p:anim calcmode="lin" valueType="num">
                                      <p:cBhvr additive="base">
                                        <p:cTn id="188" dur="500" fill="hold"/>
                                        <p:tgtEl>
                                          <p:spTgt spid="69"/>
                                        </p:tgtEl>
                                        <p:attrNameLst>
                                          <p:attrName>ppt_y</p:attrName>
                                        </p:attrNameLst>
                                      </p:cBhvr>
                                      <p:tavLst>
                                        <p:tav tm="0">
                                          <p:val>
                                            <p:strVal val="1+#ppt_h/2"/>
                                          </p:val>
                                        </p:tav>
                                        <p:tav tm="100000">
                                          <p:val>
                                            <p:strVal val="#ppt_y"/>
                                          </p:val>
                                        </p:tav>
                                      </p:tavLst>
                                    </p:anim>
                                  </p:childTnLst>
                                </p:cTn>
                              </p:par>
                              <p:par>
                                <p:cTn id="189" presetID="2" presetClass="entr" presetSubtype="12" fill="hold" grpId="0" nodeType="withEffect">
                                  <p:stCondLst>
                                    <p:cond delay="0"/>
                                  </p:stCondLst>
                                  <p:childTnLst>
                                    <p:set>
                                      <p:cBhvr>
                                        <p:cTn id="190" dur="1" fill="hold">
                                          <p:stCondLst>
                                            <p:cond delay="0"/>
                                          </p:stCondLst>
                                        </p:cTn>
                                        <p:tgtEl>
                                          <p:spTgt spid="70"/>
                                        </p:tgtEl>
                                        <p:attrNameLst>
                                          <p:attrName>style.visibility</p:attrName>
                                        </p:attrNameLst>
                                      </p:cBhvr>
                                      <p:to>
                                        <p:strVal val="visible"/>
                                      </p:to>
                                    </p:set>
                                    <p:anim calcmode="lin" valueType="num">
                                      <p:cBhvr additive="base">
                                        <p:cTn id="191" dur="500" fill="hold"/>
                                        <p:tgtEl>
                                          <p:spTgt spid="70"/>
                                        </p:tgtEl>
                                        <p:attrNameLst>
                                          <p:attrName>ppt_x</p:attrName>
                                        </p:attrNameLst>
                                      </p:cBhvr>
                                      <p:tavLst>
                                        <p:tav tm="0">
                                          <p:val>
                                            <p:strVal val="0-#ppt_w/2"/>
                                          </p:val>
                                        </p:tav>
                                        <p:tav tm="100000">
                                          <p:val>
                                            <p:strVal val="#ppt_x"/>
                                          </p:val>
                                        </p:tav>
                                      </p:tavLst>
                                    </p:anim>
                                    <p:anim calcmode="lin" valueType="num">
                                      <p:cBhvr additive="base">
                                        <p:cTn id="192" dur="500" fill="hold"/>
                                        <p:tgtEl>
                                          <p:spTgt spid="7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71"/>
                                        </p:tgtEl>
                                        <p:attrNameLst>
                                          <p:attrName>style.visibility</p:attrName>
                                        </p:attrNameLst>
                                      </p:cBhvr>
                                      <p:to>
                                        <p:strVal val="visible"/>
                                      </p:to>
                                    </p:set>
                                    <p:anim calcmode="lin" valueType="num">
                                      <p:cBhvr additive="base">
                                        <p:cTn id="195" dur="500" fill="hold"/>
                                        <p:tgtEl>
                                          <p:spTgt spid="71"/>
                                        </p:tgtEl>
                                        <p:attrNameLst>
                                          <p:attrName>ppt_x</p:attrName>
                                        </p:attrNameLst>
                                      </p:cBhvr>
                                      <p:tavLst>
                                        <p:tav tm="0">
                                          <p:val>
                                            <p:strVal val="#ppt_x"/>
                                          </p:val>
                                        </p:tav>
                                        <p:tav tm="100000">
                                          <p:val>
                                            <p:strVal val="#ppt_x"/>
                                          </p:val>
                                        </p:tav>
                                      </p:tavLst>
                                    </p:anim>
                                    <p:anim calcmode="lin" valueType="num">
                                      <p:cBhvr additive="base">
                                        <p:cTn id="196" dur="500" fill="hold"/>
                                        <p:tgtEl>
                                          <p:spTgt spid="7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72"/>
                                        </p:tgtEl>
                                        <p:attrNameLst>
                                          <p:attrName>style.visibility</p:attrName>
                                        </p:attrNameLst>
                                      </p:cBhvr>
                                      <p:to>
                                        <p:strVal val="visible"/>
                                      </p:to>
                                    </p:set>
                                    <p:anim calcmode="lin" valueType="num">
                                      <p:cBhvr additive="base">
                                        <p:cTn id="199" dur="500" fill="hold"/>
                                        <p:tgtEl>
                                          <p:spTgt spid="72"/>
                                        </p:tgtEl>
                                        <p:attrNameLst>
                                          <p:attrName>ppt_x</p:attrName>
                                        </p:attrNameLst>
                                      </p:cBhvr>
                                      <p:tavLst>
                                        <p:tav tm="0">
                                          <p:val>
                                            <p:strVal val="#ppt_x"/>
                                          </p:val>
                                        </p:tav>
                                        <p:tav tm="100000">
                                          <p:val>
                                            <p:strVal val="#ppt_x"/>
                                          </p:val>
                                        </p:tav>
                                      </p:tavLst>
                                    </p:anim>
                                    <p:anim calcmode="lin" valueType="num">
                                      <p:cBhvr additive="base">
                                        <p:cTn id="200" dur="500" fill="hold"/>
                                        <p:tgtEl>
                                          <p:spTgt spid="7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73"/>
                                        </p:tgtEl>
                                        <p:attrNameLst>
                                          <p:attrName>style.visibility</p:attrName>
                                        </p:attrNameLst>
                                      </p:cBhvr>
                                      <p:to>
                                        <p:strVal val="visible"/>
                                      </p:to>
                                    </p:set>
                                    <p:anim calcmode="lin" valueType="num">
                                      <p:cBhvr additive="base">
                                        <p:cTn id="203" dur="500" fill="hold"/>
                                        <p:tgtEl>
                                          <p:spTgt spid="73"/>
                                        </p:tgtEl>
                                        <p:attrNameLst>
                                          <p:attrName>ppt_x</p:attrName>
                                        </p:attrNameLst>
                                      </p:cBhvr>
                                      <p:tavLst>
                                        <p:tav tm="0">
                                          <p:val>
                                            <p:strVal val="#ppt_x"/>
                                          </p:val>
                                        </p:tav>
                                        <p:tav tm="100000">
                                          <p:val>
                                            <p:strVal val="#ppt_x"/>
                                          </p:val>
                                        </p:tav>
                                      </p:tavLst>
                                    </p:anim>
                                    <p:anim calcmode="lin" valueType="num">
                                      <p:cBhvr additive="base">
                                        <p:cTn id="204" dur="500" fill="hold"/>
                                        <p:tgtEl>
                                          <p:spTgt spid="73"/>
                                        </p:tgtEl>
                                        <p:attrNameLst>
                                          <p:attrName>ppt_y</p:attrName>
                                        </p:attrNameLst>
                                      </p:cBhvr>
                                      <p:tavLst>
                                        <p:tav tm="0">
                                          <p:val>
                                            <p:strVal val="1+#ppt_h/2"/>
                                          </p:val>
                                        </p:tav>
                                        <p:tav tm="100000">
                                          <p:val>
                                            <p:strVal val="#ppt_y"/>
                                          </p:val>
                                        </p:tav>
                                      </p:tavLst>
                                    </p:anim>
                                  </p:childTnLst>
                                </p:cTn>
                              </p:par>
                              <p:par>
                                <p:cTn id="205" presetID="2" presetClass="entr" presetSubtype="8" fill="hold" nodeType="withEffect">
                                  <p:stCondLst>
                                    <p:cond delay="0"/>
                                  </p:stCondLst>
                                  <p:childTnLst>
                                    <p:set>
                                      <p:cBhvr>
                                        <p:cTn id="206" dur="1" fill="hold">
                                          <p:stCondLst>
                                            <p:cond delay="0"/>
                                          </p:stCondLst>
                                        </p:cTn>
                                        <p:tgtEl>
                                          <p:spTgt spid="127"/>
                                        </p:tgtEl>
                                        <p:attrNameLst>
                                          <p:attrName>style.visibility</p:attrName>
                                        </p:attrNameLst>
                                      </p:cBhvr>
                                      <p:to>
                                        <p:strVal val="visible"/>
                                      </p:to>
                                    </p:set>
                                    <p:anim calcmode="lin" valueType="num">
                                      <p:cBhvr additive="base">
                                        <p:cTn id="207" dur="500" fill="hold"/>
                                        <p:tgtEl>
                                          <p:spTgt spid="127"/>
                                        </p:tgtEl>
                                        <p:attrNameLst>
                                          <p:attrName>ppt_x</p:attrName>
                                        </p:attrNameLst>
                                      </p:cBhvr>
                                      <p:tavLst>
                                        <p:tav tm="0">
                                          <p:val>
                                            <p:strVal val="0-#ppt_w/2"/>
                                          </p:val>
                                        </p:tav>
                                        <p:tav tm="100000">
                                          <p:val>
                                            <p:strVal val="#ppt_x"/>
                                          </p:val>
                                        </p:tav>
                                      </p:tavLst>
                                    </p:anim>
                                    <p:anim calcmode="lin" valueType="num">
                                      <p:cBhvr additive="base">
                                        <p:cTn id="208" dur="500" fill="hold"/>
                                        <p:tgtEl>
                                          <p:spTgt spid="127"/>
                                        </p:tgtEl>
                                        <p:attrNameLst>
                                          <p:attrName>ppt_y</p:attrName>
                                        </p:attrNameLst>
                                      </p:cBhvr>
                                      <p:tavLst>
                                        <p:tav tm="0">
                                          <p:val>
                                            <p:strVal val="#ppt_y"/>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6"/>
                                        </p:tgtEl>
                                        <p:attrNameLst>
                                          <p:attrName>style.visibility</p:attrName>
                                        </p:attrNameLst>
                                      </p:cBhvr>
                                      <p:to>
                                        <p:strVal val="visible"/>
                                      </p:to>
                                    </p:set>
                                    <p:anim calcmode="lin" valueType="num">
                                      <p:cBhvr additive="base">
                                        <p:cTn id="211" dur="500" fill="hold"/>
                                        <p:tgtEl>
                                          <p:spTgt spid="76"/>
                                        </p:tgtEl>
                                        <p:attrNameLst>
                                          <p:attrName>ppt_x</p:attrName>
                                        </p:attrNameLst>
                                      </p:cBhvr>
                                      <p:tavLst>
                                        <p:tav tm="0">
                                          <p:val>
                                            <p:strVal val="#ppt_x"/>
                                          </p:val>
                                        </p:tav>
                                        <p:tav tm="100000">
                                          <p:val>
                                            <p:strVal val="#ppt_x"/>
                                          </p:val>
                                        </p:tav>
                                      </p:tavLst>
                                    </p:anim>
                                    <p:anim calcmode="lin" valueType="num">
                                      <p:cBhvr additive="base">
                                        <p:cTn id="212" dur="500" fill="hold"/>
                                        <p:tgtEl>
                                          <p:spTgt spid="76"/>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 calcmode="lin" valueType="num">
                                      <p:cBhvr additive="base">
                                        <p:cTn id="215" dur="500" fill="hold"/>
                                        <p:tgtEl>
                                          <p:spTgt spid="77"/>
                                        </p:tgtEl>
                                        <p:attrNameLst>
                                          <p:attrName>ppt_x</p:attrName>
                                        </p:attrNameLst>
                                      </p:cBhvr>
                                      <p:tavLst>
                                        <p:tav tm="0">
                                          <p:val>
                                            <p:strVal val="#ppt_x"/>
                                          </p:val>
                                        </p:tav>
                                        <p:tav tm="100000">
                                          <p:val>
                                            <p:strVal val="#ppt_x"/>
                                          </p:val>
                                        </p:tav>
                                      </p:tavLst>
                                    </p:anim>
                                    <p:anim calcmode="lin" valueType="num">
                                      <p:cBhvr additive="base">
                                        <p:cTn id="216" dur="500" fill="hold"/>
                                        <p:tgtEl>
                                          <p:spTgt spid="77"/>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8"/>
                                        </p:tgtEl>
                                        <p:attrNameLst>
                                          <p:attrName>style.visibility</p:attrName>
                                        </p:attrNameLst>
                                      </p:cBhvr>
                                      <p:to>
                                        <p:strVal val="visible"/>
                                      </p:to>
                                    </p:set>
                                    <p:anim calcmode="lin" valueType="num">
                                      <p:cBhvr additive="base">
                                        <p:cTn id="219" dur="500" fill="hold"/>
                                        <p:tgtEl>
                                          <p:spTgt spid="78"/>
                                        </p:tgtEl>
                                        <p:attrNameLst>
                                          <p:attrName>ppt_x</p:attrName>
                                        </p:attrNameLst>
                                      </p:cBhvr>
                                      <p:tavLst>
                                        <p:tav tm="0">
                                          <p:val>
                                            <p:strVal val="#ppt_x"/>
                                          </p:val>
                                        </p:tav>
                                        <p:tav tm="100000">
                                          <p:val>
                                            <p:strVal val="#ppt_x"/>
                                          </p:val>
                                        </p:tav>
                                      </p:tavLst>
                                    </p:anim>
                                    <p:anim calcmode="lin" valueType="num">
                                      <p:cBhvr additive="base">
                                        <p:cTn id="220" dur="500" fill="hold"/>
                                        <p:tgtEl>
                                          <p:spTgt spid="78"/>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9"/>
                                        </p:tgtEl>
                                        <p:attrNameLst>
                                          <p:attrName>style.visibility</p:attrName>
                                        </p:attrNameLst>
                                      </p:cBhvr>
                                      <p:to>
                                        <p:strVal val="visible"/>
                                      </p:to>
                                    </p:set>
                                    <p:anim calcmode="lin" valueType="num">
                                      <p:cBhvr additive="base">
                                        <p:cTn id="223" dur="500" fill="hold"/>
                                        <p:tgtEl>
                                          <p:spTgt spid="79"/>
                                        </p:tgtEl>
                                        <p:attrNameLst>
                                          <p:attrName>ppt_x</p:attrName>
                                        </p:attrNameLst>
                                      </p:cBhvr>
                                      <p:tavLst>
                                        <p:tav tm="0">
                                          <p:val>
                                            <p:strVal val="#ppt_x"/>
                                          </p:val>
                                        </p:tav>
                                        <p:tav tm="100000">
                                          <p:val>
                                            <p:strVal val="#ppt_x"/>
                                          </p:val>
                                        </p:tav>
                                      </p:tavLst>
                                    </p:anim>
                                    <p:anim calcmode="lin" valueType="num">
                                      <p:cBhvr additive="base">
                                        <p:cTn id="224" dur="500" fill="hold"/>
                                        <p:tgtEl>
                                          <p:spTgt spid="79"/>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80"/>
                                        </p:tgtEl>
                                        <p:attrNameLst>
                                          <p:attrName>style.visibility</p:attrName>
                                        </p:attrNameLst>
                                      </p:cBhvr>
                                      <p:to>
                                        <p:strVal val="visible"/>
                                      </p:to>
                                    </p:set>
                                    <p:anim calcmode="lin" valueType="num">
                                      <p:cBhvr additive="base">
                                        <p:cTn id="227" dur="500" fill="hold"/>
                                        <p:tgtEl>
                                          <p:spTgt spid="80"/>
                                        </p:tgtEl>
                                        <p:attrNameLst>
                                          <p:attrName>ppt_x</p:attrName>
                                        </p:attrNameLst>
                                      </p:cBhvr>
                                      <p:tavLst>
                                        <p:tav tm="0">
                                          <p:val>
                                            <p:strVal val="#ppt_x"/>
                                          </p:val>
                                        </p:tav>
                                        <p:tav tm="100000">
                                          <p:val>
                                            <p:strVal val="#ppt_x"/>
                                          </p:val>
                                        </p:tav>
                                      </p:tavLst>
                                    </p:anim>
                                    <p:anim calcmode="lin" valueType="num">
                                      <p:cBhvr additive="base">
                                        <p:cTn id="228" dur="500" fill="hold"/>
                                        <p:tgtEl>
                                          <p:spTgt spid="80"/>
                                        </p:tgtEl>
                                        <p:attrNameLst>
                                          <p:attrName>ppt_y</p:attrName>
                                        </p:attrNameLst>
                                      </p:cBhvr>
                                      <p:tavLst>
                                        <p:tav tm="0">
                                          <p:val>
                                            <p:strVal val="1+#ppt_h/2"/>
                                          </p:val>
                                        </p:tav>
                                        <p:tav tm="100000">
                                          <p:val>
                                            <p:strVal val="#ppt_y"/>
                                          </p:val>
                                        </p:tav>
                                      </p:tavLst>
                                    </p:anim>
                                  </p:childTnLst>
                                </p:cTn>
                              </p:par>
                              <p:par>
                                <p:cTn id="229" presetID="2" presetClass="entr" presetSubtype="8" fill="hold" grpId="0" nodeType="withEffect">
                                  <p:stCondLst>
                                    <p:cond delay="0"/>
                                  </p:stCondLst>
                                  <p:childTnLst>
                                    <p:set>
                                      <p:cBhvr>
                                        <p:cTn id="230" dur="1" fill="hold">
                                          <p:stCondLst>
                                            <p:cond delay="0"/>
                                          </p:stCondLst>
                                        </p:cTn>
                                        <p:tgtEl>
                                          <p:spTgt spid="81"/>
                                        </p:tgtEl>
                                        <p:attrNameLst>
                                          <p:attrName>style.visibility</p:attrName>
                                        </p:attrNameLst>
                                      </p:cBhvr>
                                      <p:to>
                                        <p:strVal val="visible"/>
                                      </p:to>
                                    </p:set>
                                    <p:anim calcmode="lin" valueType="num">
                                      <p:cBhvr additive="base">
                                        <p:cTn id="231" dur="500" fill="hold"/>
                                        <p:tgtEl>
                                          <p:spTgt spid="81"/>
                                        </p:tgtEl>
                                        <p:attrNameLst>
                                          <p:attrName>ppt_x</p:attrName>
                                        </p:attrNameLst>
                                      </p:cBhvr>
                                      <p:tavLst>
                                        <p:tav tm="0">
                                          <p:val>
                                            <p:strVal val="0-#ppt_w/2"/>
                                          </p:val>
                                        </p:tav>
                                        <p:tav tm="100000">
                                          <p:val>
                                            <p:strVal val="#ppt_x"/>
                                          </p:val>
                                        </p:tav>
                                      </p:tavLst>
                                    </p:anim>
                                    <p:anim calcmode="lin" valueType="num">
                                      <p:cBhvr additive="base">
                                        <p:cTn id="232" dur="500" fill="hold"/>
                                        <p:tgtEl>
                                          <p:spTgt spid="81"/>
                                        </p:tgtEl>
                                        <p:attrNameLst>
                                          <p:attrName>ppt_y</p:attrName>
                                        </p:attrNameLst>
                                      </p:cBhvr>
                                      <p:tavLst>
                                        <p:tav tm="0">
                                          <p:val>
                                            <p:strVal val="#ppt_y"/>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82"/>
                                        </p:tgtEl>
                                        <p:attrNameLst>
                                          <p:attrName>style.visibility</p:attrName>
                                        </p:attrNameLst>
                                      </p:cBhvr>
                                      <p:to>
                                        <p:strVal val="visible"/>
                                      </p:to>
                                    </p:set>
                                    <p:anim calcmode="lin" valueType="num">
                                      <p:cBhvr additive="base">
                                        <p:cTn id="235" dur="500" fill="hold"/>
                                        <p:tgtEl>
                                          <p:spTgt spid="82"/>
                                        </p:tgtEl>
                                        <p:attrNameLst>
                                          <p:attrName>ppt_x</p:attrName>
                                        </p:attrNameLst>
                                      </p:cBhvr>
                                      <p:tavLst>
                                        <p:tav tm="0">
                                          <p:val>
                                            <p:strVal val="#ppt_x"/>
                                          </p:val>
                                        </p:tav>
                                        <p:tav tm="100000">
                                          <p:val>
                                            <p:strVal val="#ppt_x"/>
                                          </p:val>
                                        </p:tav>
                                      </p:tavLst>
                                    </p:anim>
                                    <p:anim calcmode="lin" valueType="num">
                                      <p:cBhvr additive="base">
                                        <p:cTn id="236" dur="500" fill="hold"/>
                                        <p:tgtEl>
                                          <p:spTgt spid="82"/>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83"/>
                                        </p:tgtEl>
                                        <p:attrNameLst>
                                          <p:attrName>style.visibility</p:attrName>
                                        </p:attrNameLst>
                                      </p:cBhvr>
                                      <p:to>
                                        <p:strVal val="visible"/>
                                      </p:to>
                                    </p:set>
                                    <p:anim calcmode="lin" valueType="num">
                                      <p:cBhvr additive="base">
                                        <p:cTn id="239" dur="500" fill="hold"/>
                                        <p:tgtEl>
                                          <p:spTgt spid="83"/>
                                        </p:tgtEl>
                                        <p:attrNameLst>
                                          <p:attrName>ppt_x</p:attrName>
                                        </p:attrNameLst>
                                      </p:cBhvr>
                                      <p:tavLst>
                                        <p:tav tm="0">
                                          <p:val>
                                            <p:strVal val="#ppt_x"/>
                                          </p:val>
                                        </p:tav>
                                        <p:tav tm="100000">
                                          <p:val>
                                            <p:strVal val="#ppt_x"/>
                                          </p:val>
                                        </p:tav>
                                      </p:tavLst>
                                    </p:anim>
                                    <p:anim calcmode="lin" valueType="num">
                                      <p:cBhvr additive="base">
                                        <p:cTn id="240" dur="500" fill="hold"/>
                                        <p:tgtEl>
                                          <p:spTgt spid="83"/>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84"/>
                                        </p:tgtEl>
                                        <p:attrNameLst>
                                          <p:attrName>style.visibility</p:attrName>
                                        </p:attrNameLst>
                                      </p:cBhvr>
                                      <p:to>
                                        <p:strVal val="visible"/>
                                      </p:to>
                                    </p:set>
                                    <p:anim calcmode="lin" valueType="num">
                                      <p:cBhvr additive="base">
                                        <p:cTn id="243" dur="500" fill="hold"/>
                                        <p:tgtEl>
                                          <p:spTgt spid="84"/>
                                        </p:tgtEl>
                                        <p:attrNameLst>
                                          <p:attrName>ppt_x</p:attrName>
                                        </p:attrNameLst>
                                      </p:cBhvr>
                                      <p:tavLst>
                                        <p:tav tm="0">
                                          <p:val>
                                            <p:strVal val="#ppt_x"/>
                                          </p:val>
                                        </p:tav>
                                        <p:tav tm="100000">
                                          <p:val>
                                            <p:strVal val="#ppt_x"/>
                                          </p:val>
                                        </p:tav>
                                      </p:tavLst>
                                    </p:anim>
                                    <p:anim calcmode="lin" valueType="num">
                                      <p:cBhvr additive="base">
                                        <p:cTn id="244" dur="500" fill="hold"/>
                                        <p:tgtEl>
                                          <p:spTgt spid="84"/>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5"/>
                                        </p:tgtEl>
                                        <p:attrNameLst>
                                          <p:attrName>style.visibility</p:attrName>
                                        </p:attrNameLst>
                                      </p:cBhvr>
                                      <p:to>
                                        <p:strVal val="visible"/>
                                      </p:to>
                                    </p:set>
                                    <p:anim calcmode="lin" valueType="num">
                                      <p:cBhvr additive="base">
                                        <p:cTn id="247" dur="500" fill="hold"/>
                                        <p:tgtEl>
                                          <p:spTgt spid="85"/>
                                        </p:tgtEl>
                                        <p:attrNameLst>
                                          <p:attrName>ppt_x</p:attrName>
                                        </p:attrNameLst>
                                      </p:cBhvr>
                                      <p:tavLst>
                                        <p:tav tm="0">
                                          <p:val>
                                            <p:strVal val="#ppt_x"/>
                                          </p:val>
                                        </p:tav>
                                        <p:tav tm="100000">
                                          <p:val>
                                            <p:strVal val="#ppt_x"/>
                                          </p:val>
                                        </p:tav>
                                      </p:tavLst>
                                    </p:anim>
                                    <p:anim calcmode="lin" valueType="num">
                                      <p:cBhvr additive="base">
                                        <p:cTn id="248" dur="500" fill="hold"/>
                                        <p:tgtEl>
                                          <p:spTgt spid="85"/>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6"/>
                                        </p:tgtEl>
                                        <p:attrNameLst>
                                          <p:attrName>style.visibility</p:attrName>
                                        </p:attrNameLst>
                                      </p:cBhvr>
                                      <p:to>
                                        <p:strVal val="visible"/>
                                      </p:to>
                                    </p:set>
                                    <p:anim calcmode="lin" valueType="num">
                                      <p:cBhvr additive="base">
                                        <p:cTn id="251" dur="500" fill="hold"/>
                                        <p:tgtEl>
                                          <p:spTgt spid="86"/>
                                        </p:tgtEl>
                                        <p:attrNameLst>
                                          <p:attrName>ppt_x</p:attrName>
                                        </p:attrNameLst>
                                      </p:cBhvr>
                                      <p:tavLst>
                                        <p:tav tm="0">
                                          <p:val>
                                            <p:strVal val="#ppt_x"/>
                                          </p:val>
                                        </p:tav>
                                        <p:tav tm="100000">
                                          <p:val>
                                            <p:strVal val="#ppt_x"/>
                                          </p:val>
                                        </p:tav>
                                      </p:tavLst>
                                    </p:anim>
                                    <p:anim calcmode="lin" valueType="num">
                                      <p:cBhvr additive="base">
                                        <p:cTn id="252" dur="500" fill="hold"/>
                                        <p:tgtEl>
                                          <p:spTgt spid="86"/>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7"/>
                                        </p:tgtEl>
                                        <p:attrNameLst>
                                          <p:attrName>style.visibility</p:attrName>
                                        </p:attrNameLst>
                                      </p:cBhvr>
                                      <p:to>
                                        <p:strVal val="visible"/>
                                      </p:to>
                                    </p:set>
                                    <p:anim calcmode="lin" valueType="num">
                                      <p:cBhvr additive="base">
                                        <p:cTn id="255" dur="500" fill="hold"/>
                                        <p:tgtEl>
                                          <p:spTgt spid="87"/>
                                        </p:tgtEl>
                                        <p:attrNameLst>
                                          <p:attrName>ppt_x</p:attrName>
                                        </p:attrNameLst>
                                      </p:cBhvr>
                                      <p:tavLst>
                                        <p:tav tm="0">
                                          <p:val>
                                            <p:strVal val="#ppt_x"/>
                                          </p:val>
                                        </p:tav>
                                        <p:tav tm="100000">
                                          <p:val>
                                            <p:strVal val="#ppt_x"/>
                                          </p:val>
                                        </p:tav>
                                      </p:tavLst>
                                    </p:anim>
                                    <p:anim calcmode="lin" valueType="num">
                                      <p:cBhvr additive="base">
                                        <p:cTn id="256" dur="500" fill="hold"/>
                                        <p:tgtEl>
                                          <p:spTgt spid="87"/>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8"/>
                                        </p:tgtEl>
                                        <p:attrNameLst>
                                          <p:attrName>style.visibility</p:attrName>
                                        </p:attrNameLst>
                                      </p:cBhvr>
                                      <p:to>
                                        <p:strVal val="visible"/>
                                      </p:to>
                                    </p:set>
                                    <p:anim calcmode="lin" valueType="num">
                                      <p:cBhvr additive="base">
                                        <p:cTn id="259" dur="500" fill="hold"/>
                                        <p:tgtEl>
                                          <p:spTgt spid="88"/>
                                        </p:tgtEl>
                                        <p:attrNameLst>
                                          <p:attrName>ppt_x</p:attrName>
                                        </p:attrNameLst>
                                      </p:cBhvr>
                                      <p:tavLst>
                                        <p:tav tm="0">
                                          <p:val>
                                            <p:strVal val="#ppt_x"/>
                                          </p:val>
                                        </p:tav>
                                        <p:tav tm="100000">
                                          <p:val>
                                            <p:strVal val="#ppt_x"/>
                                          </p:val>
                                        </p:tav>
                                      </p:tavLst>
                                    </p:anim>
                                    <p:anim calcmode="lin" valueType="num">
                                      <p:cBhvr additive="base">
                                        <p:cTn id="260" dur="500" fill="hold"/>
                                        <p:tgtEl>
                                          <p:spTgt spid="88"/>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9"/>
                                        </p:tgtEl>
                                        <p:attrNameLst>
                                          <p:attrName>style.visibility</p:attrName>
                                        </p:attrNameLst>
                                      </p:cBhvr>
                                      <p:to>
                                        <p:strVal val="visible"/>
                                      </p:to>
                                    </p:set>
                                    <p:anim calcmode="lin" valueType="num">
                                      <p:cBhvr additive="base">
                                        <p:cTn id="263" dur="500" fill="hold"/>
                                        <p:tgtEl>
                                          <p:spTgt spid="89"/>
                                        </p:tgtEl>
                                        <p:attrNameLst>
                                          <p:attrName>ppt_x</p:attrName>
                                        </p:attrNameLst>
                                      </p:cBhvr>
                                      <p:tavLst>
                                        <p:tav tm="0">
                                          <p:val>
                                            <p:strVal val="#ppt_x"/>
                                          </p:val>
                                        </p:tav>
                                        <p:tav tm="100000">
                                          <p:val>
                                            <p:strVal val="#ppt_x"/>
                                          </p:val>
                                        </p:tav>
                                      </p:tavLst>
                                    </p:anim>
                                    <p:anim calcmode="lin" valueType="num">
                                      <p:cBhvr additive="base">
                                        <p:cTn id="264" dur="500" fill="hold"/>
                                        <p:tgtEl>
                                          <p:spTgt spid="89"/>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90"/>
                                        </p:tgtEl>
                                        <p:attrNameLst>
                                          <p:attrName>style.visibility</p:attrName>
                                        </p:attrNameLst>
                                      </p:cBhvr>
                                      <p:to>
                                        <p:strVal val="visible"/>
                                      </p:to>
                                    </p:set>
                                    <p:anim calcmode="lin" valueType="num">
                                      <p:cBhvr additive="base">
                                        <p:cTn id="267" dur="500" fill="hold"/>
                                        <p:tgtEl>
                                          <p:spTgt spid="90"/>
                                        </p:tgtEl>
                                        <p:attrNameLst>
                                          <p:attrName>ppt_x</p:attrName>
                                        </p:attrNameLst>
                                      </p:cBhvr>
                                      <p:tavLst>
                                        <p:tav tm="0">
                                          <p:val>
                                            <p:strVal val="#ppt_x"/>
                                          </p:val>
                                        </p:tav>
                                        <p:tav tm="100000">
                                          <p:val>
                                            <p:strVal val="#ppt_x"/>
                                          </p:val>
                                        </p:tav>
                                      </p:tavLst>
                                    </p:anim>
                                    <p:anim calcmode="lin" valueType="num">
                                      <p:cBhvr additive="base">
                                        <p:cTn id="268" dur="500" fill="hold"/>
                                        <p:tgtEl>
                                          <p:spTgt spid="90"/>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91"/>
                                        </p:tgtEl>
                                        <p:attrNameLst>
                                          <p:attrName>style.visibility</p:attrName>
                                        </p:attrNameLst>
                                      </p:cBhvr>
                                      <p:to>
                                        <p:strVal val="visible"/>
                                      </p:to>
                                    </p:set>
                                    <p:anim calcmode="lin" valueType="num">
                                      <p:cBhvr additive="base">
                                        <p:cTn id="271" dur="500" fill="hold"/>
                                        <p:tgtEl>
                                          <p:spTgt spid="91"/>
                                        </p:tgtEl>
                                        <p:attrNameLst>
                                          <p:attrName>ppt_x</p:attrName>
                                        </p:attrNameLst>
                                      </p:cBhvr>
                                      <p:tavLst>
                                        <p:tav tm="0">
                                          <p:val>
                                            <p:strVal val="#ppt_x"/>
                                          </p:val>
                                        </p:tav>
                                        <p:tav tm="100000">
                                          <p:val>
                                            <p:strVal val="#ppt_x"/>
                                          </p:val>
                                        </p:tav>
                                      </p:tavLst>
                                    </p:anim>
                                    <p:anim calcmode="lin" valueType="num">
                                      <p:cBhvr additive="base">
                                        <p:cTn id="272" dur="500" fill="hold"/>
                                        <p:tgtEl>
                                          <p:spTgt spid="91"/>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93"/>
                                        </p:tgtEl>
                                        <p:attrNameLst>
                                          <p:attrName>style.visibility</p:attrName>
                                        </p:attrNameLst>
                                      </p:cBhvr>
                                      <p:to>
                                        <p:strVal val="visible"/>
                                      </p:to>
                                    </p:set>
                                    <p:anim calcmode="lin" valueType="num">
                                      <p:cBhvr additive="base">
                                        <p:cTn id="275" dur="500" fill="hold"/>
                                        <p:tgtEl>
                                          <p:spTgt spid="93"/>
                                        </p:tgtEl>
                                        <p:attrNameLst>
                                          <p:attrName>ppt_x</p:attrName>
                                        </p:attrNameLst>
                                      </p:cBhvr>
                                      <p:tavLst>
                                        <p:tav tm="0">
                                          <p:val>
                                            <p:strVal val="#ppt_x"/>
                                          </p:val>
                                        </p:tav>
                                        <p:tav tm="100000">
                                          <p:val>
                                            <p:strVal val="#ppt_x"/>
                                          </p:val>
                                        </p:tav>
                                      </p:tavLst>
                                    </p:anim>
                                    <p:anim calcmode="lin" valueType="num">
                                      <p:cBhvr additive="base">
                                        <p:cTn id="276" dur="500" fill="hold"/>
                                        <p:tgtEl>
                                          <p:spTgt spid="93"/>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94"/>
                                        </p:tgtEl>
                                        <p:attrNameLst>
                                          <p:attrName>style.visibility</p:attrName>
                                        </p:attrNameLst>
                                      </p:cBhvr>
                                      <p:to>
                                        <p:strVal val="visible"/>
                                      </p:to>
                                    </p:set>
                                    <p:anim calcmode="lin" valueType="num">
                                      <p:cBhvr additive="base">
                                        <p:cTn id="279" dur="500" fill="hold"/>
                                        <p:tgtEl>
                                          <p:spTgt spid="94"/>
                                        </p:tgtEl>
                                        <p:attrNameLst>
                                          <p:attrName>ppt_x</p:attrName>
                                        </p:attrNameLst>
                                      </p:cBhvr>
                                      <p:tavLst>
                                        <p:tav tm="0">
                                          <p:val>
                                            <p:strVal val="#ppt_x"/>
                                          </p:val>
                                        </p:tav>
                                        <p:tav tm="100000">
                                          <p:val>
                                            <p:strVal val="#ppt_x"/>
                                          </p:val>
                                        </p:tav>
                                      </p:tavLst>
                                    </p:anim>
                                    <p:anim calcmode="lin" valueType="num">
                                      <p:cBhvr additive="base">
                                        <p:cTn id="280" dur="500" fill="hold"/>
                                        <p:tgtEl>
                                          <p:spTgt spid="94"/>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95"/>
                                        </p:tgtEl>
                                        <p:attrNameLst>
                                          <p:attrName>style.visibility</p:attrName>
                                        </p:attrNameLst>
                                      </p:cBhvr>
                                      <p:to>
                                        <p:strVal val="visible"/>
                                      </p:to>
                                    </p:set>
                                    <p:anim calcmode="lin" valueType="num">
                                      <p:cBhvr additive="base">
                                        <p:cTn id="283" dur="500" fill="hold"/>
                                        <p:tgtEl>
                                          <p:spTgt spid="95"/>
                                        </p:tgtEl>
                                        <p:attrNameLst>
                                          <p:attrName>ppt_x</p:attrName>
                                        </p:attrNameLst>
                                      </p:cBhvr>
                                      <p:tavLst>
                                        <p:tav tm="0">
                                          <p:val>
                                            <p:strVal val="#ppt_x"/>
                                          </p:val>
                                        </p:tav>
                                        <p:tav tm="100000">
                                          <p:val>
                                            <p:strVal val="#ppt_x"/>
                                          </p:val>
                                        </p:tav>
                                      </p:tavLst>
                                    </p:anim>
                                    <p:anim calcmode="lin" valueType="num">
                                      <p:cBhvr additive="base">
                                        <p:cTn id="284" dur="500" fill="hold"/>
                                        <p:tgtEl>
                                          <p:spTgt spid="95"/>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6"/>
                                        </p:tgtEl>
                                        <p:attrNameLst>
                                          <p:attrName>style.visibility</p:attrName>
                                        </p:attrNameLst>
                                      </p:cBhvr>
                                      <p:to>
                                        <p:strVal val="visible"/>
                                      </p:to>
                                    </p:set>
                                    <p:anim calcmode="lin" valueType="num">
                                      <p:cBhvr additive="base">
                                        <p:cTn id="287" dur="500" fill="hold"/>
                                        <p:tgtEl>
                                          <p:spTgt spid="96"/>
                                        </p:tgtEl>
                                        <p:attrNameLst>
                                          <p:attrName>ppt_x</p:attrName>
                                        </p:attrNameLst>
                                      </p:cBhvr>
                                      <p:tavLst>
                                        <p:tav tm="0">
                                          <p:val>
                                            <p:strVal val="#ppt_x"/>
                                          </p:val>
                                        </p:tav>
                                        <p:tav tm="100000">
                                          <p:val>
                                            <p:strVal val="#ppt_x"/>
                                          </p:val>
                                        </p:tav>
                                      </p:tavLst>
                                    </p:anim>
                                    <p:anim calcmode="lin" valueType="num">
                                      <p:cBhvr additive="base">
                                        <p:cTn id="288" dur="500" fill="hold"/>
                                        <p:tgtEl>
                                          <p:spTgt spid="96"/>
                                        </p:tgtEl>
                                        <p:attrNameLst>
                                          <p:attrName>ppt_y</p:attrName>
                                        </p:attrNameLst>
                                      </p:cBhvr>
                                      <p:tavLst>
                                        <p:tav tm="0">
                                          <p:val>
                                            <p:strVal val="1+#ppt_h/2"/>
                                          </p:val>
                                        </p:tav>
                                        <p:tav tm="100000">
                                          <p:val>
                                            <p:strVal val="#ppt_y"/>
                                          </p:val>
                                        </p:tav>
                                      </p:tavLst>
                                    </p:anim>
                                  </p:childTnLst>
                                </p:cTn>
                              </p:par>
                              <p:par>
                                <p:cTn id="289" presetID="2" presetClass="entr" presetSubtype="1" fill="hold" grpId="0" nodeType="withEffect">
                                  <p:stCondLst>
                                    <p:cond delay="0"/>
                                  </p:stCondLst>
                                  <p:childTnLst>
                                    <p:set>
                                      <p:cBhvr>
                                        <p:cTn id="290" dur="1" fill="hold">
                                          <p:stCondLst>
                                            <p:cond delay="0"/>
                                          </p:stCondLst>
                                        </p:cTn>
                                        <p:tgtEl>
                                          <p:spTgt spid="97"/>
                                        </p:tgtEl>
                                        <p:attrNameLst>
                                          <p:attrName>style.visibility</p:attrName>
                                        </p:attrNameLst>
                                      </p:cBhvr>
                                      <p:to>
                                        <p:strVal val="visible"/>
                                      </p:to>
                                    </p:set>
                                    <p:anim calcmode="lin" valueType="num">
                                      <p:cBhvr additive="base">
                                        <p:cTn id="291" dur="500" fill="hold"/>
                                        <p:tgtEl>
                                          <p:spTgt spid="97"/>
                                        </p:tgtEl>
                                        <p:attrNameLst>
                                          <p:attrName>ppt_x</p:attrName>
                                        </p:attrNameLst>
                                      </p:cBhvr>
                                      <p:tavLst>
                                        <p:tav tm="0">
                                          <p:val>
                                            <p:strVal val="#ppt_x"/>
                                          </p:val>
                                        </p:tav>
                                        <p:tav tm="100000">
                                          <p:val>
                                            <p:strVal val="#ppt_x"/>
                                          </p:val>
                                        </p:tav>
                                      </p:tavLst>
                                    </p:anim>
                                    <p:anim calcmode="lin" valueType="num">
                                      <p:cBhvr additive="base">
                                        <p:cTn id="292" dur="500" fill="hold"/>
                                        <p:tgtEl>
                                          <p:spTgt spid="97"/>
                                        </p:tgtEl>
                                        <p:attrNameLst>
                                          <p:attrName>ppt_y</p:attrName>
                                        </p:attrNameLst>
                                      </p:cBhvr>
                                      <p:tavLst>
                                        <p:tav tm="0">
                                          <p:val>
                                            <p:strVal val="0-#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8"/>
                                        </p:tgtEl>
                                        <p:attrNameLst>
                                          <p:attrName>style.visibility</p:attrName>
                                        </p:attrNameLst>
                                      </p:cBhvr>
                                      <p:to>
                                        <p:strVal val="visible"/>
                                      </p:to>
                                    </p:set>
                                    <p:anim calcmode="lin" valueType="num">
                                      <p:cBhvr additive="base">
                                        <p:cTn id="295" dur="500" fill="hold"/>
                                        <p:tgtEl>
                                          <p:spTgt spid="98"/>
                                        </p:tgtEl>
                                        <p:attrNameLst>
                                          <p:attrName>ppt_x</p:attrName>
                                        </p:attrNameLst>
                                      </p:cBhvr>
                                      <p:tavLst>
                                        <p:tav tm="0">
                                          <p:val>
                                            <p:strVal val="#ppt_x"/>
                                          </p:val>
                                        </p:tav>
                                        <p:tav tm="100000">
                                          <p:val>
                                            <p:strVal val="#ppt_x"/>
                                          </p:val>
                                        </p:tav>
                                      </p:tavLst>
                                    </p:anim>
                                    <p:anim calcmode="lin" valueType="num">
                                      <p:cBhvr additive="base">
                                        <p:cTn id="296" dur="500" fill="hold"/>
                                        <p:tgtEl>
                                          <p:spTgt spid="98"/>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9"/>
                                        </p:tgtEl>
                                        <p:attrNameLst>
                                          <p:attrName>style.visibility</p:attrName>
                                        </p:attrNameLst>
                                      </p:cBhvr>
                                      <p:to>
                                        <p:strVal val="visible"/>
                                      </p:to>
                                    </p:set>
                                    <p:anim calcmode="lin" valueType="num">
                                      <p:cBhvr additive="base">
                                        <p:cTn id="299" dur="500" fill="hold"/>
                                        <p:tgtEl>
                                          <p:spTgt spid="99"/>
                                        </p:tgtEl>
                                        <p:attrNameLst>
                                          <p:attrName>ppt_x</p:attrName>
                                        </p:attrNameLst>
                                      </p:cBhvr>
                                      <p:tavLst>
                                        <p:tav tm="0">
                                          <p:val>
                                            <p:strVal val="#ppt_x"/>
                                          </p:val>
                                        </p:tav>
                                        <p:tav tm="100000">
                                          <p:val>
                                            <p:strVal val="#ppt_x"/>
                                          </p:val>
                                        </p:tav>
                                      </p:tavLst>
                                    </p:anim>
                                    <p:anim calcmode="lin" valueType="num">
                                      <p:cBhvr additive="base">
                                        <p:cTn id="300" dur="500" fill="hold"/>
                                        <p:tgtEl>
                                          <p:spTgt spid="99"/>
                                        </p:tgtEl>
                                        <p:attrNameLst>
                                          <p:attrName>ppt_y</p:attrName>
                                        </p:attrNameLst>
                                      </p:cBhvr>
                                      <p:tavLst>
                                        <p:tav tm="0">
                                          <p:val>
                                            <p:strVal val="1+#ppt_h/2"/>
                                          </p:val>
                                        </p:tav>
                                        <p:tav tm="100000">
                                          <p:val>
                                            <p:strVal val="#ppt_y"/>
                                          </p:val>
                                        </p:tav>
                                      </p:tavLst>
                                    </p:anim>
                                  </p:childTnLst>
                                </p:cTn>
                              </p:par>
                              <p:par>
                                <p:cTn id="301" presetID="2" presetClass="entr" presetSubtype="3" fill="hold" grpId="0" nodeType="withEffect">
                                  <p:stCondLst>
                                    <p:cond delay="0"/>
                                  </p:stCondLst>
                                  <p:childTnLst>
                                    <p:set>
                                      <p:cBhvr>
                                        <p:cTn id="302" dur="1" fill="hold">
                                          <p:stCondLst>
                                            <p:cond delay="0"/>
                                          </p:stCondLst>
                                        </p:cTn>
                                        <p:tgtEl>
                                          <p:spTgt spid="100"/>
                                        </p:tgtEl>
                                        <p:attrNameLst>
                                          <p:attrName>style.visibility</p:attrName>
                                        </p:attrNameLst>
                                      </p:cBhvr>
                                      <p:to>
                                        <p:strVal val="visible"/>
                                      </p:to>
                                    </p:set>
                                    <p:anim calcmode="lin" valueType="num">
                                      <p:cBhvr additive="base">
                                        <p:cTn id="303" dur="500" fill="hold"/>
                                        <p:tgtEl>
                                          <p:spTgt spid="100"/>
                                        </p:tgtEl>
                                        <p:attrNameLst>
                                          <p:attrName>ppt_x</p:attrName>
                                        </p:attrNameLst>
                                      </p:cBhvr>
                                      <p:tavLst>
                                        <p:tav tm="0">
                                          <p:val>
                                            <p:strVal val="1+#ppt_w/2"/>
                                          </p:val>
                                        </p:tav>
                                        <p:tav tm="100000">
                                          <p:val>
                                            <p:strVal val="#ppt_x"/>
                                          </p:val>
                                        </p:tav>
                                      </p:tavLst>
                                    </p:anim>
                                    <p:anim calcmode="lin" valueType="num">
                                      <p:cBhvr additive="base">
                                        <p:cTn id="304" dur="500" fill="hold"/>
                                        <p:tgtEl>
                                          <p:spTgt spid="100"/>
                                        </p:tgtEl>
                                        <p:attrNameLst>
                                          <p:attrName>ppt_y</p:attrName>
                                        </p:attrNameLst>
                                      </p:cBhvr>
                                      <p:tavLst>
                                        <p:tav tm="0">
                                          <p:val>
                                            <p:strVal val="0-#ppt_h/2"/>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101"/>
                                        </p:tgtEl>
                                        <p:attrNameLst>
                                          <p:attrName>style.visibility</p:attrName>
                                        </p:attrNameLst>
                                      </p:cBhvr>
                                      <p:to>
                                        <p:strVal val="visible"/>
                                      </p:to>
                                    </p:set>
                                    <p:anim calcmode="lin" valueType="num">
                                      <p:cBhvr additive="base">
                                        <p:cTn id="307" dur="500" fill="hold"/>
                                        <p:tgtEl>
                                          <p:spTgt spid="101"/>
                                        </p:tgtEl>
                                        <p:attrNameLst>
                                          <p:attrName>ppt_x</p:attrName>
                                        </p:attrNameLst>
                                      </p:cBhvr>
                                      <p:tavLst>
                                        <p:tav tm="0">
                                          <p:val>
                                            <p:strVal val="1+#ppt_w/2"/>
                                          </p:val>
                                        </p:tav>
                                        <p:tav tm="100000">
                                          <p:val>
                                            <p:strVal val="#ppt_x"/>
                                          </p:val>
                                        </p:tav>
                                      </p:tavLst>
                                    </p:anim>
                                    <p:anim calcmode="lin" valueType="num">
                                      <p:cBhvr additive="base">
                                        <p:cTn id="308" dur="500" fill="hold"/>
                                        <p:tgtEl>
                                          <p:spTgt spid="101"/>
                                        </p:tgtEl>
                                        <p:attrNameLst>
                                          <p:attrName>ppt_y</p:attrName>
                                        </p:attrNameLst>
                                      </p:cBhvr>
                                      <p:tavLst>
                                        <p:tav tm="0">
                                          <p:val>
                                            <p:strVal val="#ppt_y"/>
                                          </p:val>
                                        </p:tav>
                                        <p:tav tm="100000">
                                          <p:val>
                                            <p:strVal val="#ppt_y"/>
                                          </p:val>
                                        </p:tav>
                                      </p:tavLst>
                                    </p:anim>
                                  </p:childTnLst>
                                </p:cTn>
                              </p:par>
                              <p:par>
                                <p:cTn id="309" presetID="2" presetClass="entr" presetSubtype="12" fill="hold" grpId="0" nodeType="withEffect">
                                  <p:stCondLst>
                                    <p:cond delay="0"/>
                                  </p:stCondLst>
                                  <p:childTnLst>
                                    <p:set>
                                      <p:cBhvr>
                                        <p:cTn id="310" dur="1" fill="hold">
                                          <p:stCondLst>
                                            <p:cond delay="0"/>
                                          </p:stCondLst>
                                        </p:cTn>
                                        <p:tgtEl>
                                          <p:spTgt spid="102"/>
                                        </p:tgtEl>
                                        <p:attrNameLst>
                                          <p:attrName>style.visibility</p:attrName>
                                        </p:attrNameLst>
                                      </p:cBhvr>
                                      <p:to>
                                        <p:strVal val="visible"/>
                                      </p:to>
                                    </p:set>
                                    <p:anim calcmode="lin" valueType="num">
                                      <p:cBhvr additive="base">
                                        <p:cTn id="311" dur="500" fill="hold"/>
                                        <p:tgtEl>
                                          <p:spTgt spid="102"/>
                                        </p:tgtEl>
                                        <p:attrNameLst>
                                          <p:attrName>ppt_x</p:attrName>
                                        </p:attrNameLst>
                                      </p:cBhvr>
                                      <p:tavLst>
                                        <p:tav tm="0">
                                          <p:val>
                                            <p:strVal val="0-#ppt_w/2"/>
                                          </p:val>
                                        </p:tav>
                                        <p:tav tm="100000">
                                          <p:val>
                                            <p:strVal val="#ppt_x"/>
                                          </p:val>
                                        </p:tav>
                                      </p:tavLst>
                                    </p:anim>
                                    <p:anim calcmode="lin" valueType="num">
                                      <p:cBhvr additive="base">
                                        <p:cTn id="312" dur="500" fill="hold"/>
                                        <p:tgtEl>
                                          <p:spTgt spid="102"/>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103"/>
                                        </p:tgtEl>
                                        <p:attrNameLst>
                                          <p:attrName>style.visibility</p:attrName>
                                        </p:attrNameLst>
                                      </p:cBhvr>
                                      <p:to>
                                        <p:strVal val="visible"/>
                                      </p:to>
                                    </p:set>
                                    <p:anim calcmode="lin" valueType="num">
                                      <p:cBhvr additive="base">
                                        <p:cTn id="315" dur="500" fill="hold"/>
                                        <p:tgtEl>
                                          <p:spTgt spid="103"/>
                                        </p:tgtEl>
                                        <p:attrNameLst>
                                          <p:attrName>ppt_x</p:attrName>
                                        </p:attrNameLst>
                                      </p:cBhvr>
                                      <p:tavLst>
                                        <p:tav tm="0">
                                          <p:val>
                                            <p:strVal val="#ppt_x"/>
                                          </p:val>
                                        </p:tav>
                                        <p:tav tm="100000">
                                          <p:val>
                                            <p:strVal val="#ppt_x"/>
                                          </p:val>
                                        </p:tav>
                                      </p:tavLst>
                                    </p:anim>
                                    <p:anim calcmode="lin" valueType="num">
                                      <p:cBhvr additive="base">
                                        <p:cTn id="316" dur="500" fill="hold"/>
                                        <p:tgtEl>
                                          <p:spTgt spid="103"/>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104"/>
                                        </p:tgtEl>
                                        <p:attrNameLst>
                                          <p:attrName>style.visibility</p:attrName>
                                        </p:attrNameLst>
                                      </p:cBhvr>
                                      <p:to>
                                        <p:strVal val="visible"/>
                                      </p:to>
                                    </p:set>
                                    <p:anim calcmode="lin" valueType="num">
                                      <p:cBhvr additive="base">
                                        <p:cTn id="319" dur="500" fill="hold"/>
                                        <p:tgtEl>
                                          <p:spTgt spid="104"/>
                                        </p:tgtEl>
                                        <p:attrNameLst>
                                          <p:attrName>ppt_x</p:attrName>
                                        </p:attrNameLst>
                                      </p:cBhvr>
                                      <p:tavLst>
                                        <p:tav tm="0">
                                          <p:val>
                                            <p:strVal val="#ppt_x"/>
                                          </p:val>
                                        </p:tav>
                                        <p:tav tm="100000">
                                          <p:val>
                                            <p:strVal val="#ppt_x"/>
                                          </p:val>
                                        </p:tav>
                                      </p:tavLst>
                                    </p:anim>
                                    <p:anim calcmode="lin" valueType="num">
                                      <p:cBhvr additive="base">
                                        <p:cTn id="320" dur="500" fill="hold"/>
                                        <p:tgtEl>
                                          <p:spTgt spid="104"/>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105"/>
                                        </p:tgtEl>
                                        <p:attrNameLst>
                                          <p:attrName>style.visibility</p:attrName>
                                        </p:attrNameLst>
                                      </p:cBhvr>
                                      <p:to>
                                        <p:strVal val="visible"/>
                                      </p:to>
                                    </p:set>
                                    <p:anim calcmode="lin" valueType="num">
                                      <p:cBhvr additive="base">
                                        <p:cTn id="323" dur="500" fill="hold"/>
                                        <p:tgtEl>
                                          <p:spTgt spid="105"/>
                                        </p:tgtEl>
                                        <p:attrNameLst>
                                          <p:attrName>ppt_x</p:attrName>
                                        </p:attrNameLst>
                                      </p:cBhvr>
                                      <p:tavLst>
                                        <p:tav tm="0">
                                          <p:val>
                                            <p:strVal val="#ppt_x"/>
                                          </p:val>
                                        </p:tav>
                                        <p:tav tm="100000">
                                          <p:val>
                                            <p:strVal val="#ppt_x"/>
                                          </p:val>
                                        </p:tav>
                                      </p:tavLst>
                                    </p:anim>
                                    <p:anim calcmode="lin" valueType="num">
                                      <p:cBhvr additive="base">
                                        <p:cTn id="324" dur="500" fill="hold"/>
                                        <p:tgtEl>
                                          <p:spTgt spid="105"/>
                                        </p:tgtEl>
                                        <p:attrNameLst>
                                          <p:attrName>ppt_y</p:attrName>
                                        </p:attrNameLst>
                                      </p:cBhvr>
                                      <p:tavLst>
                                        <p:tav tm="0">
                                          <p:val>
                                            <p:strVal val="1+#ppt_h/2"/>
                                          </p:val>
                                        </p:tav>
                                        <p:tav tm="100000">
                                          <p:val>
                                            <p:strVal val="#ppt_y"/>
                                          </p:val>
                                        </p:tav>
                                      </p:tavLst>
                                    </p:anim>
                                  </p:childTnLst>
                                </p:cTn>
                              </p:par>
                              <p:par>
                                <p:cTn id="325" presetID="2" presetClass="entr" presetSubtype="8" fill="hold" grpId="0" nodeType="withEffect">
                                  <p:stCondLst>
                                    <p:cond delay="0"/>
                                  </p:stCondLst>
                                  <p:childTnLst>
                                    <p:set>
                                      <p:cBhvr>
                                        <p:cTn id="326" dur="1" fill="hold">
                                          <p:stCondLst>
                                            <p:cond delay="0"/>
                                          </p:stCondLst>
                                        </p:cTn>
                                        <p:tgtEl>
                                          <p:spTgt spid="106"/>
                                        </p:tgtEl>
                                        <p:attrNameLst>
                                          <p:attrName>style.visibility</p:attrName>
                                        </p:attrNameLst>
                                      </p:cBhvr>
                                      <p:to>
                                        <p:strVal val="visible"/>
                                      </p:to>
                                    </p:set>
                                    <p:anim calcmode="lin" valueType="num">
                                      <p:cBhvr additive="base">
                                        <p:cTn id="327" dur="500" fill="hold"/>
                                        <p:tgtEl>
                                          <p:spTgt spid="106"/>
                                        </p:tgtEl>
                                        <p:attrNameLst>
                                          <p:attrName>ppt_x</p:attrName>
                                        </p:attrNameLst>
                                      </p:cBhvr>
                                      <p:tavLst>
                                        <p:tav tm="0">
                                          <p:val>
                                            <p:strVal val="0-#ppt_w/2"/>
                                          </p:val>
                                        </p:tav>
                                        <p:tav tm="100000">
                                          <p:val>
                                            <p:strVal val="#ppt_x"/>
                                          </p:val>
                                        </p:tav>
                                      </p:tavLst>
                                    </p:anim>
                                    <p:anim calcmode="lin" valueType="num">
                                      <p:cBhvr additive="base">
                                        <p:cTn id="328" dur="500" fill="hold"/>
                                        <p:tgtEl>
                                          <p:spTgt spid="106"/>
                                        </p:tgtEl>
                                        <p:attrNameLst>
                                          <p:attrName>ppt_y</p:attrName>
                                        </p:attrNameLst>
                                      </p:cBhvr>
                                      <p:tavLst>
                                        <p:tav tm="0">
                                          <p:val>
                                            <p:strVal val="#ppt_y"/>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7"/>
                                        </p:tgtEl>
                                        <p:attrNameLst>
                                          <p:attrName>style.visibility</p:attrName>
                                        </p:attrNameLst>
                                      </p:cBhvr>
                                      <p:to>
                                        <p:strVal val="visible"/>
                                      </p:to>
                                    </p:set>
                                    <p:anim calcmode="lin" valueType="num">
                                      <p:cBhvr additive="base">
                                        <p:cTn id="331" dur="500" fill="hold"/>
                                        <p:tgtEl>
                                          <p:spTgt spid="107"/>
                                        </p:tgtEl>
                                        <p:attrNameLst>
                                          <p:attrName>ppt_x</p:attrName>
                                        </p:attrNameLst>
                                      </p:cBhvr>
                                      <p:tavLst>
                                        <p:tav tm="0">
                                          <p:val>
                                            <p:strVal val="#ppt_x"/>
                                          </p:val>
                                        </p:tav>
                                        <p:tav tm="100000">
                                          <p:val>
                                            <p:strVal val="#ppt_x"/>
                                          </p:val>
                                        </p:tav>
                                      </p:tavLst>
                                    </p:anim>
                                    <p:anim calcmode="lin" valueType="num">
                                      <p:cBhvr additive="base">
                                        <p:cTn id="332" dur="500" fill="hold"/>
                                        <p:tgtEl>
                                          <p:spTgt spid="107"/>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8"/>
                                        </p:tgtEl>
                                        <p:attrNameLst>
                                          <p:attrName>style.visibility</p:attrName>
                                        </p:attrNameLst>
                                      </p:cBhvr>
                                      <p:to>
                                        <p:strVal val="visible"/>
                                      </p:to>
                                    </p:set>
                                    <p:anim calcmode="lin" valueType="num">
                                      <p:cBhvr additive="base">
                                        <p:cTn id="335" dur="500" fill="hold"/>
                                        <p:tgtEl>
                                          <p:spTgt spid="108"/>
                                        </p:tgtEl>
                                        <p:attrNameLst>
                                          <p:attrName>ppt_x</p:attrName>
                                        </p:attrNameLst>
                                      </p:cBhvr>
                                      <p:tavLst>
                                        <p:tav tm="0">
                                          <p:val>
                                            <p:strVal val="#ppt_x"/>
                                          </p:val>
                                        </p:tav>
                                        <p:tav tm="100000">
                                          <p:val>
                                            <p:strVal val="#ppt_x"/>
                                          </p:val>
                                        </p:tav>
                                      </p:tavLst>
                                    </p:anim>
                                    <p:anim calcmode="lin" valueType="num">
                                      <p:cBhvr additive="base">
                                        <p:cTn id="336" dur="500" fill="hold"/>
                                        <p:tgtEl>
                                          <p:spTgt spid="108"/>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9"/>
                                        </p:tgtEl>
                                        <p:attrNameLst>
                                          <p:attrName>style.visibility</p:attrName>
                                        </p:attrNameLst>
                                      </p:cBhvr>
                                      <p:to>
                                        <p:strVal val="visible"/>
                                      </p:to>
                                    </p:set>
                                    <p:anim calcmode="lin" valueType="num">
                                      <p:cBhvr additive="base">
                                        <p:cTn id="339" dur="500" fill="hold"/>
                                        <p:tgtEl>
                                          <p:spTgt spid="109"/>
                                        </p:tgtEl>
                                        <p:attrNameLst>
                                          <p:attrName>ppt_x</p:attrName>
                                        </p:attrNameLst>
                                      </p:cBhvr>
                                      <p:tavLst>
                                        <p:tav tm="0">
                                          <p:val>
                                            <p:strVal val="#ppt_x"/>
                                          </p:val>
                                        </p:tav>
                                        <p:tav tm="100000">
                                          <p:val>
                                            <p:strVal val="#ppt_x"/>
                                          </p:val>
                                        </p:tav>
                                      </p:tavLst>
                                    </p:anim>
                                    <p:anim calcmode="lin" valueType="num">
                                      <p:cBhvr additive="base">
                                        <p:cTn id="340" dur="500" fill="hold"/>
                                        <p:tgtEl>
                                          <p:spTgt spid="109"/>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10"/>
                                        </p:tgtEl>
                                        <p:attrNameLst>
                                          <p:attrName>style.visibility</p:attrName>
                                        </p:attrNameLst>
                                      </p:cBhvr>
                                      <p:to>
                                        <p:strVal val="visible"/>
                                      </p:to>
                                    </p:set>
                                    <p:anim calcmode="lin" valueType="num">
                                      <p:cBhvr additive="base">
                                        <p:cTn id="343" dur="500" fill="hold"/>
                                        <p:tgtEl>
                                          <p:spTgt spid="110"/>
                                        </p:tgtEl>
                                        <p:attrNameLst>
                                          <p:attrName>ppt_x</p:attrName>
                                        </p:attrNameLst>
                                      </p:cBhvr>
                                      <p:tavLst>
                                        <p:tav tm="0">
                                          <p:val>
                                            <p:strVal val="#ppt_x"/>
                                          </p:val>
                                        </p:tav>
                                        <p:tav tm="100000">
                                          <p:val>
                                            <p:strVal val="#ppt_x"/>
                                          </p:val>
                                        </p:tav>
                                      </p:tavLst>
                                    </p:anim>
                                    <p:anim calcmode="lin" valueType="num">
                                      <p:cBhvr additive="base">
                                        <p:cTn id="344" dur="500" fill="hold"/>
                                        <p:tgtEl>
                                          <p:spTgt spid="110"/>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11"/>
                                        </p:tgtEl>
                                        <p:attrNameLst>
                                          <p:attrName>style.visibility</p:attrName>
                                        </p:attrNameLst>
                                      </p:cBhvr>
                                      <p:to>
                                        <p:strVal val="visible"/>
                                      </p:to>
                                    </p:set>
                                    <p:anim calcmode="lin" valueType="num">
                                      <p:cBhvr additive="base">
                                        <p:cTn id="347" dur="500" fill="hold"/>
                                        <p:tgtEl>
                                          <p:spTgt spid="111"/>
                                        </p:tgtEl>
                                        <p:attrNameLst>
                                          <p:attrName>ppt_x</p:attrName>
                                        </p:attrNameLst>
                                      </p:cBhvr>
                                      <p:tavLst>
                                        <p:tav tm="0">
                                          <p:val>
                                            <p:strVal val="#ppt_x"/>
                                          </p:val>
                                        </p:tav>
                                        <p:tav tm="100000">
                                          <p:val>
                                            <p:strVal val="#ppt_x"/>
                                          </p:val>
                                        </p:tav>
                                      </p:tavLst>
                                    </p:anim>
                                    <p:anim calcmode="lin" valueType="num">
                                      <p:cBhvr additive="base">
                                        <p:cTn id="348" dur="500" fill="hold"/>
                                        <p:tgtEl>
                                          <p:spTgt spid="111"/>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12"/>
                                        </p:tgtEl>
                                        <p:attrNameLst>
                                          <p:attrName>style.visibility</p:attrName>
                                        </p:attrNameLst>
                                      </p:cBhvr>
                                      <p:to>
                                        <p:strVal val="visible"/>
                                      </p:to>
                                    </p:set>
                                    <p:anim calcmode="lin" valueType="num">
                                      <p:cBhvr additive="base">
                                        <p:cTn id="351" dur="500" fill="hold"/>
                                        <p:tgtEl>
                                          <p:spTgt spid="112"/>
                                        </p:tgtEl>
                                        <p:attrNameLst>
                                          <p:attrName>ppt_x</p:attrName>
                                        </p:attrNameLst>
                                      </p:cBhvr>
                                      <p:tavLst>
                                        <p:tav tm="0">
                                          <p:val>
                                            <p:strVal val="#ppt_x"/>
                                          </p:val>
                                        </p:tav>
                                        <p:tav tm="100000">
                                          <p:val>
                                            <p:strVal val="#ppt_x"/>
                                          </p:val>
                                        </p:tav>
                                      </p:tavLst>
                                    </p:anim>
                                    <p:anim calcmode="lin" valueType="num">
                                      <p:cBhvr additive="base">
                                        <p:cTn id="352" dur="500" fill="hold"/>
                                        <p:tgtEl>
                                          <p:spTgt spid="112"/>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13"/>
                                        </p:tgtEl>
                                        <p:attrNameLst>
                                          <p:attrName>style.visibility</p:attrName>
                                        </p:attrNameLst>
                                      </p:cBhvr>
                                      <p:to>
                                        <p:strVal val="visible"/>
                                      </p:to>
                                    </p:set>
                                    <p:anim calcmode="lin" valueType="num">
                                      <p:cBhvr additive="base">
                                        <p:cTn id="355" dur="500" fill="hold"/>
                                        <p:tgtEl>
                                          <p:spTgt spid="113"/>
                                        </p:tgtEl>
                                        <p:attrNameLst>
                                          <p:attrName>ppt_x</p:attrName>
                                        </p:attrNameLst>
                                      </p:cBhvr>
                                      <p:tavLst>
                                        <p:tav tm="0">
                                          <p:val>
                                            <p:strVal val="#ppt_x"/>
                                          </p:val>
                                        </p:tav>
                                        <p:tav tm="100000">
                                          <p:val>
                                            <p:strVal val="#ppt_x"/>
                                          </p:val>
                                        </p:tav>
                                      </p:tavLst>
                                    </p:anim>
                                    <p:anim calcmode="lin" valueType="num">
                                      <p:cBhvr additive="base">
                                        <p:cTn id="356" dur="500" fill="hold"/>
                                        <p:tgtEl>
                                          <p:spTgt spid="113"/>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14"/>
                                        </p:tgtEl>
                                        <p:attrNameLst>
                                          <p:attrName>style.visibility</p:attrName>
                                        </p:attrNameLst>
                                      </p:cBhvr>
                                      <p:to>
                                        <p:strVal val="visible"/>
                                      </p:to>
                                    </p:set>
                                    <p:anim calcmode="lin" valueType="num">
                                      <p:cBhvr additive="base">
                                        <p:cTn id="359" dur="500" fill="hold"/>
                                        <p:tgtEl>
                                          <p:spTgt spid="114"/>
                                        </p:tgtEl>
                                        <p:attrNameLst>
                                          <p:attrName>ppt_x</p:attrName>
                                        </p:attrNameLst>
                                      </p:cBhvr>
                                      <p:tavLst>
                                        <p:tav tm="0">
                                          <p:val>
                                            <p:strVal val="#ppt_x"/>
                                          </p:val>
                                        </p:tav>
                                        <p:tav tm="100000">
                                          <p:val>
                                            <p:strVal val="#ppt_x"/>
                                          </p:val>
                                        </p:tav>
                                      </p:tavLst>
                                    </p:anim>
                                    <p:anim calcmode="lin" valueType="num">
                                      <p:cBhvr additive="base">
                                        <p:cTn id="360" dur="500" fill="hold"/>
                                        <p:tgtEl>
                                          <p:spTgt spid="114"/>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15"/>
                                        </p:tgtEl>
                                        <p:attrNameLst>
                                          <p:attrName>style.visibility</p:attrName>
                                        </p:attrNameLst>
                                      </p:cBhvr>
                                      <p:to>
                                        <p:strVal val="visible"/>
                                      </p:to>
                                    </p:set>
                                    <p:anim calcmode="lin" valueType="num">
                                      <p:cBhvr additive="base">
                                        <p:cTn id="363" dur="500" fill="hold"/>
                                        <p:tgtEl>
                                          <p:spTgt spid="115"/>
                                        </p:tgtEl>
                                        <p:attrNameLst>
                                          <p:attrName>ppt_x</p:attrName>
                                        </p:attrNameLst>
                                      </p:cBhvr>
                                      <p:tavLst>
                                        <p:tav tm="0">
                                          <p:val>
                                            <p:strVal val="#ppt_x"/>
                                          </p:val>
                                        </p:tav>
                                        <p:tav tm="100000">
                                          <p:val>
                                            <p:strVal val="#ppt_x"/>
                                          </p:val>
                                        </p:tav>
                                      </p:tavLst>
                                    </p:anim>
                                    <p:anim calcmode="lin" valueType="num">
                                      <p:cBhvr additive="base">
                                        <p:cTn id="364" dur="500" fill="hold"/>
                                        <p:tgtEl>
                                          <p:spTgt spid="115"/>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6"/>
                                        </p:tgtEl>
                                        <p:attrNameLst>
                                          <p:attrName>style.visibility</p:attrName>
                                        </p:attrNameLst>
                                      </p:cBhvr>
                                      <p:to>
                                        <p:strVal val="visible"/>
                                      </p:to>
                                    </p:set>
                                    <p:anim calcmode="lin" valueType="num">
                                      <p:cBhvr additive="base">
                                        <p:cTn id="367" dur="500" fill="hold"/>
                                        <p:tgtEl>
                                          <p:spTgt spid="116"/>
                                        </p:tgtEl>
                                        <p:attrNameLst>
                                          <p:attrName>ppt_x</p:attrName>
                                        </p:attrNameLst>
                                      </p:cBhvr>
                                      <p:tavLst>
                                        <p:tav tm="0">
                                          <p:val>
                                            <p:strVal val="#ppt_x"/>
                                          </p:val>
                                        </p:tav>
                                        <p:tav tm="100000">
                                          <p:val>
                                            <p:strVal val="#ppt_x"/>
                                          </p:val>
                                        </p:tav>
                                      </p:tavLst>
                                    </p:anim>
                                    <p:anim calcmode="lin" valueType="num">
                                      <p:cBhvr additive="base">
                                        <p:cTn id="368" dur="500" fill="hold"/>
                                        <p:tgtEl>
                                          <p:spTgt spid="116"/>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7"/>
                                        </p:tgtEl>
                                        <p:attrNameLst>
                                          <p:attrName>style.visibility</p:attrName>
                                        </p:attrNameLst>
                                      </p:cBhvr>
                                      <p:to>
                                        <p:strVal val="visible"/>
                                      </p:to>
                                    </p:set>
                                    <p:anim calcmode="lin" valueType="num">
                                      <p:cBhvr additive="base">
                                        <p:cTn id="371" dur="500" fill="hold"/>
                                        <p:tgtEl>
                                          <p:spTgt spid="117"/>
                                        </p:tgtEl>
                                        <p:attrNameLst>
                                          <p:attrName>ppt_x</p:attrName>
                                        </p:attrNameLst>
                                      </p:cBhvr>
                                      <p:tavLst>
                                        <p:tav tm="0">
                                          <p:val>
                                            <p:strVal val="#ppt_x"/>
                                          </p:val>
                                        </p:tav>
                                        <p:tav tm="100000">
                                          <p:val>
                                            <p:strVal val="#ppt_x"/>
                                          </p:val>
                                        </p:tav>
                                      </p:tavLst>
                                    </p:anim>
                                    <p:anim calcmode="lin" valueType="num">
                                      <p:cBhvr additive="base">
                                        <p:cTn id="372" dur="500" fill="hold"/>
                                        <p:tgtEl>
                                          <p:spTgt spid="117"/>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8"/>
                                        </p:tgtEl>
                                        <p:attrNameLst>
                                          <p:attrName>style.visibility</p:attrName>
                                        </p:attrNameLst>
                                      </p:cBhvr>
                                      <p:to>
                                        <p:strVal val="visible"/>
                                      </p:to>
                                    </p:set>
                                    <p:anim calcmode="lin" valueType="num">
                                      <p:cBhvr additive="base">
                                        <p:cTn id="375" dur="500" fill="hold"/>
                                        <p:tgtEl>
                                          <p:spTgt spid="118"/>
                                        </p:tgtEl>
                                        <p:attrNameLst>
                                          <p:attrName>ppt_x</p:attrName>
                                        </p:attrNameLst>
                                      </p:cBhvr>
                                      <p:tavLst>
                                        <p:tav tm="0">
                                          <p:val>
                                            <p:strVal val="#ppt_x"/>
                                          </p:val>
                                        </p:tav>
                                        <p:tav tm="100000">
                                          <p:val>
                                            <p:strVal val="#ppt_x"/>
                                          </p:val>
                                        </p:tav>
                                      </p:tavLst>
                                    </p:anim>
                                    <p:anim calcmode="lin" valueType="num">
                                      <p:cBhvr additive="base">
                                        <p:cTn id="376" dur="500" fill="hold"/>
                                        <p:tgtEl>
                                          <p:spTgt spid="118"/>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9"/>
                                        </p:tgtEl>
                                        <p:attrNameLst>
                                          <p:attrName>style.visibility</p:attrName>
                                        </p:attrNameLst>
                                      </p:cBhvr>
                                      <p:to>
                                        <p:strVal val="visible"/>
                                      </p:to>
                                    </p:set>
                                    <p:anim calcmode="lin" valueType="num">
                                      <p:cBhvr additive="base">
                                        <p:cTn id="379" dur="500" fill="hold"/>
                                        <p:tgtEl>
                                          <p:spTgt spid="119"/>
                                        </p:tgtEl>
                                        <p:attrNameLst>
                                          <p:attrName>ppt_x</p:attrName>
                                        </p:attrNameLst>
                                      </p:cBhvr>
                                      <p:tavLst>
                                        <p:tav tm="0">
                                          <p:val>
                                            <p:strVal val="#ppt_x"/>
                                          </p:val>
                                        </p:tav>
                                        <p:tav tm="100000">
                                          <p:val>
                                            <p:strVal val="#ppt_x"/>
                                          </p:val>
                                        </p:tav>
                                      </p:tavLst>
                                    </p:anim>
                                    <p:anim calcmode="lin" valueType="num">
                                      <p:cBhvr additive="base">
                                        <p:cTn id="380" dur="500" fill="hold"/>
                                        <p:tgtEl>
                                          <p:spTgt spid="119"/>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20"/>
                                        </p:tgtEl>
                                        <p:attrNameLst>
                                          <p:attrName>style.visibility</p:attrName>
                                        </p:attrNameLst>
                                      </p:cBhvr>
                                      <p:to>
                                        <p:strVal val="visible"/>
                                      </p:to>
                                    </p:set>
                                    <p:anim calcmode="lin" valueType="num">
                                      <p:cBhvr additive="base">
                                        <p:cTn id="383" dur="500" fill="hold"/>
                                        <p:tgtEl>
                                          <p:spTgt spid="120"/>
                                        </p:tgtEl>
                                        <p:attrNameLst>
                                          <p:attrName>ppt_x</p:attrName>
                                        </p:attrNameLst>
                                      </p:cBhvr>
                                      <p:tavLst>
                                        <p:tav tm="0">
                                          <p:val>
                                            <p:strVal val="#ppt_x"/>
                                          </p:val>
                                        </p:tav>
                                        <p:tav tm="100000">
                                          <p:val>
                                            <p:strVal val="#ppt_x"/>
                                          </p:val>
                                        </p:tav>
                                      </p:tavLst>
                                    </p:anim>
                                    <p:anim calcmode="lin" valueType="num">
                                      <p:cBhvr additive="base">
                                        <p:cTn id="384" dur="500" fill="hold"/>
                                        <p:tgtEl>
                                          <p:spTgt spid="120"/>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21"/>
                                        </p:tgtEl>
                                        <p:attrNameLst>
                                          <p:attrName>style.visibility</p:attrName>
                                        </p:attrNameLst>
                                      </p:cBhvr>
                                      <p:to>
                                        <p:strVal val="visible"/>
                                      </p:to>
                                    </p:set>
                                    <p:anim calcmode="lin" valueType="num">
                                      <p:cBhvr additive="base">
                                        <p:cTn id="387" dur="500" fill="hold"/>
                                        <p:tgtEl>
                                          <p:spTgt spid="121"/>
                                        </p:tgtEl>
                                        <p:attrNameLst>
                                          <p:attrName>ppt_x</p:attrName>
                                        </p:attrNameLst>
                                      </p:cBhvr>
                                      <p:tavLst>
                                        <p:tav tm="0">
                                          <p:val>
                                            <p:strVal val="#ppt_x"/>
                                          </p:val>
                                        </p:tav>
                                        <p:tav tm="100000">
                                          <p:val>
                                            <p:strVal val="#ppt_x"/>
                                          </p:val>
                                        </p:tav>
                                      </p:tavLst>
                                    </p:anim>
                                    <p:anim calcmode="lin" valueType="num">
                                      <p:cBhvr additive="base">
                                        <p:cTn id="388" dur="500" fill="hold"/>
                                        <p:tgtEl>
                                          <p:spTgt spid="121"/>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22"/>
                                        </p:tgtEl>
                                        <p:attrNameLst>
                                          <p:attrName>style.visibility</p:attrName>
                                        </p:attrNameLst>
                                      </p:cBhvr>
                                      <p:to>
                                        <p:strVal val="visible"/>
                                      </p:to>
                                    </p:set>
                                    <p:anim calcmode="lin" valueType="num">
                                      <p:cBhvr additive="base">
                                        <p:cTn id="391" dur="500" fill="hold"/>
                                        <p:tgtEl>
                                          <p:spTgt spid="122"/>
                                        </p:tgtEl>
                                        <p:attrNameLst>
                                          <p:attrName>ppt_x</p:attrName>
                                        </p:attrNameLst>
                                      </p:cBhvr>
                                      <p:tavLst>
                                        <p:tav tm="0">
                                          <p:val>
                                            <p:strVal val="#ppt_x"/>
                                          </p:val>
                                        </p:tav>
                                        <p:tav tm="100000">
                                          <p:val>
                                            <p:strVal val="#ppt_x"/>
                                          </p:val>
                                        </p:tav>
                                      </p:tavLst>
                                    </p:anim>
                                    <p:anim calcmode="lin" valueType="num">
                                      <p:cBhvr additive="base">
                                        <p:cTn id="392" dur="500" fill="hold"/>
                                        <p:tgtEl>
                                          <p:spTgt spid="122"/>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23"/>
                                        </p:tgtEl>
                                        <p:attrNameLst>
                                          <p:attrName>style.visibility</p:attrName>
                                        </p:attrNameLst>
                                      </p:cBhvr>
                                      <p:to>
                                        <p:strVal val="visible"/>
                                      </p:to>
                                    </p:set>
                                    <p:anim calcmode="lin" valueType="num">
                                      <p:cBhvr additive="base">
                                        <p:cTn id="395" dur="500" fill="hold"/>
                                        <p:tgtEl>
                                          <p:spTgt spid="123"/>
                                        </p:tgtEl>
                                        <p:attrNameLst>
                                          <p:attrName>ppt_x</p:attrName>
                                        </p:attrNameLst>
                                      </p:cBhvr>
                                      <p:tavLst>
                                        <p:tav tm="0">
                                          <p:val>
                                            <p:strVal val="#ppt_x"/>
                                          </p:val>
                                        </p:tav>
                                        <p:tav tm="100000">
                                          <p:val>
                                            <p:strVal val="#ppt_x"/>
                                          </p:val>
                                        </p:tav>
                                      </p:tavLst>
                                    </p:anim>
                                    <p:anim calcmode="lin" valueType="num">
                                      <p:cBhvr additive="base">
                                        <p:cTn id="396" dur="500" fill="hold"/>
                                        <p:tgtEl>
                                          <p:spTgt spid="123"/>
                                        </p:tgtEl>
                                        <p:attrNameLst>
                                          <p:attrName>ppt_y</p:attrName>
                                        </p:attrNameLst>
                                      </p:cBhvr>
                                      <p:tavLst>
                                        <p:tav tm="0">
                                          <p:val>
                                            <p:strVal val="1+#ppt_h/2"/>
                                          </p:val>
                                        </p:tav>
                                        <p:tav tm="100000">
                                          <p:val>
                                            <p:strVal val="#ppt_y"/>
                                          </p:val>
                                        </p:tav>
                                      </p:tavLst>
                                    </p:anim>
                                  </p:childTnLst>
                                </p:cTn>
                              </p:par>
                            </p:childTnLst>
                          </p:cTn>
                        </p:par>
                        <p:par>
                          <p:cTn id="397" fill="hold">
                            <p:stCondLst>
                              <p:cond delay="6000"/>
                            </p:stCondLst>
                            <p:childTnLst>
                              <p:par>
                                <p:cTn id="398" presetID="10" presetClass="entr" presetSubtype="0" fill="hold" grpId="0" nodeType="afterEffect">
                                  <p:stCondLst>
                                    <p:cond delay="0"/>
                                  </p:stCondLst>
                                  <p:childTnLst>
                                    <p:set>
                                      <p:cBhvr>
                                        <p:cTn id="399" dur="1" fill="hold">
                                          <p:stCondLst>
                                            <p:cond delay="0"/>
                                          </p:stCondLst>
                                        </p:cTn>
                                        <p:tgtEl>
                                          <p:spTgt spid="147"/>
                                        </p:tgtEl>
                                        <p:attrNameLst>
                                          <p:attrName>style.visibility</p:attrName>
                                        </p:attrNameLst>
                                      </p:cBhvr>
                                      <p:to>
                                        <p:strVal val="visible"/>
                                      </p:to>
                                    </p:set>
                                    <p:animEffect transition="in" filter="fade">
                                      <p:cBhvr>
                                        <p:cTn id="400" dur="500"/>
                                        <p:tgtEl>
                                          <p:spTgt spid="147"/>
                                        </p:tgtEl>
                                      </p:cBhvr>
                                    </p:animEffect>
                                  </p:childTnLst>
                                </p:cTn>
                              </p:par>
                              <p:par>
                                <p:cTn id="401" presetID="10" presetClass="entr" presetSubtype="0" fill="hold" grpId="0" nodeType="withEffect">
                                  <p:stCondLst>
                                    <p:cond delay="0"/>
                                  </p:stCondLst>
                                  <p:childTnLst>
                                    <p:set>
                                      <p:cBhvr>
                                        <p:cTn id="402" dur="1" fill="hold">
                                          <p:stCondLst>
                                            <p:cond delay="0"/>
                                          </p:stCondLst>
                                        </p:cTn>
                                        <p:tgtEl>
                                          <p:spTgt spid="148"/>
                                        </p:tgtEl>
                                        <p:attrNameLst>
                                          <p:attrName>style.visibility</p:attrName>
                                        </p:attrNameLst>
                                      </p:cBhvr>
                                      <p:to>
                                        <p:strVal val="visible"/>
                                      </p:to>
                                    </p:set>
                                    <p:animEffect transition="in" filter="fade">
                                      <p:cBhvr>
                                        <p:cTn id="403"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24" grpId="0" animBg="1"/>
      <p:bldP spid="25" grpId="0" animBg="1"/>
      <p:bldP spid="26" grpId="0" animBg="1"/>
      <p:bldP spid="5" grpId="0" animBg="1"/>
      <p:bldP spid="6" grpId="0" animBg="1"/>
      <p:bldP spid="7" grpId="0" animBg="1"/>
      <p:bldP spid="8" grpId="0" animBg="1"/>
      <p:bldP spid="9" grpId="0" animBg="1"/>
      <p:bldP spid="10" grpId="0" animBg="1"/>
      <p:bldP spid="11" grpId="0" animBg="1"/>
      <p:bldP spid="12" grpId="0" animBg="1"/>
      <p:bldP spid="13" grpId="0" animBg="1"/>
      <p:bldP spid="20" grpId="0" animBg="1"/>
      <p:bldP spid="21" grpId="0" animBg="1"/>
      <p:bldP spid="22" grpId="0" animBg="1"/>
      <p:bldP spid="23" grpId="0" animBg="1"/>
      <p:bldP spid="27" grpId="0" animBg="1"/>
      <p:bldP spid="28" grpId="0" animBg="1"/>
      <p:bldP spid="29" grpId="0" animBg="1"/>
      <p:bldP spid="31" grpId="0" animBg="1"/>
      <p:bldP spid="32" grpId="0" animBg="1"/>
      <p:bldP spid="33" grpId="0" animBg="1"/>
      <p:bldP spid="34" grpId="0" animBg="1"/>
      <p:bldP spid="35" grpId="0" animBg="1"/>
      <p:bldP spid="36" grpId="0" animBg="1"/>
      <p:bldP spid="65" grpId="0" animBg="1"/>
      <p:bldP spid="66" grpId="0" animBg="1"/>
      <p:bldP spid="67" grpId="0" animBg="1"/>
      <p:bldP spid="68" grpId="0" animBg="1"/>
      <p:bldP spid="69" grpId="0" animBg="1"/>
      <p:bldP spid="70" grpId="0" animBg="1"/>
      <p:bldP spid="71" grpId="0" animBg="1"/>
      <p:bldP spid="72" grpId="0" animBg="1"/>
      <p:bldP spid="73"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34" grpId="0" animBg="1"/>
      <p:bldP spid="137" grpId="0"/>
      <p:bldP spid="138" grpId="0"/>
      <p:bldP spid="139" grpId="0" animBg="1"/>
      <p:bldP spid="140" grpId="0"/>
      <p:bldP spid="141" grpId="0"/>
      <p:bldP spid="142" grpId="0"/>
      <p:bldP spid="143" grpId="0" animBg="1"/>
      <p:bldP spid="144" grpId="0"/>
      <p:bldP spid="145" grpId="0"/>
      <p:bldP spid="146" grpId="0"/>
      <p:bldP spid="147" grpId="0"/>
      <p:bldP spid="14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78411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SQUARE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66" name="Group 65"/>
          <p:cNvGrpSpPr/>
          <p:nvPr/>
        </p:nvGrpSpPr>
        <p:grpSpPr>
          <a:xfrm>
            <a:off x="3889055" y="4230364"/>
            <a:ext cx="4488328" cy="1499749"/>
            <a:chOff x="6213792" y="4114590"/>
            <a:chExt cx="3394232" cy="818709"/>
          </a:xfrm>
        </p:grpSpPr>
        <p:sp>
          <p:nvSpPr>
            <p:cNvPr id="67"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24"/>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26"/>
            <p:cNvSpPr>
              <a:spLocks/>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3" name="Group 72"/>
          <p:cNvGrpSpPr/>
          <p:nvPr/>
        </p:nvGrpSpPr>
        <p:grpSpPr>
          <a:xfrm>
            <a:off x="4352240" y="3453071"/>
            <a:ext cx="3509059" cy="1166636"/>
            <a:chOff x="6213792" y="4114590"/>
            <a:chExt cx="3394232" cy="814592"/>
          </a:xfrm>
        </p:grpSpPr>
        <p:sp>
          <p:nvSpPr>
            <p:cNvPr id="74"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0" name="Group 79"/>
          <p:cNvGrpSpPr/>
          <p:nvPr/>
        </p:nvGrpSpPr>
        <p:grpSpPr>
          <a:xfrm>
            <a:off x="4580008" y="2681481"/>
            <a:ext cx="3106424" cy="1034579"/>
            <a:chOff x="6213792" y="4114590"/>
            <a:chExt cx="3394232" cy="816016"/>
          </a:xfrm>
        </p:grpSpPr>
        <p:sp>
          <p:nvSpPr>
            <p:cNvPr id="81"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rgbClr val="96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rgbClr val="C4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rgbClr val="96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rgbClr val="C4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D0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7" name="Freeform 28"/>
          <p:cNvSpPr>
            <a:spLocks noEditPoints="1"/>
          </p:cNvSpPr>
          <p:nvPr/>
        </p:nvSpPr>
        <p:spPr bwMode="auto">
          <a:xfrm>
            <a:off x="4835945" y="2013527"/>
            <a:ext cx="2541648" cy="3771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88" name="Group 87"/>
          <p:cNvGrpSpPr/>
          <p:nvPr/>
        </p:nvGrpSpPr>
        <p:grpSpPr>
          <a:xfrm>
            <a:off x="4835945" y="2013527"/>
            <a:ext cx="2541648" cy="849278"/>
            <a:chOff x="6998409" y="1864492"/>
            <a:chExt cx="2777130" cy="761319"/>
          </a:xfrm>
        </p:grpSpPr>
        <p:sp>
          <p:nvSpPr>
            <p:cNvPr id="89" name="Freeform 25"/>
            <p:cNvSpPr>
              <a:spLocks/>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rgbClr val="FF1919"/>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26"/>
            <p:cNvSpPr>
              <a:spLocks/>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rgbClr val="FF4B4B"/>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27"/>
            <p:cNvSpPr>
              <a:spLocks noEditPoints="1"/>
            </p:cNvSpPr>
            <p:nvPr/>
          </p:nvSpPr>
          <p:spPr bwMode="auto">
            <a:xfrm>
              <a:off x="6998409" y="1864492"/>
              <a:ext cx="2777130" cy="338086"/>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92"/>
            <p:cNvSpPr/>
            <p:nvPr/>
          </p:nvSpPr>
          <p:spPr>
            <a:xfrm>
              <a:off x="7434232" y="1897512"/>
              <a:ext cx="1942332" cy="274849"/>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extBox 93"/>
          <p:cNvSpPr txBox="1"/>
          <p:nvPr/>
        </p:nvSpPr>
        <p:spPr>
          <a:xfrm>
            <a:off x="6724351" y="4911019"/>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01</a:t>
            </a:r>
            <a:endParaRPr lang="id-ID" sz="2400" b="1" dirty="0">
              <a:solidFill>
                <a:schemeClr val="bg1">
                  <a:lumMod val="95000"/>
                </a:schemeClr>
              </a:solidFill>
              <a:latin typeface="PT Sans" panose="020B0503020203020204" pitchFamily="34" charset="0"/>
            </a:endParaRPr>
          </a:p>
        </p:txBody>
      </p:sp>
      <p:sp>
        <p:nvSpPr>
          <p:cNvPr id="95" name="TextBox 94"/>
          <p:cNvSpPr txBox="1"/>
          <p:nvPr/>
        </p:nvSpPr>
        <p:spPr>
          <a:xfrm>
            <a:off x="6564228" y="3941960"/>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02</a:t>
            </a:r>
            <a:endParaRPr lang="id-ID" sz="2400" b="1" dirty="0">
              <a:solidFill>
                <a:schemeClr val="bg1">
                  <a:lumMod val="95000"/>
                </a:schemeClr>
              </a:solidFill>
              <a:latin typeface="PT Sans" panose="020B0503020203020204" pitchFamily="34" charset="0"/>
            </a:endParaRPr>
          </a:p>
        </p:txBody>
      </p:sp>
      <p:sp>
        <p:nvSpPr>
          <p:cNvPr id="96" name="TextBox 95"/>
          <p:cNvSpPr txBox="1"/>
          <p:nvPr/>
        </p:nvSpPr>
        <p:spPr>
          <a:xfrm>
            <a:off x="6440740" y="3085782"/>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03</a:t>
            </a:r>
            <a:endParaRPr lang="id-ID" sz="2400" b="1" dirty="0">
              <a:solidFill>
                <a:schemeClr val="bg1">
                  <a:lumMod val="95000"/>
                </a:schemeClr>
              </a:solidFill>
              <a:latin typeface="PT Sans" panose="020B0503020203020204" pitchFamily="34" charset="0"/>
            </a:endParaRPr>
          </a:p>
        </p:txBody>
      </p:sp>
      <p:sp>
        <p:nvSpPr>
          <p:cNvPr id="97" name="TextBox 96"/>
          <p:cNvSpPr txBox="1"/>
          <p:nvPr/>
        </p:nvSpPr>
        <p:spPr>
          <a:xfrm>
            <a:off x="6290899" y="2297241"/>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04</a:t>
            </a:r>
            <a:endParaRPr lang="id-ID" sz="2400" b="1" dirty="0">
              <a:solidFill>
                <a:schemeClr val="bg1">
                  <a:lumMod val="95000"/>
                </a:schemeClr>
              </a:solidFill>
              <a:latin typeface="PT Sans" panose="020B0503020203020204" pitchFamily="34" charset="0"/>
            </a:endParaRPr>
          </a:p>
        </p:txBody>
      </p:sp>
      <p:sp>
        <p:nvSpPr>
          <p:cNvPr id="126" name="Rectangle 125"/>
          <p:cNvSpPr/>
          <p:nvPr/>
        </p:nvSpPr>
        <p:spPr>
          <a:xfrm>
            <a:off x="8776252" y="2442993"/>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Rectangle 126"/>
          <p:cNvSpPr/>
          <p:nvPr/>
        </p:nvSpPr>
        <p:spPr>
          <a:xfrm>
            <a:off x="8776252" y="3204604"/>
            <a:ext cx="249237" cy="249237"/>
          </a:xfrm>
          <a:prstGeom prst="rect">
            <a:avLst/>
          </a:prstGeom>
          <a:solidFill>
            <a:srgbClr val="C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ectangle 127"/>
          <p:cNvSpPr/>
          <p:nvPr/>
        </p:nvSpPr>
        <p:spPr>
          <a:xfrm>
            <a:off x="8776252" y="3891893"/>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ectangle 128"/>
          <p:cNvSpPr/>
          <p:nvPr/>
        </p:nvSpPr>
        <p:spPr>
          <a:xfrm>
            <a:off x="8776252" y="4571202"/>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0" name="Group 129"/>
          <p:cNvGrpSpPr/>
          <p:nvPr/>
        </p:nvGrpSpPr>
        <p:grpSpPr>
          <a:xfrm>
            <a:off x="9225261" y="2398710"/>
            <a:ext cx="305291" cy="300429"/>
            <a:chOff x="6297613" y="1392238"/>
            <a:chExt cx="498475" cy="490537"/>
          </a:xfrm>
          <a:solidFill>
            <a:schemeClr val="bg1">
              <a:lumMod val="65000"/>
            </a:schemeClr>
          </a:solidFill>
        </p:grpSpPr>
        <p:sp>
          <p:nvSpPr>
            <p:cNvPr id="132" name="Freeform 131"/>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6" name="Group 135"/>
          <p:cNvGrpSpPr/>
          <p:nvPr/>
        </p:nvGrpSpPr>
        <p:grpSpPr>
          <a:xfrm>
            <a:off x="9236442" y="3156913"/>
            <a:ext cx="282929" cy="300430"/>
            <a:chOff x="6881813" y="2154238"/>
            <a:chExt cx="461963" cy="490538"/>
          </a:xfrm>
          <a:solidFill>
            <a:schemeClr val="bg1">
              <a:lumMod val="65000"/>
            </a:schemeClr>
          </a:solidFill>
        </p:grpSpPr>
        <p:sp>
          <p:nvSpPr>
            <p:cNvPr id="13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Freeform 28"/>
          <p:cNvSpPr>
            <a:spLocks noEditPoints="1"/>
          </p:cNvSpPr>
          <p:nvPr/>
        </p:nvSpPr>
        <p:spPr bwMode="auto">
          <a:xfrm>
            <a:off x="9227205" y="381805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41" name="Group 140"/>
          <p:cNvGrpSpPr/>
          <p:nvPr/>
        </p:nvGrpSpPr>
        <p:grpSpPr>
          <a:xfrm>
            <a:off x="9226233" y="4524533"/>
            <a:ext cx="303346" cy="300430"/>
            <a:chOff x="7219950" y="3429000"/>
            <a:chExt cx="495300" cy="490538"/>
          </a:xfrm>
          <a:solidFill>
            <a:schemeClr val="bg1">
              <a:lumMod val="65000"/>
            </a:schemeClr>
          </a:solidFill>
        </p:grpSpPr>
        <p:sp>
          <p:nvSpPr>
            <p:cNvPr id="14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2" name="TextBox 151"/>
          <p:cNvSpPr txBox="1"/>
          <p:nvPr/>
        </p:nvSpPr>
        <p:spPr>
          <a:xfrm>
            <a:off x="9597152" y="221746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153" name="TextBox 152"/>
          <p:cNvSpPr txBox="1"/>
          <p:nvPr/>
        </p:nvSpPr>
        <p:spPr>
          <a:xfrm>
            <a:off x="9597152" y="243220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54" name="TextBox 153"/>
          <p:cNvSpPr txBox="1"/>
          <p:nvPr/>
        </p:nvSpPr>
        <p:spPr>
          <a:xfrm>
            <a:off x="9597152" y="289682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158" name="TextBox 157"/>
          <p:cNvSpPr txBox="1"/>
          <p:nvPr/>
        </p:nvSpPr>
        <p:spPr>
          <a:xfrm>
            <a:off x="9597152" y="311156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0" name="TextBox 159"/>
          <p:cNvSpPr txBox="1"/>
          <p:nvPr/>
        </p:nvSpPr>
        <p:spPr>
          <a:xfrm>
            <a:off x="9597152" y="360330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161" name="TextBox 160"/>
          <p:cNvSpPr txBox="1"/>
          <p:nvPr/>
        </p:nvSpPr>
        <p:spPr>
          <a:xfrm>
            <a:off x="9597152" y="381805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2" name="TextBox 161"/>
          <p:cNvSpPr txBox="1"/>
          <p:nvPr/>
        </p:nvSpPr>
        <p:spPr>
          <a:xfrm>
            <a:off x="9597152" y="430979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163" name="TextBox 162"/>
          <p:cNvSpPr txBox="1"/>
          <p:nvPr/>
        </p:nvSpPr>
        <p:spPr>
          <a:xfrm>
            <a:off x="9597152" y="452453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4" name="TextBox 163"/>
          <p:cNvSpPr txBox="1"/>
          <p:nvPr/>
        </p:nvSpPr>
        <p:spPr>
          <a:xfrm>
            <a:off x="775109" y="2099739"/>
            <a:ext cx="323466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Bar Words</a:t>
            </a:r>
            <a:endParaRPr lang="id-ID" sz="4800" b="1" dirty="0">
              <a:solidFill>
                <a:srgbClr val="FF6D6D"/>
              </a:solidFill>
              <a:latin typeface="Raleway" panose="020B0003030101060003" pitchFamily="34" charset="0"/>
            </a:endParaRPr>
          </a:p>
        </p:txBody>
      </p:sp>
      <p:sp>
        <p:nvSpPr>
          <p:cNvPr id="165" name="Rectangle 164"/>
          <p:cNvSpPr/>
          <p:nvPr/>
        </p:nvSpPr>
        <p:spPr>
          <a:xfrm>
            <a:off x="816595" y="287557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5668038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fade">
                                      <p:cBhvr>
                                        <p:cTn id="15" dur="750"/>
                                        <p:tgtEl>
                                          <p:spTgt spid="88"/>
                                        </p:tgtEl>
                                      </p:cBhvr>
                                    </p:animEffect>
                                    <p:anim calcmode="lin" valueType="num">
                                      <p:cBhvr>
                                        <p:cTn id="16" dur="750" fill="hold"/>
                                        <p:tgtEl>
                                          <p:spTgt spid="88"/>
                                        </p:tgtEl>
                                        <p:attrNameLst>
                                          <p:attrName>ppt_x</p:attrName>
                                        </p:attrNameLst>
                                      </p:cBhvr>
                                      <p:tavLst>
                                        <p:tav tm="0">
                                          <p:val>
                                            <p:strVal val="#ppt_x"/>
                                          </p:val>
                                        </p:tav>
                                        <p:tav tm="100000">
                                          <p:val>
                                            <p:strVal val="#ppt_x"/>
                                          </p:val>
                                        </p:tav>
                                      </p:tavLst>
                                    </p:anim>
                                    <p:anim calcmode="lin" valueType="num">
                                      <p:cBhvr>
                                        <p:cTn id="17" dur="750" fill="hold"/>
                                        <p:tgtEl>
                                          <p:spTgt spid="88"/>
                                        </p:tgtEl>
                                        <p:attrNameLst>
                                          <p:attrName>ppt_y</p:attrName>
                                        </p:attrNameLst>
                                      </p:cBhvr>
                                      <p:tavLst>
                                        <p:tav tm="0">
                                          <p:val>
                                            <p:strVal val="#ppt_y+.1"/>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97"/>
                                        </p:tgtEl>
                                        <p:attrNameLst>
                                          <p:attrName>style.visibility</p:attrName>
                                        </p:attrNameLst>
                                      </p:cBhvr>
                                      <p:to>
                                        <p:strVal val="visible"/>
                                      </p:to>
                                    </p:set>
                                    <p:animEffect transition="in" filter="fade">
                                      <p:cBhvr>
                                        <p:cTn id="20" dur="500"/>
                                        <p:tgtEl>
                                          <p:spTgt spid="97"/>
                                        </p:tgtEl>
                                      </p:cBhvr>
                                    </p:animEffect>
                                  </p:childTnLst>
                                </p:cTn>
                              </p:par>
                            </p:childTnLst>
                          </p:cTn>
                        </p:par>
                        <p:par>
                          <p:cTn id="21" fill="hold">
                            <p:stCondLst>
                              <p:cond delay="1750"/>
                            </p:stCondLst>
                            <p:childTnLst>
                              <p:par>
                                <p:cTn id="22" presetID="42" presetClass="entr" presetSubtype="0" fill="hold"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750"/>
                                        <p:tgtEl>
                                          <p:spTgt spid="80"/>
                                        </p:tgtEl>
                                      </p:cBhvr>
                                    </p:animEffect>
                                    <p:anim calcmode="lin" valueType="num">
                                      <p:cBhvr>
                                        <p:cTn id="25" dur="750" fill="hold"/>
                                        <p:tgtEl>
                                          <p:spTgt spid="80"/>
                                        </p:tgtEl>
                                        <p:attrNameLst>
                                          <p:attrName>ppt_x</p:attrName>
                                        </p:attrNameLst>
                                      </p:cBhvr>
                                      <p:tavLst>
                                        <p:tav tm="0">
                                          <p:val>
                                            <p:strVal val="#ppt_x"/>
                                          </p:val>
                                        </p:tav>
                                        <p:tav tm="100000">
                                          <p:val>
                                            <p:strVal val="#ppt_x"/>
                                          </p:val>
                                        </p:tav>
                                      </p:tavLst>
                                    </p:anim>
                                    <p:anim calcmode="lin" valueType="num">
                                      <p:cBhvr>
                                        <p:cTn id="26" dur="750" fill="hold"/>
                                        <p:tgtEl>
                                          <p:spTgt spid="80"/>
                                        </p:tgtEl>
                                        <p:attrNameLst>
                                          <p:attrName>ppt_y</p:attrName>
                                        </p:attrNameLst>
                                      </p:cBhvr>
                                      <p:tavLst>
                                        <p:tav tm="0">
                                          <p:val>
                                            <p:strVal val="#ppt_y+.1"/>
                                          </p:val>
                                        </p:tav>
                                        <p:tav tm="100000">
                                          <p:val>
                                            <p:strVal val="#ppt_y"/>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500"/>
                                        <p:tgtEl>
                                          <p:spTgt spid="96"/>
                                        </p:tgtEl>
                                      </p:cBhvr>
                                    </p:animEffect>
                                  </p:childTnLst>
                                </p:cTn>
                              </p:par>
                            </p:childTnLst>
                          </p:cTn>
                        </p:par>
                        <p:par>
                          <p:cTn id="30" fill="hold">
                            <p:stCondLst>
                              <p:cond delay="2500"/>
                            </p:stCondLst>
                            <p:childTnLst>
                              <p:par>
                                <p:cTn id="31" presetID="42" presetClass="entr" presetSubtype="0" fill="hold" nodeType="after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750"/>
                                        <p:tgtEl>
                                          <p:spTgt spid="73"/>
                                        </p:tgtEl>
                                      </p:cBhvr>
                                    </p:animEffect>
                                    <p:anim calcmode="lin" valueType="num">
                                      <p:cBhvr>
                                        <p:cTn id="34" dur="750" fill="hold"/>
                                        <p:tgtEl>
                                          <p:spTgt spid="73"/>
                                        </p:tgtEl>
                                        <p:attrNameLst>
                                          <p:attrName>ppt_x</p:attrName>
                                        </p:attrNameLst>
                                      </p:cBhvr>
                                      <p:tavLst>
                                        <p:tav tm="0">
                                          <p:val>
                                            <p:strVal val="#ppt_x"/>
                                          </p:val>
                                        </p:tav>
                                        <p:tav tm="100000">
                                          <p:val>
                                            <p:strVal val="#ppt_x"/>
                                          </p:val>
                                        </p:tav>
                                      </p:tavLst>
                                    </p:anim>
                                    <p:anim calcmode="lin" valueType="num">
                                      <p:cBhvr>
                                        <p:cTn id="35" dur="750" fill="hold"/>
                                        <p:tgtEl>
                                          <p:spTgt spid="73"/>
                                        </p:tgtEl>
                                        <p:attrNameLst>
                                          <p:attrName>ppt_y</p:attrName>
                                        </p:attrNameLst>
                                      </p:cBhvr>
                                      <p:tavLst>
                                        <p:tav tm="0">
                                          <p:val>
                                            <p:strVal val="#ppt_y+.1"/>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fade">
                                      <p:cBhvr>
                                        <p:cTn id="38" dur="500"/>
                                        <p:tgtEl>
                                          <p:spTgt spid="95"/>
                                        </p:tgtEl>
                                      </p:cBhvr>
                                    </p:animEffect>
                                  </p:childTnLst>
                                </p:cTn>
                              </p:par>
                            </p:childTnLst>
                          </p:cTn>
                        </p:par>
                        <p:par>
                          <p:cTn id="39" fill="hold">
                            <p:stCondLst>
                              <p:cond delay="3250"/>
                            </p:stCondLst>
                            <p:childTnLst>
                              <p:par>
                                <p:cTn id="40" presetID="42" presetClass="entr" presetSubtype="0"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750"/>
                                        <p:tgtEl>
                                          <p:spTgt spid="66"/>
                                        </p:tgtEl>
                                      </p:cBhvr>
                                    </p:animEffect>
                                    <p:anim calcmode="lin" valueType="num">
                                      <p:cBhvr>
                                        <p:cTn id="43" dur="750" fill="hold"/>
                                        <p:tgtEl>
                                          <p:spTgt spid="66"/>
                                        </p:tgtEl>
                                        <p:attrNameLst>
                                          <p:attrName>ppt_x</p:attrName>
                                        </p:attrNameLst>
                                      </p:cBhvr>
                                      <p:tavLst>
                                        <p:tav tm="0">
                                          <p:val>
                                            <p:strVal val="#ppt_x"/>
                                          </p:val>
                                        </p:tav>
                                        <p:tav tm="100000">
                                          <p:val>
                                            <p:strVal val="#ppt_x"/>
                                          </p:val>
                                        </p:tav>
                                      </p:tavLst>
                                    </p:anim>
                                    <p:anim calcmode="lin" valueType="num">
                                      <p:cBhvr>
                                        <p:cTn id="44" dur="750" fill="hold"/>
                                        <p:tgtEl>
                                          <p:spTgt spid="66"/>
                                        </p:tgtEl>
                                        <p:attrNameLst>
                                          <p:attrName>ppt_y</p:attrName>
                                        </p:attrNameLst>
                                      </p:cBhvr>
                                      <p:tavLst>
                                        <p:tav tm="0">
                                          <p:val>
                                            <p:strVal val="#ppt_y+.1"/>
                                          </p:val>
                                        </p:tav>
                                        <p:tav tm="100000">
                                          <p:val>
                                            <p:strVal val="#ppt_y"/>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94"/>
                                        </p:tgtEl>
                                        <p:attrNameLst>
                                          <p:attrName>style.visibility</p:attrName>
                                        </p:attrNameLst>
                                      </p:cBhvr>
                                      <p:to>
                                        <p:strVal val="visible"/>
                                      </p:to>
                                    </p:set>
                                    <p:animEffect transition="in" filter="fade">
                                      <p:cBhvr>
                                        <p:cTn id="47" dur="500"/>
                                        <p:tgtEl>
                                          <p:spTgt spid="94"/>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126"/>
                                        </p:tgtEl>
                                        <p:attrNameLst>
                                          <p:attrName>style.visibility</p:attrName>
                                        </p:attrNameLst>
                                      </p:cBhvr>
                                      <p:to>
                                        <p:strVal val="visible"/>
                                      </p:to>
                                    </p:set>
                                    <p:anim calcmode="lin" valueType="num">
                                      <p:cBhvr>
                                        <p:cTn id="51" dur="500" fill="hold"/>
                                        <p:tgtEl>
                                          <p:spTgt spid="126"/>
                                        </p:tgtEl>
                                        <p:attrNameLst>
                                          <p:attrName>ppt_w</p:attrName>
                                        </p:attrNameLst>
                                      </p:cBhvr>
                                      <p:tavLst>
                                        <p:tav tm="0">
                                          <p:val>
                                            <p:fltVal val="0"/>
                                          </p:val>
                                        </p:tav>
                                        <p:tav tm="100000">
                                          <p:val>
                                            <p:strVal val="#ppt_w"/>
                                          </p:val>
                                        </p:tav>
                                      </p:tavLst>
                                    </p:anim>
                                    <p:anim calcmode="lin" valueType="num">
                                      <p:cBhvr>
                                        <p:cTn id="52" dur="500" fill="hold"/>
                                        <p:tgtEl>
                                          <p:spTgt spid="126"/>
                                        </p:tgtEl>
                                        <p:attrNameLst>
                                          <p:attrName>ppt_h</p:attrName>
                                        </p:attrNameLst>
                                      </p:cBhvr>
                                      <p:tavLst>
                                        <p:tav tm="0">
                                          <p:val>
                                            <p:fltVal val="0"/>
                                          </p:val>
                                        </p:tav>
                                        <p:tav tm="100000">
                                          <p:val>
                                            <p:strVal val="#ppt_h"/>
                                          </p:val>
                                        </p:tav>
                                      </p:tavLst>
                                    </p:anim>
                                    <p:animEffect transition="in" filter="fade">
                                      <p:cBhvr>
                                        <p:cTn id="53" dur="500"/>
                                        <p:tgtEl>
                                          <p:spTgt spid="126"/>
                                        </p:tgtEl>
                                      </p:cBhvr>
                                    </p:animEffect>
                                  </p:childTnLst>
                                </p:cTn>
                              </p:par>
                              <p:par>
                                <p:cTn id="54" presetID="10" presetClass="entr" presetSubtype="0" fill="hold" nodeType="withEffect">
                                  <p:stCondLst>
                                    <p:cond delay="0"/>
                                  </p:stCondLst>
                                  <p:childTnLst>
                                    <p:set>
                                      <p:cBhvr>
                                        <p:cTn id="55" dur="1" fill="hold">
                                          <p:stCondLst>
                                            <p:cond delay="0"/>
                                          </p:stCondLst>
                                        </p:cTn>
                                        <p:tgtEl>
                                          <p:spTgt spid="130"/>
                                        </p:tgtEl>
                                        <p:attrNameLst>
                                          <p:attrName>style.visibility</p:attrName>
                                        </p:attrNameLst>
                                      </p:cBhvr>
                                      <p:to>
                                        <p:strVal val="visible"/>
                                      </p:to>
                                    </p:set>
                                    <p:animEffect transition="in" filter="fade">
                                      <p:cBhvr>
                                        <p:cTn id="56" dur="500"/>
                                        <p:tgtEl>
                                          <p:spTgt spid="130"/>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152"/>
                                        </p:tgtEl>
                                        <p:attrNameLst>
                                          <p:attrName>style.visibility</p:attrName>
                                        </p:attrNameLst>
                                      </p:cBhvr>
                                      <p:to>
                                        <p:strVal val="visible"/>
                                      </p:to>
                                    </p:set>
                                    <p:animEffect transition="in" filter="fade">
                                      <p:cBhvr>
                                        <p:cTn id="60" dur="500"/>
                                        <p:tgtEl>
                                          <p:spTgt spid="15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53"/>
                                        </p:tgtEl>
                                        <p:attrNameLst>
                                          <p:attrName>style.visibility</p:attrName>
                                        </p:attrNameLst>
                                      </p:cBhvr>
                                      <p:to>
                                        <p:strVal val="visible"/>
                                      </p:to>
                                    </p:set>
                                    <p:animEffect transition="in" filter="fade">
                                      <p:cBhvr>
                                        <p:cTn id="63" dur="500"/>
                                        <p:tgtEl>
                                          <p:spTgt spid="153"/>
                                        </p:tgtEl>
                                      </p:cBhvr>
                                    </p:animEffect>
                                  </p:childTnLst>
                                </p:cTn>
                              </p:par>
                            </p:childTnLst>
                          </p:cTn>
                        </p:par>
                        <p:par>
                          <p:cTn id="64" fill="hold">
                            <p:stCondLst>
                              <p:cond delay="5000"/>
                            </p:stCondLst>
                            <p:childTnLst>
                              <p:par>
                                <p:cTn id="65" presetID="53" presetClass="entr" presetSubtype="16" fill="hold" grpId="0" nodeType="afterEffect">
                                  <p:stCondLst>
                                    <p:cond delay="0"/>
                                  </p:stCondLst>
                                  <p:childTnLst>
                                    <p:set>
                                      <p:cBhvr>
                                        <p:cTn id="66" dur="1" fill="hold">
                                          <p:stCondLst>
                                            <p:cond delay="0"/>
                                          </p:stCondLst>
                                        </p:cTn>
                                        <p:tgtEl>
                                          <p:spTgt spid="127"/>
                                        </p:tgtEl>
                                        <p:attrNameLst>
                                          <p:attrName>style.visibility</p:attrName>
                                        </p:attrNameLst>
                                      </p:cBhvr>
                                      <p:to>
                                        <p:strVal val="visible"/>
                                      </p:to>
                                    </p:set>
                                    <p:anim calcmode="lin" valueType="num">
                                      <p:cBhvr>
                                        <p:cTn id="67" dur="500" fill="hold"/>
                                        <p:tgtEl>
                                          <p:spTgt spid="127"/>
                                        </p:tgtEl>
                                        <p:attrNameLst>
                                          <p:attrName>ppt_w</p:attrName>
                                        </p:attrNameLst>
                                      </p:cBhvr>
                                      <p:tavLst>
                                        <p:tav tm="0">
                                          <p:val>
                                            <p:fltVal val="0"/>
                                          </p:val>
                                        </p:tav>
                                        <p:tav tm="100000">
                                          <p:val>
                                            <p:strVal val="#ppt_w"/>
                                          </p:val>
                                        </p:tav>
                                      </p:tavLst>
                                    </p:anim>
                                    <p:anim calcmode="lin" valueType="num">
                                      <p:cBhvr>
                                        <p:cTn id="68" dur="500" fill="hold"/>
                                        <p:tgtEl>
                                          <p:spTgt spid="127"/>
                                        </p:tgtEl>
                                        <p:attrNameLst>
                                          <p:attrName>ppt_h</p:attrName>
                                        </p:attrNameLst>
                                      </p:cBhvr>
                                      <p:tavLst>
                                        <p:tav tm="0">
                                          <p:val>
                                            <p:fltVal val="0"/>
                                          </p:val>
                                        </p:tav>
                                        <p:tav tm="100000">
                                          <p:val>
                                            <p:strVal val="#ppt_h"/>
                                          </p:val>
                                        </p:tav>
                                      </p:tavLst>
                                    </p:anim>
                                    <p:animEffect transition="in" filter="fade">
                                      <p:cBhvr>
                                        <p:cTn id="69" dur="500"/>
                                        <p:tgtEl>
                                          <p:spTgt spid="127"/>
                                        </p:tgtEl>
                                      </p:cBhvr>
                                    </p:animEffect>
                                  </p:childTnLst>
                                </p:cTn>
                              </p:par>
                              <p:par>
                                <p:cTn id="70" presetID="10" presetClass="entr" presetSubtype="0" fill="hold" nodeType="withEffect">
                                  <p:stCondLst>
                                    <p:cond delay="0"/>
                                  </p:stCondLst>
                                  <p:childTnLst>
                                    <p:set>
                                      <p:cBhvr>
                                        <p:cTn id="71" dur="1" fill="hold">
                                          <p:stCondLst>
                                            <p:cond delay="0"/>
                                          </p:stCondLst>
                                        </p:cTn>
                                        <p:tgtEl>
                                          <p:spTgt spid="136"/>
                                        </p:tgtEl>
                                        <p:attrNameLst>
                                          <p:attrName>style.visibility</p:attrName>
                                        </p:attrNameLst>
                                      </p:cBhvr>
                                      <p:to>
                                        <p:strVal val="visible"/>
                                      </p:to>
                                    </p:set>
                                    <p:animEffect transition="in" filter="fade">
                                      <p:cBhvr>
                                        <p:cTn id="72" dur="500"/>
                                        <p:tgtEl>
                                          <p:spTgt spid="136"/>
                                        </p:tgtEl>
                                      </p:cBhvr>
                                    </p:animEffect>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154"/>
                                        </p:tgtEl>
                                        <p:attrNameLst>
                                          <p:attrName>style.visibility</p:attrName>
                                        </p:attrNameLst>
                                      </p:cBhvr>
                                      <p:to>
                                        <p:strVal val="visible"/>
                                      </p:to>
                                    </p:set>
                                    <p:animEffect transition="in" filter="fade">
                                      <p:cBhvr>
                                        <p:cTn id="76" dur="500"/>
                                        <p:tgtEl>
                                          <p:spTgt spid="1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8"/>
                                        </p:tgtEl>
                                        <p:attrNameLst>
                                          <p:attrName>style.visibility</p:attrName>
                                        </p:attrNameLst>
                                      </p:cBhvr>
                                      <p:to>
                                        <p:strVal val="visible"/>
                                      </p:to>
                                    </p:set>
                                    <p:animEffect transition="in" filter="fade">
                                      <p:cBhvr>
                                        <p:cTn id="79" dur="500"/>
                                        <p:tgtEl>
                                          <p:spTgt spid="158"/>
                                        </p:tgtEl>
                                      </p:cBhvr>
                                    </p:animEffect>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128"/>
                                        </p:tgtEl>
                                        <p:attrNameLst>
                                          <p:attrName>style.visibility</p:attrName>
                                        </p:attrNameLst>
                                      </p:cBhvr>
                                      <p:to>
                                        <p:strVal val="visible"/>
                                      </p:to>
                                    </p:set>
                                    <p:anim calcmode="lin" valueType="num">
                                      <p:cBhvr>
                                        <p:cTn id="83" dur="500" fill="hold"/>
                                        <p:tgtEl>
                                          <p:spTgt spid="128"/>
                                        </p:tgtEl>
                                        <p:attrNameLst>
                                          <p:attrName>ppt_w</p:attrName>
                                        </p:attrNameLst>
                                      </p:cBhvr>
                                      <p:tavLst>
                                        <p:tav tm="0">
                                          <p:val>
                                            <p:fltVal val="0"/>
                                          </p:val>
                                        </p:tav>
                                        <p:tav tm="100000">
                                          <p:val>
                                            <p:strVal val="#ppt_w"/>
                                          </p:val>
                                        </p:tav>
                                      </p:tavLst>
                                    </p:anim>
                                    <p:anim calcmode="lin" valueType="num">
                                      <p:cBhvr>
                                        <p:cTn id="84" dur="500" fill="hold"/>
                                        <p:tgtEl>
                                          <p:spTgt spid="128"/>
                                        </p:tgtEl>
                                        <p:attrNameLst>
                                          <p:attrName>ppt_h</p:attrName>
                                        </p:attrNameLst>
                                      </p:cBhvr>
                                      <p:tavLst>
                                        <p:tav tm="0">
                                          <p:val>
                                            <p:fltVal val="0"/>
                                          </p:val>
                                        </p:tav>
                                        <p:tav tm="100000">
                                          <p:val>
                                            <p:strVal val="#ppt_h"/>
                                          </p:val>
                                        </p:tav>
                                      </p:tavLst>
                                    </p:anim>
                                    <p:animEffect transition="in" filter="fade">
                                      <p:cBhvr>
                                        <p:cTn id="85" dur="500"/>
                                        <p:tgtEl>
                                          <p:spTgt spid="12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0"/>
                                        </p:tgtEl>
                                        <p:attrNameLst>
                                          <p:attrName>style.visibility</p:attrName>
                                        </p:attrNameLst>
                                      </p:cBhvr>
                                      <p:to>
                                        <p:strVal val="visible"/>
                                      </p:to>
                                    </p:set>
                                    <p:animEffect transition="in" filter="fade">
                                      <p:cBhvr>
                                        <p:cTn id="88" dur="500"/>
                                        <p:tgtEl>
                                          <p:spTgt spid="140"/>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160"/>
                                        </p:tgtEl>
                                        <p:attrNameLst>
                                          <p:attrName>style.visibility</p:attrName>
                                        </p:attrNameLst>
                                      </p:cBhvr>
                                      <p:to>
                                        <p:strVal val="visible"/>
                                      </p:to>
                                    </p:set>
                                    <p:animEffect transition="in" filter="fade">
                                      <p:cBhvr>
                                        <p:cTn id="92" dur="500"/>
                                        <p:tgtEl>
                                          <p:spTgt spid="1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childTnLst>
                          </p:cTn>
                        </p:par>
                        <p:par>
                          <p:cTn id="96" fill="hold">
                            <p:stCondLst>
                              <p:cond delay="7000"/>
                            </p:stCondLst>
                            <p:childTnLst>
                              <p:par>
                                <p:cTn id="97" presetID="53" presetClass="entr" presetSubtype="16" fill="hold" grpId="0" nodeType="afterEffect">
                                  <p:stCondLst>
                                    <p:cond delay="0"/>
                                  </p:stCondLst>
                                  <p:childTnLst>
                                    <p:set>
                                      <p:cBhvr>
                                        <p:cTn id="98" dur="1" fill="hold">
                                          <p:stCondLst>
                                            <p:cond delay="0"/>
                                          </p:stCondLst>
                                        </p:cTn>
                                        <p:tgtEl>
                                          <p:spTgt spid="129"/>
                                        </p:tgtEl>
                                        <p:attrNameLst>
                                          <p:attrName>style.visibility</p:attrName>
                                        </p:attrNameLst>
                                      </p:cBhvr>
                                      <p:to>
                                        <p:strVal val="visible"/>
                                      </p:to>
                                    </p:set>
                                    <p:anim calcmode="lin" valueType="num">
                                      <p:cBhvr>
                                        <p:cTn id="99" dur="500" fill="hold"/>
                                        <p:tgtEl>
                                          <p:spTgt spid="129"/>
                                        </p:tgtEl>
                                        <p:attrNameLst>
                                          <p:attrName>ppt_w</p:attrName>
                                        </p:attrNameLst>
                                      </p:cBhvr>
                                      <p:tavLst>
                                        <p:tav tm="0">
                                          <p:val>
                                            <p:fltVal val="0"/>
                                          </p:val>
                                        </p:tav>
                                        <p:tav tm="100000">
                                          <p:val>
                                            <p:strVal val="#ppt_w"/>
                                          </p:val>
                                        </p:tav>
                                      </p:tavLst>
                                    </p:anim>
                                    <p:anim calcmode="lin" valueType="num">
                                      <p:cBhvr>
                                        <p:cTn id="100" dur="500" fill="hold"/>
                                        <p:tgtEl>
                                          <p:spTgt spid="129"/>
                                        </p:tgtEl>
                                        <p:attrNameLst>
                                          <p:attrName>ppt_h</p:attrName>
                                        </p:attrNameLst>
                                      </p:cBhvr>
                                      <p:tavLst>
                                        <p:tav tm="0">
                                          <p:val>
                                            <p:fltVal val="0"/>
                                          </p:val>
                                        </p:tav>
                                        <p:tav tm="100000">
                                          <p:val>
                                            <p:strVal val="#ppt_h"/>
                                          </p:val>
                                        </p:tav>
                                      </p:tavLst>
                                    </p:anim>
                                    <p:animEffect transition="in" filter="fade">
                                      <p:cBhvr>
                                        <p:cTn id="101" dur="500"/>
                                        <p:tgtEl>
                                          <p:spTgt spid="129"/>
                                        </p:tgtEl>
                                      </p:cBhvr>
                                    </p:animEffect>
                                  </p:childTnLst>
                                </p:cTn>
                              </p:par>
                              <p:par>
                                <p:cTn id="102" presetID="10" presetClass="entr" presetSubtype="0" fill="hold" nodeType="withEffect">
                                  <p:stCondLst>
                                    <p:cond delay="0"/>
                                  </p:stCondLst>
                                  <p:childTnLst>
                                    <p:set>
                                      <p:cBhvr>
                                        <p:cTn id="103" dur="1" fill="hold">
                                          <p:stCondLst>
                                            <p:cond delay="0"/>
                                          </p:stCondLst>
                                        </p:cTn>
                                        <p:tgtEl>
                                          <p:spTgt spid="141"/>
                                        </p:tgtEl>
                                        <p:attrNameLst>
                                          <p:attrName>style.visibility</p:attrName>
                                        </p:attrNameLst>
                                      </p:cBhvr>
                                      <p:to>
                                        <p:strVal val="visible"/>
                                      </p:to>
                                    </p:set>
                                    <p:animEffect transition="in" filter="fade">
                                      <p:cBhvr>
                                        <p:cTn id="104" dur="500"/>
                                        <p:tgtEl>
                                          <p:spTgt spid="141"/>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162"/>
                                        </p:tgtEl>
                                        <p:attrNameLst>
                                          <p:attrName>style.visibility</p:attrName>
                                        </p:attrNameLst>
                                      </p:cBhvr>
                                      <p:to>
                                        <p:strVal val="visible"/>
                                      </p:to>
                                    </p:set>
                                    <p:animEffect transition="in" filter="fade">
                                      <p:cBhvr>
                                        <p:cTn id="108" dur="500"/>
                                        <p:tgtEl>
                                          <p:spTgt spid="16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63"/>
                                        </p:tgtEl>
                                        <p:attrNameLst>
                                          <p:attrName>style.visibility</p:attrName>
                                        </p:attrNameLst>
                                      </p:cBhvr>
                                      <p:to>
                                        <p:strVal val="visible"/>
                                      </p:to>
                                    </p:set>
                                    <p:animEffect transition="in" filter="fade">
                                      <p:cBhvr>
                                        <p:cTn id="111" dur="500"/>
                                        <p:tgtEl>
                                          <p:spTgt spid="163"/>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164"/>
                                        </p:tgtEl>
                                        <p:attrNameLst>
                                          <p:attrName>style.visibility</p:attrName>
                                        </p:attrNameLst>
                                      </p:cBhvr>
                                      <p:to>
                                        <p:strVal val="visible"/>
                                      </p:to>
                                    </p:set>
                                    <p:animEffect transition="in" filter="fade">
                                      <p:cBhvr>
                                        <p:cTn id="115" dur="500"/>
                                        <p:tgtEl>
                                          <p:spTgt spid="164"/>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65"/>
                                        </p:tgtEl>
                                        <p:attrNameLst>
                                          <p:attrName>style.visibility</p:attrName>
                                        </p:attrNameLst>
                                      </p:cBhvr>
                                      <p:to>
                                        <p:strVal val="visible"/>
                                      </p:to>
                                    </p:set>
                                    <p:animEffect transition="in" filter="fade">
                                      <p:cBhvr>
                                        <p:cTn id="118"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94" grpId="0"/>
      <p:bldP spid="95" grpId="0"/>
      <p:bldP spid="96" grpId="0"/>
      <p:bldP spid="97" grpId="0"/>
      <p:bldP spid="126" grpId="0" animBg="1"/>
      <p:bldP spid="127" grpId="0" animBg="1"/>
      <p:bldP spid="128" grpId="0" animBg="1"/>
      <p:bldP spid="129" grpId="0" animBg="1"/>
      <p:bldP spid="140" grpId="0" animBg="1"/>
      <p:bldP spid="152" grpId="0"/>
      <p:bldP spid="153" grpId="0"/>
      <p:bldP spid="154" grpId="0"/>
      <p:bldP spid="158" grpId="0"/>
      <p:bldP spid="160" grpId="0"/>
      <p:bldP spid="161" grpId="0"/>
      <p:bldP spid="162" grpId="0"/>
      <p:bldP spid="163" grpId="0"/>
      <p:bldP spid="164" grpId="0"/>
      <p:bldP spid="16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Freeform 66"/>
          <p:cNvSpPr>
            <a:spLocks/>
          </p:cNvSpPr>
          <p:nvPr/>
        </p:nvSpPr>
        <p:spPr bwMode="auto">
          <a:xfrm>
            <a:off x="5952318" y="3675215"/>
            <a:ext cx="1873123" cy="1807400"/>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68"/>
          <p:cNvSpPr>
            <a:spLocks/>
          </p:cNvSpPr>
          <p:nvPr/>
        </p:nvSpPr>
        <p:spPr bwMode="auto">
          <a:xfrm>
            <a:off x="6443680" y="3144732"/>
            <a:ext cx="1372372" cy="1326991"/>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F20000"/>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70"/>
          <p:cNvSpPr>
            <a:spLocks/>
          </p:cNvSpPr>
          <p:nvPr/>
        </p:nvSpPr>
        <p:spPr bwMode="auto">
          <a:xfrm>
            <a:off x="6836456" y="2597035"/>
            <a:ext cx="984290" cy="1081310"/>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FF3B3B"/>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72"/>
          <p:cNvSpPr>
            <a:spLocks/>
          </p:cNvSpPr>
          <p:nvPr/>
        </p:nvSpPr>
        <p:spPr bwMode="auto">
          <a:xfrm>
            <a:off x="5318554" y="4385655"/>
            <a:ext cx="2497497" cy="2375439"/>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67"/>
          <p:cNvSpPr>
            <a:spLocks/>
          </p:cNvSpPr>
          <p:nvPr/>
        </p:nvSpPr>
        <p:spPr bwMode="auto">
          <a:xfrm>
            <a:off x="7825440" y="2151054"/>
            <a:ext cx="4376879" cy="3331561"/>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69"/>
          <p:cNvSpPr>
            <a:spLocks/>
          </p:cNvSpPr>
          <p:nvPr/>
        </p:nvSpPr>
        <p:spPr bwMode="auto">
          <a:xfrm>
            <a:off x="7816051" y="1323249"/>
            <a:ext cx="4386268" cy="3148474"/>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solidFill>
            <a:srgbClr val="FF3B3B"/>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71"/>
          <p:cNvSpPr>
            <a:spLocks/>
          </p:cNvSpPr>
          <p:nvPr/>
        </p:nvSpPr>
        <p:spPr bwMode="auto">
          <a:xfrm>
            <a:off x="7820746" y="500138"/>
            <a:ext cx="4381573" cy="3178206"/>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solidFill>
            <a:srgbClr val="FF5D5D"/>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73"/>
          <p:cNvSpPr>
            <a:spLocks/>
          </p:cNvSpPr>
          <p:nvPr/>
        </p:nvSpPr>
        <p:spPr bwMode="auto">
          <a:xfrm>
            <a:off x="7816051" y="3224539"/>
            <a:ext cx="4386268" cy="3536556"/>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TextBox 91"/>
          <p:cNvSpPr txBox="1"/>
          <p:nvPr/>
        </p:nvSpPr>
        <p:spPr>
          <a:xfrm>
            <a:off x="777034" y="500139"/>
            <a:ext cx="303621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6" name="Freeform 53"/>
          <p:cNvSpPr>
            <a:spLocks/>
          </p:cNvSpPr>
          <p:nvPr/>
        </p:nvSpPr>
        <p:spPr bwMode="auto">
          <a:xfrm>
            <a:off x="7827994" y="1653153"/>
            <a:ext cx="700649" cy="1200108"/>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54"/>
          <p:cNvSpPr>
            <a:spLocks/>
          </p:cNvSpPr>
          <p:nvPr/>
        </p:nvSpPr>
        <p:spPr bwMode="auto">
          <a:xfrm>
            <a:off x="7242713" y="1653153"/>
            <a:ext cx="585281" cy="1200108"/>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8603755" y="2678397"/>
            <a:ext cx="305291" cy="300429"/>
            <a:chOff x="6297613" y="1392238"/>
            <a:chExt cx="498475" cy="490537"/>
          </a:xfrm>
          <a:solidFill>
            <a:schemeClr val="bg1"/>
          </a:solidFill>
        </p:grpSpPr>
        <p:sp>
          <p:nvSpPr>
            <p:cNvPr id="162" name="Freeform 161"/>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2"/>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3"/>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5" name="Group 164"/>
          <p:cNvGrpSpPr/>
          <p:nvPr/>
        </p:nvGrpSpPr>
        <p:grpSpPr>
          <a:xfrm>
            <a:off x="8914666" y="3314496"/>
            <a:ext cx="282929" cy="300430"/>
            <a:chOff x="6881813" y="2154238"/>
            <a:chExt cx="461963" cy="490538"/>
          </a:xfrm>
          <a:solidFill>
            <a:schemeClr val="bg1"/>
          </a:solidFill>
        </p:grpSpPr>
        <p:sp>
          <p:nvSpPr>
            <p:cNvPr id="166"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9" name="Freeform 28"/>
          <p:cNvSpPr>
            <a:spLocks noEditPoints="1"/>
          </p:cNvSpPr>
          <p:nvPr/>
        </p:nvSpPr>
        <p:spPr bwMode="auto">
          <a:xfrm>
            <a:off x="9235069" y="4030572"/>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0" name="Group 169"/>
          <p:cNvGrpSpPr/>
          <p:nvPr/>
        </p:nvGrpSpPr>
        <p:grpSpPr>
          <a:xfrm rot="19265840">
            <a:off x="9605390" y="4907972"/>
            <a:ext cx="400785" cy="396932"/>
            <a:chOff x="7219950" y="3429000"/>
            <a:chExt cx="495300" cy="490538"/>
          </a:xfrm>
          <a:solidFill>
            <a:schemeClr val="bg1"/>
          </a:solidFill>
        </p:grpSpPr>
        <p:sp>
          <p:nvSpPr>
            <p:cNvPr id="171"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7" name="TextBox 176"/>
          <p:cNvSpPr txBox="1"/>
          <p:nvPr/>
        </p:nvSpPr>
        <p:spPr>
          <a:xfrm rot="19800000">
            <a:off x="8870463" y="2110814"/>
            <a:ext cx="1474121"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01</a:t>
            </a:r>
            <a:endParaRPr lang="id-ID" sz="2000" b="1" dirty="0">
              <a:solidFill>
                <a:schemeClr val="bg1"/>
              </a:solidFill>
              <a:latin typeface="Raleway" panose="020B0003030101060003" pitchFamily="34" charset="0"/>
            </a:endParaRPr>
          </a:p>
        </p:txBody>
      </p:sp>
      <p:sp>
        <p:nvSpPr>
          <p:cNvPr id="179" name="TextBox 178"/>
          <p:cNvSpPr txBox="1"/>
          <p:nvPr/>
        </p:nvSpPr>
        <p:spPr>
          <a:xfrm rot="1909079">
            <a:off x="7168738" y="2859451"/>
            <a:ext cx="468398"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01</a:t>
            </a:r>
            <a:endParaRPr lang="id-ID" sz="2000" b="1" dirty="0">
              <a:solidFill>
                <a:schemeClr val="bg1"/>
              </a:solidFill>
              <a:latin typeface="Raleway" panose="020B0003030101060003" pitchFamily="34" charset="0"/>
            </a:endParaRPr>
          </a:p>
        </p:txBody>
      </p:sp>
      <p:sp>
        <p:nvSpPr>
          <p:cNvPr id="256" name="TextBox 255"/>
          <p:cNvSpPr txBox="1"/>
          <p:nvPr/>
        </p:nvSpPr>
        <p:spPr>
          <a:xfrm rot="19800000">
            <a:off x="9186167" y="2728814"/>
            <a:ext cx="1493358"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02</a:t>
            </a:r>
            <a:endParaRPr lang="id-ID" sz="2000" b="1" dirty="0">
              <a:solidFill>
                <a:schemeClr val="bg1"/>
              </a:solidFill>
              <a:latin typeface="Raleway" panose="020B0003030101060003" pitchFamily="34" charset="0"/>
            </a:endParaRPr>
          </a:p>
        </p:txBody>
      </p:sp>
      <p:sp>
        <p:nvSpPr>
          <p:cNvPr id="257" name="TextBox 256"/>
          <p:cNvSpPr txBox="1"/>
          <p:nvPr/>
        </p:nvSpPr>
        <p:spPr>
          <a:xfrm rot="19800000">
            <a:off x="9549793" y="3434841"/>
            <a:ext cx="1490152"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03</a:t>
            </a:r>
            <a:endParaRPr lang="id-ID" sz="2000" b="1" dirty="0">
              <a:solidFill>
                <a:schemeClr val="bg1"/>
              </a:solidFill>
              <a:latin typeface="Raleway" panose="020B0003030101060003" pitchFamily="34" charset="0"/>
            </a:endParaRPr>
          </a:p>
        </p:txBody>
      </p:sp>
      <p:sp>
        <p:nvSpPr>
          <p:cNvPr id="258" name="TextBox 257"/>
          <p:cNvSpPr txBox="1"/>
          <p:nvPr/>
        </p:nvSpPr>
        <p:spPr>
          <a:xfrm rot="19800000">
            <a:off x="10040682" y="4319609"/>
            <a:ext cx="1491755"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04</a:t>
            </a:r>
            <a:endParaRPr lang="id-ID" sz="2000" b="1" dirty="0">
              <a:solidFill>
                <a:schemeClr val="bg1"/>
              </a:solidFill>
              <a:latin typeface="Raleway" panose="020B0003030101060003" pitchFamily="34" charset="0"/>
            </a:endParaRPr>
          </a:p>
        </p:txBody>
      </p:sp>
      <p:sp>
        <p:nvSpPr>
          <p:cNvPr id="259" name="TextBox 258"/>
          <p:cNvSpPr txBox="1"/>
          <p:nvPr/>
        </p:nvSpPr>
        <p:spPr>
          <a:xfrm rot="1909079">
            <a:off x="6950724" y="3523294"/>
            <a:ext cx="487634"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02</a:t>
            </a:r>
            <a:endParaRPr lang="id-ID" sz="2000" b="1" dirty="0">
              <a:solidFill>
                <a:schemeClr val="bg1"/>
              </a:solidFill>
              <a:latin typeface="Raleway" panose="020B0003030101060003" pitchFamily="34" charset="0"/>
            </a:endParaRPr>
          </a:p>
        </p:txBody>
      </p:sp>
      <p:sp>
        <p:nvSpPr>
          <p:cNvPr id="260" name="TextBox 259"/>
          <p:cNvSpPr txBox="1"/>
          <p:nvPr/>
        </p:nvSpPr>
        <p:spPr>
          <a:xfrm rot="1909079">
            <a:off x="6687848" y="4259640"/>
            <a:ext cx="484428"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03</a:t>
            </a:r>
            <a:endParaRPr lang="id-ID" sz="2000" b="1" dirty="0">
              <a:solidFill>
                <a:schemeClr val="bg1"/>
              </a:solidFill>
              <a:latin typeface="Raleway" panose="020B0003030101060003" pitchFamily="34" charset="0"/>
            </a:endParaRPr>
          </a:p>
        </p:txBody>
      </p:sp>
      <p:sp>
        <p:nvSpPr>
          <p:cNvPr id="261" name="TextBox 260"/>
          <p:cNvSpPr txBox="1"/>
          <p:nvPr/>
        </p:nvSpPr>
        <p:spPr>
          <a:xfrm rot="1909079">
            <a:off x="6333212" y="5174434"/>
            <a:ext cx="486030"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04</a:t>
            </a:r>
            <a:endParaRPr lang="id-ID" sz="2000" b="1" dirty="0">
              <a:solidFill>
                <a:schemeClr val="bg1"/>
              </a:solidFill>
              <a:latin typeface="Raleway" panose="020B0003030101060003" pitchFamily="34" charset="0"/>
            </a:endParaRPr>
          </a:p>
        </p:txBody>
      </p:sp>
      <p:sp>
        <p:nvSpPr>
          <p:cNvPr id="262" name="TextBox 261"/>
          <p:cNvSpPr txBox="1"/>
          <p:nvPr/>
        </p:nvSpPr>
        <p:spPr>
          <a:xfrm>
            <a:off x="754392" y="2999711"/>
            <a:ext cx="4369209"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Success Word</a:t>
            </a:r>
            <a:endParaRPr lang="id-ID" sz="4800" b="1" dirty="0">
              <a:solidFill>
                <a:srgbClr val="FF6D6D"/>
              </a:solidFill>
              <a:latin typeface="Raleway" panose="020B0003030101060003" pitchFamily="34" charset="0"/>
            </a:endParaRPr>
          </a:p>
        </p:txBody>
      </p:sp>
      <p:sp>
        <p:nvSpPr>
          <p:cNvPr id="263" name="Rectangle 262"/>
          <p:cNvSpPr/>
          <p:nvPr/>
        </p:nvSpPr>
        <p:spPr>
          <a:xfrm>
            <a:off x="795878" y="3775544"/>
            <a:ext cx="4465399"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28149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750"/>
                                        <p:tgtEl>
                                          <p:spTgt spid="37"/>
                                        </p:tgtEl>
                                      </p:cBhvr>
                                    </p:animEffect>
                                    <p:anim calcmode="lin" valueType="num">
                                      <p:cBhvr>
                                        <p:cTn id="16" dur="750" fill="hold"/>
                                        <p:tgtEl>
                                          <p:spTgt spid="37"/>
                                        </p:tgtEl>
                                        <p:attrNameLst>
                                          <p:attrName>ppt_x</p:attrName>
                                        </p:attrNameLst>
                                      </p:cBhvr>
                                      <p:tavLst>
                                        <p:tav tm="0">
                                          <p:val>
                                            <p:strVal val="#ppt_x"/>
                                          </p:val>
                                        </p:tav>
                                        <p:tav tm="100000">
                                          <p:val>
                                            <p:strVal val="#ppt_x"/>
                                          </p:val>
                                        </p:tav>
                                      </p:tavLst>
                                    </p:anim>
                                    <p:anim calcmode="lin" valueType="num">
                                      <p:cBhvr>
                                        <p:cTn id="17" dur="750" fill="hold"/>
                                        <p:tgtEl>
                                          <p:spTgt spid="3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750"/>
                                        <p:tgtEl>
                                          <p:spTgt spid="36"/>
                                        </p:tgtEl>
                                      </p:cBhvr>
                                    </p:animEffect>
                                    <p:anim calcmode="lin" valueType="num">
                                      <p:cBhvr>
                                        <p:cTn id="21" dur="750" fill="hold"/>
                                        <p:tgtEl>
                                          <p:spTgt spid="36"/>
                                        </p:tgtEl>
                                        <p:attrNameLst>
                                          <p:attrName>ppt_x</p:attrName>
                                        </p:attrNameLst>
                                      </p:cBhvr>
                                      <p:tavLst>
                                        <p:tav tm="0">
                                          <p:val>
                                            <p:strVal val="#ppt_x"/>
                                          </p:val>
                                        </p:tav>
                                        <p:tav tm="100000">
                                          <p:val>
                                            <p:strVal val="#ppt_x"/>
                                          </p:val>
                                        </p:tav>
                                      </p:tavLst>
                                    </p:anim>
                                    <p:anim calcmode="lin" valueType="num">
                                      <p:cBhvr>
                                        <p:cTn id="22" dur="75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1750"/>
                            </p:stCondLst>
                            <p:childTnLst>
                              <p:par>
                                <p:cTn id="24" presetID="22" presetClass="entr" presetSubtype="8"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left)">
                                      <p:cBhvr>
                                        <p:cTn id="26" dur="500"/>
                                        <p:tgtEl>
                                          <p:spTgt spid="63"/>
                                        </p:tgtEl>
                                      </p:cBhvr>
                                    </p:animEffect>
                                  </p:childTnLst>
                                </p:cTn>
                              </p:par>
                            </p:childTnLst>
                          </p:cTn>
                        </p:par>
                        <p:par>
                          <p:cTn id="27" fill="hold">
                            <p:stCondLst>
                              <p:cond delay="225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750"/>
                            </p:stCondLst>
                            <p:childTnLst>
                              <p:par>
                                <p:cTn id="32" presetID="22" presetClass="entr" presetSubtype="8" fill="hold" grpId="0" nodeType="after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wipe(left)">
                                      <p:cBhvr>
                                        <p:cTn id="34" dur="500"/>
                                        <p:tgtEl>
                                          <p:spTgt spid="64"/>
                                        </p:tgtEl>
                                      </p:cBhvr>
                                    </p:animEffect>
                                  </p:childTnLst>
                                </p:cTn>
                              </p:par>
                            </p:childTnLst>
                          </p:cTn>
                        </p:par>
                        <p:par>
                          <p:cTn id="35" fill="hold">
                            <p:stCondLst>
                              <p:cond delay="3250"/>
                            </p:stCondLst>
                            <p:childTnLst>
                              <p:par>
                                <p:cTn id="36" presetID="53" presetClass="entr" presetSubtype="16" fill="hold" nodeType="afterEffect">
                                  <p:stCondLst>
                                    <p:cond delay="0"/>
                                  </p:stCondLst>
                                  <p:childTnLst>
                                    <p:set>
                                      <p:cBhvr>
                                        <p:cTn id="37" dur="1" fill="hold">
                                          <p:stCondLst>
                                            <p:cond delay="0"/>
                                          </p:stCondLst>
                                        </p:cTn>
                                        <p:tgtEl>
                                          <p:spTgt spid="161"/>
                                        </p:tgtEl>
                                        <p:attrNameLst>
                                          <p:attrName>style.visibility</p:attrName>
                                        </p:attrNameLst>
                                      </p:cBhvr>
                                      <p:to>
                                        <p:strVal val="visible"/>
                                      </p:to>
                                    </p:set>
                                    <p:anim calcmode="lin" valueType="num">
                                      <p:cBhvr>
                                        <p:cTn id="38" dur="500" fill="hold"/>
                                        <p:tgtEl>
                                          <p:spTgt spid="161"/>
                                        </p:tgtEl>
                                        <p:attrNameLst>
                                          <p:attrName>ppt_w</p:attrName>
                                        </p:attrNameLst>
                                      </p:cBhvr>
                                      <p:tavLst>
                                        <p:tav tm="0">
                                          <p:val>
                                            <p:fltVal val="0"/>
                                          </p:val>
                                        </p:tav>
                                        <p:tav tm="100000">
                                          <p:val>
                                            <p:strVal val="#ppt_w"/>
                                          </p:val>
                                        </p:tav>
                                      </p:tavLst>
                                    </p:anim>
                                    <p:anim calcmode="lin" valueType="num">
                                      <p:cBhvr>
                                        <p:cTn id="39" dur="500" fill="hold"/>
                                        <p:tgtEl>
                                          <p:spTgt spid="161"/>
                                        </p:tgtEl>
                                        <p:attrNameLst>
                                          <p:attrName>ppt_h</p:attrName>
                                        </p:attrNameLst>
                                      </p:cBhvr>
                                      <p:tavLst>
                                        <p:tav tm="0">
                                          <p:val>
                                            <p:fltVal val="0"/>
                                          </p:val>
                                        </p:tav>
                                        <p:tav tm="100000">
                                          <p:val>
                                            <p:strVal val="#ppt_h"/>
                                          </p:val>
                                        </p:tav>
                                      </p:tavLst>
                                    </p:anim>
                                    <p:animEffect transition="in" filter="fade">
                                      <p:cBhvr>
                                        <p:cTn id="40" dur="500"/>
                                        <p:tgtEl>
                                          <p:spTgt spid="1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77"/>
                                        </p:tgtEl>
                                        <p:attrNameLst>
                                          <p:attrName>style.visibility</p:attrName>
                                        </p:attrNameLst>
                                      </p:cBhvr>
                                      <p:to>
                                        <p:strVal val="visible"/>
                                      </p:to>
                                    </p:set>
                                    <p:animEffect transition="in" filter="fade">
                                      <p:cBhvr>
                                        <p:cTn id="43" dur="500"/>
                                        <p:tgtEl>
                                          <p:spTgt spid="177"/>
                                        </p:tgtEl>
                                      </p:cBhvr>
                                    </p:animEffect>
                                  </p:childTnLst>
                                </p:cTn>
                              </p:par>
                            </p:childTnLst>
                          </p:cTn>
                        </p:par>
                        <p:par>
                          <p:cTn id="44" fill="hold">
                            <p:stCondLst>
                              <p:cond delay="3750"/>
                            </p:stCondLst>
                            <p:childTnLst>
                              <p:par>
                                <p:cTn id="45" presetID="22" presetClass="entr" presetSubtype="8"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left)">
                                      <p:cBhvr>
                                        <p:cTn id="47" dur="500"/>
                                        <p:tgtEl>
                                          <p:spTgt spid="61"/>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259"/>
                                        </p:tgtEl>
                                        <p:attrNameLst>
                                          <p:attrName>style.visibility</p:attrName>
                                        </p:attrNameLst>
                                      </p:cBhvr>
                                      <p:to>
                                        <p:strVal val="visible"/>
                                      </p:to>
                                    </p:set>
                                    <p:animEffect transition="in" filter="fade">
                                      <p:cBhvr>
                                        <p:cTn id="51" dur="500"/>
                                        <p:tgtEl>
                                          <p:spTgt spid="259"/>
                                        </p:tgtEl>
                                      </p:cBhvr>
                                    </p:animEffect>
                                  </p:childTnLst>
                                </p:cTn>
                              </p:par>
                            </p:childTnLst>
                          </p:cTn>
                        </p:par>
                        <p:par>
                          <p:cTn id="52" fill="hold">
                            <p:stCondLst>
                              <p:cond delay="4750"/>
                            </p:stCondLst>
                            <p:childTnLst>
                              <p:par>
                                <p:cTn id="53" presetID="22" presetClass="entr" presetSubtype="8" fill="hold" grpId="0"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wipe(left)">
                                      <p:cBhvr>
                                        <p:cTn id="55" dur="500"/>
                                        <p:tgtEl>
                                          <p:spTgt spid="62"/>
                                        </p:tgtEl>
                                      </p:cBhvr>
                                    </p:animEffect>
                                  </p:childTnLst>
                                </p:cTn>
                              </p:par>
                            </p:childTnLst>
                          </p:cTn>
                        </p:par>
                        <p:par>
                          <p:cTn id="56" fill="hold">
                            <p:stCondLst>
                              <p:cond delay="5250"/>
                            </p:stCondLst>
                            <p:childTnLst>
                              <p:par>
                                <p:cTn id="57" presetID="53" presetClass="entr" presetSubtype="16" fill="hold" nodeType="afterEffect">
                                  <p:stCondLst>
                                    <p:cond delay="0"/>
                                  </p:stCondLst>
                                  <p:childTnLst>
                                    <p:set>
                                      <p:cBhvr>
                                        <p:cTn id="58" dur="1" fill="hold">
                                          <p:stCondLst>
                                            <p:cond delay="0"/>
                                          </p:stCondLst>
                                        </p:cTn>
                                        <p:tgtEl>
                                          <p:spTgt spid="165"/>
                                        </p:tgtEl>
                                        <p:attrNameLst>
                                          <p:attrName>style.visibility</p:attrName>
                                        </p:attrNameLst>
                                      </p:cBhvr>
                                      <p:to>
                                        <p:strVal val="visible"/>
                                      </p:to>
                                    </p:set>
                                    <p:anim calcmode="lin" valueType="num">
                                      <p:cBhvr>
                                        <p:cTn id="59" dur="500" fill="hold"/>
                                        <p:tgtEl>
                                          <p:spTgt spid="165"/>
                                        </p:tgtEl>
                                        <p:attrNameLst>
                                          <p:attrName>ppt_w</p:attrName>
                                        </p:attrNameLst>
                                      </p:cBhvr>
                                      <p:tavLst>
                                        <p:tav tm="0">
                                          <p:val>
                                            <p:fltVal val="0"/>
                                          </p:val>
                                        </p:tav>
                                        <p:tav tm="100000">
                                          <p:val>
                                            <p:strVal val="#ppt_w"/>
                                          </p:val>
                                        </p:tav>
                                      </p:tavLst>
                                    </p:anim>
                                    <p:anim calcmode="lin" valueType="num">
                                      <p:cBhvr>
                                        <p:cTn id="60" dur="500" fill="hold"/>
                                        <p:tgtEl>
                                          <p:spTgt spid="165"/>
                                        </p:tgtEl>
                                        <p:attrNameLst>
                                          <p:attrName>ppt_h</p:attrName>
                                        </p:attrNameLst>
                                      </p:cBhvr>
                                      <p:tavLst>
                                        <p:tav tm="0">
                                          <p:val>
                                            <p:fltVal val="0"/>
                                          </p:val>
                                        </p:tav>
                                        <p:tav tm="100000">
                                          <p:val>
                                            <p:strVal val="#ppt_h"/>
                                          </p:val>
                                        </p:tav>
                                      </p:tavLst>
                                    </p:anim>
                                    <p:animEffect transition="in" filter="fade">
                                      <p:cBhvr>
                                        <p:cTn id="61" dur="500"/>
                                        <p:tgtEl>
                                          <p:spTgt spid="16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56"/>
                                        </p:tgtEl>
                                        <p:attrNameLst>
                                          <p:attrName>style.visibility</p:attrName>
                                        </p:attrNameLst>
                                      </p:cBhvr>
                                      <p:to>
                                        <p:strVal val="visible"/>
                                      </p:to>
                                    </p:set>
                                    <p:animEffect transition="in" filter="fade">
                                      <p:cBhvr>
                                        <p:cTn id="64" dur="500"/>
                                        <p:tgtEl>
                                          <p:spTgt spid="256"/>
                                        </p:tgtEl>
                                      </p:cBhvr>
                                    </p:animEffect>
                                  </p:childTnLst>
                                </p:cTn>
                              </p:par>
                            </p:childTnLst>
                          </p:cTn>
                        </p:par>
                        <p:par>
                          <p:cTn id="65" fill="hold">
                            <p:stCondLst>
                              <p:cond delay="5750"/>
                            </p:stCondLst>
                            <p:childTnLst>
                              <p:par>
                                <p:cTn id="66" presetID="22" presetClass="entr" presetSubtype="8" fill="hold" grpId="0" nodeType="after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wipe(left)">
                                      <p:cBhvr>
                                        <p:cTn id="68" dur="500"/>
                                        <p:tgtEl>
                                          <p:spTgt spid="59"/>
                                        </p:tgtEl>
                                      </p:cBhvr>
                                    </p:animEffect>
                                  </p:childTnLst>
                                </p:cTn>
                              </p:par>
                            </p:childTnLst>
                          </p:cTn>
                        </p:par>
                        <p:par>
                          <p:cTn id="69" fill="hold">
                            <p:stCondLst>
                              <p:cond delay="6250"/>
                            </p:stCondLst>
                            <p:childTnLst>
                              <p:par>
                                <p:cTn id="70" presetID="10" presetClass="entr" presetSubtype="0" fill="hold" grpId="0" nodeType="afterEffect">
                                  <p:stCondLst>
                                    <p:cond delay="0"/>
                                  </p:stCondLst>
                                  <p:childTnLst>
                                    <p:set>
                                      <p:cBhvr>
                                        <p:cTn id="71" dur="1" fill="hold">
                                          <p:stCondLst>
                                            <p:cond delay="0"/>
                                          </p:stCondLst>
                                        </p:cTn>
                                        <p:tgtEl>
                                          <p:spTgt spid="260"/>
                                        </p:tgtEl>
                                        <p:attrNameLst>
                                          <p:attrName>style.visibility</p:attrName>
                                        </p:attrNameLst>
                                      </p:cBhvr>
                                      <p:to>
                                        <p:strVal val="visible"/>
                                      </p:to>
                                    </p:set>
                                    <p:animEffect transition="in" filter="fade">
                                      <p:cBhvr>
                                        <p:cTn id="72" dur="500"/>
                                        <p:tgtEl>
                                          <p:spTgt spid="260"/>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60"/>
                                        </p:tgtEl>
                                        <p:attrNameLst>
                                          <p:attrName>style.visibility</p:attrName>
                                        </p:attrNameLst>
                                      </p:cBhvr>
                                      <p:to>
                                        <p:strVal val="visible"/>
                                      </p:to>
                                    </p:set>
                                    <p:animEffect transition="in" filter="wipe(left)">
                                      <p:cBhvr>
                                        <p:cTn id="76" dur="500"/>
                                        <p:tgtEl>
                                          <p:spTgt spid="60"/>
                                        </p:tgtEl>
                                      </p:cBhvr>
                                    </p:animEffect>
                                  </p:childTnLst>
                                </p:cTn>
                              </p:par>
                            </p:childTnLst>
                          </p:cTn>
                        </p:par>
                        <p:par>
                          <p:cTn id="77" fill="hold">
                            <p:stCondLst>
                              <p:cond delay="7250"/>
                            </p:stCondLst>
                            <p:childTnLst>
                              <p:par>
                                <p:cTn id="78" presetID="53" presetClass="entr" presetSubtype="16" fill="hold" grpId="0" nodeType="afterEffect">
                                  <p:stCondLst>
                                    <p:cond delay="0"/>
                                  </p:stCondLst>
                                  <p:childTnLst>
                                    <p:set>
                                      <p:cBhvr>
                                        <p:cTn id="79" dur="1" fill="hold">
                                          <p:stCondLst>
                                            <p:cond delay="0"/>
                                          </p:stCondLst>
                                        </p:cTn>
                                        <p:tgtEl>
                                          <p:spTgt spid="169"/>
                                        </p:tgtEl>
                                        <p:attrNameLst>
                                          <p:attrName>style.visibility</p:attrName>
                                        </p:attrNameLst>
                                      </p:cBhvr>
                                      <p:to>
                                        <p:strVal val="visible"/>
                                      </p:to>
                                    </p:set>
                                    <p:anim calcmode="lin" valueType="num">
                                      <p:cBhvr>
                                        <p:cTn id="80" dur="500" fill="hold"/>
                                        <p:tgtEl>
                                          <p:spTgt spid="169"/>
                                        </p:tgtEl>
                                        <p:attrNameLst>
                                          <p:attrName>ppt_w</p:attrName>
                                        </p:attrNameLst>
                                      </p:cBhvr>
                                      <p:tavLst>
                                        <p:tav tm="0">
                                          <p:val>
                                            <p:fltVal val="0"/>
                                          </p:val>
                                        </p:tav>
                                        <p:tav tm="100000">
                                          <p:val>
                                            <p:strVal val="#ppt_w"/>
                                          </p:val>
                                        </p:tav>
                                      </p:tavLst>
                                    </p:anim>
                                    <p:anim calcmode="lin" valueType="num">
                                      <p:cBhvr>
                                        <p:cTn id="81" dur="500" fill="hold"/>
                                        <p:tgtEl>
                                          <p:spTgt spid="169"/>
                                        </p:tgtEl>
                                        <p:attrNameLst>
                                          <p:attrName>ppt_h</p:attrName>
                                        </p:attrNameLst>
                                      </p:cBhvr>
                                      <p:tavLst>
                                        <p:tav tm="0">
                                          <p:val>
                                            <p:fltVal val="0"/>
                                          </p:val>
                                        </p:tav>
                                        <p:tav tm="100000">
                                          <p:val>
                                            <p:strVal val="#ppt_h"/>
                                          </p:val>
                                        </p:tav>
                                      </p:tavLst>
                                    </p:anim>
                                    <p:animEffect transition="in" filter="fade">
                                      <p:cBhvr>
                                        <p:cTn id="82" dur="500"/>
                                        <p:tgtEl>
                                          <p:spTgt spid="169"/>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57"/>
                                        </p:tgtEl>
                                        <p:attrNameLst>
                                          <p:attrName>style.visibility</p:attrName>
                                        </p:attrNameLst>
                                      </p:cBhvr>
                                      <p:to>
                                        <p:strVal val="visible"/>
                                      </p:to>
                                    </p:set>
                                    <p:animEffect transition="in" filter="fade">
                                      <p:cBhvr>
                                        <p:cTn id="85" dur="500"/>
                                        <p:tgtEl>
                                          <p:spTgt spid="257"/>
                                        </p:tgtEl>
                                      </p:cBhvr>
                                    </p:animEffect>
                                  </p:childTnLst>
                                </p:cTn>
                              </p:par>
                            </p:childTnLst>
                          </p:cTn>
                        </p:par>
                        <p:par>
                          <p:cTn id="86" fill="hold">
                            <p:stCondLst>
                              <p:cond delay="7750"/>
                            </p:stCondLst>
                            <p:childTnLst>
                              <p:par>
                                <p:cTn id="87" presetID="22" presetClass="entr" presetSubtype="8" fill="hold" grpId="0" nodeType="afterEffect">
                                  <p:stCondLst>
                                    <p:cond delay="0"/>
                                  </p:stCondLst>
                                  <p:childTnLst>
                                    <p:set>
                                      <p:cBhvr>
                                        <p:cTn id="88" dur="1" fill="hold">
                                          <p:stCondLst>
                                            <p:cond delay="0"/>
                                          </p:stCondLst>
                                        </p:cTn>
                                        <p:tgtEl>
                                          <p:spTgt spid="65"/>
                                        </p:tgtEl>
                                        <p:attrNameLst>
                                          <p:attrName>style.visibility</p:attrName>
                                        </p:attrNameLst>
                                      </p:cBhvr>
                                      <p:to>
                                        <p:strVal val="visible"/>
                                      </p:to>
                                    </p:set>
                                    <p:animEffect transition="in" filter="wipe(left)">
                                      <p:cBhvr>
                                        <p:cTn id="89" dur="500"/>
                                        <p:tgtEl>
                                          <p:spTgt spid="65"/>
                                        </p:tgtEl>
                                      </p:cBhvr>
                                    </p:animEffect>
                                  </p:childTnLst>
                                </p:cTn>
                              </p:par>
                            </p:childTnLst>
                          </p:cTn>
                        </p:par>
                        <p:par>
                          <p:cTn id="90" fill="hold">
                            <p:stCondLst>
                              <p:cond delay="8250"/>
                            </p:stCondLst>
                            <p:childTnLst>
                              <p:par>
                                <p:cTn id="91" presetID="10" presetClass="entr" presetSubtype="0" fill="hold" grpId="0" nodeType="afterEffect">
                                  <p:stCondLst>
                                    <p:cond delay="0"/>
                                  </p:stCondLst>
                                  <p:childTnLst>
                                    <p:set>
                                      <p:cBhvr>
                                        <p:cTn id="92" dur="1" fill="hold">
                                          <p:stCondLst>
                                            <p:cond delay="0"/>
                                          </p:stCondLst>
                                        </p:cTn>
                                        <p:tgtEl>
                                          <p:spTgt spid="261"/>
                                        </p:tgtEl>
                                        <p:attrNameLst>
                                          <p:attrName>style.visibility</p:attrName>
                                        </p:attrNameLst>
                                      </p:cBhvr>
                                      <p:to>
                                        <p:strVal val="visible"/>
                                      </p:to>
                                    </p:set>
                                    <p:animEffect transition="in" filter="fade">
                                      <p:cBhvr>
                                        <p:cTn id="93" dur="500"/>
                                        <p:tgtEl>
                                          <p:spTgt spid="261"/>
                                        </p:tgtEl>
                                      </p:cBhvr>
                                    </p:animEffect>
                                  </p:childTnLst>
                                </p:cTn>
                              </p:par>
                            </p:childTnLst>
                          </p:cTn>
                        </p:par>
                        <p:par>
                          <p:cTn id="94" fill="hold">
                            <p:stCondLst>
                              <p:cond delay="8750"/>
                            </p:stCondLst>
                            <p:childTnLst>
                              <p:par>
                                <p:cTn id="95" presetID="22" presetClass="entr" presetSubtype="8" fill="hold" grpId="0" nodeType="afterEffect">
                                  <p:stCondLst>
                                    <p:cond delay="0"/>
                                  </p:stCondLst>
                                  <p:childTnLst>
                                    <p:set>
                                      <p:cBhvr>
                                        <p:cTn id="96" dur="1" fill="hold">
                                          <p:stCondLst>
                                            <p:cond delay="0"/>
                                          </p:stCondLst>
                                        </p:cTn>
                                        <p:tgtEl>
                                          <p:spTgt spid="66"/>
                                        </p:tgtEl>
                                        <p:attrNameLst>
                                          <p:attrName>style.visibility</p:attrName>
                                        </p:attrNameLst>
                                      </p:cBhvr>
                                      <p:to>
                                        <p:strVal val="visible"/>
                                      </p:to>
                                    </p:set>
                                    <p:animEffect transition="in" filter="wipe(left)">
                                      <p:cBhvr>
                                        <p:cTn id="97" dur="500"/>
                                        <p:tgtEl>
                                          <p:spTgt spid="66"/>
                                        </p:tgtEl>
                                      </p:cBhvr>
                                    </p:animEffect>
                                  </p:childTnLst>
                                </p:cTn>
                              </p:par>
                            </p:childTnLst>
                          </p:cTn>
                        </p:par>
                        <p:par>
                          <p:cTn id="98" fill="hold">
                            <p:stCondLst>
                              <p:cond delay="9250"/>
                            </p:stCondLst>
                            <p:childTnLst>
                              <p:par>
                                <p:cTn id="99" presetID="53" presetClass="entr" presetSubtype="16" fill="hold" nodeType="afterEffect">
                                  <p:stCondLst>
                                    <p:cond delay="0"/>
                                  </p:stCondLst>
                                  <p:childTnLst>
                                    <p:set>
                                      <p:cBhvr>
                                        <p:cTn id="100" dur="1" fill="hold">
                                          <p:stCondLst>
                                            <p:cond delay="0"/>
                                          </p:stCondLst>
                                        </p:cTn>
                                        <p:tgtEl>
                                          <p:spTgt spid="170"/>
                                        </p:tgtEl>
                                        <p:attrNameLst>
                                          <p:attrName>style.visibility</p:attrName>
                                        </p:attrNameLst>
                                      </p:cBhvr>
                                      <p:to>
                                        <p:strVal val="visible"/>
                                      </p:to>
                                    </p:set>
                                    <p:anim calcmode="lin" valueType="num">
                                      <p:cBhvr>
                                        <p:cTn id="101" dur="500" fill="hold"/>
                                        <p:tgtEl>
                                          <p:spTgt spid="170"/>
                                        </p:tgtEl>
                                        <p:attrNameLst>
                                          <p:attrName>ppt_w</p:attrName>
                                        </p:attrNameLst>
                                      </p:cBhvr>
                                      <p:tavLst>
                                        <p:tav tm="0">
                                          <p:val>
                                            <p:fltVal val="0"/>
                                          </p:val>
                                        </p:tav>
                                        <p:tav tm="100000">
                                          <p:val>
                                            <p:strVal val="#ppt_w"/>
                                          </p:val>
                                        </p:tav>
                                      </p:tavLst>
                                    </p:anim>
                                    <p:anim calcmode="lin" valueType="num">
                                      <p:cBhvr>
                                        <p:cTn id="102" dur="500" fill="hold"/>
                                        <p:tgtEl>
                                          <p:spTgt spid="170"/>
                                        </p:tgtEl>
                                        <p:attrNameLst>
                                          <p:attrName>ppt_h</p:attrName>
                                        </p:attrNameLst>
                                      </p:cBhvr>
                                      <p:tavLst>
                                        <p:tav tm="0">
                                          <p:val>
                                            <p:fltVal val="0"/>
                                          </p:val>
                                        </p:tav>
                                        <p:tav tm="100000">
                                          <p:val>
                                            <p:strVal val="#ppt_h"/>
                                          </p:val>
                                        </p:tav>
                                      </p:tavLst>
                                    </p:anim>
                                    <p:animEffect transition="in" filter="fade">
                                      <p:cBhvr>
                                        <p:cTn id="103" dur="500"/>
                                        <p:tgtEl>
                                          <p:spTgt spid="17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58"/>
                                        </p:tgtEl>
                                        <p:attrNameLst>
                                          <p:attrName>style.visibility</p:attrName>
                                        </p:attrNameLst>
                                      </p:cBhvr>
                                      <p:to>
                                        <p:strVal val="visible"/>
                                      </p:to>
                                    </p:set>
                                    <p:animEffect transition="in" filter="fade">
                                      <p:cBhvr>
                                        <p:cTn id="106" dur="500"/>
                                        <p:tgtEl>
                                          <p:spTgt spid="258"/>
                                        </p:tgtEl>
                                      </p:cBhvr>
                                    </p:animEffect>
                                  </p:childTnLst>
                                </p:cTn>
                              </p:par>
                            </p:childTnLst>
                          </p:cTn>
                        </p:par>
                        <p:par>
                          <p:cTn id="107" fill="hold">
                            <p:stCondLst>
                              <p:cond delay="9750"/>
                            </p:stCondLst>
                            <p:childTnLst>
                              <p:par>
                                <p:cTn id="108" presetID="10" presetClass="entr" presetSubtype="0" fill="hold" grpId="0" nodeType="afterEffect">
                                  <p:stCondLst>
                                    <p:cond delay="0"/>
                                  </p:stCondLst>
                                  <p:childTnLst>
                                    <p:set>
                                      <p:cBhvr>
                                        <p:cTn id="109" dur="1" fill="hold">
                                          <p:stCondLst>
                                            <p:cond delay="0"/>
                                          </p:stCondLst>
                                        </p:cTn>
                                        <p:tgtEl>
                                          <p:spTgt spid="262"/>
                                        </p:tgtEl>
                                        <p:attrNameLst>
                                          <p:attrName>style.visibility</p:attrName>
                                        </p:attrNameLst>
                                      </p:cBhvr>
                                      <p:to>
                                        <p:strVal val="visible"/>
                                      </p:to>
                                    </p:set>
                                    <p:animEffect transition="in" filter="fade">
                                      <p:cBhvr>
                                        <p:cTn id="110" dur="500"/>
                                        <p:tgtEl>
                                          <p:spTgt spid="262"/>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263"/>
                                        </p:tgtEl>
                                        <p:attrNameLst>
                                          <p:attrName>style.visibility</p:attrName>
                                        </p:attrNameLst>
                                      </p:cBhvr>
                                      <p:to>
                                        <p:strVal val="visible"/>
                                      </p:to>
                                    </p:set>
                                    <p:animEffect transition="in" filter="fade">
                                      <p:cBhvr>
                                        <p:cTn id="113" dur="500"/>
                                        <p:tgtEl>
                                          <p:spTgt spid="2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1" grpId="0" animBg="1"/>
      <p:bldP spid="63" grpId="0" animBg="1"/>
      <p:bldP spid="65" grpId="0" animBg="1"/>
      <p:bldP spid="60" grpId="0" animBg="1"/>
      <p:bldP spid="62" grpId="0" animBg="1"/>
      <p:bldP spid="64" grpId="0" animBg="1"/>
      <p:bldP spid="66" grpId="0" animBg="1"/>
      <p:bldP spid="92" grpId="0"/>
      <p:bldP spid="30" grpId="0"/>
      <p:bldP spid="36" grpId="0" animBg="1"/>
      <p:bldP spid="37" grpId="0" animBg="1"/>
      <p:bldP spid="169" grpId="0" animBg="1"/>
      <p:bldP spid="177" grpId="0"/>
      <p:bldP spid="179" grpId="0"/>
      <p:bldP spid="256" grpId="0"/>
      <p:bldP spid="257" grpId="0"/>
      <p:bldP spid="258" grpId="0"/>
      <p:bldP spid="259" grpId="0"/>
      <p:bldP spid="260" grpId="0"/>
      <p:bldP spid="261" grpId="0"/>
      <p:bldP spid="262" grpId="0"/>
      <p:bldP spid="26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8135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FF6D6D"/>
                </a:solidFill>
                <a:latin typeface="Raleway" panose="020B0003030101060003" pitchFamily="34" charset="0"/>
              </a:rPr>
              <a:t>LAMP</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45" name="Group 44"/>
          <p:cNvGrpSpPr/>
          <p:nvPr/>
        </p:nvGrpSpPr>
        <p:grpSpPr>
          <a:xfrm>
            <a:off x="5599580" y="4448138"/>
            <a:ext cx="6135220" cy="1811370"/>
            <a:chOff x="876300" y="2578100"/>
            <a:chExt cx="9640888" cy="2846388"/>
          </a:xfrm>
          <a:effectLst>
            <a:outerShdw blurRad="139700" dir="18900000" sy="23000" kx="-1200000" algn="bl" rotWithShape="0">
              <a:prstClr val="black">
                <a:alpha val="15000"/>
              </a:prstClr>
            </a:outerShdw>
          </a:effectLst>
        </p:grpSpPr>
        <p:sp>
          <p:nvSpPr>
            <p:cNvPr id="38" name="Freeform 5"/>
            <p:cNvSpPr>
              <a:spLocks/>
            </p:cNvSpPr>
            <p:nvPr/>
          </p:nvSpPr>
          <p:spPr bwMode="auto">
            <a:xfrm>
              <a:off x="876300" y="2752725"/>
              <a:ext cx="9637713" cy="2671763"/>
            </a:xfrm>
            <a:custGeom>
              <a:avLst/>
              <a:gdLst>
                <a:gd name="T0" fmla="*/ 1304 w 2567"/>
                <a:gd name="T1" fmla="*/ 692 h 710"/>
                <a:gd name="T2" fmla="*/ 1133 w 2567"/>
                <a:gd name="T3" fmla="*/ 700 h 710"/>
                <a:gd name="T4" fmla="*/ 62 w 2567"/>
                <a:gd name="T5" fmla="*/ 493 h 710"/>
                <a:gd name="T6" fmla="*/ 41 w 2567"/>
                <a:gd name="T7" fmla="*/ 448 h 710"/>
                <a:gd name="T8" fmla="*/ 1263 w 2567"/>
                <a:gd name="T9" fmla="*/ 18 h 710"/>
                <a:gd name="T10" fmla="*/ 1433 w 2567"/>
                <a:gd name="T11" fmla="*/ 10 h 710"/>
                <a:gd name="T12" fmla="*/ 2505 w 2567"/>
                <a:gd name="T13" fmla="*/ 204 h 710"/>
                <a:gd name="T14" fmla="*/ 2526 w 2567"/>
                <a:gd name="T15" fmla="*/ 249 h 710"/>
                <a:gd name="T16" fmla="*/ 1304 w 2567"/>
                <a:gd name="T17" fmla="*/ 6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7" h="710">
                  <a:moveTo>
                    <a:pt x="1304" y="692"/>
                  </a:moveTo>
                  <a:cubicBezTo>
                    <a:pt x="1263" y="707"/>
                    <a:pt x="1186" y="710"/>
                    <a:pt x="1133" y="700"/>
                  </a:cubicBezTo>
                  <a:cubicBezTo>
                    <a:pt x="62" y="493"/>
                    <a:pt x="62" y="493"/>
                    <a:pt x="62" y="493"/>
                  </a:cubicBezTo>
                  <a:cubicBezTo>
                    <a:pt x="9" y="482"/>
                    <a:pt x="0" y="462"/>
                    <a:pt x="41" y="448"/>
                  </a:cubicBezTo>
                  <a:cubicBezTo>
                    <a:pt x="1263" y="18"/>
                    <a:pt x="1263" y="18"/>
                    <a:pt x="1263" y="18"/>
                  </a:cubicBezTo>
                  <a:cubicBezTo>
                    <a:pt x="1304" y="3"/>
                    <a:pt x="1380" y="0"/>
                    <a:pt x="1433" y="10"/>
                  </a:cubicBezTo>
                  <a:cubicBezTo>
                    <a:pt x="2505" y="204"/>
                    <a:pt x="2505" y="204"/>
                    <a:pt x="2505" y="204"/>
                  </a:cubicBezTo>
                  <a:cubicBezTo>
                    <a:pt x="2558" y="214"/>
                    <a:pt x="2567" y="234"/>
                    <a:pt x="2526" y="249"/>
                  </a:cubicBezTo>
                  <a:lnTo>
                    <a:pt x="1304" y="69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p:cNvSpPr>
            <p:nvPr/>
          </p:nvSpPr>
          <p:spPr bwMode="auto">
            <a:xfrm>
              <a:off x="933450" y="3494088"/>
              <a:ext cx="9528175" cy="1897063"/>
            </a:xfrm>
            <a:custGeom>
              <a:avLst/>
              <a:gdLst>
                <a:gd name="T0" fmla="*/ 2538 w 2538"/>
                <a:gd name="T1" fmla="*/ 0 h 504"/>
                <a:gd name="T2" fmla="*/ 2536 w 2538"/>
                <a:gd name="T3" fmla="*/ 32 h 504"/>
                <a:gd name="T4" fmla="*/ 2464 w 2538"/>
                <a:gd name="T5" fmla="*/ 65 h 504"/>
                <a:gd name="T6" fmla="*/ 1186 w 2538"/>
                <a:gd name="T7" fmla="*/ 504 h 504"/>
                <a:gd name="T8" fmla="*/ 12 w 2538"/>
                <a:gd name="T9" fmla="*/ 284 h 504"/>
                <a:gd name="T10" fmla="*/ 0 w 2538"/>
                <a:gd name="T11" fmla="*/ 268 h 504"/>
                <a:gd name="T12" fmla="*/ 2 w 2538"/>
                <a:gd name="T13" fmla="*/ 225 h 504"/>
                <a:gd name="T14" fmla="*/ 2538 w 2538"/>
                <a:gd name="T15" fmla="*/ 0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8" h="504">
                  <a:moveTo>
                    <a:pt x="2538" y="0"/>
                  </a:moveTo>
                  <a:cubicBezTo>
                    <a:pt x="2536" y="32"/>
                    <a:pt x="2536" y="32"/>
                    <a:pt x="2536" y="32"/>
                  </a:cubicBezTo>
                  <a:cubicBezTo>
                    <a:pt x="2464" y="65"/>
                    <a:pt x="2464" y="65"/>
                    <a:pt x="2464" y="65"/>
                  </a:cubicBezTo>
                  <a:cubicBezTo>
                    <a:pt x="1186" y="504"/>
                    <a:pt x="1186" y="504"/>
                    <a:pt x="1186" y="504"/>
                  </a:cubicBezTo>
                  <a:cubicBezTo>
                    <a:pt x="12" y="284"/>
                    <a:pt x="12" y="284"/>
                    <a:pt x="12" y="284"/>
                  </a:cubicBezTo>
                  <a:cubicBezTo>
                    <a:pt x="0" y="268"/>
                    <a:pt x="0" y="268"/>
                    <a:pt x="0" y="268"/>
                  </a:cubicBezTo>
                  <a:cubicBezTo>
                    <a:pt x="0" y="268"/>
                    <a:pt x="1" y="225"/>
                    <a:pt x="2" y="225"/>
                  </a:cubicBezTo>
                  <a:cubicBezTo>
                    <a:pt x="2" y="225"/>
                    <a:pt x="2538" y="0"/>
                    <a:pt x="2538"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
            <p:cNvSpPr>
              <a:spLocks/>
            </p:cNvSpPr>
            <p:nvPr/>
          </p:nvSpPr>
          <p:spPr bwMode="auto">
            <a:xfrm>
              <a:off x="879475" y="2578100"/>
              <a:ext cx="9637713" cy="2676525"/>
            </a:xfrm>
            <a:custGeom>
              <a:avLst/>
              <a:gdLst>
                <a:gd name="T0" fmla="*/ 1304 w 2567"/>
                <a:gd name="T1" fmla="*/ 693 h 711"/>
                <a:gd name="T2" fmla="*/ 1134 w 2567"/>
                <a:gd name="T3" fmla="*/ 700 h 711"/>
                <a:gd name="T4" fmla="*/ 62 w 2567"/>
                <a:gd name="T5" fmla="*/ 493 h 711"/>
                <a:gd name="T6" fmla="*/ 41 w 2567"/>
                <a:gd name="T7" fmla="*/ 448 h 711"/>
                <a:gd name="T8" fmla="*/ 1263 w 2567"/>
                <a:gd name="T9" fmla="*/ 18 h 711"/>
                <a:gd name="T10" fmla="*/ 1434 w 2567"/>
                <a:gd name="T11" fmla="*/ 10 h 711"/>
                <a:gd name="T12" fmla="*/ 2505 w 2567"/>
                <a:gd name="T13" fmla="*/ 218 h 711"/>
                <a:gd name="T14" fmla="*/ 2526 w 2567"/>
                <a:gd name="T15" fmla="*/ 263 h 711"/>
                <a:gd name="T16" fmla="*/ 1304 w 2567"/>
                <a:gd name="T17" fmla="*/ 69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7" h="711">
                  <a:moveTo>
                    <a:pt x="1304" y="693"/>
                  </a:moveTo>
                  <a:cubicBezTo>
                    <a:pt x="1263" y="707"/>
                    <a:pt x="1187" y="711"/>
                    <a:pt x="1134" y="700"/>
                  </a:cubicBezTo>
                  <a:cubicBezTo>
                    <a:pt x="62" y="493"/>
                    <a:pt x="62" y="493"/>
                    <a:pt x="62" y="493"/>
                  </a:cubicBezTo>
                  <a:cubicBezTo>
                    <a:pt x="9" y="483"/>
                    <a:pt x="0" y="462"/>
                    <a:pt x="41" y="448"/>
                  </a:cubicBezTo>
                  <a:cubicBezTo>
                    <a:pt x="1263" y="18"/>
                    <a:pt x="1263" y="18"/>
                    <a:pt x="1263" y="18"/>
                  </a:cubicBezTo>
                  <a:cubicBezTo>
                    <a:pt x="1305" y="3"/>
                    <a:pt x="1381" y="0"/>
                    <a:pt x="1434" y="10"/>
                  </a:cubicBezTo>
                  <a:cubicBezTo>
                    <a:pt x="2505" y="218"/>
                    <a:pt x="2505" y="218"/>
                    <a:pt x="2505" y="218"/>
                  </a:cubicBezTo>
                  <a:cubicBezTo>
                    <a:pt x="2558" y="228"/>
                    <a:pt x="2567" y="248"/>
                    <a:pt x="2526" y="263"/>
                  </a:cubicBezTo>
                  <a:lnTo>
                    <a:pt x="1304" y="693"/>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
            <p:cNvSpPr>
              <a:spLocks/>
            </p:cNvSpPr>
            <p:nvPr/>
          </p:nvSpPr>
          <p:spPr bwMode="auto">
            <a:xfrm>
              <a:off x="1552575" y="2695575"/>
              <a:ext cx="8518525" cy="2363788"/>
            </a:xfrm>
            <a:custGeom>
              <a:avLst/>
              <a:gdLst>
                <a:gd name="T0" fmla="*/ 0 w 5366"/>
                <a:gd name="T1" fmla="*/ 993 h 1489"/>
                <a:gd name="T2" fmla="*/ 2814 w 5366"/>
                <a:gd name="T3" fmla="*/ 0 h 1489"/>
                <a:gd name="T4" fmla="*/ 5366 w 5366"/>
                <a:gd name="T5" fmla="*/ 495 h 1489"/>
                <a:gd name="T6" fmla="*/ 2549 w 5366"/>
                <a:gd name="T7" fmla="*/ 1489 h 1489"/>
                <a:gd name="T8" fmla="*/ 0 w 5366"/>
                <a:gd name="T9" fmla="*/ 993 h 1489"/>
              </a:gdLst>
              <a:ahLst/>
              <a:cxnLst>
                <a:cxn ang="0">
                  <a:pos x="T0" y="T1"/>
                </a:cxn>
                <a:cxn ang="0">
                  <a:pos x="T2" y="T3"/>
                </a:cxn>
                <a:cxn ang="0">
                  <a:pos x="T4" y="T5"/>
                </a:cxn>
                <a:cxn ang="0">
                  <a:pos x="T6" y="T7"/>
                </a:cxn>
                <a:cxn ang="0">
                  <a:pos x="T8" y="T9"/>
                </a:cxn>
              </a:cxnLst>
              <a:rect l="0" t="0" r="r" b="b"/>
              <a:pathLst>
                <a:path w="5366" h="1489">
                  <a:moveTo>
                    <a:pt x="0" y="993"/>
                  </a:moveTo>
                  <a:lnTo>
                    <a:pt x="2814" y="0"/>
                  </a:lnTo>
                  <a:lnTo>
                    <a:pt x="5366" y="495"/>
                  </a:lnTo>
                  <a:lnTo>
                    <a:pt x="2549" y="1489"/>
                  </a:lnTo>
                  <a:lnTo>
                    <a:pt x="0" y="993"/>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9"/>
            <p:cNvSpPr>
              <a:spLocks/>
            </p:cNvSpPr>
            <p:nvPr/>
          </p:nvSpPr>
          <p:spPr bwMode="auto">
            <a:xfrm>
              <a:off x="5599113" y="2695575"/>
              <a:ext cx="4471988" cy="2363788"/>
            </a:xfrm>
            <a:custGeom>
              <a:avLst/>
              <a:gdLst>
                <a:gd name="T0" fmla="*/ 0 w 2817"/>
                <a:gd name="T1" fmla="*/ 1489 h 1489"/>
                <a:gd name="T2" fmla="*/ 2817 w 2817"/>
                <a:gd name="T3" fmla="*/ 495 h 1489"/>
                <a:gd name="T4" fmla="*/ 265 w 2817"/>
                <a:gd name="T5" fmla="*/ 0 h 1489"/>
                <a:gd name="T6" fmla="*/ 0 w 2817"/>
                <a:gd name="T7" fmla="*/ 1489 h 1489"/>
              </a:gdLst>
              <a:ahLst/>
              <a:cxnLst>
                <a:cxn ang="0">
                  <a:pos x="T0" y="T1"/>
                </a:cxn>
                <a:cxn ang="0">
                  <a:pos x="T2" y="T3"/>
                </a:cxn>
                <a:cxn ang="0">
                  <a:pos x="T4" y="T5"/>
                </a:cxn>
                <a:cxn ang="0">
                  <a:pos x="T6" y="T7"/>
                </a:cxn>
              </a:cxnLst>
              <a:rect l="0" t="0" r="r" b="b"/>
              <a:pathLst>
                <a:path w="2817" h="1489">
                  <a:moveTo>
                    <a:pt x="0" y="1489"/>
                  </a:moveTo>
                  <a:lnTo>
                    <a:pt x="2817" y="495"/>
                  </a:lnTo>
                  <a:lnTo>
                    <a:pt x="265" y="0"/>
                  </a:lnTo>
                  <a:lnTo>
                    <a:pt x="0" y="148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10"/>
            <p:cNvSpPr>
              <a:spLocks/>
            </p:cNvSpPr>
            <p:nvPr/>
          </p:nvSpPr>
          <p:spPr bwMode="auto">
            <a:xfrm>
              <a:off x="3121025" y="4686300"/>
              <a:ext cx="450850" cy="120650"/>
            </a:xfrm>
            <a:custGeom>
              <a:avLst/>
              <a:gdLst>
                <a:gd name="T0" fmla="*/ 27 w 120"/>
                <a:gd name="T1" fmla="*/ 27 h 32"/>
                <a:gd name="T2" fmla="*/ 102 w 120"/>
                <a:gd name="T3" fmla="*/ 24 h 32"/>
                <a:gd name="T4" fmla="*/ 93 w 120"/>
                <a:gd name="T5" fmla="*/ 4 h 32"/>
                <a:gd name="T6" fmla="*/ 18 w 120"/>
                <a:gd name="T7" fmla="*/ 8 h 32"/>
                <a:gd name="T8" fmla="*/ 27 w 120"/>
                <a:gd name="T9" fmla="*/ 27 h 32"/>
              </a:gdLst>
              <a:ahLst/>
              <a:cxnLst>
                <a:cxn ang="0">
                  <a:pos x="T0" y="T1"/>
                </a:cxn>
                <a:cxn ang="0">
                  <a:pos x="T2" y="T3"/>
                </a:cxn>
                <a:cxn ang="0">
                  <a:pos x="T4" y="T5"/>
                </a:cxn>
                <a:cxn ang="0">
                  <a:pos x="T6" y="T7"/>
                </a:cxn>
                <a:cxn ang="0">
                  <a:pos x="T8" y="T9"/>
                </a:cxn>
              </a:cxnLst>
              <a:rect l="0" t="0" r="r" b="b"/>
              <a:pathLst>
                <a:path w="120" h="32">
                  <a:moveTo>
                    <a:pt x="27" y="27"/>
                  </a:moveTo>
                  <a:cubicBezTo>
                    <a:pt x="51" y="32"/>
                    <a:pt x="84" y="30"/>
                    <a:pt x="102" y="24"/>
                  </a:cubicBezTo>
                  <a:cubicBezTo>
                    <a:pt x="120" y="18"/>
                    <a:pt x="116" y="9"/>
                    <a:pt x="93" y="4"/>
                  </a:cubicBezTo>
                  <a:cubicBezTo>
                    <a:pt x="70" y="0"/>
                    <a:pt x="36" y="1"/>
                    <a:pt x="18" y="8"/>
                  </a:cubicBezTo>
                  <a:cubicBezTo>
                    <a:pt x="0" y="14"/>
                    <a:pt x="4" y="23"/>
                    <a:pt x="27" y="27"/>
                  </a:cubicBez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1"/>
            <p:cNvSpPr>
              <a:spLocks/>
            </p:cNvSpPr>
            <p:nvPr/>
          </p:nvSpPr>
          <p:spPr bwMode="auto">
            <a:xfrm>
              <a:off x="7796213" y="2981325"/>
              <a:ext cx="704850" cy="142875"/>
            </a:xfrm>
            <a:custGeom>
              <a:avLst/>
              <a:gdLst>
                <a:gd name="T0" fmla="*/ 5 w 188"/>
                <a:gd name="T1" fmla="*/ 4 h 38"/>
                <a:gd name="T2" fmla="*/ 3 w 188"/>
                <a:gd name="T3" fmla="*/ 1 h 38"/>
                <a:gd name="T4" fmla="*/ 3 w 188"/>
                <a:gd name="T5" fmla="*/ 1 h 38"/>
                <a:gd name="T6" fmla="*/ 16 w 188"/>
                <a:gd name="T7" fmla="*/ 0 h 38"/>
                <a:gd name="T8" fmla="*/ 183 w 188"/>
                <a:gd name="T9" fmla="*/ 33 h 38"/>
                <a:gd name="T10" fmla="*/ 185 w 188"/>
                <a:gd name="T11" fmla="*/ 36 h 38"/>
                <a:gd name="T12" fmla="*/ 185 w 188"/>
                <a:gd name="T13" fmla="*/ 36 h 38"/>
                <a:gd name="T14" fmla="*/ 172 w 188"/>
                <a:gd name="T15" fmla="*/ 37 h 38"/>
                <a:gd name="T16" fmla="*/ 5 w 188"/>
                <a:gd name="T1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38">
                  <a:moveTo>
                    <a:pt x="5" y="4"/>
                  </a:moveTo>
                  <a:cubicBezTo>
                    <a:pt x="1" y="4"/>
                    <a:pt x="0" y="2"/>
                    <a:pt x="3" y="1"/>
                  </a:cubicBezTo>
                  <a:cubicBezTo>
                    <a:pt x="3" y="1"/>
                    <a:pt x="3" y="1"/>
                    <a:pt x="3" y="1"/>
                  </a:cubicBezTo>
                  <a:cubicBezTo>
                    <a:pt x="6" y="0"/>
                    <a:pt x="12" y="0"/>
                    <a:pt x="16" y="0"/>
                  </a:cubicBezTo>
                  <a:cubicBezTo>
                    <a:pt x="183" y="33"/>
                    <a:pt x="183" y="33"/>
                    <a:pt x="183" y="33"/>
                  </a:cubicBezTo>
                  <a:cubicBezTo>
                    <a:pt x="187" y="34"/>
                    <a:pt x="188" y="35"/>
                    <a:pt x="185" y="36"/>
                  </a:cubicBezTo>
                  <a:cubicBezTo>
                    <a:pt x="185" y="36"/>
                    <a:pt x="185" y="36"/>
                    <a:pt x="185" y="36"/>
                  </a:cubicBezTo>
                  <a:cubicBezTo>
                    <a:pt x="182" y="37"/>
                    <a:pt x="176" y="38"/>
                    <a:pt x="172" y="37"/>
                  </a:cubicBezTo>
                  <a:lnTo>
                    <a:pt x="5" y="4"/>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6" name="Oval Callout 45"/>
          <p:cNvSpPr/>
          <p:nvPr/>
        </p:nvSpPr>
        <p:spPr>
          <a:xfrm>
            <a:off x="8125286" y="3612091"/>
            <a:ext cx="1766523" cy="1183570"/>
          </a:xfrm>
          <a:prstGeom prst="wedgeEllipseCallout">
            <a:avLst/>
          </a:prstGeom>
          <a:solidFill>
            <a:schemeClr val="bg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Callout 130"/>
          <p:cNvSpPr/>
          <p:nvPr/>
        </p:nvSpPr>
        <p:spPr>
          <a:xfrm>
            <a:off x="6682697" y="3199846"/>
            <a:ext cx="1339661" cy="897573"/>
          </a:xfrm>
          <a:prstGeom prst="wedgeEllipseCallout">
            <a:avLst>
              <a:gd name="adj1" fmla="val 26187"/>
              <a:gd name="adj2" fmla="val 62500"/>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Callout 131"/>
          <p:cNvSpPr/>
          <p:nvPr/>
        </p:nvSpPr>
        <p:spPr>
          <a:xfrm>
            <a:off x="9546511" y="2526076"/>
            <a:ext cx="1541166" cy="1032581"/>
          </a:xfrm>
          <a:prstGeom prst="wedgeEllipseCallout">
            <a:avLst>
              <a:gd name="adj1" fmla="val 23309"/>
              <a:gd name="adj2" fmla="val 57620"/>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Callout 132"/>
          <p:cNvSpPr/>
          <p:nvPr/>
        </p:nvSpPr>
        <p:spPr>
          <a:xfrm>
            <a:off x="8125285" y="2622836"/>
            <a:ext cx="1176236" cy="788078"/>
          </a:xfrm>
          <a:prstGeom prst="wedgeEllipseCallout">
            <a:avLst>
              <a:gd name="adj1" fmla="val 11299"/>
              <a:gd name="adj2" fmla="val 66763"/>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Oval Callout 135"/>
          <p:cNvSpPr/>
          <p:nvPr/>
        </p:nvSpPr>
        <p:spPr>
          <a:xfrm>
            <a:off x="10101753" y="1703586"/>
            <a:ext cx="994998" cy="666649"/>
          </a:xfrm>
          <a:prstGeom prst="wedgeEllipseCallout">
            <a:avLst>
              <a:gd name="adj1" fmla="val 39098"/>
              <a:gd name="adj2" fmla="val 6502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Callout 148"/>
          <p:cNvSpPr/>
          <p:nvPr/>
        </p:nvSpPr>
        <p:spPr>
          <a:xfrm>
            <a:off x="5599580" y="2370235"/>
            <a:ext cx="1288995" cy="863627"/>
          </a:xfrm>
          <a:prstGeom prst="wedgeEllipseCallout">
            <a:avLst>
              <a:gd name="adj1" fmla="val 8488"/>
              <a:gd name="adj2" fmla="val 7028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Callout 149"/>
          <p:cNvSpPr/>
          <p:nvPr/>
        </p:nvSpPr>
        <p:spPr>
          <a:xfrm>
            <a:off x="6726376" y="1545194"/>
            <a:ext cx="1562483" cy="1046863"/>
          </a:xfrm>
          <a:prstGeom prst="wedgeEllipseCallout">
            <a:avLst>
              <a:gd name="adj1" fmla="val 6540"/>
              <a:gd name="adj2" fmla="val 7518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Callout 150"/>
          <p:cNvSpPr/>
          <p:nvPr/>
        </p:nvSpPr>
        <p:spPr>
          <a:xfrm>
            <a:off x="8666179" y="1527426"/>
            <a:ext cx="1176236" cy="788078"/>
          </a:xfrm>
          <a:prstGeom prst="wedgeEllipseCallou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Callout 152"/>
          <p:cNvSpPr/>
          <p:nvPr/>
        </p:nvSpPr>
        <p:spPr>
          <a:xfrm>
            <a:off x="9954290" y="3867860"/>
            <a:ext cx="994998" cy="666649"/>
          </a:xfrm>
          <a:prstGeom prst="wedgeEllipseCallout">
            <a:avLst>
              <a:gd name="adj1" fmla="val -5639"/>
              <a:gd name="adj2" fmla="val 66280"/>
            </a:avLst>
          </a:prstGeom>
          <a:solidFill>
            <a:schemeClr val="tx1">
              <a:lumMod val="50000"/>
              <a:lumOff val="50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Callout 153"/>
          <p:cNvSpPr/>
          <p:nvPr/>
        </p:nvSpPr>
        <p:spPr>
          <a:xfrm>
            <a:off x="7108430" y="4246706"/>
            <a:ext cx="994998" cy="666649"/>
          </a:xfrm>
          <a:prstGeom prst="wedgeEllipseCallout">
            <a:avLst>
              <a:gd name="adj1" fmla="val 39098"/>
              <a:gd name="adj2" fmla="val 65020"/>
            </a:avLst>
          </a:prstGeom>
          <a:solidFill>
            <a:schemeClr val="tx1">
              <a:lumMod val="50000"/>
              <a:lumOff val="50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Callout 154"/>
          <p:cNvSpPr/>
          <p:nvPr/>
        </p:nvSpPr>
        <p:spPr>
          <a:xfrm>
            <a:off x="9538676" y="500139"/>
            <a:ext cx="1339661" cy="897573"/>
          </a:xfrm>
          <a:prstGeom prst="wedgeEllipseCallout">
            <a:avLst>
              <a:gd name="adj1" fmla="val -12056"/>
              <a:gd name="adj2" fmla="val 6905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Callout 155"/>
          <p:cNvSpPr/>
          <p:nvPr/>
        </p:nvSpPr>
        <p:spPr>
          <a:xfrm>
            <a:off x="8086794" y="688766"/>
            <a:ext cx="994998" cy="666649"/>
          </a:xfrm>
          <a:prstGeom prst="wedgeEllipseCallout">
            <a:avLst>
              <a:gd name="adj1" fmla="val -5639"/>
              <a:gd name="adj2" fmla="val 66280"/>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5" name="Freeform 45"/>
          <p:cNvSpPr>
            <a:spLocks noEditPoints="1"/>
          </p:cNvSpPr>
          <p:nvPr/>
        </p:nvSpPr>
        <p:spPr bwMode="auto">
          <a:xfrm>
            <a:off x="8480834" y="2795897"/>
            <a:ext cx="465137" cy="466725"/>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3" name="Group 232"/>
          <p:cNvGrpSpPr/>
          <p:nvPr/>
        </p:nvGrpSpPr>
        <p:grpSpPr>
          <a:xfrm>
            <a:off x="7366971" y="4407847"/>
            <a:ext cx="482600" cy="392113"/>
            <a:chOff x="2974975" y="5006976"/>
            <a:chExt cx="482600" cy="392113"/>
          </a:xfrm>
          <a:solidFill>
            <a:schemeClr val="bg1"/>
          </a:solidFill>
        </p:grpSpPr>
        <p:sp>
          <p:nvSpPr>
            <p:cNvPr id="186"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4" name="Group 233"/>
          <p:cNvGrpSpPr/>
          <p:nvPr/>
        </p:nvGrpSpPr>
        <p:grpSpPr>
          <a:xfrm>
            <a:off x="7210457" y="1807833"/>
            <a:ext cx="549275" cy="549275"/>
            <a:chOff x="1978025" y="4927601"/>
            <a:chExt cx="549275" cy="549275"/>
          </a:xfrm>
          <a:solidFill>
            <a:schemeClr val="bg1"/>
          </a:solidFill>
        </p:grpSpPr>
        <p:sp>
          <p:nvSpPr>
            <p:cNvPr id="18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806221" y="3987764"/>
            <a:ext cx="495300" cy="466725"/>
            <a:chOff x="1049338" y="4976813"/>
            <a:chExt cx="495300" cy="466725"/>
          </a:xfrm>
          <a:solidFill>
            <a:schemeClr val="bg1"/>
          </a:solidFill>
        </p:grpSpPr>
        <p:sp>
          <p:nvSpPr>
            <p:cNvPr id="197"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9" name="Freeform 59"/>
          <p:cNvSpPr>
            <a:spLocks noEditPoints="1"/>
          </p:cNvSpPr>
          <p:nvPr/>
        </p:nvSpPr>
        <p:spPr bwMode="auto">
          <a:xfrm>
            <a:off x="10358746" y="1778001"/>
            <a:ext cx="481012" cy="482600"/>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60"/>
          <p:cNvSpPr>
            <a:spLocks noEditPoints="1"/>
          </p:cNvSpPr>
          <p:nvPr/>
        </p:nvSpPr>
        <p:spPr bwMode="auto">
          <a:xfrm>
            <a:off x="5920091" y="2565323"/>
            <a:ext cx="485775" cy="482600"/>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0" name="Group 239"/>
          <p:cNvGrpSpPr/>
          <p:nvPr/>
        </p:nvGrpSpPr>
        <p:grpSpPr>
          <a:xfrm>
            <a:off x="8355201" y="767514"/>
            <a:ext cx="422275" cy="482600"/>
            <a:chOff x="2041525" y="3035301"/>
            <a:chExt cx="422275" cy="482600"/>
          </a:xfrm>
          <a:solidFill>
            <a:schemeClr val="bg1"/>
          </a:solidFill>
        </p:grpSpPr>
        <p:sp>
          <p:nvSpPr>
            <p:cNvPr id="201"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6" name="Group 235"/>
          <p:cNvGrpSpPr/>
          <p:nvPr/>
        </p:nvGrpSpPr>
        <p:grpSpPr>
          <a:xfrm>
            <a:off x="10224381" y="3967559"/>
            <a:ext cx="488950" cy="482600"/>
            <a:chOff x="1044576" y="3035301"/>
            <a:chExt cx="488950" cy="482600"/>
          </a:xfrm>
          <a:solidFill>
            <a:schemeClr val="bg1"/>
          </a:solidFill>
        </p:grpSpPr>
        <p:sp>
          <p:nvSpPr>
            <p:cNvPr id="205"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2" name="Group 231"/>
          <p:cNvGrpSpPr/>
          <p:nvPr/>
        </p:nvGrpSpPr>
        <p:grpSpPr>
          <a:xfrm>
            <a:off x="7197315" y="3405112"/>
            <a:ext cx="331787" cy="482600"/>
            <a:chOff x="4029075" y="2071688"/>
            <a:chExt cx="331787" cy="482600"/>
          </a:xfrm>
          <a:solidFill>
            <a:schemeClr val="bg1"/>
          </a:solidFill>
        </p:grpSpPr>
        <p:sp>
          <p:nvSpPr>
            <p:cNvPr id="209"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9" name="Group 238"/>
          <p:cNvGrpSpPr/>
          <p:nvPr/>
        </p:nvGrpSpPr>
        <p:grpSpPr>
          <a:xfrm>
            <a:off x="9012997" y="1679576"/>
            <a:ext cx="482600" cy="452438"/>
            <a:chOff x="2974975" y="2071688"/>
            <a:chExt cx="482600" cy="452438"/>
          </a:xfrm>
          <a:solidFill>
            <a:schemeClr val="bg1"/>
          </a:solidFill>
        </p:grpSpPr>
        <p:sp>
          <p:nvSpPr>
            <p:cNvPr id="218"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9983081" y="717253"/>
            <a:ext cx="450850" cy="482600"/>
            <a:chOff x="2027238" y="2071688"/>
            <a:chExt cx="450850" cy="482600"/>
          </a:xfrm>
          <a:solidFill>
            <a:schemeClr val="bg1"/>
          </a:solidFill>
        </p:grpSpPr>
        <p:sp>
          <p:nvSpPr>
            <p:cNvPr id="227"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7" name="Group 236"/>
          <p:cNvGrpSpPr/>
          <p:nvPr/>
        </p:nvGrpSpPr>
        <p:grpSpPr>
          <a:xfrm>
            <a:off x="10091435" y="2775575"/>
            <a:ext cx="481012" cy="482600"/>
            <a:chOff x="1049338" y="2071688"/>
            <a:chExt cx="481012" cy="482600"/>
          </a:xfrm>
          <a:solidFill>
            <a:schemeClr val="bg1"/>
          </a:solidFill>
        </p:grpSpPr>
        <p:sp>
          <p:nvSpPr>
            <p:cNvPr id="230"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7" name="TextBox 296"/>
          <p:cNvSpPr txBox="1"/>
          <p:nvPr/>
        </p:nvSpPr>
        <p:spPr>
          <a:xfrm>
            <a:off x="786482" y="2397159"/>
            <a:ext cx="4159985"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Round Words</a:t>
            </a:r>
            <a:endParaRPr lang="id-ID" sz="4800" b="1" dirty="0">
              <a:solidFill>
                <a:srgbClr val="FF6D6D"/>
              </a:solidFill>
              <a:latin typeface="Raleway" panose="020B0003030101060003" pitchFamily="34" charset="0"/>
            </a:endParaRPr>
          </a:p>
        </p:txBody>
      </p:sp>
      <p:sp>
        <p:nvSpPr>
          <p:cNvPr id="298" name="Rectangle 297"/>
          <p:cNvSpPr/>
          <p:nvPr/>
        </p:nvSpPr>
        <p:spPr>
          <a:xfrm>
            <a:off x="786481" y="3172992"/>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6499538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childTnLst>
                          </p:cTn>
                        </p:par>
                        <p:par>
                          <p:cTn id="18" fill="hold">
                            <p:stCondLst>
                              <p:cond delay="1500"/>
                            </p:stCondLst>
                            <p:childTnLst>
                              <p:par>
                                <p:cTn id="19" presetID="45" presetClass="entr" presetSubtype="0"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1000"/>
                                        <p:tgtEl>
                                          <p:spTgt spid="46"/>
                                        </p:tgtEl>
                                      </p:cBhvr>
                                    </p:animEffect>
                                    <p:anim calcmode="lin" valueType="num">
                                      <p:cBhvr>
                                        <p:cTn id="22" dur="1000" fill="hold"/>
                                        <p:tgtEl>
                                          <p:spTgt spid="46"/>
                                        </p:tgtEl>
                                        <p:attrNameLst>
                                          <p:attrName>ppt_w</p:attrName>
                                        </p:attrNameLst>
                                      </p:cBhvr>
                                      <p:tavLst>
                                        <p:tav tm="0" fmla="#ppt_w*sin(2.5*pi*$)">
                                          <p:val>
                                            <p:fltVal val="0"/>
                                          </p:val>
                                        </p:tav>
                                        <p:tav tm="100000">
                                          <p:val>
                                            <p:fltVal val="1"/>
                                          </p:val>
                                        </p:tav>
                                      </p:tavLst>
                                    </p:anim>
                                    <p:anim calcmode="lin" valueType="num">
                                      <p:cBhvr>
                                        <p:cTn id="23" dur="1000" fill="hold"/>
                                        <p:tgtEl>
                                          <p:spTgt spid="46"/>
                                        </p:tgtEl>
                                        <p:attrNameLst>
                                          <p:attrName>ppt_h</p:attrName>
                                        </p:attrNameLst>
                                      </p:cBhvr>
                                      <p:tavLst>
                                        <p:tav tm="0">
                                          <p:val>
                                            <p:strVal val="#ppt_h"/>
                                          </p:val>
                                        </p:tav>
                                        <p:tav tm="100000">
                                          <p:val>
                                            <p:strVal val="#ppt_h"/>
                                          </p:val>
                                        </p:tav>
                                      </p:tavLst>
                                    </p:anim>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fade">
                                      <p:cBhvr>
                                        <p:cTn id="27" dur="500"/>
                                        <p:tgtEl>
                                          <p:spTgt spid="235"/>
                                        </p:tgtEl>
                                      </p:cBhvr>
                                    </p:animEffect>
                                  </p:childTnLst>
                                </p:cTn>
                              </p:par>
                            </p:childTnLst>
                          </p:cTn>
                        </p:par>
                        <p:par>
                          <p:cTn id="28" fill="hold">
                            <p:stCondLst>
                              <p:cond delay="3000"/>
                            </p:stCondLst>
                            <p:childTnLst>
                              <p:par>
                                <p:cTn id="29" presetID="45" presetClass="entr" presetSubtype="0" fill="hold" grpId="0" nodeType="afterEffect">
                                  <p:stCondLst>
                                    <p:cond delay="0"/>
                                  </p:stCondLst>
                                  <p:childTnLst>
                                    <p:set>
                                      <p:cBhvr>
                                        <p:cTn id="30" dur="1" fill="hold">
                                          <p:stCondLst>
                                            <p:cond delay="0"/>
                                          </p:stCondLst>
                                        </p:cTn>
                                        <p:tgtEl>
                                          <p:spTgt spid="154"/>
                                        </p:tgtEl>
                                        <p:attrNameLst>
                                          <p:attrName>style.visibility</p:attrName>
                                        </p:attrNameLst>
                                      </p:cBhvr>
                                      <p:to>
                                        <p:strVal val="visible"/>
                                      </p:to>
                                    </p:set>
                                    <p:animEffect transition="in" filter="fade">
                                      <p:cBhvr>
                                        <p:cTn id="31" dur="1000"/>
                                        <p:tgtEl>
                                          <p:spTgt spid="154"/>
                                        </p:tgtEl>
                                      </p:cBhvr>
                                    </p:animEffect>
                                    <p:anim calcmode="lin" valueType="num">
                                      <p:cBhvr>
                                        <p:cTn id="32" dur="1000" fill="hold"/>
                                        <p:tgtEl>
                                          <p:spTgt spid="154"/>
                                        </p:tgtEl>
                                        <p:attrNameLst>
                                          <p:attrName>ppt_w</p:attrName>
                                        </p:attrNameLst>
                                      </p:cBhvr>
                                      <p:tavLst>
                                        <p:tav tm="0" fmla="#ppt_w*sin(2.5*pi*$)">
                                          <p:val>
                                            <p:fltVal val="0"/>
                                          </p:val>
                                        </p:tav>
                                        <p:tav tm="100000">
                                          <p:val>
                                            <p:fltVal val="1"/>
                                          </p:val>
                                        </p:tav>
                                      </p:tavLst>
                                    </p:anim>
                                    <p:anim calcmode="lin" valueType="num">
                                      <p:cBhvr>
                                        <p:cTn id="33" dur="1000" fill="hold"/>
                                        <p:tgtEl>
                                          <p:spTgt spid="154"/>
                                        </p:tgtEl>
                                        <p:attrNameLst>
                                          <p:attrName>ppt_h</p:attrName>
                                        </p:attrNameLst>
                                      </p:cBhvr>
                                      <p:tavLst>
                                        <p:tav tm="0">
                                          <p:val>
                                            <p:strVal val="#ppt_h"/>
                                          </p:val>
                                        </p:tav>
                                        <p:tav tm="100000">
                                          <p:val>
                                            <p:strVal val="#ppt_h"/>
                                          </p:val>
                                        </p:tav>
                                      </p:tavLst>
                                    </p:anim>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233"/>
                                        </p:tgtEl>
                                        <p:attrNameLst>
                                          <p:attrName>style.visibility</p:attrName>
                                        </p:attrNameLst>
                                      </p:cBhvr>
                                      <p:to>
                                        <p:strVal val="visible"/>
                                      </p:to>
                                    </p:set>
                                    <p:animEffect transition="in" filter="fade">
                                      <p:cBhvr>
                                        <p:cTn id="37" dur="500"/>
                                        <p:tgtEl>
                                          <p:spTgt spid="233"/>
                                        </p:tgtEl>
                                      </p:cBhvr>
                                    </p:animEffect>
                                  </p:childTnLst>
                                </p:cTn>
                              </p:par>
                            </p:childTnLst>
                          </p:cTn>
                        </p:par>
                        <p:par>
                          <p:cTn id="38" fill="hold">
                            <p:stCondLst>
                              <p:cond delay="4500"/>
                            </p:stCondLst>
                            <p:childTnLst>
                              <p:par>
                                <p:cTn id="39" presetID="45" presetClass="entr" presetSubtype="0" fill="hold" grpId="0" nodeType="afterEffect">
                                  <p:stCondLst>
                                    <p:cond delay="0"/>
                                  </p:stCondLst>
                                  <p:childTnLst>
                                    <p:set>
                                      <p:cBhvr>
                                        <p:cTn id="40" dur="1" fill="hold">
                                          <p:stCondLst>
                                            <p:cond delay="0"/>
                                          </p:stCondLst>
                                        </p:cTn>
                                        <p:tgtEl>
                                          <p:spTgt spid="153"/>
                                        </p:tgtEl>
                                        <p:attrNameLst>
                                          <p:attrName>style.visibility</p:attrName>
                                        </p:attrNameLst>
                                      </p:cBhvr>
                                      <p:to>
                                        <p:strVal val="visible"/>
                                      </p:to>
                                    </p:set>
                                    <p:animEffect transition="in" filter="fade">
                                      <p:cBhvr>
                                        <p:cTn id="41" dur="1000"/>
                                        <p:tgtEl>
                                          <p:spTgt spid="153"/>
                                        </p:tgtEl>
                                      </p:cBhvr>
                                    </p:animEffect>
                                    <p:anim calcmode="lin" valueType="num">
                                      <p:cBhvr>
                                        <p:cTn id="42" dur="1000" fill="hold"/>
                                        <p:tgtEl>
                                          <p:spTgt spid="153"/>
                                        </p:tgtEl>
                                        <p:attrNameLst>
                                          <p:attrName>ppt_w</p:attrName>
                                        </p:attrNameLst>
                                      </p:cBhvr>
                                      <p:tavLst>
                                        <p:tav tm="0" fmla="#ppt_w*sin(2.5*pi*$)">
                                          <p:val>
                                            <p:fltVal val="0"/>
                                          </p:val>
                                        </p:tav>
                                        <p:tav tm="100000">
                                          <p:val>
                                            <p:fltVal val="1"/>
                                          </p:val>
                                        </p:tav>
                                      </p:tavLst>
                                    </p:anim>
                                    <p:anim calcmode="lin" valueType="num">
                                      <p:cBhvr>
                                        <p:cTn id="43" dur="1000" fill="hold"/>
                                        <p:tgtEl>
                                          <p:spTgt spid="153"/>
                                        </p:tgtEl>
                                        <p:attrNameLst>
                                          <p:attrName>ppt_h</p:attrName>
                                        </p:attrNameLst>
                                      </p:cBhvr>
                                      <p:tavLst>
                                        <p:tav tm="0">
                                          <p:val>
                                            <p:strVal val="#ppt_h"/>
                                          </p:val>
                                        </p:tav>
                                        <p:tav tm="100000">
                                          <p:val>
                                            <p:strVal val="#ppt_h"/>
                                          </p:val>
                                        </p:tav>
                                      </p:tavLst>
                                    </p:anim>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236"/>
                                        </p:tgtEl>
                                        <p:attrNameLst>
                                          <p:attrName>style.visibility</p:attrName>
                                        </p:attrNameLst>
                                      </p:cBhvr>
                                      <p:to>
                                        <p:strVal val="visible"/>
                                      </p:to>
                                    </p:set>
                                    <p:animEffect transition="in" filter="fade">
                                      <p:cBhvr>
                                        <p:cTn id="47" dur="500"/>
                                        <p:tgtEl>
                                          <p:spTgt spid="236"/>
                                        </p:tgtEl>
                                      </p:cBhvr>
                                    </p:animEffect>
                                  </p:childTnLst>
                                </p:cTn>
                              </p:par>
                            </p:childTnLst>
                          </p:cTn>
                        </p:par>
                        <p:par>
                          <p:cTn id="48" fill="hold">
                            <p:stCondLst>
                              <p:cond delay="6000"/>
                            </p:stCondLst>
                            <p:childTnLst>
                              <p:par>
                                <p:cTn id="49" presetID="53" presetClass="entr" presetSubtype="16" fill="hold" grpId="0" nodeType="afterEffect">
                                  <p:stCondLst>
                                    <p:cond delay="0"/>
                                  </p:stCondLst>
                                  <p:childTnLst>
                                    <p:set>
                                      <p:cBhvr>
                                        <p:cTn id="50" dur="1" fill="hold">
                                          <p:stCondLst>
                                            <p:cond delay="0"/>
                                          </p:stCondLst>
                                        </p:cTn>
                                        <p:tgtEl>
                                          <p:spTgt spid="131"/>
                                        </p:tgtEl>
                                        <p:attrNameLst>
                                          <p:attrName>style.visibility</p:attrName>
                                        </p:attrNameLst>
                                      </p:cBhvr>
                                      <p:to>
                                        <p:strVal val="visible"/>
                                      </p:to>
                                    </p:set>
                                    <p:anim calcmode="lin" valueType="num">
                                      <p:cBhvr>
                                        <p:cTn id="51" dur="500" fill="hold"/>
                                        <p:tgtEl>
                                          <p:spTgt spid="131"/>
                                        </p:tgtEl>
                                        <p:attrNameLst>
                                          <p:attrName>ppt_w</p:attrName>
                                        </p:attrNameLst>
                                      </p:cBhvr>
                                      <p:tavLst>
                                        <p:tav tm="0">
                                          <p:val>
                                            <p:fltVal val="0"/>
                                          </p:val>
                                        </p:tav>
                                        <p:tav tm="100000">
                                          <p:val>
                                            <p:strVal val="#ppt_w"/>
                                          </p:val>
                                        </p:tav>
                                      </p:tavLst>
                                    </p:anim>
                                    <p:anim calcmode="lin" valueType="num">
                                      <p:cBhvr>
                                        <p:cTn id="52" dur="500" fill="hold"/>
                                        <p:tgtEl>
                                          <p:spTgt spid="131"/>
                                        </p:tgtEl>
                                        <p:attrNameLst>
                                          <p:attrName>ppt_h</p:attrName>
                                        </p:attrNameLst>
                                      </p:cBhvr>
                                      <p:tavLst>
                                        <p:tav tm="0">
                                          <p:val>
                                            <p:fltVal val="0"/>
                                          </p:val>
                                        </p:tav>
                                        <p:tav tm="100000">
                                          <p:val>
                                            <p:strVal val="#ppt_h"/>
                                          </p:val>
                                        </p:tav>
                                      </p:tavLst>
                                    </p:anim>
                                    <p:animEffect transition="in" filter="fade">
                                      <p:cBhvr>
                                        <p:cTn id="53" dur="500"/>
                                        <p:tgtEl>
                                          <p:spTgt spid="13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232"/>
                                        </p:tgtEl>
                                        <p:attrNameLst>
                                          <p:attrName>style.visibility</p:attrName>
                                        </p:attrNameLst>
                                      </p:cBhvr>
                                      <p:to>
                                        <p:strVal val="visible"/>
                                      </p:to>
                                    </p:set>
                                    <p:animEffect transition="in" filter="fade">
                                      <p:cBhvr>
                                        <p:cTn id="57" dur="500"/>
                                        <p:tgtEl>
                                          <p:spTgt spid="232"/>
                                        </p:tgtEl>
                                      </p:cBhvr>
                                    </p:animEffect>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133"/>
                                        </p:tgtEl>
                                        <p:attrNameLst>
                                          <p:attrName>style.visibility</p:attrName>
                                        </p:attrNameLst>
                                      </p:cBhvr>
                                      <p:to>
                                        <p:strVal val="visible"/>
                                      </p:to>
                                    </p:set>
                                    <p:anim calcmode="lin" valueType="num">
                                      <p:cBhvr>
                                        <p:cTn id="61" dur="500" fill="hold"/>
                                        <p:tgtEl>
                                          <p:spTgt spid="133"/>
                                        </p:tgtEl>
                                        <p:attrNameLst>
                                          <p:attrName>ppt_w</p:attrName>
                                        </p:attrNameLst>
                                      </p:cBhvr>
                                      <p:tavLst>
                                        <p:tav tm="0">
                                          <p:val>
                                            <p:fltVal val="0"/>
                                          </p:val>
                                        </p:tav>
                                        <p:tav tm="100000">
                                          <p:val>
                                            <p:strVal val="#ppt_w"/>
                                          </p:val>
                                        </p:tav>
                                      </p:tavLst>
                                    </p:anim>
                                    <p:anim calcmode="lin" valueType="num">
                                      <p:cBhvr>
                                        <p:cTn id="62" dur="500" fill="hold"/>
                                        <p:tgtEl>
                                          <p:spTgt spid="133"/>
                                        </p:tgtEl>
                                        <p:attrNameLst>
                                          <p:attrName>ppt_h</p:attrName>
                                        </p:attrNameLst>
                                      </p:cBhvr>
                                      <p:tavLst>
                                        <p:tav tm="0">
                                          <p:val>
                                            <p:fltVal val="0"/>
                                          </p:val>
                                        </p:tav>
                                        <p:tav tm="100000">
                                          <p:val>
                                            <p:strVal val="#ppt_h"/>
                                          </p:val>
                                        </p:tav>
                                      </p:tavLst>
                                    </p:anim>
                                    <p:animEffect transition="in" filter="fade">
                                      <p:cBhvr>
                                        <p:cTn id="63" dur="500"/>
                                        <p:tgtEl>
                                          <p:spTgt spid="133"/>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fade">
                                      <p:cBhvr>
                                        <p:cTn id="67" dur="500"/>
                                        <p:tgtEl>
                                          <p:spTgt spid="185"/>
                                        </p:tgtEl>
                                      </p:cBhvr>
                                    </p:animEffect>
                                  </p:childTnLst>
                                </p:cTn>
                              </p:par>
                            </p:childTnLst>
                          </p:cTn>
                        </p:par>
                        <p:par>
                          <p:cTn id="68" fill="hold">
                            <p:stCondLst>
                              <p:cond delay="8000"/>
                            </p:stCondLst>
                            <p:childTnLst>
                              <p:par>
                                <p:cTn id="69" presetID="53" presetClass="entr" presetSubtype="16" fill="hold" grpId="0" nodeType="after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p:cTn id="71" dur="500" fill="hold"/>
                                        <p:tgtEl>
                                          <p:spTgt spid="132"/>
                                        </p:tgtEl>
                                        <p:attrNameLst>
                                          <p:attrName>ppt_w</p:attrName>
                                        </p:attrNameLst>
                                      </p:cBhvr>
                                      <p:tavLst>
                                        <p:tav tm="0">
                                          <p:val>
                                            <p:fltVal val="0"/>
                                          </p:val>
                                        </p:tav>
                                        <p:tav tm="100000">
                                          <p:val>
                                            <p:strVal val="#ppt_w"/>
                                          </p:val>
                                        </p:tav>
                                      </p:tavLst>
                                    </p:anim>
                                    <p:anim calcmode="lin" valueType="num">
                                      <p:cBhvr>
                                        <p:cTn id="72" dur="500" fill="hold"/>
                                        <p:tgtEl>
                                          <p:spTgt spid="132"/>
                                        </p:tgtEl>
                                        <p:attrNameLst>
                                          <p:attrName>ppt_h</p:attrName>
                                        </p:attrNameLst>
                                      </p:cBhvr>
                                      <p:tavLst>
                                        <p:tav tm="0">
                                          <p:val>
                                            <p:fltVal val="0"/>
                                          </p:val>
                                        </p:tav>
                                        <p:tav tm="100000">
                                          <p:val>
                                            <p:strVal val="#ppt_h"/>
                                          </p:val>
                                        </p:tav>
                                      </p:tavLst>
                                    </p:anim>
                                    <p:animEffect transition="in" filter="fade">
                                      <p:cBhvr>
                                        <p:cTn id="73" dur="500"/>
                                        <p:tgtEl>
                                          <p:spTgt spid="132"/>
                                        </p:tgtEl>
                                      </p:cBhvr>
                                    </p:animEffect>
                                  </p:childTnLst>
                                </p:cTn>
                              </p:par>
                            </p:childTnLst>
                          </p:cTn>
                        </p:par>
                        <p:par>
                          <p:cTn id="74" fill="hold">
                            <p:stCondLst>
                              <p:cond delay="8500"/>
                            </p:stCondLst>
                            <p:childTnLst>
                              <p:par>
                                <p:cTn id="75" presetID="10" presetClass="entr" presetSubtype="0" fill="hold" nodeType="afterEffect">
                                  <p:stCondLst>
                                    <p:cond delay="0"/>
                                  </p:stCondLst>
                                  <p:childTnLst>
                                    <p:set>
                                      <p:cBhvr>
                                        <p:cTn id="76" dur="1" fill="hold">
                                          <p:stCondLst>
                                            <p:cond delay="0"/>
                                          </p:stCondLst>
                                        </p:cTn>
                                        <p:tgtEl>
                                          <p:spTgt spid="237"/>
                                        </p:tgtEl>
                                        <p:attrNameLst>
                                          <p:attrName>style.visibility</p:attrName>
                                        </p:attrNameLst>
                                      </p:cBhvr>
                                      <p:to>
                                        <p:strVal val="visible"/>
                                      </p:to>
                                    </p:set>
                                    <p:animEffect transition="in" filter="fade">
                                      <p:cBhvr>
                                        <p:cTn id="77" dur="500"/>
                                        <p:tgtEl>
                                          <p:spTgt spid="237"/>
                                        </p:tgtEl>
                                      </p:cBhvr>
                                    </p:animEffect>
                                  </p:childTnLst>
                                </p:cTn>
                              </p:par>
                            </p:childTnLst>
                          </p:cTn>
                        </p:par>
                        <p:par>
                          <p:cTn id="78" fill="hold">
                            <p:stCondLst>
                              <p:cond delay="9000"/>
                            </p:stCondLst>
                            <p:childTnLst>
                              <p:par>
                                <p:cTn id="79" presetID="53" presetClass="entr" presetSubtype="16" fill="hold" grpId="0" nodeType="afterEffect">
                                  <p:stCondLst>
                                    <p:cond delay="0"/>
                                  </p:stCondLst>
                                  <p:childTnLst>
                                    <p:set>
                                      <p:cBhvr>
                                        <p:cTn id="80" dur="1" fill="hold">
                                          <p:stCondLst>
                                            <p:cond delay="0"/>
                                          </p:stCondLst>
                                        </p:cTn>
                                        <p:tgtEl>
                                          <p:spTgt spid="151"/>
                                        </p:tgtEl>
                                        <p:attrNameLst>
                                          <p:attrName>style.visibility</p:attrName>
                                        </p:attrNameLst>
                                      </p:cBhvr>
                                      <p:to>
                                        <p:strVal val="visible"/>
                                      </p:to>
                                    </p:set>
                                    <p:anim calcmode="lin" valueType="num">
                                      <p:cBhvr>
                                        <p:cTn id="81" dur="500" fill="hold"/>
                                        <p:tgtEl>
                                          <p:spTgt spid="151"/>
                                        </p:tgtEl>
                                        <p:attrNameLst>
                                          <p:attrName>ppt_w</p:attrName>
                                        </p:attrNameLst>
                                      </p:cBhvr>
                                      <p:tavLst>
                                        <p:tav tm="0">
                                          <p:val>
                                            <p:fltVal val="0"/>
                                          </p:val>
                                        </p:tav>
                                        <p:tav tm="100000">
                                          <p:val>
                                            <p:strVal val="#ppt_w"/>
                                          </p:val>
                                        </p:tav>
                                      </p:tavLst>
                                    </p:anim>
                                    <p:anim calcmode="lin" valueType="num">
                                      <p:cBhvr>
                                        <p:cTn id="82" dur="500" fill="hold"/>
                                        <p:tgtEl>
                                          <p:spTgt spid="151"/>
                                        </p:tgtEl>
                                        <p:attrNameLst>
                                          <p:attrName>ppt_h</p:attrName>
                                        </p:attrNameLst>
                                      </p:cBhvr>
                                      <p:tavLst>
                                        <p:tav tm="0">
                                          <p:val>
                                            <p:fltVal val="0"/>
                                          </p:val>
                                        </p:tav>
                                        <p:tav tm="100000">
                                          <p:val>
                                            <p:strVal val="#ppt_h"/>
                                          </p:val>
                                        </p:tav>
                                      </p:tavLst>
                                    </p:anim>
                                    <p:animEffect transition="in" filter="fade">
                                      <p:cBhvr>
                                        <p:cTn id="83" dur="500"/>
                                        <p:tgtEl>
                                          <p:spTgt spid="151"/>
                                        </p:tgtEl>
                                      </p:cBhvr>
                                    </p:animEffect>
                                  </p:childTnLst>
                                </p:cTn>
                              </p:par>
                            </p:childTnLst>
                          </p:cTn>
                        </p:par>
                        <p:par>
                          <p:cTn id="84" fill="hold">
                            <p:stCondLst>
                              <p:cond delay="9500"/>
                            </p:stCondLst>
                            <p:childTnLst>
                              <p:par>
                                <p:cTn id="85" presetID="10" presetClass="entr" presetSubtype="0" fill="hold" nodeType="afterEffect">
                                  <p:stCondLst>
                                    <p:cond delay="0"/>
                                  </p:stCondLst>
                                  <p:childTnLst>
                                    <p:set>
                                      <p:cBhvr>
                                        <p:cTn id="86" dur="1" fill="hold">
                                          <p:stCondLst>
                                            <p:cond delay="0"/>
                                          </p:stCondLst>
                                        </p:cTn>
                                        <p:tgtEl>
                                          <p:spTgt spid="239"/>
                                        </p:tgtEl>
                                        <p:attrNameLst>
                                          <p:attrName>style.visibility</p:attrName>
                                        </p:attrNameLst>
                                      </p:cBhvr>
                                      <p:to>
                                        <p:strVal val="visible"/>
                                      </p:to>
                                    </p:set>
                                    <p:animEffect transition="in" filter="fade">
                                      <p:cBhvr>
                                        <p:cTn id="87" dur="500"/>
                                        <p:tgtEl>
                                          <p:spTgt spid="2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149"/>
                                        </p:tgtEl>
                                        <p:attrNameLst>
                                          <p:attrName>style.visibility</p:attrName>
                                        </p:attrNameLst>
                                      </p:cBhvr>
                                      <p:to>
                                        <p:strVal val="visible"/>
                                      </p:to>
                                    </p:set>
                                    <p:anim calcmode="lin" valueType="num">
                                      <p:cBhvr>
                                        <p:cTn id="91" dur="500" fill="hold"/>
                                        <p:tgtEl>
                                          <p:spTgt spid="149"/>
                                        </p:tgtEl>
                                        <p:attrNameLst>
                                          <p:attrName>ppt_w</p:attrName>
                                        </p:attrNameLst>
                                      </p:cBhvr>
                                      <p:tavLst>
                                        <p:tav tm="0">
                                          <p:val>
                                            <p:fltVal val="0"/>
                                          </p:val>
                                        </p:tav>
                                        <p:tav tm="100000">
                                          <p:val>
                                            <p:strVal val="#ppt_w"/>
                                          </p:val>
                                        </p:tav>
                                      </p:tavLst>
                                    </p:anim>
                                    <p:anim calcmode="lin" valueType="num">
                                      <p:cBhvr>
                                        <p:cTn id="92" dur="500" fill="hold"/>
                                        <p:tgtEl>
                                          <p:spTgt spid="149"/>
                                        </p:tgtEl>
                                        <p:attrNameLst>
                                          <p:attrName>ppt_h</p:attrName>
                                        </p:attrNameLst>
                                      </p:cBhvr>
                                      <p:tavLst>
                                        <p:tav tm="0">
                                          <p:val>
                                            <p:fltVal val="0"/>
                                          </p:val>
                                        </p:tav>
                                        <p:tav tm="100000">
                                          <p:val>
                                            <p:strVal val="#ppt_h"/>
                                          </p:val>
                                        </p:tav>
                                      </p:tavLst>
                                    </p:anim>
                                    <p:animEffect transition="in" filter="fade">
                                      <p:cBhvr>
                                        <p:cTn id="93" dur="500"/>
                                        <p:tgtEl>
                                          <p:spTgt spid="149"/>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00"/>
                                        </p:tgtEl>
                                        <p:attrNameLst>
                                          <p:attrName>style.visibility</p:attrName>
                                        </p:attrNameLst>
                                      </p:cBhvr>
                                      <p:to>
                                        <p:strVal val="visible"/>
                                      </p:to>
                                    </p:set>
                                    <p:animEffect transition="in" filter="fade">
                                      <p:cBhvr>
                                        <p:cTn id="97" dur="500"/>
                                        <p:tgtEl>
                                          <p:spTgt spid="200"/>
                                        </p:tgtEl>
                                      </p:cBhvr>
                                    </p:animEffect>
                                  </p:childTnLst>
                                </p:cTn>
                              </p:par>
                            </p:childTnLst>
                          </p:cTn>
                        </p:par>
                        <p:par>
                          <p:cTn id="98" fill="hold">
                            <p:stCondLst>
                              <p:cond delay="11000"/>
                            </p:stCondLst>
                            <p:childTnLst>
                              <p:par>
                                <p:cTn id="99" presetID="53" presetClass="entr" presetSubtype="16" fill="hold" grpId="0" nodeType="afterEffect">
                                  <p:stCondLst>
                                    <p:cond delay="0"/>
                                  </p:stCondLst>
                                  <p:childTnLst>
                                    <p:set>
                                      <p:cBhvr>
                                        <p:cTn id="100" dur="1" fill="hold">
                                          <p:stCondLst>
                                            <p:cond delay="0"/>
                                          </p:stCondLst>
                                        </p:cTn>
                                        <p:tgtEl>
                                          <p:spTgt spid="136"/>
                                        </p:tgtEl>
                                        <p:attrNameLst>
                                          <p:attrName>style.visibility</p:attrName>
                                        </p:attrNameLst>
                                      </p:cBhvr>
                                      <p:to>
                                        <p:strVal val="visible"/>
                                      </p:to>
                                    </p:set>
                                    <p:anim calcmode="lin" valueType="num">
                                      <p:cBhvr>
                                        <p:cTn id="101" dur="500" fill="hold"/>
                                        <p:tgtEl>
                                          <p:spTgt spid="136"/>
                                        </p:tgtEl>
                                        <p:attrNameLst>
                                          <p:attrName>ppt_w</p:attrName>
                                        </p:attrNameLst>
                                      </p:cBhvr>
                                      <p:tavLst>
                                        <p:tav tm="0">
                                          <p:val>
                                            <p:fltVal val="0"/>
                                          </p:val>
                                        </p:tav>
                                        <p:tav tm="100000">
                                          <p:val>
                                            <p:strVal val="#ppt_w"/>
                                          </p:val>
                                        </p:tav>
                                      </p:tavLst>
                                    </p:anim>
                                    <p:anim calcmode="lin" valueType="num">
                                      <p:cBhvr>
                                        <p:cTn id="102" dur="500" fill="hold"/>
                                        <p:tgtEl>
                                          <p:spTgt spid="136"/>
                                        </p:tgtEl>
                                        <p:attrNameLst>
                                          <p:attrName>ppt_h</p:attrName>
                                        </p:attrNameLst>
                                      </p:cBhvr>
                                      <p:tavLst>
                                        <p:tav tm="0">
                                          <p:val>
                                            <p:fltVal val="0"/>
                                          </p:val>
                                        </p:tav>
                                        <p:tav tm="100000">
                                          <p:val>
                                            <p:strVal val="#ppt_h"/>
                                          </p:val>
                                        </p:tav>
                                      </p:tavLst>
                                    </p:anim>
                                    <p:animEffect transition="in" filter="fade">
                                      <p:cBhvr>
                                        <p:cTn id="103" dur="500"/>
                                        <p:tgtEl>
                                          <p:spTgt spid="136"/>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199"/>
                                        </p:tgtEl>
                                        <p:attrNameLst>
                                          <p:attrName>style.visibility</p:attrName>
                                        </p:attrNameLst>
                                      </p:cBhvr>
                                      <p:to>
                                        <p:strVal val="visible"/>
                                      </p:to>
                                    </p:set>
                                    <p:animEffect transition="in" filter="fade">
                                      <p:cBhvr>
                                        <p:cTn id="107" dur="500"/>
                                        <p:tgtEl>
                                          <p:spTgt spid="199"/>
                                        </p:tgtEl>
                                      </p:cBhvr>
                                    </p:animEffect>
                                  </p:childTnLst>
                                </p:cTn>
                              </p:par>
                            </p:childTnLst>
                          </p:cTn>
                        </p:par>
                        <p:par>
                          <p:cTn id="108" fill="hold">
                            <p:stCondLst>
                              <p:cond delay="12000"/>
                            </p:stCondLst>
                            <p:childTnLst>
                              <p:par>
                                <p:cTn id="109" presetID="53" presetClass="entr" presetSubtype="16" fill="hold" grpId="0" nodeType="afterEffect">
                                  <p:stCondLst>
                                    <p:cond delay="0"/>
                                  </p:stCondLst>
                                  <p:childTnLst>
                                    <p:set>
                                      <p:cBhvr>
                                        <p:cTn id="110" dur="1" fill="hold">
                                          <p:stCondLst>
                                            <p:cond delay="0"/>
                                          </p:stCondLst>
                                        </p:cTn>
                                        <p:tgtEl>
                                          <p:spTgt spid="150"/>
                                        </p:tgtEl>
                                        <p:attrNameLst>
                                          <p:attrName>style.visibility</p:attrName>
                                        </p:attrNameLst>
                                      </p:cBhvr>
                                      <p:to>
                                        <p:strVal val="visible"/>
                                      </p:to>
                                    </p:set>
                                    <p:anim calcmode="lin" valueType="num">
                                      <p:cBhvr>
                                        <p:cTn id="111" dur="500" fill="hold"/>
                                        <p:tgtEl>
                                          <p:spTgt spid="150"/>
                                        </p:tgtEl>
                                        <p:attrNameLst>
                                          <p:attrName>ppt_w</p:attrName>
                                        </p:attrNameLst>
                                      </p:cBhvr>
                                      <p:tavLst>
                                        <p:tav tm="0">
                                          <p:val>
                                            <p:fltVal val="0"/>
                                          </p:val>
                                        </p:tav>
                                        <p:tav tm="100000">
                                          <p:val>
                                            <p:strVal val="#ppt_w"/>
                                          </p:val>
                                        </p:tav>
                                      </p:tavLst>
                                    </p:anim>
                                    <p:anim calcmode="lin" valueType="num">
                                      <p:cBhvr>
                                        <p:cTn id="112" dur="500" fill="hold"/>
                                        <p:tgtEl>
                                          <p:spTgt spid="150"/>
                                        </p:tgtEl>
                                        <p:attrNameLst>
                                          <p:attrName>ppt_h</p:attrName>
                                        </p:attrNameLst>
                                      </p:cBhvr>
                                      <p:tavLst>
                                        <p:tav tm="0">
                                          <p:val>
                                            <p:fltVal val="0"/>
                                          </p:val>
                                        </p:tav>
                                        <p:tav tm="100000">
                                          <p:val>
                                            <p:strVal val="#ppt_h"/>
                                          </p:val>
                                        </p:tav>
                                      </p:tavLst>
                                    </p:anim>
                                    <p:animEffect transition="in" filter="fade">
                                      <p:cBhvr>
                                        <p:cTn id="113" dur="500"/>
                                        <p:tgtEl>
                                          <p:spTgt spid="150"/>
                                        </p:tgtEl>
                                      </p:cBhvr>
                                    </p:animEffect>
                                  </p:childTnLst>
                                </p:cTn>
                              </p:par>
                            </p:childTnLst>
                          </p:cTn>
                        </p:par>
                        <p:par>
                          <p:cTn id="114" fill="hold">
                            <p:stCondLst>
                              <p:cond delay="12500"/>
                            </p:stCondLst>
                            <p:childTnLst>
                              <p:par>
                                <p:cTn id="115" presetID="10" presetClass="entr" presetSubtype="0" fill="hold" nodeType="afterEffect">
                                  <p:stCondLst>
                                    <p:cond delay="0"/>
                                  </p:stCondLst>
                                  <p:childTnLst>
                                    <p:set>
                                      <p:cBhvr>
                                        <p:cTn id="116" dur="1" fill="hold">
                                          <p:stCondLst>
                                            <p:cond delay="0"/>
                                          </p:stCondLst>
                                        </p:cTn>
                                        <p:tgtEl>
                                          <p:spTgt spid="234"/>
                                        </p:tgtEl>
                                        <p:attrNameLst>
                                          <p:attrName>style.visibility</p:attrName>
                                        </p:attrNameLst>
                                      </p:cBhvr>
                                      <p:to>
                                        <p:strVal val="visible"/>
                                      </p:to>
                                    </p:set>
                                    <p:animEffect transition="in" filter="fade">
                                      <p:cBhvr>
                                        <p:cTn id="117" dur="500"/>
                                        <p:tgtEl>
                                          <p:spTgt spid="234"/>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156"/>
                                        </p:tgtEl>
                                        <p:attrNameLst>
                                          <p:attrName>style.visibility</p:attrName>
                                        </p:attrNameLst>
                                      </p:cBhvr>
                                      <p:to>
                                        <p:strVal val="visible"/>
                                      </p:to>
                                    </p:set>
                                    <p:anim calcmode="lin" valueType="num">
                                      <p:cBhvr>
                                        <p:cTn id="121" dur="500" fill="hold"/>
                                        <p:tgtEl>
                                          <p:spTgt spid="156"/>
                                        </p:tgtEl>
                                        <p:attrNameLst>
                                          <p:attrName>ppt_w</p:attrName>
                                        </p:attrNameLst>
                                      </p:cBhvr>
                                      <p:tavLst>
                                        <p:tav tm="0">
                                          <p:val>
                                            <p:fltVal val="0"/>
                                          </p:val>
                                        </p:tav>
                                        <p:tav tm="100000">
                                          <p:val>
                                            <p:strVal val="#ppt_w"/>
                                          </p:val>
                                        </p:tav>
                                      </p:tavLst>
                                    </p:anim>
                                    <p:anim calcmode="lin" valueType="num">
                                      <p:cBhvr>
                                        <p:cTn id="122" dur="500" fill="hold"/>
                                        <p:tgtEl>
                                          <p:spTgt spid="156"/>
                                        </p:tgtEl>
                                        <p:attrNameLst>
                                          <p:attrName>ppt_h</p:attrName>
                                        </p:attrNameLst>
                                      </p:cBhvr>
                                      <p:tavLst>
                                        <p:tav tm="0">
                                          <p:val>
                                            <p:fltVal val="0"/>
                                          </p:val>
                                        </p:tav>
                                        <p:tav tm="100000">
                                          <p:val>
                                            <p:strVal val="#ppt_h"/>
                                          </p:val>
                                        </p:tav>
                                      </p:tavLst>
                                    </p:anim>
                                    <p:animEffect transition="in" filter="fade">
                                      <p:cBhvr>
                                        <p:cTn id="123" dur="500"/>
                                        <p:tgtEl>
                                          <p:spTgt spid="156"/>
                                        </p:tgtEl>
                                      </p:cBhvr>
                                    </p:animEffect>
                                  </p:childTnLst>
                                </p:cTn>
                              </p:par>
                            </p:childTnLst>
                          </p:cTn>
                        </p:par>
                        <p:par>
                          <p:cTn id="124" fill="hold">
                            <p:stCondLst>
                              <p:cond delay="13500"/>
                            </p:stCondLst>
                            <p:childTnLst>
                              <p:par>
                                <p:cTn id="125" presetID="10" presetClass="entr" presetSubtype="0" fill="hold" nodeType="afterEffect">
                                  <p:stCondLst>
                                    <p:cond delay="0"/>
                                  </p:stCondLst>
                                  <p:childTnLst>
                                    <p:set>
                                      <p:cBhvr>
                                        <p:cTn id="126" dur="1" fill="hold">
                                          <p:stCondLst>
                                            <p:cond delay="0"/>
                                          </p:stCondLst>
                                        </p:cTn>
                                        <p:tgtEl>
                                          <p:spTgt spid="240"/>
                                        </p:tgtEl>
                                        <p:attrNameLst>
                                          <p:attrName>style.visibility</p:attrName>
                                        </p:attrNameLst>
                                      </p:cBhvr>
                                      <p:to>
                                        <p:strVal val="visible"/>
                                      </p:to>
                                    </p:set>
                                    <p:animEffect transition="in" filter="fade">
                                      <p:cBhvr>
                                        <p:cTn id="127" dur="500"/>
                                        <p:tgtEl>
                                          <p:spTgt spid="240"/>
                                        </p:tgtEl>
                                      </p:cBhvr>
                                    </p:animEffect>
                                  </p:childTnLst>
                                </p:cTn>
                              </p:par>
                            </p:childTnLst>
                          </p:cTn>
                        </p:par>
                        <p:par>
                          <p:cTn id="128" fill="hold">
                            <p:stCondLst>
                              <p:cond delay="14000"/>
                            </p:stCondLst>
                            <p:childTnLst>
                              <p:par>
                                <p:cTn id="129" presetID="53" presetClass="entr" presetSubtype="16" fill="hold" grpId="0" nodeType="afterEffect">
                                  <p:stCondLst>
                                    <p:cond delay="0"/>
                                  </p:stCondLst>
                                  <p:childTnLst>
                                    <p:set>
                                      <p:cBhvr>
                                        <p:cTn id="130" dur="1" fill="hold">
                                          <p:stCondLst>
                                            <p:cond delay="0"/>
                                          </p:stCondLst>
                                        </p:cTn>
                                        <p:tgtEl>
                                          <p:spTgt spid="155"/>
                                        </p:tgtEl>
                                        <p:attrNameLst>
                                          <p:attrName>style.visibility</p:attrName>
                                        </p:attrNameLst>
                                      </p:cBhvr>
                                      <p:to>
                                        <p:strVal val="visible"/>
                                      </p:to>
                                    </p:set>
                                    <p:anim calcmode="lin" valueType="num">
                                      <p:cBhvr>
                                        <p:cTn id="131" dur="500" fill="hold"/>
                                        <p:tgtEl>
                                          <p:spTgt spid="155"/>
                                        </p:tgtEl>
                                        <p:attrNameLst>
                                          <p:attrName>ppt_w</p:attrName>
                                        </p:attrNameLst>
                                      </p:cBhvr>
                                      <p:tavLst>
                                        <p:tav tm="0">
                                          <p:val>
                                            <p:fltVal val="0"/>
                                          </p:val>
                                        </p:tav>
                                        <p:tav tm="100000">
                                          <p:val>
                                            <p:strVal val="#ppt_w"/>
                                          </p:val>
                                        </p:tav>
                                      </p:tavLst>
                                    </p:anim>
                                    <p:anim calcmode="lin" valueType="num">
                                      <p:cBhvr>
                                        <p:cTn id="132" dur="500" fill="hold"/>
                                        <p:tgtEl>
                                          <p:spTgt spid="155"/>
                                        </p:tgtEl>
                                        <p:attrNameLst>
                                          <p:attrName>ppt_h</p:attrName>
                                        </p:attrNameLst>
                                      </p:cBhvr>
                                      <p:tavLst>
                                        <p:tav tm="0">
                                          <p:val>
                                            <p:fltVal val="0"/>
                                          </p:val>
                                        </p:tav>
                                        <p:tav tm="100000">
                                          <p:val>
                                            <p:strVal val="#ppt_h"/>
                                          </p:val>
                                        </p:tav>
                                      </p:tavLst>
                                    </p:anim>
                                    <p:animEffect transition="in" filter="fade">
                                      <p:cBhvr>
                                        <p:cTn id="133" dur="500"/>
                                        <p:tgtEl>
                                          <p:spTgt spid="155"/>
                                        </p:tgtEl>
                                      </p:cBhvr>
                                    </p:animEffect>
                                  </p:childTnLst>
                                </p:cTn>
                              </p:par>
                            </p:childTnLst>
                          </p:cTn>
                        </p:par>
                        <p:par>
                          <p:cTn id="134" fill="hold">
                            <p:stCondLst>
                              <p:cond delay="14500"/>
                            </p:stCondLst>
                            <p:childTnLst>
                              <p:par>
                                <p:cTn id="135" presetID="10" presetClass="entr" presetSubtype="0" fill="hold" nodeType="afterEffect">
                                  <p:stCondLst>
                                    <p:cond delay="0"/>
                                  </p:stCondLst>
                                  <p:childTnLst>
                                    <p:set>
                                      <p:cBhvr>
                                        <p:cTn id="136" dur="1" fill="hold">
                                          <p:stCondLst>
                                            <p:cond delay="0"/>
                                          </p:stCondLst>
                                        </p:cTn>
                                        <p:tgtEl>
                                          <p:spTgt spid="238"/>
                                        </p:tgtEl>
                                        <p:attrNameLst>
                                          <p:attrName>style.visibility</p:attrName>
                                        </p:attrNameLst>
                                      </p:cBhvr>
                                      <p:to>
                                        <p:strVal val="visible"/>
                                      </p:to>
                                    </p:set>
                                    <p:animEffect transition="in" filter="fade">
                                      <p:cBhvr>
                                        <p:cTn id="137" dur="500"/>
                                        <p:tgtEl>
                                          <p:spTgt spid="238"/>
                                        </p:tgtEl>
                                      </p:cBhvr>
                                    </p:animEffect>
                                  </p:childTnLst>
                                </p:cTn>
                              </p:par>
                            </p:childTnLst>
                          </p:cTn>
                        </p:par>
                        <p:par>
                          <p:cTn id="138" fill="hold">
                            <p:stCondLst>
                              <p:cond delay="15000"/>
                            </p:stCondLst>
                            <p:childTnLst>
                              <p:par>
                                <p:cTn id="139" presetID="10" presetClass="entr" presetSubtype="0" fill="hold" grpId="0" nodeType="afterEffect">
                                  <p:stCondLst>
                                    <p:cond delay="0"/>
                                  </p:stCondLst>
                                  <p:childTnLst>
                                    <p:set>
                                      <p:cBhvr>
                                        <p:cTn id="140" dur="1" fill="hold">
                                          <p:stCondLst>
                                            <p:cond delay="0"/>
                                          </p:stCondLst>
                                        </p:cTn>
                                        <p:tgtEl>
                                          <p:spTgt spid="297"/>
                                        </p:tgtEl>
                                        <p:attrNameLst>
                                          <p:attrName>style.visibility</p:attrName>
                                        </p:attrNameLst>
                                      </p:cBhvr>
                                      <p:to>
                                        <p:strVal val="visible"/>
                                      </p:to>
                                    </p:set>
                                    <p:animEffect transition="in" filter="fade">
                                      <p:cBhvr>
                                        <p:cTn id="141" dur="500"/>
                                        <p:tgtEl>
                                          <p:spTgt spid="297"/>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298"/>
                                        </p:tgtEl>
                                        <p:attrNameLst>
                                          <p:attrName>style.visibility</p:attrName>
                                        </p:attrNameLst>
                                      </p:cBhvr>
                                      <p:to>
                                        <p:strVal val="visible"/>
                                      </p:to>
                                    </p:set>
                                    <p:animEffect transition="in" filter="fade">
                                      <p:cBhvr>
                                        <p:cTn id="144" dur="500"/>
                                        <p:tgtEl>
                                          <p:spTgt spid="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46" grpId="0" animBg="1"/>
      <p:bldP spid="131" grpId="0" animBg="1"/>
      <p:bldP spid="132" grpId="0" animBg="1"/>
      <p:bldP spid="133" grpId="0" animBg="1"/>
      <p:bldP spid="136" grpId="0" animBg="1"/>
      <p:bldP spid="149" grpId="0" animBg="1"/>
      <p:bldP spid="150" grpId="0" animBg="1"/>
      <p:bldP spid="151" grpId="0" animBg="1"/>
      <p:bldP spid="153" grpId="0" animBg="1"/>
      <p:bldP spid="154" grpId="0" animBg="1"/>
      <p:bldP spid="155" grpId="0" animBg="1"/>
      <p:bldP spid="156" grpId="0" animBg="1"/>
      <p:bldP spid="185" grpId="0" animBg="1"/>
      <p:bldP spid="199" grpId="0" animBg="1"/>
      <p:bldP spid="200" grpId="0" animBg="1"/>
      <p:bldP spid="297" grpId="0"/>
      <p:bldP spid="29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8215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GRAPH </a:t>
            </a:r>
            <a:r>
              <a:rPr lang="id-ID" sz="3200" b="1" dirty="0" smtClean="0">
                <a:solidFill>
                  <a:srgbClr val="FF6D6D"/>
                </a:solidFill>
                <a:latin typeface="Raleway" panose="020B0003030101060003" pitchFamily="34" charset="0"/>
              </a:rPr>
              <a:t>ROUND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38" name="Freeform 31"/>
          <p:cNvSpPr>
            <a:spLocks noEditPoints="1"/>
          </p:cNvSpPr>
          <p:nvPr/>
        </p:nvSpPr>
        <p:spPr bwMode="auto">
          <a:xfrm>
            <a:off x="948730" y="1791855"/>
            <a:ext cx="4899746" cy="4476997"/>
          </a:xfrm>
          <a:custGeom>
            <a:avLst/>
            <a:gdLst>
              <a:gd name="T0" fmla="*/ 1479 w 1479"/>
              <a:gd name="T1" fmla="*/ 505 h 1412"/>
              <a:gd name="T2" fmla="*/ 974 w 1479"/>
              <a:gd name="T3" fmla="*/ 0 h 1412"/>
              <a:gd name="T4" fmla="*/ 736 w 1479"/>
              <a:gd name="T5" fmla="*/ 59 h 1412"/>
              <a:gd name="T6" fmla="*/ 735 w 1479"/>
              <a:gd name="T7" fmla="*/ 60 h 1412"/>
              <a:gd name="T8" fmla="*/ 504 w 1479"/>
              <a:gd name="T9" fmla="*/ 4 h 1412"/>
              <a:gd name="T10" fmla="*/ 0 w 1479"/>
              <a:gd name="T11" fmla="*/ 508 h 1412"/>
              <a:gd name="T12" fmla="*/ 237 w 1479"/>
              <a:gd name="T13" fmla="*/ 936 h 1412"/>
              <a:gd name="T14" fmla="*/ 257 w 1479"/>
              <a:gd name="T15" fmla="*/ 947 h 1412"/>
              <a:gd name="T16" fmla="*/ 257 w 1479"/>
              <a:gd name="T17" fmla="*/ 947 h 1412"/>
              <a:gd name="T18" fmla="*/ 765 w 1479"/>
              <a:gd name="T19" fmla="*/ 1412 h 1412"/>
              <a:gd name="T20" fmla="*/ 1275 w 1479"/>
              <a:gd name="T21" fmla="*/ 911 h 1412"/>
              <a:gd name="T22" fmla="*/ 1479 w 1479"/>
              <a:gd name="T23" fmla="*/ 505 h 1412"/>
              <a:gd name="T24" fmla="*/ 963 w 1479"/>
              <a:gd name="T25" fmla="*/ 718 h 1412"/>
              <a:gd name="T26" fmla="*/ 963 w 1479"/>
              <a:gd name="T27" fmla="*/ 717 h 1412"/>
              <a:gd name="T28" fmla="*/ 963 w 1479"/>
              <a:gd name="T29" fmla="*/ 717 h 1412"/>
              <a:gd name="T30" fmla="*/ 963 w 1479"/>
              <a:gd name="T31" fmla="*/ 718 h 1412"/>
              <a:gd name="T32" fmla="*/ 256 w 1479"/>
              <a:gd name="T33" fmla="*/ 935 h 1412"/>
              <a:gd name="T34" fmla="*/ 256 w 1479"/>
              <a:gd name="T35" fmla="*/ 936 h 1412"/>
              <a:gd name="T36" fmla="*/ 256 w 1479"/>
              <a:gd name="T37" fmla="*/ 935 h 1412"/>
              <a:gd name="T38" fmla="*/ 255 w 1479"/>
              <a:gd name="T39" fmla="*/ 902 h 1412"/>
              <a:gd name="T40" fmla="*/ 255 w 1479"/>
              <a:gd name="T41" fmla="*/ 914 h 1412"/>
              <a:gd name="T42" fmla="*/ 255 w 1479"/>
              <a:gd name="T43" fmla="*/ 902 h 1412"/>
              <a:gd name="T44" fmla="*/ 255 w 1479"/>
              <a:gd name="T45" fmla="*/ 922 h 1412"/>
              <a:gd name="T46" fmla="*/ 256 w 1479"/>
              <a:gd name="T47" fmla="*/ 925 h 1412"/>
              <a:gd name="T48" fmla="*/ 255 w 1479"/>
              <a:gd name="T49" fmla="*/ 922 h 1412"/>
              <a:gd name="T50" fmla="*/ 694 w 1479"/>
              <a:gd name="T51" fmla="*/ 401 h 1412"/>
              <a:gd name="T52" fmla="*/ 739 w 1479"/>
              <a:gd name="T53" fmla="*/ 397 h 1412"/>
              <a:gd name="T54" fmla="*/ 972 w 1479"/>
              <a:gd name="T55" fmla="*/ 631 h 1412"/>
              <a:gd name="T56" fmla="*/ 872 w 1479"/>
              <a:gd name="T57" fmla="*/ 822 h 1412"/>
              <a:gd name="T58" fmla="*/ 872 w 1479"/>
              <a:gd name="T59" fmla="*/ 822 h 1412"/>
              <a:gd name="T60" fmla="*/ 875 w 1479"/>
              <a:gd name="T61" fmla="*/ 820 h 1412"/>
              <a:gd name="T62" fmla="*/ 531 w 1479"/>
              <a:gd name="T63" fmla="*/ 747 h 1412"/>
              <a:gd name="T64" fmla="*/ 504 w 1479"/>
              <a:gd name="T65" fmla="*/ 629 h 1412"/>
              <a:gd name="T66" fmla="*/ 694 w 1479"/>
              <a:gd name="T67" fmla="*/ 401 h 1412"/>
              <a:gd name="T68" fmla="*/ 920 w 1479"/>
              <a:gd name="T69" fmla="*/ 787 h 1412"/>
              <a:gd name="T70" fmla="*/ 918 w 1479"/>
              <a:gd name="T71" fmla="*/ 789 h 1412"/>
              <a:gd name="T72" fmla="*/ 920 w 1479"/>
              <a:gd name="T73" fmla="*/ 787 h 1412"/>
              <a:gd name="T74" fmla="*/ 908 w 1479"/>
              <a:gd name="T75" fmla="*/ 797 h 1412"/>
              <a:gd name="T76" fmla="*/ 906 w 1479"/>
              <a:gd name="T77" fmla="*/ 799 h 1412"/>
              <a:gd name="T78" fmla="*/ 908 w 1479"/>
              <a:gd name="T79" fmla="*/ 797 h 1412"/>
              <a:gd name="T80" fmla="*/ 898 w 1479"/>
              <a:gd name="T81" fmla="*/ 805 h 1412"/>
              <a:gd name="T82" fmla="*/ 895 w 1479"/>
              <a:gd name="T83" fmla="*/ 807 h 1412"/>
              <a:gd name="T84" fmla="*/ 898 w 1479"/>
              <a:gd name="T85" fmla="*/ 805 h 1412"/>
              <a:gd name="T86" fmla="*/ 886 w 1479"/>
              <a:gd name="T87" fmla="*/ 813 h 1412"/>
              <a:gd name="T88" fmla="*/ 882 w 1479"/>
              <a:gd name="T89" fmla="*/ 816 h 1412"/>
              <a:gd name="T90" fmla="*/ 886 w 1479"/>
              <a:gd name="T91" fmla="*/ 813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9" h="1412">
                <a:moveTo>
                  <a:pt x="1479" y="505"/>
                </a:moveTo>
                <a:cubicBezTo>
                  <a:pt x="1479" y="226"/>
                  <a:pt x="1253" y="0"/>
                  <a:pt x="974" y="0"/>
                </a:cubicBezTo>
                <a:cubicBezTo>
                  <a:pt x="888" y="0"/>
                  <a:pt x="807" y="22"/>
                  <a:pt x="736" y="59"/>
                </a:cubicBezTo>
                <a:cubicBezTo>
                  <a:pt x="735" y="60"/>
                  <a:pt x="735" y="60"/>
                  <a:pt x="735" y="60"/>
                </a:cubicBezTo>
                <a:cubicBezTo>
                  <a:pt x="666" y="24"/>
                  <a:pt x="588" y="4"/>
                  <a:pt x="504" y="4"/>
                </a:cubicBezTo>
                <a:cubicBezTo>
                  <a:pt x="226" y="4"/>
                  <a:pt x="0" y="230"/>
                  <a:pt x="0" y="508"/>
                </a:cubicBezTo>
                <a:cubicBezTo>
                  <a:pt x="0" y="689"/>
                  <a:pt x="95" y="847"/>
                  <a:pt x="237" y="936"/>
                </a:cubicBezTo>
                <a:cubicBezTo>
                  <a:pt x="244" y="940"/>
                  <a:pt x="250" y="944"/>
                  <a:pt x="257" y="947"/>
                </a:cubicBezTo>
                <a:cubicBezTo>
                  <a:pt x="257" y="947"/>
                  <a:pt x="257" y="947"/>
                  <a:pt x="257" y="947"/>
                </a:cubicBezTo>
                <a:cubicBezTo>
                  <a:pt x="280" y="1208"/>
                  <a:pt x="499" y="1412"/>
                  <a:pt x="765" y="1412"/>
                </a:cubicBezTo>
                <a:cubicBezTo>
                  <a:pt x="1044" y="1412"/>
                  <a:pt x="1270" y="1188"/>
                  <a:pt x="1275" y="911"/>
                </a:cubicBezTo>
                <a:cubicBezTo>
                  <a:pt x="1399" y="819"/>
                  <a:pt x="1479" y="671"/>
                  <a:pt x="1479" y="505"/>
                </a:cubicBezTo>
                <a:close/>
                <a:moveTo>
                  <a:pt x="963" y="718"/>
                </a:moveTo>
                <a:cubicBezTo>
                  <a:pt x="963" y="718"/>
                  <a:pt x="963" y="717"/>
                  <a:pt x="963" y="717"/>
                </a:cubicBezTo>
                <a:cubicBezTo>
                  <a:pt x="963" y="717"/>
                  <a:pt x="963" y="717"/>
                  <a:pt x="963" y="717"/>
                </a:cubicBezTo>
                <a:lnTo>
                  <a:pt x="963" y="718"/>
                </a:lnTo>
                <a:close/>
                <a:moveTo>
                  <a:pt x="256" y="935"/>
                </a:moveTo>
                <a:cubicBezTo>
                  <a:pt x="256" y="936"/>
                  <a:pt x="256" y="936"/>
                  <a:pt x="256" y="936"/>
                </a:cubicBezTo>
                <a:cubicBezTo>
                  <a:pt x="256" y="936"/>
                  <a:pt x="256" y="936"/>
                  <a:pt x="256" y="935"/>
                </a:cubicBezTo>
                <a:close/>
                <a:moveTo>
                  <a:pt x="255" y="902"/>
                </a:moveTo>
                <a:cubicBezTo>
                  <a:pt x="255" y="906"/>
                  <a:pt x="255" y="910"/>
                  <a:pt x="255" y="914"/>
                </a:cubicBezTo>
                <a:cubicBezTo>
                  <a:pt x="255" y="910"/>
                  <a:pt x="255" y="906"/>
                  <a:pt x="255" y="902"/>
                </a:cubicBezTo>
                <a:close/>
                <a:moveTo>
                  <a:pt x="255" y="922"/>
                </a:moveTo>
                <a:cubicBezTo>
                  <a:pt x="255" y="923"/>
                  <a:pt x="256" y="924"/>
                  <a:pt x="256" y="925"/>
                </a:cubicBezTo>
                <a:cubicBezTo>
                  <a:pt x="256" y="924"/>
                  <a:pt x="255" y="923"/>
                  <a:pt x="255" y="922"/>
                </a:cubicBezTo>
                <a:close/>
                <a:moveTo>
                  <a:pt x="694" y="401"/>
                </a:moveTo>
                <a:cubicBezTo>
                  <a:pt x="708" y="398"/>
                  <a:pt x="723" y="397"/>
                  <a:pt x="739" y="397"/>
                </a:cubicBezTo>
                <a:cubicBezTo>
                  <a:pt x="868" y="397"/>
                  <a:pt x="972" y="502"/>
                  <a:pt x="972" y="631"/>
                </a:cubicBezTo>
                <a:cubicBezTo>
                  <a:pt x="972" y="710"/>
                  <a:pt x="933" y="780"/>
                  <a:pt x="872" y="822"/>
                </a:cubicBezTo>
                <a:cubicBezTo>
                  <a:pt x="872" y="822"/>
                  <a:pt x="872" y="822"/>
                  <a:pt x="872" y="822"/>
                </a:cubicBezTo>
                <a:cubicBezTo>
                  <a:pt x="873" y="822"/>
                  <a:pt x="874" y="821"/>
                  <a:pt x="875" y="820"/>
                </a:cubicBezTo>
                <a:cubicBezTo>
                  <a:pt x="688" y="940"/>
                  <a:pt x="565" y="796"/>
                  <a:pt x="531" y="747"/>
                </a:cubicBezTo>
                <a:cubicBezTo>
                  <a:pt x="516" y="716"/>
                  <a:pt x="504" y="676"/>
                  <a:pt x="504" y="629"/>
                </a:cubicBezTo>
                <a:cubicBezTo>
                  <a:pt x="504" y="515"/>
                  <a:pt x="577" y="433"/>
                  <a:pt x="694" y="401"/>
                </a:cubicBezTo>
                <a:close/>
                <a:moveTo>
                  <a:pt x="920" y="787"/>
                </a:moveTo>
                <a:cubicBezTo>
                  <a:pt x="920" y="788"/>
                  <a:pt x="919" y="788"/>
                  <a:pt x="918" y="789"/>
                </a:cubicBezTo>
                <a:cubicBezTo>
                  <a:pt x="919" y="788"/>
                  <a:pt x="920" y="788"/>
                  <a:pt x="920" y="787"/>
                </a:cubicBezTo>
                <a:close/>
                <a:moveTo>
                  <a:pt x="908" y="797"/>
                </a:moveTo>
                <a:cubicBezTo>
                  <a:pt x="907" y="798"/>
                  <a:pt x="906" y="798"/>
                  <a:pt x="906" y="799"/>
                </a:cubicBezTo>
                <a:cubicBezTo>
                  <a:pt x="906" y="798"/>
                  <a:pt x="907" y="798"/>
                  <a:pt x="908" y="797"/>
                </a:cubicBezTo>
                <a:close/>
                <a:moveTo>
                  <a:pt x="898" y="805"/>
                </a:moveTo>
                <a:cubicBezTo>
                  <a:pt x="897" y="806"/>
                  <a:pt x="896" y="806"/>
                  <a:pt x="895" y="807"/>
                </a:cubicBezTo>
                <a:cubicBezTo>
                  <a:pt x="896" y="806"/>
                  <a:pt x="897" y="806"/>
                  <a:pt x="898" y="805"/>
                </a:cubicBezTo>
                <a:close/>
                <a:moveTo>
                  <a:pt x="886" y="813"/>
                </a:moveTo>
                <a:cubicBezTo>
                  <a:pt x="884" y="814"/>
                  <a:pt x="883" y="815"/>
                  <a:pt x="882" y="816"/>
                </a:cubicBezTo>
                <a:cubicBezTo>
                  <a:pt x="883" y="815"/>
                  <a:pt x="884" y="814"/>
                  <a:pt x="886" y="813"/>
                </a:cubicBezTo>
                <a:close/>
              </a:path>
            </a:pathLst>
          </a:custGeom>
          <a:solidFill>
            <a:srgbClr val="575757">
              <a:alpha val="8000"/>
            </a:srgbClr>
          </a:solidFill>
          <a:ln>
            <a:noFill/>
          </a:ln>
          <a:effectLst>
            <a:outerShdw blurRad="9144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39" name="Freeform 25"/>
          <p:cNvSpPr>
            <a:spLocks/>
          </p:cNvSpPr>
          <p:nvPr/>
        </p:nvSpPr>
        <p:spPr bwMode="auto">
          <a:xfrm>
            <a:off x="2713851" y="1691982"/>
            <a:ext cx="3024570" cy="3208686"/>
          </a:xfrm>
          <a:custGeom>
            <a:avLst/>
            <a:gdLst>
              <a:gd name="T0" fmla="*/ 453 w 958"/>
              <a:gd name="T1" fmla="*/ 0 h 1016"/>
              <a:gd name="T2" fmla="*/ 215 w 958"/>
              <a:gd name="T3" fmla="*/ 59 h 1016"/>
              <a:gd name="T4" fmla="*/ 304 w 958"/>
              <a:gd name="T5" fmla="*/ 119 h 1016"/>
              <a:gd name="T6" fmla="*/ 486 w 958"/>
              <a:gd name="T7" fmla="*/ 514 h 1016"/>
              <a:gd name="T8" fmla="*/ 410 w 958"/>
              <a:gd name="T9" fmla="*/ 778 h 1016"/>
              <a:gd name="T10" fmla="*/ 0 w 958"/>
              <a:gd name="T11" fmla="*/ 732 h 1016"/>
              <a:gd name="T12" fmla="*/ 209 w 958"/>
              <a:gd name="T13" fmla="*/ 960 h 1016"/>
              <a:gd name="T14" fmla="*/ 454 w 958"/>
              <a:gd name="T15" fmla="*/ 1016 h 1016"/>
              <a:gd name="T16" fmla="*/ 722 w 958"/>
              <a:gd name="T17" fmla="*/ 933 h 1016"/>
              <a:gd name="T18" fmla="*/ 958 w 958"/>
              <a:gd name="T19" fmla="*/ 505 h 1016"/>
              <a:gd name="T20" fmla="*/ 453 w 958"/>
              <a:gd name="T21"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8" h="1016">
                <a:moveTo>
                  <a:pt x="453" y="0"/>
                </a:moveTo>
                <a:cubicBezTo>
                  <a:pt x="367" y="0"/>
                  <a:pt x="286" y="22"/>
                  <a:pt x="215" y="59"/>
                </a:cubicBezTo>
                <a:cubicBezTo>
                  <a:pt x="247" y="76"/>
                  <a:pt x="276" y="96"/>
                  <a:pt x="304" y="119"/>
                </a:cubicBezTo>
                <a:cubicBezTo>
                  <a:pt x="416" y="212"/>
                  <a:pt x="497" y="358"/>
                  <a:pt x="486" y="514"/>
                </a:cubicBezTo>
                <a:cubicBezTo>
                  <a:pt x="480" y="602"/>
                  <a:pt x="481" y="677"/>
                  <a:pt x="410" y="778"/>
                </a:cubicBezTo>
                <a:cubicBezTo>
                  <a:pt x="154" y="1002"/>
                  <a:pt x="0" y="732"/>
                  <a:pt x="0" y="732"/>
                </a:cubicBezTo>
                <a:cubicBezTo>
                  <a:pt x="27" y="877"/>
                  <a:pt x="209" y="960"/>
                  <a:pt x="209" y="960"/>
                </a:cubicBezTo>
                <a:cubicBezTo>
                  <a:pt x="278" y="996"/>
                  <a:pt x="370" y="1016"/>
                  <a:pt x="454" y="1016"/>
                </a:cubicBezTo>
                <a:cubicBezTo>
                  <a:pt x="553" y="1016"/>
                  <a:pt x="644" y="982"/>
                  <a:pt x="722" y="933"/>
                </a:cubicBezTo>
                <a:cubicBezTo>
                  <a:pt x="864" y="843"/>
                  <a:pt x="958" y="685"/>
                  <a:pt x="958" y="505"/>
                </a:cubicBezTo>
                <a:cubicBezTo>
                  <a:pt x="958" y="226"/>
                  <a:pt x="732" y="0"/>
                  <a:pt x="453" y="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26"/>
          <p:cNvSpPr>
            <a:spLocks noEditPoints="1"/>
          </p:cNvSpPr>
          <p:nvPr/>
        </p:nvSpPr>
        <p:spPr bwMode="auto">
          <a:xfrm>
            <a:off x="1067482" y="1705324"/>
            <a:ext cx="3215357" cy="2977874"/>
          </a:xfrm>
          <a:custGeom>
            <a:avLst/>
            <a:gdLst>
              <a:gd name="T0" fmla="*/ 692 w 1018"/>
              <a:gd name="T1" fmla="*/ 395 h 943"/>
              <a:gd name="T2" fmla="*/ 694 w 1018"/>
              <a:gd name="T3" fmla="*/ 397 h 943"/>
              <a:gd name="T4" fmla="*/ 694 w 1018"/>
              <a:gd name="T5" fmla="*/ 397 h 943"/>
              <a:gd name="T6" fmla="*/ 739 w 1018"/>
              <a:gd name="T7" fmla="*/ 393 h 943"/>
              <a:gd name="T8" fmla="*/ 972 w 1018"/>
              <a:gd name="T9" fmla="*/ 627 h 943"/>
              <a:gd name="T10" fmla="*/ 872 w 1018"/>
              <a:gd name="T11" fmla="*/ 818 h 943"/>
              <a:gd name="T12" fmla="*/ 872 w 1018"/>
              <a:gd name="T13" fmla="*/ 818 h 943"/>
              <a:gd name="T14" fmla="*/ 931 w 1018"/>
              <a:gd name="T15" fmla="*/ 774 h 943"/>
              <a:gd name="T16" fmla="*/ 1007 w 1018"/>
              <a:gd name="T17" fmla="*/ 510 h 943"/>
              <a:gd name="T18" fmla="*/ 825 w 1018"/>
              <a:gd name="T19" fmla="*/ 115 h 943"/>
              <a:gd name="T20" fmla="*/ 736 w 1018"/>
              <a:gd name="T21" fmla="*/ 55 h 943"/>
              <a:gd name="T22" fmla="*/ 735 w 1018"/>
              <a:gd name="T23" fmla="*/ 56 h 943"/>
              <a:gd name="T24" fmla="*/ 504 w 1018"/>
              <a:gd name="T25" fmla="*/ 0 h 943"/>
              <a:gd name="T26" fmla="*/ 0 w 1018"/>
              <a:gd name="T27" fmla="*/ 504 h 943"/>
              <a:gd name="T28" fmla="*/ 237 w 1018"/>
              <a:gd name="T29" fmla="*/ 932 h 943"/>
              <a:gd name="T30" fmla="*/ 257 w 1018"/>
              <a:gd name="T31" fmla="*/ 943 h 943"/>
              <a:gd name="T32" fmla="*/ 255 w 1018"/>
              <a:gd name="T33" fmla="*/ 898 h 943"/>
              <a:gd name="T34" fmla="*/ 692 w 1018"/>
              <a:gd name="T35" fmla="*/ 395 h 943"/>
              <a:gd name="T36" fmla="*/ 963 w 1018"/>
              <a:gd name="T37" fmla="*/ 713 h 943"/>
              <a:gd name="T38" fmla="*/ 963 w 1018"/>
              <a:gd name="T39" fmla="*/ 714 h 943"/>
              <a:gd name="T40" fmla="*/ 963 w 1018"/>
              <a:gd name="T41" fmla="*/ 71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8" h="943">
                <a:moveTo>
                  <a:pt x="692" y="395"/>
                </a:moveTo>
                <a:cubicBezTo>
                  <a:pt x="692" y="395"/>
                  <a:pt x="694" y="397"/>
                  <a:pt x="694" y="397"/>
                </a:cubicBezTo>
                <a:cubicBezTo>
                  <a:pt x="694" y="397"/>
                  <a:pt x="694" y="397"/>
                  <a:pt x="694" y="397"/>
                </a:cubicBezTo>
                <a:cubicBezTo>
                  <a:pt x="708" y="394"/>
                  <a:pt x="723" y="393"/>
                  <a:pt x="739" y="393"/>
                </a:cubicBezTo>
                <a:cubicBezTo>
                  <a:pt x="868" y="393"/>
                  <a:pt x="972" y="498"/>
                  <a:pt x="972" y="627"/>
                </a:cubicBezTo>
                <a:cubicBezTo>
                  <a:pt x="972" y="706"/>
                  <a:pt x="933" y="776"/>
                  <a:pt x="872" y="818"/>
                </a:cubicBezTo>
                <a:cubicBezTo>
                  <a:pt x="872" y="818"/>
                  <a:pt x="872" y="818"/>
                  <a:pt x="872" y="818"/>
                </a:cubicBezTo>
                <a:cubicBezTo>
                  <a:pt x="891" y="806"/>
                  <a:pt x="911" y="792"/>
                  <a:pt x="931" y="774"/>
                </a:cubicBezTo>
                <a:cubicBezTo>
                  <a:pt x="1002" y="673"/>
                  <a:pt x="1001" y="598"/>
                  <a:pt x="1007" y="510"/>
                </a:cubicBezTo>
                <a:cubicBezTo>
                  <a:pt x="1018" y="354"/>
                  <a:pt x="937" y="208"/>
                  <a:pt x="825" y="115"/>
                </a:cubicBezTo>
                <a:cubicBezTo>
                  <a:pt x="797" y="92"/>
                  <a:pt x="768" y="72"/>
                  <a:pt x="736" y="55"/>
                </a:cubicBezTo>
                <a:cubicBezTo>
                  <a:pt x="735" y="56"/>
                  <a:pt x="735" y="56"/>
                  <a:pt x="735" y="56"/>
                </a:cubicBezTo>
                <a:cubicBezTo>
                  <a:pt x="666" y="20"/>
                  <a:pt x="588" y="0"/>
                  <a:pt x="504" y="0"/>
                </a:cubicBezTo>
                <a:cubicBezTo>
                  <a:pt x="226" y="0"/>
                  <a:pt x="0" y="226"/>
                  <a:pt x="0" y="504"/>
                </a:cubicBezTo>
                <a:cubicBezTo>
                  <a:pt x="0" y="685"/>
                  <a:pt x="95" y="843"/>
                  <a:pt x="237" y="932"/>
                </a:cubicBezTo>
                <a:cubicBezTo>
                  <a:pt x="244" y="936"/>
                  <a:pt x="250" y="940"/>
                  <a:pt x="257" y="943"/>
                </a:cubicBezTo>
                <a:cubicBezTo>
                  <a:pt x="256" y="928"/>
                  <a:pt x="255" y="913"/>
                  <a:pt x="255" y="898"/>
                </a:cubicBezTo>
                <a:cubicBezTo>
                  <a:pt x="255" y="643"/>
                  <a:pt x="449" y="433"/>
                  <a:pt x="692" y="395"/>
                </a:cubicBezTo>
                <a:close/>
                <a:moveTo>
                  <a:pt x="963" y="713"/>
                </a:moveTo>
                <a:cubicBezTo>
                  <a:pt x="963" y="714"/>
                  <a:pt x="963" y="714"/>
                  <a:pt x="963" y="714"/>
                </a:cubicBezTo>
                <a:cubicBezTo>
                  <a:pt x="963" y="714"/>
                  <a:pt x="963" y="713"/>
                  <a:pt x="963" y="7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27"/>
          <p:cNvSpPr>
            <a:spLocks/>
          </p:cNvSpPr>
          <p:nvPr/>
        </p:nvSpPr>
        <p:spPr bwMode="auto">
          <a:xfrm>
            <a:off x="1873322" y="2952775"/>
            <a:ext cx="3222027" cy="3199347"/>
          </a:xfrm>
          <a:custGeom>
            <a:avLst/>
            <a:gdLst>
              <a:gd name="T0" fmla="*/ 325 w 1020"/>
              <a:gd name="T1" fmla="*/ 421 h 1013"/>
              <a:gd name="T2" fmla="*/ 249 w 1020"/>
              <a:gd name="T3" fmla="*/ 230 h 1013"/>
              <a:gd name="T4" fmla="*/ 439 w 1020"/>
              <a:gd name="T5" fmla="*/ 2 h 1013"/>
              <a:gd name="T6" fmla="*/ 437 w 1020"/>
              <a:gd name="T7" fmla="*/ 0 h 1013"/>
              <a:gd name="T8" fmla="*/ 0 w 1020"/>
              <a:gd name="T9" fmla="*/ 503 h 1013"/>
              <a:gd name="T10" fmla="*/ 510 w 1020"/>
              <a:gd name="T11" fmla="*/ 1013 h 1013"/>
              <a:gd name="T12" fmla="*/ 1020 w 1020"/>
              <a:gd name="T13" fmla="*/ 503 h 1013"/>
              <a:gd name="T14" fmla="*/ 325 w 1020"/>
              <a:gd name="T15" fmla="*/ 421 h 10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0" h="1013">
                <a:moveTo>
                  <a:pt x="325" y="421"/>
                </a:moveTo>
                <a:cubicBezTo>
                  <a:pt x="325" y="421"/>
                  <a:pt x="249" y="349"/>
                  <a:pt x="249" y="230"/>
                </a:cubicBezTo>
                <a:cubicBezTo>
                  <a:pt x="249" y="116"/>
                  <a:pt x="322" y="34"/>
                  <a:pt x="439" y="2"/>
                </a:cubicBezTo>
                <a:cubicBezTo>
                  <a:pt x="439" y="2"/>
                  <a:pt x="437" y="0"/>
                  <a:pt x="437" y="0"/>
                </a:cubicBezTo>
                <a:cubicBezTo>
                  <a:pt x="194" y="38"/>
                  <a:pt x="0" y="248"/>
                  <a:pt x="0" y="503"/>
                </a:cubicBezTo>
                <a:cubicBezTo>
                  <a:pt x="0" y="785"/>
                  <a:pt x="228" y="1013"/>
                  <a:pt x="510" y="1013"/>
                </a:cubicBezTo>
                <a:cubicBezTo>
                  <a:pt x="792" y="1013"/>
                  <a:pt x="1020" y="785"/>
                  <a:pt x="1020" y="503"/>
                </a:cubicBezTo>
                <a:cubicBezTo>
                  <a:pt x="1020" y="503"/>
                  <a:pt x="679" y="804"/>
                  <a:pt x="325" y="421"/>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TextBox 41"/>
          <p:cNvSpPr txBox="1"/>
          <p:nvPr/>
        </p:nvSpPr>
        <p:spPr>
          <a:xfrm>
            <a:off x="2043801" y="3606953"/>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01</a:t>
            </a:r>
            <a:endParaRPr lang="id-ID" sz="3200" b="1" dirty="0">
              <a:solidFill>
                <a:schemeClr val="bg1">
                  <a:lumMod val="95000"/>
                </a:schemeClr>
              </a:solidFill>
              <a:latin typeface="PT Sans" panose="020B0503020203020204" pitchFamily="34" charset="0"/>
            </a:endParaRPr>
          </a:p>
        </p:txBody>
      </p:sp>
      <p:sp>
        <p:nvSpPr>
          <p:cNvPr id="43" name="TextBox 42"/>
          <p:cNvSpPr txBox="1"/>
          <p:nvPr/>
        </p:nvSpPr>
        <p:spPr>
          <a:xfrm>
            <a:off x="3484335" y="2482057"/>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02</a:t>
            </a:r>
            <a:endParaRPr lang="id-ID" sz="3200" b="1" dirty="0">
              <a:solidFill>
                <a:schemeClr val="bg1">
                  <a:lumMod val="95000"/>
                </a:schemeClr>
              </a:solidFill>
              <a:latin typeface="PT Sans" panose="020B0503020203020204" pitchFamily="34" charset="0"/>
            </a:endParaRPr>
          </a:p>
        </p:txBody>
      </p:sp>
      <p:sp>
        <p:nvSpPr>
          <p:cNvPr id="44" name="TextBox 43"/>
          <p:cNvSpPr txBox="1"/>
          <p:nvPr/>
        </p:nvSpPr>
        <p:spPr>
          <a:xfrm>
            <a:off x="3484335" y="4295685"/>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03</a:t>
            </a:r>
            <a:endParaRPr lang="id-ID" sz="3200" b="1" dirty="0">
              <a:solidFill>
                <a:schemeClr val="bg1">
                  <a:lumMod val="95000"/>
                </a:schemeClr>
              </a:solidFill>
              <a:latin typeface="PT Sans" panose="020B0503020203020204" pitchFamily="34" charset="0"/>
            </a:endParaRPr>
          </a:p>
        </p:txBody>
      </p:sp>
      <p:sp>
        <p:nvSpPr>
          <p:cNvPr id="45" name="TextBox 44"/>
          <p:cNvSpPr txBox="1"/>
          <p:nvPr/>
        </p:nvSpPr>
        <p:spPr>
          <a:xfrm>
            <a:off x="3009157" y="4987199"/>
            <a:ext cx="1273682" cy="379656"/>
          </a:xfrm>
          <a:prstGeom prst="rect">
            <a:avLst/>
          </a:prstGeom>
          <a:noFill/>
        </p:spPr>
        <p:txBody>
          <a:bodyPr wrap="none" rtlCol="0">
            <a:spAutoFit/>
          </a:bodyPr>
          <a:lstStyle/>
          <a:p>
            <a:r>
              <a:rPr lang="id-ID" sz="1867" dirty="0" smtClean="0">
                <a:solidFill>
                  <a:schemeClr val="bg1">
                    <a:lumMod val="95000"/>
                  </a:schemeClr>
                </a:solidFill>
              </a:rPr>
              <a:t>Content</a:t>
            </a:r>
            <a:r>
              <a:rPr lang="id-ID" sz="1867" b="1" dirty="0" smtClean="0">
                <a:solidFill>
                  <a:schemeClr val="bg1">
                    <a:lumMod val="95000"/>
                  </a:schemeClr>
                </a:solidFill>
              </a:rPr>
              <a:t> 01</a:t>
            </a:r>
            <a:endParaRPr lang="id-ID" sz="1867" b="1" dirty="0">
              <a:solidFill>
                <a:schemeClr val="bg1">
                  <a:lumMod val="95000"/>
                </a:schemeClr>
              </a:solidFill>
            </a:endParaRPr>
          </a:p>
        </p:txBody>
      </p:sp>
      <p:sp>
        <p:nvSpPr>
          <p:cNvPr id="46" name="TextBox 45"/>
          <p:cNvSpPr txBox="1"/>
          <p:nvPr/>
        </p:nvSpPr>
        <p:spPr>
          <a:xfrm>
            <a:off x="3025789" y="5315123"/>
            <a:ext cx="1535690" cy="577081"/>
          </a:xfrm>
          <a:prstGeom prst="rect">
            <a:avLst/>
          </a:prstGeom>
          <a:noFill/>
        </p:spPr>
        <p:txBody>
          <a:bodyPr wrap="square" rtlCol="0">
            <a:spAutoFit/>
          </a:bodyPr>
          <a:lstStyle/>
          <a:p>
            <a:r>
              <a:rPr lang="id-ID" sz="1050" dirty="0">
                <a:solidFill>
                  <a:schemeClr val="bg1">
                    <a:lumMod val="95000"/>
                  </a:schemeClr>
                </a:solidFill>
              </a:rPr>
              <a:t>Suitable for all category</a:t>
            </a:r>
            <a:r>
              <a:rPr lang="en-US" sz="1050" dirty="0">
                <a:solidFill>
                  <a:schemeClr val="bg1">
                    <a:lumMod val="95000"/>
                  </a:schemeClr>
                </a:solidFill>
              </a:rPr>
              <a:t>, Lorem Ipsum is not simply random text</a:t>
            </a:r>
            <a:r>
              <a:rPr lang="en-US" sz="1050" dirty="0" smtClean="0">
                <a:solidFill>
                  <a:schemeClr val="bg1">
                    <a:lumMod val="95000"/>
                  </a:schemeClr>
                </a:solidFill>
              </a:rPr>
              <a:t>.</a:t>
            </a:r>
            <a:endParaRPr lang="en-US" sz="1050" b="1" dirty="0">
              <a:solidFill>
                <a:schemeClr val="bg1">
                  <a:lumMod val="95000"/>
                </a:schemeClr>
              </a:solidFill>
              <a:latin typeface="Signika Negative" pitchFamily="2" charset="0"/>
            </a:endParaRPr>
          </a:p>
        </p:txBody>
      </p:sp>
      <p:sp>
        <p:nvSpPr>
          <p:cNvPr id="47" name="TextBox 46"/>
          <p:cNvSpPr txBox="1"/>
          <p:nvPr/>
        </p:nvSpPr>
        <p:spPr>
          <a:xfrm>
            <a:off x="1220298" y="2435901"/>
            <a:ext cx="1259640" cy="379656"/>
          </a:xfrm>
          <a:prstGeom prst="rect">
            <a:avLst/>
          </a:prstGeom>
          <a:noFill/>
        </p:spPr>
        <p:txBody>
          <a:bodyPr wrap="none" rtlCol="0">
            <a:spAutoFit/>
          </a:bodyPr>
          <a:lstStyle/>
          <a:p>
            <a:r>
              <a:rPr lang="id-ID" sz="1867" dirty="0" smtClean="0">
                <a:solidFill>
                  <a:schemeClr val="bg1">
                    <a:lumMod val="95000"/>
                  </a:schemeClr>
                </a:solidFill>
              </a:rPr>
              <a:t>Content</a:t>
            </a:r>
            <a:r>
              <a:rPr lang="id-ID" sz="1867" b="1" dirty="0" smtClean="0">
                <a:solidFill>
                  <a:schemeClr val="bg1">
                    <a:lumMod val="95000"/>
                  </a:schemeClr>
                </a:solidFill>
              </a:rPr>
              <a:t> 0</a:t>
            </a:r>
            <a:r>
              <a:rPr lang="en-US" sz="1867" b="1" dirty="0" smtClean="0">
                <a:solidFill>
                  <a:schemeClr val="bg1">
                    <a:lumMod val="95000"/>
                  </a:schemeClr>
                </a:solidFill>
              </a:rPr>
              <a:t>2</a:t>
            </a:r>
            <a:endParaRPr lang="id-ID" sz="1867" b="1" dirty="0">
              <a:solidFill>
                <a:schemeClr val="bg1">
                  <a:lumMod val="95000"/>
                </a:schemeClr>
              </a:solidFill>
            </a:endParaRPr>
          </a:p>
        </p:txBody>
      </p:sp>
      <p:sp>
        <p:nvSpPr>
          <p:cNvPr id="48" name="TextBox 47"/>
          <p:cNvSpPr txBox="1"/>
          <p:nvPr/>
        </p:nvSpPr>
        <p:spPr>
          <a:xfrm>
            <a:off x="1236930" y="2763825"/>
            <a:ext cx="1535690" cy="577081"/>
          </a:xfrm>
          <a:prstGeom prst="rect">
            <a:avLst/>
          </a:prstGeom>
          <a:noFill/>
        </p:spPr>
        <p:txBody>
          <a:bodyPr wrap="square" rtlCol="0">
            <a:spAutoFit/>
          </a:bodyPr>
          <a:lstStyle/>
          <a:p>
            <a:r>
              <a:rPr lang="id-ID" sz="1050" dirty="0">
                <a:solidFill>
                  <a:schemeClr val="bg1">
                    <a:lumMod val="95000"/>
                  </a:schemeClr>
                </a:solidFill>
              </a:rPr>
              <a:t>Suitable for all category</a:t>
            </a:r>
            <a:r>
              <a:rPr lang="en-US" sz="1050" dirty="0">
                <a:solidFill>
                  <a:schemeClr val="bg1">
                    <a:lumMod val="95000"/>
                  </a:schemeClr>
                </a:solidFill>
              </a:rPr>
              <a:t>, Lorem Ipsum is not simply random text</a:t>
            </a:r>
            <a:r>
              <a:rPr lang="en-US" sz="1050" dirty="0" smtClean="0">
                <a:solidFill>
                  <a:schemeClr val="bg1">
                    <a:lumMod val="95000"/>
                  </a:schemeClr>
                </a:solidFill>
              </a:rPr>
              <a:t>.</a:t>
            </a:r>
            <a:endParaRPr lang="en-US" sz="1050" b="1" dirty="0">
              <a:solidFill>
                <a:schemeClr val="bg1">
                  <a:lumMod val="95000"/>
                </a:schemeClr>
              </a:solidFill>
              <a:latin typeface="Signika Negative" pitchFamily="2" charset="0"/>
            </a:endParaRPr>
          </a:p>
        </p:txBody>
      </p:sp>
      <p:sp>
        <p:nvSpPr>
          <p:cNvPr id="49" name="TextBox 48"/>
          <p:cNvSpPr txBox="1"/>
          <p:nvPr/>
        </p:nvSpPr>
        <p:spPr>
          <a:xfrm>
            <a:off x="4240130" y="3124737"/>
            <a:ext cx="1259640" cy="379656"/>
          </a:xfrm>
          <a:prstGeom prst="rect">
            <a:avLst/>
          </a:prstGeom>
          <a:noFill/>
        </p:spPr>
        <p:txBody>
          <a:bodyPr wrap="none" rtlCol="0">
            <a:spAutoFit/>
          </a:bodyPr>
          <a:lstStyle/>
          <a:p>
            <a:r>
              <a:rPr lang="id-ID" sz="1867" dirty="0" smtClean="0">
                <a:solidFill>
                  <a:schemeClr val="bg1"/>
                </a:solidFill>
              </a:rPr>
              <a:t>Content</a:t>
            </a:r>
            <a:r>
              <a:rPr lang="id-ID" sz="1867" b="1" dirty="0" smtClean="0">
                <a:solidFill>
                  <a:schemeClr val="bg1"/>
                </a:solidFill>
              </a:rPr>
              <a:t> 0</a:t>
            </a:r>
            <a:r>
              <a:rPr lang="en-US" sz="1867" b="1" dirty="0">
                <a:solidFill>
                  <a:schemeClr val="bg1"/>
                </a:solidFill>
              </a:rPr>
              <a:t>3</a:t>
            </a:r>
            <a:endParaRPr lang="id-ID" sz="1867" b="1" dirty="0">
              <a:solidFill>
                <a:schemeClr val="bg1"/>
              </a:solidFill>
            </a:endParaRPr>
          </a:p>
        </p:txBody>
      </p:sp>
      <p:sp>
        <p:nvSpPr>
          <p:cNvPr id="50" name="TextBox 49"/>
          <p:cNvSpPr txBox="1"/>
          <p:nvPr/>
        </p:nvSpPr>
        <p:spPr>
          <a:xfrm>
            <a:off x="4256762" y="3452661"/>
            <a:ext cx="1535690" cy="577081"/>
          </a:xfrm>
          <a:prstGeom prst="rect">
            <a:avLst/>
          </a:prstGeom>
          <a:noFill/>
        </p:spPr>
        <p:txBody>
          <a:bodyPr wrap="square" rtlCol="0">
            <a:spAutoFit/>
          </a:bodyPr>
          <a:lstStyle/>
          <a:p>
            <a:r>
              <a:rPr lang="id-ID" sz="1050" dirty="0">
                <a:solidFill>
                  <a:schemeClr val="bg1"/>
                </a:solidFill>
              </a:rPr>
              <a:t>Suitable for all category</a:t>
            </a:r>
            <a:r>
              <a:rPr lang="en-US" sz="1050" dirty="0">
                <a:solidFill>
                  <a:schemeClr val="bg1"/>
                </a:solidFill>
              </a:rPr>
              <a:t>, Lorem Ipsum is not simply random text</a:t>
            </a:r>
            <a:r>
              <a:rPr lang="en-US" sz="1050" dirty="0" smtClean="0">
                <a:solidFill>
                  <a:schemeClr val="bg1"/>
                </a:solidFill>
              </a:rPr>
              <a:t>.</a:t>
            </a:r>
            <a:endParaRPr lang="en-US" sz="1050" b="1" dirty="0">
              <a:solidFill>
                <a:schemeClr val="bg1"/>
              </a:solidFill>
              <a:latin typeface="Signika Negative" pitchFamily="2" charset="0"/>
            </a:endParaRPr>
          </a:p>
        </p:txBody>
      </p:sp>
      <p:sp>
        <p:nvSpPr>
          <p:cNvPr id="51" name="Freeform 50"/>
          <p:cNvSpPr>
            <a:spLocks noEditPoints="1"/>
          </p:cNvSpPr>
          <p:nvPr/>
        </p:nvSpPr>
        <p:spPr bwMode="auto">
          <a:xfrm>
            <a:off x="4467724" y="2482058"/>
            <a:ext cx="747328" cy="525950"/>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2606694" y="1941124"/>
            <a:ext cx="708543" cy="707220"/>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3" name="Group 52"/>
          <p:cNvGrpSpPr/>
          <p:nvPr/>
        </p:nvGrpSpPr>
        <p:grpSpPr>
          <a:xfrm flipH="1">
            <a:off x="2108575" y="4467381"/>
            <a:ext cx="898644" cy="911405"/>
            <a:chOff x="1909763" y="950913"/>
            <a:chExt cx="782637" cy="793750"/>
          </a:xfrm>
          <a:solidFill>
            <a:schemeClr val="bg1"/>
          </a:solidFill>
        </p:grpSpPr>
        <p:sp>
          <p:nvSpPr>
            <p:cNvPr id="54"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TextBox 55"/>
          <p:cNvSpPr txBox="1"/>
          <p:nvPr/>
        </p:nvSpPr>
        <p:spPr>
          <a:xfrm>
            <a:off x="6215537" y="2509909"/>
            <a:ext cx="4159985"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Round Words</a:t>
            </a:r>
            <a:endParaRPr lang="id-ID" sz="4800" b="1" dirty="0">
              <a:solidFill>
                <a:srgbClr val="FF6D6D"/>
              </a:solidFill>
              <a:latin typeface="Raleway" panose="020B0003030101060003" pitchFamily="34" charset="0"/>
            </a:endParaRPr>
          </a:p>
        </p:txBody>
      </p:sp>
      <p:sp>
        <p:nvSpPr>
          <p:cNvPr id="57" name="Rectangle 56"/>
          <p:cNvSpPr/>
          <p:nvPr/>
        </p:nvSpPr>
        <p:spPr>
          <a:xfrm>
            <a:off x="6215536" y="3285742"/>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49069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wheel(1)">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p:cTn id="23" dur="500" fill="hold"/>
                                        <p:tgtEl>
                                          <p:spTgt spid="53"/>
                                        </p:tgtEl>
                                        <p:attrNameLst>
                                          <p:attrName>ppt_w</p:attrName>
                                        </p:attrNameLst>
                                      </p:cBhvr>
                                      <p:tavLst>
                                        <p:tav tm="0">
                                          <p:val>
                                            <p:fltVal val="0"/>
                                          </p:val>
                                        </p:tav>
                                        <p:tav tm="100000">
                                          <p:val>
                                            <p:strVal val="#ppt_w"/>
                                          </p:val>
                                        </p:tav>
                                      </p:tavLst>
                                    </p:anim>
                                    <p:anim calcmode="lin" valueType="num">
                                      <p:cBhvr>
                                        <p:cTn id="24" dur="500" fill="hold"/>
                                        <p:tgtEl>
                                          <p:spTgt spid="53"/>
                                        </p:tgtEl>
                                        <p:attrNameLst>
                                          <p:attrName>ppt_h</p:attrName>
                                        </p:attrNameLst>
                                      </p:cBhvr>
                                      <p:tavLst>
                                        <p:tav tm="0">
                                          <p:val>
                                            <p:fltVal val="0"/>
                                          </p:val>
                                        </p:tav>
                                        <p:tav tm="100000">
                                          <p:val>
                                            <p:strVal val="#ppt_h"/>
                                          </p:val>
                                        </p:tav>
                                      </p:tavLst>
                                    </p:anim>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childTnLst>
                          </p:cTn>
                        </p:par>
                        <p:par>
                          <p:cTn id="33" fill="hold">
                            <p:stCondLst>
                              <p:cond delay="3000"/>
                            </p:stCondLst>
                            <p:childTnLst>
                              <p:par>
                                <p:cTn id="34" presetID="21" presetClass="entr" presetSubtype="1"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wheel(1)">
                                      <p:cBhvr>
                                        <p:cTn id="36" dur="500"/>
                                        <p:tgtEl>
                                          <p:spTgt spid="40"/>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500"/>
                                        <p:tgtEl>
                                          <p:spTgt spid="47"/>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p:cTn id="51" dur="500" fill="hold"/>
                                        <p:tgtEl>
                                          <p:spTgt spid="52"/>
                                        </p:tgtEl>
                                        <p:attrNameLst>
                                          <p:attrName>ppt_w</p:attrName>
                                        </p:attrNameLst>
                                      </p:cBhvr>
                                      <p:tavLst>
                                        <p:tav tm="0">
                                          <p:val>
                                            <p:fltVal val="0"/>
                                          </p:val>
                                        </p:tav>
                                        <p:tav tm="100000">
                                          <p:val>
                                            <p:strVal val="#ppt_w"/>
                                          </p:val>
                                        </p:tav>
                                      </p:tavLst>
                                    </p:anim>
                                    <p:anim calcmode="lin" valueType="num">
                                      <p:cBhvr>
                                        <p:cTn id="52" dur="500" fill="hold"/>
                                        <p:tgtEl>
                                          <p:spTgt spid="52"/>
                                        </p:tgtEl>
                                        <p:attrNameLst>
                                          <p:attrName>ppt_h</p:attrName>
                                        </p:attrNameLst>
                                      </p:cBhvr>
                                      <p:tavLst>
                                        <p:tav tm="0">
                                          <p:val>
                                            <p:fltVal val="0"/>
                                          </p:val>
                                        </p:tav>
                                        <p:tav tm="100000">
                                          <p:val>
                                            <p:strVal val="#ppt_h"/>
                                          </p:val>
                                        </p:tav>
                                      </p:tavLst>
                                    </p:anim>
                                    <p:animEffect transition="in" filter="fade">
                                      <p:cBhvr>
                                        <p:cTn id="53" dur="500"/>
                                        <p:tgtEl>
                                          <p:spTgt spid="52"/>
                                        </p:tgtEl>
                                      </p:cBhvr>
                                    </p:animEffect>
                                  </p:childTnLst>
                                </p:cTn>
                              </p:par>
                            </p:childTnLst>
                          </p:cTn>
                        </p:par>
                        <p:par>
                          <p:cTn id="54" fill="hold">
                            <p:stCondLst>
                              <p:cond delay="5000"/>
                            </p:stCondLst>
                            <p:childTnLst>
                              <p:par>
                                <p:cTn id="55" presetID="21" presetClass="entr" presetSubtype="1" fill="hold" grpId="0" nodeType="after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wheel(1)">
                                      <p:cBhvr>
                                        <p:cTn id="57" dur="500"/>
                                        <p:tgtEl>
                                          <p:spTgt spid="39"/>
                                        </p:tgtEl>
                                      </p:cBhvr>
                                    </p:animEffect>
                                  </p:childTnLst>
                                </p:cTn>
                              </p:par>
                            </p:childTnLst>
                          </p:cTn>
                        </p:par>
                        <p:par>
                          <p:cTn id="58" fill="hold">
                            <p:stCondLst>
                              <p:cond delay="5500"/>
                            </p:stCondLst>
                            <p:childTnLst>
                              <p:par>
                                <p:cTn id="59" presetID="10" presetClass="entr" presetSubtype="0"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fade">
                                      <p:cBhvr>
                                        <p:cTn id="61" dur="500"/>
                                        <p:tgtEl>
                                          <p:spTgt spid="4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 calcmode="lin" valueType="num">
                                      <p:cBhvr>
                                        <p:cTn id="65" dur="500" fill="hold"/>
                                        <p:tgtEl>
                                          <p:spTgt spid="51"/>
                                        </p:tgtEl>
                                        <p:attrNameLst>
                                          <p:attrName>ppt_w</p:attrName>
                                        </p:attrNameLst>
                                      </p:cBhvr>
                                      <p:tavLst>
                                        <p:tav tm="0">
                                          <p:val>
                                            <p:fltVal val="0"/>
                                          </p:val>
                                        </p:tav>
                                        <p:tav tm="100000">
                                          <p:val>
                                            <p:strVal val="#ppt_w"/>
                                          </p:val>
                                        </p:tav>
                                      </p:tavLst>
                                    </p:anim>
                                    <p:anim calcmode="lin" valueType="num">
                                      <p:cBhvr>
                                        <p:cTn id="66" dur="500" fill="hold"/>
                                        <p:tgtEl>
                                          <p:spTgt spid="51"/>
                                        </p:tgtEl>
                                        <p:attrNameLst>
                                          <p:attrName>ppt_h</p:attrName>
                                        </p:attrNameLst>
                                      </p:cBhvr>
                                      <p:tavLst>
                                        <p:tav tm="0">
                                          <p:val>
                                            <p:fltVal val="0"/>
                                          </p:val>
                                        </p:tav>
                                        <p:tav tm="100000">
                                          <p:val>
                                            <p:strVal val="#ppt_h"/>
                                          </p:val>
                                        </p:tav>
                                      </p:tavLst>
                                    </p:anim>
                                    <p:animEffect transition="in" filter="fade">
                                      <p:cBhvr>
                                        <p:cTn id="67" dur="500"/>
                                        <p:tgtEl>
                                          <p:spTgt spid="5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fade">
                                      <p:cBhvr>
                                        <p:cTn id="70" dur="500"/>
                                        <p:tgtEl>
                                          <p:spTgt spid="49"/>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fade">
                                      <p:cBhvr>
                                        <p:cTn id="74" dur="500"/>
                                        <p:tgtEl>
                                          <p:spTgt spid="5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Effect transition="in" filter="fade">
                                      <p:cBhvr>
                                        <p:cTn id="77" dur="500"/>
                                        <p:tgtEl>
                                          <p:spTgt spid="38"/>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56"/>
                                        </p:tgtEl>
                                        <p:attrNameLst>
                                          <p:attrName>style.visibility</p:attrName>
                                        </p:attrNameLst>
                                      </p:cBhvr>
                                      <p:to>
                                        <p:strVal val="visible"/>
                                      </p:to>
                                    </p:set>
                                    <p:animEffect transition="in" filter="fade">
                                      <p:cBhvr>
                                        <p:cTn id="81" dur="500"/>
                                        <p:tgtEl>
                                          <p:spTgt spid="5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7"/>
                                        </p:tgtEl>
                                        <p:attrNameLst>
                                          <p:attrName>style.visibility</p:attrName>
                                        </p:attrNameLst>
                                      </p:cBhvr>
                                      <p:to>
                                        <p:strVal val="visible"/>
                                      </p:to>
                                    </p:set>
                                    <p:animEffect transition="in" filter="fade">
                                      <p:cBhvr>
                                        <p:cTn id="84"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P spid="51" grpId="0" animBg="1"/>
      <p:bldP spid="52" grpId="0" animBg="1"/>
      <p:bldP spid="56" grpId="0"/>
      <p:bldP spid="5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5" name="Straight Connector 344"/>
          <p:cNvCxnSpPr/>
          <p:nvPr/>
        </p:nvCxnSpPr>
        <p:spPr>
          <a:xfrm>
            <a:off x="7212118" y="5514975"/>
            <a:ext cx="1907918"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4200525" y="5514975"/>
            <a:ext cx="1758148"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2316130" y="0"/>
            <a:ext cx="9582183" cy="5376379"/>
            <a:chOff x="2193925" y="1871663"/>
            <a:chExt cx="6991351" cy="3922713"/>
          </a:xfrm>
          <a:solidFill>
            <a:srgbClr val="DEDEDE"/>
          </a:solidFill>
        </p:grpSpPr>
        <p:sp>
          <p:nvSpPr>
            <p:cNvPr id="5" name="Rectangle 8"/>
            <p:cNvSpPr>
              <a:spLocks noChangeArrowheads="1"/>
            </p:cNvSpPr>
            <p:nvPr/>
          </p:nvSpPr>
          <p:spPr bwMode="auto">
            <a:xfrm>
              <a:off x="2224088" y="2576513"/>
              <a:ext cx="396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9"/>
            <p:cNvSpPr>
              <a:spLocks/>
            </p:cNvSpPr>
            <p:nvPr/>
          </p:nvSpPr>
          <p:spPr bwMode="auto">
            <a:xfrm>
              <a:off x="2193925" y="2065338"/>
              <a:ext cx="2090738" cy="1871663"/>
            </a:xfrm>
            <a:custGeom>
              <a:avLst/>
              <a:gdLst>
                <a:gd name="T0" fmla="*/ 385 w 1317"/>
                <a:gd name="T1" fmla="*/ 45 h 1179"/>
                <a:gd name="T2" fmla="*/ 302 w 1317"/>
                <a:gd name="T3" fmla="*/ 51 h 1179"/>
                <a:gd name="T4" fmla="*/ 144 w 1317"/>
                <a:gd name="T5" fmla="*/ 115 h 1179"/>
                <a:gd name="T6" fmla="*/ 37 w 1317"/>
                <a:gd name="T7" fmla="*/ 198 h 1179"/>
                <a:gd name="T8" fmla="*/ 34 w 1317"/>
                <a:gd name="T9" fmla="*/ 225 h 1179"/>
                <a:gd name="T10" fmla="*/ 115 w 1317"/>
                <a:gd name="T11" fmla="*/ 229 h 1179"/>
                <a:gd name="T12" fmla="*/ 262 w 1317"/>
                <a:gd name="T13" fmla="*/ 204 h 1179"/>
                <a:gd name="T14" fmla="*/ 349 w 1317"/>
                <a:gd name="T15" fmla="*/ 402 h 1179"/>
                <a:gd name="T16" fmla="*/ 298 w 1317"/>
                <a:gd name="T17" fmla="*/ 465 h 1179"/>
                <a:gd name="T18" fmla="*/ 251 w 1317"/>
                <a:gd name="T19" fmla="*/ 680 h 1179"/>
                <a:gd name="T20" fmla="*/ 318 w 1317"/>
                <a:gd name="T21" fmla="*/ 755 h 1179"/>
                <a:gd name="T22" fmla="*/ 361 w 1317"/>
                <a:gd name="T23" fmla="*/ 787 h 1179"/>
                <a:gd name="T24" fmla="*/ 321 w 1317"/>
                <a:gd name="T25" fmla="*/ 824 h 1179"/>
                <a:gd name="T26" fmla="*/ 351 w 1317"/>
                <a:gd name="T27" fmla="*/ 831 h 1179"/>
                <a:gd name="T28" fmla="*/ 428 w 1317"/>
                <a:gd name="T29" fmla="*/ 891 h 1179"/>
                <a:gd name="T30" fmla="*/ 462 w 1317"/>
                <a:gd name="T31" fmla="*/ 998 h 1179"/>
                <a:gd name="T32" fmla="*/ 596 w 1317"/>
                <a:gd name="T33" fmla="*/ 1042 h 1179"/>
                <a:gd name="T34" fmla="*/ 670 w 1317"/>
                <a:gd name="T35" fmla="*/ 1105 h 1179"/>
                <a:gd name="T36" fmla="*/ 743 w 1317"/>
                <a:gd name="T37" fmla="*/ 1143 h 1179"/>
                <a:gd name="T38" fmla="*/ 781 w 1317"/>
                <a:gd name="T39" fmla="*/ 1142 h 1179"/>
                <a:gd name="T40" fmla="*/ 724 w 1317"/>
                <a:gd name="T41" fmla="*/ 1005 h 1179"/>
                <a:gd name="T42" fmla="*/ 683 w 1317"/>
                <a:gd name="T43" fmla="*/ 969 h 1179"/>
                <a:gd name="T44" fmla="*/ 650 w 1317"/>
                <a:gd name="T45" fmla="*/ 935 h 1179"/>
                <a:gd name="T46" fmla="*/ 587 w 1317"/>
                <a:gd name="T47" fmla="*/ 934 h 1179"/>
                <a:gd name="T48" fmla="*/ 580 w 1317"/>
                <a:gd name="T49" fmla="*/ 858 h 1179"/>
                <a:gd name="T50" fmla="*/ 613 w 1317"/>
                <a:gd name="T51" fmla="*/ 755 h 1179"/>
                <a:gd name="T52" fmla="*/ 706 w 1317"/>
                <a:gd name="T53" fmla="*/ 788 h 1179"/>
                <a:gd name="T54" fmla="*/ 784 w 1317"/>
                <a:gd name="T55" fmla="*/ 823 h 1179"/>
                <a:gd name="T56" fmla="*/ 859 w 1317"/>
                <a:gd name="T57" fmla="*/ 728 h 1179"/>
                <a:gd name="T58" fmla="*/ 924 w 1317"/>
                <a:gd name="T59" fmla="*/ 604 h 1179"/>
                <a:gd name="T60" fmla="*/ 995 w 1317"/>
                <a:gd name="T61" fmla="*/ 579 h 1179"/>
                <a:gd name="T62" fmla="*/ 1058 w 1317"/>
                <a:gd name="T63" fmla="*/ 512 h 1179"/>
                <a:gd name="T64" fmla="*/ 1142 w 1317"/>
                <a:gd name="T65" fmla="*/ 477 h 1179"/>
                <a:gd name="T66" fmla="*/ 1172 w 1317"/>
                <a:gd name="T67" fmla="*/ 390 h 1179"/>
                <a:gd name="T68" fmla="*/ 1253 w 1317"/>
                <a:gd name="T69" fmla="*/ 409 h 1179"/>
                <a:gd name="T70" fmla="*/ 1317 w 1317"/>
                <a:gd name="T71" fmla="*/ 298 h 1179"/>
                <a:gd name="T72" fmla="*/ 1278 w 1317"/>
                <a:gd name="T73" fmla="*/ 313 h 1179"/>
                <a:gd name="T74" fmla="*/ 1311 w 1317"/>
                <a:gd name="T75" fmla="*/ 127 h 1179"/>
                <a:gd name="T76" fmla="*/ 1313 w 1317"/>
                <a:gd name="T77" fmla="*/ 77 h 1179"/>
                <a:gd name="T78" fmla="*/ 1250 w 1317"/>
                <a:gd name="T79" fmla="*/ 48 h 1179"/>
                <a:gd name="T80" fmla="*/ 1219 w 1317"/>
                <a:gd name="T81" fmla="*/ 148 h 1179"/>
                <a:gd name="T82" fmla="*/ 1221 w 1317"/>
                <a:gd name="T83" fmla="*/ 224 h 1179"/>
                <a:gd name="T84" fmla="*/ 1194 w 1317"/>
                <a:gd name="T85" fmla="*/ 122 h 1179"/>
                <a:gd name="T86" fmla="*/ 1119 w 1317"/>
                <a:gd name="T87" fmla="*/ 158 h 1179"/>
                <a:gd name="T88" fmla="*/ 1075 w 1317"/>
                <a:gd name="T89" fmla="*/ 286 h 1179"/>
                <a:gd name="T90" fmla="*/ 1009 w 1317"/>
                <a:gd name="T91" fmla="*/ 329 h 1179"/>
                <a:gd name="T92" fmla="*/ 963 w 1317"/>
                <a:gd name="T93" fmla="*/ 330 h 1179"/>
                <a:gd name="T94" fmla="*/ 944 w 1317"/>
                <a:gd name="T95" fmla="*/ 289 h 1179"/>
                <a:gd name="T96" fmla="*/ 905 w 1317"/>
                <a:gd name="T97" fmla="*/ 204 h 1179"/>
                <a:gd name="T98" fmla="*/ 1032 w 1317"/>
                <a:gd name="T99" fmla="*/ 164 h 1179"/>
                <a:gd name="T100" fmla="*/ 1103 w 1317"/>
                <a:gd name="T101" fmla="*/ 82 h 1179"/>
                <a:gd name="T102" fmla="*/ 1011 w 1317"/>
                <a:gd name="T103"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7" h="1179">
                  <a:moveTo>
                    <a:pt x="812" y="78"/>
                  </a:moveTo>
                  <a:lnTo>
                    <a:pt x="812" y="45"/>
                  </a:lnTo>
                  <a:lnTo>
                    <a:pt x="385" y="45"/>
                  </a:lnTo>
                  <a:lnTo>
                    <a:pt x="385" y="14"/>
                  </a:lnTo>
                  <a:lnTo>
                    <a:pt x="302" y="14"/>
                  </a:lnTo>
                  <a:lnTo>
                    <a:pt x="302" y="51"/>
                  </a:lnTo>
                  <a:lnTo>
                    <a:pt x="192" y="51"/>
                  </a:lnTo>
                  <a:lnTo>
                    <a:pt x="192" y="115"/>
                  </a:lnTo>
                  <a:lnTo>
                    <a:pt x="144" y="115"/>
                  </a:lnTo>
                  <a:lnTo>
                    <a:pt x="144" y="151"/>
                  </a:lnTo>
                  <a:lnTo>
                    <a:pt x="37" y="151"/>
                  </a:lnTo>
                  <a:lnTo>
                    <a:pt x="37" y="198"/>
                  </a:lnTo>
                  <a:lnTo>
                    <a:pt x="0" y="198"/>
                  </a:lnTo>
                  <a:lnTo>
                    <a:pt x="0" y="225"/>
                  </a:lnTo>
                  <a:lnTo>
                    <a:pt x="34" y="225"/>
                  </a:lnTo>
                  <a:lnTo>
                    <a:pt x="34" y="262"/>
                  </a:lnTo>
                  <a:lnTo>
                    <a:pt x="115" y="262"/>
                  </a:lnTo>
                  <a:lnTo>
                    <a:pt x="115" y="229"/>
                  </a:lnTo>
                  <a:lnTo>
                    <a:pt x="208" y="229"/>
                  </a:lnTo>
                  <a:lnTo>
                    <a:pt x="208" y="204"/>
                  </a:lnTo>
                  <a:lnTo>
                    <a:pt x="262" y="204"/>
                  </a:lnTo>
                  <a:lnTo>
                    <a:pt x="262" y="226"/>
                  </a:lnTo>
                  <a:lnTo>
                    <a:pt x="349" y="226"/>
                  </a:lnTo>
                  <a:lnTo>
                    <a:pt x="349" y="402"/>
                  </a:lnTo>
                  <a:lnTo>
                    <a:pt x="328" y="402"/>
                  </a:lnTo>
                  <a:lnTo>
                    <a:pt x="328" y="465"/>
                  </a:lnTo>
                  <a:lnTo>
                    <a:pt x="298" y="465"/>
                  </a:lnTo>
                  <a:lnTo>
                    <a:pt x="298" y="542"/>
                  </a:lnTo>
                  <a:lnTo>
                    <a:pt x="251" y="542"/>
                  </a:lnTo>
                  <a:lnTo>
                    <a:pt x="251" y="680"/>
                  </a:lnTo>
                  <a:lnTo>
                    <a:pt x="282" y="680"/>
                  </a:lnTo>
                  <a:lnTo>
                    <a:pt x="282" y="755"/>
                  </a:lnTo>
                  <a:lnTo>
                    <a:pt x="318" y="755"/>
                  </a:lnTo>
                  <a:lnTo>
                    <a:pt x="318" y="726"/>
                  </a:lnTo>
                  <a:lnTo>
                    <a:pt x="361" y="726"/>
                  </a:lnTo>
                  <a:lnTo>
                    <a:pt x="361" y="787"/>
                  </a:lnTo>
                  <a:lnTo>
                    <a:pt x="294" y="787"/>
                  </a:lnTo>
                  <a:lnTo>
                    <a:pt x="294" y="824"/>
                  </a:lnTo>
                  <a:lnTo>
                    <a:pt x="321" y="824"/>
                  </a:lnTo>
                  <a:lnTo>
                    <a:pt x="321" y="861"/>
                  </a:lnTo>
                  <a:lnTo>
                    <a:pt x="351" y="861"/>
                  </a:lnTo>
                  <a:lnTo>
                    <a:pt x="351" y="831"/>
                  </a:lnTo>
                  <a:lnTo>
                    <a:pt x="393" y="831"/>
                  </a:lnTo>
                  <a:lnTo>
                    <a:pt x="393" y="891"/>
                  </a:lnTo>
                  <a:lnTo>
                    <a:pt x="428" y="891"/>
                  </a:lnTo>
                  <a:lnTo>
                    <a:pt x="428" y="967"/>
                  </a:lnTo>
                  <a:lnTo>
                    <a:pt x="462" y="967"/>
                  </a:lnTo>
                  <a:lnTo>
                    <a:pt x="462" y="998"/>
                  </a:lnTo>
                  <a:lnTo>
                    <a:pt x="534" y="998"/>
                  </a:lnTo>
                  <a:lnTo>
                    <a:pt x="534" y="1042"/>
                  </a:lnTo>
                  <a:lnTo>
                    <a:pt x="596" y="1042"/>
                  </a:lnTo>
                  <a:lnTo>
                    <a:pt x="596" y="1074"/>
                  </a:lnTo>
                  <a:lnTo>
                    <a:pt x="670" y="1074"/>
                  </a:lnTo>
                  <a:lnTo>
                    <a:pt x="670" y="1105"/>
                  </a:lnTo>
                  <a:lnTo>
                    <a:pt x="710" y="1105"/>
                  </a:lnTo>
                  <a:lnTo>
                    <a:pt x="710" y="1143"/>
                  </a:lnTo>
                  <a:lnTo>
                    <a:pt x="743" y="1143"/>
                  </a:lnTo>
                  <a:lnTo>
                    <a:pt x="743" y="1179"/>
                  </a:lnTo>
                  <a:lnTo>
                    <a:pt x="781" y="1179"/>
                  </a:lnTo>
                  <a:lnTo>
                    <a:pt x="781" y="1142"/>
                  </a:lnTo>
                  <a:lnTo>
                    <a:pt x="754" y="1142"/>
                  </a:lnTo>
                  <a:lnTo>
                    <a:pt x="754" y="1005"/>
                  </a:lnTo>
                  <a:lnTo>
                    <a:pt x="724" y="1005"/>
                  </a:lnTo>
                  <a:lnTo>
                    <a:pt x="724" y="1036"/>
                  </a:lnTo>
                  <a:lnTo>
                    <a:pt x="683" y="1036"/>
                  </a:lnTo>
                  <a:lnTo>
                    <a:pt x="683" y="969"/>
                  </a:lnTo>
                  <a:lnTo>
                    <a:pt x="715" y="969"/>
                  </a:lnTo>
                  <a:lnTo>
                    <a:pt x="715" y="935"/>
                  </a:lnTo>
                  <a:lnTo>
                    <a:pt x="650" y="935"/>
                  </a:lnTo>
                  <a:lnTo>
                    <a:pt x="650" y="962"/>
                  </a:lnTo>
                  <a:lnTo>
                    <a:pt x="587" y="962"/>
                  </a:lnTo>
                  <a:lnTo>
                    <a:pt x="587" y="934"/>
                  </a:lnTo>
                  <a:lnTo>
                    <a:pt x="542" y="934"/>
                  </a:lnTo>
                  <a:lnTo>
                    <a:pt x="542" y="858"/>
                  </a:lnTo>
                  <a:lnTo>
                    <a:pt x="580" y="858"/>
                  </a:lnTo>
                  <a:lnTo>
                    <a:pt x="580" y="791"/>
                  </a:lnTo>
                  <a:lnTo>
                    <a:pt x="613" y="791"/>
                  </a:lnTo>
                  <a:lnTo>
                    <a:pt x="613" y="755"/>
                  </a:lnTo>
                  <a:lnTo>
                    <a:pt x="681" y="755"/>
                  </a:lnTo>
                  <a:lnTo>
                    <a:pt x="681" y="788"/>
                  </a:lnTo>
                  <a:lnTo>
                    <a:pt x="706" y="788"/>
                  </a:lnTo>
                  <a:lnTo>
                    <a:pt x="706" y="751"/>
                  </a:lnTo>
                  <a:lnTo>
                    <a:pt x="784" y="751"/>
                  </a:lnTo>
                  <a:lnTo>
                    <a:pt x="784" y="823"/>
                  </a:lnTo>
                  <a:lnTo>
                    <a:pt x="817" y="823"/>
                  </a:lnTo>
                  <a:lnTo>
                    <a:pt x="817" y="728"/>
                  </a:lnTo>
                  <a:lnTo>
                    <a:pt x="859" y="728"/>
                  </a:lnTo>
                  <a:lnTo>
                    <a:pt x="859" y="686"/>
                  </a:lnTo>
                  <a:lnTo>
                    <a:pt x="924" y="686"/>
                  </a:lnTo>
                  <a:lnTo>
                    <a:pt x="924" y="604"/>
                  </a:lnTo>
                  <a:lnTo>
                    <a:pt x="956" y="604"/>
                  </a:lnTo>
                  <a:lnTo>
                    <a:pt x="956" y="579"/>
                  </a:lnTo>
                  <a:lnTo>
                    <a:pt x="995" y="579"/>
                  </a:lnTo>
                  <a:lnTo>
                    <a:pt x="995" y="546"/>
                  </a:lnTo>
                  <a:lnTo>
                    <a:pt x="1058" y="546"/>
                  </a:lnTo>
                  <a:lnTo>
                    <a:pt x="1058" y="512"/>
                  </a:lnTo>
                  <a:lnTo>
                    <a:pt x="1097" y="512"/>
                  </a:lnTo>
                  <a:lnTo>
                    <a:pt x="1097" y="477"/>
                  </a:lnTo>
                  <a:lnTo>
                    <a:pt x="1142" y="477"/>
                  </a:lnTo>
                  <a:lnTo>
                    <a:pt x="1142" y="509"/>
                  </a:lnTo>
                  <a:lnTo>
                    <a:pt x="1172" y="509"/>
                  </a:lnTo>
                  <a:lnTo>
                    <a:pt x="1172" y="390"/>
                  </a:lnTo>
                  <a:lnTo>
                    <a:pt x="1221" y="390"/>
                  </a:lnTo>
                  <a:lnTo>
                    <a:pt x="1221" y="409"/>
                  </a:lnTo>
                  <a:lnTo>
                    <a:pt x="1253" y="409"/>
                  </a:lnTo>
                  <a:lnTo>
                    <a:pt x="1253" y="375"/>
                  </a:lnTo>
                  <a:lnTo>
                    <a:pt x="1317" y="375"/>
                  </a:lnTo>
                  <a:lnTo>
                    <a:pt x="1317" y="298"/>
                  </a:lnTo>
                  <a:lnTo>
                    <a:pt x="1297" y="298"/>
                  </a:lnTo>
                  <a:lnTo>
                    <a:pt x="1297" y="313"/>
                  </a:lnTo>
                  <a:lnTo>
                    <a:pt x="1278" y="313"/>
                  </a:lnTo>
                  <a:lnTo>
                    <a:pt x="1278" y="165"/>
                  </a:lnTo>
                  <a:lnTo>
                    <a:pt x="1311" y="165"/>
                  </a:lnTo>
                  <a:lnTo>
                    <a:pt x="1311" y="127"/>
                  </a:lnTo>
                  <a:lnTo>
                    <a:pt x="1280" y="127"/>
                  </a:lnTo>
                  <a:lnTo>
                    <a:pt x="1280" y="77"/>
                  </a:lnTo>
                  <a:lnTo>
                    <a:pt x="1313" y="77"/>
                  </a:lnTo>
                  <a:lnTo>
                    <a:pt x="1313" y="48"/>
                  </a:lnTo>
                  <a:lnTo>
                    <a:pt x="1277" y="48"/>
                  </a:lnTo>
                  <a:lnTo>
                    <a:pt x="1250" y="48"/>
                  </a:lnTo>
                  <a:lnTo>
                    <a:pt x="1250" y="79"/>
                  </a:lnTo>
                  <a:lnTo>
                    <a:pt x="1219" y="79"/>
                  </a:lnTo>
                  <a:lnTo>
                    <a:pt x="1219" y="148"/>
                  </a:lnTo>
                  <a:lnTo>
                    <a:pt x="1256" y="148"/>
                  </a:lnTo>
                  <a:lnTo>
                    <a:pt x="1256" y="224"/>
                  </a:lnTo>
                  <a:lnTo>
                    <a:pt x="1221" y="224"/>
                  </a:lnTo>
                  <a:lnTo>
                    <a:pt x="1221" y="189"/>
                  </a:lnTo>
                  <a:lnTo>
                    <a:pt x="1194" y="189"/>
                  </a:lnTo>
                  <a:lnTo>
                    <a:pt x="1194" y="122"/>
                  </a:lnTo>
                  <a:lnTo>
                    <a:pt x="1142" y="122"/>
                  </a:lnTo>
                  <a:lnTo>
                    <a:pt x="1142" y="158"/>
                  </a:lnTo>
                  <a:lnTo>
                    <a:pt x="1119" y="158"/>
                  </a:lnTo>
                  <a:lnTo>
                    <a:pt x="1119" y="261"/>
                  </a:lnTo>
                  <a:lnTo>
                    <a:pt x="1075" y="261"/>
                  </a:lnTo>
                  <a:lnTo>
                    <a:pt x="1075" y="286"/>
                  </a:lnTo>
                  <a:lnTo>
                    <a:pt x="1045" y="286"/>
                  </a:lnTo>
                  <a:lnTo>
                    <a:pt x="1045" y="329"/>
                  </a:lnTo>
                  <a:lnTo>
                    <a:pt x="1009" y="329"/>
                  </a:lnTo>
                  <a:lnTo>
                    <a:pt x="982" y="355"/>
                  </a:lnTo>
                  <a:lnTo>
                    <a:pt x="963" y="355"/>
                  </a:lnTo>
                  <a:lnTo>
                    <a:pt x="963" y="330"/>
                  </a:lnTo>
                  <a:lnTo>
                    <a:pt x="992" y="330"/>
                  </a:lnTo>
                  <a:lnTo>
                    <a:pt x="992" y="289"/>
                  </a:lnTo>
                  <a:lnTo>
                    <a:pt x="944" y="289"/>
                  </a:lnTo>
                  <a:lnTo>
                    <a:pt x="944" y="258"/>
                  </a:lnTo>
                  <a:lnTo>
                    <a:pt x="905" y="258"/>
                  </a:lnTo>
                  <a:lnTo>
                    <a:pt x="905" y="204"/>
                  </a:lnTo>
                  <a:lnTo>
                    <a:pt x="948" y="204"/>
                  </a:lnTo>
                  <a:lnTo>
                    <a:pt x="948" y="164"/>
                  </a:lnTo>
                  <a:lnTo>
                    <a:pt x="1032" y="164"/>
                  </a:lnTo>
                  <a:lnTo>
                    <a:pt x="1032" y="132"/>
                  </a:lnTo>
                  <a:lnTo>
                    <a:pt x="1103" y="132"/>
                  </a:lnTo>
                  <a:lnTo>
                    <a:pt x="1103" y="82"/>
                  </a:lnTo>
                  <a:lnTo>
                    <a:pt x="1065" y="82"/>
                  </a:lnTo>
                  <a:lnTo>
                    <a:pt x="1065" y="0"/>
                  </a:lnTo>
                  <a:lnTo>
                    <a:pt x="1011" y="0"/>
                  </a:lnTo>
                  <a:lnTo>
                    <a:pt x="1011" y="77"/>
                  </a:lnTo>
                  <a:lnTo>
                    <a:pt x="812"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10"/>
            <p:cNvSpPr>
              <a:spLocks/>
            </p:cNvSpPr>
            <p:nvPr/>
          </p:nvSpPr>
          <p:spPr bwMode="auto">
            <a:xfrm>
              <a:off x="3359150" y="2028825"/>
              <a:ext cx="303213" cy="100013"/>
            </a:xfrm>
            <a:custGeom>
              <a:avLst/>
              <a:gdLst>
                <a:gd name="T0" fmla="*/ 0 w 191"/>
                <a:gd name="T1" fmla="*/ 0 h 63"/>
                <a:gd name="T2" fmla="*/ 0 w 191"/>
                <a:gd name="T3" fmla="*/ 33 h 63"/>
                <a:gd name="T4" fmla="*/ 61 w 191"/>
                <a:gd name="T5" fmla="*/ 33 h 63"/>
                <a:gd name="T6" fmla="*/ 61 w 191"/>
                <a:gd name="T7" fmla="*/ 63 h 63"/>
                <a:gd name="T8" fmla="*/ 191 w 191"/>
                <a:gd name="T9" fmla="*/ 63 h 63"/>
                <a:gd name="T10" fmla="*/ 191 w 191"/>
                <a:gd name="T11" fmla="*/ 31 h 63"/>
                <a:gd name="T12" fmla="*/ 128 w 191"/>
                <a:gd name="T13" fmla="*/ 31 h 63"/>
                <a:gd name="T14" fmla="*/ 128 w 191"/>
                <a:gd name="T15" fmla="*/ 3 h 63"/>
                <a:gd name="T16" fmla="*/ 0 w 191"/>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63">
                  <a:moveTo>
                    <a:pt x="0" y="0"/>
                  </a:moveTo>
                  <a:lnTo>
                    <a:pt x="0" y="33"/>
                  </a:lnTo>
                  <a:lnTo>
                    <a:pt x="61" y="33"/>
                  </a:lnTo>
                  <a:lnTo>
                    <a:pt x="61" y="63"/>
                  </a:lnTo>
                  <a:lnTo>
                    <a:pt x="191" y="63"/>
                  </a:lnTo>
                  <a:lnTo>
                    <a:pt x="191" y="31"/>
                  </a:lnTo>
                  <a:lnTo>
                    <a:pt x="128" y="31"/>
                  </a:lnTo>
                  <a:lnTo>
                    <a:pt x="128"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p:cNvSpPr>
            <p:nvPr/>
          </p:nvSpPr>
          <p:spPr bwMode="auto">
            <a:xfrm>
              <a:off x="3949700" y="2014538"/>
              <a:ext cx="211138" cy="180975"/>
            </a:xfrm>
            <a:custGeom>
              <a:avLst/>
              <a:gdLst>
                <a:gd name="T0" fmla="*/ 0 w 133"/>
                <a:gd name="T1" fmla="*/ 42 h 114"/>
                <a:gd name="T2" fmla="*/ 0 w 133"/>
                <a:gd name="T3" fmla="*/ 114 h 114"/>
                <a:gd name="T4" fmla="*/ 31 w 133"/>
                <a:gd name="T5" fmla="*/ 114 h 114"/>
                <a:gd name="T6" fmla="*/ 31 w 133"/>
                <a:gd name="T7" fmla="*/ 74 h 114"/>
                <a:gd name="T8" fmla="*/ 133 w 133"/>
                <a:gd name="T9" fmla="*/ 74 h 114"/>
                <a:gd name="T10" fmla="*/ 133 w 133"/>
                <a:gd name="T11" fmla="*/ 43 h 114"/>
                <a:gd name="T12" fmla="*/ 107 w 133"/>
                <a:gd name="T13" fmla="*/ 43 h 114"/>
                <a:gd name="T14" fmla="*/ 107 w 133"/>
                <a:gd name="T15" fmla="*/ 0 h 114"/>
                <a:gd name="T16" fmla="*/ 1 w 133"/>
                <a:gd name="T17" fmla="*/ 0 h 114"/>
                <a:gd name="T18" fmla="*/ 0 w 133"/>
                <a:gd name="T1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0" y="42"/>
                  </a:moveTo>
                  <a:lnTo>
                    <a:pt x="0" y="114"/>
                  </a:lnTo>
                  <a:lnTo>
                    <a:pt x="31" y="114"/>
                  </a:lnTo>
                  <a:lnTo>
                    <a:pt x="31" y="74"/>
                  </a:lnTo>
                  <a:lnTo>
                    <a:pt x="133" y="74"/>
                  </a:lnTo>
                  <a:lnTo>
                    <a:pt x="133" y="43"/>
                  </a:lnTo>
                  <a:lnTo>
                    <a:pt x="107" y="43"/>
                  </a:lnTo>
                  <a:lnTo>
                    <a:pt x="107" y="0"/>
                  </a:lnTo>
                  <a:lnTo>
                    <a:pt x="1" y="0"/>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2"/>
            <p:cNvSpPr>
              <a:spLocks/>
            </p:cNvSpPr>
            <p:nvPr/>
          </p:nvSpPr>
          <p:spPr bwMode="auto">
            <a:xfrm>
              <a:off x="4119563" y="1871663"/>
              <a:ext cx="1166813" cy="496888"/>
            </a:xfrm>
            <a:custGeom>
              <a:avLst/>
              <a:gdLst>
                <a:gd name="T0" fmla="*/ 0 w 735"/>
                <a:gd name="T1" fmla="*/ 0 h 313"/>
                <a:gd name="T2" fmla="*/ 0 w 735"/>
                <a:gd name="T3" fmla="*/ 27 h 313"/>
                <a:gd name="T4" fmla="*/ 38 w 735"/>
                <a:gd name="T5" fmla="*/ 27 h 313"/>
                <a:gd name="T6" fmla="*/ 38 w 735"/>
                <a:gd name="T7" fmla="*/ 60 h 313"/>
                <a:gd name="T8" fmla="*/ 132 w 735"/>
                <a:gd name="T9" fmla="*/ 60 h 313"/>
                <a:gd name="T10" fmla="*/ 132 w 735"/>
                <a:gd name="T11" fmla="*/ 37 h 313"/>
                <a:gd name="T12" fmla="*/ 162 w 735"/>
                <a:gd name="T13" fmla="*/ 37 h 313"/>
                <a:gd name="T14" fmla="*/ 162 w 735"/>
                <a:gd name="T15" fmla="*/ 62 h 313"/>
                <a:gd name="T16" fmla="*/ 211 w 735"/>
                <a:gd name="T17" fmla="*/ 62 h 313"/>
                <a:gd name="T18" fmla="*/ 211 w 735"/>
                <a:gd name="T19" fmla="*/ 99 h 313"/>
                <a:gd name="T20" fmla="*/ 275 w 735"/>
                <a:gd name="T21" fmla="*/ 99 h 313"/>
                <a:gd name="T22" fmla="*/ 275 w 735"/>
                <a:gd name="T23" fmla="*/ 136 h 313"/>
                <a:gd name="T24" fmla="*/ 322 w 735"/>
                <a:gd name="T25" fmla="*/ 136 h 313"/>
                <a:gd name="T26" fmla="*/ 322 w 735"/>
                <a:gd name="T27" fmla="*/ 170 h 313"/>
                <a:gd name="T28" fmla="*/ 289 w 735"/>
                <a:gd name="T29" fmla="*/ 170 h 313"/>
                <a:gd name="T30" fmla="*/ 289 w 735"/>
                <a:gd name="T31" fmla="*/ 203 h 313"/>
                <a:gd name="T32" fmla="*/ 246 w 735"/>
                <a:gd name="T33" fmla="*/ 203 h 313"/>
                <a:gd name="T34" fmla="*/ 246 w 735"/>
                <a:gd name="T35" fmla="*/ 313 h 313"/>
                <a:gd name="T36" fmla="*/ 348 w 735"/>
                <a:gd name="T37" fmla="*/ 313 h 313"/>
                <a:gd name="T38" fmla="*/ 348 w 735"/>
                <a:gd name="T39" fmla="*/ 290 h 313"/>
                <a:gd name="T40" fmla="*/ 385 w 735"/>
                <a:gd name="T41" fmla="*/ 290 h 313"/>
                <a:gd name="T42" fmla="*/ 385 w 735"/>
                <a:gd name="T43" fmla="*/ 247 h 313"/>
                <a:gd name="T44" fmla="*/ 462 w 735"/>
                <a:gd name="T45" fmla="*/ 247 h 313"/>
                <a:gd name="T46" fmla="*/ 462 w 735"/>
                <a:gd name="T47" fmla="*/ 206 h 313"/>
                <a:gd name="T48" fmla="*/ 560 w 735"/>
                <a:gd name="T49" fmla="*/ 206 h 313"/>
                <a:gd name="T50" fmla="*/ 560 w 735"/>
                <a:gd name="T51" fmla="*/ 167 h 313"/>
                <a:gd name="T52" fmla="*/ 637 w 735"/>
                <a:gd name="T53" fmla="*/ 167 h 313"/>
                <a:gd name="T54" fmla="*/ 637 w 735"/>
                <a:gd name="T55" fmla="*/ 132 h 313"/>
                <a:gd name="T56" fmla="*/ 667 w 735"/>
                <a:gd name="T57" fmla="*/ 132 h 313"/>
                <a:gd name="T58" fmla="*/ 667 w 735"/>
                <a:gd name="T59" fmla="*/ 33 h 313"/>
                <a:gd name="T60" fmla="*/ 735 w 735"/>
                <a:gd name="T61" fmla="*/ 33 h 313"/>
                <a:gd name="T62" fmla="*/ 735 w 735"/>
                <a:gd name="T63" fmla="*/ 0 h 313"/>
                <a:gd name="T64" fmla="*/ 0 w 735"/>
                <a:gd name="T6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5" h="313">
                  <a:moveTo>
                    <a:pt x="0" y="0"/>
                  </a:moveTo>
                  <a:lnTo>
                    <a:pt x="0" y="27"/>
                  </a:lnTo>
                  <a:lnTo>
                    <a:pt x="38" y="27"/>
                  </a:lnTo>
                  <a:lnTo>
                    <a:pt x="38" y="60"/>
                  </a:lnTo>
                  <a:lnTo>
                    <a:pt x="132" y="60"/>
                  </a:lnTo>
                  <a:lnTo>
                    <a:pt x="132" y="37"/>
                  </a:lnTo>
                  <a:lnTo>
                    <a:pt x="162" y="37"/>
                  </a:lnTo>
                  <a:lnTo>
                    <a:pt x="162" y="62"/>
                  </a:lnTo>
                  <a:lnTo>
                    <a:pt x="211" y="62"/>
                  </a:lnTo>
                  <a:lnTo>
                    <a:pt x="211" y="99"/>
                  </a:lnTo>
                  <a:lnTo>
                    <a:pt x="275" y="99"/>
                  </a:lnTo>
                  <a:lnTo>
                    <a:pt x="275" y="136"/>
                  </a:lnTo>
                  <a:lnTo>
                    <a:pt x="322" y="136"/>
                  </a:lnTo>
                  <a:lnTo>
                    <a:pt x="322" y="170"/>
                  </a:lnTo>
                  <a:lnTo>
                    <a:pt x="289" y="170"/>
                  </a:lnTo>
                  <a:lnTo>
                    <a:pt x="289" y="203"/>
                  </a:lnTo>
                  <a:lnTo>
                    <a:pt x="246" y="203"/>
                  </a:lnTo>
                  <a:lnTo>
                    <a:pt x="246" y="313"/>
                  </a:lnTo>
                  <a:lnTo>
                    <a:pt x="348" y="313"/>
                  </a:lnTo>
                  <a:lnTo>
                    <a:pt x="348" y="290"/>
                  </a:lnTo>
                  <a:lnTo>
                    <a:pt x="385" y="290"/>
                  </a:lnTo>
                  <a:lnTo>
                    <a:pt x="385" y="247"/>
                  </a:lnTo>
                  <a:lnTo>
                    <a:pt x="462" y="247"/>
                  </a:lnTo>
                  <a:lnTo>
                    <a:pt x="462" y="206"/>
                  </a:lnTo>
                  <a:lnTo>
                    <a:pt x="560" y="206"/>
                  </a:lnTo>
                  <a:lnTo>
                    <a:pt x="560" y="167"/>
                  </a:lnTo>
                  <a:lnTo>
                    <a:pt x="637" y="167"/>
                  </a:lnTo>
                  <a:lnTo>
                    <a:pt x="637" y="132"/>
                  </a:lnTo>
                  <a:lnTo>
                    <a:pt x="667" y="132"/>
                  </a:lnTo>
                  <a:lnTo>
                    <a:pt x="667" y="33"/>
                  </a:lnTo>
                  <a:lnTo>
                    <a:pt x="735" y="33"/>
                  </a:lnTo>
                  <a:lnTo>
                    <a:pt x="73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3"/>
            <p:cNvSpPr>
              <a:spLocks/>
            </p:cNvSpPr>
            <p:nvPr/>
          </p:nvSpPr>
          <p:spPr bwMode="auto">
            <a:xfrm>
              <a:off x="3454400" y="3824288"/>
              <a:ext cx="1106488" cy="1970088"/>
            </a:xfrm>
            <a:custGeom>
              <a:avLst/>
              <a:gdLst>
                <a:gd name="T0" fmla="*/ 303 w 697"/>
                <a:gd name="T1" fmla="*/ 0 h 1241"/>
                <a:gd name="T2" fmla="*/ 345 w 697"/>
                <a:gd name="T3" fmla="*/ 68 h 1241"/>
                <a:gd name="T4" fmla="*/ 452 w 697"/>
                <a:gd name="T5" fmla="*/ 111 h 1241"/>
                <a:gd name="T6" fmla="*/ 516 w 697"/>
                <a:gd name="T7" fmla="*/ 209 h 1241"/>
                <a:gd name="T8" fmla="*/ 618 w 697"/>
                <a:gd name="T9" fmla="*/ 245 h 1241"/>
                <a:gd name="T10" fmla="*/ 664 w 697"/>
                <a:gd name="T11" fmla="*/ 278 h 1241"/>
                <a:gd name="T12" fmla="*/ 697 w 697"/>
                <a:gd name="T13" fmla="*/ 322 h 1241"/>
                <a:gd name="T14" fmla="*/ 670 w 697"/>
                <a:gd name="T15" fmla="*/ 420 h 1241"/>
                <a:gd name="T16" fmla="*/ 637 w 697"/>
                <a:gd name="T17" fmla="*/ 562 h 1241"/>
                <a:gd name="T18" fmla="*/ 559 w 697"/>
                <a:gd name="T19" fmla="*/ 633 h 1241"/>
                <a:gd name="T20" fmla="*/ 519 w 697"/>
                <a:gd name="T21" fmla="*/ 669 h 1241"/>
                <a:gd name="T22" fmla="*/ 492 w 697"/>
                <a:gd name="T23" fmla="*/ 771 h 1241"/>
                <a:gd name="T24" fmla="*/ 449 w 697"/>
                <a:gd name="T25" fmla="*/ 851 h 1241"/>
                <a:gd name="T26" fmla="*/ 417 w 697"/>
                <a:gd name="T27" fmla="*/ 884 h 1241"/>
                <a:gd name="T28" fmla="*/ 379 w 697"/>
                <a:gd name="T29" fmla="*/ 957 h 1241"/>
                <a:gd name="T30" fmla="*/ 352 w 697"/>
                <a:gd name="T31" fmla="*/ 988 h 1241"/>
                <a:gd name="T32" fmla="*/ 316 w 697"/>
                <a:gd name="T33" fmla="*/ 1065 h 1241"/>
                <a:gd name="T34" fmla="*/ 341 w 697"/>
                <a:gd name="T35" fmla="*/ 1098 h 1241"/>
                <a:gd name="T36" fmla="*/ 318 w 697"/>
                <a:gd name="T37" fmla="*/ 1241 h 1241"/>
                <a:gd name="T38" fmla="*/ 279 w 697"/>
                <a:gd name="T39" fmla="*/ 1199 h 1241"/>
                <a:gd name="T40" fmla="*/ 246 w 697"/>
                <a:gd name="T41" fmla="*/ 1138 h 1241"/>
                <a:gd name="T42" fmla="*/ 202 w 697"/>
                <a:gd name="T43" fmla="*/ 1109 h 1241"/>
                <a:gd name="T44" fmla="*/ 241 w 697"/>
                <a:gd name="T45" fmla="*/ 1065 h 1241"/>
                <a:gd name="T46" fmla="*/ 211 w 697"/>
                <a:gd name="T47" fmla="*/ 988 h 1241"/>
                <a:gd name="T48" fmla="*/ 169 w 697"/>
                <a:gd name="T49" fmla="*/ 921 h 1241"/>
                <a:gd name="T50" fmla="*/ 202 w 697"/>
                <a:gd name="T51" fmla="*/ 875 h 1241"/>
                <a:gd name="T52" fmla="*/ 171 w 697"/>
                <a:gd name="T53" fmla="*/ 837 h 1241"/>
                <a:gd name="T54" fmla="*/ 141 w 697"/>
                <a:gd name="T55" fmla="*/ 556 h 1241"/>
                <a:gd name="T56" fmla="*/ 100 w 697"/>
                <a:gd name="T57" fmla="*/ 532 h 1241"/>
                <a:gd name="T58" fmla="*/ 71 w 697"/>
                <a:gd name="T59" fmla="*/ 495 h 1241"/>
                <a:gd name="T60" fmla="*/ 37 w 697"/>
                <a:gd name="T61" fmla="*/ 423 h 1241"/>
                <a:gd name="T62" fmla="*/ 0 w 697"/>
                <a:gd name="T63" fmla="*/ 359 h 1241"/>
                <a:gd name="T64" fmla="*/ 23 w 697"/>
                <a:gd name="T65" fmla="*/ 174 h 1241"/>
                <a:gd name="T66" fmla="*/ 65 w 697"/>
                <a:gd name="T67" fmla="*/ 40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7" h="1241">
                  <a:moveTo>
                    <a:pt x="70" y="0"/>
                  </a:moveTo>
                  <a:lnTo>
                    <a:pt x="303" y="0"/>
                  </a:lnTo>
                  <a:lnTo>
                    <a:pt x="303" y="68"/>
                  </a:lnTo>
                  <a:lnTo>
                    <a:pt x="345" y="68"/>
                  </a:lnTo>
                  <a:lnTo>
                    <a:pt x="345" y="111"/>
                  </a:lnTo>
                  <a:lnTo>
                    <a:pt x="452" y="111"/>
                  </a:lnTo>
                  <a:lnTo>
                    <a:pt x="452" y="209"/>
                  </a:lnTo>
                  <a:lnTo>
                    <a:pt x="516" y="209"/>
                  </a:lnTo>
                  <a:lnTo>
                    <a:pt x="516" y="245"/>
                  </a:lnTo>
                  <a:lnTo>
                    <a:pt x="618" y="245"/>
                  </a:lnTo>
                  <a:lnTo>
                    <a:pt x="618" y="278"/>
                  </a:lnTo>
                  <a:lnTo>
                    <a:pt x="664" y="278"/>
                  </a:lnTo>
                  <a:lnTo>
                    <a:pt x="664" y="322"/>
                  </a:lnTo>
                  <a:lnTo>
                    <a:pt x="697" y="322"/>
                  </a:lnTo>
                  <a:lnTo>
                    <a:pt x="697" y="420"/>
                  </a:lnTo>
                  <a:lnTo>
                    <a:pt x="670" y="420"/>
                  </a:lnTo>
                  <a:lnTo>
                    <a:pt x="670" y="562"/>
                  </a:lnTo>
                  <a:lnTo>
                    <a:pt x="637" y="562"/>
                  </a:lnTo>
                  <a:lnTo>
                    <a:pt x="637" y="633"/>
                  </a:lnTo>
                  <a:lnTo>
                    <a:pt x="559" y="633"/>
                  </a:lnTo>
                  <a:lnTo>
                    <a:pt x="559" y="669"/>
                  </a:lnTo>
                  <a:lnTo>
                    <a:pt x="519" y="669"/>
                  </a:lnTo>
                  <a:lnTo>
                    <a:pt x="519" y="771"/>
                  </a:lnTo>
                  <a:lnTo>
                    <a:pt x="492" y="771"/>
                  </a:lnTo>
                  <a:lnTo>
                    <a:pt x="492" y="851"/>
                  </a:lnTo>
                  <a:lnTo>
                    <a:pt x="449" y="851"/>
                  </a:lnTo>
                  <a:lnTo>
                    <a:pt x="449" y="884"/>
                  </a:lnTo>
                  <a:lnTo>
                    <a:pt x="417" y="884"/>
                  </a:lnTo>
                  <a:lnTo>
                    <a:pt x="417" y="957"/>
                  </a:lnTo>
                  <a:lnTo>
                    <a:pt x="379" y="957"/>
                  </a:lnTo>
                  <a:lnTo>
                    <a:pt x="379" y="988"/>
                  </a:lnTo>
                  <a:lnTo>
                    <a:pt x="352" y="988"/>
                  </a:lnTo>
                  <a:lnTo>
                    <a:pt x="352" y="1065"/>
                  </a:lnTo>
                  <a:lnTo>
                    <a:pt x="316" y="1065"/>
                  </a:lnTo>
                  <a:lnTo>
                    <a:pt x="316" y="1098"/>
                  </a:lnTo>
                  <a:lnTo>
                    <a:pt x="341" y="1098"/>
                  </a:lnTo>
                  <a:lnTo>
                    <a:pt x="341" y="1241"/>
                  </a:lnTo>
                  <a:lnTo>
                    <a:pt x="318" y="1241"/>
                  </a:lnTo>
                  <a:lnTo>
                    <a:pt x="318" y="1199"/>
                  </a:lnTo>
                  <a:lnTo>
                    <a:pt x="279" y="1199"/>
                  </a:lnTo>
                  <a:lnTo>
                    <a:pt x="279" y="1138"/>
                  </a:lnTo>
                  <a:lnTo>
                    <a:pt x="246" y="1138"/>
                  </a:lnTo>
                  <a:lnTo>
                    <a:pt x="246" y="1109"/>
                  </a:lnTo>
                  <a:lnTo>
                    <a:pt x="202" y="1109"/>
                  </a:lnTo>
                  <a:lnTo>
                    <a:pt x="202" y="1065"/>
                  </a:lnTo>
                  <a:lnTo>
                    <a:pt x="241" y="1065"/>
                  </a:lnTo>
                  <a:lnTo>
                    <a:pt x="241" y="988"/>
                  </a:lnTo>
                  <a:lnTo>
                    <a:pt x="211" y="988"/>
                  </a:lnTo>
                  <a:lnTo>
                    <a:pt x="211" y="921"/>
                  </a:lnTo>
                  <a:lnTo>
                    <a:pt x="169" y="921"/>
                  </a:lnTo>
                  <a:lnTo>
                    <a:pt x="169" y="875"/>
                  </a:lnTo>
                  <a:lnTo>
                    <a:pt x="202" y="875"/>
                  </a:lnTo>
                  <a:lnTo>
                    <a:pt x="202" y="837"/>
                  </a:lnTo>
                  <a:lnTo>
                    <a:pt x="171" y="837"/>
                  </a:lnTo>
                  <a:lnTo>
                    <a:pt x="171" y="556"/>
                  </a:lnTo>
                  <a:lnTo>
                    <a:pt x="141" y="556"/>
                  </a:lnTo>
                  <a:lnTo>
                    <a:pt x="141" y="532"/>
                  </a:lnTo>
                  <a:lnTo>
                    <a:pt x="100" y="532"/>
                  </a:lnTo>
                  <a:lnTo>
                    <a:pt x="100" y="495"/>
                  </a:lnTo>
                  <a:lnTo>
                    <a:pt x="71" y="495"/>
                  </a:lnTo>
                  <a:lnTo>
                    <a:pt x="71" y="423"/>
                  </a:lnTo>
                  <a:lnTo>
                    <a:pt x="37" y="423"/>
                  </a:lnTo>
                  <a:lnTo>
                    <a:pt x="37" y="359"/>
                  </a:lnTo>
                  <a:lnTo>
                    <a:pt x="0" y="359"/>
                  </a:lnTo>
                  <a:lnTo>
                    <a:pt x="0" y="174"/>
                  </a:lnTo>
                  <a:lnTo>
                    <a:pt x="23" y="174"/>
                  </a:lnTo>
                  <a:lnTo>
                    <a:pt x="23" y="40"/>
                  </a:lnTo>
                  <a:lnTo>
                    <a:pt x="65" y="4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4"/>
            <p:cNvSpPr>
              <a:spLocks noChangeArrowheads="1"/>
            </p:cNvSpPr>
            <p:nvPr/>
          </p:nvSpPr>
          <p:spPr bwMode="auto">
            <a:xfrm>
              <a:off x="4305300" y="2211388"/>
              <a:ext cx="444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5"/>
            <p:cNvSpPr>
              <a:spLocks/>
            </p:cNvSpPr>
            <p:nvPr/>
          </p:nvSpPr>
          <p:spPr bwMode="auto">
            <a:xfrm>
              <a:off x="5354638" y="2482850"/>
              <a:ext cx="171450" cy="163513"/>
            </a:xfrm>
            <a:custGeom>
              <a:avLst/>
              <a:gdLst>
                <a:gd name="T0" fmla="*/ 4 w 108"/>
                <a:gd name="T1" fmla="*/ 0 h 103"/>
                <a:gd name="T2" fmla="*/ 4 w 108"/>
                <a:gd name="T3" fmla="*/ 28 h 103"/>
                <a:gd name="T4" fmla="*/ 30 w 108"/>
                <a:gd name="T5" fmla="*/ 28 h 103"/>
                <a:gd name="T6" fmla="*/ 30 w 108"/>
                <a:gd name="T7" fmla="*/ 69 h 103"/>
                <a:gd name="T8" fmla="*/ 0 w 108"/>
                <a:gd name="T9" fmla="*/ 69 h 103"/>
                <a:gd name="T10" fmla="*/ 0 w 108"/>
                <a:gd name="T11" fmla="*/ 103 h 103"/>
                <a:gd name="T12" fmla="*/ 108 w 108"/>
                <a:gd name="T13" fmla="*/ 103 h 103"/>
                <a:gd name="T14" fmla="*/ 108 w 108"/>
                <a:gd name="T15" fmla="*/ 75 h 103"/>
                <a:gd name="T16" fmla="*/ 78 w 108"/>
                <a:gd name="T17" fmla="*/ 75 h 103"/>
                <a:gd name="T18" fmla="*/ 78 w 108"/>
                <a:gd name="T19" fmla="*/ 46 h 103"/>
                <a:gd name="T20" fmla="*/ 51 w 108"/>
                <a:gd name="T21" fmla="*/ 46 h 103"/>
                <a:gd name="T22" fmla="*/ 51 w 108"/>
                <a:gd name="T23" fmla="*/ 0 h 103"/>
                <a:gd name="T24" fmla="*/ 4 w 10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3">
                  <a:moveTo>
                    <a:pt x="4" y="0"/>
                  </a:moveTo>
                  <a:lnTo>
                    <a:pt x="4" y="28"/>
                  </a:lnTo>
                  <a:lnTo>
                    <a:pt x="30" y="28"/>
                  </a:lnTo>
                  <a:lnTo>
                    <a:pt x="30" y="69"/>
                  </a:lnTo>
                  <a:lnTo>
                    <a:pt x="0" y="69"/>
                  </a:lnTo>
                  <a:lnTo>
                    <a:pt x="0" y="103"/>
                  </a:lnTo>
                  <a:lnTo>
                    <a:pt x="108" y="103"/>
                  </a:lnTo>
                  <a:lnTo>
                    <a:pt x="108" y="75"/>
                  </a:lnTo>
                  <a:lnTo>
                    <a:pt x="78" y="75"/>
                  </a:lnTo>
                  <a:lnTo>
                    <a:pt x="78" y="46"/>
                  </a:lnTo>
                  <a:lnTo>
                    <a:pt x="51" y="46"/>
                  </a:lnTo>
                  <a:lnTo>
                    <a:pt x="51"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6"/>
            <p:cNvSpPr>
              <a:spLocks/>
            </p:cNvSpPr>
            <p:nvPr/>
          </p:nvSpPr>
          <p:spPr bwMode="auto">
            <a:xfrm>
              <a:off x="5632450" y="2481263"/>
              <a:ext cx="58738" cy="52388"/>
            </a:xfrm>
            <a:custGeom>
              <a:avLst/>
              <a:gdLst>
                <a:gd name="T0" fmla="*/ 15 w 37"/>
                <a:gd name="T1" fmla="*/ 0 h 33"/>
                <a:gd name="T2" fmla="*/ 37 w 37"/>
                <a:gd name="T3" fmla="*/ 0 h 33"/>
                <a:gd name="T4" fmla="*/ 37 w 37"/>
                <a:gd name="T5" fmla="*/ 33 h 33"/>
                <a:gd name="T6" fmla="*/ 0 w 37"/>
                <a:gd name="T7" fmla="*/ 33 h 33"/>
                <a:gd name="T8" fmla="*/ 0 w 37"/>
                <a:gd name="T9" fmla="*/ 11 h 33"/>
                <a:gd name="T10" fmla="*/ 13 w 37"/>
                <a:gd name="T11" fmla="*/ 11 h 33"/>
                <a:gd name="T12" fmla="*/ 15 w 37"/>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7" h="33">
                  <a:moveTo>
                    <a:pt x="15" y="0"/>
                  </a:moveTo>
                  <a:lnTo>
                    <a:pt x="37" y="0"/>
                  </a:lnTo>
                  <a:lnTo>
                    <a:pt x="37" y="33"/>
                  </a:lnTo>
                  <a:lnTo>
                    <a:pt x="0" y="33"/>
                  </a:lnTo>
                  <a:lnTo>
                    <a:pt x="0" y="11"/>
                  </a:lnTo>
                  <a:lnTo>
                    <a:pt x="13" y="1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noEditPoints="1"/>
            </p:cNvSpPr>
            <p:nvPr/>
          </p:nvSpPr>
          <p:spPr bwMode="auto">
            <a:xfrm>
              <a:off x="5018088" y="1978025"/>
              <a:ext cx="4038600" cy="3184525"/>
            </a:xfrm>
            <a:custGeom>
              <a:avLst/>
              <a:gdLst>
                <a:gd name="T0" fmla="*/ 1226 w 1785"/>
                <a:gd name="T1" fmla="*/ 20 h 1406"/>
                <a:gd name="T2" fmla="*/ 846 w 1785"/>
                <a:gd name="T3" fmla="*/ 47 h 1406"/>
                <a:gd name="T4" fmla="*/ 603 w 1785"/>
                <a:gd name="T5" fmla="*/ 74 h 1406"/>
                <a:gd name="T6" fmla="*/ 477 w 1785"/>
                <a:gd name="T7" fmla="*/ 45 h 1406"/>
                <a:gd name="T8" fmla="*/ 326 w 1785"/>
                <a:gd name="T9" fmla="*/ 119 h 1406"/>
                <a:gd name="T10" fmla="*/ 328 w 1785"/>
                <a:gd name="T11" fmla="*/ 243 h 1406"/>
                <a:gd name="T12" fmla="*/ 223 w 1785"/>
                <a:gd name="T13" fmla="*/ 328 h 1406"/>
                <a:gd name="T14" fmla="*/ 105 w 1785"/>
                <a:gd name="T15" fmla="*/ 462 h 1406"/>
                <a:gd name="T16" fmla="*/ 102 w 1785"/>
                <a:gd name="T17" fmla="*/ 556 h 1406"/>
                <a:gd name="T18" fmla="*/ 26 w 1785"/>
                <a:gd name="T19" fmla="*/ 671 h 1406"/>
                <a:gd name="T20" fmla="*/ 0 w 1785"/>
                <a:gd name="T21" fmla="*/ 820 h 1406"/>
                <a:gd name="T22" fmla="*/ 147 w 1785"/>
                <a:gd name="T23" fmla="*/ 877 h 1406"/>
                <a:gd name="T24" fmla="*/ 334 w 1785"/>
                <a:gd name="T25" fmla="*/ 1061 h 1406"/>
                <a:gd name="T26" fmla="*/ 354 w 1785"/>
                <a:gd name="T27" fmla="*/ 1331 h 1406"/>
                <a:gd name="T28" fmla="*/ 540 w 1785"/>
                <a:gd name="T29" fmla="*/ 1277 h 1406"/>
                <a:gd name="T30" fmla="*/ 647 w 1785"/>
                <a:gd name="T31" fmla="*/ 1114 h 1406"/>
                <a:gd name="T32" fmla="*/ 700 w 1785"/>
                <a:gd name="T33" fmla="*/ 907 h 1406"/>
                <a:gd name="T34" fmla="*/ 641 w 1785"/>
                <a:gd name="T35" fmla="*/ 728 h 1406"/>
                <a:gd name="T36" fmla="*/ 534 w 1785"/>
                <a:gd name="T37" fmla="*/ 590 h 1406"/>
                <a:gd name="T38" fmla="*/ 623 w 1785"/>
                <a:gd name="T39" fmla="*/ 713 h 1406"/>
                <a:gd name="T40" fmla="*/ 714 w 1785"/>
                <a:gd name="T41" fmla="*/ 758 h 1406"/>
                <a:gd name="T42" fmla="*/ 818 w 1785"/>
                <a:gd name="T43" fmla="*/ 694 h 1406"/>
                <a:gd name="T44" fmla="*/ 750 w 1785"/>
                <a:gd name="T45" fmla="*/ 622 h 1406"/>
                <a:gd name="T46" fmla="*/ 721 w 1785"/>
                <a:gd name="T47" fmla="*/ 587 h 1406"/>
                <a:gd name="T48" fmla="*/ 921 w 1785"/>
                <a:gd name="T49" fmla="*/ 664 h 1406"/>
                <a:gd name="T50" fmla="*/ 1025 w 1785"/>
                <a:gd name="T51" fmla="*/ 836 h 1406"/>
                <a:gd name="T52" fmla="*/ 1137 w 1785"/>
                <a:gd name="T53" fmla="*/ 694 h 1406"/>
                <a:gd name="T54" fmla="*/ 1217 w 1785"/>
                <a:gd name="T55" fmla="*/ 761 h 1406"/>
                <a:gd name="T56" fmla="*/ 1295 w 1785"/>
                <a:gd name="T57" fmla="*/ 793 h 1406"/>
                <a:gd name="T58" fmla="*/ 1362 w 1785"/>
                <a:gd name="T59" fmla="*/ 816 h 1406"/>
                <a:gd name="T60" fmla="*/ 1344 w 1785"/>
                <a:gd name="T61" fmla="*/ 694 h 1406"/>
                <a:gd name="T62" fmla="*/ 1490 w 1785"/>
                <a:gd name="T63" fmla="*/ 545 h 1406"/>
                <a:gd name="T64" fmla="*/ 1469 w 1785"/>
                <a:gd name="T65" fmla="*/ 473 h 1406"/>
                <a:gd name="T66" fmla="*/ 1489 w 1785"/>
                <a:gd name="T67" fmla="*/ 466 h 1406"/>
                <a:gd name="T68" fmla="*/ 1566 w 1785"/>
                <a:gd name="T69" fmla="*/ 395 h 1406"/>
                <a:gd name="T70" fmla="*/ 1477 w 1785"/>
                <a:gd name="T71" fmla="*/ 252 h 1406"/>
                <a:gd name="T72" fmla="*/ 1670 w 1785"/>
                <a:gd name="T73" fmla="*/ 243 h 1406"/>
                <a:gd name="T74" fmla="*/ 1716 w 1785"/>
                <a:gd name="T75" fmla="*/ 224 h 1406"/>
                <a:gd name="T76" fmla="*/ 1737 w 1785"/>
                <a:gd name="T77" fmla="*/ 123 h 1406"/>
                <a:gd name="T78" fmla="*/ 366 w 1785"/>
                <a:gd name="T79" fmla="*/ 195 h 1406"/>
                <a:gd name="T80" fmla="*/ 420 w 1785"/>
                <a:gd name="T81" fmla="*/ 152 h 1406"/>
                <a:gd name="T82" fmla="*/ 475 w 1785"/>
                <a:gd name="T83" fmla="*/ 199 h 1406"/>
                <a:gd name="T84" fmla="*/ 352 w 1785"/>
                <a:gd name="T85" fmla="*/ 223 h 1406"/>
                <a:gd name="T86" fmla="*/ 346 w 1785"/>
                <a:gd name="T87" fmla="*/ 545 h 1406"/>
                <a:gd name="T88" fmla="*/ 225 w 1785"/>
                <a:gd name="T89" fmla="*/ 471 h 1406"/>
                <a:gd name="T90" fmla="*/ 230 w 1785"/>
                <a:gd name="T91" fmla="*/ 419 h 1406"/>
                <a:gd name="T92" fmla="*/ 373 w 1785"/>
                <a:gd name="T93" fmla="*/ 473 h 1406"/>
                <a:gd name="T94" fmla="*/ 348 w 1785"/>
                <a:gd name="T95" fmla="*/ 418 h 1406"/>
                <a:gd name="T96" fmla="*/ 377 w 1785"/>
                <a:gd name="T97" fmla="*/ 399 h 1406"/>
                <a:gd name="T98" fmla="*/ 456 w 1785"/>
                <a:gd name="T99" fmla="*/ 487 h 1406"/>
                <a:gd name="T100" fmla="*/ 618 w 1785"/>
                <a:gd name="T101" fmla="*/ 414 h 1406"/>
                <a:gd name="T102" fmla="*/ 524 w 1785"/>
                <a:gd name="T103" fmla="*/ 371 h 1406"/>
                <a:gd name="T104" fmla="*/ 618 w 1785"/>
                <a:gd name="T105" fmla="*/ 414 h 1406"/>
                <a:gd name="T106" fmla="*/ 694 w 1785"/>
                <a:gd name="T107" fmla="*/ 409 h 1406"/>
                <a:gd name="T108" fmla="*/ 698 w 1785"/>
                <a:gd name="T109" fmla="*/ 347 h 1406"/>
                <a:gd name="T110" fmla="*/ 718 w 1785"/>
                <a:gd name="T111" fmla="*/ 420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5" h="1406">
                  <a:moveTo>
                    <a:pt x="1704" y="94"/>
                  </a:moveTo>
                  <a:cubicBezTo>
                    <a:pt x="1704" y="73"/>
                    <a:pt x="1704" y="73"/>
                    <a:pt x="1704" y="73"/>
                  </a:cubicBezTo>
                  <a:cubicBezTo>
                    <a:pt x="1474" y="73"/>
                    <a:pt x="1474" y="73"/>
                    <a:pt x="1474" y="73"/>
                  </a:cubicBezTo>
                  <a:cubicBezTo>
                    <a:pt x="1474" y="47"/>
                    <a:pt x="1474" y="47"/>
                    <a:pt x="1474" y="47"/>
                  </a:cubicBezTo>
                  <a:cubicBezTo>
                    <a:pt x="1226" y="47"/>
                    <a:pt x="1226" y="47"/>
                    <a:pt x="1226" y="47"/>
                  </a:cubicBezTo>
                  <a:cubicBezTo>
                    <a:pt x="1226" y="20"/>
                    <a:pt x="1226" y="20"/>
                    <a:pt x="1226" y="20"/>
                  </a:cubicBezTo>
                  <a:cubicBezTo>
                    <a:pt x="1079" y="20"/>
                    <a:pt x="1079" y="20"/>
                    <a:pt x="1079" y="20"/>
                  </a:cubicBezTo>
                  <a:cubicBezTo>
                    <a:pt x="1059" y="0"/>
                    <a:pt x="1059" y="0"/>
                    <a:pt x="1059" y="0"/>
                  </a:cubicBezTo>
                  <a:cubicBezTo>
                    <a:pt x="900" y="0"/>
                    <a:pt x="900" y="0"/>
                    <a:pt x="900" y="0"/>
                  </a:cubicBezTo>
                  <a:cubicBezTo>
                    <a:pt x="900" y="24"/>
                    <a:pt x="900" y="24"/>
                    <a:pt x="900" y="24"/>
                  </a:cubicBezTo>
                  <a:cubicBezTo>
                    <a:pt x="846" y="24"/>
                    <a:pt x="846" y="24"/>
                    <a:pt x="846" y="24"/>
                  </a:cubicBezTo>
                  <a:cubicBezTo>
                    <a:pt x="846" y="47"/>
                    <a:pt x="846" y="47"/>
                    <a:pt x="846" y="47"/>
                  </a:cubicBezTo>
                  <a:cubicBezTo>
                    <a:pt x="740" y="47"/>
                    <a:pt x="740" y="47"/>
                    <a:pt x="740" y="47"/>
                  </a:cubicBezTo>
                  <a:cubicBezTo>
                    <a:pt x="740" y="72"/>
                    <a:pt x="740" y="72"/>
                    <a:pt x="740" y="72"/>
                  </a:cubicBezTo>
                  <a:cubicBezTo>
                    <a:pt x="637" y="72"/>
                    <a:pt x="637" y="72"/>
                    <a:pt x="637" y="72"/>
                  </a:cubicBezTo>
                  <a:cubicBezTo>
                    <a:pt x="637" y="96"/>
                    <a:pt x="637" y="96"/>
                    <a:pt x="637" y="96"/>
                  </a:cubicBezTo>
                  <a:cubicBezTo>
                    <a:pt x="603" y="96"/>
                    <a:pt x="603" y="96"/>
                    <a:pt x="603" y="96"/>
                  </a:cubicBezTo>
                  <a:cubicBezTo>
                    <a:pt x="603" y="74"/>
                    <a:pt x="603" y="74"/>
                    <a:pt x="603" y="74"/>
                  </a:cubicBezTo>
                  <a:cubicBezTo>
                    <a:pt x="579" y="74"/>
                    <a:pt x="579" y="74"/>
                    <a:pt x="579" y="74"/>
                  </a:cubicBezTo>
                  <a:cubicBezTo>
                    <a:pt x="579" y="119"/>
                    <a:pt x="579" y="119"/>
                    <a:pt x="579" y="119"/>
                  </a:cubicBezTo>
                  <a:cubicBezTo>
                    <a:pt x="550" y="119"/>
                    <a:pt x="550" y="119"/>
                    <a:pt x="550" y="119"/>
                  </a:cubicBezTo>
                  <a:cubicBezTo>
                    <a:pt x="550" y="75"/>
                    <a:pt x="550" y="75"/>
                    <a:pt x="550" y="75"/>
                  </a:cubicBezTo>
                  <a:cubicBezTo>
                    <a:pt x="477" y="75"/>
                    <a:pt x="477" y="75"/>
                    <a:pt x="477" y="75"/>
                  </a:cubicBezTo>
                  <a:cubicBezTo>
                    <a:pt x="477" y="45"/>
                    <a:pt x="477" y="45"/>
                    <a:pt x="477" y="45"/>
                  </a:cubicBezTo>
                  <a:cubicBezTo>
                    <a:pt x="423" y="45"/>
                    <a:pt x="423" y="45"/>
                    <a:pt x="423" y="45"/>
                  </a:cubicBezTo>
                  <a:cubicBezTo>
                    <a:pt x="423" y="65"/>
                    <a:pt x="423" y="65"/>
                    <a:pt x="423" y="65"/>
                  </a:cubicBezTo>
                  <a:cubicBezTo>
                    <a:pt x="347" y="65"/>
                    <a:pt x="347" y="65"/>
                    <a:pt x="347" y="65"/>
                  </a:cubicBezTo>
                  <a:cubicBezTo>
                    <a:pt x="347" y="96"/>
                    <a:pt x="347" y="96"/>
                    <a:pt x="347" y="96"/>
                  </a:cubicBezTo>
                  <a:cubicBezTo>
                    <a:pt x="326" y="96"/>
                    <a:pt x="326" y="96"/>
                    <a:pt x="326" y="96"/>
                  </a:cubicBezTo>
                  <a:cubicBezTo>
                    <a:pt x="326" y="119"/>
                    <a:pt x="326" y="119"/>
                    <a:pt x="326" y="119"/>
                  </a:cubicBezTo>
                  <a:cubicBezTo>
                    <a:pt x="297" y="119"/>
                    <a:pt x="297" y="119"/>
                    <a:pt x="297" y="119"/>
                  </a:cubicBezTo>
                  <a:cubicBezTo>
                    <a:pt x="297" y="148"/>
                    <a:pt x="297" y="148"/>
                    <a:pt x="297" y="148"/>
                  </a:cubicBezTo>
                  <a:cubicBezTo>
                    <a:pt x="253" y="148"/>
                    <a:pt x="253" y="148"/>
                    <a:pt x="253" y="148"/>
                  </a:cubicBezTo>
                  <a:cubicBezTo>
                    <a:pt x="253" y="185"/>
                    <a:pt x="253" y="185"/>
                    <a:pt x="253" y="185"/>
                  </a:cubicBezTo>
                  <a:cubicBezTo>
                    <a:pt x="328" y="185"/>
                    <a:pt x="328" y="185"/>
                    <a:pt x="328" y="185"/>
                  </a:cubicBezTo>
                  <a:cubicBezTo>
                    <a:pt x="328" y="243"/>
                    <a:pt x="328" y="243"/>
                    <a:pt x="328" y="243"/>
                  </a:cubicBezTo>
                  <a:cubicBezTo>
                    <a:pt x="308" y="243"/>
                    <a:pt x="308" y="243"/>
                    <a:pt x="308" y="243"/>
                  </a:cubicBezTo>
                  <a:cubicBezTo>
                    <a:pt x="308" y="267"/>
                    <a:pt x="308" y="267"/>
                    <a:pt x="308" y="267"/>
                  </a:cubicBezTo>
                  <a:cubicBezTo>
                    <a:pt x="253" y="267"/>
                    <a:pt x="253" y="267"/>
                    <a:pt x="253" y="267"/>
                  </a:cubicBezTo>
                  <a:cubicBezTo>
                    <a:pt x="253" y="302"/>
                    <a:pt x="253" y="302"/>
                    <a:pt x="253" y="302"/>
                  </a:cubicBezTo>
                  <a:cubicBezTo>
                    <a:pt x="223" y="302"/>
                    <a:pt x="223" y="302"/>
                    <a:pt x="223" y="302"/>
                  </a:cubicBezTo>
                  <a:cubicBezTo>
                    <a:pt x="223" y="328"/>
                    <a:pt x="223" y="328"/>
                    <a:pt x="223" y="328"/>
                  </a:cubicBezTo>
                  <a:cubicBezTo>
                    <a:pt x="159" y="328"/>
                    <a:pt x="159" y="328"/>
                    <a:pt x="159" y="328"/>
                  </a:cubicBezTo>
                  <a:cubicBezTo>
                    <a:pt x="159" y="344"/>
                    <a:pt x="159" y="344"/>
                    <a:pt x="159" y="344"/>
                  </a:cubicBezTo>
                  <a:cubicBezTo>
                    <a:pt x="203" y="344"/>
                    <a:pt x="203" y="344"/>
                    <a:pt x="203" y="344"/>
                  </a:cubicBezTo>
                  <a:cubicBezTo>
                    <a:pt x="203" y="391"/>
                    <a:pt x="203" y="391"/>
                    <a:pt x="203" y="391"/>
                  </a:cubicBezTo>
                  <a:cubicBezTo>
                    <a:pt x="105" y="391"/>
                    <a:pt x="105" y="391"/>
                    <a:pt x="105" y="391"/>
                  </a:cubicBezTo>
                  <a:cubicBezTo>
                    <a:pt x="105" y="462"/>
                    <a:pt x="105" y="462"/>
                    <a:pt x="105" y="462"/>
                  </a:cubicBezTo>
                  <a:cubicBezTo>
                    <a:pt x="134" y="462"/>
                    <a:pt x="134" y="462"/>
                    <a:pt x="134" y="462"/>
                  </a:cubicBezTo>
                  <a:cubicBezTo>
                    <a:pt x="134" y="488"/>
                    <a:pt x="134" y="488"/>
                    <a:pt x="134" y="488"/>
                  </a:cubicBezTo>
                  <a:cubicBezTo>
                    <a:pt x="128" y="488"/>
                    <a:pt x="128" y="488"/>
                    <a:pt x="128" y="488"/>
                  </a:cubicBezTo>
                  <a:cubicBezTo>
                    <a:pt x="127" y="517"/>
                    <a:pt x="127" y="517"/>
                    <a:pt x="127" y="517"/>
                  </a:cubicBezTo>
                  <a:cubicBezTo>
                    <a:pt x="102" y="517"/>
                    <a:pt x="102" y="517"/>
                    <a:pt x="102" y="517"/>
                  </a:cubicBezTo>
                  <a:cubicBezTo>
                    <a:pt x="102" y="556"/>
                    <a:pt x="102" y="556"/>
                    <a:pt x="102" y="556"/>
                  </a:cubicBezTo>
                  <a:cubicBezTo>
                    <a:pt x="73" y="556"/>
                    <a:pt x="73" y="556"/>
                    <a:pt x="73" y="556"/>
                  </a:cubicBezTo>
                  <a:cubicBezTo>
                    <a:pt x="73" y="588"/>
                    <a:pt x="73" y="588"/>
                    <a:pt x="73" y="588"/>
                  </a:cubicBezTo>
                  <a:cubicBezTo>
                    <a:pt x="53" y="588"/>
                    <a:pt x="53" y="588"/>
                    <a:pt x="53" y="588"/>
                  </a:cubicBezTo>
                  <a:cubicBezTo>
                    <a:pt x="53" y="614"/>
                    <a:pt x="53" y="614"/>
                    <a:pt x="53" y="614"/>
                  </a:cubicBezTo>
                  <a:cubicBezTo>
                    <a:pt x="26" y="614"/>
                    <a:pt x="26" y="614"/>
                    <a:pt x="26" y="614"/>
                  </a:cubicBezTo>
                  <a:cubicBezTo>
                    <a:pt x="26" y="671"/>
                    <a:pt x="26" y="671"/>
                    <a:pt x="26" y="671"/>
                  </a:cubicBezTo>
                  <a:cubicBezTo>
                    <a:pt x="0" y="671"/>
                    <a:pt x="0" y="671"/>
                    <a:pt x="0" y="671"/>
                  </a:cubicBezTo>
                  <a:cubicBezTo>
                    <a:pt x="0" y="691"/>
                    <a:pt x="0" y="691"/>
                    <a:pt x="0" y="691"/>
                  </a:cubicBezTo>
                  <a:cubicBezTo>
                    <a:pt x="30" y="691"/>
                    <a:pt x="30" y="691"/>
                    <a:pt x="30" y="691"/>
                  </a:cubicBezTo>
                  <a:cubicBezTo>
                    <a:pt x="30" y="737"/>
                    <a:pt x="30" y="737"/>
                    <a:pt x="30" y="737"/>
                  </a:cubicBezTo>
                  <a:cubicBezTo>
                    <a:pt x="0" y="737"/>
                    <a:pt x="0" y="737"/>
                    <a:pt x="0" y="737"/>
                  </a:cubicBezTo>
                  <a:cubicBezTo>
                    <a:pt x="0" y="820"/>
                    <a:pt x="0" y="820"/>
                    <a:pt x="0" y="820"/>
                  </a:cubicBezTo>
                  <a:cubicBezTo>
                    <a:pt x="33" y="820"/>
                    <a:pt x="33" y="820"/>
                    <a:pt x="33" y="820"/>
                  </a:cubicBezTo>
                  <a:cubicBezTo>
                    <a:pt x="33" y="864"/>
                    <a:pt x="33" y="864"/>
                    <a:pt x="33" y="864"/>
                  </a:cubicBezTo>
                  <a:cubicBezTo>
                    <a:pt x="99" y="864"/>
                    <a:pt x="99" y="864"/>
                    <a:pt x="99" y="864"/>
                  </a:cubicBezTo>
                  <a:cubicBezTo>
                    <a:pt x="99" y="914"/>
                    <a:pt x="99" y="914"/>
                    <a:pt x="99" y="914"/>
                  </a:cubicBezTo>
                  <a:cubicBezTo>
                    <a:pt x="147" y="914"/>
                    <a:pt x="147" y="914"/>
                    <a:pt x="147" y="914"/>
                  </a:cubicBezTo>
                  <a:cubicBezTo>
                    <a:pt x="147" y="877"/>
                    <a:pt x="147" y="877"/>
                    <a:pt x="147" y="877"/>
                  </a:cubicBezTo>
                  <a:cubicBezTo>
                    <a:pt x="257" y="877"/>
                    <a:pt x="257" y="877"/>
                    <a:pt x="257" y="877"/>
                  </a:cubicBezTo>
                  <a:cubicBezTo>
                    <a:pt x="257" y="918"/>
                    <a:pt x="257" y="918"/>
                    <a:pt x="257" y="918"/>
                  </a:cubicBezTo>
                  <a:cubicBezTo>
                    <a:pt x="297" y="918"/>
                    <a:pt x="297" y="918"/>
                    <a:pt x="297" y="918"/>
                  </a:cubicBezTo>
                  <a:cubicBezTo>
                    <a:pt x="297" y="1014"/>
                    <a:pt x="297" y="1014"/>
                    <a:pt x="297" y="1014"/>
                  </a:cubicBezTo>
                  <a:cubicBezTo>
                    <a:pt x="334" y="1014"/>
                    <a:pt x="334" y="1014"/>
                    <a:pt x="334" y="1014"/>
                  </a:cubicBezTo>
                  <a:cubicBezTo>
                    <a:pt x="334" y="1061"/>
                    <a:pt x="334" y="1061"/>
                    <a:pt x="334" y="1061"/>
                  </a:cubicBezTo>
                  <a:cubicBezTo>
                    <a:pt x="354" y="1061"/>
                    <a:pt x="354" y="1061"/>
                    <a:pt x="354" y="1061"/>
                  </a:cubicBezTo>
                  <a:cubicBezTo>
                    <a:pt x="354" y="1140"/>
                    <a:pt x="354" y="1140"/>
                    <a:pt x="354" y="1140"/>
                  </a:cubicBezTo>
                  <a:cubicBezTo>
                    <a:pt x="323" y="1140"/>
                    <a:pt x="323" y="1140"/>
                    <a:pt x="323" y="1140"/>
                  </a:cubicBezTo>
                  <a:cubicBezTo>
                    <a:pt x="323" y="1225"/>
                    <a:pt x="323" y="1225"/>
                    <a:pt x="323" y="1225"/>
                  </a:cubicBezTo>
                  <a:cubicBezTo>
                    <a:pt x="354" y="1225"/>
                    <a:pt x="354" y="1225"/>
                    <a:pt x="354" y="1225"/>
                  </a:cubicBezTo>
                  <a:cubicBezTo>
                    <a:pt x="354" y="1331"/>
                    <a:pt x="354" y="1331"/>
                    <a:pt x="354" y="1331"/>
                  </a:cubicBezTo>
                  <a:cubicBezTo>
                    <a:pt x="376" y="1331"/>
                    <a:pt x="376" y="1331"/>
                    <a:pt x="376" y="1331"/>
                  </a:cubicBezTo>
                  <a:cubicBezTo>
                    <a:pt x="376" y="1406"/>
                    <a:pt x="376" y="1406"/>
                    <a:pt x="376" y="1406"/>
                  </a:cubicBezTo>
                  <a:cubicBezTo>
                    <a:pt x="484" y="1406"/>
                    <a:pt x="484" y="1406"/>
                    <a:pt x="484" y="1406"/>
                  </a:cubicBezTo>
                  <a:cubicBezTo>
                    <a:pt x="484" y="1332"/>
                    <a:pt x="484" y="1332"/>
                    <a:pt x="484" y="1332"/>
                  </a:cubicBezTo>
                  <a:cubicBezTo>
                    <a:pt x="540" y="1332"/>
                    <a:pt x="540" y="1332"/>
                    <a:pt x="540" y="1332"/>
                  </a:cubicBezTo>
                  <a:cubicBezTo>
                    <a:pt x="540" y="1277"/>
                    <a:pt x="540" y="1277"/>
                    <a:pt x="540" y="1277"/>
                  </a:cubicBezTo>
                  <a:cubicBezTo>
                    <a:pt x="569" y="1277"/>
                    <a:pt x="569" y="1277"/>
                    <a:pt x="569" y="1277"/>
                  </a:cubicBezTo>
                  <a:cubicBezTo>
                    <a:pt x="569" y="1212"/>
                    <a:pt x="569" y="1212"/>
                    <a:pt x="569" y="1212"/>
                  </a:cubicBezTo>
                  <a:cubicBezTo>
                    <a:pt x="596" y="1212"/>
                    <a:pt x="596" y="1212"/>
                    <a:pt x="596" y="1212"/>
                  </a:cubicBezTo>
                  <a:cubicBezTo>
                    <a:pt x="596" y="1181"/>
                    <a:pt x="596" y="1181"/>
                    <a:pt x="596" y="1181"/>
                  </a:cubicBezTo>
                  <a:cubicBezTo>
                    <a:pt x="647" y="1181"/>
                    <a:pt x="647" y="1181"/>
                    <a:pt x="647" y="1181"/>
                  </a:cubicBezTo>
                  <a:cubicBezTo>
                    <a:pt x="647" y="1114"/>
                    <a:pt x="647" y="1114"/>
                    <a:pt x="647" y="1114"/>
                  </a:cubicBezTo>
                  <a:cubicBezTo>
                    <a:pt x="617" y="1114"/>
                    <a:pt x="617" y="1114"/>
                    <a:pt x="617" y="1114"/>
                  </a:cubicBezTo>
                  <a:cubicBezTo>
                    <a:pt x="617" y="1021"/>
                    <a:pt x="617" y="1021"/>
                    <a:pt x="617" y="1021"/>
                  </a:cubicBezTo>
                  <a:cubicBezTo>
                    <a:pt x="653" y="1021"/>
                    <a:pt x="653" y="1021"/>
                    <a:pt x="653" y="1021"/>
                  </a:cubicBezTo>
                  <a:cubicBezTo>
                    <a:pt x="653" y="968"/>
                    <a:pt x="653" y="968"/>
                    <a:pt x="653" y="968"/>
                  </a:cubicBezTo>
                  <a:cubicBezTo>
                    <a:pt x="700" y="968"/>
                    <a:pt x="700" y="968"/>
                    <a:pt x="700" y="968"/>
                  </a:cubicBezTo>
                  <a:cubicBezTo>
                    <a:pt x="700" y="907"/>
                    <a:pt x="700" y="907"/>
                    <a:pt x="700" y="907"/>
                  </a:cubicBezTo>
                  <a:cubicBezTo>
                    <a:pt x="741" y="907"/>
                    <a:pt x="741" y="907"/>
                    <a:pt x="741" y="907"/>
                  </a:cubicBezTo>
                  <a:cubicBezTo>
                    <a:pt x="741" y="821"/>
                    <a:pt x="741" y="821"/>
                    <a:pt x="741" y="821"/>
                  </a:cubicBezTo>
                  <a:cubicBezTo>
                    <a:pt x="678" y="821"/>
                    <a:pt x="678" y="821"/>
                    <a:pt x="678" y="821"/>
                  </a:cubicBezTo>
                  <a:cubicBezTo>
                    <a:pt x="678" y="780"/>
                    <a:pt x="678" y="780"/>
                    <a:pt x="678" y="780"/>
                  </a:cubicBezTo>
                  <a:cubicBezTo>
                    <a:pt x="641" y="780"/>
                    <a:pt x="641" y="780"/>
                    <a:pt x="641" y="780"/>
                  </a:cubicBezTo>
                  <a:cubicBezTo>
                    <a:pt x="641" y="728"/>
                    <a:pt x="641" y="728"/>
                    <a:pt x="641" y="728"/>
                  </a:cubicBezTo>
                  <a:cubicBezTo>
                    <a:pt x="594" y="728"/>
                    <a:pt x="594" y="728"/>
                    <a:pt x="594" y="728"/>
                  </a:cubicBezTo>
                  <a:cubicBezTo>
                    <a:pt x="594" y="676"/>
                    <a:pt x="594" y="676"/>
                    <a:pt x="594" y="676"/>
                  </a:cubicBezTo>
                  <a:cubicBezTo>
                    <a:pt x="567" y="676"/>
                    <a:pt x="567" y="676"/>
                    <a:pt x="567" y="676"/>
                  </a:cubicBezTo>
                  <a:cubicBezTo>
                    <a:pt x="567" y="623"/>
                    <a:pt x="567" y="623"/>
                    <a:pt x="567" y="623"/>
                  </a:cubicBezTo>
                  <a:cubicBezTo>
                    <a:pt x="534" y="623"/>
                    <a:pt x="534" y="623"/>
                    <a:pt x="534" y="623"/>
                  </a:cubicBezTo>
                  <a:cubicBezTo>
                    <a:pt x="534" y="590"/>
                    <a:pt x="534" y="590"/>
                    <a:pt x="534" y="590"/>
                  </a:cubicBezTo>
                  <a:cubicBezTo>
                    <a:pt x="570" y="590"/>
                    <a:pt x="570" y="590"/>
                    <a:pt x="570" y="590"/>
                  </a:cubicBezTo>
                  <a:cubicBezTo>
                    <a:pt x="570" y="614"/>
                    <a:pt x="570" y="614"/>
                    <a:pt x="570" y="614"/>
                  </a:cubicBezTo>
                  <a:cubicBezTo>
                    <a:pt x="597" y="614"/>
                    <a:pt x="597" y="614"/>
                    <a:pt x="597" y="614"/>
                  </a:cubicBezTo>
                  <a:cubicBezTo>
                    <a:pt x="597" y="661"/>
                    <a:pt x="597" y="661"/>
                    <a:pt x="597" y="661"/>
                  </a:cubicBezTo>
                  <a:cubicBezTo>
                    <a:pt x="623" y="661"/>
                    <a:pt x="623" y="661"/>
                    <a:pt x="623" y="661"/>
                  </a:cubicBezTo>
                  <a:cubicBezTo>
                    <a:pt x="623" y="713"/>
                    <a:pt x="623" y="713"/>
                    <a:pt x="623" y="713"/>
                  </a:cubicBezTo>
                  <a:cubicBezTo>
                    <a:pt x="650" y="713"/>
                    <a:pt x="650" y="713"/>
                    <a:pt x="650" y="713"/>
                  </a:cubicBezTo>
                  <a:cubicBezTo>
                    <a:pt x="650" y="757"/>
                    <a:pt x="650" y="757"/>
                    <a:pt x="650" y="757"/>
                  </a:cubicBezTo>
                  <a:cubicBezTo>
                    <a:pt x="683" y="757"/>
                    <a:pt x="683" y="757"/>
                    <a:pt x="683" y="757"/>
                  </a:cubicBezTo>
                  <a:cubicBezTo>
                    <a:pt x="683" y="787"/>
                    <a:pt x="683" y="787"/>
                    <a:pt x="683" y="787"/>
                  </a:cubicBezTo>
                  <a:cubicBezTo>
                    <a:pt x="714" y="787"/>
                    <a:pt x="714" y="787"/>
                    <a:pt x="714" y="787"/>
                  </a:cubicBezTo>
                  <a:cubicBezTo>
                    <a:pt x="714" y="758"/>
                    <a:pt x="714" y="758"/>
                    <a:pt x="714" y="758"/>
                  </a:cubicBezTo>
                  <a:cubicBezTo>
                    <a:pt x="765" y="758"/>
                    <a:pt x="765" y="758"/>
                    <a:pt x="765" y="758"/>
                  </a:cubicBezTo>
                  <a:cubicBezTo>
                    <a:pt x="765" y="744"/>
                    <a:pt x="765" y="744"/>
                    <a:pt x="765" y="744"/>
                  </a:cubicBezTo>
                  <a:cubicBezTo>
                    <a:pt x="789" y="744"/>
                    <a:pt x="789" y="744"/>
                    <a:pt x="789" y="744"/>
                  </a:cubicBezTo>
                  <a:cubicBezTo>
                    <a:pt x="789" y="723"/>
                    <a:pt x="789" y="723"/>
                    <a:pt x="789" y="723"/>
                  </a:cubicBezTo>
                  <a:cubicBezTo>
                    <a:pt x="818" y="723"/>
                    <a:pt x="818" y="723"/>
                    <a:pt x="818" y="723"/>
                  </a:cubicBezTo>
                  <a:cubicBezTo>
                    <a:pt x="818" y="694"/>
                    <a:pt x="818" y="694"/>
                    <a:pt x="818" y="694"/>
                  </a:cubicBezTo>
                  <a:cubicBezTo>
                    <a:pt x="844" y="694"/>
                    <a:pt x="844" y="694"/>
                    <a:pt x="844" y="694"/>
                  </a:cubicBezTo>
                  <a:cubicBezTo>
                    <a:pt x="844" y="674"/>
                    <a:pt x="844" y="674"/>
                    <a:pt x="844" y="674"/>
                  </a:cubicBezTo>
                  <a:cubicBezTo>
                    <a:pt x="823" y="674"/>
                    <a:pt x="823" y="674"/>
                    <a:pt x="823" y="674"/>
                  </a:cubicBezTo>
                  <a:cubicBezTo>
                    <a:pt x="823" y="644"/>
                    <a:pt x="823" y="644"/>
                    <a:pt x="823" y="644"/>
                  </a:cubicBezTo>
                  <a:cubicBezTo>
                    <a:pt x="750" y="644"/>
                    <a:pt x="750" y="644"/>
                    <a:pt x="750" y="644"/>
                  </a:cubicBezTo>
                  <a:cubicBezTo>
                    <a:pt x="750" y="622"/>
                    <a:pt x="750" y="622"/>
                    <a:pt x="750" y="622"/>
                  </a:cubicBezTo>
                  <a:cubicBezTo>
                    <a:pt x="723" y="622"/>
                    <a:pt x="723" y="622"/>
                    <a:pt x="723" y="622"/>
                  </a:cubicBezTo>
                  <a:cubicBezTo>
                    <a:pt x="723" y="622"/>
                    <a:pt x="725" y="595"/>
                    <a:pt x="723" y="595"/>
                  </a:cubicBezTo>
                  <a:cubicBezTo>
                    <a:pt x="721" y="595"/>
                    <a:pt x="701" y="595"/>
                    <a:pt x="701" y="595"/>
                  </a:cubicBezTo>
                  <a:cubicBezTo>
                    <a:pt x="701" y="573"/>
                    <a:pt x="701" y="573"/>
                    <a:pt x="701" y="573"/>
                  </a:cubicBezTo>
                  <a:cubicBezTo>
                    <a:pt x="721" y="573"/>
                    <a:pt x="721" y="573"/>
                    <a:pt x="721" y="573"/>
                  </a:cubicBezTo>
                  <a:cubicBezTo>
                    <a:pt x="721" y="587"/>
                    <a:pt x="721" y="587"/>
                    <a:pt x="721" y="587"/>
                  </a:cubicBezTo>
                  <a:cubicBezTo>
                    <a:pt x="743" y="587"/>
                    <a:pt x="743" y="587"/>
                    <a:pt x="743" y="587"/>
                  </a:cubicBezTo>
                  <a:cubicBezTo>
                    <a:pt x="743" y="609"/>
                    <a:pt x="743" y="609"/>
                    <a:pt x="743" y="609"/>
                  </a:cubicBezTo>
                  <a:cubicBezTo>
                    <a:pt x="824" y="609"/>
                    <a:pt x="824" y="609"/>
                    <a:pt x="824" y="609"/>
                  </a:cubicBezTo>
                  <a:cubicBezTo>
                    <a:pt x="824" y="639"/>
                    <a:pt x="824" y="639"/>
                    <a:pt x="824" y="639"/>
                  </a:cubicBezTo>
                  <a:cubicBezTo>
                    <a:pt x="921" y="639"/>
                    <a:pt x="921" y="639"/>
                    <a:pt x="921" y="639"/>
                  </a:cubicBezTo>
                  <a:cubicBezTo>
                    <a:pt x="921" y="664"/>
                    <a:pt x="921" y="664"/>
                    <a:pt x="921" y="664"/>
                  </a:cubicBezTo>
                  <a:cubicBezTo>
                    <a:pt x="950" y="664"/>
                    <a:pt x="950" y="664"/>
                    <a:pt x="950" y="664"/>
                  </a:cubicBezTo>
                  <a:cubicBezTo>
                    <a:pt x="950" y="692"/>
                    <a:pt x="950" y="692"/>
                    <a:pt x="950" y="692"/>
                  </a:cubicBezTo>
                  <a:cubicBezTo>
                    <a:pt x="990" y="692"/>
                    <a:pt x="990" y="692"/>
                    <a:pt x="990" y="692"/>
                  </a:cubicBezTo>
                  <a:cubicBezTo>
                    <a:pt x="990" y="787"/>
                    <a:pt x="990" y="787"/>
                    <a:pt x="990" y="787"/>
                  </a:cubicBezTo>
                  <a:cubicBezTo>
                    <a:pt x="1025" y="787"/>
                    <a:pt x="1025" y="787"/>
                    <a:pt x="1025" y="787"/>
                  </a:cubicBezTo>
                  <a:cubicBezTo>
                    <a:pt x="1025" y="836"/>
                    <a:pt x="1025" y="836"/>
                    <a:pt x="1025" y="836"/>
                  </a:cubicBezTo>
                  <a:cubicBezTo>
                    <a:pt x="1069" y="836"/>
                    <a:pt x="1069" y="836"/>
                    <a:pt x="1069" y="836"/>
                  </a:cubicBezTo>
                  <a:cubicBezTo>
                    <a:pt x="1069" y="771"/>
                    <a:pt x="1069" y="771"/>
                    <a:pt x="1069" y="771"/>
                  </a:cubicBezTo>
                  <a:cubicBezTo>
                    <a:pt x="1089" y="771"/>
                    <a:pt x="1089" y="771"/>
                    <a:pt x="1089" y="771"/>
                  </a:cubicBezTo>
                  <a:cubicBezTo>
                    <a:pt x="1089" y="725"/>
                    <a:pt x="1089" y="725"/>
                    <a:pt x="1089" y="725"/>
                  </a:cubicBezTo>
                  <a:cubicBezTo>
                    <a:pt x="1137" y="725"/>
                    <a:pt x="1137" y="725"/>
                    <a:pt x="1137" y="725"/>
                  </a:cubicBezTo>
                  <a:cubicBezTo>
                    <a:pt x="1137" y="694"/>
                    <a:pt x="1137" y="694"/>
                    <a:pt x="1137" y="694"/>
                  </a:cubicBezTo>
                  <a:cubicBezTo>
                    <a:pt x="1152" y="694"/>
                    <a:pt x="1152" y="694"/>
                    <a:pt x="1152" y="694"/>
                  </a:cubicBezTo>
                  <a:cubicBezTo>
                    <a:pt x="1152" y="663"/>
                    <a:pt x="1152" y="663"/>
                    <a:pt x="1152" y="663"/>
                  </a:cubicBezTo>
                  <a:cubicBezTo>
                    <a:pt x="1193" y="663"/>
                    <a:pt x="1193" y="663"/>
                    <a:pt x="1193" y="663"/>
                  </a:cubicBezTo>
                  <a:cubicBezTo>
                    <a:pt x="1193" y="700"/>
                    <a:pt x="1193" y="700"/>
                    <a:pt x="1193" y="700"/>
                  </a:cubicBezTo>
                  <a:cubicBezTo>
                    <a:pt x="1217" y="700"/>
                    <a:pt x="1217" y="700"/>
                    <a:pt x="1217" y="700"/>
                  </a:cubicBezTo>
                  <a:cubicBezTo>
                    <a:pt x="1217" y="761"/>
                    <a:pt x="1217" y="761"/>
                    <a:pt x="1217" y="761"/>
                  </a:cubicBezTo>
                  <a:cubicBezTo>
                    <a:pt x="1239" y="761"/>
                    <a:pt x="1239" y="761"/>
                    <a:pt x="1239" y="761"/>
                  </a:cubicBezTo>
                  <a:cubicBezTo>
                    <a:pt x="1239" y="742"/>
                    <a:pt x="1239" y="742"/>
                    <a:pt x="1239" y="742"/>
                  </a:cubicBezTo>
                  <a:cubicBezTo>
                    <a:pt x="1264" y="742"/>
                    <a:pt x="1264" y="742"/>
                    <a:pt x="1264" y="742"/>
                  </a:cubicBezTo>
                  <a:cubicBezTo>
                    <a:pt x="1264" y="862"/>
                    <a:pt x="1264" y="862"/>
                    <a:pt x="1264" y="862"/>
                  </a:cubicBezTo>
                  <a:cubicBezTo>
                    <a:pt x="1295" y="862"/>
                    <a:pt x="1295" y="862"/>
                    <a:pt x="1295" y="862"/>
                  </a:cubicBezTo>
                  <a:cubicBezTo>
                    <a:pt x="1295" y="793"/>
                    <a:pt x="1295" y="793"/>
                    <a:pt x="1295" y="793"/>
                  </a:cubicBezTo>
                  <a:cubicBezTo>
                    <a:pt x="1319" y="793"/>
                    <a:pt x="1319" y="793"/>
                    <a:pt x="1319" y="793"/>
                  </a:cubicBezTo>
                  <a:cubicBezTo>
                    <a:pt x="1319" y="814"/>
                    <a:pt x="1319" y="814"/>
                    <a:pt x="1319" y="814"/>
                  </a:cubicBezTo>
                  <a:cubicBezTo>
                    <a:pt x="1341" y="814"/>
                    <a:pt x="1341" y="814"/>
                    <a:pt x="1341" y="814"/>
                  </a:cubicBezTo>
                  <a:cubicBezTo>
                    <a:pt x="1341" y="834"/>
                    <a:pt x="1341" y="834"/>
                    <a:pt x="1341" y="834"/>
                  </a:cubicBezTo>
                  <a:cubicBezTo>
                    <a:pt x="1362" y="834"/>
                    <a:pt x="1362" y="834"/>
                    <a:pt x="1362" y="834"/>
                  </a:cubicBezTo>
                  <a:cubicBezTo>
                    <a:pt x="1362" y="816"/>
                    <a:pt x="1362" y="816"/>
                    <a:pt x="1362" y="816"/>
                  </a:cubicBezTo>
                  <a:cubicBezTo>
                    <a:pt x="1394" y="816"/>
                    <a:pt x="1394" y="816"/>
                    <a:pt x="1394" y="816"/>
                  </a:cubicBezTo>
                  <a:cubicBezTo>
                    <a:pt x="1394" y="763"/>
                    <a:pt x="1394" y="763"/>
                    <a:pt x="1394" y="763"/>
                  </a:cubicBezTo>
                  <a:cubicBezTo>
                    <a:pt x="1366" y="763"/>
                    <a:pt x="1366" y="763"/>
                    <a:pt x="1366" y="763"/>
                  </a:cubicBezTo>
                  <a:cubicBezTo>
                    <a:pt x="1366" y="743"/>
                    <a:pt x="1366" y="743"/>
                    <a:pt x="1366" y="743"/>
                  </a:cubicBezTo>
                  <a:cubicBezTo>
                    <a:pt x="1344" y="743"/>
                    <a:pt x="1344" y="743"/>
                    <a:pt x="1344" y="743"/>
                  </a:cubicBezTo>
                  <a:cubicBezTo>
                    <a:pt x="1344" y="694"/>
                    <a:pt x="1344" y="694"/>
                    <a:pt x="1344" y="694"/>
                  </a:cubicBezTo>
                  <a:cubicBezTo>
                    <a:pt x="1408" y="694"/>
                    <a:pt x="1408" y="694"/>
                    <a:pt x="1408" y="694"/>
                  </a:cubicBezTo>
                  <a:cubicBezTo>
                    <a:pt x="1408" y="667"/>
                    <a:pt x="1408" y="667"/>
                    <a:pt x="1408" y="667"/>
                  </a:cubicBezTo>
                  <a:cubicBezTo>
                    <a:pt x="1467" y="667"/>
                    <a:pt x="1467" y="667"/>
                    <a:pt x="1467" y="667"/>
                  </a:cubicBezTo>
                  <a:cubicBezTo>
                    <a:pt x="1467" y="615"/>
                    <a:pt x="1467" y="615"/>
                    <a:pt x="1467" y="615"/>
                  </a:cubicBezTo>
                  <a:cubicBezTo>
                    <a:pt x="1490" y="615"/>
                    <a:pt x="1490" y="615"/>
                    <a:pt x="1490" y="615"/>
                  </a:cubicBezTo>
                  <a:cubicBezTo>
                    <a:pt x="1490" y="545"/>
                    <a:pt x="1490" y="545"/>
                    <a:pt x="1490" y="545"/>
                  </a:cubicBezTo>
                  <a:cubicBezTo>
                    <a:pt x="1474" y="545"/>
                    <a:pt x="1474" y="545"/>
                    <a:pt x="1474" y="545"/>
                  </a:cubicBezTo>
                  <a:cubicBezTo>
                    <a:pt x="1474" y="524"/>
                    <a:pt x="1474" y="524"/>
                    <a:pt x="1474" y="524"/>
                  </a:cubicBezTo>
                  <a:cubicBezTo>
                    <a:pt x="1444" y="524"/>
                    <a:pt x="1444" y="524"/>
                    <a:pt x="1444" y="524"/>
                  </a:cubicBezTo>
                  <a:cubicBezTo>
                    <a:pt x="1444" y="495"/>
                    <a:pt x="1444" y="495"/>
                    <a:pt x="1444" y="495"/>
                  </a:cubicBezTo>
                  <a:cubicBezTo>
                    <a:pt x="1469" y="495"/>
                    <a:pt x="1469" y="495"/>
                    <a:pt x="1469" y="495"/>
                  </a:cubicBezTo>
                  <a:cubicBezTo>
                    <a:pt x="1469" y="473"/>
                    <a:pt x="1469" y="473"/>
                    <a:pt x="1469" y="473"/>
                  </a:cubicBezTo>
                  <a:cubicBezTo>
                    <a:pt x="1427" y="473"/>
                    <a:pt x="1427" y="473"/>
                    <a:pt x="1427" y="473"/>
                  </a:cubicBezTo>
                  <a:cubicBezTo>
                    <a:pt x="1427" y="424"/>
                    <a:pt x="1427" y="424"/>
                    <a:pt x="1427" y="424"/>
                  </a:cubicBezTo>
                  <a:cubicBezTo>
                    <a:pt x="1444" y="424"/>
                    <a:pt x="1444" y="424"/>
                    <a:pt x="1444" y="424"/>
                  </a:cubicBezTo>
                  <a:cubicBezTo>
                    <a:pt x="1444" y="434"/>
                    <a:pt x="1444" y="434"/>
                    <a:pt x="1444" y="434"/>
                  </a:cubicBezTo>
                  <a:cubicBezTo>
                    <a:pt x="1489" y="434"/>
                    <a:pt x="1489" y="434"/>
                    <a:pt x="1489" y="434"/>
                  </a:cubicBezTo>
                  <a:cubicBezTo>
                    <a:pt x="1489" y="466"/>
                    <a:pt x="1489" y="466"/>
                    <a:pt x="1489" y="466"/>
                  </a:cubicBezTo>
                  <a:cubicBezTo>
                    <a:pt x="1514" y="466"/>
                    <a:pt x="1514" y="466"/>
                    <a:pt x="1514" y="466"/>
                  </a:cubicBezTo>
                  <a:cubicBezTo>
                    <a:pt x="1514" y="517"/>
                    <a:pt x="1514" y="517"/>
                    <a:pt x="1514" y="517"/>
                  </a:cubicBezTo>
                  <a:cubicBezTo>
                    <a:pt x="1539" y="517"/>
                    <a:pt x="1539" y="517"/>
                    <a:pt x="1539" y="517"/>
                  </a:cubicBezTo>
                  <a:cubicBezTo>
                    <a:pt x="1539" y="469"/>
                    <a:pt x="1539" y="469"/>
                    <a:pt x="1539" y="469"/>
                  </a:cubicBezTo>
                  <a:cubicBezTo>
                    <a:pt x="1539" y="395"/>
                    <a:pt x="1539" y="395"/>
                    <a:pt x="1539" y="395"/>
                  </a:cubicBezTo>
                  <a:cubicBezTo>
                    <a:pt x="1566" y="395"/>
                    <a:pt x="1566" y="395"/>
                    <a:pt x="1566" y="395"/>
                  </a:cubicBezTo>
                  <a:cubicBezTo>
                    <a:pt x="1566" y="318"/>
                    <a:pt x="1566" y="318"/>
                    <a:pt x="1566" y="318"/>
                  </a:cubicBezTo>
                  <a:cubicBezTo>
                    <a:pt x="1549" y="318"/>
                    <a:pt x="1549" y="318"/>
                    <a:pt x="1549" y="318"/>
                  </a:cubicBezTo>
                  <a:cubicBezTo>
                    <a:pt x="1549" y="279"/>
                    <a:pt x="1549" y="279"/>
                    <a:pt x="1549" y="279"/>
                  </a:cubicBezTo>
                  <a:cubicBezTo>
                    <a:pt x="1525" y="279"/>
                    <a:pt x="1525" y="279"/>
                    <a:pt x="1525" y="279"/>
                  </a:cubicBezTo>
                  <a:cubicBezTo>
                    <a:pt x="1525" y="252"/>
                    <a:pt x="1525" y="252"/>
                    <a:pt x="1525" y="252"/>
                  </a:cubicBezTo>
                  <a:cubicBezTo>
                    <a:pt x="1477" y="252"/>
                    <a:pt x="1477" y="252"/>
                    <a:pt x="1477" y="252"/>
                  </a:cubicBezTo>
                  <a:cubicBezTo>
                    <a:pt x="1477" y="201"/>
                    <a:pt x="1477" y="201"/>
                    <a:pt x="1477" y="201"/>
                  </a:cubicBezTo>
                  <a:cubicBezTo>
                    <a:pt x="1580" y="201"/>
                    <a:pt x="1580" y="201"/>
                    <a:pt x="1580" y="201"/>
                  </a:cubicBezTo>
                  <a:cubicBezTo>
                    <a:pt x="1580" y="173"/>
                    <a:pt x="1580" y="173"/>
                    <a:pt x="1580" y="173"/>
                  </a:cubicBezTo>
                  <a:cubicBezTo>
                    <a:pt x="1639" y="173"/>
                    <a:pt x="1639" y="173"/>
                    <a:pt x="1639" y="173"/>
                  </a:cubicBezTo>
                  <a:cubicBezTo>
                    <a:pt x="1639" y="243"/>
                    <a:pt x="1639" y="243"/>
                    <a:pt x="1639" y="243"/>
                  </a:cubicBezTo>
                  <a:cubicBezTo>
                    <a:pt x="1670" y="243"/>
                    <a:pt x="1670" y="243"/>
                    <a:pt x="1670" y="243"/>
                  </a:cubicBezTo>
                  <a:cubicBezTo>
                    <a:pt x="1670" y="271"/>
                    <a:pt x="1670" y="271"/>
                    <a:pt x="1670" y="271"/>
                  </a:cubicBezTo>
                  <a:cubicBezTo>
                    <a:pt x="1694" y="271"/>
                    <a:pt x="1694" y="271"/>
                    <a:pt x="1694" y="271"/>
                  </a:cubicBezTo>
                  <a:cubicBezTo>
                    <a:pt x="1694" y="292"/>
                    <a:pt x="1694" y="292"/>
                    <a:pt x="1694" y="292"/>
                  </a:cubicBezTo>
                  <a:cubicBezTo>
                    <a:pt x="1716" y="292"/>
                    <a:pt x="1716" y="292"/>
                    <a:pt x="1716" y="292"/>
                  </a:cubicBezTo>
                  <a:cubicBezTo>
                    <a:pt x="1716" y="271"/>
                    <a:pt x="1716" y="271"/>
                    <a:pt x="1716" y="271"/>
                  </a:cubicBezTo>
                  <a:cubicBezTo>
                    <a:pt x="1716" y="224"/>
                    <a:pt x="1716" y="224"/>
                    <a:pt x="1716" y="224"/>
                  </a:cubicBezTo>
                  <a:cubicBezTo>
                    <a:pt x="1664" y="224"/>
                    <a:pt x="1664" y="224"/>
                    <a:pt x="1664" y="224"/>
                  </a:cubicBezTo>
                  <a:cubicBezTo>
                    <a:pt x="1664" y="197"/>
                    <a:pt x="1664" y="197"/>
                    <a:pt x="1664" y="197"/>
                  </a:cubicBezTo>
                  <a:cubicBezTo>
                    <a:pt x="1687" y="197"/>
                    <a:pt x="1687" y="197"/>
                    <a:pt x="1687" y="197"/>
                  </a:cubicBezTo>
                  <a:cubicBezTo>
                    <a:pt x="1687" y="170"/>
                    <a:pt x="1687" y="170"/>
                    <a:pt x="1687" y="170"/>
                  </a:cubicBezTo>
                  <a:cubicBezTo>
                    <a:pt x="1737" y="170"/>
                    <a:pt x="1737" y="170"/>
                    <a:pt x="1737" y="170"/>
                  </a:cubicBezTo>
                  <a:cubicBezTo>
                    <a:pt x="1737" y="123"/>
                    <a:pt x="1737" y="123"/>
                    <a:pt x="1737" y="123"/>
                  </a:cubicBezTo>
                  <a:cubicBezTo>
                    <a:pt x="1785" y="123"/>
                    <a:pt x="1785" y="123"/>
                    <a:pt x="1785" y="123"/>
                  </a:cubicBezTo>
                  <a:cubicBezTo>
                    <a:pt x="1785" y="94"/>
                    <a:pt x="1785" y="94"/>
                    <a:pt x="1785" y="94"/>
                  </a:cubicBezTo>
                  <a:lnTo>
                    <a:pt x="1704" y="94"/>
                  </a:lnTo>
                  <a:close/>
                  <a:moveTo>
                    <a:pt x="352" y="223"/>
                  </a:moveTo>
                  <a:cubicBezTo>
                    <a:pt x="366" y="222"/>
                    <a:pt x="366" y="222"/>
                    <a:pt x="366" y="222"/>
                  </a:cubicBezTo>
                  <a:cubicBezTo>
                    <a:pt x="366" y="195"/>
                    <a:pt x="366" y="195"/>
                    <a:pt x="366" y="195"/>
                  </a:cubicBezTo>
                  <a:cubicBezTo>
                    <a:pt x="374" y="195"/>
                    <a:pt x="374" y="195"/>
                    <a:pt x="374" y="195"/>
                  </a:cubicBezTo>
                  <a:cubicBezTo>
                    <a:pt x="374" y="147"/>
                    <a:pt x="374" y="147"/>
                    <a:pt x="374" y="147"/>
                  </a:cubicBezTo>
                  <a:cubicBezTo>
                    <a:pt x="401" y="147"/>
                    <a:pt x="401" y="147"/>
                    <a:pt x="401" y="147"/>
                  </a:cubicBezTo>
                  <a:cubicBezTo>
                    <a:pt x="401" y="123"/>
                    <a:pt x="401" y="123"/>
                    <a:pt x="401" y="123"/>
                  </a:cubicBezTo>
                  <a:cubicBezTo>
                    <a:pt x="420" y="123"/>
                    <a:pt x="420" y="123"/>
                    <a:pt x="420" y="123"/>
                  </a:cubicBezTo>
                  <a:cubicBezTo>
                    <a:pt x="420" y="152"/>
                    <a:pt x="420" y="152"/>
                    <a:pt x="420" y="152"/>
                  </a:cubicBezTo>
                  <a:cubicBezTo>
                    <a:pt x="403" y="152"/>
                    <a:pt x="403" y="152"/>
                    <a:pt x="403" y="152"/>
                  </a:cubicBezTo>
                  <a:cubicBezTo>
                    <a:pt x="403" y="193"/>
                    <a:pt x="403" y="193"/>
                    <a:pt x="403" y="193"/>
                  </a:cubicBezTo>
                  <a:cubicBezTo>
                    <a:pt x="425" y="193"/>
                    <a:pt x="425" y="193"/>
                    <a:pt x="425" y="193"/>
                  </a:cubicBezTo>
                  <a:cubicBezTo>
                    <a:pt x="425" y="173"/>
                    <a:pt x="425" y="173"/>
                    <a:pt x="425" y="173"/>
                  </a:cubicBezTo>
                  <a:cubicBezTo>
                    <a:pt x="475" y="173"/>
                    <a:pt x="475" y="173"/>
                    <a:pt x="475" y="173"/>
                  </a:cubicBezTo>
                  <a:cubicBezTo>
                    <a:pt x="475" y="199"/>
                    <a:pt x="475" y="199"/>
                    <a:pt x="475" y="199"/>
                  </a:cubicBezTo>
                  <a:cubicBezTo>
                    <a:pt x="419" y="199"/>
                    <a:pt x="419" y="199"/>
                    <a:pt x="419" y="199"/>
                  </a:cubicBezTo>
                  <a:cubicBezTo>
                    <a:pt x="419" y="221"/>
                    <a:pt x="419" y="221"/>
                    <a:pt x="419" y="221"/>
                  </a:cubicBezTo>
                  <a:cubicBezTo>
                    <a:pt x="398" y="221"/>
                    <a:pt x="398" y="221"/>
                    <a:pt x="398" y="221"/>
                  </a:cubicBezTo>
                  <a:cubicBezTo>
                    <a:pt x="398" y="244"/>
                    <a:pt x="398" y="244"/>
                    <a:pt x="398" y="244"/>
                  </a:cubicBezTo>
                  <a:cubicBezTo>
                    <a:pt x="352" y="244"/>
                    <a:pt x="352" y="244"/>
                    <a:pt x="352" y="244"/>
                  </a:cubicBezTo>
                  <a:lnTo>
                    <a:pt x="352" y="223"/>
                  </a:lnTo>
                  <a:close/>
                  <a:moveTo>
                    <a:pt x="569" y="543"/>
                  </a:moveTo>
                  <a:cubicBezTo>
                    <a:pt x="398" y="543"/>
                    <a:pt x="398" y="543"/>
                    <a:pt x="398" y="543"/>
                  </a:cubicBezTo>
                  <a:cubicBezTo>
                    <a:pt x="398" y="565"/>
                    <a:pt x="398" y="565"/>
                    <a:pt x="398" y="565"/>
                  </a:cubicBezTo>
                  <a:cubicBezTo>
                    <a:pt x="375" y="565"/>
                    <a:pt x="375" y="565"/>
                    <a:pt x="375" y="565"/>
                  </a:cubicBezTo>
                  <a:cubicBezTo>
                    <a:pt x="375" y="545"/>
                    <a:pt x="375" y="545"/>
                    <a:pt x="375" y="545"/>
                  </a:cubicBezTo>
                  <a:cubicBezTo>
                    <a:pt x="346" y="545"/>
                    <a:pt x="346" y="545"/>
                    <a:pt x="346" y="545"/>
                  </a:cubicBezTo>
                  <a:cubicBezTo>
                    <a:pt x="346" y="519"/>
                    <a:pt x="346" y="519"/>
                    <a:pt x="346" y="519"/>
                  </a:cubicBezTo>
                  <a:cubicBezTo>
                    <a:pt x="323" y="519"/>
                    <a:pt x="323" y="519"/>
                    <a:pt x="323" y="519"/>
                  </a:cubicBezTo>
                  <a:cubicBezTo>
                    <a:pt x="323" y="490"/>
                    <a:pt x="323" y="490"/>
                    <a:pt x="323" y="490"/>
                  </a:cubicBezTo>
                  <a:cubicBezTo>
                    <a:pt x="299" y="490"/>
                    <a:pt x="299" y="490"/>
                    <a:pt x="299" y="490"/>
                  </a:cubicBezTo>
                  <a:cubicBezTo>
                    <a:pt x="299" y="471"/>
                    <a:pt x="299" y="471"/>
                    <a:pt x="299" y="471"/>
                  </a:cubicBezTo>
                  <a:cubicBezTo>
                    <a:pt x="225" y="471"/>
                    <a:pt x="225" y="471"/>
                    <a:pt x="225" y="471"/>
                  </a:cubicBezTo>
                  <a:cubicBezTo>
                    <a:pt x="225" y="492"/>
                    <a:pt x="225" y="492"/>
                    <a:pt x="225" y="492"/>
                  </a:cubicBezTo>
                  <a:cubicBezTo>
                    <a:pt x="175" y="492"/>
                    <a:pt x="175" y="492"/>
                    <a:pt x="175" y="492"/>
                  </a:cubicBezTo>
                  <a:cubicBezTo>
                    <a:pt x="175" y="470"/>
                    <a:pt x="175" y="470"/>
                    <a:pt x="175" y="470"/>
                  </a:cubicBezTo>
                  <a:cubicBezTo>
                    <a:pt x="197" y="471"/>
                    <a:pt x="197" y="471"/>
                    <a:pt x="197" y="471"/>
                  </a:cubicBezTo>
                  <a:cubicBezTo>
                    <a:pt x="197" y="419"/>
                    <a:pt x="197" y="419"/>
                    <a:pt x="197" y="419"/>
                  </a:cubicBezTo>
                  <a:cubicBezTo>
                    <a:pt x="230" y="419"/>
                    <a:pt x="230" y="419"/>
                    <a:pt x="230" y="419"/>
                  </a:cubicBezTo>
                  <a:cubicBezTo>
                    <a:pt x="230" y="400"/>
                    <a:pt x="230" y="400"/>
                    <a:pt x="230" y="400"/>
                  </a:cubicBezTo>
                  <a:cubicBezTo>
                    <a:pt x="327" y="400"/>
                    <a:pt x="327" y="400"/>
                    <a:pt x="327" y="400"/>
                  </a:cubicBezTo>
                  <a:cubicBezTo>
                    <a:pt x="327" y="432"/>
                    <a:pt x="327" y="432"/>
                    <a:pt x="327" y="432"/>
                  </a:cubicBezTo>
                  <a:cubicBezTo>
                    <a:pt x="347" y="432"/>
                    <a:pt x="347" y="432"/>
                    <a:pt x="347" y="432"/>
                  </a:cubicBezTo>
                  <a:cubicBezTo>
                    <a:pt x="347" y="473"/>
                    <a:pt x="347" y="473"/>
                    <a:pt x="347" y="473"/>
                  </a:cubicBezTo>
                  <a:cubicBezTo>
                    <a:pt x="373" y="473"/>
                    <a:pt x="373" y="473"/>
                    <a:pt x="373" y="473"/>
                  </a:cubicBezTo>
                  <a:cubicBezTo>
                    <a:pt x="373" y="491"/>
                    <a:pt x="373" y="491"/>
                    <a:pt x="373" y="491"/>
                  </a:cubicBezTo>
                  <a:cubicBezTo>
                    <a:pt x="406" y="491"/>
                    <a:pt x="406" y="491"/>
                    <a:pt x="406" y="491"/>
                  </a:cubicBezTo>
                  <a:cubicBezTo>
                    <a:pt x="406" y="449"/>
                    <a:pt x="406" y="449"/>
                    <a:pt x="406" y="449"/>
                  </a:cubicBezTo>
                  <a:cubicBezTo>
                    <a:pt x="370" y="449"/>
                    <a:pt x="370" y="449"/>
                    <a:pt x="370" y="449"/>
                  </a:cubicBezTo>
                  <a:cubicBezTo>
                    <a:pt x="370" y="418"/>
                    <a:pt x="370" y="418"/>
                    <a:pt x="370" y="418"/>
                  </a:cubicBezTo>
                  <a:cubicBezTo>
                    <a:pt x="348" y="418"/>
                    <a:pt x="348" y="418"/>
                    <a:pt x="348" y="418"/>
                  </a:cubicBezTo>
                  <a:cubicBezTo>
                    <a:pt x="348" y="397"/>
                    <a:pt x="348" y="397"/>
                    <a:pt x="348" y="397"/>
                  </a:cubicBezTo>
                  <a:cubicBezTo>
                    <a:pt x="334" y="397"/>
                    <a:pt x="334" y="397"/>
                    <a:pt x="334" y="397"/>
                  </a:cubicBezTo>
                  <a:cubicBezTo>
                    <a:pt x="334" y="376"/>
                    <a:pt x="334" y="376"/>
                    <a:pt x="334" y="376"/>
                  </a:cubicBezTo>
                  <a:cubicBezTo>
                    <a:pt x="353" y="376"/>
                    <a:pt x="353" y="376"/>
                    <a:pt x="353" y="376"/>
                  </a:cubicBezTo>
                  <a:cubicBezTo>
                    <a:pt x="353" y="399"/>
                    <a:pt x="353" y="399"/>
                    <a:pt x="353" y="399"/>
                  </a:cubicBezTo>
                  <a:cubicBezTo>
                    <a:pt x="377" y="399"/>
                    <a:pt x="377" y="399"/>
                    <a:pt x="377" y="399"/>
                  </a:cubicBezTo>
                  <a:cubicBezTo>
                    <a:pt x="377" y="420"/>
                    <a:pt x="377" y="420"/>
                    <a:pt x="377" y="420"/>
                  </a:cubicBezTo>
                  <a:cubicBezTo>
                    <a:pt x="394" y="420"/>
                    <a:pt x="394" y="420"/>
                    <a:pt x="394" y="420"/>
                  </a:cubicBezTo>
                  <a:cubicBezTo>
                    <a:pt x="394" y="445"/>
                    <a:pt x="394" y="445"/>
                    <a:pt x="394" y="445"/>
                  </a:cubicBezTo>
                  <a:cubicBezTo>
                    <a:pt x="424" y="445"/>
                    <a:pt x="424" y="445"/>
                    <a:pt x="424" y="445"/>
                  </a:cubicBezTo>
                  <a:cubicBezTo>
                    <a:pt x="424" y="487"/>
                    <a:pt x="424" y="487"/>
                    <a:pt x="424" y="487"/>
                  </a:cubicBezTo>
                  <a:cubicBezTo>
                    <a:pt x="456" y="487"/>
                    <a:pt x="456" y="487"/>
                    <a:pt x="456" y="487"/>
                  </a:cubicBezTo>
                  <a:cubicBezTo>
                    <a:pt x="456" y="427"/>
                    <a:pt x="456" y="427"/>
                    <a:pt x="456" y="427"/>
                  </a:cubicBezTo>
                  <a:cubicBezTo>
                    <a:pt x="472" y="427"/>
                    <a:pt x="472" y="427"/>
                    <a:pt x="472" y="427"/>
                  </a:cubicBezTo>
                  <a:cubicBezTo>
                    <a:pt x="472" y="495"/>
                    <a:pt x="472" y="495"/>
                    <a:pt x="472" y="495"/>
                  </a:cubicBezTo>
                  <a:cubicBezTo>
                    <a:pt x="569" y="495"/>
                    <a:pt x="569" y="495"/>
                    <a:pt x="569" y="495"/>
                  </a:cubicBezTo>
                  <a:lnTo>
                    <a:pt x="569" y="543"/>
                  </a:lnTo>
                  <a:close/>
                  <a:moveTo>
                    <a:pt x="618" y="414"/>
                  </a:moveTo>
                  <a:cubicBezTo>
                    <a:pt x="480" y="414"/>
                    <a:pt x="480" y="414"/>
                    <a:pt x="480" y="414"/>
                  </a:cubicBezTo>
                  <a:cubicBezTo>
                    <a:pt x="480" y="398"/>
                    <a:pt x="480" y="398"/>
                    <a:pt x="480" y="398"/>
                  </a:cubicBezTo>
                  <a:cubicBezTo>
                    <a:pt x="504" y="398"/>
                    <a:pt x="504" y="398"/>
                    <a:pt x="504" y="398"/>
                  </a:cubicBezTo>
                  <a:cubicBezTo>
                    <a:pt x="504" y="352"/>
                    <a:pt x="504" y="352"/>
                    <a:pt x="504" y="352"/>
                  </a:cubicBezTo>
                  <a:cubicBezTo>
                    <a:pt x="524" y="352"/>
                    <a:pt x="524" y="352"/>
                    <a:pt x="524" y="352"/>
                  </a:cubicBezTo>
                  <a:cubicBezTo>
                    <a:pt x="524" y="371"/>
                    <a:pt x="524" y="371"/>
                    <a:pt x="524" y="371"/>
                  </a:cubicBezTo>
                  <a:cubicBezTo>
                    <a:pt x="548" y="371"/>
                    <a:pt x="548" y="371"/>
                    <a:pt x="548" y="371"/>
                  </a:cubicBezTo>
                  <a:cubicBezTo>
                    <a:pt x="548" y="350"/>
                    <a:pt x="548" y="350"/>
                    <a:pt x="548" y="350"/>
                  </a:cubicBezTo>
                  <a:cubicBezTo>
                    <a:pt x="575" y="350"/>
                    <a:pt x="575" y="350"/>
                    <a:pt x="575" y="350"/>
                  </a:cubicBezTo>
                  <a:cubicBezTo>
                    <a:pt x="575" y="398"/>
                    <a:pt x="575" y="398"/>
                    <a:pt x="575" y="398"/>
                  </a:cubicBezTo>
                  <a:cubicBezTo>
                    <a:pt x="618" y="398"/>
                    <a:pt x="618" y="398"/>
                    <a:pt x="618" y="398"/>
                  </a:cubicBezTo>
                  <a:lnTo>
                    <a:pt x="618" y="414"/>
                  </a:lnTo>
                  <a:close/>
                  <a:moveTo>
                    <a:pt x="744" y="467"/>
                  </a:moveTo>
                  <a:cubicBezTo>
                    <a:pt x="688" y="467"/>
                    <a:pt x="688" y="467"/>
                    <a:pt x="688" y="467"/>
                  </a:cubicBezTo>
                  <a:cubicBezTo>
                    <a:pt x="688" y="438"/>
                    <a:pt x="688" y="438"/>
                    <a:pt x="688" y="438"/>
                  </a:cubicBezTo>
                  <a:cubicBezTo>
                    <a:pt x="708" y="438"/>
                    <a:pt x="708" y="438"/>
                    <a:pt x="708" y="438"/>
                  </a:cubicBezTo>
                  <a:cubicBezTo>
                    <a:pt x="708" y="409"/>
                    <a:pt x="708" y="409"/>
                    <a:pt x="708" y="409"/>
                  </a:cubicBezTo>
                  <a:cubicBezTo>
                    <a:pt x="694" y="409"/>
                    <a:pt x="694" y="409"/>
                    <a:pt x="694" y="409"/>
                  </a:cubicBezTo>
                  <a:cubicBezTo>
                    <a:pt x="694" y="392"/>
                    <a:pt x="694" y="392"/>
                    <a:pt x="694" y="392"/>
                  </a:cubicBezTo>
                  <a:cubicBezTo>
                    <a:pt x="679" y="392"/>
                    <a:pt x="679" y="392"/>
                    <a:pt x="679" y="392"/>
                  </a:cubicBezTo>
                  <a:cubicBezTo>
                    <a:pt x="679" y="373"/>
                    <a:pt x="679" y="373"/>
                    <a:pt x="679" y="373"/>
                  </a:cubicBezTo>
                  <a:cubicBezTo>
                    <a:pt x="696" y="373"/>
                    <a:pt x="696" y="373"/>
                    <a:pt x="696" y="373"/>
                  </a:cubicBezTo>
                  <a:cubicBezTo>
                    <a:pt x="696" y="347"/>
                    <a:pt x="696" y="347"/>
                    <a:pt x="696" y="347"/>
                  </a:cubicBezTo>
                  <a:cubicBezTo>
                    <a:pt x="698" y="347"/>
                    <a:pt x="698" y="347"/>
                    <a:pt x="698" y="347"/>
                  </a:cubicBezTo>
                  <a:cubicBezTo>
                    <a:pt x="717" y="347"/>
                    <a:pt x="717" y="347"/>
                    <a:pt x="717" y="347"/>
                  </a:cubicBezTo>
                  <a:cubicBezTo>
                    <a:pt x="717" y="366"/>
                    <a:pt x="717" y="366"/>
                    <a:pt x="717" y="366"/>
                  </a:cubicBezTo>
                  <a:cubicBezTo>
                    <a:pt x="703" y="366"/>
                    <a:pt x="703" y="366"/>
                    <a:pt x="703" y="366"/>
                  </a:cubicBezTo>
                  <a:cubicBezTo>
                    <a:pt x="703" y="396"/>
                    <a:pt x="703" y="396"/>
                    <a:pt x="703" y="396"/>
                  </a:cubicBezTo>
                  <a:cubicBezTo>
                    <a:pt x="718" y="396"/>
                    <a:pt x="718" y="396"/>
                    <a:pt x="718" y="396"/>
                  </a:cubicBezTo>
                  <a:cubicBezTo>
                    <a:pt x="718" y="420"/>
                    <a:pt x="718" y="420"/>
                    <a:pt x="718" y="420"/>
                  </a:cubicBezTo>
                  <a:cubicBezTo>
                    <a:pt x="744" y="420"/>
                    <a:pt x="744" y="420"/>
                    <a:pt x="744" y="420"/>
                  </a:cubicBezTo>
                  <a:lnTo>
                    <a:pt x="744"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8"/>
            <p:cNvSpPr>
              <a:spLocks/>
            </p:cNvSpPr>
            <p:nvPr/>
          </p:nvSpPr>
          <p:spPr bwMode="auto">
            <a:xfrm>
              <a:off x="8558213" y="2928938"/>
              <a:ext cx="263525" cy="331788"/>
            </a:xfrm>
            <a:custGeom>
              <a:avLst/>
              <a:gdLst>
                <a:gd name="T0" fmla="*/ 73 w 166"/>
                <a:gd name="T1" fmla="*/ 0 h 209"/>
                <a:gd name="T2" fmla="*/ 114 w 166"/>
                <a:gd name="T3" fmla="*/ 0 h 209"/>
                <a:gd name="T4" fmla="*/ 114 w 166"/>
                <a:gd name="T5" fmla="*/ 59 h 209"/>
                <a:gd name="T6" fmla="*/ 166 w 166"/>
                <a:gd name="T7" fmla="*/ 59 h 209"/>
                <a:gd name="T8" fmla="*/ 166 w 166"/>
                <a:gd name="T9" fmla="*/ 106 h 209"/>
                <a:gd name="T10" fmla="*/ 120 w 166"/>
                <a:gd name="T11" fmla="*/ 106 h 209"/>
                <a:gd name="T12" fmla="*/ 120 w 166"/>
                <a:gd name="T13" fmla="*/ 144 h 209"/>
                <a:gd name="T14" fmla="*/ 42 w 166"/>
                <a:gd name="T15" fmla="*/ 144 h 209"/>
                <a:gd name="T16" fmla="*/ 42 w 166"/>
                <a:gd name="T17" fmla="*/ 209 h 209"/>
                <a:gd name="T18" fmla="*/ 0 w 166"/>
                <a:gd name="T19" fmla="*/ 209 h 209"/>
                <a:gd name="T20" fmla="*/ 0 w 166"/>
                <a:gd name="T21" fmla="*/ 110 h 209"/>
                <a:gd name="T22" fmla="*/ 73 w 166"/>
                <a:gd name="T23" fmla="*/ 110 h 209"/>
                <a:gd name="T24" fmla="*/ 73 w 166"/>
                <a:gd name="T2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209">
                  <a:moveTo>
                    <a:pt x="73" y="0"/>
                  </a:moveTo>
                  <a:lnTo>
                    <a:pt x="114" y="0"/>
                  </a:lnTo>
                  <a:lnTo>
                    <a:pt x="114" y="59"/>
                  </a:lnTo>
                  <a:lnTo>
                    <a:pt x="166" y="59"/>
                  </a:lnTo>
                  <a:lnTo>
                    <a:pt x="166" y="106"/>
                  </a:lnTo>
                  <a:lnTo>
                    <a:pt x="120" y="106"/>
                  </a:lnTo>
                  <a:lnTo>
                    <a:pt x="120" y="144"/>
                  </a:lnTo>
                  <a:lnTo>
                    <a:pt x="42" y="144"/>
                  </a:lnTo>
                  <a:lnTo>
                    <a:pt x="42" y="209"/>
                  </a:lnTo>
                  <a:lnTo>
                    <a:pt x="0" y="209"/>
                  </a:lnTo>
                  <a:lnTo>
                    <a:pt x="0" y="110"/>
                  </a:lnTo>
                  <a:lnTo>
                    <a:pt x="73" y="110"/>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9"/>
            <p:cNvSpPr>
              <a:spLocks/>
            </p:cNvSpPr>
            <p:nvPr/>
          </p:nvSpPr>
          <p:spPr bwMode="auto">
            <a:xfrm>
              <a:off x="7829550" y="4005263"/>
              <a:ext cx="282575" cy="328613"/>
            </a:xfrm>
            <a:custGeom>
              <a:avLst/>
              <a:gdLst>
                <a:gd name="T0" fmla="*/ 0 w 178"/>
                <a:gd name="T1" fmla="*/ 0 h 207"/>
                <a:gd name="T2" fmla="*/ 0 w 178"/>
                <a:gd name="T3" fmla="*/ 30 h 207"/>
                <a:gd name="T4" fmla="*/ 36 w 178"/>
                <a:gd name="T5" fmla="*/ 30 h 207"/>
                <a:gd name="T6" fmla="*/ 36 w 178"/>
                <a:gd name="T7" fmla="*/ 70 h 207"/>
                <a:gd name="T8" fmla="*/ 69 w 178"/>
                <a:gd name="T9" fmla="*/ 70 h 207"/>
                <a:gd name="T10" fmla="*/ 69 w 178"/>
                <a:gd name="T11" fmla="*/ 131 h 207"/>
                <a:gd name="T12" fmla="*/ 103 w 178"/>
                <a:gd name="T13" fmla="*/ 131 h 207"/>
                <a:gd name="T14" fmla="*/ 103 w 178"/>
                <a:gd name="T15" fmla="*/ 207 h 207"/>
                <a:gd name="T16" fmla="*/ 178 w 178"/>
                <a:gd name="T17" fmla="*/ 207 h 207"/>
                <a:gd name="T18" fmla="*/ 178 w 178"/>
                <a:gd name="T19" fmla="*/ 127 h 207"/>
                <a:gd name="T20" fmla="*/ 139 w 178"/>
                <a:gd name="T21" fmla="*/ 127 h 207"/>
                <a:gd name="T22" fmla="*/ 139 w 178"/>
                <a:gd name="T23" fmla="*/ 73 h 207"/>
                <a:gd name="T24" fmla="*/ 84 w 178"/>
                <a:gd name="T25" fmla="*/ 73 h 207"/>
                <a:gd name="T26" fmla="*/ 84 w 178"/>
                <a:gd name="T27" fmla="*/ 36 h 207"/>
                <a:gd name="T28" fmla="*/ 47 w 178"/>
                <a:gd name="T29" fmla="*/ 36 h 207"/>
                <a:gd name="T30" fmla="*/ 47 w 178"/>
                <a:gd name="T31" fmla="*/ 0 h 207"/>
                <a:gd name="T32" fmla="*/ 0 w 178"/>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07">
                  <a:moveTo>
                    <a:pt x="0" y="0"/>
                  </a:moveTo>
                  <a:lnTo>
                    <a:pt x="0" y="30"/>
                  </a:lnTo>
                  <a:lnTo>
                    <a:pt x="36" y="30"/>
                  </a:lnTo>
                  <a:lnTo>
                    <a:pt x="36" y="70"/>
                  </a:lnTo>
                  <a:lnTo>
                    <a:pt x="69" y="70"/>
                  </a:lnTo>
                  <a:lnTo>
                    <a:pt x="69" y="131"/>
                  </a:lnTo>
                  <a:lnTo>
                    <a:pt x="103" y="131"/>
                  </a:lnTo>
                  <a:lnTo>
                    <a:pt x="103" y="207"/>
                  </a:lnTo>
                  <a:lnTo>
                    <a:pt x="178" y="207"/>
                  </a:lnTo>
                  <a:lnTo>
                    <a:pt x="178" y="127"/>
                  </a:lnTo>
                  <a:lnTo>
                    <a:pt x="139" y="127"/>
                  </a:lnTo>
                  <a:lnTo>
                    <a:pt x="139" y="73"/>
                  </a:lnTo>
                  <a:lnTo>
                    <a:pt x="84" y="73"/>
                  </a:lnTo>
                  <a:lnTo>
                    <a:pt x="84" y="36"/>
                  </a:lnTo>
                  <a:lnTo>
                    <a:pt x="47" y="36"/>
                  </a:lnTo>
                  <a:lnTo>
                    <a:pt x="4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20"/>
            <p:cNvSpPr>
              <a:spLocks/>
            </p:cNvSpPr>
            <p:nvPr/>
          </p:nvSpPr>
          <p:spPr bwMode="auto">
            <a:xfrm>
              <a:off x="7966075" y="3948113"/>
              <a:ext cx="95250" cy="152400"/>
            </a:xfrm>
            <a:custGeom>
              <a:avLst/>
              <a:gdLst>
                <a:gd name="T0" fmla="*/ 0 w 60"/>
                <a:gd name="T1" fmla="*/ 0 h 96"/>
                <a:gd name="T2" fmla="*/ 0 w 60"/>
                <a:gd name="T3" fmla="*/ 47 h 96"/>
                <a:gd name="T4" fmla="*/ 31 w 60"/>
                <a:gd name="T5" fmla="*/ 47 h 96"/>
                <a:gd name="T6" fmla="*/ 31 w 60"/>
                <a:gd name="T7" fmla="*/ 96 h 96"/>
                <a:gd name="T8" fmla="*/ 60 w 60"/>
                <a:gd name="T9" fmla="*/ 96 h 96"/>
                <a:gd name="T10" fmla="*/ 60 w 60"/>
                <a:gd name="T11" fmla="*/ 37 h 96"/>
                <a:gd name="T12" fmla="*/ 33 w 60"/>
                <a:gd name="T13" fmla="*/ 37 h 96"/>
                <a:gd name="T14" fmla="*/ 33 w 60"/>
                <a:gd name="T15" fmla="*/ 0 h 96"/>
                <a:gd name="T16" fmla="*/ 0 w 60"/>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6">
                  <a:moveTo>
                    <a:pt x="0" y="0"/>
                  </a:moveTo>
                  <a:lnTo>
                    <a:pt x="0" y="47"/>
                  </a:lnTo>
                  <a:lnTo>
                    <a:pt x="31" y="47"/>
                  </a:lnTo>
                  <a:lnTo>
                    <a:pt x="31" y="96"/>
                  </a:lnTo>
                  <a:lnTo>
                    <a:pt x="60" y="96"/>
                  </a:lnTo>
                  <a:lnTo>
                    <a:pt x="60" y="37"/>
                  </a:lnTo>
                  <a:lnTo>
                    <a:pt x="33" y="37"/>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1"/>
            <p:cNvSpPr>
              <a:spLocks/>
            </p:cNvSpPr>
            <p:nvPr/>
          </p:nvSpPr>
          <p:spPr bwMode="auto">
            <a:xfrm>
              <a:off x="8167688" y="3932238"/>
              <a:ext cx="288925" cy="354013"/>
            </a:xfrm>
            <a:custGeom>
              <a:avLst/>
              <a:gdLst>
                <a:gd name="T0" fmla="*/ 0 w 182"/>
                <a:gd name="T1" fmla="*/ 111 h 223"/>
                <a:gd name="T2" fmla="*/ 0 w 182"/>
                <a:gd name="T3" fmla="*/ 184 h 223"/>
                <a:gd name="T4" fmla="*/ 52 w 182"/>
                <a:gd name="T5" fmla="*/ 184 h 223"/>
                <a:gd name="T6" fmla="*/ 52 w 182"/>
                <a:gd name="T7" fmla="*/ 223 h 223"/>
                <a:gd name="T8" fmla="*/ 129 w 182"/>
                <a:gd name="T9" fmla="*/ 223 h 223"/>
                <a:gd name="T10" fmla="*/ 129 w 182"/>
                <a:gd name="T11" fmla="*/ 159 h 223"/>
                <a:gd name="T12" fmla="*/ 182 w 182"/>
                <a:gd name="T13" fmla="*/ 159 h 223"/>
                <a:gd name="T14" fmla="*/ 182 w 182"/>
                <a:gd name="T15" fmla="*/ 114 h 223"/>
                <a:gd name="T16" fmla="*/ 145 w 182"/>
                <a:gd name="T17" fmla="*/ 114 h 223"/>
                <a:gd name="T18" fmla="*/ 145 w 182"/>
                <a:gd name="T19" fmla="*/ 0 h 223"/>
                <a:gd name="T20" fmla="*/ 111 w 182"/>
                <a:gd name="T21" fmla="*/ 0 h 223"/>
                <a:gd name="T22" fmla="*/ 111 w 182"/>
                <a:gd name="T23" fmla="*/ 44 h 223"/>
                <a:gd name="T24" fmla="*/ 79 w 182"/>
                <a:gd name="T25" fmla="*/ 44 h 223"/>
                <a:gd name="T26" fmla="*/ 79 w 182"/>
                <a:gd name="T27" fmla="*/ 110 h 223"/>
                <a:gd name="T28" fmla="*/ 0 w 182"/>
                <a:gd name="T29"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2" h="223">
                  <a:moveTo>
                    <a:pt x="0" y="111"/>
                  </a:moveTo>
                  <a:lnTo>
                    <a:pt x="0" y="184"/>
                  </a:lnTo>
                  <a:lnTo>
                    <a:pt x="52" y="184"/>
                  </a:lnTo>
                  <a:lnTo>
                    <a:pt x="52" y="223"/>
                  </a:lnTo>
                  <a:lnTo>
                    <a:pt x="129" y="223"/>
                  </a:lnTo>
                  <a:lnTo>
                    <a:pt x="129" y="159"/>
                  </a:lnTo>
                  <a:lnTo>
                    <a:pt x="182" y="159"/>
                  </a:lnTo>
                  <a:lnTo>
                    <a:pt x="182" y="114"/>
                  </a:lnTo>
                  <a:lnTo>
                    <a:pt x="145" y="114"/>
                  </a:lnTo>
                  <a:lnTo>
                    <a:pt x="145" y="0"/>
                  </a:lnTo>
                  <a:lnTo>
                    <a:pt x="111" y="0"/>
                  </a:lnTo>
                  <a:lnTo>
                    <a:pt x="111" y="44"/>
                  </a:lnTo>
                  <a:lnTo>
                    <a:pt x="79" y="44"/>
                  </a:lnTo>
                  <a:lnTo>
                    <a:pt x="79" y="11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2"/>
            <p:cNvSpPr>
              <a:spLocks/>
            </p:cNvSpPr>
            <p:nvPr/>
          </p:nvSpPr>
          <p:spPr bwMode="auto">
            <a:xfrm>
              <a:off x="8739188" y="4168775"/>
              <a:ext cx="446088" cy="341313"/>
            </a:xfrm>
            <a:custGeom>
              <a:avLst/>
              <a:gdLst>
                <a:gd name="T0" fmla="*/ 0 w 281"/>
                <a:gd name="T1" fmla="*/ 0 h 215"/>
                <a:gd name="T2" fmla="*/ 0 w 281"/>
                <a:gd name="T3" fmla="*/ 67 h 215"/>
                <a:gd name="T4" fmla="*/ 59 w 281"/>
                <a:gd name="T5" fmla="*/ 67 h 215"/>
                <a:gd name="T6" fmla="*/ 59 w 281"/>
                <a:gd name="T7" fmla="*/ 95 h 215"/>
                <a:gd name="T8" fmla="*/ 97 w 281"/>
                <a:gd name="T9" fmla="*/ 95 h 215"/>
                <a:gd name="T10" fmla="*/ 97 w 281"/>
                <a:gd name="T11" fmla="*/ 136 h 215"/>
                <a:gd name="T12" fmla="*/ 136 w 281"/>
                <a:gd name="T13" fmla="*/ 136 h 215"/>
                <a:gd name="T14" fmla="*/ 136 w 281"/>
                <a:gd name="T15" fmla="*/ 171 h 215"/>
                <a:gd name="T16" fmla="*/ 170 w 281"/>
                <a:gd name="T17" fmla="*/ 171 h 215"/>
                <a:gd name="T18" fmla="*/ 170 w 281"/>
                <a:gd name="T19" fmla="*/ 139 h 215"/>
                <a:gd name="T20" fmla="*/ 211 w 281"/>
                <a:gd name="T21" fmla="*/ 139 h 215"/>
                <a:gd name="T22" fmla="*/ 211 w 281"/>
                <a:gd name="T23" fmla="*/ 171 h 215"/>
                <a:gd name="T24" fmla="*/ 245 w 281"/>
                <a:gd name="T25" fmla="*/ 171 h 215"/>
                <a:gd name="T26" fmla="*/ 245 w 281"/>
                <a:gd name="T27" fmla="*/ 215 h 215"/>
                <a:gd name="T28" fmla="*/ 281 w 281"/>
                <a:gd name="T29" fmla="*/ 215 h 215"/>
                <a:gd name="T30" fmla="*/ 281 w 281"/>
                <a:gd name="T31" fmla="*/ 172 h 215"/>
                <a:gd name="T32" fmla="*/ 257 w 281"/>
                <a:gd name="T33" fmla="*/ 172 h 215"/>
                <a:gd name="T34" fmla="*/ 257 w 281"/>
                <a:gd name="T35" fmla="*/ 99 h 215"/>
                <a:gd name="T36" fmla="*/ 208 w 281"/>
                <a:gd name="T37" fmla="*/ 99 h 215"/>
                <a:gd name="T38" fmla="*/ 208 w 281"/>
                <a:gd name="T39" fmla="*/ 67 h 215"/>
                <a:gd name="T40" fmla="*/ 177 w 281"/>
                <a:gd name="T41" fmla="*/ 67 h 215"/>
                <a:gd name="T42" fmla="*/ 177 w 281"/>
                <a:gd name="T43" fmla="*/ 31 h 215"/>
                <a:gd name="T44" fmla="*/ 39 w 281"/>
                <a:gd name="T45" fmla="*/ 31 h 215"/>
                <a:gd name="T46" fmla="*/ 39 w 281"/>
                <a:gd name="T47" fmla="*/ 2 h 215"/>
                <a:gd name="T48" fmla="*/ 0 w 281"/>
                <a:gd name="T4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0" y="0"/>
                  </a:moveTo>
                  <a:lnTo>
                    <a:pt x="0" y="67"/>
                  </a:lnTo>
                  <a:lnTo>
                    <a:pt x="59" y="67"/>
                  </a:lnTo>
                  <a:lnTo>
                    <a:pt x="59" y="95"/>
                  </a:lnTo>
                  <a:lnTo>
                    <a:pt x="97" y="95"/>
                  </a:lnTo>
                  <a:lnTo>
                    <a:pt x="97" y="136"/>
                  </a:lnTo>
                  <a:lnTo>
                    <a:pt x="136" y="136"/>
                  </a:lnTo>
                  <a:lnTo>
                    <a:pt x="136" y="171"/>
                  </a:lnTo>
                  <a:lnTo>
                    <a:pt x="170" y="171"/>
                  </a:lnTo>
                  <a:lnTo>
                    <a:pt x="170" y="139"/>
                  </a:lnTo>
                  <a:lnTo>
                    <a:pt x="211" y="139"/>
                  </a:lnTo>
                  <a:lnTo>
                    <a:pt x="211" y="171"/>
                  </a:lnTo>
                  <a:lnTo>
                    <a:pt x="245" y="171"/>
                  </a:lnTo>
                  <a:lnTo>
                    <a:pt x="245" y="215"/>
                  </a:lnTo>
                  <a:lnTo>
                    <a:pt x="281" y="215"/>
                  </a:lnTo>
                  <a:lnTo>
                    <a:pt x="281" y="172"/>
                  </a:lnTo>
                  <a:lnTo>
                    <a:pt x="257" y="172"/>
                  </a:lnTo>
                  <a:lnTo>
                    <a:pt x="257" y="99"/>
                  </a:lnTo>
                  <a:lnTo>
                    <a:pt x="208" y="99"/>
                  </a:lnTo>
                  <a:lnTo>
                    <a:pt x="208" y="67"/>
                  </a:lnTo>
                  <a:lnTo>
                    <a:pt x="177" y="67"/>
                  </a:lnTo>
                  <a:lnTo>
                    <a:pt x="177" y="31"/>
                  </a:lnTo>
                  <a:lnTo>
                    <a:pt x="39" y="31"/>
                  </a:lnTo>
                  <a:lnTo>
                    <a:pt x="39"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3"/>
            <p:cNvSpPr>
              <a:spLocks/>
            </p:cNvSpPr>
            <p:nvPr/>
          </p:nvSpPr>
          <p:spPr bwMode="auto">
            <a:xfrm>
              <a:off x="8231188" y="4498975"/>
              <a:ext cx="952500" cy="850900"/>
            </a:xfrm>
            <a:custGeom>
              <a:avLst/>
              <a:gdLst>
                <a:gd name="T0" fmla="*/ 0 w 600"/>
                <a:gd name="T1" fmla="*/ 214 h 536"/>
                <a:gd name="T2" fmla="*/ 0 w 600"/>
                <a:gd name="T3" fmla="*/ 455 h 536"/>
                <a:gd name="T4" fmla="*/ 34 w 600"/>
                <a:gd name="T5" fmla="*/ 455 h 536"/>
                <a:gd name="T6" fmla="*/ 34 w 600"/>
                <a:gd name="T7" fmla="*/ 425 h 536"/>
                <a:gd name="T8" fmla="*/ 139 w 600"/>
                <a:gd name="T9" fmla="*/ 425 h 536"/>
                <a:gd name="T10" fmla="*/ 139 w 600"/>
                <a:gd name="T11" fmla="*/ 393 h 536"/>
                <a:gd name="T12" fmla="*/ 279 w 600"/>
                <a:gd name="T13" fmla="*/ 393 h 536"/>
                <a:gd name="T14" fmla="*/ 279 w 600"/>
                <a:gd name="T15" fmla="*/ 455 h 536"/>
                <a:gd name="T16" fmla="*/ 316 w 600"/>
                <a:gd name="T17" fmla="*/ 455 h 536"/>
                <a:gd name="T18" fmla="*/ 316 w 600"/>
                <a:gd name="T19" fmla="*/ 493 h 536"/>
                <a:gd name="T20" fmla="*/ 357 w 600"/>
                <a:gd name="T21" fmla="*/ 493 h 536"/>
                <a:gd name="T22" fmla="*/ 357 w 600"/>
                <a:gd name="T23" fmla="*/ 536 h 536"/>
                <a:gd name="T24" fmla="*/ 411 w 600"/>
                <a:gd name="T25" fmla="*/ 536 h 536"/>
                <a:gd name="T26" fmla="*/ 411 w 600"/>
                <a:gd name="T27" fmla="*/ 493 h 536"/>
                <a:gd name="T28" fmla="*/ 490 w 600"/>
                <a:gd name="T29" fmla="*/ 493 h 536"/>
                <a:gd name="T30" fmla="*/ 490 w 600"/>
                <a:gd name="T31" fmla="*/ 429 h 536"/>
                <a:gd name="T32" fmla="*/ 527 w 600"/>
                <a:gd name="T33" fmla="*/ 429 h 536"/>
                <a:gd name="T34" fmla="*/ 527 w 600"/>
                <a:gd name="T35" fmla="*/ 396 h 536"/>
                <a:gd name="T36" fmla="*/ 564 w 600"/>
                <a:gd name="T37" fmla="*/ 396 h 536"/>
                <a:gd name="T38" fmla="*/ 564 w 600"/>
                <a:gd name="T39" fmla="*/ 355 h 536"/>
                <a:gd name="T40" fmla="*/ 600 w 600"/>
                <a:gd name="T41" fmla="*/ 355 h 536"/>
                <a:gd name="T42" fmla="*/ 600 w 600"/>
                <a:gd name="T43" fmla="*/ 247 h 536"/>
                <a:gd name="T44" fmla="*/ 567 w 600"/>
                <a:gd name="T45" fmla="*/ 247 h 536"/>
                <a:gd name="T46" fmla="*/ 567 w 600"/>
                <a:gd name="T47" fmla="*/ 182 h 536"/>
                <a:gd name="T48" fmla="*/ 533 w 600"/>
                <a:gd name="T49" fmla="*/ 182 h 536"/>
                <a:gd name="T50" fmla="*/ 533 w 600"/>
                <a:gd name="T51" fmla="*/ 73 h 536"/>
                <a:gd name="T52" fmla="*/ 507 w 600"/>
                <a:gd name="T53" fmla="*/ 73 h 536"/>
                <a:gd name="T54" fmla="*/ 507 w 600"/>
                <a:gd name="T55" fmla="*/ 0 h 536"/>
                <a:gd name="T56" fmla="*/ 461 w 600"/>
                <a:gd name="T57" fmla="*/ 0 h 536"/>
                <a:gd name="T58" fmla="*/ 461 w 600"/>
                <a:gd name="T59" fmla="*/ 112 h 536"/>
                <a:gd name="T60" fmla="*/ 393 w 600"/>
                <a:gd name="T61" fmla="*/ 112 h 536"/>
                <a:gd name="T62" fmla="*/ 393 w 600"/>
                <a:gd name="T63" fmla="*/ 1 h 536"/>
                <a:gd name="T64" fmla="*/ 322 w 600"/>
                <a:gd name="T65" fmla="*/ 1 h 536"/>
                <a:gd name="T66" fmla="*/ 322 w 600"/>
                <a:gd name="T67" fmla="*/ 48 h 536"/>
                <a:gd name="T68" fmla="*/ 282 w 600"/>
                <a:gd name="T69" fmla="*/ 48 h 536"/>
                <a:gd name="T70" fmla="*/ 282 w 600"/>
                <a:gd name="T71" fmla="*/ 74 h 536"/>
                <a:gd name="T72" fmla="*/ 246 w 600"/>
                <a:gd name="T73" fmla="*/ 74 h 536"/>
                <a:gd name="T74" fmla="*/ 246 w 600"/>
                <a:gd name="T75" fmla="*/ 34 h 536"/>
                <a:gd name="T76" fmla="*/ 212 w 600"/>
                <a:gd name="T77" fmla="*/ 34 h 536"/>
                <a:gd name="T78" fmla="*/ 212 w 600"/>
                <a:gd name="T79" fmla="*/ 127 h 536"/>
                <a:gd name="T80" fmla="*/ 143 w 600"/>
                <a:gd name="T81" fmla="*/ 127 h 536"/>
                <a:gd name="T82" fmla="*/ 143 w 600"/>
                <a:gd name="T83" fmla="*/ 169 h 536"/>
                <a:gd name="T84" fmla="*/ 76 w 600"/>
                <a:gd name="T85" fmla="*/ 169 h 536"/>
                <a:gd name="T86" fmla="*/ 76 w 600"/>
                <a:gd name="T87" fmla="*/ 212 h 536"/>
                <a:gd name="T88" fmla="*/ 0 w 600"/>
                <a:gd name="T89" fmla="*/ 21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536">
                  <a:moveTo>
                    <a:pt x="0" y="214"/>
                  </a:moveTo>
                  <a:lnTo>
                    <a:pt x="0" y="455"/>
                  </a:lnTo>
                  <a:lnTo>
                    <a:pt x="34" y="455"/>
                  </a:lnTo>
                  <a:lnTo>
                    <a:pt x="34" y="425"/>
                  </a:lnTo>
                  <a:lnTo>
                    <a:pt x="139" y="425"/>
                  </a:lnTo>
                  <a:lnTo>
                    <a:pt x="139" y="393"/>
                  </a:lnTo>
                  <a:lnTo>
                    <a:pt x="279" y="393"/>
                  </a:lnTo>
                  <a:lnTo>
                    <a:pt x="279" y="455"/>
                  </a:lnTo>
                  <a:lnTo>
                    <a:pt x="316" y="455"/>
                  </a:lnTo>
                  <a:lnTo>
                    <a:pt x="316" y="493"/>
                  </a:lnTo>
                  <a:lnTo>
                    <a:pt x="357" y="493"/>
                  </a:lnTo>
                  <a:lnTo>
                    <a:pt x="357" y="536"/>
                  </a:lnTo>
                  <a:lnTo>
                    <a:pt x="411" y="536"/>
                  </a:lnTo>
                  <a:lnTo>
                    <a:pt x="411" y="493"/>
                  </a:lnTo>
                  <a:lnTo>
                    <a:pt x="490" y="493"/>
                  </a:lnTo>
                  <a:lnTo>
                    <a:pt x="490" y="429"/>
                  </a:lnTo>
                  <a:lnTo>
                    <a:pt x="527" y="429"/>
                  </a:lnTo>
                  <a:lnTo>
                    <a:pt x="527" y="396"/>
                  </a:lnTo>
                  <a:lnTo>
                    <a:pt x="564" y="396"/>
                  </a:lnTo>
                  <a:lnTo>
                    <a:pt x="564" y="355"/>
                  </a:lnTo>
                  <a:lnTo>
                    <a:pt x="600" y="355"/>
                  </a:lnTo>
                  <a:lnTo>
                    <a:pt x="600" y="247"/>
                  </a:lnTo>
                  <a:lnTo>
                    <a:pt x="567" y="247"/>
                  </a:lnTo>
                  <a:lnTo>
                    <a:pt x="567" y="182"/>
                  </a:lnTo>
                  <a:lnTo>
                    <a:pt x="533" y="182"/>
                  </a:lnTo>
                  <a:lnTo>
                    <a:pt x="533" y="73"/>
                  </a:lnTo>
                  <a:lnTo>
                    <a:pt x="507" y="73"/>
                  </a:lnTo>
                  <a:lnTo>
                    <a:pt x="507" y="0"/>
                  </a:lnTo>
                  <a:lnTo>
                    <a:pt x="461" y="0"/>
                  </a:lnTo>
                  <a:lnTo>
                    <a:pt x="461" y="112"/>
                  </a:lnTo>
                  <a:lnTo>
                    <a:pt x="393" y="112"/>
                  </a:lnTo>
                  <a:lnTo>
                    <a:pt x="393" y="1"/>
                  </a:lnTo>
                  <a:lnTo>
                    <a:pt x="322" y="1"/>
                  </a:lnTo>
                  <a:lnTo>
                    <a:pt x="322" y="48"/>
                  </a:lnTo>
                  <a:lnTo>
                    <a:pt x="282" y="48"/>
                  </a:lnTo>
                  <a:lnTo>
                    <a:pt x="282" y="74"/>
                  </a:lnTo>
                  <a:lnTo>
                    <a:pt x="246" y="74"/>
                  </a:lnTo>
                  <a:lnTo>
                    <a:pt x="246" y="34"/>
                  </a:lnTo>
                  <a:lnTo>
                    <a:pt x="212" y="34"/>
                  </a:lnTo>
                  <a:lnTo>
                    <a:pt x="212" y="127"/>
                  </a:lnTo>
                  <a:lnTo>
                    <a:pt x="143" y="127"/>
                  </a:lnTo>
                  <a:lnTo>
                    <a:pt x="143" y="169"/>
                  </a:lnTo>
                  <a:lnTo>
                    <a:pt x="76" y="169"/>
                  </a:lnTo>
                  <a:lnTo>
                    <a:pt x="76" y="212"/>
                  </a:lnTo>
                  <a:lnTo>
                    <a:pt x="0"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4"/>
            <p:cNvSpPr>
              <a:spLocks/>
            </p:cNvSpPr>
            <p:nvPr/>
          </p:nvSpPr>
          <p:spPr bwMode="auto">
            <a:xfrm>
              <a:off x="6526213" y="4503738"/>
              <a:ext cx="192088" cy="433388"/>
            </a:xfrm>
            <a:custGeom>
              <a:avLst/>
              <a:gdLst>
                <a:gd name="T0" fmla="*/ 42 w 121"/>
                <a:gd name="T1" fmla="*/ 105 h 273"/>
                <a:gd name="T2" fmla="*/ 0 w 121"/>
                <a:gd name="T3" fmla="*/ 105 h 273"/>
                <a:gd name="T4" fmla="*/ 0 w 121"/>
                <a:gd name="T5" fmla="*/ 273 h 273"/>
                <a:gd name="T6" fmla="*/ 36 w 121"/>
                <a:gd name="T7" fmla="*/ 273 h 273"/>
                <a:gd name="T8" fmla="*/ 36 w 121"/>
                <a:gd name="T9" fmla="*/ 202 h 273"/>
                <a:gd name="T10" fmla="*/ 77 w 121"/>
                <a:gd name="T11" fmla="*/ 202 h 273"/>
                <a:gd name="T12" fmla="*/ 77 w 121"/>
                <a:gd name="T13" fmla="*/ 124 h 273"/>
                <a:gd name="T14" fmla="*/ 121 w 121"/>
                <a:gd name="T15" fmla="*/ 124 h 273"/>
                <a:gd name="T16" fmla="*/ 121 w 121"/>
                <a:gd name="T17" fmla="*/ 0 h 273"/>
                <a:gd name="T18" fmla="*/ 82 w 121"/>
                <a:gd name="T19" fmla="*/ 0 h 273"/>
                <a:gd name="T20" fmla="*/ 82 w 121"/>
                <a:gd name="T21" fmla="*/ 108 h 273"/>
                <a:gd name="T22" fmla="*/ 42 w 121"/>
                <a:gd name="T23" fmla="*/ 10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273">
                  <a:moveTo>
                    <a:pt x="42" y="105"/>
                  </a:moveTo>
                  <a:lnTo>
                    <a:pt x="0" y="105"/>
                  </a:lnTo>
                  <a:lnTo>
                    <a:pt x="0" y="273"/>
                  </a:lnTo>
                  <a:lnTo>
                    <a:pt x="36" y="273"/>
                  </a:lnTo>
                  <a:lnTo>
                    <a:pt x="36" y="202"/>
                  </a:lnTo>
                  <a:lnTo>
                    <a:pt x="77" y="202"/>
                  </a:lnTo>
                  <a:lnTo>
                    <a:pt x="77" y="124"/>
                  </a:lnTo>
                  <a:lnTo>
                    <a:pt x="121" y="124"/>
                  </a:lnTo>
                  <a:lnTo>
                    <a:pt x="121" y="0"/>
                  </a:lnTo>
                  <a:lnTo>
                    <a:pt x="82" y="0"/>
                  </a:lnTo>
                  <a:lnTo>
                    <a:pt x="82" y="108"/>
                  </a:lnTo>
                  <a:lnTo>
                    <a:pt x="42"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8085848" y="4987687"/>
            <a:ext cx="758824" cy="1330325"/>
            <a:chOff x="7296151" y="4556125"/>
            <a:chExt cx="758824" cy="1330325"/>
          </a:xfrm>
        </p:grpSpPr>
        <p:sp>
          <p:nvSpPr>
            <p:cNvPr id="70" name="Freeform 38"/>
            <p:cNvSpPr>
              <a:spLocks/>
            </p:cNvSpPr>
            <p:nvPr/>
          </p:nvSpPr>
          <p:spPr bwMode="auto">
            <a:xfrm>
              <a:off x="7296151" y="4556125"/>
              <a:ext cx="758824" cy="1330325"/>
            </a:xfrm>
            <a:custGeom>
              <a:avLst/>
              <a:gdLst>
                <a:gd name="T0" fmla="*/ 174 w 199"/>
                <a:gd name="T1" fmla="*/ 0 h 352"/>
                <a:gd name="T2" fmla="*/ 26 w 199"/>
                <a:gd name="T3" fmla="*/ 0 h 352"/>
                <a:gd name="T4" fmla="*/ 0 w 199"/>
                <a:gd name="T5" fmla="*/ 26 h 352"/>
                <a:gd name="T6" fmla="*/ 0 w 199"/>
                <a:gd name="T7" fmla="*/ 327 h 352"/>
                <a:gd name="T8" fmla="*/ 26 w 199"/>
                <a:gd name="T9" fmla="*/ 352 h 352"/>
                <a:gd name="T10" fmla="*/ 174 w 199"/>
                <a:gd name="T11" fmla="*/ 352 h 352"/>
                <a:gd name="T12" fmla="*/ 199 w 199"/>
                <a:gd name="T13" fmla="*/ 327 h 352"/>
                <a:gd name="T14" fmla="*/ 199 w 199"/>
                <a:gd name="T15" fmla="*/ 26 h 352"/>
                <a:gd name="T16" fmla="*/ 174 w 199"/>
                <a:gd name="T1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352">
                  <a:moveTo>
                    <a:pt x="174" y="0"/>
                  </a:moveTo>
                  <a:cubicBezTo>
                    <a:pt x="26" y="0"/>
                    <a:pt x="26" y="0"/>
                    <a:pt x="26" y="0"/>
                  </a:cubicBezTo>
                  <a:cubicBezTo>
                    <a:pt x="11" y="0"/>
                    <a:pt x="0" y="12"/>
                    <a:pt x="0" y="26"/>
                  </a:cubicBezTo>
                  <a:cubicBezTo>
                    <a:pt x="0" y="327"/>
                    <a:pt x="0" y="327"/>
                    <a:pt x="0" y="327"/>
                  </a:cubicBezTo>
                  <a:cubicBezTo>
                    <a:pt x="0" y="341"/>
                    <a:pt x="11" y="352"/>
                    <a:pt x="26" y="352"/>
                  </a:cubicBezTo>
                  <a:cubicBezTo>
                    <a:pt x="174" y="352"/>
                    <a:pt x="174" y="352"/>
                    <a:pt x="174" y="352"/>
                  </a:cubicBezTo>
                  <a:cubicBezTo>
                    <a:pt x="188" y="352"/>
                    <a:pt x="199" y="341"/>
                    <a:pt x="199" y="327"/>
                  </a:cubicBezTo>
                  <a:cubicBezTo>
                    <a:pt x="199" y="26"/>
                    <a:pt x="199" y="26"/>
                    <a:pt x="199" y="26"/>
                  </a:cubicBezTo>
                  <a:cubicBezTo>
                    <a:pt x="199" y="12"/>
                    <a:pt x="188" y="0"/>
                    <a:pt x="174" y="0"/>
                  </a:cubicBezTo>
                  <a:close/>
                </a:path>
              </a:pathLst>
            </a:custGeom>
            <a:solidFill>
              <a:schemeClr val="tx1">
                <a:lumMod val="65000"/>
                <a:lumOff val="35000"/>
              </a:schemeClr>
            </a:solidFill>
            <a:ln>
              <a:noFill/>
            </a:ln>
            <a:effectLst>
              <a:outerShdw blurRad="127000" dir="13500000" sy="23000" kx="1200000" algn="b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71" name="Rectangle 39"/>
            <p:cNvSpPr>
              <a:spLocks noChangeArrowheads="1"/>
            </p:cNvSpPr>
            <p:nvPr/>
          </p:nvSpPr>
          <p:spPr bwMode="auto">
            <a:xfrm>
              <a:off x="7379223" y="4718050"/>
              <a:ext cx="612775" cy="919163"/>
            </a:xfrm>
            <a:prstGeom prst="rect">
              <a:avLst/>
            </a:pr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0"/>
            <p:cNvSpPr>
              <a:spLocks/>
            </p:cNvSpPr>
            <p:nvPr/>
          </p:nvSpPr>
          <p:spPr bwMode="auto">
            <a:xfrm>
              <a:off x="7543800" y="4627563"/>
              <a:ext cx="263525" cy="26988"/>
            </a:xfrm>
            <a:custGeom>
              <a:avLst/>
              <a:gdLst>
                <a:gd name="T0" fmla="*/ 166 w 166"/>
                <a:gd name="T1" fmla="*/ 17 h 17"/>
                <a:gd name="T2" fmla="*/ 0 w 166"/>
                <a:gd name="T3" fmla="*/ 17 h 17"/>
                <a:gd name="T4" fmla="*/ 0 w 166"/>
                <a:gd name="T5" fmla="*/ 0 h 17"/>
                <a:gd name="T6" fmla="*/ 166 w 166"/>
                <a:gd name="T7" fmla="*/ 0 h 17"/>
                <a:gd name="T8" fmla="*/ 166 w 166"/>
                <a:gd name="T9" fmla="*/ 17 h 17"/>
                <a:gd name="T10" fmla="*/ 166 w 166"/>
                <a:gd name="T11" fmla="*/ 17 h 17"/>
              </a:gdLst>
              <a:ahLst/>
              <a:cxnLst>
                <a:cxn ang="0">
                  <a:pos x="T0" y="T1"/>
                </a:cxn>
                <a:cxn ang="0">
                  <a:pos x="T2" y="T3"/>
                </a:cxn>
                <a:cxn ang="0">
                  <a:pos x="T4" y="T5"/>
                </a:cxn>
                <a:cxn ang="0">
                  <a:pos x="T6" y="T7"/>
                </a:cxn>
                <a:cxn ang="0">
                  <a:pos x="T8" y="T9"/>
                </a:cxn>
                <a:cxn ang="0">
                  <a:pos x="T10" y="T11"/>
                </a:cxn>
              </a:cxnLst>
              <a:rect l="0" t="0" r="r" b="b"/>
              <a:pathLst>
                <a:path w="166" h="17">
                  <a:moveTo>
                    <a:pt x="166" y="17"/>
                  </a:moveTo>
                  <a:lnTo>
                    <a:pt x="0" y="17"/>
                  </a:lnTo>
                  <a:lnTo>
                    <a:pt x="0" y="0"/>
                  </a:lnTo>
                  <a:lnTo>
                    <a:pt x="166" y="0"/>
                  </a:lnTo>
                  <a:lnTo>
                    <a:pt x="166" y="17"/>
                  </a:lnTo>
                  <a:lnTo>
                    <a:pt x="16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41"/>
            <p:cNvSpPr>
              <a:spLocks noChangeArrowheads="1"/>
            </p:cNvSpPr>
            <p:nvPr/>
          </p:nvSpPr>
          <p:spPr bwMode="auto">
            <a:xfrm>
              <a:off x="7867650" y="4616450"/>
              <a:ext cx="50800"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42"/>
            <p:cNvSpPr>
              <a:spLocks noChangeArrowheads="1"/>
            </p:cNvSpPr>
            <p:nvPr/>
          </p:nvSpPr>
          <p:spPr bwMode="auto">
            <a:xfrm>
              <a:off x="7556500" y="5713413"/>
              <a:ext cx="239712" cy="71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6" name="Group 65"/>
          <p:cNvGrpSpPr/>
          <p:nvPr/>
        </p:nvGrpSpPr>
        <p:grpSpPr>
          <a:xfrm>
            <a:off x="6029059" y="4920232"/>
            <a:ext cx="1750374" cy="1424341"/>
            <a:chOff x="5499100" y="144463"/>
            <a:chExt cx="3213100" cy="2614612"/>
          </a:xfrm>
          <a:effectLst>
            <a:outerShdw blurRad="127000" dir="13500000" sy="23000" kx="1200000" algn="br" rotWithShape="0">
              <a:prstClr val="black">
                <a:alpha val="10000"/>
              </a:prstClr>
            </a:outerShdw>
          </a:effectLst>
        </p:grpSpPr>
        <p:sp>
          <p:nvSpPr>
            <p:cNvPr id="26" name="Freeform 28"/>
            <p:cNvSpPr>
              <a:spLocks/>
            </p:cNvSpPr>
            <p:nvPr/>
          </p:nvSpPr>
          <p:spPr bwMode="auto">
            <a:xfrm>
              <a:off x="5499100" y="144463"/>
              <a:ext cx="3213100" cy="1944687"/>
            </a:xfrm>
            <a:custGeom>
              <a:avLst/>
              <a:gdLst>
                <a:gd name="T0" fmla="*/ 0 w 854"/>
                <a:gd name="T1" fmla="*/ 516 h 516"/>
                <a:gd name="T2" fmla="*/ 0 w 854"/>
                <a:gd name="T3" fmla="*/ 19 h 516"/>
                <a:gd name="T4" fmla="*/ 20 w 854"/>
                <a:gd name="T5" fmla="*/ 0 h 516"/>
                <a:gd name="T6" fmla="*/ 835 w 854"/>
                <a:gd name="T7" fmla="*/ 0 h 516"/>
                <a:gd name="T8" fmla="*/ 854 w 854"/>
                <a:gd name="T9" fmla="*/ 19 h 516"/>
                <a:gd name="T10" fmla="*/ 854 w 854"/>
                <a:gd name="T11" fmla="*/ 516 h 516"/>
                <a:gd name="T12" fmla="*/ 0 w 854"/>
                <a:gd name="T13" fmla="*/ 516 h 516"/>
              </a:gdLst>
              <a:ahLst/>
              <a:cxnLst>
                <a:cxn ang="0">
                  <a:pos x="T0" y="T1"/>
                </a:cxn>
                <a:cxn ang="0">
                  <a:pos x="T2" y="T3"/>
                </a:cxn>
                <a:cxn ang="0">
                  <a:pos x="T4" y="T5"/>
                </a:cxn>
                <a:cxn ang="0">
                  <a:pos x="T6" y="T7"/>
                </a:cxn>
                <a:cxn ang="0">
                  <a:pos x="T8" y="T9"/>
                </a:cxn>
                <a:cxn ang="0">
                  <a:pos x="T10" y="T11"/>
                </a:cxn>
                <a:cxn ang="0">
                  <a:pos x="T12" y="T13"/>
                </a:cxn>
              </a:cxnLst>
              <a:rect l="0" t="0" r="r" b="b"/>
              <a:pathLst>
                <a:path w="854" h="516">
                  <a:moveTo>
                    <a:pt x="0" y="516"/>
                  </a:moveTo>
                  <a:cubicBezTo>
                    <a:pt x="0" y="19"/>
                    <a:pt x="0" y="19"/>
                    <a:pt x="0" y="19"/>
                  </a:cubicBezTo>
                  <a:cubicBezTo>
                    <a:pt x="0" y="8"/>
                    <a:pt x="9" y="0"/>
                    <a:pt x="20" y="0"/>
                  </a:cubicBezTo>
                  <a:cubicBezTo>
                    <a:pt x="835" y="0"/>
                    <a:pt x="835" y="0"/>
                    <a:pt x="835" y="0"/>
                  </a:cubicBezTo>
                  <a:cubicBezTo>
                    <a:pt x="845" y="0"/>
                    <a:pt x="854" y="8"/>
                    <a:pt x="854" y="19"/>
                  </a:cubicBezTo>
                  <a:cubicBezTo>
                    <a:pt x="854" y="516"/>
                    <a:pt x="854" y="516"/>
                    <a:pt x="854" y="516"/>
                  </a:cubicBezTo>
                  <a:lnTo>
                    <a:pt x="0" y="51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a:off x="5499100" y="2089150"/>
              <a:ext cx="3213100" cy="290512"/>
            </a:xfrm>
            <a:custGeom>
              <a:avLst/>
              <a:gdLst>
                <a:gd name="T0" fmla="*/ 835 w 854"/>
                <a:gd name="T1" fmla="*/ 77 h 77"/>
                <a:gd name="T2" fmla="*/ 20 w 854"/>
                <a:gd name="T3" fmla="*/ 77 h 77"/>
                <a:gd name="T4" fmla="*/ 0 w 854"/>
                <a:gd name="T5" fmla="*/ 58 h 77"/>
                <a:gd name="T6" fmla="*/ 0 w 854"/>
                <a:gd name="T7" fmla="*/ 0 h 77"/>
                <a:gd name="T8" fmla="*/ 854 w 854"/>
                <a:gd name="T9" fmla="*/ 0 h 77"/>
                <a:gd name="T10" fmla="*/ 854 w 854"/>
                <a:gd name="T11" fmla="*/ 58 h 77"/>
                <a:gd name="T12" fmla="*/ 835 w 854"/>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54" h="77">
                  <a:moveTo>
                    <a:pt x="835" y="77"/>
                  </a:moveTo>
                  <a:cubicBezTo>
                    <a:pt x="20" y="77"/>
                    <a:pt x="20" y="77"/>
                    <a:pt x="20" y="77"/>
                  </a:cubicBezTo>
                  <a:cubicBezTo>
                    <a:pt x="9" y="77"/>
                    <a:pt x="0" y="69"/>
                    <a:pt x="0" y="58"/>
                  </a:cubicBezTo>
                  <a:cubicBezTo>
                    <a:pt x="0" y="0"/>
                    <a:pt x="0" y="0"/>
                    <a:pt x="0" y="0"/>
                  </a:cubicBezTo>
                  <a:cubicBezTo>
                    <a:pt x="854" y="0"/>
                    <a:pt x="854" y="0"/>
                    <a:pt x="854" y="0"/>
                  </a:cubicBezTo>
                  <a:cubicBezTo>
                    <a:pt x="854" y="58"/>
                    <a:pt x="854" y="58"/>
                    <a:pt x="854" y="58"/>
                  </a:cubicBezTo>
                  <a:cubicBezTo>
                    <a:pt x="854" y="69"/>
                    <a:pt x="845" y="77"/>
                    <a:pt x="835" y="77"/>
                  </a:cubicBez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a:off x="6594475" y="2371725"/>
              <a:ext cx="1076325" cy="387350"/>
            </a:xfrm>
            <a:custGeom>
              <a:avLst/>
              <a:gdLst>
                <a:gd name="T0" fmla="*/ 0 w 678"/>
                <a:gd name="T1" fmla="*/ 244 h 244"/>
                <a:gd name="T2" fmla="*/ 0 w 678"/>
                <a:gd name="T3" fmla="*/ 218 h 244"/>
                <a:gd name="T4" fmla="*/ 80 w 678"/>
                <a:gd name="T5" fmla="*/ 209 h 244"/>
                <a:gd name="T6" fmla="*/ 135 w 678"/>
                <a:gd name="T7" fmla="*/ 0 h 244"/>
                <a:gd name="T8" fmla="*/ 543 w 678"/>
                <a:gd name="T9" fmla="*/ 0 h 244"/>
                <a:gd name="T10" fmla="*/ 599 w 678"/>
                <a:gd name="T11" fmla="*/ 209 h 244"/>
                <a:gd name="T12" fmla="*/ 678 w 678"/>
                <a:gd name="T13" fmla="*/ 218 h 244"/>
                <a:gd name="T14" fmla="*/ 678 w 678"/>
                <a:gd name="T15" fmla="*/ 244 h 244"/>
                <a:gd name="T16" fmla="*/ 0 w 678"/>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8" h="244">
                  <a:moveTo>
                    <a:pt x="0" y="244"/>
                  </a:moveTo>
                  <a:lnTo>
                    <a:pt x="0" y="218"/>
                  </a:lnTo>
                  <a:lnTo>
                    <a:pt x="80" y="209"/>
                  </a:lnTo>
                  <a:lnTo>
                    <a:pt x="135" y="0"/>
                  </a:lnTo>
                  <a:lnTo>
                    <a:pt x="543" y="0"/>
                  </a:lnTo>
                  <a:lnTo>
                    <a:pt x="599" y="209"/>
                  </a:lnTo>
                  <a:lnTo>
                    <a:pt x="678" y="218"/>
                  </a:lnTo>
                  <a:lnTo>
                    <a:pt x="678" y="244"/>
                  </a:lnTo>
                  <a:lnTo>
                    <a:pt x="0" y="2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a:off x="6594475" y="2371725"/>
              <a:ext cx="1076325" cy="387350"/>
            </a:xfrm>
            <a:custGeom>
              <a:avLst/>
              <a:gdLst>
                <a:gd name="T0" fmla="*/ 0 w 678"/>
                <a:gd name="T1" fmla="*/ 244 h 244"/>
                <a:gd name="T2" fmla="*/ 0 w 678"/>
                <a:gd name="T3" fmla="*/ 218 h 244"/>
                <a:gd name="T4" fmla="*/ 80 w 678"/>
                <a:gd name="T5" fmla="*/ 209 h 244"/>
                <a:gd name="T6" fmla="*/ 135 w 678"/>
                <a:gd name="T7" fmla="*/ 0 h 244"/>
                <a:gd name="T8" fmla="*/ 543 w 678"/>
                <a:gd name="T9" fmla="*/ 0 h 244"/>
                <a:gd name="T10" fmla="*/ 599 w 678"/>
                <a:gd name="T11" fmla="*/ 209 h 244"/>
                <a:gd name="T12" fmla="*/ 678 w 678"/>
                <a:gd name="T13" fmla="*/ 218 h 244"/>
                <a:gd name="T14" fmla="*/ 678 w 678"/>
                <a:gd name="T15" fmla="*/ 244 h 244"/>
                <a:gd name="T16" fmla="*/ 0 w 678"/>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8" h="244">
                  <a:moveTo>
                    <a:pt x="0" y="244"/>
                  </a:moveTo>
                  <a:lnTo>
                    <a:pt x="0" y="218"/>
                  </a:lnTo>
                  <a:lnTo>
                    <a:pt x="80" y="209"/>
                  </a:lnTo>
                  <a:lnTo>
                    <a:pt x="135" y="0"/>
                  </a:lnTo>
                  <a:lnTo>
                    <a:pt x="543" y="0"/>
                  </a:lnTo>
                  <a:lnTo>
                    <a:pt x="599" y="209"/>
                  </a:lnTo>
                  <a:lnTo>
                    <a:pt x="678" y="218"/>
                  </a:lnTo>
                  <a:lnTo>
                    <a:pt x="678" y="244"/>
                  </a:lnTo>
                  <a:lnTo>
                    <a:pt x="0" y="2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2"/>
            <p:cNvSpPr>
              <a:spLocks noChangeArrowheads="1"/>
            </p:cNvSpPr>
            <p:nvPr/>
          </p:nvSpPr>
          <p:spPr bwMode="auto">
            <a:xfrm>
              <a:off x="5600700" y="268288"/>
              <a:ext cx="3009900" cy="1695450"/>
            </a:xfrm>
            <a:prstGeom prst="rect">
              <a:avLst/>
            </a:prstGeom>
            <a:solidFill>
              <a:srgbClr val="FF6D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33"/>
            <p:cNvSpPr>
              <a:spLocks/>
            </p:cNvSpPr>
            <p:nvPr/>
          </p:nvSpPr>
          <p:spPr bwMode="auto">
            <a:xfrm>
              <a:off x="6797675" y="2371725"/>
              <a:ext cx="673100" cy="60325"/>
            </a:xfrm>
            <a:custGeom>
              <a:avLst/>
              <a:gdLst>
                <a:gd name="T0" fmla="*/ 415 w 424"/>
                <a:gd name="T1" fmla="*/ 0 h 38"/>
                <a:gd name="T2" fmla="*/ 7 w 424"/>
                <a:gd name="T3" fmla="*/ 0 h 38"/>
                <a:gd name="T4" fmla="*/ 0 w 424"/>
                <a:gd name="T5" fmla="*/ 38 h 38"/>
                <a:gd name="T6" fmla="*/ 424 w 424"/>
                <a:gd name="T7" fmla="*/ 38 h 38"/>
                <a:gd name="T8" fmla="*/ 415 w 424"/>
                <a:gd name="T9" fmla="*/ 0 h 38"/>
              </a:gdLst>
              <a:ahLst/>
              <a:cxnLst>
                <a:cxn ang="0">
                  <a:pos x="T0" y="T1"/>
                </a:cxn>
                <a:cxn ang="0">
                  <a:pos x="T2" y="T3"/>
                </a:cxn>
                <a:cxn ang="0">
                  <a:pos x="T4" y="T5"/>
                </a:cxn>
                <a:cxn ang="0">
                  <a:pos x="T6" y="T7"/>
                </a:cxn>
                <a:cxn ang="0">
                  <a:pos x="T8" y="T9"/>
                </a:cxn>
              </a:cxnLst>
              <a:rect l="0" t="0" r="r" b="b"/>
              <a:pathLst>
                <a:path w="424" h="38">
                  <a:moveTo>
                    <a:pt x="415" y="0"/>
                  </a:moveTo>
                  <a:lnTo>
                    <a:pt x="7" y="0"/>
                  </a:lnTo>
                  <a:lnTo>
                    <a:pt x="0" y="38"/>
                  </a:lnTo>
                  <a:lnTo>
                    <a:pt x="424" y="38"/>
                  </a:lnTo>
                  <a:lnTo>
                    <a:pt x="415" y="0"/>
                  </a:lnTo>
                  <a:close/>
                </a:path>
              </a:pathLst>
            </a:custGeom>
            <a:solidFill>
              <a:schemeClr val="tx1">
                <a:alpha val="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4"/>
            <p:cNvSpPr>
              <a:spLocks/>
            </p:cNvSpPr>
            <p:nvPr/>
          </p:nvSpPr>
          <p:spPr bwMode="auto">
            <a:xfrm>
              <a:off x="6797675" y="2371725"/>
              <a:ext cx="673100" cy="60325"/>
            </a:xfrm>
            <a:custGeom>
              <a:avLst/>
              <a:gdLst>
                <a:gd name="T0" fmla="*/ 415 w 424"/>
                <a:gd name="T1" fmla="*/ 0 h 38"/>
                <a:gd name="T2" fmla="*/ 7 w 424"/>
                <a:gd name="T3" fmla="*/ 0 h 38"/>
                <a:gd name="T4" fmla="*/ 0 w 424"/>
                <a:gd name="T5" fmla="*/ 38 h 38"/>
                <a:gd name="T6" fmla="*/ 424 w 424"/>
                <a:gd name="T7" fmla="*/ 38 h 38"/>
                <a:gd name="T8" fmla="*/ 415 w 424"/>
                <a:gd name="T9" fmla="*/ 0 h 38"/>
              </a:gdLst>
              <a:ahLst/>
              <a:cxnLst>
                <a:cxn ang="0">
                  <a:pos x="T0" y="T1"/>
                </a:cxn>
                <a:cxn ang="0">
                  <a:pos x="T2" y="T3"/>
                </a:cxn>
                <a:cxn ang="0">
                  <a:pos x="T4" y="T5"/>
                </a:cxn>
                <a:cxn ang="0">
                  <a:pos x="T6" y="T7"/>
                </a:cxn>
                <a:cxn ang="0">
                  <a:pos x="T8" y="T9"/>
                </a:cxn>
              </a:cxnLst>
              <a:rect l="0" t="0" r="r" b="b"/>
              <a:pathLst>
                <a:path w="424" h="38">
                  <a:moveTo>
                    <a:pt x="415" y="0"/>
                  </a:moveTo>
                  <a:lnTo>
                    <a:pt x="7" y="0"/>
                  </a:lnTo>
                  <a:lnTo>
                    <a:pt x="0" y="38"/>
                  </a:lnTo>
                  <a:lnTo>
                    <a:pt x="424" y="38"/>
                  </a:lnTo>
                  <a:lnTo>
                    <a:pt x="4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0" name="Oval 89"/>
          <p:cNvSpPr/>
          <p:nvPr/>
        </p:nvSpPr>
        <p:spPr>
          <a:xfrm>
            <a:off x="3687099" y="3803333"/>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Freeform 105"/>
          <p:cNvSpPr/>
          <p:nvPr/>
        </p:nvSpPr>
        <p:spPr>
          <a:xfrm flipV="1">
            <a:off x="3909164" y="3190913"/>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4657708" y="2648070"/>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Freeform 152"/>
          <p:cNvSpPr/>
          <p:nvPr/>
        </p:nvSpPr>
        <p:spPr>
          <a:xfrm flipV="1">
            <a:off x="4879773" y="2035650"/>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6889838" y="3304977"/>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Freeform 155"/>
          <p:cNvSpPr/>
          <p:nvPr/>
        </p:nvSpPr>
        <p:spPr>
          <a:xfrm flipV="1">
            <a:off x="7111903" y="269255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8" name="Oval 157"/>
          <p:cNvSpPr/>
          <p:nvPr/>
        </p:nvSpPr>
        <p:spPr>
          <a:xfrm>
            <a:off x="6261035" y="1518022"/>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9" name="Freeform 158"/>
          <p:cNvSpPr/>
          <p:nvPr/>
        </p:nvSpPr>
        <p:spPr>
          <a:xfrm flipV="1">
            <a:off x="6483100" y="90560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1" name="Oval 160"/>
          <p:cNvSpPr/>
          <p:nvPr/>
        </p:nvSpPr>
        <p:spPr>
          <a:xfrm>
            <a:off x="7678153" y="1518022"/>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Freeform 161"/>
          <p:cNvSpPr/>
          <p:nvPr/>
        </p:nvSpPr>
        <p:spPr>
          <a:xfrm flipV="1">
            <a:off x="7900218" y="90560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p:nvPr/>
        </p:nvSpPr>
        <p:spPr>
          <a:xfrm>
            <a:off x="9135600" y="707225"/>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Freeform 164"/>
          <p:cNvSpPr/>
          <p:nvPr/>
        </p:nvSpPr>
        <p:spPr>
          <a:xfrm flipV="1">
            <a:off x="9357665" y="94805"/>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Oval 166"/>
          <p:cNvSpPr/>
          <p:nvPr/>
        </p:nvSpPr>
        <p:spPr>
          <a:xfrm>
            <a:off x="9890331" y="2344138"/>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Freeform 167"/>
          <p:cNvSpPr/>
          <p:nvPr/>
        </p:nvSpPr>
        <p:spPr>
          <a:xfrm flipV="1">
            <a:off x="10112396" y="1731718"/>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0" name="Oval 169"/>
          <p:cNvSpPr/>
          <p:nvPr/>
        </p:nvSpPr>
        <p:spPr>
          <a:xfrm>
            <a:off x="10885750" y="3535117"/>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1" name="Freeform 170"/>
          <p:cNvSpPr/>
          <p:nvPr/>
        </p:nvSpPr>
        <p:spPr>
          <a:xfrm flipV="1">
            <a:off x="11107815" y="292269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Oval 172"/>
          <p:cNvSpPr/>
          <p:nvPr/>
        </p:nvSpPr>
        <p:spPr>
          <a:xfrm>
            <a:off x="2927889" y="2045637"/>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Freeform 173"/>
          <p:cNvSpPr/>
          <p:nvPr/>
        </p:nvSpPr>
        <p:spPr>
          <a:xfrm flipV="1">
            <a:off x="3149954" y="143321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Oval 175"/>
          <p:cNvSpPr/>
          <p:nvPr/>
        </p:nvSpPr>
        <p:spPr>
          <a:xfrm>
            <a:off x="3640492" y="673862"/>
            <a:ext cx="1009173" cy="1009173"/>
          </a:xfrm>
          <a:prstGeom prst="ellipse">
            <a:avLst/>
          </a:prstGeom>
          <a:solidFill>
            <a:schemeClr val="bg1">
              <a:alpha val="80000"/>
            </a:schemeClr>
          </a:solidFill>
          <a:ln w="25400">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Freeform 176"/>
          <p:cNvSpPr/>
          <p:nvPr/>
        </p:nvSpPr>
        <p:spPr>
          <a:xfrm flipV="1">
            <a:off x="3862557" y="6144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4" name="Straight Connector 103"/>
          <p:cNvCxnSpPr>
            <a:stCxn id="90" idx="4"/>
          </p:cNvCxnSpPr>
          <p:nvPr/>
        </p:nvCxnSpPr>
        <p:spPr>
          <a:xfrm>
            <a:off x="4191686" y="4812506"/>
            <a:ext cx="0" cy="702469"/>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a:stCxn id="90" idx="6"/>
          </p:cNvCxnSpPr>
          <p:nvPr/>
        </p:nvCxnSpPr>
        <p:spPr>
          <a:xfrm>
            <a:off x="4696272" y="4307920"/>
            <a:ext cx="474891"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a:stCxn id="152" idx="4"/>
          </p:cNvCxnSpPr>
          <p:nvPr/>
        </p:nvCxnSpPr>
        <p:spPr>
          <a:xfrm>
            <a:off x="5162295" y="3657243"/>
            <a:ext cx="8868" cy="66594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a:stCxn id="152" idx="2"/>
          </p:cNvCxnSpPr>
          <p:nvPr/>
        </p:nvCxnSpPr>
        <p:spPr>
          <a:xfrm flipH="1">
            <a:off x="3432476" y="3152657"/>
            <a:ext cx="1225232"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a:stCxn id="173" idx="4"/>
          </p:cNvCxnSpPr>
          <p:nvPr/>
        </p:nvCxnSpPr>
        <p:spPr>
          <a:xfrm>
            <a:off x="3432476" y="3054810"/>
            <a:ext cx="0" cy="9355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a:stCxn id="176" idx="4"/>
          </p:cNvCxnSpPr>
          <p:nvPr/>
        </p:nvCxnSpPr>
        <p:spPr>
          <a:xfrm>
            <a:off x="4145079" y="1683035"/>
            <a:ext cx="0" cy="87338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a:stCxn id="173" idx="6"/>
          </p:cNvCxnSpPr>
          <p:nvPr/>
        </p:nvCxnSpPr>
        <p:spPr>
          <a:xfrm flipV="1">
            <a:off x="3937062" y="2549382"/>
            <a:ext cx="226208" cy="84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flipV="1">
            <a:off x="9135600" y="4603713"/>
            <a:ext cx="0" cy="91126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a:stCxn id="155" idx="4"/>
          </p:cNvCxnSpPr>
          <p:nvPr/>
        </p:nvCxnSpPr>
        <p:spPr>
          <a:xfrm flipH="1">
            <a:off x="7389198" y="4314150"/>
            <a:ext cx="5227" cy="27899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7389198" y="4603713"/>
            <a:ext cx="1746402"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a:stCxn id="155" idx="6"/>
          </p:cNvCxnSpPr>
          <p:nvPr/>
        </p:nvCxnSpPr>
        <p:spPr>
          <a:xfrm flipV="1">
            <a:off x="7899011" y="3803333"/>
            <a:ext cx="1630834" cy="623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9542616" y="3809563"/>
            <a:ext cx="0" cy="105265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9529845" y="4857420"/>
            <a:ext cx="1860491"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a:stCxn id="170" idx="4"/>
          </p:cNvCxnSpPr>
          <p:nvPr/>
        </p:nvCxnSpPr>
        <p:spPr>
          <a:xfrm flipH="1">
            <a:off x="11390336" y="4544290"/>
            <a:ext cx="1" cy="317925"/>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170" idx="2"/>
          </p:cNvCxnSpPr>
          <p:nvPr/>
        </p:nvCxnSpPr>
        <p:spPr>
          <a:xfrm flipH="1">
            <a:off x="10427477" y="4039704"/>
            <a:ext cx="458273"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a:stCxn id="167" idx="4"/>
          </p:cNvCxnSpPr>
          <p:nvPr/>
        </p:nvCxnSpPr>
        <p:spPr>
          <a:xfrm flipH="1">
            <a:off x="10394917" y="3353311"/>
            <a:ext cx="1" cy="68639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a:stCxn id="167" idx="6"/>
          </p:cNvCxnSpPr>
          <p:nvPr/>
        </p:nvCxnSpPr>
        <p:spPr>
          <a:xfrm flipV="1">
            <a:off x="10899504" y="2845934"/>
            <a:ext cx="342859" cy="279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V="1">
            <a:off x="11286915" y="1211812"/>
            <a:ext cx="0" cy="1634123"/>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a:stCxn id="164" idx="6"/>
          </p:cNvCxnSpPr>
          <p:nvPr/>
        </p:nvCxnSpPr>
        <p:spPr>
          <a:xfrm flipV="1">
            <a:off x="10144773" y="1205105"/>
            <a:ext cx="1142142" cy="6707"/>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a:stCxn id="161" idx="6"/>
          </p:cNvCxnSpPr>
          <p:nvPr/>
        </p:nvCxnSpPr>
        <p:spPr>
          <a:xfrm>
            <a:off x="8687326" y="2022609"/>
            <a:ext cx="953516" cy="1304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a:stCxn id="164" idx="4"/>
          </p:cNvCxnSpPr>
          <p:nvPr/>
        </p:nvCxnSpPr>
        <p:spPr>
          <a:xfrm>
            <a:off x="9640187" y="1716398"/>
            <a:ext cx="0" cy="329239"/>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a:stCxn id="161" idx="2"/>
            <a:endCxn id="158" idx="6"/>
          </p:cNvCxnSpPr>
          <p:nvPr/>
        </p:nvCxnSpPr>
        <p:spPr>
          <a:xfrm flipH="1">
            <a:off x="7270208" y="2022609"/>
            <a:ext cx="407945"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a:stCxn id="158" idx="2"/>
          </p:cNvCxnSpPr>
          <p:nvPr/>
        </p:nvCxnSpPr>
        <p:spPr>
          <a:xfrm flipH="1">
            <a:off x="5560235" y="2022609"/>
            <a:ext cx="700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5560235" y="1168106"/>
            <a:ext cx="0" cy="854504"/>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flipH="1">
            <a:off x="4657709" y="1168106"/>
            <a:ext cx="902526" cy="267"/>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89" name="Freeform 34"/>
          <p:cNvSpPr>
            <a:spLocks noEditPoints="1"/>
          </p:cNvSpPr>
          <p:nvPr/>
        </p:nvSpPr>
        <p:spPr bwMode="auto">
          <a:xfrm flipH="1">
            <a:off x="10098830" y="2509731"/>
            <a:ext cx="609765" cy="703138"/>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0" name="Freeform 26"/>
          <p:cNvSpPr>
            <a:spLocks noEditPoints="1"/>
          </p:cNvSpPr>
          <p:nvPr/>
        </p:nvSpPr>
        <p:spPr bwMode="auto">
          <a:xfrm flipH="1">
            <a:off x="9338402" y="865507"/>
            <a:ext cx="603570" cy="708399"/>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1" name="Freeform 30"/>
          <p:cNvSpPr>
            <a:spLocks noEditPoints="1"/>
          </p:cNvSpPr>
          <p:nvPr/>
        </p:nvSpPr>
        <p:spPr bwMode="auto">
          <a:xfrm flipH="1">
            <a:off x="7089108" y="3446355"/>
            <a:ext cx="614159" cy="666824"/>
          </a:xfrm>
          <a:custGeom>
            <a:avLst/>
            <a:gdLst>
              <a:gd name="T0" fmla="*/ 558 w 639"/>
              <a:gd name="T1" fmla="*/ 454 h 694"/>
              <a:gd name="T2" fmla="*/ 521 w 639"/>
              <a:gd name="T3" fmla="*/ 314 h 694"/>
              <a:gd name="T4" fmla="*/ 459 w 639"/>
              <a:gd name="T5" fmla="*/ 65 h 694"/>
              <a:gd name="T6" fmla="*/ 316 w 639"/>
              <a:gd name="T7" fmla="*/ 0 h 694"/>
              <a:gd name="T8" fmla="*/ 132 w 639"/>
              <a:gd name="T9" fmla="*/ 180 h 694"/>
              <a:gd name="T10" fmla="*/ 74 w 639"/>
              <a:gd name="T11" fmla="*/ 454 h 694"/>
              <a:gd name="T12" fmla="*/ 1 w 639"/>
              <a:gd name="T13" fmla="*/ 631 h 694"/>
              <a:gd name="T14" fmla="*/ 131 w 639"/>
              <a:gd name="T15" fmla="*/ 694 h 694"/>
              <a:gd name="T16" fmla="*/ 399 w 639"/>
              <a:gd name="T17" fmla="*/ 694 h 694"/>
              <a:gd name="T18" fmla="*/ 484 w 639"/>
              <a:gd name="T19" fmla="*/ 694 h 694"/>
              <a:gd name="T20" fmla="*/ 629 w 639"/>
              <a:gd name="T21" fmla="*/ 631 h 694"/>
              <a:gd name="T22" fmla="*/ 459 w 639"/>
              <a:gd name="T23" fmla="*/ 311 h 694"/>
              <a:gd name="T24" fmla="*/ 440 w 639"/>
              <a:gd name="T25" fmla="*/ 266 h 694"/>
              <a:gd name="T26" fmla="*/ 459 w 639"/>
              <a:gd name="T27" fmla="*/ 230 h 694"/>
              <a:gd name="T28" fmla="*/ 399 w 639"/>
              <a:gd name="T29" fmla="*/ 287 h 694"/>
              <a:gd name="T30" fmla="*/ 362 w 639"/>
              <a:gd name="T31" fmla="*/ 248 h 694"/>
              <a:gd name="T32" fmla="*/ 407 w 639"/>
              <a:gd name="T33" fmla="*/ 258 h 694"/>
              <a:gd name="T34" fmla="*/ 254 w 639"/>
              <a:gd name="T35" fmla="*/ 234 h 694"/>
              <a:gd name="T36" fmla="*/ 193 w 639"/>
              <a:gd name="T37" fmla="*/ 226 h 694"/>
              <a:gd name="T38" fmla="*/ 296 w 639"/>
              <a:gd name="T39" fmla="*/ 123 h 694"/>
              <a:gd name="T40" fmla="*/ 407 w 639"/>
              <a:gd name="T41" fmla="*/ 229 h 694"/>
              <a:gd name="T42" fmla="*/ 332 w 639"/>
              <a:gd name="T43" fmla="*/ 248 h 694"/>
              <a:gd name="T44" fmla="*/ 285 w 639"/>
              <a:gd name="T45" fmla="*/ 279 h 694"/>
              <a:gd name="T46" fmla="*/ 214 w 639"/>
              <a:gd name="T47" fmla="*/ 246 h 694"/>
              <a:gd name="T48" fmla="*/ 285 w 639"/>
              <a:gd name="T49" fmla="*/ 279 h 694"/>
              <a:gd name="T50" fmla="*/ 399 w 639"/>
              <a:gd name="T51" fmla="*/ 59 h 694"/>
              <a:gd name="T52" fmla="*/ 473 w 639"/>
              <a:gd name="T53" fmla="*/ 183 h 694"/>
              <a:gd name="T54" fmla="*/ 440 w 639"/>
              <a:gd name="T55" fmla="*/ 138 h 694"/>
              <a:gd name="T56" fmla="*/ 412 w 639"/>
              <a:gd name="T57" fmla="*/ 105 h 694"/>
              <a:gd name="T58" fmla="*/ 217 w 639"/>
              <a:gd name="T59" fmla="*/ 108 h 694"/>
              <a:gd name="T60" fmla="*/ 217 w 639"/>
              <a:gd name="T61" fmla="*/ 71 h 694"/>
              <a:gd name="T62" fmla="*/ 193 w 639"/>
              <a:gd name="T63" fmla="*/ 265 h 694"/>
              <a:gd name="T64" fmla="*/ 284 w 639"/>
              <a:gd name="T65" fmla="*/ 295 h 694"/>
              <a:gd name="T66" fmla="*/ 347 w 639"/>
              <a:gd name="T67" fmla="*/ 295 h 694"/>
              <a:gd name="T68" fmla="*/ 440 w 639"/>
              <a:gd name="T69" fmla="*/ 345 h 694"/>
              <a:gd name="T70" fmla="*/ 440 w 639"/>
              <a:gd name="T71" fmla="*/ 355 h 694"/>
              <a:gd name="T72" fmla="*/ 296 w 639"/>
              <a:gd name="T73" fmla="*/ 444 h 694"/>
              <a:gd name="T74" fmla="*/ 150 w 639"/>
              <a:gd name="T75" fmla="*/ 253 h 694"/>
              <a:gd name="T76" fmla="*/ 56 w 639"/>
              <a:gd name="T77" fmla="*/ 613 h 694"/>
              <a:gd name="T78" fmla="*/ 131 w 639"/>
              <a:gd name="T79" fmla="*/ 664 h 694"/>
              <a:gd name="T80" fmla="*/ 147 w 639"/>
              <a:gd name="T81" fmla="*/ 648 h 694"/>
              <a:gd name="T82" fmla="*/ 201 w 639"/>
              <a:gd name="T83" fmla="*/ 654 h 694"/>
              <a:gd name="T84" fmla="*/ 217 w 639"/>
              <a:gd name="T85" fmla="*/ 670 h 694"/>
              <a:gd name="T86" fmla="*/ 292 w 639"/>
              <a:gd name="T87" fmla="*/ 655 h 694"/>
              <a:gd name="T88" fmla="*/ 323 w 639"/>
              <a:gd name="T89" fmla="*/ 655 h 694"/>
              <a:gd name="T90" fmla="*/ 383 w 639"/>
              <a:gd name="T91" fmla="*/ 654 h 694"/>
              <a:gd name="T92" fmla="*/ 399 w 639"/>
              <a:gd name="T93" fmla="*/ 670 h 694"/>
              <a:gd name="T94" fmla="*/ 484 w 639"/>
              <a:gd name="T95" fmla="*/ 631 h 694"/>
              <a:gd name="T96" fmla="*/ 559 w 639"/>
              <a:gd name="T97" fmla="*/ 645 h 694"/>
              <a:gd name="T98" fmla="*/ 575 w 639"/>
              <a:gd name="T99" fmla="*/ 629 h 694"/>
              <a:gd name="T100" fmla="*/ 484 w 639"/>
              <a:gd name="T101" fmla="*/ 613 h 694"/>
              <a:gd name="T102" fmla="*/ 399 w 639"/>
              <a:gd name="T103" fmla="*/ 620 h 694"/>
              <a:gd name="T104" fmla="*/ 131 w 639"/>
              <a:gd name="T105" fmla="*/ 609 h 694"/>
              <a:gd name="T106" fmla="*/ 56 w 639"/>
              <a:gd name="T107" fmla="*/ 574 h 694"/>
              <a:gd name="T108" fmla="*/ 217 w 639"/>
              <a:gd name="T109" fmla="*/ 507 h 694"/>
              <a:gd name="T110" fmla="*/ 315 w 639"/>
              <a:gd name="T111" fmla="*/ 468 h 694"/>
              <a:gd name="T112" fmla="*/ 431 w 639"/>
              <a:gd name="T113" fmla="*/ 516 h 694"/>
              <a:gd name="T114" fmla="*/ 484 w 639"/>
              <a:gd name="T115" fmla="*/ 532 h 694"/>
              <a:gd name="T116" fmla="*/ 559 w 639"/>
              <a:gd name="T117" fmla="*/ 59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9" h="694">
                <a:moveTo>
                  <a:pt x="606" y="567"/>
                </a:moveTo>
                <a:cubicBezTo>
                  <a:pt x="639" y="498"/>
                  <a:pt x="576" y="496"/>
                  <a:pt x="559" y="475"/>
                </a:cubicBezTo>
                <a:cubicBezTo>
                  <a:pt x="555" y="470"/>
                  <a:pt x="554" y="463"/>
                  <a:pt x="558" y="454"/>
                </a:cubicBezTo>
                <a:cubicBezTo>
                  <a:pt x="559" y="453"/>
                  <a:pt x="559" y="452"/>
                  <a:pt x="559" y="451"/>
                </a:cubicBezTo>
                <a:cubicBezTo>
                  <a:pt x="577" y="411"/>
                  <a:pt x="571" y="389"/>
                  <a:pt x="559" y="374"/>
                </a:cubicBezTo>
                <a:cubicBezTo>
                  <a:pt x="539" y="350"/>
                  <a:pt x="501" y="346"/>
                  <a:pt x="521" y="314"/>
                </a:cubicBezTo>
                <a:cubicBezTo>
                  <a:pt x="559" y="255"/>
                  <a:pt x="506" y="227"/>
                  <a:pt x="500" y="180"/>
                </a:cubicBezTo>
                <a:cubicBezTo>
                  <a:pt x="497" y="156"/>
                  <a:pt x="492" y="133"/>
                  <a:pt x="484" y="112"/>
                </a:cubicBezTo>
                <a:cubicBezTo>
                  <a:pt x="478" y="95"/>
                  <a:pt x="470" y="79"/>
                  <a:pt x="459" y="65"/>
                </a:cubicBezTo>
                <a:cubicBezTo>
                  <a:pt x="454" y="57"/>
                  <a:pt x="447" y="49"/>
                  <a:pt x="440" y="42"/>
                </a:cubicBezTo>
                <a:cubicBezTo>
                  <a:pt x="428" y="32"/>
                  <a:pt x="414" y="23"/>
                  <a:pt x="399" y="16"/>
                </a:cubicBezTo>
                <a:cubicBezTo>
                  <a:pt x="376" y="5"/>
                  <a:pt x="349" y="0"/>
                  <a:pt x="316" y="0"/>
                </a:cubicBezTo>
                <a:cubicBezTo>
                  <a:pt x="309" y="0"/>
                  <a:pt x="302" y="0"/>
                  <a:pt x="296" y="1"/>
                </a:cubicBezTo>
                <a:cubicBezTo>
                  <a:pt x="264" y="3"/>
                  <a:pt x="238" y="11"/>
                  <a:pt x="217" y="24"/>
                </a:cubicBezTo>
                <a:cubicBezTo>
                  <a:pt x="165" y="55"/>
                  <a:pt x="141" y="113"/>
                  <a:pt x="132" y="180"/>
                </a:cubicBezTo>
                <a:cubicBezTo>
                  <a:pt x="132" y="183"/>
                  <a:pt x="132" y="185"/>
                  <a:pt x="131" y="187"/>
                </a:cubicBezTo>
                <a:cubicBezTo>
                  <a:pt x="122" y="229"/>
                  <a:pt x="75" y="258"/>
                  <a:pt x="111" y="314"/>
                </a:cubicBezTo>
                <a:cubicBezTo>
                  <a:pt x="144" y="366"/>
                  <a:pt x="24" y="345"/>
                  <a:pt x="74" y="454"/>
                </a:cubicBezTo>
                <a:cubicBezTo>
                  <a:pt x="82" y="471"/>
                  <a:pt x="71" y="479"/>
                  <a:pt x="56" y="488"/>
                </a:cubicBezTo>
                <a:cubicBezTo>
                  <a:pt x="33" y="500"/>
                  <a:pt x="1" y="513"/>
                  <a:pt x="26" y="565"/>
                </a:cubicBezTo>
                <a:cubicBezTo>
                  <a:pt x="10" y="581"/>
                  <a:pt x="0" y="602"/>
                  <a:pt x="1" y="631"/>
                </a:cubicBezTo>
                <a:cubicBezTo>
                  <a:pt x="2" y="652"/>
                  <a:pt x="10" y="673"/>
                  <a:pt x="22" y="694"/>
                </a:cubicBezTo>
                <a:cubicBezTo>
                  <a:pt x="56" y="694"/>
                  <a:pt x="56" y="694"/>
                  <a:pt x="56" y="694"/>
                </a:cubicBezTo>
                <a:cubicBezTo>
                  <a:pt x="131" y="694"/>
                  <a:pt x="131" y="694"/>
                  <a:pt x="131" y="694"/>
                </a:cubicBezTo>
                <a:cubicBezTo>
                  <a:pt x="217" y="694"/>
                  <a:pt x="217" y="694"/>
                  <a:pt x="217" y="694"/>
                </a:cubicBezTo>
                <a:cubicBezTo>
                  <a:pt x="296" y="694"/>
                  <a:pt x="296" y="694"/>
                  <a:pt x="296" y="694"/>
                </a:cubicBezTo>
                <a:cubicBezTo>
                  <a:pt x="399" y="694"/>
                  <a:pt x="399" y="694"/>
                  <a:pt x="399" y="694"/>
                </a:cubicBezTo>
                <a:cubicBezTo>
                  <a:pt x="440" y="694"/>
                  <a:pt x="440" y="694"/>
                  <a:pt x="440" y="694"/>
                </a:cubicBezTo>
                <a:cubicBezTo>
                  <a:pt x="459" y="694"/>
                  <a:pt x="459" y="694"/>
                  <a:pt x="459" y="694"/>
                </a:cubicBezTo>
                <a:cubicBezTo>
                  <a:pt x="484" y="694"/>
                  <a:pt x="484" y="694"/>
                  <a:pt x="484" y="694"/>
                </a:cubicBezTo>
                <a:cubicBezTo>
                  <a:pt x="559" y="694"/>
                  <a:pt x="559" y="694"/>
                  <a:pt x="559" y="694"/>
                </a:cubicBezTo>
                <a:cubicBezTo>
                  <a:pt x="608" y="694"/>
                  <a:pt x="608" y="694"/>
                  <a:pt x="608" y="694"/>
                </a:cubicBezTo>
                <a:cubicBezTo>
                  <a:pt x="621" y="673"/>
                  <a:pt x="629" y="652"/>
                  <a:pt x="629" y="631"/>
                </a:cubicBezTo>
                <a:cubicBezTo>
                  <a:pt x="630" y="603"/>
                  <a:pt x="621" y="582"/>
                  <a:pt x="606" y="567"/>
                </a:cubicBezTo>
                <a:close/>
                <a:moveTo>
                  <a:pt x="473" y="320"/>
                </a:moveTo>
                <a:cubicBezTo>
                  <a:pt x="469" y="316"/>
                  <a:pt x="464" y="313"/>
                  <a:pt x="459" y="311"/>
                </a:cubicBezTo>
                <a:cubicBezTo>
                  <a:pt x="456" y="310"/>
                  <a:pt x="453" y="309"/>
                  <a:pt x="450" y="309"/>
                </a:cubicBezTo>
                <a:cubicBezTo>
                  <a:pt x="445" y="309"/>
                  <a:pt x="442" y="307"/>
                  <a:pt x="440" y="304"/>
                </a:cubicBezTo>
                <a:cubicBezTo>
                  <a:pt x="434" y="297"/>
                  <a:pt x="436" y="282"/>
                  <a:pt x="440" y="266"/>
                </a:cubicBezTo>
                <a:cubicBezTo>
                  <a:pt x="440" y="263"/>
                  <a:pt x="440" y="263"/>
                  <a:pt x="440" y="263"/>
                </a:cubicBezTo>
                <a:cubicBezTo>
                  <a:pt x="442" y="260"/>
                  <a:pt x="444" y="253"/>
                  <a:pt x="447" y="245"/>
                </a:cubicBezTo>
                <a:cubicBezTo>
                  <a:pt x="450" y="237"/>
                  <a:pt x="455" y="232"/>
                  <a:pt x="459" y="230"/>
                </a:cubicBezTo>
                <a:cubicBezTo>
                  <a:pt x="468" y="227"/>
                  <a:pt x="477" y="236"/>
                  <a:pt x="481" y="254"/>
                </a:cubicBezTo>
                <a:cubicBezTo>
                  <a:pt x="485" y="275"/>
                  <a:pt x="482" y="301"/>
                  <a:pt x="473" y="320"/>
                </a:cubicBezTo>
                <a:close/>
                <a:moveTo>
                  <a:pt x="399" y="287"/>
                </a:moveTo>
                <a:cubicBezTo>
                  <a:pt x="393" y="291"/>
                  <a:pt x="386" y="293"/>
                  <a:pt x="379" y="293"/>
                </a:cubicBezTo>
                <a:cubicBezTo>
                  <a:pt x="366" y="294"/>
                  <a:pt x="353" y="288"/>
                  <a:pt x="345" y="279"/>
                </a:cubicBezTo>
                <a:cubicBezTo>
                  <a:pt x="333" y="266"/>
                  <a:pt x="339" y="255"/>
                  <a:pt x="362" y="248"/>
                </a:cubicBezTo>
                <a:cubicBezTo>
                  <a:pt x="368" y="246"/>
                  <a:pt x="374" y="245"/>
                  <a:pt x="379" y="244"/>
                </a:cubicBezTo>
                <a:cubicBezTo>
                  <a:pt x="392" y="243"/>
                  <a:pt x="403" y="243"/>
                  <a:pt x="410" y="244"/>
                </a:cubicBezTo>
                <a:cubicBezTo>
                  <a:pt x="410" y="248"/>
                  <a:pt x="409" y="253"/>
                  <a:pt x="407" y="258"/>
                </a:cubicBezTo>
                <a:cubicBezTo>
                  <a:pt x="403" y="268"/>
                  <a:pt x="402" y="277"/>
                  <a:pt x="401" y="286"/>
                </a:cubicBezTo>
                <a:cubicBezTo>
                  <a:pt x="401" y="286"/>
                  <a:pt x="400" y="287"/>
                  <a:pt x="399" y="287"/>
                </a:cubicBezTo>
                <a:close/>
                <a:moveTo>
                  <a:pt x="254" y="234"/>
                </a:moveTo>
                <a:cubicBezTo>
                  <a:pt x="251" y="233"/>
                  <a:pt x="251" y="233"/>
                  <a:pt x="251" y="233"/>
                </a:cubicBezTo>
                <a:cubicBezTo>
                  <a:pt x="233" y="229"/>
                  <a:pt x="208" y="226"/>
                  <a:pt x="193" y="229"/>
                </a:cubicBezTo>
                <a:cubicBezTo>
                  <a:pt x="193" y="228"/>
                  <a:pt x="193" y="227"/>
                  <a:pt x="193" y="226"/>
                </a:cubicBezTo>
                <a:cubicBezTo>
                  <a:pt x="194" y="196"/>
                  <a:pt x="203" y="171"/>
                  <a:pt x="217" y="152"/>
                </a:cubicBezTo>
                <a:cubicBezTo>
                  <a:pt x="222" y="144"/>
                  <a:pt x="229" y="137"/>
                  <a:pt x="236" y="131"/>
                </a:cubicBezTo>
                <a:cubicBezTo>
                  <a:pt x="257" y="123"/>
                  <a:pt x="277" y="121"/>
                  <a:pt x="296" y="123"/>
                </a:cubicBezTo>
                <a:cubicBezTo>
                  <a:pt x="337" y="128"/>
                  <a:pt x="367" y="154"/>
                  <a:pt x="361" y="178"/>
                </a:cubicBezTo>
                <a:cubicBezTo>
                  <a:pt x="347" y="236"/>
                  <a:pt x="380" y="224"/>
                  <a:pt x="399" y="226"/>
                </a:cubicBezTo>
                <a:cubicBezTo>
                  <a:pt x="402" y="226"/>
                  <a:pt x="405" y="227"/>
                  <a:pt x="407" y="229"/>
                </a:cubicBezTo>
                <a:cubicBezTo>
                  <a:pt x="397" y="229"/>
                  <a:pt x="388" y="231"/>
                  <a:pt x="379" y="233"/>
                </a:cubicBezTo>
                <a:cubicBezTo>
                  <a:pt x="377" y="234"/>
                  <a:pt x="377" y="234"/>
                  <a:pt x="377" y="234"/>
                </a:cubicBezTo>
                <a:cubicBezTo>
                  <a:pt x="361" y="237"/>
                  <a:pt x="346" y="245"/>
                  <a:pt x="332" y="248"/>
                </a:cubicBezTo>
                <a:cubicBezTo>
                  <a:pt x="320" y="251"/>
                  <a:pt x="308" y="251"/>
                  <a:pt x="296" y="247"/>
                </a:cubicBezTo>
                <a:cubicBezTo>
                  <a:pt x="282" y="244"/>
                  <a:pt x="269" y="237"/>
                  <a:pt x="254" y="234"/>
                </a:cubicBezTo>
                <a:close/>
                <a:moveTo>
                  <a:pt x="285" y="279"/>
                </a:moveTo>
                <a:cubicBezTo>
                  <a:pt x="278" y="288"/>
                  <a:pt x="265" y="294"/>
                  <a:pt x="251" y="293"/>
                </a:cubicBezTo>
                <a:cubicBezTo>
                  <a:pt x="244" y="293"/>
                  <a:pt x="238" y="291"/>
                  <a:pt x="231" y="287"/>
                </a:cubicBezTo>
                <a:cubicBezTo>
                  <a:pt x="212" y="275"/>
                  <a:pt x="207" y="251"/>
                  <a:pt x="214" y="246"/>
                </a:cubicBezTo>
                <a:cubicBezTo>
                  <a:pt x="219" y="243"/>
                  <a:pt x="234" y="242"/>
                  <a:pt x="251" y="244"/>
                </a:cubicBezTo>
                <a:cubicBezTo>
                  <a:pt x="257" y="245"/>
                  <a:pt x="263" y="246"/>
                  <a:pt x="268" y="248"/>
                </a:cubicBezTo>
                <a:cubicBezTo>
                  <a:pt x="291" y="255"/>
                  <a:pt x="297" y="266"/>
                  <a:pt x="285" y="279"/>
                </a:cubicBezTo>
                <a:close/>
                <a:moveTo>
                  <a:pt x="217" y="71"/>
                </a:moveTo>
                <a:cubicBezTo>
                  <a:pt x="240" y="50"/>
                  <a:pt x="267" y="38"/>
                  <a:pt x="296" y="34"/>
                </a:cubicBezTo>
                <a:cubicBezTo>
                  <a:pt x="331" y="30"/>
                  <a:pt x="368" y="38"/>
                  <a:pt x="399" y="59"/>
                </a:cubicBezTo>
                <a:cubicBezTo>
                  <a:pt x="414" y="70"/>
                  <a:pt x="428" y="83"/>
                  <a:pt x="440" y="100"/>
                </a:cubicBezTo>
                <a:cubicBezTo>
                  <a:pt x="447" y="110"/>
                  <a:pt x="454" y="122"/>
                  <a:pt x="459" y="136"/>
                </a:cubicBezTo>
                <a:cubicBezTo>
                  <a:pt x="465" y="150"/>
                  <a:pt x="470" y="166"/>
                  <a:pt x="473" y="183"/>
                </a:cubicBezTo>
                <a:cubicBezTo>
                  <a:pt x="469" y="176"/>
                  <a:pt x="465" y="170"/>
                  <a:pt x="460" y="164"/>
                </a:cubicBezTo>
                <a:cubicBezTo>
                  <a:pt x="460" y="163"/>
                  <a:pt x="460" y="163"/>
                  <a:pt x="459" y="162"/>
                </a:cubicBezTo>
                <a:cubicBezTo>
                  <a:pt x="456" y="149"/>
                  <a:pt x="448" y="143"/>
                  <a:pt x="440" y="138"/>
                </a:cubicBezTo>
                <a:cubicBezTo>
                  <a:pt x="437" y="137"/>
                  <a:pt x="435" y="135"/>
                  <a:pt x="432" y="134"/>
                </a:cubicBezTo>
                <a:cubicBezTo>
                  <a:pt x="427" y="129"/>
                  <a:pt x="421" y="125"/>
                  <a:pt x="416" y="121"/>
                </a:cubicBezTo>
                <a:cubicBezTo>
                  <a:pt x="413" y="117"/>
                  <a:pt x="412" y="112"/>
                  <a:pt x="412" y="105"/>
                </a:cubicBezTo>
                <a:cubicBezTo>
                  <a:pt x="412" y="92"/>
                  <a:pt x="407" y="81"/>
                  <a:pt x="399" y="72"/>
                </a:cubicBezTo>
                <a:cubicBezTo>
                  <a:pt x="379" y="51"/>
                  <a:pt x="338" y="42"/>
                  <a:pt x="296" y="55"/>
                </a:cubicBezTo>
                <a:cubicBezTo>
                  <a:pt x="269" y="63"/>
                  <a:pt x="241" y="80"/>
                  <a:pt x="217" y="108"/>
                </a:cubicBezTo>
                <a:cubicBezTo>
                  <a:pt x="210" y="116"/>
                  <a:pt x="204" y="124"/>
                  <a:pt x="198" y="133"/>
                </a:cubicBezTo>
                <a:cubicBezTo>
                  <a:pt x="183" y="147"/>
                  <a:pt x="169" y="163"/>
                  <a:pt x="157" y="183"/>
                </a:cubicBezTo>
                <a:cubicBezTo>
                  <a:pt x="166" y="133"/>
                  <a:pt x="188" y="96"/>
                  <a:pt x="217" y="71"/>
                </a:cubicBezTo>
                <a:close/>
                <a:moveTo>
                  <a:pt x="150" y="253"/>
                </a:moveTo>
                <a:cubicBezTo>
                  <a:pt x="156" y="224"/>
                  <a:pt x="171" y="219"/>
                  <a:pt x="184" y="245"/>
                </a:cubicBezTo>
                <a:cubicBezTo>
                  <a:pt x="189" y="256"/>
                  <a:pt x="192" y="265"/>
                  <a:pt x="193" y="265"/>
                </a:cubicBezTo>
                <a:cubicBezTo>
                  <a:pt x="199" y="274"/>
                  <a:pt x="207" y="283"/>
                  <a:pt x="218" y="291"/>
                </a:cubicBezTo>
                <a:cubicBezTo>
                  <a:pt x="228" y="299"/>
                  <a:pt x="240" y="303"/>
                  <a:pt x="251" y="303"/>
                </a:cubicBezTo>
                <a:cubicBezTo>
                  <a:pt x="263" y="304"/>
                  <a:pt x="274" y="301"/>
                  <a:pt x="284" y="295"/>
                </a:cubicBezTo>
                <a:cubicBezTo>
                  <a:pt x="294" y="289"/>
                  <a:pt x="300" y="277"/>
                  <a:pt x="306" y="270"/>
                </a:cubicBezTo>
                <a:cubicBezTo>
                  <a:pt x="312" y="262"/>
                  <a:pt x="319" y="262"/>
                  <a:pt x="325" y="270"/>
                </a:cubicBezTo>
                <a:cubicBezTo>
                  <a:pt x="330" y="277"/>
                  <a:pt x="336" y="289"/>
                  <a:pt x="347" y="295"/>
                </a:cubicBezTo>
                <a:cubicBezTo>
                  <a:pt x="356" y="301"/>
                  <a:pt x="368" y="304"/>
                  <a:pt x="379" y="303"/>
                </a:cubicBezTo>
                <a:cubicBezTo>
                  <a:pt x="387" y="303"/>
                  <a:pt x="395" y="301"/>
                  <a:pt x="402" y="297"/>
                </a:cubicBezTo>
                <a:cubicBezTo>
                  <a:pt x="406" y="325"/>
                  <a:pt x="424" y="343"/>
                  <a:pt x="440" y="345"/>
                </a:cubicBezTo>
                <a:cubicBezTo>
                  <a:pt x="441" y="346"/>
                  <a:pt x="442" y="346"/>
                  <a:pt x="443" y="346"/>
                </a:cubicBezTo>
                <a:cubicBezTo>
                  <a:pt x="443" y="346"/>
                  <a:pt x="443" y="347"/>
                  <a:pt x="443" y="347"/>
                </a:cubicBezTo>
                <a:cubicBezTo>
                  <a:pt x="442" y="350"/>
                  <a:pt x="441" y="352"/>
                  <a:pt x="440" y="355"/>
                </a:cubicBezTo>
                <a:cubicBezTo>
                  <a:pt x="429" y="377"/>
                  <a:pt x="416" y="397"/>
                  <a:pt x="399" y="412"/>
                </a:cubicBezTo>
                <a:cubicBezTo>
                  <a:pt x="376" y="433"/>
                  <a:pt x="348" y="446"/>
                  <a:pt x="315" y="446"/>
                </a:cubicBezTo>
                <a:cubicBezTo>
                  <a:pt x="308" y="446"/>
                  <a:pt x="302" y="445"/>
                  <a:pt x="296" y="444"/>
                </a:cubicBezTo>
                <a:cubicBezTo>
                  <a:pt x="264" y="439"/>
                  <a:pt x="237" y="421"/>
                  <a:pt x="217" y="396"/>
                </a:cubicBezTo>
                <a:cubicBezTo>
                  <a:pt x="205" y="382"/>
                  <a:pt x="195" y="365"/>
                  <a:pt x="187" y="347"/>
                </a:cubicBezTo>
                <a:cubicBezTo>
                  <a:pt x="157" y="342"/>
                  <a:pt x="142" y="291"/>
                  <a:pt x="150" y="253"/>
                </a:cubicBezTo>
                <a:close/>
                <a:moveTo>
                  <a:pt x="56" y="645"/>
                </a:moveTo>
                <a:cubicBezTo>
                  <a:pt x="48" y="645"/>
                  <a:pt x="41" y="638"/>
                  <a:pt x="41" y="629"/>
                </a:cubicBezTo>
                <a:cubicBezTo>
                  <a:pt x="41" y="620"/>
                  <a:pt x="48" y="613"/>
                  <a:pt x="56" y="613"/>
                </a:cubicBezTo>
                <a:cubicBezTo>
                  <a:pt x="65" y="613"/>
                  <a:pt x="72" y="620"/>
                  <a:pt x="72" y="629"/>
                </a:cubicBezTo>
                <a:cubicBezTo>
                  <a:pt x="72" y="638"/>
                  <a:pt x="65" y="645"/>
                  <a:pt x="56" y="645"/>
                </a:cubicBezTo>
                <a:close/>
                <a:moveTo>
                  <a:pt x="131" y="664"/>
                </a:moveTo>
                <a:cubicBezTo>
                  <a:pt x="123" y="664"/>
                  <a:pt x="116" y="657"/>
                  <a:pt x="116" y="648"/>
                </a:cubicBezTo>
                <a:cubicBezTo>
                  <a:pt x="116" y="639"/>
                  <a:pt x="123" y="631"/>
                  <a:pt x="131" y="631"/>
                </a:cubicBezTo>
                <a:cubicBezTo>
                  <a:pt x="140" y="631"/>
                  <a:pt x="147" y="639"/>
                  <a:pt x="147" y="648"/>
                </a:cubicBezTo>
                <a:cubicBezTo>
                  <a:pt x="147" y="657"/>
                  <a:pt x="140" y="664"/>
                  <a:pt x="131" y="664"/>
                </a:cubicBezTo>
                <a:close/>
                <a:moveTo>
                  <a:pt x="217" y="670"/>
                </a:moveTo>
                <a:cubicBezTo>
                  <a:pt x="208" y="670"/>
                  <a:pt x="201" y="663"/>
                  <a:pt x="201" y="654"/>
                </a:cubicBezTo>
                <a:cubicBezTo>
                  <a:pt x="201" y="645"/>
                  <a:pt x="208" y="638"/>
                  <a:pt x="217" y="638"/>
                </a:cubicBezTo>
                <a:cubicBezTo>
                  <a:pt x="225" y="638"/>
                  <a:pt x="232" y="645"/>
                  <a:pt x="232" y="654"/>
                </a:cubicBezTo>
                <a:cubicBezTo>
                  <a:pt x="232" y="663"/>
                  <a:pt x="225" y="670"/>
                  <a:pt x="217" y="670"/>
                </a:cubicBezTo>
                <a:close/>
                <a:moveTo>
                  <a:pt x="308" y="672"/>
                </a:moveTo>
                <a:cubicBezTo>
                  <a:pt x="303" y="672"/>
                  <a:pt x="298" y="669"/>
                  <a:pt x="296" y="665"/>
                </a:cubicBezTo>
                <a:cubicBezTo>
                  <a:pt x="294" y="663"/>
                  <a:pt x="292" y="659"/>
                  <a:pt x="292" y="655"/>
                </a:cubicBezTo>
                <a:cubicBezTo>
                  <a:pt x="292" y="652"/>
                  <a:pt x="294" y="648"/>
                  <a:pt x="296" y="645"/>
                </a:cubicBezTo>
                <a:cubicBezTo>
                  <a:pt x="298" y="642"/>
                  <a:pt x="303" y="639"/>
                  <a:pt x="308" y="639"/>
                </a:cubicBezTo>
                <a:cubicBezTo>
                  <a:pt x="316" y="639"/>
                  <a:pt x="323" y="646"/>
                  <a:pt x="323" y="655"/>
                </a:cubicBezTo>
                <a:cubicBezTo>
                  <a:pt x="323" y="664"/>
                  <a:pt x="316" y="672"/>
                  <a:pt x="308" y="672"/>
                </a:cubicBezTo>
                <a:close/>
                <a:moveTo>
                  <a:pt x="399" y="670"/>
                </a:moveTo>
                <a:cubicBezTo>
                  <a:pt x="390" y="670"/>
                  <a:pt x="383" y="663"/>
                  <a:pt x="383" y="654"/>
                </a:cubicBezTo>
                <a:cubicBezTo>
                  <a:pt x="383" y="645"/>
                  <a:pt x="390" y="638"/>
                  <a:pt x="399" y="638"/>
                </a:cubicBezTo>
                <a:cubicBezTo>
                  <a:pt x="407" y="638"/>
                  <a:pt x="414" y="645"/>
                  <a:pt x="414" y="654"/>
                </a:cubicBezTo>
                <a:cubicBezTo>
                  <a:pt x="414" y="663"/>
                  <a:pt x="407" y="670"/>
                  <a:pt x="399" y="670"/>
                </a:cubicBezTo>
                <a:close/>
                <a:moveTo>
                  <a:pt x="484" y="664"/>
                </a:moveTo>
                <a:cubicBezTo>
                  <a:pt x="476" y="664"/>
                  <a:pt x="469" y="657"/>
                  <a:pt x="469" y="648"/>
                </a:cubicBezTo>
                <a:cubicBezTo>
                  <a:pt x="469" y="639"/>
                  <a:pt x="476" y="631"/>
                  <a:pt x="484" y="631"/>
                </a:cubicBezTo>
                <a:cubicBezTo>
                  <a:pt x="493" y="631"/>
                  <a:pt x="500" y="639"/>
                  <a:pt x="500" y="648"/>
                </a:cubicBezTo>
                <a:cubicBezTo>
                  <a:pt x="500" y="657"/>
                  <a:pt x="493" y="664"/>
                  <a:pt x="484" y="664"/>
                </a:cubicBezTo>
                <a:close/>
                <a:moveTo>
                  <a:pt x="559" y="645"/>
                </a:moveTo>
                <a:cubicBezTo>
                  <a:pt x="551" y="645"/>
                  <a:pt x="544" y="638"/>
                  <a:pt x="544" y="629"/>
                </a:cubicBezTo>
                <a:cubicBezTo>
                  <a:pt x="544" y="620"/>
                  <a:pt x="551" y="613"/>
                  <a:pt x="559" y="613"/>
                </a:cubicBezTo>
                <a:cubicBezTo>
                  <a:pt x="568" y="613"/>
                  <a:pt x="575" y="620"/>
                  <a:pt x="575" y="629"/>
                </a:cubicBezTo>
                <a:cubicBezTo>
                  <a:pt x="575" y="638"/>
                  <a:pt x="568" y="645"/>
                  <a:pt x="559" y="645"/>
                </a:cubicBezTo>
                <a:close/>
                <a:moveTo>
                  <a:pt x="559" y="595"/>
                </a:moveTo>
                <a:cubicBezTo>
                  <a:pt x="543" y="603"/>
                  <a:pt x="517" y="609"/>
                  <a:pt x="484" y="613"/>
                </a:cubicBezTo>
                <a:cubicBezTo>
                  <a:pt x="476" y="614"/>
                  <a:pt x="468" y="615"/>
                  <a:pt x="459" y="616"/>
                </a:cubicBezTo>
                <a:cubicBezTo>
                  <a:pt x="453" y="616"/>
                  <a:pt x="446" y="617"/>
                  <a:pt x="440" y="617"/>
                </a:cubicBezTo>
                <a:cubicBezTo>
                  <a:pt x="427" y="618"/>
                  <a:pt x="413" y="619"/>
                  <a:pt x="399" y="620"/>
                </a:cubicBezTo>
                <a:cubicBezTo>
                  <a:pt x="366" y="621"/>
                  <a:pt x="330" y="622"/>
                  <a:pt x="296" y="621"/>
                </a:cubicBezTo>
                <a:cubicBezTo>
                  <a:pt x="269" y="621"/>
                  <a:pt x="242" y="620"/>
                  <a:pt x="217" y="618"/>
                </a:cubicBezTo>
                <a:cubicBezTo>
                  <a:pt x="185" y="616"/>
                  <a:pt x="156" y="613"/>
                  <a:pt x="131" y="609"/>
                </a:cubicBezTo>
                <a:cubicBezTo>
                  <a:pt x="91" y="602"/>
                  <a:pt x="63" y="594"/>
                  <a:pt x="56" y="583"/>
                </a:cubicBezTo>
                <a:cubicBezTo>
                  <a:pt x="55" y="580"/>
                  <a:pt x="54" y="578"/>
                  <a:pt x="55" y="575"/>
                </a:cubicBezTo>
                <a:cubicBezTo>
                  <a:pt x="56" y="574"/>
                  <a:pt x="56" y="574"/>
                  <a:pt x="56" y="574"/>
                </a:cubicBezTo>
                <a:cubicBezTo>
                  <a:pt x="74" y="556"/>
                  <a:pt x="101" y="546"/>
                  <a:pt x="131" y="537"/>
                </a:cubicBezTo>
                <a:cubicBezTo>
                  <a:pt x="153" y="530"/>
                  <a:pt x="177" y="524"/>
                  <a:pt x="200" y="516"/>
                </a:cubicBezTo>
                <a:cubicBezTo>
                  <a:pt x="206" y="513"/>
                  <a:pt x="212" y="510"/>
                  <a:pt x="217" y="507"/>
                </a:cubicBezTo>
                <a:cubicBezTo>
                  <a:pt x="236" y="492"/>
                  <a:pt x="240" y="471"/>
                  <a:pt x="240" y="446"/>
                </a:cubicBezTo>
                <a:cubicBezTo>
                  <a:pt x="256" y="457"/>
                  <a:pt x="275" y="464"/>
                  <a:pt x="296" y="467"/>
                </a:cubicBezTo>
                <a:cubicBezTo>
                  <a:pt x="302" y="468"/>
                  <a:pt x="308" y="468"/>
                  <a:pt x="315" y="468"/>
                </a:cubicBezTo>
                <a:cubicBezTo>
                  <a:pt x="343" y="468"/>
                  <a:pt x="369" y="460"/>
                  <a:pt x="391" y="446"/>
                </a:cubicBezTo>
                <a:cubicBezTo>
                  <a:pt x="390" y="462"/>
                  <a:pt x="392" y="478"/>
                  <a:pt x="399" y="490"/>
                </a:cubicBezTo>
                <a:cubicBezTo>
                  <a:pt x="405" y="501"/>
                  <a:pt x="415" y="510"/>
                  <a:pt x="431" y="516"/>
                </a:cubicBezTo>
                <a:cubicBezTo>
                  <a:pt x="434" y="517"/>
                  <a:pt x="437" y="518"/>
                  <a:pt x="440" y="519"/>
                </a:cubicBezTo>
                <a:cubicBezTo>
                  <a:pt x="446" y="521"/>
                  <a:pt x="453" y="523"/>
                  <a:pt x="459" y="525"/>
                </a:cubicBezTo>
                <a:cubicBezTo>
                  <a:pt x="468" y="528"/>
                  <a:pt x="476" y="530"/>
                  <a:pt x="484" y="532"/>
                </a:cubicBezTo>
                <a:cubicBezTo>
                  <a:pt x="513" y="541"/>
                  <a:pt x="539" y="548"/>
                  <a:pt x="559" y="562"/>
                </a:cubicBezTo>
                <a:cubicBezTo>
                  <a:pt x="565" y="566"/>
                  <a:pt x="571" y="570"/>
                  <a:pt x="575" y="575"/>
                </a:cubicBezTo>
                <a:cubicBezTo>
                  <a:pt x="577" y="583"/>
                  <a:pt x="571" y="590"/>
                  <a:pt x="559" y="595"/>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2" name="Freeform 18"/>
          <p:cNvSpPr>
            <a:spLocks noEditPoints="1"/>
          </p:cNvSpPr>
          <p:nvPr/>
        </p:nvSpPr>
        <p:spPr bwMode="auto">
          <a:xfrm flipH="1">
            <a:off x="3829339" y="853875"/>
            <a:ext cx="623389" cy="668183"/>
          </a:xfrm>
          <a:custGeom>
            <a:avLst/>
            <a:gdLst>
              <a:gd name="T0" fmla="*/ 453 w 633"/>
              <a:gd name="T1" fmla="*/ 483 h 679"/>
              <a:gd name="T2" fmla="*/ 408 w 633"/>
              <a:gd name="T3" fmla="*/ 435 h 679"/>
              <a:gd name="T4" fmla="*/ 440 w 633"/>
              <a:gd name="T5" fmla="*/ 461 h 679"/>
              <a:gd name="T6" fmla="*/ 401 w 633"/>
              <a:gd name="T7" fmla="*/ 34 h 679"/>
              <a:gd name="T8" fmla="*/ 319 w 633"/>
              <a:gd name="T9" fmla="*/ 3 h 679"/>
              <a:gd name="T10" fmla="*/ 112 w 633"/>
              <a:gd name="T11" fmla="*/ 244 h 679"/>
              <a:gd name="T12" fmla="*/ 190 w 633"/>
              <a:gd name="T13" fmla="*/ 459 h 679"/>
              <a:gd name="T14" fmla="*/ 226 w 633"/>
              <a:gd name="T15" fmla="*/ 430 h 679"/>
              <a:gd name="T16" fmla="*/ 180 w 633"/>
              <a:gd name="T17" fmla="*/ 483 h 679"/>
              <a:gd name="T18" fmla="*/ 3 w 633"/>
              <a:gd name="T19" fmla="*/ 616 h 679"/>
              <a:gd name="T20" fmla="*/ 24 w 633"/>
              <a:gd name="T21" fmla="*/ 679 h 679"/>
              <a:gd name="T22" fmla="*/ 319 w 633"/>
              <a:gd name="T23" fmla="*/ 679 h 679"/>
              <a:gd name="T24" fmla="*/ 610 w 633"/>
              <a:gd name="T25" fmla="*/ 679 h 679"/>
              <a:gd name="T26" fmla="*/ 631 w 633"/>
              <a:gd name="T27" fmla="*/ 616 h 679"/>
              <a:gd name="T28" fmla="*/ 453 w 633"/>
              <a:gd name="T29" fmla="*/ 483 h 679"/>
              <a:gd name="T30" fmla="*/ 189 w 633"/>
              <a:gd name="T31" fmla="*/ 332 h 679"/>
              <a:gd name="T32" fmla="*/ 173 w 633"/>
              <a:gd name="T33" fmla="*/ 325 h 679"/>
              <a:gd name="T34" fmla="*/ 319 w 633"/>
              <a:gd name="T35" fmla="*/ 191 h 679"/>
              <a:gd name="T36" fmla="*/ 354 w 633"/>
              <a:gd name="T37" fmla="*/ 159 h 679"/>
              <a:gd name="T38" fmla="*/ 319 w 633"/>
              <a:gd name="T39" fmla="*/ 211 h 679"/>
              <a:gd name="T40" fmla="*/ 219 w 633"/>
              <a:gd name="T41" fmla="*/ 314 h 679"/>
              <a:gd name="T42" fmla="*/ 319 w 633"/>
              <a:gd name="T43" fmla="*/ 279 h 679"/>
              <a:gd name="T44" fmla="*/ 413 w 633"/>
              <a:gd name="T45" fmla="*/ 192 h 679"/>
              <a:gd name="T46" fmla="*/ 464 w 633"/>
              <a:gd name="T47" fmla="*/ 321 h 679"/>
              <a:gd name="T48" fmla="*/ 444 w 633"/>
              <a:gd name="T49" fmla="*/ 332 h 679"/>
              <a:gd name="T50" fmla="*/ 319 w 633"/>
              <a:gd name="T51" fmla="*/ 431 h 679"/>
              <a:gd name="T52" fmla="*/ 317 w 633"/>
              <a:gd name="T53" fmla="*/ 431 h 679"/>
              <a:gd name="T54" fmla="*/ 189 w 633"/>
              <a:gd name="T55" fmla="*/ 332 h 679"/>
              <a:gd name="T56" fmla="*/ 319 w 633"/>
              <a:gd name="T57" fmla="*/ 640 h 679"/>
              <a:gd name="T58" fmla="*/ 83 w 633"/>
              <a:gd name="T59" fmla="*/ 540 h 679"/>
              <a:gd name="T60" fmla="*/ 197 w 633"/>
              <a:gd name="T61" fmla="*/ 501 h 679"/>
              <a:gd name="T62" fmla="*/ 248 w 633"/>
              <a:gd name="T63" fmla="*/ 433 h 679"/>
              <a:gd name="T64" fmla="*/ 317 w 633"/>
              <a:gd name="T65" fmla="*/ 451 h 679"/>
              <a:gd name="T66" fmla="*/ 319 w 633"/>
              <a:gd name="T67" fmla="*/ 451 h 679"/>
              <a:gd name="T68" fmla="*/ 385 w 633"/>
              <a:gd name="T69" fmla="*/ 433 h 679"/>
              <a:gd name="T70" fmla="*/ 432 w 633"/>
              <a:gd name="T71" fmla="*/ 501 h 679"/>
              <a:gd name="T72" fmla="*/ 555 w 633"/>
              <a:gd name="T73" fmla="*/ 543 h 679"/>
              <a:gd name="T74" fmla="*/ 319 w 633"/>
              <a:gd name="T75" fmla="*/ 64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3" name="Freeform 14"/>
          <p:cNvSpPr>
            <a:spLocks noEditPoints="1"/>
          </p:cNvSpPr>
          <p:nvPr/>
        </p:nvSpPr>
        <p:spPr bwMode="auto">
          <a:xfrm flipH="1">
            <a:off x="3886564" y="3979836"/>
            <a:ext cx="616649" cy="666625"/>
          </a:xfrm>
          <a:custGeom>
            <a:avLst/>
            <a:gdLst>
              <a:gd name="T0" fmla="*/ 524 w 629"/>
              <a:gd name="T1" fmla="*/ 402 h 680"/>
              <a:gd name="T2" fmla="*/ 409 w 629"/>
              <a:gd name="T3" fmla="*/ 33 h 680"/>
              <a:gd name="T4" fmla="*/ 170 w 629"/>
              <a:gd name="T5" fmla="*/ 64 h 680"/>
              <a:gd name="T6" fmla="*/ 105 w 629"/>
              <a:gd name="T7" fmla="*/ 413 h 680"/>
              <a:gd name="T8" fmla="*/ 0 w 629"/>
              <a:gd name="T9" fmla="*/ 618 h 680"/>
              <a:gd name="T10" fmla="*/ 239 w 629"/>
              <a:gd name="T11" fmla="*/ 680 h 680"/>
              <a:gd name="T12" fmla="*/ 524 w 629"/>
              <a:gd name="T13" fmla="*/ 680 h 680"/>
              <a:gd name="T14" fmla="*/ 28 w 629"/>
              <a:gd name="T15" fmla="*/ 570 h 680"/>
              <a:gd name="T16" fmla="*/ 25 w 629"/>
              <a:gd name="T17" fmla="*/ 570 h 680"/>
              <a:gd name="T18" fmla="*/ 22 w 629"/>
              <a:gd name="T19" fmla="*/ 570 h 680"/>
              <a:gd name="T20" fmla="*/ 23 w 629"/>
              <a:gd name="T21" fmla="*/ 562 h 680"/>
              <a:gd name="T22" fmla="*/ 26 w 629"/>
              <a:gd name="T23" fmla="*/ 562 h 680"/>
              <a:gd name="T24" fmla="*/ 29 w 629"/>
              <a:gd name="T25" fmla="*/ 562 h 680"/>
              <a:gd name="T26" fmla="*/ 68 w 629"/>
              <a:gd name="T27" fmla="*/ 580 h 680"/>
              <a:gd name="T28" fmla="*/ 64 w 629"/>
              <a:gd name="T29" fmla="*/ 578 h 680"/>
              <a:gd name="T30" fmla="*/ 71 w 629"/>
              <a:gd name="T31" fmla="*/ 572 h 680"/>
              <a:gd name="T32" fmla="*/ 105 w 629"/>
              <a:gd name="T33" fmla="*/ 610 h 680"/>
              <a:gd name="T34" fmla="*/ 101 w 629"/>
              <a:gd name="T35" fmla="*/ 604 h 680"/>
              <a:gd name="T36" fmla="*/ 106 w 629"/>
              <a:gd name="T37" fmla="*/ 599 h 680"/>
              <a:gd name="T38" fmla="*/ 110 w 629"/>
              <a:gd name="T39" fmla="*/ 604 h 680"/>
              <a:gd name="T40" fmla="*/ 120 w 629"/>
              <a:gd name="T41" fmla="*/ 645 h 680"/>
              <a:gd name="T42" fmla="*/ 127 w 629"/>
              <a:gd name="T43" fmla="*/ 644 h 680"/>
              <a:gd name="T44" fmla="*/ 170 w 629"/>
              <a:gd name="T45" fmla="*/ 515 h 680"/>
              <a:gd name="T46" fmla="*/ 174 w 629"/>
              <a:gd name="T47" fmla="*/ 505 h 680"/>
              <a:gd name="T48" fmla="*/ 176 w 629"/>
              <a:gd name="T49" fmla="*/ 555 h 680"/>
              <a:gd name="T50" fmla="*/ 183 w 629"/>
              <a:gd name="T51" fmla="*/ 553 h 680"/>
              <a:gd name="T52" fmla="*/ 201 w 629"/>
              <a:gd name="T53" fmla="*/ 596 h 680"/>
              <a:gd name="T54" fmla="*/ 206 w 629"/>
              <a:gd name="T55" fmla="*/ 590 h 680"/>
              <a:gd name="T56" fmla="*/ 239 w 629"/>
              <a:gd name="T57" fmla="*/ 624 h 680"/>
              <a:gd name="T58" fmla="*/ 242 w 629"/>
              <a:gd name="T59" fmla="*/ 617 h 680"/>
              <a:gd name="T60" fmla="*/ 280 w 629"/>
              <a:gd name="T61" fmla="*/ 639 h 680"/>
              <a:gd name="T62" fmla="*/ 285 w 629"/>
              <a:gd name="T63" fmla="*/ 632 h 680"/>
              <a:gd name="T64" fmla="*/ 325 w 629"/>
              <a:gd name="T65" fmla="*/ 642 h 680"/>
              <a:gd name="T66" fmla="*/ 327 w 629"/>
              <a:gd name="T67" fmla="*/ 634 h 680"/>
              <a:gd name="T68" fmla="*/ 370 w 629"/>
              <a:gd name="T69" fmla="*/ 633 h 680"/>
              <a:gd name="T70" fmla="*/ 371 w 629"/>
              <a:gd name="T71" fmla="*/ 624 h 680"/>
              <a:gd name="T72" fmla="*/ 409 w 629"/>
              <a:gd name="T73" fmla="*/ 612 h 680"/>
              <a:gd name="T74" fmla="*/ 409 w 629"/>
              <a:gd name="T75" fmla="*/ 602 h 680"/>
              <a:gd name="T76" fmla="*/ 282 w 629"/>
              <a:gd name="T77" fmla="*/ 611 h 680"/>
              <a:gd name="T78" fmla="*/ 315 w 629"/>
              <a:gd name="T79" fmla="*/ 453 h 680"/>
              <a:gd name="T80" fmla="*/ 444 w 629"/>
              <a:gd name="T81" fmla="*/ 573 h 680"/>
              <a:gd name="T82" fmla="*/ 436 w 629"/>
              <a:gd name="T83" fmla="*/ 572 h 680"/>
              <a:gd name="T84" fmla="*/ 460 w 629"/>
              <a:gd name="T85" fmla="*/ 528 h 680"/>
              <a:gd name="T86" fmla="*/ 452 w 629"/>
              <a:gd name="T87" fmla="*/ 530 h 680"/>
              <a:gd name="T88" fmla="*/ 440 w 629"/>
              <a:gd name="T89" fmla="*/ 339 h 680"/>
              <a:gd name="T90" fmla="*/ 187 w 629"/>
              <a:gd name="T91" fmla="*/ 334 h 680"/>
              <a:gd name="T92" fmla="*/ 265 w 629"/>
              <a:gd name="T93" fmla="*/ 121 h 680"/>
              <a:gd name="T94" fmla="*/ 481 w 629"/>
              <a:gd name="T95" fmla="*/ 278 h 680"/>
              <a:gd name="T96" fmla="*/ 508 w 629"/>
              <a:gd name="T97" fmla="*/ 649 h 680"/>
              <a:gd name="T98" fmla="*/ 502 w 629"/>
              <a:gd name="T99" fmla="*/ 646 h 680"/>
              <a:gd name="T100" fmla="*/ 530 w 629"/>
              <a:gd name="T101" fmla="*/ 603 h 680"/>
              <a:gd name="T102" fmla="*/ 526 w 629"/>
              <a:gd name="T103" fmla="*/ 608 h 680"/>
              <a:gd name="T104" fmla="*/ 521 w 629"/>
              <a:gd name="T105" fmla="*/ 602 h 680"/>
              <a:gd name="T106" fmla="*/ 524 w 629"/>
              <a:gd name="T107" fmla="*/ 597 h 680"/>
              <a:gd name="T108" fmla="*/ 561 w 629"/>
              <a:gd name="T109" fmla="*/ 579 h 680"/>
              <a:gd name="T110" fmla="*/ 555 w 629"/>
              <a:gd name="T111" fmla="*/ 574 h 680"/>
              <a:gd name="T112" fmla="*/ 560 w 629"/>
              <a:gd name="T113" fmla="*/ 571 h 680"/>
              <a:gd name="T114" fmla="*/ 607 w 629"/>
              <a:gd name="T115" fmla="*/ 570 h 680"/>
              <a:gd name="T116" fmla="*/ 604 w 629"/>
              <a:gd name="T117" fmla="*/ 570 h 680"/>
              <a:gd name="T118" fmla="*/ 601 w 629"/>
              <a:gd name="T119" fmla="*/ 570 h 680"/>
              <a:gd name="T120" fmla="*/ 601 w 629"/>
              <a:gd name="T121" fmla="*/ 562 h 680"/>
              <a:gd name="T122" fmla="*/ 604 w 629"/>
              <a:gd name="T123" fmla="*/ 562 h 680"/>
              <a:gd name="T124" fmla="*/ 607 w 629"/>
              <a:gd name="T125" fmla="*/ 562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80">
                <a:moveTo>
                  <a:pt x="604" y="551"/>
                </a:moveTo>
                <a:cubicBezTo>
                  <a:pt x="592" y="540"/>
                  <a:pt x="577" y="531"/>
                  <a:pt x="560" y="523"/>
                </a:cubicBezTo>
                <a:cubicBezTo>
                  <a:pt x="549" y="518"/>
                  <a:pt x="537" y="514"/>
                  <a:pt x="524" y="509"/>
                </a:cubicBezTo>
                <a:cubicBezTo>
                  <a:pt x="519" y="508"/>
                  <a:pt x="514" y="506"/>
                  <a:pt x="509" y="504"/>
                </a:cubicBezTo>
                <a:cubicBezTo>
                  <a:pt x="515" y="499"/>
                  <a:pt x="520" y="493"/>
                  <a:pt x="524" y="486"/>
                </a:cubicBezTo>
                <a:cubicBezTo>
                  <a:pt x="530" y="475"/>
                  <a:pt x="533" y="464"/>
                  <a:pt x="533" y="451"/>
                </a:cubicBezTo>
                <a:cubicBezTo>
                  <a:pt x="533" y="438"/>
                  <a:pt x="530" y="426"/>
                  <a:pt x="524" y="416"/>
                </a:cubicBezTo>
                <a:cubicBezTo>
                  <a:pt x="523" y="413"/>
                  <a:pt x="520" y="409"/>
                  <a:pt x="518" y="406"/>
                </a:cubicBezTo>
                <a:cubicBezTo>
                  <a:pt x="520" y="405"/>
                  <a:pt x="522" y="403"/>
                  <a:pt x="524" y="402"/>
                </a:cubicBezTo>
                <a:cubicBezTo>
                  <a:pt x="540" y="389"/>
                  <a:pt x="551" y="369"/>
                  <a:pt x="551" y="346"/>
                </a:cubicBezTo>
                <a:cubicBezTo>
                  <a:pt x="551" y="325"/>
                  <a:pt x="541" y="305"/>
                  <a:pt x="527" y="293"/>
                </a:cubicBezTo>
                <a:cubicBezTo>
                  <a:pt x="528" y="287"/>
                  <a:pt x="529" y="281"/>
                  <a:pt x="529" y="274"/>
                </a:cubicBezTo>
                <a:cubicBezTo>
                  <a:pt x="529" y="265"/>
                  <a:pt x="527" y="256"/>
                  <a:pt x="524" y="248"/>
                </a:cubicBezTo>
                <a:cubicBezTo>
                  <a:pt x="520" y="237"/>
                  <a:pt x="514" y="228"/>
                  <a:pt x="505" y="221"/>
                </a:cubicBezTo>
                <a:cubicBezTo>
                  <a:pt x="505" y="220"/>
                  <a:pt x="504" y="219"/>
                  <a:pt x="503" y="219"/>
                </a:cubicBezTo>
                <a:cubicBezTo>
                  <a:pt x="506" y="157"/>
                  <a:pt x="486" y="108"/>
                  <a:pt x="456" y="73"/>
                </a:cubicBezTo>
                <a:cubicBezTo>
                  <a:pt x="451" y="67"/>
                  <a:pt x="446" y="62"/>
                  <a:pt x="440" y="56"/>
                </a:cubicBezTo>
                <a:cubicBezTo>
                  <a:pt x="430" y="47"/>
                  <a:pt x="420" y="39"/>
                  <a:pt x="409" y="33"/>
                </a:cubicBezTo>
                <a:cubicBezTo>
                  <a:pt x="397" y="24"/>
                  <a:pt x="383" y="18"/>
                  <a:pt x="370" y="13"/>
                </a:cubicBezTo>
                <a:cubicBezTo>
                  <a:pt x="355" y="7"/>
                  <a:pt x="340" y="4"/>
                  <a:pt x="326" y="2"/>
                </a:cubicBezTo>
                <a:cubicBezTo>
                  <a:pt x="322" y="1"/>
                  <a:pt x="318" y="1"/>
                  <a:pt x="314" y="1"/>
                </a:cubicBezTo>
                <a:cubicBezTo>
                  <a:pt x="302" y="0"/>
                  <a:pt x="291" y="1"/>
                  <a:pt x="282" y="3"/>
                </a:cubicBezTo>
                <a:cubicBezTo>
                  <a:pt x="269" y="5"/>
                  <a:pt x="259" y="10"/>
                  <a:pt x="251" y="16"/>
                </a:cubicBezTo>
                <a:cubicBezTo>
                  <a:pt x="247" y="16"/>
                  <a:pt x="243" y="17"/>
                  <a:pt x="239" y="17"/>
                </a:cubicBezTo>
                <a:cubicBezTo>
                  <a:pt x="226" y="20"/>
                  <a:pt x="214" y="25"/>
                  <a:pt x="203" y="32"/>
                </a:cubicBezTo>
                <a:cubicBezTo>
                  <a:pt x="195" y="38"/>
                  <a:pt x="187" y="45"/>
                  <a:pt x="179" y="53"/>
                </a:cubicBezTo>
                <a:cubicBezTo>
                  <a:pt x="176" y="57"/>
                  <a:pt x="173" y="60"/>
                  <a:pt x="170" y="64"/>
                </a:cubicBezTo>
                <a:cubicBezTo>
                  <a:pt x="146" y="96"/>
                  <a:pt x="130" y="140"/>
                  <a:pt x="124" y="184"/>
                </a:cubicBezTo>
                <a:cubicBezTo>
                  <a:pt x="122" y="194"/>
                  <a:pt x="122" y="203"/>
                  <a:pt x="121" y="212"/>
                </a:cubicBezTo>
                <a:cubicBezTo>
                  <a:pt x="115" y="215"/>
                  <a:pt x="109" y="220"/>
                  <a:pt x="105" y="225"/>
                </a:cubicBezTo>
                <a:cubicBezTo>
                  <a:pt x="93" y="238"/>
                  <a:pt x="85" y="255"/>
                  <a:pt x="85" y="274"/>
                </a:cubicBezTo>
                <a:cubicBezTo>
                  <a:pt x="85" y="279"/>
                  <a:pt x="86" y="284"/>
                  <a:pt x="87" y="289"/>
                </a:cubicBezTo>
                <a:cubicBezTo>
                  <a:pt x="80" y="294"/>
                  <a:pt x="74" y="300"/>
                  <a:pt x="69" y="308"/>
                </a:cubicBezTo>
                <a:cubicBezTo>
                  <a:pt x="62" y="319"/>
                  <a:pt x="58" y="332"/>
                  <a:pt x="58" y="346"/>
                </a:cubicBezTo>
                <a:cubicBezTo>
                  <a:pt x="58" y="360"/>
                  <a:pt x="62" y="373"/>
                  <a:pt x="69" y="384"/>
                </a:cubicBezTo>
                <a:cubicBezTo>
                  <a:pt x="77" y="398"/>
                  <a:pt x="90" y="408"/>
                  <a:pt x="105" y="413"/>
                </a:cubicBezTo>
                <a:cubicBezTo>
                  <a:pt x="108" y="414"/>
                  <a:pt x="112" y="415"/>
                  <a:pt x="116" y="415"/>
                </a:cubicBezTo>
                <a:cubicBezTo>
                  <a:pt x="110" y="426"/>
                  <a:pt x="107" y="438"/>
                  <a:pt x="107" y="451"/>
                </a:cubicBezTo>
                <a:cubicBezTo>
                  <a:pt x="107" y="469"/>
                  <a:pt x="113" y="485"/>
                  <a:pt x="124" y="497"/>
                </a:cubicBezTo>
                <a:cubicBezTo>
                  <a:pt x="125" y="499"/>
                  <a:pt x="126" y="500"/>
                  <a:pt x="128" y="502"/>
                </a:cubicBezTo>
                <a:cubicBezTo>
                  <a:pt x="124" y="503"/>
                  <a:pt x="124" y="503"/>
                  <a:pt x="124" y="503"/>
                </a:cubicBezTo>
                <a:cubicBezTo>
                  <a:pt x="117" y="505"/>
                  <a:pt x="111" y="507"/>
                  <a:pt x="105" y="509"/>
                </a:cubicBezTo>
                <a:cubicBezTo>
                  <a:pt x="92" y="514"/>
                  <a:pt x="80" y="518"/>
                  <a:pt x="69" y="523"/>
                </a:cubicBezTo>
                <a:cubicBezTo>
                  <a:pt x="52" y="531"/>
                  <a:pt x="37" y="540"/>
                  <a:pt x="26" y="551"/>
                </a:cubicBezTo>
                <a:cubicBezTo>
                  <a:pt x="9" y="567"/>
                  <a:pt x="0" y="588"/>
                  <a:pt x="0" y="618"/>
                </a:cubicBezTo>
                <a:cubicBezTo>
                  <a:pt x="1" y="638"/>
                  <a:pt x="9" y="659"/>
                  <a:pt x="21" y="680"/>
                </a:cubicBezTo>
                <a:cubicBezTo>
                  <a:pt x="26" y="680"/>
                  <a:pt x="26" y="680"/>
                  <a:pt x="26" y="680"/>
                </a:cubicBezTo>
                <a:cubicBezTo>
                  <a:pt x="69" y="680"/>
                  <a:pt x="69" y="680"/>
                  <a:pt x="69" y="680"/>
                </a:cubicBezTo>
                <a:cubicBezTo>
                  <a:pt x="105" y="680"/>
                  <a:pt x="105" y="680"/>
                  <a:pt x="105" y="680"/>
                </a:cubicBezTo>
                <a:cubicBezTo>
                  <a:pt x="124" y="680"/>
                  <a:pt x="124" y="680"/>
                  <a:pt x="124" y="680"/>
                </a:cubicBezTo>
                <a:cubicBezTo>
                  <a:pt x="170" y="680"/>
                  <a:pt x="170" y="680"/>
                  <a:pt x="170" y="680"/>
                </a:cubicBezTo>
                <a:cubicBezTo>
                  <a:pt x="179" y="680"/>
                  <a:pt x="179" y="680"/>
                  <a:pt x="179" y="680"/>
                </a:cubicBezTo>
                <a:cubicBezTo>
                  <a:pt x="203" y="680"/>
                  <a:pt x="203" y="680"/>
                  <a:pt x="203" y="680"/>
                </a:cubicBezTo>
                <a:cubicBezTo>
                  <a:pt x="239" y="680"/>
                  <a:pt x="239" y="680"/>
                  <a:pt x="239" y="680"/>
                </a:cubicBezTo>
                <a:cubicBezTo>
                  <a:pt x="282" y="680"/>
                  <a:pt x="282" y="680"/>
                  <a:pt x="282" y="680"/>
                </a:cubicBezTo>
                <a:cubicBezTo>
                  <a:pt x="314" y="680"/>
                  <a:pt x="314" y="680"/>
                  <a:pt x="314" y="680"/>
                </a:cubicBezTo>
                <a:cubicBezTo>
                  <a:pt x="326" y="680"/>
                  <a:pt x="326" y="680"/>
                  <a:pt x="326" y="680"/>
                </a:cubicBezTo>
                <a:cubicBezTo>
                  <a:pt x="370" y="680"/>
                  <a:pt x="370" y="680"/>
                  <a:pt x="370" y="680"/>
                </a:cubicBezTo>
                <a:cubicBezTo>
                  <a:pt x="409" y="680"/>
                  <a:pt x="409" y="680"/>
                  <a:pt x="409" y="680"/>
                </a:cubicBezTo>
                <a:cubicBezTo>
                  <a:pt x="440" y="680"/>
                  <a:pt x="440" y="680"/>
                  <a:pt x="440" y="680"/>
                </a:cubicBezTo>
                <a:cubicBezTo>
                  <a:pt x="456" y="680"/>
                  <a:pt x="456" y="680"/>
                  <a:pt x="456" y="680"/>
                </a:cubicBezTo>
                <a:cubicBezTo>
                  <a:pt x="505" y="680"/>
                  <a:pt x="505" y="680"/>
                  <a:pt x="505" y="680"/>
                </a:cubicBezTo>
                <a:cubicBezTo>
                  <a:pt x="524" y="680"/>
                  <a:pt x="524" y="680"/>
                  <a:pt x="524" y="680"/>
                </a:cubicBezTo>
                <a:cubicBezTo>
                  <a:pt x="560" y="680"/>
                  <a:pt x="560" y="680"/>
                  <a:pt x="560" y="680"/>
                </a:cubicBezTo>
                <a:cubicBezTo>
                  <a:pt x="604" y="680"/>
                  <a:pt x="604" y="680"/>
                  <a:pt x="604" y="680"/>
                </a:cubicBezTo>
                <a:cubicBezTo>
                  <a:pt x="608" y="680"/>
                  <a:pt x="608" y="680"/>
                  <a:pt x="608" y="680"/>
                </a:cubicBezTo>
                <a:cubicBezTo>
                  <a:pt x="620" y="659"/>
                  <a:pt x="628" y="638"/>
                  <a:pt x="629" y="618"/>
                </a:cubicBezTo>
                <a:cubicBezTo>
                  <a:pt x="629" y="588"/>
                  <a:pt x="620" y="567"/>
                  <a:pt x="604" y="551"/>
                </a:cubicBezTo>
                <a:close/>
                <a:moveTo>
                  <a:pt x="29" y="570"/>
                </a:moveTo>
                <a:cubicBezTo>
                  <a:pt x="29" y="570"/>
                  <a:pt x="29" y="570"/>
                  <a:pt x="29" y="570"/>
                </a:cubicBezTo>
                <a:cubicBezTo>
                  <a:pt x="28" y="570"/>
                  <a:pt x="28" y="570"/>
                  <a:pt x="28" y="570"/>
                </a:cubicBezTo>
                <a:cubicBezTo>
                  <a:pt x="28" y="570"/>
                  <a:pt x="28" y="570"/>
                  <a:pt x="28" y="570"/>
                </a:cubicBezTo>
                <a:cubicBezTo>
                  <a:pt x="28" y="570"/>
                  <a:pt x="28" y="570"/>
                  <a:pt x="28" y="570"/>
                </a:cubicBezTo>
                <a:cubicBezTo>
                  <a:pt x="27" y="570"/>
                  <a:pt x="27" y="570"/>
                  <a:pt x="27" y="570"/>
                </a:cubicBezTo>
                <a:cubicBezTo>
                  <a:pt x="27" y="570"/>
                  <a:pt x="27" y="570"/>
                  <a:pt x="27" y="570"/>
                </a:cubicBezTo>
                <a:cubicBezTo>
                  <a:pt x="27" y="570"/>
                  <a:pt x="27" y="570"/>
                  <a:pt x="27" y="570"/>
                </a:cubicBezTo>
                <a:cubicBezTo>
                  <a:pt x="26" y="570"/>
                  <a:pt x="26" y="570"/>
                  <a:pt x="26" y="570"/>
                </a:cubicBezTo>
                <a:cubicBezTo>
                  <a:pt x="26" y="570"/>
                  <a:pt x="26" y="570"/>
                  <a:pt x="26" y="570"/>
                </a:cubicBezTo>
                <a:cubicBezTo>
                  <a:pt x="26" y="570"/>
                  <a:pt x="26" y="570"/>
                  <a:pt x="26" y="570"/>
                </a:cubicBezTo>
                <a:cubicBezTo>
                  <a:pt x="26" y="570"/>
                  <a:pt x="26" y="570"/>
                  <a:pt x="26" y="570"/>
                </a:cubicBezTo>
                <a:cubicBezTo>
                  <a:pt x="25" y="570"/>
                  <a:pt x="25" y="570"/>
                  <a:pt x="25" y="570"/>
                </a:cubicBezTo>
                <a:cubicBezTo>
                  <a:pt x="25" y="570"/>
                  <a:pt x="25" y="570"/>
                  <a:pt x="25" y="570"/>
                </a:cubicBezTo>
                <a:cubicBezTo>
                  <a:pt x="25" y="570"/>
                  <a:pt x="25" y="570"/>
                  <a:pt x="25" y="570"/>
                </a:cubicBezTo>
                <a:cubicBezTo>
                  <a:pt x="24" y="570"/>
                  <a:pt x="24" y="570"/>
                  <a:pt x="24" y="570"/>
                </a:cubicBezTo>
                <a:cubicBezTo>
                  <a:pt x="24" y="570"/>
                  <a:pt x="24" y="570"/>
                  <a:pt x="24" y="570"/>
                </a:cubicBezTo>
                <a:cubicBezTo>
                  <a:pt x="24" y="570"/>
                  <a:pt x="24" y="570"/>
                  <a:pt x="24" y="570"/>
                </a:cubicBezTo>
                <a:cubicBezTo>
                  <a:pt x="23" y="570"/>
                  <a:pt x="23" y="570"/>
                  <a:pt x="23" y="570"/>
                </a:cubicBezTo>
                <a:cubicBezTo>
                  <a:pt x="23" y="570"/>
                  <a:pt x="23" y="570"/>
                  <a:pt x="23" y="570"/>
                </a:cubicBezTo>
                <a:cubicBezTo>
                  <a:pt x="23" y="570"/>
                  <a:pt x="23" y="570"/>
                  <a:pt x="23" y="570"/>
                </a:cubicBezTo>
                <a:cubicBezTo>
                  <a:pt x="22" y="570"/>
                  <a:pt x="22" y="570"/>
                  <a:pt x="22" y="570"/>
                </a:cubicBezTo>
                <a:cubicBezTo>
                  <a:pt x="22" y="570"/>
                  <a:pt x="22" y="570"/>
                  <a:pt x="22" y="570"/>
                </a:cubicBezTo>
                <a:cubicBezTo>
                  <a:pt x="22" y="570"/>
                  <a:pt x="22" y="570"/>
                  <a:pt x="22" y="570"/>
                </a:cubicBezTo>
                <a:cubicBezTo>
                  <a:pt x="20" y="570"/>
                  <a:pt x="18" y="568"/>
                  <a:pt x="18" y="566"/>
                </a:cubicBezTo>
                <a:cubicBezTo>
                  <a:pt x="18" y="564"/>
                  <a:pt x="20" y="562"/>
                  <a:pt x="22" y="562"/>
                </a:cubicBezTo>
                <a:cubicBezTo>
                  <a:pt x="22" y="562"/>
                  <a:pt x="22" y="562"/>
                  <a:pt x="22" y="562"/>
                </a:cubicBezTo>
                <a:cubicBezTo>
                  <a:pt x="22" y="562"/>
                  <a:pt x="22" y="562"/>
                  <a:pt x="22" y="562"/>
                </a:cubicBezTo>
                <a:cubicBezTo>
                  <a:pt x="23" y="562"/>
                  <a:pt x="23" y="562"/>
                  <a:pt x="23" y="562"/>
                </a:cubicBezTo>
                <a:cubicBezTo>
                  <a:pt x="23" y="562"/>
                  <a:pt x="23" y="562"/>
                  <a:pt x="23" y="562"/>
                </a:cubicBezTo>
                <a:cubicBezTo>
                  <a:pt x="23" y="562"/>
                  <a:pt x="23" y="562"/>
                  <a:pt x="23" y="562"/>
                </a:cubicBezTo>
                <a:cubicBezTo>
                  <a:pt x="24" y="562"/>
                  <a:pt x="24" y="562"/>
                  <a:pt x="24" y="562"/>
                </a:cubicBezTo>
                <a:cubicBezTo>
                  <a:pt x="24" y="562"/>
                  <a:pt x="24" y="562"/>
                  <a:pt x="24" y="562"/>
                </a:cubicBezTo>
                <a:cubicBezTo>
                  <a:pt x="24" y="562"/>
                  <a:pt x="24" y="562"/>
                  <a:pt x="24" y="562"/>
                </a:cubicBezTo>
                <a:cubicBezTo>
                  <a:pt x="25" y="562"/>
                  <a:pt x="25" y="562"/>
                  <a:pt x="25" y="562"/>
                </a:cubicBezTo>
                <a:cubicBezTo>
                  <a:pt x="25" y="562"/>
                  <a:pt x="25" y="562"/>
                  <a:pt x="25" y="562"/>
                </a:cubicBezTo>
                <a:cubicBezTo>
                  <a:pt x="25" y="562"/>
                  <a:pt x="25" y="562"/>
                  <a:pt x="25" y="562"/>
                </a:cubicBezTo>
                <a:cubicBezTo>
                  <a:pt x="26" y="562"/>
                  <a:pt x="26" y="562"/>
                  <a:pt x="26" y="562"/>
                </a:cubicBezTo>
                <a:cubicBezTo>
                  <a:pt x="26" y="562"/>
                  <a:pt x="26" y="562"/>
                  <a:pt x="26" y="562"/>
                </a:cubicBezTo>
                <a:cubicBezTo>
                  <a:pt x="26" y="562"/>
                  <a:pt x="26" y="562"/>
                  <a:pt x="26" y="562"/>
                </a:cubicBezTo>
                <a:cubicBezTo>
                  <a:pt x="27" y="562"/>
                  <a:pt x="27" y="562"/>
                  <a:pt x="27" y="562"/>
                </a:cubicBezTo>
                <a:cubicBezTo>
                  <a:pt x="27" y="562"/>
                  <a:pt x="27" y="562"/>
                  <a:pt x="27" y="562"/>
                </a:cubicBezTo>
                <a:cubicBezTo>
                  <a:pt x="27" y="562"/>
                  <a:pt x="27" y="562"/>
                  <a:pt x="27" y="562"/>
                </a:cubicBezTo>
                <a:cubicBezTo>
                  <a:pt x="28" y="562"/>
                  <a:pt x="28" y="562"/>
                  <a:pt x="28" y="562"/>
                </a:cubicBezTo>
                <a:cubicBezTo>
                  <a:pt x="28" y="562"/>
                  <a:pt x="28" y="562"/>
                  <a:pt x="28" y="562"/>
                </a:cubicBezTo>
                <a:cubicBezTo>
                  <a:pt x="29" y="562"/>
                  <a:pt x="29" y="562"/>
                  <a:pt x="29" y="562"/>
                </a:cubicBezTo>
                <a:cubicBezTo>
                  <a:pt x="29" y="562"/>
                  <a:pt x="29" y="562"/>
                  <a:pt x="29" y="562"/>
                </a:cubicBezTo>
                <a:cubicBezTo>
                  <a:pt x="29" y="562"/>
                  <a:pt x="29" y="562"/>
                  <a:pt x="29" y="562"/>
                </a:cubicBezTo>
                <a:cubicBezTo>
                  <a:pt x="29" y="562"/>
                  <a:pt x="29" y="562"/>
                  <a:pt x="29" y="562"/>
                </a:cubicBezTo>
                <a:cubicBezTo>
                  <a:pt x="30" y="562"/>
                  <a:pt x="30" y="562"/>
                  <a:pt x="30" y="562"/>
                </a:cubicBezTo>
                <a:cubicBezTo>
                  <a:pt x="34" y="563"/>
                  <a:pt x="34" y="570"/>
                  <a:pt x="29" y="570"/>
                </a:cubicBezTo>
                <a:close/>
                <a:moveTo>
                  <a:pt x="71" y="581"/>
                </a:moveTo>
                <a:cubicBezTo>
                  <a:pt x="70" y="581"/>
                  <a:pt x="70" y="581"/>
                  <a:pt x="70" y="581"/>
                </a:cubicBezTo>
                <a:cubicBezTo>
                  <a:pt x="70" y="580"/>
                  <a:pt x="70" y="580"/>
                  <a:pt x="70" y="580"/>
                </a:cubicBezTo>
                <a:cubicBezTo>
                  <a:pt x="69" y="580"/>
                  <a:pt x="69" y="580"/>
                  <a:pt x="69" y="580"/>
                </a:cubicBezTo>
                <a:cubicBezTo>
                  <a:pt x="69" y="580"/>
                  <a:pt x="69" y="580"/>
                  <a:pt x="69" y="580"/>
                </a:cubicBezTo>
                <a:cubicBezTo>
                  <a:pt x="69" y="580"/>
                  <a:pt x="69" y="580"/>
                  <a:pt x="69" y="580"/>
                </a:cubicBezTo>
                <a:cubicBezTo>
                  <a:pt x="68" y="580"/>
                  <a:pt x="68" y="580"/>
                  <a:pt x="68" y="580"/>
                </a:cubicBezTo>
                <a:cubicBezTo>
                  <a:pt x="68" y="579"/>
                  <a:pt x="68" y="579"/>
                  <a:pt x="68" y="579"/>
                </a:cubicBezTo>
                <a:cubicBezTo>
                  <a:pt x="67" y="579"/>
                  <a:pt x="67" y="579"/>
                  <a:pt x="67" y="579"/>
                </a:cubicBezTo>
                <a:cubicBezTo>
                  <a:pt x="67" y="579"/>
                  <a:pt x="67" y="579"/>
                  <a:pt x="67" y="579"/>
                </a:cubicBezTo>
                <a:cubicBezTo>
                  <a:pt x="66" y="579"/>
                  <a:pt x="66" y="579"/>
                  <a:pt x="66" y="579"/>
                </a:cubicBezTo>
                <a:cubicBezTo>
                  <a:pt x="66" y="579"/>
                  <a:pt x="66" y="579"/>
                  <a:pt x="66" y="579"/>
                </a:cubicBezTo>
                <a:cubicBezTo>
                  <a:pt x="65" y="578"/>
                  <a:pt x="65" y="578"/>
                  <a:pt x="65" y="578"/>
                </a:cubicBezTo>
                <a:cubicBezTo>
                  <a:pt x="65" y="578"/>
                  <a:pt x="65" y="578"/>
                  <a:pt x="65" y="578"/>
                </a:cubicBezTo>
                <a:cubicBezTo>
                  <a:pt x="64" y="578"/>
                  <a:pt x="64" y="578"/>
                  <a:pt x="64" y="578"/>
                </a:cubicBezTo>
                <a:cubicBezTo>
                  <a:pt x="64" y="578"/>
                  <a:pt x="64" y="578"/>
                  <a:pt x="64" y="578"/>
                </a:cubicBezTo>
                <a:cubicBezTo>
                  <a:pt x="60" y="575"/>
                  <a:pt x="63" y="569"/>
                  <a:pt x="67" y="571"/>
                </a:cubicBezTo>
                <a:cubicBezTo>
                  <a:pt x="67" y="571"/>
                  <a:pt x="67" y="571"/>
                  <a:pt x="67" y="571"/>
                </a:cubicBezTo>
                <a:cubicBezTo>
                  <a:pt x="68" y="571"/>
                  <a:pt x="68" y="571"/>
                  <a:pt x="68" y="571"/>
                </a:cubicBezTo>
                <a:cubicBezTo>
                  <a:pt x="68" y="571"/>
                  <a:pt x="68" y="571"/>
                  <a:pt x="68" y="571"/>
                </a:cubicBezTo>
                <a:cubicBezTo>
                  <a:pt x="69" y="571"/>
                  <a:pt x="69" y="571"/>
                  <a:pt x="69" y="571"/>
                </a:cubicBezTo>
                <a:cubicBezTo>
                  <a:pt x="69" y="571"/>
                  <a:pt x="69" y="571"/>
                  <a:pt x="69" y="571"/>
                </a:cubicBezTo>
                <a:cubicBezTo>
                  <a:pt x="70" y="572"/>
                  <a:pt x="70" y="572"/>
                  <a:pt x="70" y="572"/>
                </a:cubicBezTo>
                <a:cubicBezTo>
                  <a:pt x="70" y="572"/>
                  <a:pt x="70" y="572"/>
                  <a:pt x="70" y="572"/>
                </a:cubicBezTo>
                <a:cubicBezTo>
                  <a:pt x="71" y="572"/>
                  <a:pt x="71" y="572"/>
                  <a:pt x="71" y="572"/>
                </a:cubicBezTo>
                <a:cubicBezTo>
                  <a:pt x="71" y="572"/>
                  <a:pt x="71" y="572"/>
                  <a:pt x="71" y="572"/>
                </a:cubicBezTo>
                <a:cubicBezTo>
                  <a:pt x="72" y="573"/>
                  <a:pt x="72" y="573"/>
                  <a:pt x="72" y="573"/>
                </a:cubicBezTo>
                <a:cubicBezTo>
                  <a:pt x="72" y="573"/>
                  <a:pt x="72" y="573"/>
                  <a:pt x="72" y="573"/>
                </a:cubicBezTo>
                <a:cubicBezTo>
                  <a:pt x="73" y="573"/>
                  <a:pt x="73" y="573"/>
                  <a:pt x="73" y="573"/>
                </a:cubicBezTo>
                <a:cubicBezTo>
                  <a:pt x="73" y="574"/>
                  <a:pt x="73" y="574"/>
                  <a:pt x="73" y="574"/>
                </a:cubicBezTo>
                <a:cubicBezTo>
                  <a:pt x="74" y="574"/>
                  <a:pt x="74" y="574"/>
                  <a:pt x="74" y="574"/>
                </a:cubicBezTo>
                <a:cubicBezTo>
                  <a:pt x="74" y="574"/>
                  <a:pt x="74" y="574"/>
                  <a:pt x="75" y="574"/>
                </a:cubicBezTo>
                <a:cubicBezTo>
                  <a:pt x="78" y="577"/>
                  <a:pt x="75" y="583"/>
                  <a:pt x="71" y="581"/>
                </a:cubicBezTo>
                <a:close/>
                <a:moveTo>
                  <a:pt x="105" y="610"/>
                </a:moveTo>
                <a:cubicBezTo>
                  <a:pt x="104" y="609"/>
                  <a:pt x="104" y="609"/>
                  <a:pt x="104" y="609"/>
                </a:cubicBezTo>
                <a:cubicBezTo>
                  <a:pt x="104" y="608"/>
                  <a:pt x="104" y="608"/>
                  <a:pt x="104" y="608"/>
                </a:cubicBezTo>
                <a:cubicBezTo>
                  <a:pt x="103" y="608"/>
                  <a:pt x="103" y="608"/>
                  <a:pt x="103" y="608"/>
                </a:cubicBezTo>
                <a:cubicBezTo>
                  <a:pt x="103" y="607"/>
                  <a:pt x="103" y="607"/>
                  <a:pt x="103" y="607"/>
                </a:cubicBezTo>
                <a:cubicBezTo>
                  <a:pt x="102" y="607"/>
                  <a:pt x="102" y="607"/>
                  <a:pt x="102" y="607"/>
                </a:cubicBezTo>
                <a:cubicBezTo>
                  <a:pt x="102" y="606"/>
                  <a:pt x="102" y="606"/>
                  <a:pt x="102" y="606"/>
                </a:cubicBezTo>
                <a:cubicBezTo>
                  <a:pt x="102" y="606"/>
                  <a:pt x="102" y="606"/>
                  <a:pt x="102" y="606"/>
                </a:cubicBezTo>
                <a:cubicBezTo>
                  <a:pt x="101" y="605"/>
                  <a:pt x="101" y="605"/>
                  <a:pt x="101" y="605"/>
                </a:cubicBezTo>
                <a:cubicBezTo>
                  <a:pt x="101" y="604"/>
                  <a:pt x="101" y="604"/>
                  <a:pt x="101" y="604"/>
                </a:cubicBezTo>
                <a:cubicBezTo>
                  <a:pt x="100" y="604"/>
                  <a:pt x="100" y="604"/>
                  <a:pt x="100" y="604"/>
                </a:cubicBezTo>
                <a:cubicBezTo>
                  <a:pt x="100" y="603"/>
                  <a:pt x="100" y="603"/>
                  <a:pt x="100" y="603"/>
                </a:cubicBezTo>
                <a:cubicBezTo>
                  <a:pt x="99" y="603"/>
                  <a:pt x="99" y="603"/>
                  <a:pt x="99" y="603"/>
                </a:cubicBezTo>
                <a:cubicBezTo>
                  <a:pt x="99" y="603"/>
                  <a:pt x="99" y="602"/>
                  <a:pt x="99" y="602"/>
                </a:cubicBezTo>
                <a:cubicBezTo>
                  <a:pt x="97" y="598"/>
                  <a:pt x="102" y="595"/>
                  <a:pt x="105" y="597"/>
                </a:cubicBezTo>
                <a:cubicBezTo>
                  <a:pt x="105" y="597"/>
                  <a:pt x="105" y="598"/>
                  <a:pt x="105" y="598"/>
                </a:cubicBezTo>
                <a:cubicBezTo>
                  <a:pt x="105" y="598"/>
                  <a:pt x="105" y="598"/>
                  <a:pt x="105" y="598"/>
                </a:cubicBezTo>
                <a:cubicBezTo>
                  <a:pt x="106" y="599"/>
                  <a:pt x="106" y="599"/>
                  <a:pt x="106" y="599"/>
                </a:cubicBezTo>
                <a:cubicBezTo>
                  <a:pt x="106" y="599"/>
                  <a:pt x="106" y="599"/>
                  <a:pt x="106" y="599"/>
                </a:cubicBezTo>
                <a:cubicBezTo>
                  <a:pt x="107" y="600"/>
                  <a:pt x="107" y="600"/>
                  <a:pt x="107" y="600"/>
                </a:cubicBezTo>
                <a:cubicBezTo>
                  <a:pt x="107" y="601"/>
                  <a:pt x="107" y="601"/>
                  <a:pt x="107" y="601"/>
                </a:cubicBezTo>
                <a:cubicBezTo>
                  <a:pt x="108" y="601"/>
                  <a:pt x="108" y="601"/>
                  <a:pt x="108" y="601"/>
                </a:cubicBezTo>
                <a:cubicBezTo>
                  <a:pt x="108" y="602"/>
                  <a:pt x="108" y="602"/>
                  <a:pt x="108" y="602"/>
                </a:cubicBezTo>
                <a:cubicBezTo>
                  <a:pt x="109" y="602"/>
                  <a:pt x="109" y="602"/>
                  <a:pt x="109" y="602"/>
                </a:cubicBezTo>
                <a:cubicBezTo>
                  <a:pt x="109" y="603"/>
                  <a:pt x="109" y="603"/>
                  <a:pt x="109" y="603"/>
                </a:cubicBezTo>
                <a:cubicBezTo>
                  <a:pt x="110" y="604"/>
                  <a:pt x="110" y="604"/>
                  <a:pt x="110" y="604"/>
                </a:cubicBezTo>
                <a:cubicBezTo>
                  <a:pt x="110" y="604"/>
                  <a:pt x="110" y="604"/>
                  <a:pt x="110" y="604"/>
                </a:cubicBezTo>
                <a:cubicBezTo>
                  <a:pt x="110" y="604"/>
                  <a:pt x="110" y="604"/>
                  <a:pt x="110" y="604"/>
                </a:cubicBezTo>
                <a:cubicBezTo>
                  <a:pt x="112" y="608"/>
                  <a:pt x="108" y="612"/>
                  <a:pt x="105" y="610"/>
                </a:cubicBezTo>
                <a:close/>
                <a:moveTo>
                  <a:pt x="124" y="653"/>
                </a:moveTo>
                <a:cubicBezTo>
                  <a:pt x="122" y="653"/>
                  <a:pt x="121" y="652"/>
                  <a:pt x="121" y="650"/>
                </a:cubicBezTo>
                <a:cubicBezTo>
                  <a:pt x="121" y="650"/>
                  <a:pt x="121" y="650"/>
                  <a:pt x="121" y="650"/>
                </a:cubicBezTo>
                <a:cubicBezTo>
                  <a:pt x="121" y="649"/>
                  <a:pt x="121" y="649"/>
                  <a:pt x="121" y="649"/>
                </a:cubicBezTo>
                <a:cubicBezTo>
                  <a:pt x="120" y="648"/>
                  <a:pt x="120" y="648"/>
                  <a:pt x="120" y="648"/>
                </a:cubicBezTo>
                <a:cubicBezTo>
                  <a:pt x="120" y="647"/>
                  <a:pt x="120" y="647"/>
                  <a:pt x="120" y="647"/>
                </a:cubicBezTo>
                <a:cubicBezTo>
                  <a:pt x="120" y="646"/>
                  <a:pt x="120" y="646"/>
                  <a:pt x="120" y="646"/>
                </a:cubicBezTo>
                <a:cubicBezTo>
                  <a:pt x="120" y="645"/>
                  <a:pt x="120" y="645"/>
                  <a:pt x="120" y="645"/>
                </a:cubicBezTo>
                <a:cubicBezTo>
                  <a:pt x="120" y="644"/>
                  <a:pt x="120" y="644"/>
                  <a:pt x="120" y="644"/>
                </a:cubicBezTo>
                <a:cubicBezTo>
                  <a:pt x="119" y="644"/>
                  <a:pt x="119" y="644"/>
                  <a:pt x="119" y="644"/>
                </a:cubicBezTo>
                <a:cubicBezTo>
                  <a:pt x="119" y="643"/>
                  <a:pt x="119" y="643"/>
                  <a:pt x="119" y="643"/>
                </a:cubicBezTo>
                <a:cubicBezTo>
                  <a:pt x="119" y="643"/>
                  <a:pt x="119" y="643"/>
                  <a:pt x="119" y="643"/>
                </a:cubicBezTo>
                <a:cubicBezTo>
                  <a:pt x="119" y="639"/>
                  <a:pt x="121" y="638"/>
                  <a:pt x="124" y="638"/>
                </a:cubicBezTo>
                <a:cubicBezTo>
                  <a:pt x="125" y="638"/>
                  <a:pt x="126" y="639"/>
                  <a:pt x="126" y="641"/>
                </a:cubicBezTo>
                <a:cubicBezTo>
                  <a:pt x="127" y="642"/>
                  <a:pt x="127" y="642"/>
                  <a:pt x="127" y="642"/>
                </a:cubicBezTo>
                <a:cubicBezTo>
                  <a:pt x="127" y="643"/>
                  <a:pt x="127" y="643"/>
                  <a:pt x="127" y="643"/>
                </a:cubicBezTo>
                <a:cubicBezTo>
                  <a:pt x="127" y="644"/>
                  <a:pt x="127" y="644"/>
                  <a:pt x="127" y="644"/>
                </a:cubicBezTo>
                <a:cubicBezTo>
                  <a:pt x="127" y="645"/>
                  <a:pt x="127" y="645"/>
                  <a:pt x="127" y="645"/>
                </a:cubicBezTo>
                <a:cubicBezTo>
                  <a:pt x="127" y="646"/>
                  <a:pt x="127" y="646"/>
                  <a:pt x="127" y="646"/>
                </a:cubicBezTo>
                <a:cubicBezTo>
                  <a:pt x="128" y="647"/>
                  <a:pt x="128" y="647"/>
                  <a:pt x="128" y="647"/>
                </a:cubicBezTo>
                <a:cubicBezTo>
                  <a:pt x="128" y="648"/>
                  <a:pt x="128" y="648"/>
                  <a:pt x="128" y="648"/>
                </a:cubicBezTo>
                <a:cubicBezTo>
                  <a:pt x="128" y="649"/>
                  <a:pt x="128" y="649"/>
                  <a:pt x="128" y="649"/>
                </a:cubicBezTo>
                <a:cubicBezTo>
                  <a:pt x="128" y="649"/>
                  <a:pt x="128" y="649"/>
                  <a:pt x="128" y="649"/>
                </a:cubicBezTo>
                <a:cubicBezTo>
                  <a:pt x="128" y="649"/>
                  <a:pt x="128" y="649"/>
                  <a:pt x="128" y="649"/>
                </a:cubicBezTo>
                <a:cubicBezTo>
                  <a:pt x="129" y="652"/>
                  <a:pt x="126" y="654"/>
                  <a:pt x="124" y="653"/>
                </a:cubicBezTo>
                <a:close/>
                <a:moveTo>
                  <a:pt x="170" y="515"/>
                </a:moveTo>
                <a:cubicBezTo>
                  <a:pt x="169" y="515"/>
                  <a:pt x="167" y="513"/>
                  <a:pt x="167" y="511"/>
                </a:cubicBezTo>
                <a:cubicBezTo>
                  <a:pt x="167" y="509"/>
                  <a:pt x="167" y="509"/>
                  <a:pt x="167" y="509"/>
                </a:cubicBezTo>
                <a:cubicBezTo>
                  <a:pt x="167" y="507"/>
                  <a:pt x="167" y="507"/>
                  <a:pt x="167" y="507"/>
                </a:cubicBezTo>
                <a:cubicBezTo>
                  <a:pt x="167" y="505"/>
                  <a:pt x="167" y="505"/>
                  <a:pt x="167" y="505"/>
                </a:cubicBezTo>
                <a:cubicBezTo>
                  <a:pt x="166" y="503"/>
                  <a:pt x="166" y="503"/>
                  <a:pt x="166" y="503"/>
                </a:cubicBezTo>
                <a:cubicBezTo>
                  <a:pt x="166" y="501"/>
                  <a:pt x="168" y="499"/>
                  <a:pt x="170" y="499"/>
                </a:cubicBezTo>
                <a:cubicBezTo>
                  <a:pt x="171" y="499"/>
                  <a:pt x="172" y="500"/>
                  <a:pt x="173" y="500"/>
                </a:cubicBezTo>
                <a:cubicBezTo>
                  <a:pt x="174" y="501"/>
                  <a:pt x="174" y="502"/>
                  <a:pt x="174" y="503"/>
                </a:cubicBezTo>
                <a:cubicBezTo>
                  <a:pt x="174" y="505"/>
                  <a:pt x="174" y="505"/>
                  <a:pt x="174" y="505"/>
                </a:cubicBezTo>
                <a:cubicBezTo>
                  <a:pt x="174" y="507"/>
                  <a:pt x="174" y="507"/>
                  <a:pt x="174" y="507"/>
                </a:cubicBezTo>
                <a:cubicBezTo>
                  <a:pt x="174" y="509"/>
                  <a:pt x="174" y="509"/>
                  <a:pt x="174" y="509"/>
                </a:cubicBezTo>
                <a:cubicBezTo>
                  <a:pt x="174" y="511"/>
                  <a:pt x="174" y="511"/>
                  <a:pt x="174" y="511"/>
                </a:cubicBezTo>
                <a:cubicBezTo>
                  <a:pt x="174" y="511"/>
                  <a:pt x="174" y="511"/>
                  <a:pt x="174" y="512"/>
                </a:cubicBezTo>
                <a:cubicBezTo>
                  <a:pt x="174" y="514"/>
                  <a:pt x="172" y="515"/>
                  <a:pt x="170" y="515"/>
                </a:cubicBezTo>
                <a:close/>
                <a:moveTo>
                  <a:pt x="179" y="560"/>
                </a:moveTo>
                <a:cubicBezTo>
                  <a:pt x="178" y="560"/>
                  <a:pt x="178" y="559"/>
                  <a:pt x="177" y="558"/>
                </a:cubicBezTo>
                <a:cubicBezTo>
                  <a:pt x="177" y="557"/>
                  <a:pt x="177" y="557"/>
                  <a:pt x="177" y="557"/>
                </a:cubicBezTo>
                <a:cubicBezTo>
                  <a:pt x="176" y="555"/>
                  <a:pt x="176" y="555"/>
                  <a:pt x="176" y="555"/>
                </a:cubicBezTo>
                <a:cubicBezTo>
                  <a:pt x="175" y="554"/>
                  <a:pt x="175" y="554"/>
                  <a:pt x="175" y="554"/>
                </a:cubicBezTo>
                <a:cubicBezTo>
                  <a:pt x="175" y="552"/>
                  <a:pt x="175" y="552"/>
                  <a:pt x="175" y="552"/>
                </a:cubicBezTo>
                <a:cubicBezTo>
                  <a:pt x="174" y="551"/>
                  <a:pt x="174" y="551"/>
                  <a:pt x="174" y="551"/>
                </a:cubicBezTo>
                <a:cubicBezTo>
                  <a:pt x="173" y="549"/>
                  <a:pt x="175" y="546"/>
                  <a:pt x="177" y="546"/>
                </a:cubicBezTo>
                <a:cubicBezTo>
                  <a:pt x="178" y="545"/>
                  <a:pt x="178" y="545"/>
                  <a:pt x="179" y="546"/>
                </a:cubicBezTo>
                <a:cubicBezTo>
                  <a:pt x="180" y="546"/>
                  <a:pt x="181" y="547"/>
                  <a:pt x="181" y="548"/>
                </a:cubicBezTo>
                <a:cubicBezTo>
                  <a:pt x="182" y="549"/>
                  <a:pt x="182" y="549"/>
                  <a:pt x="182" y="549"/>
                </a:cubicBezTo>
                <a:cubicBezTo>
                  <a:pt x="182" y="551"/>
                  <a:pt x="182" y="551"/>
                  <a:pt x="182" y="551"/>
                </a:cubicBezTo>
                <a:cubicBezTo>
                  <a:pt x="183" y="553"/>
                  <a:pt x="183" y="553"/>
                  <a:pt x="183" y="553"/>
                </a:cubicBezTo>
                <a:cubicBezTo>
                  <a:pt x="183" y="554"/>
                  <a:pt x="183" y="554"/>
                  <a:pt x="183" y="554"/>
                </a:cubicBezTo>
                <a:cubicBezTo>
                  <a:pt x="184" y="555"/>
                  <a:pt x="184" y="555"/>
                  <a:pt x="184" y="555"/>
                </a:cubicBezTo>
                <a:cubicBezTo>
                  <a:pt x="184" y="555"/>
                  <a:pt x="184" y="556"/>
                  <a:pt x="184" y="556"/>
                </a:cubicBezTo>
                <a:cubicBezTo>
                  <a:pt x="185" y="559"/>
                  <a:pt x="182" y="561"/>
                  <a:pt x="179" y="560"/>
                </a:cubicBezTo>
                <a:close/>
                <a:moveTo>
                  <a:pt x="203" y="598"/>
                </a:moveTo>
                <a:cubicBezTo>
                  <a:pt x="203" y="598"/>
                  <a:pt x="203" y="598"/>
                  <a:pt x="203" y="598"/>
                </a:cubicBezTo>
                <a:cubicBezTo>
                  <a:pt x="203" y="598"/>
                  <a:pt x="203" y="598"/>
                  <a:pt x="203" y="598"/>
                </a:cubicBezTo>
                <a:cubicBezTo>
                  <a:pt x="202" y="597"/>
                  <a:pt x="202" y="597"/>
                  <a:pt x="202" y="597"/>
                </a:cubicBezTo>
                <a:cubicBezTo>
                  <a:pt x="201" y="596"/>
                  <a:pt x="201" y="596"/>
                  <a:pt x="201" y="596"/>
                </a:cubicBezTo>
                <a:cubicBezTo>
                  <a:pt x="200" y="594"/>
                  <a:pt x="200" y="594"/>
                  <a:pt x="200" y="594"/>
                </a:cubicBezTo>
                <a:cubicBezTo>
                  <a:pt x="199" y="593"/>
                  <a:pt x="199" y="593"/>
                  <a:pt x="199" y="593"/>
                </a:cubicBezTo>
                <a:cubicBezTo>
                  <a:pt x="198" y="592"/>
                  <a:pt x="198" y="592"/>
                  <a:pt x="198" y="592"/>
                </a:cubicBezTo>
                <a:cubicBezTo>
                  <a:pt x="198" y="592"/>
                  <a:pt x="197" y="592"/>
                  <a:pt x="197" y="591"/>
                </a:cubicBezTo>
                <a:cubicBezTo>
                  <a:pt x="196" y="587"/>
                  <a:pt x="200" y="584"/>
                  <a:pt x="203" y="587"/>
                </a:cubicBezTo>
                <a:cubicBezTo>
                  <a:pt x="203" y="587"/>
                  <a:pt x="203" y="587"/>
                  <a:pt x="203" y="587"/>
                </a:cubicBezTo>
                <a:cubicBezTo>
                  <a:pt x="204" y="588"/>
                  <a:pt x="204" y="588"/>
                  <a:pt x="204" y="588"/>
                </a:cubicBezTo>
                <a:cubicBezTo>
                  <a:pt x="205" y="589"/>
                  <a:pt x="205" y="589"/>
                  <a:pt x="205" y="589"/>
                </a:cubicBezTo>
                <a:cubicBezTo>
                  <a:pt x="206" y="590"/>
                  <a:pt x="206" y="590"/>
                  <a:pt x="206" y="590"/>
                </a:cubicBezTo>
                <a:cubicBezTo>
                  <a:pt x="207" y="591"/>
                  <a:pt x="207" y="591"/>
                  <a:pt x="207" y="591"/>
                </a:cubicBezTo>
                <a:cubicBezTo>
                  <a:pt x="208" y="593"/>
                  <a:pt x="208" y="593"/>
                  <a:pt x="208" y="593"/>
                </a:cubicBezTo>
                <a:cubicBezTo>
                  <a:pt x="208" y="593"/>
                  <a:pt x="208" y="593"/>
                  <a:pt x="208" y="593"/>
                </a:cubicBezTo>
                <a:cubicBezTo>
                  <a:pt x="209" y="593"/>
                  <a:pt x="209" y="593"/>
                  <a:pt x="209" y="594"/>
                </a:cubicBezTo>
                <a:cubicBezTo>
                  <a:pt x="211" y="598"/>
                  <a:pt x="206" y="601"/>
                  <a:pt x="203" y="598"/>
                </a:cubicBezTo>
                <a:close/>
                <a:moveTo>
                  <a:pt x="241" y="625"/>
                </a:moveTo>
                <a:cubicBezTo>
                  <a:pt x="240" y="625"/>
                  <a:pt x="240" y="625"/>
                  <a:pt x="240" y="625"/>
                </a:cubicBezTo>
                <a:cubicBezTo>
                  <a:pt x="239" y="625"/>
                  <a:pt x="239" y="625"/>
                  <a:pt x="239" y="625"/>
                </a:cubicBezTo>
                <a:cubicBezTo>
                  <a:pt x="239" y="624"/>
                  <a:pt x="239" y="624"/>
                  <a:pt x="239" y="624"/>
                </a:cubicBezTo>
                <a:cubicBezTo>
                  <a:pt x="237" y="623"/>
                  <a:pt x="237" y="623"/>
                  <a:pt x="237" y="623"/>
                </a:cubicBezTo>
                <a:cubicBezTo>
                  <a:pt x="236" y="623"/>
                  <a:pt x="236" y="623"/>
                  <a:pt x="236" y="623"/>
                </a:cubicBezTo>
                <a:cubicBezTo>
                  <a:pt x="234" y="622"/>
                  <a:pt x="234" y="622"/>
                  <a:pt x="234" y="622"/>
                </a:cubicBezTo>
                <a:cubicBezTo>
                  <a:pt x="231" y="620"/>
                  <a:pt x="232" y="615"/>
                  <a:pt x="235" y="614"/>
                </a:cubicBezTo>
                <a:cubicBezTo>
                  <a:pt x="236" y="614"/>
                  <a:pt x="237" y="615"/>
                  <a:pt x="238" y="615"/>
                </a:cubicBezTo>
                <a:cubicBezTo>
                  <a:pt x="239" y="616"/>
                  <a:pt x="239" y="616"/>
                  <a:pt x="239" y="616"/>
                </a:cubicBezTo>
                <a:cubicBezTo>
                  <a:pt x="239" y="616"/>
                  <a:pt x="239" y="616"/>
                  <a:pt x="239" y="616"/>
                </a:cubicBezTo>
                <a:cubicBezTo>
                  <a:pt x="240" y="616"/>
                  <a:pt x="240" y="616"/>
                  <a:pt x="240" y="616"/>
                </a:cubicBezTo>
                <a:cubicBezTo>
                  <a:pt x="242" y="617"/>
                  <a:pt x="242" y="617"/>
                  <a:pt x="242" y="617"/>
                </a:cubicBezTo>
                <a:cubicBezTo>
                  <a:pt x="243" y="618"/>
                  <a:pt x="243" y="618"/>
                  <a:pt x="243" y="618"/>
                </a:cubicBezTo>
                <a:cubicBezTo>
                  <a:pt x="244" y="618"/>
                  <a:pt x="244" y="618"/>
                  <a:pt x="244" y="618"/>
                </a:cubicBezTo>
                <a:cubicBezTo>
                  <a:pt x="245" y="619"/>
                  <a:pt x="245" y="619"/>
                  <a:pt x="245" y="619"/>
                </a:cubicBezTo>
                <a:cubicBezTo>
                  <a:pt x="248" y="622"/>
                  <a:pt x="245" y="627"/>
                  <a:pt x="241" y="625"/>
                </a:cubicBezTo>
                <a:close/>
                <a:moveTo>
                  <a:pt x="285" y="640"/>
                </a:moveTo>
                <a:cubicBezTo>
                  <a:pt x="284" y="639"/>
                  <a:pt x="284" y="639"/>
                  <a:pt x="284" y="639"/>
                </a:cubicBezTo>
                <a:cubicBezTo>
                  <a:pt x="282" y="639"/>
                  <a:pt x="282" y="639"/>
                  <a:pt x="282" y="639"/>
                </a:cubicBezTo>
                <a:cubicBezTo>
                  <a:pt x="282" y="639"/>
                  <a:pt x="282" y="639"/>
                  <a:pt x="282" y="639"/>
                </a:cubicBezTo>
                <a:cubicBezTo>
                  <a:pt x="280" y="639"/>
                  <a:pt x="280" y="639"/>
                  <a:pt x="280" y="639"/>
                </a:cubicBezTo>
                <a:cubicBezTo>
                  <a:pt x="279" y="638"/>
                  <a:pt x="279" y="638"/>
                  <a:pt x="279" y="638"/>
                </a:cubicBezTo>
                <a:cubicBezTo>
                  <a:pt x="277" y="638"/>
                  <a:pt x="277" y="638"/>
                  <a:pt x="277" y="638"/>
                </a:cubicBezTo>
                <a:cubicBezTo>
                  <a:pt x="274" y="637"/>
                  <a:pt x="273" y="632"/>
                  <a:pt x="276" y="631"/>
                </a:cubicBezTo>
                <a:cubicBezTo>
                  <a:pt x="277" y="630"/>
                  <a:pt x="278" y="630"/>
                  <a:pt x="279" y="630"/>
                </a:cubicBezTo>
                <a:cubicBezTo>
                  <a:pt x="280" y="631"/>
                  <a:pt x="280" y="631"/>
                  <a:pt x="280" y="631"/>
                </a:cubicBezTo>
                <a:cubicBezTo>
                  <a:pt x="282" y="631"/>
                  <a:pt x="282" y="631"/>
                  <a:pt x="282" y="631"/>
                </a:cubicBezTo>
                <a:cubicBezTo>
                  <a:pt x="282" y="631"/>
                  <a:pt x="282" y="631"/>
                  <a:pt x="282" y="631"/>
                </a:cubicBezTo>
                <a:cubicBezTo>
                  <a:pt x="283" y="631"/>
                  <a:pt x="283" y="631"/>
                  <a:pt x="283" y="631"/>
                </a:cubicBezTo>
                <a:cubicBezTo>
                  <a:pt x="285" y="632"/>
                  <a:pt x="285" y="632"/>
                  <a:pt x="285" y="632"/>
                </a:cubicBezTo>
                <a:cubicBezTo>
                  <a:pt x="286" y="632"/>
                  <a:pt x="286" y="632"/>
                  <a:pt x="286" y="632"/>
                </a:cubicBezTo>
                <a:cubicBezTo>
                  <a:pt x="287" y="632"/>
                  <a:pt x="289" y="633"/>
                  <a:pt x="289" y="635"/>
                </a:cubicBezTo>
                <a:cubicBezTo>
                  <a:pt x="289" y="638"/>
                  <a:pt x="287" y="640"/>
                  <a:pt x="285" y="640"/>
                </a:cubicBezTo>
                <a:close/>
                <a:moveTo>
                  <a:pt x="330" y="641"/>
                </a:moveTo>
                <a:cubicBezTo>
                  <a:pt x="330" y="641"/>
                  <a:pt x="330" y="641"/>
                  <a:pt x="330" y="641"/>
                </a:cubicBezTo>
                <a:cubicBezTo>
                  <a:pt x="328" y="642"/>
                  <a:pt x="328" y="642"/>
                  <a:pt x="328" y="642"/>
                </a:cubicBezTo>
                <a:cubicBezTo>
                  <a:pt x="326" y="642"/>
                  <a:pt x="326" y="642"/>
                  <a:pt x="326" y="642"/>
                </a:cubicBezTo>
                <a:cubicBezTo>
                  <a:pt x="326" y="642"/>
                  <a:pt x="326" y="642"/>
                  <a:pt x="326" y="642"/>
                </a:cubicBezTo>
                <a:cubicBezTo>
                  <a:pt x="325" y="642"/>
                  <a:pt x="325" y="642"/>
                  <a:pt x="325" y="642"/>
                </a:cubicBezTo>
                <a:cubicBezTo>
                  <a:pt x="323" y="642"/>
                  <a:pt x="323" y="642"/>
                  <a:pt x="323" y="642"/>
                </a:cubicBezTo>
                <a:cubicBezTo>
                  <a:pt x="322" y="642"/>
                  <a:pt x="322" y="642"/>
                  <a:pt x="322" y="642"/>
                </a:cubicBezTo>
                <a:cubicBezTo>
                  <a:pt x="322" y="642"/>
                  <a:pt x="322" y="642"/>
                  <a:pt x="322" y="642"/>
                </a:cubicBezTo>
                <a:cubicBezTo>
                  <a:pt x="317" y="641"/>
                  <a:pt x="318" y="634"/>
                  <a:pt x="322" y="634"/>
                </a:cubicBezTo>
                <a:cubicBezTo>
                  <a:pt x="323" y="634"/>
                  <a:pt x="323" y="634"/>
                  <a:pt x="323" y="634"/>
                </a:cubicBezTo>
                <a:cubicBezTo>
                  <a:pt x="324" y="634"/>
                  <a:pt x="324" y="634"/>
                  <a:pt x="324" y="634"/>
                </a:cubicBezTo>
                <a:cubicBezTo>
                  <a:pt x="326" y="634"/>
                  <a:pt x="326" y="634"/>
                  <a:pt x="326" y="634"/>
                </a:cubicBezTo>
                <a:cubicBezTo>
                  <a:pt x="326" y="634"/>
                  <a:pt x="326" y="634"/>
                  <a:pt x="326" y="634"/>
                </a:cubicBezTo>
                <a:cubicBezTo>
                  <a:pt x="327" y="634"/>
                  <a:pt x="327" y="634"/>
                  <a:pt x="327" y="634"/>
                </a:cubicBezTo>
                <a:cubicBezTo>
                  <a:pt x="329" y="634"/>
                  <a:pt x="329" y="634"/>
                  <a:pt x="329" y="634"/>
                </a:cubicBezTo>
                <a:cubicBezTo>
                  <a:pt x="329" y="633"/>
                  <a:pt x="329" y="633"/>
                  <a:pt x="329" y="633"/>
                </a:cubicBezTo>
                <a:cubicBezTo>
                  <a:pt x="330" y="633"/>
                  <a:pt x="330" y="633"/>
                  <a:pt x="330" y="633"/>
                </a:cubicBezTo>
                <a:cubicBezTo>
                  <a:pt x="335" y="634"/>
                  <a:pt x="335" y="641"/>
                  <a:pt x="330" y="641"/>
                </a:cubicBezTo>
                <a:close/>
                <a:moveTo>
                  <a:pt x="375" y="631"/>
                </a:moveTo>
                <a:cubicBezTo>
                  <a:pt x="373" y="632"/>
                  <a:pt x="373" y="632"/>
                  <a:pt x="373" y="632"/>
                </a:cubicBezTo>
                <a:cubicBezTo>
                  <a:pt x="371" y="632"/>
                  <a:pt x="371" y="632"/>
                  <a:pt x="371" y="632"/>
                </a:cubicBezTo>
                <a:cubicBezTo>
                  <a:pt x="370" y="633"/>
                  <a:pt x="370" y="633"/>
                  <a:pt x="370" y="633"/>
                </a:cubicBezTo>
                <a:cubicBezTo>
                  <a:pt x="370" y="633"/>
                  <a:pt x="370" y="633"/>
                  <a:pt x="370" y="633"/>
                </a:cubicBezTo>
                <a:cubicBezTo>
                  <a:pt x="368" y="633"/>
                  <a:pt x="368" y="633"/>
                  <a:pt x="368" y="633"/>
                </a:cubicBezTo>
                <a:cubicBezTo>
                  <a:pt x="367" y="634"/>
                  <a:pt x="367" y="634"/>
                  <a:pt x="367" y="634"/>
                </a:cubicBezTo>
                <a:cubicBezTo>
                  <a:pt x="367" y="634"/>
                  <a:pt x="367" y="634"/>
                  <a:pt x="367" y="634"/>
                </a:cubicBezTo>
                <a:cubicBezTo>
                  <a:pt x="362" y="635"/>
                  <a:pt x="361" y="628"/>
                  <a:pt x="365" y="626"/>
                </a:cubicBezTo>
                <a:cubicBezTo>
                  <a:pt x="366" y="626"/>
                  <a:pt x="366" y="626"/>
                  <a:pt x="366" y="626"/>
                </a:cubicBezTo>
                <a:cubicBezTo>
                  <a:pt x="367" y="625"/>
                  <a:pt x="367" y="625"/>
                  <a:pt x="367" y="625"/>
                </a:cubicBezTo>
                <a:cubicBezTo>
                  <a:pt x="369" y="625"/>
                  <a:pt x="369" y="625"/>
                  <a:pt x="369" y="625"/>
                </a:cubicBezTo>
                <a:cubicBezTo>
                  <a:pt x="370" y="625"/>
                  <a:pt x="370" y="625"/>
                  <a:pt x="370" y="625"/>
                </a:cubicBezTo>
                <a:cubicBezTo>
                  <a:pt x="371" y="624"/>
                  <a:pt x="371" y="624"/>
                  <a:pt x="371" y="624"/>
                </a:cubicBezTo>
                <a:cubicBezTo>
                  <a:pt x="372" y="624"/>
                  <a:pt x="372" y="624"/>
                  <a:pt x="372" y="624"/>
                </a:cubicBezTo>
                <a:cubicBezTo>
                  <a:pt x="372" y="624"/>
                  <a:pt x="372" y="624"/>
                  <a:pt x="373" y="624"/>
                </a:cubicBezTo>
                <a:cubicBezTo>
                  <a:pt x="377" y="623"/>
                  <a:pt x="379" y="630"/>
                  <a:pt x="375" y="631"/>
                </a:cubicBezTo>
                <a:close/>
                <a:moveTo>
                  <a:pt x="415" y="608"/>
                </a:moveTo>
                <a:cubicBezTo>
                  <a:pt x="414" y="609"/>
                  <a:pt x="414" y="609"/>
                  <a:pt x="414" y="609"/>
                </a:cubicBezTo>
                <a:cubicBezTo>
                  <a:pt x="413" y="610"/>
                  <a:pt x="413" y="610"/>
                  <a:pt x="413" y="610"/>
                </a:cubicBezTo>
                <a:cubicBezTo>
                  <a:pt x="411" y="611"/>
                  <a:pt x="411" y="611"/>
                  <a:pt x="411" y="611"/>
                </a:cubicBezTo>
                <a:cubicBezTo>
                  <a:pt x="410" y="612"/>
                  <a:pt x="410" y="612"/>
                  <a:pt x="410" y="612"/>
                </a:cubicBezTo>
                <a:cubicBezTo>
                  <a:pt x="409" y="612"/>
                  <a:pt x="409" y="612"/>
                  <a:pt x="409" y="612"/>
                </a:cubicBezTo>
                <a:cubicBezTo>
                  <a:pt x="409" y="613"/>
                  <a:pt x="409" y="613"/>
                  <a:pt x="409" y="613"/>
                </a:cubicBezTo>
                <a:cubicBezTo>
                  <a:pt x="408" y="613"/>
                  <a:pt x="408" y="613"/>
                  <a:pt x="408" y="613"/>
                </a:cubicBezTo>
                <a:cubicBezTo>
                  <a:pt x="408" y="613"/>
                  <a:pt x="408" y="613"/>
                  <a:pt x="408" y="613"/>
                </a:cubicBezTo>
                <a:cubicBezTo>
                  <a:pt x="404" y="615"/>
                  <a:pt x="401" y="609"/>
                  <a:pt x="404" y="606"/>
                </a:cubicBezTo>
                <a:cubicBezTo>
                  <a:pt x="405" y="606"/>
                  <a:pt x="405" y="606"/>
                  <a:pt x="405" y="606"/>
                </a:cubicBezTo>
                <a:cubicBezTo>
                  <a:pt x="406" y="605"/>
                  <a:pt x="406" y="605"/>
                  <a:pt x="406" y="605"/>
                </a:cubicBezTo>
                <a:cubicBezTo>
                  <a:pt x="407" y="604"/>
                  <a:pt x="407" y="604"/>
                  <a:pt x="407" y="604"/>
                </a:cubicBezTo>
                <a:cubicBezTo>
                  <a:pt x="408" y="603"/>
                  <a:pt x="408" y="603"/>
                  <a:pt x="408" y="603"/>
                </a:cubicBezTo>
                <a:cubicBezTo>
                  <a:pt x="409" y="602"/>
                  <a:pt x="409" y="602"/>
                  <a:pt x="409" y="602"/>
                </a:cubicBezTo>
                <a:cubicBezTo>
                  <a:pt x="410" y="602"/>
                  <a:pt x="410" y="602"/>
                  <a:pt x="410" y="602"/>
                </a:cubicBezTo>
                <a:cubicBezTo>
                  <a:pt x="410" y="602"/>
                  <a:pt x="410" y="602"/>
                  <a:pt x="410" y="602"/>
                </a:cubicBezTo>
                <a:cubicBezTo>
                  <a:pt x="411" y="601"/>
                  <a:pt x="411" y="601"/>
                  <a:pt x="412" y="601"/>
                </a:cubicBezTo>
                <a:cubicBezTo>
                  <a:pt x="416" y="600"/>
                  <a:pt x="418" y="606"/>
                  <a:pt x="415" y="608"/>
                </a:cubicBezTo>
                <a:close/>
                <a:moveTo>
                  <a:pt x="409" y="576"/>
                </a:moveTo>
                <a:cubicBezTo>
                  <a:pt x="399" y="587"/>
                  <a:pt x="385" y="596"/>
                  <a:pt x="370" y="602"/>
                </a:cubicBezTo>
                <a:cubicBezTo>
                  <a:pt x="356" y="608"/>
                  <a:pt x="341" y="612"/>
                  <a:pt x="326" y="613"/>
                </a:cubicBezTo>
                <a:cubicBezTo>
                  <a:pt x="322" y="613"/>
                  <a:pt x="318" y="613"/>
                  <a:pt x="314" y="614"/>
                </a:cubicBezTo>
                <a:cubicBezTo>
                  <a:pt x="303" y="614"/>
                  <a:pt x="292" y="613"/>
                  <a:pt x="282" y="611"/>
                </a:cubicBezTo>
                <a:cubicBezTo>
                  <a:pt x="266" y="608"/>
                  <a:pt x="252" y="602"/>
                  <a:pt x="239" y="595"/>
                </a:cubicBezTo>
                <a:cubicBezTo>
                  <a:pt x="224" y="585"/>
                  <a:pt x="211" y="572"/>
                  <a:pt x="203" y="555"/>
                </a:cubicBezTo>
                <a:cubicBezTo>
                  <a:pt x="196" y="540"/>
                  <a:pt x="193" y="523"/>
                  <a:pt x="196" y="502"/>
                </a:cubicBezTo>
                <a:cubicBezTo>
                  <a:pt x="198" y="501"/>
                  <a:pt x="201" y="500"/>
                  <a:pt x="203" y="498"/>
                </a:cubicBezTo>
                <a:cubicBezTo>
                  <a:pt x="220" y="490"/>
                  <a:pt x="231" y="474"/>
                  <a:pt x="239" y="456"/>
                </a:cubicBezTo>
                <a:cubicBezTo>
                  <a:pt x="242" y="449"/>
                  <a:pt x="245" y="442"/>
                  <a:pt x="247" y="434"/>
                </a:cubicBezTo>
                <a:cubicBezTo>
                  <a:pt x="258" y="441"/>
                  <a:pt x="269" y="446"/>
                  <a:pt x="282" y="449"/>
                </a:cubicBezTo>
                <a:cubicBezTo>
                  <a:pt x="292" y="451"/>
                  <a:pt x="303" y="452"/>
                  <a:pt x="314" y="453"/>
                </a:cubicBezTo>
                <a:cubicBezTo>
                  <a:pt x="315" y="453"/>
                  <a:pt x="315" y="453"/>
                  <a:pt x="315" y="453"/>
                </a:cubicBezTo>
                <a:cubicBezTo>
                  <a:pt x="318" y="453"/>
                  <a:pt x="322" y="452"/>
                  <a:pt x="326" y="452"/>
                </a:cubicBezTo>
                <a:cubicBezTo>
                  <a:pt x="342" y="451"/>
                  <a:pt x="356" y="447"/>
                  <a:pt x="370" y="441"/>
                </a:cubicBezTo>
                <a:cubicBezTo>
                  <a:pt x="375" y="439"/>
                  <a:pt x="379" y="436"/>
                  <a:pt x="384" y="434"/>
                </a:cubicBezTo>
                <a:cubicBezTo>
                  <a:pt x="389" y="454"/>
                  <a:pt x="397" y="473"/>
                  <a:pt x="409" y="486"/>
                </a:cubicBezTo>
                <a:cubicBezTo>
                  <a:pt x="416" y="493"/>
                  <a:pt x="423" y="498"/>
                  <a:pt x="431" y="502"/>
                </a:cubicBezTo>
                <a:cubicBezTo>
                  <a:pt x="435" y="533"/>
                  <a:pt x="426" y="557"/>
                  <a:pt x="409" y="576"/>
                </a:cubicBezTo>
                <a:close/>
                <a:moveTo>
                  <a:pt x="445" y="572"/>
                </a:moveTo>
                <a:cubicBezTo>
                  <a:pt x="445" y="572"/>
                  <a:pt x="445" y="572"/>
                  <a:pt x="445" y="572"/>
                </a:cubicBezTo>
                <a:cubicBezTo>
                  <a:pt x="444" y="573"/>
                  <a:pt x="444" y="573"/>
                  <a:pt x="444" y="573"/>
                </a:cubicBezTo>
                <a:cubicBezTo>
                  <a:pt x="443" y="575"/>
                  <a:pt x="443" y="575"/>
                  <a:pt x="443" y="575"/>
                </a:cubicBezTo>
                <a:cubicBezTo>
                  <a:pt x="442" y="576"/>
                  <a:pt x="442" y="576"/>
                  <a:pt x="442" y="576"/>
                </a:cubicBezTo>
                <a:cubicBezTo>
                  <a:pt x="441" y="578"/>
                  <a:pt x="441" y="578"/>
                  <a:pt x="441" y="578"/>
                </a:cubicBezTo>
                <a:cubicBezTo>
                  <a:pt x="441" y="579"/>
                  <a:pt x="441" y="579"/>
                  <a:pt x="441" y="579"/>
                </a:cubicBezTo>
                <a:cubicBezTo>
                  <a:pt x="441" y="579"/>
                  <a:pt x="441" y="579"/>
                  <a:pt x="440" y="579"/>
                </a:cubicBezTo>
                <a:cubicBezTo>
                  <a:pt x="440" y="579"/>
                  <a:pt x="440" y="580"/>
                  <a:pt x="440" y="580"/>
                </a:cubicBezTo>
                <a:cubicBezTo>
                  <a:pt x="437" y="582"/>
                  <a:pt x="432" y="578"/>
                  <a:pt x="435" y="574"/>
                </a:cubicBezTo>
                <a:cubicBezTo>
                  <a:pt x="435" y="573"/>
                  <a:pt x="435" y="573"/>
                  <a:pt x="435" y="573"/>
                </a:cubicBezTo>
                <a:cubicBezTo>
                  <a:pt x="436" y="572"/>
                  <a:pt x="436" y="572"/>
                  <a:pt x="436" y="572"/>
                </a:cubicBezTo>
                <a:cubicBezTo>
                  <a:pt x="437" y="571"/>
                  <a:pt x="437" y="571"/>
                  <a:pt x="437" y="571"/>
                </a:cubicBezTo>
                <a:cubicBezTo>
                  <a:pt x="438" y="569"/>
                  <a:pt x="438" y="569"/>
                  <a:pt x="438" y="569"/>
                </a:cubicBezTo>
                <a:cubicBezTo>
                  <a:pt x="439" y="568"/>
                  <a:pt x="439" y="568"/>
                  <a:pt x="439" y="568"/>
                </a:cubicBezTo>
                <a:cubicBezTo>
                  <a:pt x="439" y="568"/>
                  <a:pt x="439" y="568"/>
                  <a:pt x="439" y="568"/>
                </a:cubicBezTo>
                <a:cubicBezTo>
                  <a:pt x="439" y="567"/>
                  <a:pt x="439" y="567"/>
                  <a:pt x="440" y="567"/>
                </a:cubicBezTo>
                <a:cubicBezTo>
                  <a:pt x="440" y="566"/>
                  <a:pt x="440" y="566"/>
                  <a:pt x="440" y="566"/>
                </a:cubicBezTo>
                <a:cubicBezTo>
                  <a:pt x="443" y="564"/>
                  <a:pt x="447" y="568"/>
                  <a:pt x="445" y="572"/>
                </a:cubicBezTo>
                <a:close/>
                <a:moveTo>
                  <a:pt x="460" y="526"/>
                </a:moveTo>
                <a:cubicBezTo>
                  <a:pt x="460" y="528"/>
                  <a:pt x="460" y="528"/>
                  <a:pt x="460" y="528"/>
                </a:cubicBezTo>
                <a:cubicBezTo>
                  <a:pt x="460" y="530"/>
                  <a:pt x="460" y="530"/>
                  <a:pt x="460" y="530"/>
                </a:cubicBezTo>
                <a:cubicBezTo>
                  <a:pt x="459" y="532"/>
                  <a:pt x="459" y="532"/>
                  <a:pt x="459" y="532"/>
                </a:cubicBezTo>
                <a:cubicBezTo>
                  <a:pt x="459" y="534"/>
                  <a:pt x="459" y="534"/>
                  <a:pt x="459" y="534"/>
                </a:cubicBezTo>
                <a:cubicBezTo>
                  <a:pt x="459" y="534"/>
                  <a:pt x="459" y="534"/>
                  <a:pt x="459" y="534"/>
                </a:cubicBezTo>
                <a:cubicBezTo>
                  <a:pt x="459" y="536"/>
                  <a:pt x="457" y="537"/>
                  <a:pt x="456" y="537"/>
                </a:cubicBezTo>
                <a:cubicBezTo>
                  <a:pt x="455" y="537"/>
                  <a:pt x="454" y="537"/>
                  <a:pt x="453" y="536"/>
                </a:cubicBezTo>
                <a:cubicBezTo>
                  <a:pt x="452" y="535"/>
                  <a:pt x="451" y="534"/>
                  <a:pt x="452" y="532"/>
                </a:cubicBezTo>
                <a:cubicBezTo>
                  <a:pt x="452" y="532"/>
                  <a:pt x="452" y="532"/>
                  <a:pt x="452" y="532"/>
                </a:cubicBezTo>
                <a:cubicBezTo>
                  <a:pt x="452" y="530"/>
                  <a:pt x="452" y="530"/>
                  <a:pt x="452" y="530"/>
                </a:cubicBezTo>
                <a:cubicBezTo>
                  <a:pt x="452" y="528"/>
                  <a:pt x="452" y="528"/>
                  <a:pt x="452" y="528"/>
                </a:cubicBezTo>
                <a:cubicBezTo>
                  <a:pt x="453" y="526"/>
                  <a:pt x="453" y="526"/>
                  <a:pt x="453" y="526"/>
                </a:cubicBezTo>
                <a:cubicBezTo>
                  <a:pt x="453" y="525"/>
                  <a:pt x="453" y="525"/>
                  <a:pt x="453" y="525"/>
                </a:cubicBezTo>
                <a:cubicBezTo>
                  <a:pt x="453" y="524"/>
                  <a:pt x="453" y="524"/>
                  <a:pt x="453" y="524"/>
                </a:cubicBezTo>
                <a:cubicBezTo>
                  <a:pt x="454" y="522"/>
                  <a:pt x="455" y="522"/>
                  <a:pt x="456" y="522"/>
                </a:cubicBezTo>
                <a:cubicBezTo>
                  <a:pt x="458" y="521"/>
                  <a:pt x="461" y="523"/>
                  <a:pt x="460" y="526"/>
                </a:cubicBezTo>
                <a:close/>
                <a:moveTo>
                  <a:pt x="456" y="328"/>
                </a:moveTo>
                <a:cubicBezTo>
                  <a:pt x="452" y="331"/>
                  <a:pt x="447" y="333"/>
                  <a:pt x="442" y="334"/>
                </a:cubicBezTo>
                <a:cubicBezTo>
                  <a:pt x="442" y="335"/>
                  <a:pt x="441" y="337"/>
                  <a:pt x="440" y="339"/>
                </a:cubicBezTo>
                <a:cubicBezTo>
                  <a:pt x="432" y="357"/>
                  <a:pt x="422" y="373"/>
                  <a:pt x="409" y="387"/>
                </a:cubicBezTo>
                <a:cubicBezTo>
                  <a:pt x="398" y="400"/>
                  <a:pt x="385" y="411"/>
                  <a:pt x="370" y="419"/>
                </a:cubicBezTo>
                <a:cubicBezTo>
                  <a:pt x="356" y="426"/>
                  <a:pt x="342" y="430"/>
                  <a:pt x="326" y="432"/>
                </a:cubicBezTo>
                <a:cubicBezTo>
                  <a:pt x="322" y="432"/>
                  <a:pt x="318" y="432"/>
                  <a:pt x="315" y="432"/>
                </a:cubicBezTo>
                <a:cubicBezTo>
                  <a:pt x="314" y="432"/>
                  <a:pt x="314" y="432"/>
                  <a:pt x="314" y="432"/>
                </a:cubicBezTo>
                <a:cubicBezTo>
                  <a:pt x="303" y="432"/>
                  <a:pt x="292" y="431"/>
                  <a:pt x="282" y="428"/>
                </a:cubicBezTo>
                <a:cubicBezTo>
                  <a:pt x="266" y="423"/>
                  <a:pt x="252" y="416"/>
                  <a:pt x="239" y="406"/>
                </a:cubicBezTo>
                <a:cubicBezTo>
                  <a:pt x="225" y="395"/>
                  <a:pt x="213" y="381"/>
                  <a:pt x="203" y="365"/>
                </a:cubicBezTo>
                <a:cubicBezTo>
                  <a:pt x="197" y="355"/>
                  <a:pt x="191" y="345"/>
                  <a:pt x="187" y="334"/>
                </a:cubicBezTo>
                <a:cubicBezTo>
                  <a:pt x="184" y="333"/>
                  <a:pt x="182" y="332"/>
                  <a:pt x="179" y="331"/>
                </a:cubicBezTo>
                <a:cubicBezTo>
                  <a:pt x="176" y="330"/>
                  <a:pt x="173" y="328"/>
                  <a:pt x="170" y="325"/>
                </a:cubicBezTo>
                <a:cubicBezTo>
                  <a:pt x="153" y="310"/>
                  <a:pt x="144" y="277"/>
                  <a:pt x="148" y="248"/>
                </a:cubicBezTo>
                <a:cubicBezTo>
                  <a:pt x="151" y="221"/>
                  <a:pt x="161" y="207"/>
                  <a:pt x="170" y="210"/>
                </a:cubicBezTo>
                <a:cubicBezTo>
                  <a:pt x="173" y="211"/>
                  <a:pt x="176" y="214"/>
                  <a:pt x="179" y="219"/>
                </a:cubicBezTo>
                <a:cubicBezTo>
                  <a:pt x="183" y="226"/>
                  <a:pt x="185" y="236"/>
                  <a:pt x="187" y="249"/>
                </a:cubicBezTo>
                <a:cubicBezTo>
                  <a:pt x="192" y="249"/>
                  <a:pt x="198" y="246"/>
                  <a:pt x="203" y="242"/>
                </a:cubicBezTo>
                <a:cubicBezTo>
                  <a:pt x="216" y="233"/>
                  <a:pt x="229" y="214"/>
                  <a:pt x="239" y="194"/>
                </a:cubicBezTo>
                <a:cubicBezTo>
                  <a:pt x="252" y="169"/>
                  <a:pt x="262" y="141"/>
                  <a:pt x="265" y="121"/>
                </a:cubicBezTo>
                <a:cubicBezTo>
                  <a:pt x="266" y="141"/>
                  <a:pt x="271" y="161"/>
                  <a:pt x="282" y="177"/>
                </a:cubicBezTo>
                <a:cubicBezTo>
                  <a:pt x="289" y="188"/>
                  <a:pt x="300" y="196"/>
                  <a:pt x="314" y="201"/>
                </a:cubicBezTo>
                <a:cubicBezTo>
                  <a:pt x="318" y="202"/>
                  <a:pt x="322" y="203"/>
                  <a:pt x="326" y="203"/>
                </a:cubicBezTo>
                <a:cubicBezTo>
                  <a:pt x="338" y="205"/>
                  <a:pt x="353" y="204"/>
                  <a:pt x="370" y="199"/>
                </a:cubicBezTo>
                <a:cubicBezTo>
                  <a:pt x="372" y="199"/>
                  <a:pt x="375" y="198"/>
                  <a:pt x="378" y="197"/>
                </a:cubicBezTo>
                <a:cubicBezTo>
                  <a:pt x="393" y="192"/>
                  <a:pt x="401" y="208"/>
                  <a:pt x="409" y="228"/>
                </a:cubicBezTo>
                <a:cubicBezTo>
                  <a:pt x="417" y="244"/>
                  <a:pt x="425" y="262"/>
                  <a:pt x="440" y="272"/>
                </a:cubicBezTo>
                <a:cubicBezTo>
                  <a:pt x="445" y="276"/>
                  <a:pt x="450" y="278"/>
                  <a:pt x="456" y="279"/>
                </a:cubicBezTo>
                <a:cubicBezTo>
                  <a:pt x="463" y="280"/>
                  <a:pt x="471" y="280"/>
                  <a:pt x="481" y="278"/>
                </a:cubicBezTo>
                <a:cubicBezTo>
                  <a:pt x="478" y="299"/>
                  <a:pt x="469" y="318"/>
                  <a:pt x="456" y="328"/>
                </a:cubicBezTo>
                <a:close/>
                <a:moveTo>
                  <a:pt x="510" y="643"/>
                </a:moveTo>
                <a:cubicBezTo>
                  <a:pt x="510" y="644"/>
                  <a:pt x="510" y="644"/>
                  <a:pt x="510" y="644"/>
                </a:cubicBezTo>
                <a:cubicBezTo>
                  <a:pt x="509" y="644"/>
                  <a:pt x="509" y="644"/>
                  <a:pt x="509" y="644"/>
                </a:cubicBezTo>
                <a:cubicBezTo>
                  <a:pt x="509" y="645"/>
                  <a:pt x="509" y="645"/>
                  <a:pt x="509" y="645"/>
                </a:cubicBezTo>
                <a:cubicBezTo>
                  <a:pt x="509" y="646"/>
                  <a:pt x="509" y="646"/>
                  <a:pt x="509" y="646"/>
                </a:cubicBezTo>
                <a:cubicBezTo>
                  <a:pt x="509" y="647"/>
                  <a:pt x="509" y="647"/>
                  <a:pt x="509" y="647"/>
                </a:cubicBezTo>
                <a:cubicBezTo>
                  <a:pt x="509" y="648"/>
                  <a:pt x="509" y="648"/>
                  <a:pt x="509" y="648"/>
                </a:cubicBezTo>
                <a:cubicBezTo>
                  <a:pt x="508" y="649"/>
                  <a:pt x="508" y="649"/>
                  <a:pt x="508" y="649"/>
                </a:cubicBezTo>
                <a:cubicBezTo>
                  <a:pt x="508" y="650"/>
                  <a:pt x="508" y="650"/>
                  <a:pt x="508" y="650"/>
                </a:cubicBezTo>
                <a:cubicBezTo>
                  <a:pt x="508" y="650"/>
                  <a:pt x="508" y="650"/>
                  <a:pt x="508" y="650"/>
                </a:cubicBezTo>
                <a:cubicBezTo>
                  <a:pt x="508" y="651"/>
                  <a:pt x="508" y="651"/>
                  <a:pt x="508" y="651"/>
                </a:cubicBezTo>
                <a:cubicBezTo>
                  <a:pt x="507" y="653"/>
                  <a:pt x="506" y="653"/>
                  <a:pt x="505" y="653"/>
                </a:cubicBezTo>
                <a:cubicBezTo>
                  <a:pt x="503" y="654"/>
                  <a:pt x="500" y="652"/>
                  <a:pt x="501" y="649"/>
                </a:cubicBezTo>
                <a:cubicBezTo>
                  <a:pt x="501" y="649"/>
                  <a:pt x="501" y="649"/>
                  <a:pt x="501" y="649"/>
                </a:cubicBezTo>
                <a:cubicBezTo>
                  <a:pt x="501" y="648"/>
                  <a:pt x="501" y="648"/>
                  <a:pt x="501" y="648"/>
                </a:cubicBezTo>
                <a:cubicBezTo>
                  <a:pt x="501" y="647"/>
                  <a:pt x="501" y="647"/>
                  <a:pt x="501" y="647"/>
                </a:cubicBezTo>
                <a:cubicBezTo>
                  <a:pt x="502" y="646"/>
                  <a:pt x="502" y="646"/>
                  <a:pt x="502" y="646"/>
                </a:cubicBezTo>
                <a:cubicBezTo>
                  <a:pt x="502" y="645"/>
                  <a:pt x="502" y="645"/>
                  <a:pt x="502" y="645"/>
                </a:cubicBezTo>
                <a:cubicBezTo>
                  <a:pt x="502" y="644"/>
                  <a:pt x="502" y="644"/>
                  <a:pt x="502" y="644"/>
                </a:cubicBezTo>
                <a:cubicBezTo>
                  <a:pt x="502" y="643"/>
                  <a:pt x="502" y="643"/>
                  <a:pt x="502" y="643"/>
                </a:cubicBezTo>
                <a:cubicBezTo>
                  <a:pt x="502" y="642"/>
                  <a:pt x="502" y="642"/>
                  <a:pt x="502" y="642"/>
                </a:cubicBezTo>
                <a:cubicBezTo>
                  <a:pt x="503" y="641"/>
                  <a:pt x="503" y="641"/>
                  <a:pt x="503" y="641"/>
                </a:cubicBezTo>
                <a:cubicBezTo>
                  <a:pt x="503" y="641"/>
                  <a:pt x="503" y="640"/>
                  <a:pt x="503" y="640"/>
                </a:cubicBezTo>
                <a:cubicBezTo>
                  <a:pt x="503" y="639"/>
                  <a:pt x="504" y="638"/>
                  <a:pt x="505" y="638"/>
                </a:cubicBezTo>
                <a:cubicBezTo>
                  <a:pt x="508" y="638"/>
                  <a:pt x="511" y="640"/>
                  <a:pt x="510" y="643"/>
                </a:cubicBezTo>
                <a:close/>
                <a:moveTo>
                  <a:pt x="530" y="603"/>
                </a:moveTo>
                <a:cubicBezTo>
                  <a:pt x="529" y="603"/>
                  <a:pt x="529" y="603"/>
                  <a:pt x="529" y="603"/>
                </a:cubicBezTo>
                <a:cubicBezTo>
                  <a:pt x="529" y="604"/>
                  <a:pt x="529" y="604"/>
                  <a:pt x="529" y="604"/>
                </a:cubicBezTo>
                <a:cubicBezTo>
                  <a:pt x="528" y="604"/>
                  <a:pt x="528" y="604"/>
                  <a:pt x="528" y="604"/>
                </a:cubicBezTo>
                <a:cubicBezTo>
                  <a:pt x="528" y="605"/>
                  <a:pt x="528" y="605"/>
                  <a:pt x="528" y="605"/>
                </a:cubicBezTo>
                <a:cubicBezTo>
                  <a:pt x="527" y="606"/>
                  <a:pt x="527" y="606"/>
                  <a:pt x="527" y="606"/>
                </a:cubicBezTo>
                <a:cubicBezTo>
                  <a:pt x="527" y="606"/>
                  <a:pt x="527" y="606"/>
                  <a:pt x="527" y="606"/>
                </a:cubicBezTo>
                <a:cubicBezTo>
                  <a:pt x="527" y="607"/>
                  <a:pt x="527" y="607"/>
                  <a:pt x="527" y="607"/>
                </a:cubicBezTo>
                <a:cubicBezTo>
                  <a:pt x="526" y="607"/>
                  <a:pt x="526" y="607"/>
                  <a:pt x="526" y="607"/>
                </a:cubicBezTo>
                <a:cubicBezTo>
                  <a:pt x="526" y="608"/>
                  <a:pt x="526" y="608"/>
                  <a:pt x="526" y="608"/>
                </a:cubicBezTo>
                <a:cubicBezTo>
                  <a:pt x="525" y="608"/>
                  <a:pt x="525" y="608"/>
                  <a:pt x="525" y="608"/>
                </a:cubicBezTo>
                <a:cubicBezTo>
                  <a:pt x="525" y="609"/>
                  <a:pt x="525" y="609"/>
                  <a:pt x="525" y="609"/>
                </a:cubicBezTo>
                <a:cubicBezTo>
                  <a:pt x="525" y="609"/>
                  <a:pt x="525" y="609"/>
                  <a:pt x="524" y="610"/>
                </a:cubicBezTo>
                <a:cubicBezTo>
                  <a:pt x="524" y="610"/>
                  <a:pt x="524" y="610"/>
                  <a:pt x="524" y="610"/>
                </a:cubicBezTo>
                <a:cubicBezTo>
                  <a:pt x="520" y="612"/>
                  <a:pt x="517" y="607"/>
                  <a:pt x="519" y="604"/>
                </a:cubicBezTo>
                <a:cubicBezTo>
                  <a:pt x="519" y="604"/>
                  <a:pt x="519" y="604"/>
                  <a:pt x="519" y="604"/>
                </a:cubicBezTo>
                <a:cubicBezTo>
                  <a:pt x="520" y="603"/>
                  <a:pt x="520" y="603"/>
                  <a:pt x="520" y="603"/>
                </a:cubicBezTo>
                <a:cubicBezTo>
                  <a:pt x="520" y="602"/>
                  <a:pt x="520" y="602"/>
                  <a:pt x="520" y="602"/>
                </a:cubicBezTo>
                <a:cubicBezTo>
                  <a:pt x="521" y="602"/>
                  <a:pt x="521" y="602"/>
                  <a:pt x="521" y="602"/>
                </a:cubicBezTo>
                <a:cubicBezTo>
                  <a:pt x="521" y="601"/>
                  <a:pt x="521" y="601"/>
                  <a:pt x="521" y="601"/>
                </a:cubicBezTo>
                <a:cubicBezTo>
                  <a:pt x="522" y="601"/>
                  <a:pt x="522" y="601"/>
                  <a:pt x="522" y="601"/>
                </a:cubicBezTo>
                <a:cubicBezTo>
                  <a:pt x="522" y="600"/>
                  <a:pt x="522" y="600"/>
                  <a:pt x="522" y="600"/>
                </a:cubicBezTo>
                <a:cubicBezTo>
                  <a:pt x="523" y="599"/>
                  <a:pt x="523" y="599"/>
                  <a:pt x="523" y="599"/>
                </a:cubicBezTo>
                <a:cubicBezTo>
                  <a:pt x="523" y="599"/>
                  <a:pt x="523" y="599"/>
                  <a:pt x="523" y="599"/>
                </a:cubicBezTo>
                <a:cubicBezTo>
                  <a:pt x="524" y="598"/>
                  <a:pt x="524" y="598"/>
                  <a:pt x="524" y="598"/>
                </a:cubicBezTo>
                <a:cubicBezTo>
                  <a:pt x="524" y="598"/>
                  <a:pt x="524" y="598"/>
                  <a:pt x="524" y="598"/>
                </a:cubicBezTo>
                <a:cubicBezTo>
                  <a:pt x="524" y="598"/>
                  <a:pt x="524" y="597"/>
                  <a:pt x="524" y="597"/>
                </a:cubicBezTo>
                <a:cubicBezTo>
                  <a:pt x="524" y="597"/>
                  <a:pt x="524" y="597"/>
                  <a:pt x="524" y="597"/>
                </a:cubicBezTo>
                <a:cubicBezTo>
                  <a:pt x="528" y="594"/>
                  <a:pt x="532" y="600"/>
                  <a:pt x="530" y="603"/>
                </a:cubicBezTo>
                <a:close/>
                <a:moveTo>
                  <a:pt x="565" y="578"/>
                </a:moveTo>
                <a:cubicBezTo>
                  <a:pt x="564" y="578"/>
                  <a:pt x="564" y="578"/>
                  <a:pt x="564" y="578"/>
                </a:cubicBezTo>
                <a:cubicBezTo>
                  <a:pt x="564" y="578"/>
                  <a:pt x="564" y="578"/>
                  <a:pt x="564" y="578"/>
                </a:cubicBezTo>
                <a:cubicBezTo>
                  <a:pt x="563" y="579"/>
                  <a:pt x="563" y="579"/>
                  <a:pt x="563" y="579"/>
                </a:cubicBezTo>
                <a:cubicBezTo>
                  <a:pt x="563" y="579"/>
                  <a:pt x="563" y="579"/>
                  <a:pt x="563" y="579"/>
                </a:cubicBezTo>
                <a:cubicBezTo>
                  <a:pt x="562" y="579"/>
                  <a:pt x="562" y="579"/>
                  <a:pt x="562" y="579"/>
                </a:cubicBezTo>
                <a:cubicBezTo>
                  <a:pt x="562" y="579"/>
                  <a:pt x="562" y="579"/>
                  <a:pt x="562" y="579"/>
                </a:cubicBezTo>
                <a:cubicBezTo>
                  <a:pt x="561" y="579"/>
                  <a:pt x="561" y="579"/>
                  <a:pt x="561" y="579"/>
                </a:cubicBezTo>
                <a:cubicBezTo>
                  <a:pt x="561" y="580"/>
                  <a:pt x="561" y="580"/>
                  <a:pt x="561" y="580"/>
                </a:cubicBezTo>
                <a:cubicBezTo>
                  <a:pt x="560" y="580"/>
                  <a:pt x="560" y="580"/>
                  <a:pt x="560" y="580"/>
                </a:cubicBezTo>
                <a:cubicBezTo>
                  <a:pt x="560" y="580"/>
                  <a:pt x="560" y="580"/>
                  <a:pt x="560" y="580"/>
                </a:cubicBezTo>
                <a:cubicBezTo>
                  <a:pt x="560" y="580"/>
                  <a:pt x="560" y="580"/>
                  <a:pt x="560" y="580"/>
                </a:cubicBezTo>
                <a:cubicBezTo>
                  <a:pt x="559" y="580"/>
                  <a:pt x="559" y="580"/>
                  <a:pt x="559" y="580"/>
                </a:cubicBezTo>
                <a:cubicBezTo>
                  <a:pt x="559" y="581"/>
                  <a:pt x="559" y="581"/>
                  <a:pt x="559" y="581"/>
                </a:cubicBezTo>
                <a:cubicBezTo>
                  <a:pt x="558" y="581"/>
                  <a:pt x="558" y="581"/>
                  <a:pt x="558" y="581"/>
                </a:cubicBezTo>
                <a:cubicBezTo>
                  <a:pt x="558" y="581"/>
                  <a:pt x="558" y="581"/>
                  <a:pt x="557" y="581"/>
                </a:cubicBezTo>
                <a:cubicBezTo>
                  <a:pt x="553" y="582"/>
                  <a:pt x="551" y="576"/>
                  <a:pt x="555" y="574"/>
                </a:cubicBezTo>
                <a:cubicBezTo>
                  <a:pt x="556" y="574"/>
                  <a:pt x="556" y="574"/>
                  <a:pt x="556" y="574"/>
                </a:cubicBezTo>
                <a:cubicBezTo>
                  <a:pt x="556" y="573"/>
                  <a:pt x="556" y="573"/>
                  <a:pt x="556" y="573"/>
                </a:cubicBezTo>
                <a:cubicBezTo>
                  <a:pt x="557" y="573"/>
                  <a:pt x="557" y="573"/>
                  <a:pt x="557" y="573"/>
                </a:cubicBezTo>
                <a:cubicBezTo>
                  <a:pt x="557" y="573"/>
                  <a:pt x="557" y="573"/>
                  <a:pt x="557" y="573"/>
                </a:cubicBezTo>
                <a:cubicBezTo>
                  <a:pt x="558" y="572"/>
                  <a:pt x="558" y="572"/>
                  <a:pt x="558" y="572"/>
                </a:cubicBezTo>
                <a:cubicBezTo>
                  <a:pt x="558" y="572"/>
                  <a:pt x="558" y="572"/>
                  <a:pt x="558" y="572"/>
                </a:cubicBezTo>
                <a:cubicBezTo>
                  <a:pt x="559" y="572"/>
                  <a:pt x="559" y="572"/>
                  <a:pt x="559" y="572"/>
                </a:cubicBezTo>
                <a:cubicBezTo>
                  <a:pt x="560" y="572"/>
                  <a:pt x="560" y="572"/>
                  <a:pt x="560" y="572"/>
                </a:cubicBezTo>
                <a:cubicBezTo>
                  <a:pt x="560" y="571"/>
                  <a:pt x="560" y="571"/>
                  <a:pt x="560" y="571"/>
                </a:cubicBezTo>
                <a:cubicBezTo>
                  <a:pt x="560" y="571"/>
                  <a:pt x="560" y="571"/>
                  <a:pt x="560" y="571"/>
                </a:cubicBezTo>
                <a:cubicBezTo>
                  <a:pt x="561" y="571"/>
                  <a:pt x="561" y="571"/>
                  <a:pt x="561" y="571"/>
                </a:cubicBezTo>
                <a:cubicBezTo>
                  <a:pt x="561" y="571"/>
                  <a:pt x="561" y="571"/>
                  <a:pt x="561" y="571"/>
                </a:cubicBezTo>
                <a:cubicBezTo>
                  <a:pt x="562" y="571"/>
                  <a:pt x="562" y="571"/>
                  <a:pt x="562" y="571"/>
                </a:cubicBezTo>
                <a:cubicBezTo>
                  <a:pt x="562" y="571"/>
                  <a:pt x="562" y="571"/>
                  <a:pt x="562" y="571"/>
                </a:cubicBezTo>
                <a:cubicBezTo>
                  <a:pt x="564" y="570"/>
                  <a:pt x="567" y="571"/>
                  <a:pt x="567" y="573"/>
                </a:cubicBezTo>
                <a:cubicBezTo>
                  <a:pt x="568" y="575"/>
                  <a:pt x="567" y="577"/>
                  <a:pt x="565" y="578"/>
                </a:cubicBezTo>
                <a:close/>
                <a:moveTo>
                  <a:pt x="607" y="570"/>
                </a:moveTo>
                <a:cubicBezTo>
                  <a:pt x="607" y="570"/>
                  <a:pt x="607" y="570"/>
                  <a:pt x="607" y="570"/>
                </a:cubicBezTo>
                <a:cubicBezTo>
                  <a:pt x="607" y="570"/>
                  <a:pt x="607" y="570"/>
                  <a:pt x="607" y="570"/>
                </a:cubicBezTo>
                <a:cubicBezTo>
                  <a:pt x="606" y="570"/>
                  <a:pt x="606" y="570"/>
                  <a:pt x="606" y="570"/>
                </a:cubicBezTo>
                <a:cubicBezTo>
                  <a:pt x="606" y="570"/>
                  <a:pt x="606" y="570"/>
                  <a:pt x="606" y="570"/>
                </a:cubicBezTo>
                <a:cubicBezTo>
                  <a:pt x="606" y="570"/>
                  <a:pt x="606" y="570"/>
                  <a:pt x="606" y="570"/>
                </a:cubicBezTo>
                <a:cubicBezTo>
                  <a:pt x="605" y="570"/>
                  <a:pt x="605" y="570"/>
                  <a:pt x="605" y="570"/>
                </a:cubicBezTo>
                <a:cubicBezTo>
                  <a:pt x="605" y="570"/>
                  <a:pt x="605" y="570"/>
                  <a:pt x="605" y="570"/>
                </a:cubicBezTo>
                <a:cubicBezTo>
                  <a:pt x="605" y="570"/>
                  <a:pt x="605" y="570"/>
                  <a:pt x="605" y="570"/>
                </a:cubicBezTo>
                <a:cubicBezTo>
                  <a:pt x="604" y="570"/>
                  <a:pt x="604" y="570"/>
                  <a:pt x="604" y="570"/>
                </a:cubicBezTo>
                <a:cubicBezTo>
                  <a:pt x="604" y="570"/>
                  <a:pt x="604" y="570"/>
                  <a:pt x="604" y="570"/>
                </a:cubicBezTo>
                <a:cubicBezTo>
                  <a:pt x="604" y="570"/>
                  <a:pt x="604" y="570"/>
                  <a:pt x="604" y="570"/>
                </a:cubicBezTo>
                <a:cubicBezTo>
                  <a:pt x="604" y="570"/>
                  <a:pt x="604" y="570"/>
                  <a:pt x="604" y="570"/>
                </a:cubicBezTo>
                <a:cubicBezTo>
                  <a:pt x="603" y="570"/>
                  <a:pt x="603" y="570"/>
                  <a:pt x="603" y="570"/>
                </a:cubicBezTo>
                <a:cubicBezTo>
                  <a:pt x="603" y="570"/>
                  <a:pt x="603" y="570"/>
                  <a:pt x="603" y="570"/>
                </a:cubicBezTo>
                <a:cubicBezTo>
                  <a:pt x="603" y="570"/>
                  <a:pt x="603" y="570"/>
                  <a:pt x="603" y="570"/>
                </a:cubicBezTo>
                <a:cubicBezTo>
                  <a:pt x="602" y="570"/>
                  <a:pt x="602" y="570"/>
                  <a:pt x="602" y="570"/>
                </a:cubicBezTo>
                <a:cubicBezTo>
                  <a:pt x="602" y="570"/>
                  <a:pt x="602" y="570"/>
                  <a:pt x="602" y="570"/>
                </a:cubicBezTo>
                <a:cubicBezTo>
                  <a:pt x="602" y="570"/>
                  <a:pt x="602" y="570"/>
                  <a:pt x="602" y="570"/>
                </a:cubicBezTo>
                <a:cubicBezTo>
                  <a:pt x="601" y="570"/>
                  <a:pt x="601" y="570"/>
                  <a:pt x="601" y="570"/>
                </a:cubicBezTo>
                <a:cubicBezTo>
                  <a:pt x="601" y="570"/>
                  <a:pt x="601" y="570"/>
                  <a:pt x="601" y="570"/>
                </a:cubicBezTo>
                <a:cubicBezTo>
                  <a:pt x="601" y="570"/>
                  <a:pt x="601" y="570"/>
                  <a:pt x="601" y="570"/>
                </a:cubicBezTo>
                <a:cubicBezTo>
                  <a:pt x="600" y="570"/>
                  <a:pt x="600" y="570"/>
                  <a:pt x="600" y="570"/>
                </a:cubicBezTo>
                <a:cubicBezTo>
                  <a:pt x="600" y="570"/>
                  <a:pt x="600" y="570"/>
                  <a:pt x="600" y="570"/>
                </a:cubicBezTo>
                <a:cubicBezTo>
                  <a:pt x="599" y="570"/>
                  <a:pt x="599" y="570"/>
                  <a:pt x="599" y="570"/>
                </a:cubicBezTo>
                <a:cubicBezTo>
                  <a:pt x="595" y="568"/>
                  <a:pt x="596" y="562"/>
                  <a:pt x="600" y="562"/>
                </a:cubicBezTo>
                <a:cubicBezTo>
                  <a:pt x="600" y="562"/>
                  <a:pt x="600" y="562"/>
                  <a:pt x="600" y="562"/>
                </a:cubicBezTo>
                <a:cubicBezTo>
                  <a:pt x="600" y="562"/>
                  <a:pt x="600" y="562"/>
                  <a:pt x="600" y="562"/>
                </a:cubicBezTo>
                <a:cubicBezTo>
                  <a:pt x="601" y="562"/>
                  <a:pt x="601" y="562"/>
                  <a:pt x="601" y="562"/>
                </a:cubicBezTo>
                <a:cubicBezTo>
                  <a:pt x="601" y="562"/>
                  <a:pt x="601" y="562"/>
                  <a:pt x="601" y="562"/>
                </a:cubicBezTo>
                <a:cubicBezTo>
                  <a:pt x="601" y="562"/>
                  <a:pt x="601" y="562"/>
                  <a:pt x="601" y="562"/>
                </a:cubicBezTo>
                <a:cubicBezTo>
                  <a:pt x="602" y="562"/>
                  <a:pt x="602" y="562"/>
                  <a:pt x="602" y="562"/>
                </a:cubicBezTo>
                <a:cubicBezTo>
                  <a:pt x="602" y="562"/>
                  <a:pt x="602" y="562"/>
                  <a:pt x="602" y="562"/>
                </a:cubicBezTo>
                <a:cubicBezTo>
                  <a:pt x="602" y="562"/>
                  <a:pt x="602" y="562"/>
                  <a:pt x="602" y="562"/>
                </a:cubicBezTo>
                <a:cubicBezTo>
                  <a:pt x="603" y="562"/>
                  <a:pt x="603" y="562"/>
                  <a:pt x="603" y="562"/>
                </a:cubicBezTo>
                <a:cubicBezTo>
                  <a:pt x="603" y="562"/>
                  <a:pt x="603" y="562"/>
                  <a:pt x="603" y="562"/>
                </a:cubicBezTo>
                <a:cubicBezTo>
                  <a:pt x="604" y="562"/>
                  <a:pt x="604" y="562"/>
                  <a:pt x="604" y="562"/>
                </a:cubicBezTo>
                <a:cubicBezTo>
                  <a:pt x="604" y="562"/>
                  <a:pt x="604" y="562"/>
                  <a:pt x="604" y="562"/>
                </a:cubicBezTo>
                <a:cubicBezTo>
                  <a:pt x="604" y="562"/>
                  <a:pt x="604" y="562"/>
                  <a:pt x="604" y="562"/>
                </a:cubicBezTo>
                <a:cubicBezTo>
                  <a:pt x="604" y="562"/>
                  <a:pt x="604" y="562"/>
                  <a:pt x="604" y="562"/>
                </a:cubicBezTo>
                <a:cubicBezTo>
                  <a:pt x="605" y="562"/>
                  <a:pt x="605" y="562"/>
                  <a:pt x="605" y="562"/>
                </a:cubicBezTo>
                <a:cubicBezTo>
                  <a:pt x="605" y="562"/>
                  <a:pt x="605" y="562"/>
                  <a:pt x="605" y="562"/>
                </a:cubicBezTo>
                <a:cubicBezTo>
                  <a:pt x="605" y="562"/>
                  <a:pt x="605" y="562"/>
                  <a:pt x="605" y="562"/>
                </a:cubicBezTo>
                <a:cubicBezTo>
                  <a:pt x="606" y="562"/>
                  <a:pt x="606" y="562"/>
                  <a:pt x="606" y="562"/>
                </a:cubicBezTo>
                <a:cubicBezTo>
                  <a:pt x="606" y="562"/>
                  <a:pt x="606" y="562"/>
                  <a:pt x="606" y="562"/>
                </a:cubicBezTo>
                <a:cubicBezTo>
                  <a:pt x="606" y="562"/>
                  <a:pt x="606" y="562"/>
                  <a:pt x="606" y="562"/>
                </a:cubicBezTo>
                <a:cubicBezTo>
                  <a:pt x="607" y="562"/>
                  <a:pt x="607" y="562"/>
                  <a:pt x="607" y="562"/>
                </a:cubicBezTo>
                <a:cubicBezTo>
                  <a:pt x="607" y="562"/>
                  <a:pt x="607" y="562"/>
                  <a:pt x="607" y="562"/>
                </a:cubicBezTo>
                <a:cubicBezTo>
                  <a:pt x="607" y="562"/>
                  <a:pt x="607" y="562"/>
                  <a:pt x="607" y="562"/>
                </a:cubicBezTo>
                <a:cubicBezTo>
                  <a:pt x="608" y="562"/>
                  <a:pt x="608" y="562"/>
                  <a:pt x="608" y="562"/>
                </a:cubicBezTo>
                <a:cubicBezTo>
                  <a:pt x="612" y="564"/>
                  <a:pt x="611" y="570"/>
                  <a:pt x="607" y="57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4" name="Freeform 22"/>
          <p:cNvSpPr>
            <a:spLocks noEditPoints="1"/>
          </p:cNvSpPr>
          <p:nvPr/>
        </p:nvSpPr>
        <p:spPr bwMode="auto">
          <a:xfrm flipH="1">
            <a:off x="6445889" y="1687289"/>
            <a:ext cx="643423" cy="679527"/>
          </a:xfrm>
          <a:custGeom>
            <a:avLst/>
            <a:gdLst>
              <a:gd name="T0" fmla="*/ 452 w 631"/>
              <a:gd name="T1" fmla="*/ 470 h 666"/>
              <a:gd name="T2" fmla="*/ 457 w 631"/>
              <a:gd name="T3" fmla="*/ 457 h 666"/>
              <a:gd name="T4" fmla="*/ 488 w 631"/>
              <a:gd name="T5" fmla="*/ 422 h 666"/>
              <a:gd name="T6" fmla="*/ 501 w 631"/>
              <a:gd name="T7" fmla="*/ 388 h 666"/>
              <a:gd name="T8" fmla="*/ 533 w 631"/>
              <a:gd name="T9" fmla="*/ 327 h 666"/>
              <a:gd name="T10" fmla="*/ 547 w 631"/>
              <a:gd name="T11" fmla="*/ 265 h 666"/>
              <a:gd name="T12" fmla="*/ 360 w 631"/>
              <a:gd name="T13" fmla="*/ 15 h 666"/>
              <a:gd name="T14" fmla="*/ 141 w 631"/>
              <a:gd name="T15" fmla="*/ 181 h 666"/>
              <a:gd name="T16" fmla="*/ 135 w 631"/>
              <a:gd name="T17" fmla="*/ 282 h 666"/>
              <a:gd name="T18" fmla="*/ 143 w 631"/>
              <a:gd name="T19" fmla="*/ 329 h 666"/>
              <a:gd name="T20" fmla="*/ 164 w 631"/>
              <a:gd name="T21" fmla="*/ 368 h 666"/>
              <a:gd name="T22" fmla="*/ 188 w 631"/>
              <a:gd name="T23" fmla="*/ 398 h 666"/>
              <a:gd name="T24" fmla="*/ 213 w 631"/>
              <a:gd name="T25" fmla="*/ 446 h 666"/>
              <a:gd name="T26" fmla="*/ 73 w 631"/>
              <a:gd name="T27" fmla="*/ 507 h 666"/>
              <a:gd name="T28" fmla="*/ 23 w 631"/>
              <a:gd name="T29" fmla="*/ 666 h 666"/>
              <a:gd name="T30" fmla="*/ 319 w 631"/>
              <a:gd name="T31" fmla="*/ 666 h 666"/>
              <a:gd name="T32" fmla="*/ 609 w 631"/>
              <a:gd name="T33" fmla="*/ 666 h 666"/>
              <a:gd name="T34" fmla="*/ 558 w 631"/>
              <a:gd name="T35" fmla="*/ 507 h 666"/>
              <a:gd name="T36" fmla="*/ 167 w 631"/>
              <a:gd name="T37" fmla="*/ 194 h 666"/>
              <a:gd name="T38" fmla="*/ 163 w 631"/>
              <a:gd name="T39" fmla="*/ 250 h 666"/>
              <a:gd name="T40" fmla="*/ 341 w 631"/>
              <a:gd name="T41" fmla="*/ 137 h 666"/>
              <a:gd name="T42" fmla="*/ 224 w 631"/>
              <a:gd name="T43" fmla="*/ 241 h 666"/>
              <a:gd name="T44" fmla="*/ 401 w 631"/>
              <a:gd name="T45" fmla="*/ 137 h 666"/>
              <a:gd name="T46" fmla="*/ 437 w 631"/>
              <a:gd name="T47" fmla="*/ 177 h 666"/>
              <a:gd name="T48" fmla="*/ 447 w 631"/>
              <a:gd name="T49" fmla="*/ 217 h 666"/>
              <a:gd name="T50" fmla="*/ 444 w 631"/>
              <a:gd name="T51" fmla="*/ 319 h 666"/>
              <a:gd name="T52" fmla="*/ 316 w 631"/>
              <a:gd name="T53" fmla="*/ 418 h 666"/>
              <a:gd name="T54" fmla="*/ 248 w 631"/>
              <a:gd name="T55" fmla="*/ 420 h 666"/>
              <a:gd name="T56" fmla="*/ 319 w 631"/>
              <a:gd name="T57" fmla="*/ 438 h 666"/>
              <a:gd name="T58" fmla="*/ 437 w 631"/>
              <a:gd name="T59" fmla="*/ 488 h 666"/>
              <a:gd name="T60" fmla="*/ 197 w 631"/>
              <a:gd name="T61" fmla="*/ 488 h 666"/>
              <a:gd name="T62" fmla="*/ 101 w 631"/>
              <a:gd name="T63" fmla="*/ 665 h 666"/>
              <a:gd name="T64" fmla="*/ 73 w 631"/>
              <a:gd name="T65" fmla="*/ 594 h 666"/>
              <a:gd name="T66" fmla="*/ 38 w 631"/>
              <a:gd name="T67" fmla="*/ 564 h 666"/>
              <a:gd name="T68" fmla="*/ 87 w 631"/>
              <a:gd name="T69" fmla="*/ 600 h 666"/>
              <a:gd name="T70" fmla="*/ 101 w 631"/>
              <a:gd name="T71" fmla="*/ 665 h 666"/>
              <a:gd name="T72" fmla="*/ 319 w 631"/>
              <a:gd name="T73" fmla="*/ 587 h 666"/>
              <a:gd name="T74" fmla="*/ 196 w 631"/>
              <a:gd name="T75" fmla="*/ 546 h 666"/>
              <a:gd name="T76" fmla="*/ 168 w 631"/>
              <a:gd name="T77" fmla="*/ 502 h 666"/>
              <a:gd name="T78" fmla="*/ 310 w 631"/>
              <a:gd name="T79" fmla="*/ 579 h 666"/>
              <a:gd name="T80" fmla="*/ 426 w 631"/>
              <a:gd name="T81" fmla="*/ 544 h 666"/>
              <a:gd name="T82" fmla="*/ 476 w 631"/>
              <a:gd name="T83" fmla="*/ 505 h 666"/>
              <a:gd name="T84" fmla="*/ 593 w 631"/>
              <a:gd name="T85" fmla="*/ 572 h 666"/>
              <a:gd name="T86" fmla="*/ 550 w 631"/>
              <a:gd name="T87" fmla="*/ 604 h 666"/>
              <a:gd name="T88" fmla="*/ 523 w 631"/>
              <a:gd name="T89" fmla="*/ 665 h 666"/>
              <a:gd name="T90" fmla="*/ 558 w 631"/>
              <a:gd name="T91" fmla="*/ 583 h 666"/>
              <a:gd name="T92" fmla="*/ 593 w 631"/>
              <a:gd name="T93" fmla="*/ 57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1" h="666">
                <a:moveTo>
                  <a:pt x="558" y="507"/>
                </a:moveTo>
                <a:cubicBezTo>
                  <a:pt x="525" y="493"/>
                  <a:pt x="485" y="484"/>
                  <a:pt x="452" y="470"/>
                </a:cubicBezTo>
                <a:cubicBezTo>
                  <a:pt x="438" y="464"/>
                  <a:pt x="428" y="456"/>
                  <a:pt x="420" y="447"/>
                </a:cubicBezTo>
                <a:cubicBezTo>
                  <a:pt x="431" y="452"/>
                  <a:pt x="443" y="455"/>
                  <a:pt x="457" y="457"/>
                </a:cubicBezTo>
                <a:cubicBezTo>
                  <a:pt x="449" y="434"/>
                  <a:pt x="444" y="415"/>
                  <a:pt x="441" y="398"/>
                </a:cubicBezTo>
                <a:cubicBezTo>
                  <a:pt x="454" y="408"/>
                  <a:pt x="470" y="416"/>
                  <a:pt x="488" y="422"/>
                </a:cubicBezTo>
                <a:cubicBezTo>
                  <a:pt x="479" y="403"/>
                  <a:pt x="471" y="385"/>
                  <a:pt x="465" y="368"/>
                </a:cubicBezTo>
                <a:cubicBezTo>
                  <a:pt x="476" y="375"/>
                  <a:pt x="488" y="382"/>
                  <a:pt x="501" y="388"/>
                </a:cubicBezTo>
                <a:cubicBezTo>
                  <a:pt x="493" y="366"/>
                  <a:pt x="488" y="346"/>
                  <a:pt x="486" y="329"/>
                </a:cubicBezTo>
                <a:cubicBezTo>
                  <a:pt x="502" y="330"/>
                  <a:pt x="517" y="329"/>
                  <a:pt x="533" y="327"/>
                </a:cubicBezTo>
                <a:cubicBezTo>
                  <a:pt x="516" y="310"/>
                  <a:pt x="503" y="295"/>
                  <a:pt x="494" y="282"/>
                </a:cubicBezTo>
                <a:cubicBezTo>
                  <a:pt x="509" y="280"/>
                  <a:pt x="527" y="275"/>
                  <a:pt x="547" y="265"/>
                </a:cubicBezTo>
                <a:cubicBezTo>
                  <a:pt x="512" y="249"/>
                  <a:pt x="496" y="216"/>
                  <a:pt x="489" y="183"/>
                </a:cubicBezTo>
                <a:cubicBezTo>
                  <a:pt x="477" y="117"/>
                  <a:pt x="430" y="14"/>
                  <a:pt x="360" y="15"/>
                </a:cubicBezTo>
                <a:cubicBezTo>
                  <a:pt x="346" y="11"/>
                  <a:pt x="332" y="8"/>
                  <a:pt x="319" y="7"/>
                </a:cubicBezTo>
                <a:cubicBezTo>
                  <a:pt x="220" y="0"/>
                  <a:pt x="153" y="78"/>
                  <a:pt x="141" y="181"/>
                </a:cubicBezTo>
                <a:cubicBezTo>
                  <a:pt x="133" y="215"/>
                  <a:pt x="118" y="249"/>
                  <a:pt x="82" y="265"/>
                </a:cubicBezTo>
                <a:cubicBezTo>
                  <a:pt x="102" y="275"/>
                  <a:pt x="120" y="280"/>
                  <a:pt x="135" y="282"/>
                </a:cubicBezTo>
                <a:cubicBezTo>
                  <a:pt x="126" y="295"/>
                  <a:pt x="113" y="310"/>
                  <a:pt x="96" y="327"/>
                </a:cubicBezTo>
                <a:cubicBezTo>
                  <a:pt x="111" y="329"/>
                  <a:pt x="127" y="330"/>
                  <a:pt x="143" y="329"/>
                </a:cubicBezTo>
                <a:cubicBezTo>
                  <a:pt x="141" y="346"/>
                  <a:pt x="136" y="366"/>
                  <a:pt x="128" y="388"/>
                </a:cubicBezTo>
                <a:cubicBezTo>
                  <a:pt x="141" y="382"/>
                  <a:pt x="153" y="375"/>
                  <a:pt x="164" y="368"/>
                </a:cubicBezTo>
                <a:cubicBezTo>
                  <a:pt x="158" y="385"/>
                  <a:pt x="150" y="403"/>
                  <a:pt x="141" y="422"/>
                </a:cubicBezTo>
                <a:cubicBezTo>
                  <a:pt x="159" y="416"/>
                  <a:pt x="175" y="408"/>
                  <a:pt x="188" y="398"/>
                </a:cubicBezTo>
                <a:cubicBezTo>
                  <a:pt x="185" y="415"/>
                  <a:pt x="180" y="434"/>
                  <a:pt x="172" y="457"/>
                </a:cubicBezTo>
                <a:cubicBezTo>
                  <a:pt x="188" y="455"/>
                  <a:pt x="201" y="451"/>
                  <a:pt x="213" y="446"/>
                </a:cubicBezTo>
                <a:cubicBezTo>
                  <a:pt x="205" y="455"/>
                  <a:pt x="195" y="463"/>
                  <a:pt x="180" y="470"/>
                </a:cubicBezTo>
                <a:cubicBezTo>
                  <a:pt x="146" y="484"/>
                  <a:pt x="107" y="493"/>
                  <a:pt x="73" y="507"/>
                </a:cubicBezTo>
                <a:cubicBezTo>
                  <a:pt x="32" y="526"/>
                  <a:pt x="0" y="551"/>
                  <a:pt x="2" y="603"/>
                </a:cubicBezTo>
                <a:cubicBezTo>
                  <a:pt x="2" y="624"/>
                  <a:pt x="10" y="645"/>
                  <a:pt x="23" y="666"/>
                </a:cubicBezTo>
                <a:cubicBezTo>
                  <a:pt x="73" y="666"/>
                  <a:pt x="73" y="666"/>
                  <a:pt x="73" y="666"/>
                </a:cubicBezTo>
                <a:cubicBezTo>
                  <a:pt x="319" y="666"/>
                  <a:pt x="319" y="666"/>
                  <a:pt x="319" y="666"/>
                </a:cubicBezTo>
                <a:cubicBezTo>
                  <a:pt x="558" y="666"/>
                  <a:pt x="558" y="666"/>
                  <a:pt x="558" y="666"/>
                </a:cubicBezTo>
                <a:cubicBezTo>
                  <a:pt x="609" y="666"/>
                  <a:pt x="609" y="666"/>
                  <a:pt x="609" y="666"/>
                </a:cubicBezTo>
                <a:cubicBezTo>
                  <a:pt x="621" y="645"/>
                  <a:pt x="629" y="624"/>
                  <a:pt x="630" y="603"/>
                </a:cubicBezTo>
                <a:cubicBezTo>
                  <a:pt x="631" y="551"/>
                  <a:pt x="600" y="526"/>
                  <a:pt x="558" y="507"/>
                </a:cubicBezTo>
                <a:close/>
                <a:moveTo>
                  <a:pt x="188" y="319"/>
                </a:moveTo>
                <a:cubicBezTo>
                  <a:pt x="147" y="312"/>
                  <a:pt x="135" y="225"/>
                  <a:pt x="167" y="194"/>
                </a:cubicBezTo>
                <a:cubicBezTo>
                  <a:pt x="174" y="194"/>
                  <a:pt x="180" y="204"/>
                  <a:pt x="183" y="214"/>
                </a:cubicBezTo>
                <a:cubicBezTo>
                  <a:pt x="180" y="227"/>
                  <a:pt x="174" y="239"/>
                  <a:pt x="163" y="250"/>
                </a:cubicBezTo>
                <a:cubicBezTo>
                  <a:pt x="209" y="242"/>
                  <a:pt x="274" y="201"/>
                  <a:pt x="319" y="160"/>
                </a:cubicBezTo>
                <a:cubicBezTo>
                  <a:pt x="327" y="152"/>
                  <a:pt x="334" y="145"/>
                  <a:pt x="341" y="137"/>
                </a:cubicBezTo>
                <a:cubicBezTo>
                  <a:pt x="336" y="149"/>
                  <a:pt x="329" y="160"/>
                  <a:pt x="319" y="171"/>
                </a:cubicBezTo>
                <a:cubicBezTo>
                  <a:pt x="299" y="193"/>
                  <a:pt x="268" y="215"/>
                  <a:pt x="224" y="241"/>
                </a:cubicBezTo>
                <a:cubicBezTo>
                  <a:pt x="260" y="237"/>
                  <a:pt x="292" y="227"/>
                  <a:pt x="319" y="215"/>
                </a:cubicBezTo>
                <a:cubicBezTo>
                  <a:pt x="358" y="196"/>
                  <a:pt x="386" y="169"/>
                  <a:pt x="401" y="137"/>
                </a:cubicBezTo>
                <a:cubicBezTo>
                  <a:pt x="394" y="171"/>
                  <a:pt x="380" y="190"/>
                  <a:pt x="355" y="215"/>
                </a:cubicBezTo>
                <a:cubicBezTo>
                  <a:pt x="393" y="204"/>
                  <a:pt x="420" y="193"/>
                  <a:pt x="437" y="177"/>
                </a:cubicBezTo>
                <a:cubicBezTo>
                  <a:pt x="438" y="188"/>
                  <a:pt x="439" y="198"/>
                  <a:pt x="438" y="209"/>
                </a:cubicBezTo>
                <a:cubicBezTo>
                  <a:pt x="437" y="250"/>
                  <a:pt x="440" y="240"/>
                  <a:pt x="447" y="217"/>
                </a:cubicBezTo>
                <a:cubicBezTo>
                  <a:pt x="451" y="206"/>
                  <a:pt x="457" y="195"/>
                  <a:pt x="465" y="194"/>
                </a:cubicBezTo>
                <a:cubicBezTo>
                  <a:pt x="497" y="225"/>
                  <a:pt x="485" y="312"/>
                  <a:pt x="444" y="319"/>
                </a:cubicBezTo>
                <a:cubicBezTo>
                  <a:pt x="420" y="375"/>
                  <a:pt x="377" y="416"/>
                  <a:pt x="319" y="418"/>
                </a:cubicBezTo>
                <a:cubicBezTo>
                  <a:pt x="318" y="418"/>
                  <a:pt x="317" y="418"/>
                  <a:pt x="316" y="418"/>
                </a:cubicBezTo>
                <a:cubicBezTo>
                  <a:pt x="256" y="418"/>
                  <a:pt x="212" y="376"/>
                  <a:pt x="188" y="319"/>
                </a:cubicBezTo>
                <a:close/>
                <a:moveTo>
                  <a:pt x="248" y="420"/>
                </a:moveTo>
                <a:cubicBezTo>
                  <a:pt x="268" y="432"/>
                  <a:pt x="291" y="438"/>
                  <a:pt x="316" y="438"/>
                </a:cubicBezTo>
                <a:cubicBezTo>
                  <a:pt x="317" y="438"/>
                  <a:pt x="318" y="438"/>
                  <a:pt x="319" y="438"/>
                </a:cubicBezTo>
                <a:cubicBezTo>
                  <a:pt x="343" y="438"/>
                  <a:pt x="366" y="431"/>
                  <a:pt x="386" y="419"/>
                </a:cubicBezTo>
                <a:cubicBezTo>
                  <a:pt x="394" y="450"/>
                  <a:pt x="410" y="477"/>
                  <a:pt x="437" y="488"/>
                </a:cubicBezTo>
                <a:cubicBezTo>
                  <a:pt x="406" y="526"/>
                  <a:pt x="362" y="546"/>
                  <a:pt x="319" y="547"/>
                </a:cubicBezTo>
                <a:cubicBezTo>
                  <a:pt x="271" y="549"/>
                  <a:pt x="224" y="530"/>
                  <a:pt x="197" y="488"/>
                </a:cubicBezTo>
                <a:cubicBezTo>
                  <a:pt x="224" y="477"/>
                  <a:pt x="239" y="451"/>
                  <a:pt x="248" y="420"/>
                </a:cubicBezTo>
                <a:close/>
                <a:moveTo>
                  <a:pt x="101" y="665"/>
                </a:moveTo>
                <a:cubicBezTo>
                  <a:pt x="100" y="640"/>
                  <a:pt x="92" y="619"/>
                  <a:pt x="81" y="604"/>
                </a:cubicBezTo>
                <a:cubicBezTo>
                  <a:pt x="79" y="601"/>
                  <a:pt x="76" y="597"/>
                  <a:pt x="73" y="594"/>
                </a:cubicBezTo>
                <a:cubicBezTo>
                  <a:pt x="60" y="579"/>
                  <a:pt x="46" y="572"/>
                  <a:pt x="38" y="572"/>
                </a:cubicBezTo>
                <a:cubicBezTo>
                  <a:pt x="38" y="564"/>
                  <a:pt x="38" y="564"/>
                  <a:pt x="38" y="564"/>
                </a:cubicBezTo>
                <a:cubicBezTo>
                  <a:pt x="46" y="564"/>
                  <a:pt x="60" y="570"/>
                  <a:pt x="73" y="583"/>
                </a:cubicBezTo>
                <a:cubicBezTo>
                  <a:pt x="78" y="588"/>
                  <a:pt x="83" y="593"/>
                  <a:pt x="87" y="600"/>
                </a:cubicBezTo>
                <a:cubicBezTo>
                  <a:pt x="98" y="616"/>
                  <a:pt x="107" y="638"/>
                  <a:pt x="108" y="665"/>
                </a:cubicBezTo>
                <a:lnTo>
                  <a:pt x="101" y="665"/>
                </a:lnTo>
                <a:close/>
                <a:moveTo>
                  <a:pt x="430" y="550"/>
                </a:moveTo>
                <a:cubicBezTo>
                  <a:pt x="397" y="574"/>
                  <a:pt x="357" y="586"/>
                  <a:pt x="319" y="587"/>
                </a:cubicBezTo>
                <a:cubicBezTo>
                  <a:pt x="316" y="587"/>
                  <a:pt x="313" y="587"/>
                  <a:pt x="310" y="587"/>
                </a:cubicBezTo>
                <a:cubicBezTo>
                  <a:pt x="269" y="586"/>
                  <a:pt x="228" y="572"/>
                  <a:pt x="196" y="546"/>
                </a:cubicBezTo>
                <a:cubicBezTo>
                  <a:pt x="183" y="535"/>
                  <a:pt x="171" y="522"/>
                  <a:pt x="161" y="506"/>
                </a:cubicBezTo>
                <a:cubicBezTo>
                  <a:pt x="168" y="502"/>
                  <a:pt x="168" y="502"/>
                  <a:pt x="168" y="502"/>
                </a:cubicBezTo>
                <a:cubicBezTo>
                  <a:pt x="177" y="517"/>
                  <a:pt x="188" y="529"/>
                  <a:pt x="201" y="540"/>
                </a:cubicBezTo>
                <a:cubicBezTo>
                  <a:pt x="231" y="565"/>
                  <a:pt x="270" y="578"/>
                  <a:pt x="310" y="579"/>
                </a:cubicBezTo>
                <a:cubicBezTo>
                  <a:pt x="313" y="579"/>
                  <a:pt x="316" y="579"/>
                  <a:pt x="319" y="579"/>
                </a:cubicBezTo>
                <a:cubicBezTo>
                  <a:pt x="356" y="578"/>
                  <a:pt x="394" y="566"/>
                  <a:pt x="426" y="544"/>
                </a:cubicBezTo>
                <a:cubicBezTo>
                  <a:pt x="442" y="532"/>
                  <a:pt x="457" y="517"/>
                  <a:pt x="470" y="500"/>
                </a:cubicBezTo>
                <a:cubicBezTo>
                  <a:pt x="476" y="505"/>
                  <a:pt x="476" y="505"/>
                  <a:pt x="476" y="505"/>
                </a:cubicBezTo>
                <a:cubicBezTo>
                  <a:pt x="463" y="523"/>
                  <a:pt x="447" y="538"/>
                  <a:pt x="430" y="550"/>
                </a:cubicBezTo>
                <a:close/>
                <a:moveTo>
                  <a:pt x="593" y="572"/>
                </a:moveTo>
                <a:cubicBezTo>
                  <a:pt x="585" y="572"/>
                  <a:pt x="571" y="579"/>
                  <a:pt x="558" y="594"/>
                </a:cubicBezTo>
                <a:cubicBezTo>
                  <a:pt x="555" y="597"/>
                  <a:pt x="553" y="601"/>
                  <a:pt x="550" y="604"/>
                </a:cubicBezTo>
                <a:cubicBezTo>
                  <a:pt x="540" y="619"/>
                  <a:pt x="532" y="640"/>
                  <a:pt x="530" y="665"/>
                </a:cubicBezTo>
                <a:cubicBezTo>
                  <a:pt x="523" y="665"/>
                  <a:pt x="523" y="665"/>
                  <a:pt x="523" y="665"/>
                </a:cubicBezTo>
                <a:cubicBezTo>
                  <a:pt x="524" y="638"/>
                  <a:pt x="533" y="616"/>
                  <a:pt x="544" y="600"/>
                </a:cubicBezTo>
                <a:cubicBezTo>
                  <a:pt x="549" y="593"/>
                  <a:pt x="553" y="588"/>
                  <a:pt x="558" y="583"/>
                </a:cubicBezTo>
                <a:cubicBezTo>
                  <a:pt x="571" y="570"/>
                  <a:pt x="585" y="564"/>
                  <a:pt x="593" y="564"/>
                </a:cubicBezTo>
                <a:lnTo>
                  <a:pt x="593" y="572"/>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5" name="Freeform 6"/>
          <p:cNvSpPr>
            <a:spLocks noEditPoints="1"/>
          </p:cNvSpPr>
          <p:nvPr/>
        </p:nvSpPr>
        <p:spPr bwMode="auto">
          <a:xfrm flipH="1">
            <a:off x="4863796" y="2832169"/>
            <a:ext cx="637619" cy="679527"/>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296" name="Freeform 18"/>
          <p:cNvSpPr>
            <a:spLocks noEditPoints="1"/>
          </p:cNvSpPr>
          <p:nvPr/>
        </p:nvSpPr>
        <p:spPr bwMode="auto">
          <a:xfrm flipH="1">
            <a:off x="11088361" y="3696994"/>
            <a:ext cx="623389" cy="668183"/>
          </a:xfrm>
          <a:custGeom>
            <a:avLst/>
            <a:gdLst>
              <a:gd name="T0" fmla="*/ 453 w 633"/>
              <a:gd name="T1" fmla="*/ 483 h 679"/>
              <a:gd name="T2" fmla="*/ 408 w 633"/>
              <a:gd name="T3" fmla="*/ 435 h 679"/>
              <a:gd name="T4" fmla="*/ 440 w 633"/>
              <a:gd name="T5" fmla="*/ 461 h 679"/>
              <a:gd name="T6" fmla="*/ 401 w 633"/>
              <a:gd name="T7" fmla="*/ 34 h 679"/>
              <a:gd name="T8" fmla="*/ 319 w 633"/>
              <a:gd name="T9" fmla="*/ 3 h 679"/>
              <a:gd name="T10" fmla="*/ 112 w 633"/>
              <a:gd name="T11" fmla="*/ 244 h 679"/>
              <a:gd name="T12" fmla="*/ 190 w 633"/>
              <a:gd name="T13" fmla="*/ 459 h 679"/>
              <a:gd name="T14" fmla="*/ 226 w 633"/>
              <a:gd name="T15" fmla="*/ 430 h 679"/>
              <a:gd name="T16" fmla="*/ 180 w 633"/>
              <a:gd name="T17" fmla="*/ 483 h 679"/>
              <a:gd name="T18" fmla="*/ 3 w 633"/>
              <a:gd name="T19" fmla="*/ 616 h 679"/>
              <a:gd name="T20" fmla="*/ 24 w 633"/>
              <a:gd name="T21" fmla="*/ 679 h 679"/>
              <a:gd name="T22" fmla="*/ 319 w 633"/>
              <a:gd name="T23" fmla="*/ 679 h 679"/>
              <a:gd name="T24" fmla="*/ 610 w 633"/>
              <a:gd name="T25" fmla="*/ 679 h 679"/>
              <a:gd name="T26" fmla="*/ 631 w 633"/>
              <a:gd name="T27" fmla="*/ 616 h 679"/>
              <a:gd name="T28" fmla="*/ 453 w 633"/>
              <a:gd name="T29" fmla="*/ 483 h 679"/>
              <a:gd name="T30" fmla="*/ 189 w 633"/>
              <a:gd name="T31" fmla="*/ 332 h 679"/>
              <a:gd name="T32" fmla="*/ 173 w 633"/>
              <a:gd name="T33" fmla="*/ 325 h 679"/>
              <a:gd name="T34" fmla="*/ 319 w 633"/>
              <a:gd name="T35" fmla="*/ 191 h 679"/>
              <a:gd name="T36" fmla="*/ 354 w 633"/>
              <a:gd name="T37" fmla="*/ 159 h 679"/>
              <a:gd name="T38" fmla="*/ 319 w 633"/>
              <a:gd name="T39" fmla="*/ 211 h 679"/>
              <a:gd name="T40" fmla="*/ 219 w 633"/>
              <a:gd name="T41" fmla="*/ 314 h 679"/>
              <a:gd name="T42" fmla="*/ 319 w 633"/>
              <a:gd name="T43" fmla="*/ 279 h 679"/>
              <a:gd name="T44" fmla="*/ 413 w 633"/>
              <a:gd name="T45" fmla="*/ 192 h 679"/>
              <a:gd name="T46" fmla="*/ 464 w 633"/>
              <a:gd name="T47" fmla="*/ 321 h 679"/>
              <a:gd name="T48" fmla="*/ 444 w 633"/>
              <a:gd name="T49" fmla="*/ 332 h 679"/>
              <a:gd name="T50" fmla="*/ 319 w 633"/>
              <a:gd name="T51" fmla="*/ 431 h 679"/>
              <a:gd name="T52" fmla="*/ 317 w 633"/>
              <a:gd name="T53" fmla="*/ 431 h 679"/>
              <a:gd name="T54" fmla="*/ 189 w 633"/>
              <a:gd name="T55" fmla="*/ 332 h 679"/>
              <a:gd name="T56" fmla="*/ 319 w 633"/>
              <a:gd name="T57" fmla="*/ 640 h 679"/>
              <a:gd name="T58" fmla="*/ 83 w 633"/>
              <a:gd name="T59" fmla="*/ 540 h 679"/>
              <a:gd name="T60" fmla="*/ 197 w 633"/>
              <a:gd name="T61" fmla="*/ 501 h 679"/>
              <a:gd name="T62" fmla="*/ 248 w 633"/>
              <a:gd name="T63" fmla="*/ 433 h 679"/>
              <a:gd name="T64" fmla="*/ 317 w 633"/>
              <a:gd name="T65" fmla="*/ 451 h 679"/>
              <a:gd name="T66" fmla="*/ 319 w 633"/>
              <a:gd name="T67" fmla="*/ 451 h 679"/>
              <a:gd name="T68" fmla="*/ 385 w 633"/>
              <a:gd name="T69" fmla="*/ 433 h 679"/>
              <a:gd name="T70" fmla="*/ 432 w 633"/>
              <a:gd name="T71" fmla="*/ 501 h 679"/>
              <a:gd name="T72" fmla="*/ 555 w 633"/>
              <a:gd name="T73" fmla="*/ 543 h 679"/>
              <a:gd name="T74" fmla="*/ 319 w 633"/>
              <a:gd name="T75" fmla="*/ 64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00" name="Freeform 34"/>
          <p:cNvSpPr>
            <a:spLocks noEditPoints="1"/>
          </p:cNvSpPr>
          <p:nvPr/>
        </p:nvSpPr>
        <p:spPr bwMode="auto">
          <a:xfrm flipH="1">
            <a:off x="3125760" y="2216693"/>
            <a:ext cx="609765" cy="703138"/>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01" name="Freeform 6"/>
          <p:cNvSpPr>
            <a:spLocks noEditPoints="1"/>
          </p:cNvSpPr>
          <p:nvPr/>
        </p:nvSpPr>
        <p:spPr bwMode="auto">
          <a:xfrm flipH="1">
            <a:off x="7858507" y="1689365"/>
            <a:ext cx="637619" cy="679527"/>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314" name="Freeform 46"/>
          <p:cNvSpPr>
            <a:spLocks/>
          </p:cNvSpPr>
          <p:nvPr/>
        </p:nvSpPr>
        <p:spPr bwMode="auto">
          <a:xfrm>
            <a:off x="7259101" y="2843782"/>
            <a:ext cx="287337" cy="287338"/>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17" name="Freeform 50"/>
          <p:cNvSpPr>
            <a:spLocks noEditPoints="1"/>
          </p:cNvSpPr>
          <p:nvPr/>
        </p:nvSpPr>
        <p:spPr bwMode="auto">
          <a:xfrm>
            <a:off x="5054091" y="2187217"/>
            <a:ext cx="239712" cy="28575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0" name="Freeform 54"/>
          <p:cNvSpPr>
            <a:spLocks noEditPoints="1"/>
          </p:cNvSpPr>
          <p:nvPr/>
        </p:nvSpPr>
        <p:spPr bwMode="auto">
          <a:xfrm>
            <a:off x="4048398" y="3334412"/>
            <a:ext cx="287337" cy="287338"/>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277 w 360"/>
              <a:gd name="T11" fmla="*/ 235 h 360"/>
              <a:gd name="T12" fmla="*/ 250 w 360"/>
              <a:gd name="T13" fmla="*/ 208 h 360"/>
              <a:gd name="T14" fmla="*/ 139 w 360"/>
              <a:gd name="T15" fmla="*/ 125 h 360"/>
              <a:gd name="T16" fmla="*/ 83 w 360"/>
              <a:gd name="T17" fmla="*/ 235 h 360"/>
              <a:gd name="T18" fmla="*/ 56 w 360"/>
              <a:gd name="T19" fmla="*/ 180 h 360"/>
              <a:gd name="T20" fmla="*/ 180 w 360"/>
              <a:gd name="T21" fmla="*/ 56 h 360"/>
              <a:gd name="T22" fmla="*/ 305 w 360"/>
              <a:gd name="T23" fmla="*/ 180 h 360"/>
              <a:gd name="T24" fmla="*/ 277 w 360"/>
              <a:gd name="T25" fmla="*/ 23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0" h="360">
                <a:moveTo>
                  <a:pt x="180" y="0"/>
                </a:moveTo>
                <a:cubicBezTo>
                  <a:pt x="81" y="0"/>
                  <a:pt x="0" y="81"/>
                  <a:pt x="0" y="180"/>
                </a:cubicBezTo>
                <a:cubicBezTo>
                  <a:pt x="0" y="279"/>
                  <a:pt x="81" y="360"/>
                  <a:pt x="180" y="360"/>
                </a:cubicBezTo>
                <a:cubicBezTo>
                  <a:pt x="280" y="360"/>
                  <a:pt x="360" y="279"/>
                  <a:pt x="360" y="180"/>
                </a:cubicBezTo>
                <a:cubicBezTo>
                  <a:pt x="360" y="81"/>
                  <a:pt x="280" y="0"/>
                  <a:pt x="180" y="0"/>
                </a:cubicBezTo>
                <a:close/>
                <a:moveTo>
                  <a:pt x="277" y="235"/>
                </a:moveTo>
                <a:cubicBezTo>
                  <a:pt x="264" y="235"/>
                  <a:pt x="250" y="208"/>
                  <a:pt x="250" y="208"/>
                </a:cubicBezTo>
                <a:cubicBezTo>
                  <a:pt x="250" y="208"/>
                  <a:pt x="230" y="138"/>
                  <a:pt x="139" y="125"/>
                </a:cubicBezTo>
                <a:cubicBezTo>
                  <a:pt x="147" y="249"/>
                  <a:pt x="101" y="234"/>
                  <a:pt x="83" y="235"/>
                </a:cubicBezTo>
                <a:cubicBezTo>
                  <a:pt x="66" y="237"/>
                  <a:pt x="56" y="211"/>
                  <a:pt x="56" y="180"/>
                </a:cubicBezTo>
                <a:cubicBezTo>
                  <a:pt x="56" y="111"/>
                  <a:pt x="112" y="56"/>
                  <a:pt x="180" y="56"/>
                </a:cubicBezTo>
                <a:cubicBezTo>
                  <a:pt x="249" y="56"/>
                  <a:pt x="303" y="111"/>
                  <a:pt x="305" y="180"/>
                </a:cubicBezTo>
                <a:cubicBezTo>
                  <a:pt x="305" y="194"/>
                  <a:pt x="291" y="235"/>
                  <a:pt x="277" y="2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3" name="Freeform 58"/>
          <p:cNvSpPr>
            <a:spLocks noEditPoints="1"/>
          </p:cNvSpPr>
          <p:nvPr/>
        </p:nvSpPr>
        <p:spPr bwMode="auto">
          <a:xfrm>
            <a:off x="10249665" y="1861721"/>
            <a:ext cx="287338" cy="285750"/>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6" name="Freeform 62"/>
          <p:cNvSpPr>
            <a:spLocks/>
          </p:cNvSpPr>
          <p:nvPr/>
        </p:nvSpPr>
        <p:spPr bwMode="auto">
          <a:xfrm>
            <a:off x="6600766" y="1064818"/>
            <a:ext cx="288924" cy="250824"/>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9" name="Freeform 66"/>
          <p:cNvSpPr>
            <a:spLocks noEditPoints="1"/>
          </p:cNvSpPr>
          <p:nvPr/>
        </p:nvSpPr>
        <p:spPr bwMode="auto">
          <a:xfrm>
            <a:off x="4010304" y="193933"/>
            <a:ext cx="285750" cy="28733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2" name="Freeform 70"/>
          <p:cNvSpPr>
            <a:spLocks noEditPoints="1"/>
          </p:cNvSpPr>
          <p:nvPr/>
        </p:nvSpPr>
        <p:spPr bwMode="auto">
          <a:xfrm>
            <a:off x="9496517" y="314495"/>
            <a:ext cx="287338" cy="173037"/>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5" name="Freeform 74"/>
          <p:cNvSpPr>
            <a:spLocks noEditPoints="1"/>
          </p:cNvSpPr>
          <p:nvPr/>
        </p:nvSpPr>
        <p:spPr bwMode="auto">
          <a:xfrm>
            <a:off x="3297641" y="1572749"/>
            <a:ext cx="285750" cy="287337"/>
          </a:xfrm>
          <a:custGeom>
            <a:avLst/>
            <a:gdLst>
              <a:gd name="T0" fmla="*/ 245 w 360"/>
              <a:gd name="T1" fmla="*/ 360 h 360"/>
              <a:gd name="T2" fmla="*/ 359 w 360"/>
              <a:gd name="T3" fmla="*/ 246 h 360"/>
              <a:gd name="T4" fmla="*/ 360 w 360"/>
              <a:gd name="T5" fmla="*/ 155 h 360"/>
              <a:gd name="T6" fmla="*/ 359 w 360"/>
              <a:gd name="T7" fmla="*/ 150 h 360"/>
              <a:gd name="T8" fmla="*/ 356 w 360"/>
              <a:gd name="T9" fmla="*/ 143 h 360"/>
              <a:gd name="T10" fmla="*/ 351 w 360"/>
              <a:gd name="T11" fmla="*/ 139 h 360"/>
              <a:gd name="T12" fmla="*/ 302 w 360"/>
              <a:gd name="T13" fmla="*/ 131 h 360"/>
              <a:gd name="T14" fmla="*/ 292 w 360"/>
              <a:gd name="T15" fmla="*/ 101 h 360"/>
              <a:gd name="T16" fmla="*/ 282 w 360"/>
              <a:gd name="T17" fmla="*/ 62 h 360"/>
              <a:gd name="T18" fmla="*/ 194 w 360"/>
              <a:gd name="T19" fmla="*/ 0 h 360"/>
              <a:gd name="T20" fmla="*/ 114 w 360"/>
              <a:gd name="T21" fmla="*/ 0 h 360"/>
              <a:gd name="T22" fmla="*/ 0 w 360"/>
              <a:gd name="T23" fmla="*/ 114 h 360"/>
              <a:gd name="T24" fmla="*/ 0 w 360"/>
              <a:gd name="T25" fmla="*/ 246 h 360"/>
              <a:gd name="T26" fmla="*/ 114 w 360"/>
              <a:gd name="T27" fmla="*/ 360 h 360"/>
              <a:gd name="T28" fmla="*/ 245 w 360"/>
              <a:gd name="T29" fmla="*/ 360 h 360"/>
              <a:gd name="T30" fmla="*/ 116 w 360"/>
              <a:gd name="T31" fmla="*/ 93 h 360"/>
              <a:gd name="T32" fmla="*/ 179 w 360"/>
              <a:gd name="T33" fmla="*/ 93 h 360"/>
              <a:gd name="T34" fmla="*/ 201 w 360"/>
              <a:gd name="T35" fmla="*/ 115 h 360"/>
              <a:gd name="T36" fmla="*/ 179 w 360"/>
              <a:gd name="T37" fmla="*/ 136 h 360"/>
              <a:gd name="T38" fmla="*/ 116 w 360"/>
              <a:gd name="T39" fmla="*/ 136 h 360"/>
              <a:gd name="T40" fmla="*/ 94 w 360"/>
              <a:gd name="T41" fmla="*/ 115 h 360"/>
              <a:gd name="T42" fmla="*/ 116 w 360"/>
              <a:gd name="T43" fmla="*/ 93 h 360"/>
              <a:gd name="T44" fmla="*/ 94 w 360"/>
              <a:gd name="T45" fmla="*/ 245 h 360"/>
              <a:gd name="T46" fmla="*/ 116 w 360"/>
              <a:gd name="T47" fmla="*/ 223 h 360"/>
              <a:gd name="T48" fmla="*/ 244 w 360"/>
              <a:gd name="T49" fmla="*/ 223 h 360"/>
              <a:gd name="T50" fmla="*/ 266 w 360"/>
              <a:gd name="T51" fmla="*/ 245 h 360"/>
              <a:gd name="T52" fmla="*/ 244 w 360"/>
              <a:gd name="T53" fmla="*/ 266 h 360"/>
              <a:gd name="T54" fmla="*/ 116 w 360"/>
              <a:gd name="T55" fmla="*/ 266 h 360"/>
              <a:gd name="T56" fmla="*/ 94 w 360"/>
              <a:gd name="T57" fmla="*/ 24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0" h="360">
                <a:moveTo>
                  <a:pt x="245" y="360"/>
                </a:moveTo>
                <a:cubicBezTo>
                  <a:pt x="308" y="360"/>
                  <a:pt x="359" y="309"/>
                  <a:pt x="359" y="246"/>
                </a:cubicBezTo>
                <a:cubicBezTo>
                  <a:pt x="360" y="155"/>
                  <a:pt x="360" y="155"/>
                  <a:pt x="360" y="155"/>
                </a:cubicBezTo>
                <a:cubicBezTo>
                  <a:pt x="359" y="150"/>
                  <a:pt x="359" y="150"/>
                  <a:pt x="359" y="150"/>
                </a:cubicBezTo>
                <a:cubicBezTo>
                  <a:pt x="356" y="143"/>
                  <a:pt x="356" y="143"/>
                  <a:pt x="356" y="143"/>
                </a:cubicBezTo>
                <a:cubicBezTo>
                  <a:pt x="351" y="139"/>
                  <a:pt x="351" y="139"/>
                  <a:pt x="351" y="139"/>
                </a:cubicBezTo>
                <a:cubicBezTo>
                  <a:pt x="344" y="134"/>
                  <a:pt x="311" y="140"/>
                  <a:pt x="302" y="131"/>
                </a:cubicBezTo>
                <a:cubicBezTo>
                  <a:pt x="295" y="126"/>
                  <a:pt x="294" y="115"/>
                  <a:pt x="292" y="101"/>
                </a:cubicBezTo>
                <a:cubicBezTo>
                  <a:pt x="289" y="73"/>
                  <a:pt x="286" y="71"/>
                  <a:pt x="282" y="62"/>
                </a:cubicBezTo>
                <a:cubicBezTo>
                  <a:pt x="266" y="29"/>
                  <a:pt x="223" y="3"/>
                  <a:pt x="194" y="0"/>
                </a:cubicBezTo>
                <a:cubicBezTo>
                  <a:pt x="114" y="0"/>
                  <a:pt x="114" y="0"/>
                  <a:pt x="114" y="0"/>
                </a:cubicBezTo>
                <a:cubicBezTo>
                  <a:pt x="51" y="0"/>
                  <a:pt x="0" y="51"/>
                  <a:pt x="0" y="114"/>
                </a:cubicBezTo>
                <a:cubicBezTo>
                  <a:pt x="0" y="246"/>
                  <a:pt x="0" y="246"/>
                  <a:pt x="0" y="246"/>
                </a:cubicBezTo>
                <a:cubicBezTo>
                  <a:pt x="0" y="309"/>
                  <a:pt x="51" y="360"/>
                  <a:pt x="114" y="360"/>
                </a:cubicBezTo>
                <a:lnTo>
                  <a:pt x="245" y="360"/>
                </a:lnTo>
                <a:close/>
                <a:moveTo>
                  <a:pt x="116" y="93"/>
                </a:moveTo>
                <a:cubicBezTo>
                  <a:pt x="179" y="93"/>
                  <a:pt x="179" y="93"/>
                  <a:pt x="179" y="93"/>
                </a:cubicBezTo>
                <a:cubicBezTo>
                  <a:pt x="191" y="93"/>
                  <a:pt x="201" y="103"/>
                  <a:pt x="201" y="115"/>
                </a:cubicBezTo>
                <a:cubicBezTo>
                  <a:pt x="201" y="127"/>
                  <a:pt x="191" y="136"/>
                  <a:pt x="179" y="136"/>
                </a:cubicBezTo>
                <a:cubicBezTo>
                  <a:pt x="116" y="136"/>
                  <a:pt x="116" y="136"/>
                  <a:pt x="116" y="136"/>
                </a:cubicBezTo>
                <a:cubicBezTo>
                  <a:pt x="103" y="136"/>
                  <a:pt x="94" y="127"/>
                  <a:pt x="94" y="115"/>
                </a:cubicBezTo>
                <a:cubicBezTo>
                  <a:pt x="94" y="103"/>
                  <a:pt x="103" y="93"/>
                  <a:pt x="116" y="93"/>
                </a:cubicBezTo>
                <a:close/>
                <a:moveTo>
                  <a:pt x="94" y="245"/>
                </a:moveTo>
                <a:cubicBezTo>
                  <a:pt x="94" y="233"/>
                  <a:pt x="103" y="223"/>
                  <a:pt x="116" y="223"/>
                </a:cubicBezTo>
                <a:cubicBezTo>
                  <a:pt x="244" y="223"/>
                  <a:pt x="244" y="223"/>
                  <a:pt x="244" y="223"/>
                </a:cubicBezTo>
                <a:cubicBezTo>
                  <a:pt x="256" y="223"/>
                  <a:pt x="266" y="233"/>
                  <a:pt x="266" y="245"/>
                </a:cubicBezTo>
                <a:cubicBezTo>
                  <a:pt x="266" y="257"/>
                  <a:pt x="256" y="266"/>
                  <a:pt x="244" y="266"/>
                </a:cubicBezTo>
                <a:cubicBezTo>
                  <a:pt x="116" y="266"/>
                  <a:pt x="116" y="266"/>
                  <a:pt x="116" y="266"/>
                </a:cubicBezTo>
                <a:cubicBezTo>
                  <a:pt x="103" y="266"/>
                  <a:pt x="94" y="257"/>
                  <a:pt x="94" y="2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8" name="Freeform 78"/>
          <p:cNvSpPr>
            <a:spLocks noEditPoints="1"/>
          </p:cNvSpPr>
          <p:nvPr/>
        </p:nvSpPr>
        <p:spPr bwMode="auto">
          <a:xfrm>
            <a:off x="8049104" y="1042716"/>
            <a:ext cx="287338" cy="271463"/>
          </a:xfrm>
          <a:custGeom>
            <a:avLst/>
            <a:gdLst>
              <a:gd name="T0" fmla="*/ 61 w 363"/>
              <a:gd name="T1" fmla="*/ 2 h 341"/>
              <a:gd name="T2" fmla="*/ 112 w 363"/>
              <a:gd name="T3" fmla="*/ 1 h 341"/>
              <a:gd name="T4" fmla="*/ 77 w 363"/>
              <a:gd name="T5" fmla="*/ 75 h 341"/>
              <a:gd name="T6" fmla="*/ 128 w 363"/>
              <a:gd name="T7" fmla="*/ 187 h 341"/>
              <a:gd name="T8" fmla="*/ 133 w 363"/>
              <a:gd name="T9" fmla="*/ 211 h 341"/>
              <a:gd name="T10" fmla="*/ 126 w 363"/>
              <a:gd name="T11" fmla="*/ 273 h 341"/>
              <a:gd name="T12" fmla="*/ 202 w 363"/>
              <a:gd name="T13" fmla="*/ 224 h 341"/>
              <a:gd name="T14" fmla="*/ 362 w 363"/>
              <a:gd name="T15" fmla="*/ 198 h 341"/>
              <a:gd name="T16" fmla="*/ 362 w 363"/>
              <a:gd name="T17" fmla="*/ 270 h 341"/>
              <a:gd name="T18" fmla="*/ 321 w 363"/>
              <a:gd name="T19" fmla="*/ 334 h 341"/>
              <a:gd name="T20" fmla="*/ 284 w 363"/>
              <a:gd name="T21" fmla="*/ 341 h 341"/>
              <a:gd name="T22" fmla="*/ 69 w 363"/>
              <a:gd name="T23" fmla="*/ 341 h 341"/>
              <a:gd name="T24" fmla="*/ 2 w 363"/>
              <a:gd name="T25" fmla="*/ 273 h 341"/>
              <a:gd name="T26" fmla="*/ 2 w 363"/>
              <a:gd name="T27" fmla="*/ 75 h 341"/>
              <a:gd name="T28" fmla="*/ 61 w 363"/>
              <a:gd name="T29" fmla="*/ 2 h 341"/>
              <a:gd name="T30" fmla="*/ 155 w 363"/>
              <a:gd name="T31" fmla="*/ 48 h 341"/>
              <a:gd name="T32" fmla="*/ 134 w 363"/>
              <a:gd name="T33" fmla="*/ 95 h 341"/>
              <a:gd name="T34" fmla="*/ 165 w 363"/>
              <a:gd name="T35" fmla="*/ 156 h 341"/>
              <a:gd name="T36" fmla="*/ 304 w 363"/>
              <a:gd name="T37" fmla="*/ 164 h 341"/>
              <a:gd name="T38" fmla="*/ 348 w 363"/>
              <a:gd name="T39" fmla="*/ 99 h 341"/>
              <a:gd name="T40" fmla="*/ 314 w 363"/>
              <a:gd name="T41" fmla="*/ 37 h 341"/>
              <a:gd name="T42" fmla="*/ 237 w 363"/>
              <a:gd name="T43" fmla="*/ 14 h 341"/>
              <a:gd name="T44" fmla="*/ 155 w 363"/>
              <a:gd name="T45" fmla="*/ 4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341">
                <a:moveTo>
                  <a:pt x="61" y="2"/>
                </a:moveTo>
                <a:cubicBezTo>
                  <a:pt x="78" y="0"/>
                  <a:pt x="95" y="1"/>
                  <a:pt x="112" y="1"/>
                </a:cubicBezTo>
                <a:cubicBezTo>
                  <a:pt x="94" y="23"/>
                  <a:pt x="79" y="47"/>
                  <a:pt x="77" y="75"/>
                </a:cubicBezTo>
                <a:cubicBezTo>
                  <a:pt x="72" y="118"/>
                  <a:pt x="94" y="161"/>
                  <a:pt x="128" y="187"/>
                </a:cubicBezTo>
                <a:cubicBezTo>
                  <a:pt x="136" y="192"/>
                  <a:pt x="133" y="203"/>
                  <a:pt x="133" y="211"/>
                </a:cubicBezTo>
                <a:cubicBezTo>
                  <a:pt x="131" y="232"/>
                  <a:pt x="128" y="252"/>
                  <a:pt x="126" y="273"/>
                </a:cubicBezTo>
                <a:cubicBezTo>
                  <a:pt x="152" y="258"/>
                  <a:pt x="176" y="238"/>
                  <a:pt x="202" y="224"/>
                </a:cubicBezTo>
                <a:cubicBezTo>
                  <a:pt x="256" y="235"/>
                  <a:pt x="315" y="228"/>
                  <a:pt x="362" y="198"/>
                </a:cubicBezTo>
                <a:cubicBezTo>
                  <a:pt x="362" y="222"/>
                  <a:pt x="362" y="246"/>
                  <a:pt x="362" y="270"/>
                </a:cubicBezTo>
                <a:cubicBezTo>
                  <a:pt x="363" y="297"/>
                  <a:pt x="346" y="323"/>
                  <a:pt x="321" y="334"/>
                </a:cubicBezTo>
                <a:cubicBezTo>
                  <a:pt x="310" y="340"/>
                  <a:pt x="296" y="341"/>
                  <a:pt x="284" y="341"/>
                </a:cubicBezTo>
                <a:cubicBezTo>
                  <a:pt x="212" y="341"/>
                  <a:pt x="141" y="341"/>
                  <a:pt x="69" y="341"/>
                </a:cubicBezTo>
                <a:cubicBezTo>
                  <a:pt x="34" y="341"/>
                  <a:pt x="2" y="308"/>
                  <a:pt x="2" y="273"/>
                </a:cubicBezTo>
                <a:cubicBezTo>
                  <a:pt x="2" y="207"/>
                  <a:pt x="2" y="141"/>
                  <a:pt x="2" y="75"/>
                </a:cubicBezTo>
                <a:cubicBezTo>
                  <a:pt x="0" y="41"/>
                  <a:pt x="27" y="8"/>
                  <a:pt x="61" y="2"/>
                </a:cubicBezTo>
                <a:close/>
                <a:moveTo>
                  <a:pt x="155" y="48"/>
                </a:moveTo>
                <a:cubicBezTo>
                  <a:pt x="143" y="61"/>
                  <a:pt x="134" y="77"/>
                  <a:pt x="134" y="95"/>
                </a:cubicBezTo>
                <a:cubicBezTo>
                  <a:pt x="133" y="119"/>
                  <a:pt x="146" y="142"/>
                  <a:pt x="165" y="156"/>
                </a:cubicBezTo>
                <a:cubicBezTo>
                  <a:pt x="204" y="186"/>
                  <a:pt x="262" y="188"/>
                  <a:pt x="304" y="164"/>
                </a:cubicBezTo>
                <a:cubicBezTo>
                  <a:pt x="328" y="151"/>
                  <a:pt x="347" y="127"/>
                  <a:pt x="348" y="99"/>
                </a:cubicBezTo>
                <a:cubicBezTo>
                  <a:pt x="349" y="74"/>
                  <a:pt x="334" y="51"/>
                  <a:pt x="314" y="37"/>
                </a:cubicBezTo>
                <a:cubicBezTo>
                  <a:pt x="292" y="20"/>
                  <a:pt x="264" y="13"/>
                  <a:pt x="237" y="14"/>
                </a:cubicBezTo>
                <a:cubicBezTo>
                  <a:pt x="207" y="15"/>
                  <a:pt x="176" y="26"/>
                  <a:pt x="155" y="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82"/>
          <p:cNvSpPr>
            <a:spLocks/>
          </p:cNvSpPr>
          <p:nvPr/>
        </p:nvSpPr>
        <p:spPr bwMode="auto">
          <a:xfrm>
            <a:off x="11207655" y="3070601"/>
            <a:ext cx="394749" cy="329323"/>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TextBox 341"/>
          <p:cNvSpPr txBox="1"/>
          <p:nvPr/>
        </p:nvSpPr>
        <p:spPr>
          <a:xfrm>
            <a:off x="301727" y="4113179"/>
            <a:ext cx="26834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Social Media</a:t>
            </a:r>
            <a:endParaRPr lang="id-ID" sz="3200" b="1" dirty="0">
              <a:solidFill>
                <a:srgbClr val="FF6D6D"/>
              </a:solidFill>
              <a:latin typeface="Raleway" panose="020B0003030101060003" pitchFamily="34" charset="0"/>
            </a:endParaRPr>
          </a:p>
        </p:txBody>
      </p:sp>
      <p:sp>
        <p:nvSpPr>
          <p:cNvPr id="343" name="Rectangle 342"/>
          <p:cNvSpPr/>
          <p:nvPr/>
        </p:nvSpPr>
        <p:spPr>
          <a:xfrm>
            <a:off x="312945" y="4697954"/>
            <a:ext cx="2827593" cy="954107"/>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6507543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2"/>
                                        </p:tgtEl>
                                        <p:attrNameLst>
                                          <p:attrName>style.visibility</p:attrName>
                                        </p:attrNameLst>
                                      </p:cBhvr>
                                      <p:to>
                                        <p:strVal val="visible"/>
                                      </p:to>
                                    </p:set>
                                    <p:animEffect transition="in" filter="fade">
                                      <p:cBhvr>
                                        <p:cTn id="7" dur="500"/>
                                        <p:tgtEl>
                                          <p:spTgt spid="3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3"/>
                                        </p:tgtEl>
                                        <p:attrNameLst>
                                          <p:attrName>style.visibility</p:attrName>
                                        </p:attrNameLst>
                                      </p:cBhvr>
                                      <p:to>
                                        <p:strVal val="visible"/>
                                      </p:to>
                                    </p:set>
                                    <p:animEffect transition="in" filter="fade">
                                      <p:cBhvr>
                                        <p:cTn id="10" dur="500"/>
                                        <p:tgtEl>
                                          <p:spTgt spid="343"/>
                                        </p:tgtEl>
                                      </p:cBhvr>
                                    </p:animEffect>
                                  </p:childTnLst>
                                </p:cTn>
                              </p:par>
                            </p:childTnLst>
                          </p:cTn>
                        </p:par>
                        <p:par>
                          <p:cTn id="11" fill="hold">
                            <p:stCondLst>
                              <p:cond delay="500"/>
                            </p:stCondLst>
                            <p:childTnLst>
                              <p:par>
                                <p:cTn id="12" presetID="14" presetClass="entr" presetSubtype="5"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randombar(vertical)">
                                      <p:cBhvr>
                                        <p:cTn id="14" dur="500"/>
                                        <p:tgtEl>
                                          <p:spTgt spid="22"/>
                                        </p:tgtEl>
                                      </p:cBhvr>
                                    </p:animEffect>
                                  </p:childTnLst>
                                </p:cTn>
                              </p:par>
                            </p:childTnLst>
                          </p:cTn>
                        </p:par>
                        <p:par>
                          <p:cTn id="15" fill="hold">
                            <p:stCondLst>
                              <p:cond delay="1000"/>
                            </p:stCondLst>
                            <p:childTnLst>
                              <p:par>
                                <p:cTn id="16" presetID="42" presetClass="entr" presetSubtype="0" fill="hold" nodeType="after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fade">
                                      <p:cBhvr>
                                        <p:cTn id="18" dur="750"/>
                                        <p:tgtEl>
                                          <p:spTgt spid="66"/>
                                        </p:tgtEl>
                                      </p:cBhvr>
                                    </p:animEffect>
                                    <p:anim calcmode="lin" valueType="num">
                                      <p:cBhvr>
                                        <p:cTn id="19" dur="750" fill="hold"/>
                                        <p:tgtEl>
                                          <p:spTgt spid="66"/>
                                        </p:tgtEl>
                                        <p:attrNameLst>
                                          <p:attrName>ppt_x</p:attrName>
                                        </p:attrNameLst>
                                      </p:cBhvr>
                                      <p:tavLst>
                                        <p:tav tm="0">
                                          <p:val>
                                            <p:strVal val="#ppt_x"/>
                                          </p:val>
                                        </p:tav>
                                        <p:tav tm="100000">
                                          <p:val>
                                            <p:strVal val="#ppt_x"/>
                                          </p:val>
                                        </p:tav>
                                      </p:tavLst>
                                    </p:anim>
                                    <p:anim calcmode="lin" valueType="num">
                                      <p:cBhvr>
                                        <p:cTn id="20" dur="750" fill="hold"/>
                                        <p:tgtEl>
                                          <p:spTgt spid="66"/>
                                        </p:tgtEl>
                                        <p:attrNameLst>
                                          <p:attrName>ppt_y</p:attrName>
                                        </p:attrNameLst>
                                      </p:cBhvr>
                                      <p:tavLst>
                                        <p:tav tm="0">
                                          <p:val>
                                            <p:strVal val="#ppt_y+.1"/>
                                          </p:val>
                                        </p:tav>
                                        <p:tav tm="100000">
                                          <p:val>
                                            <p:strVal val="#ppt_y"/>
                                          </p:val>
                                        </p:tav>
                                      </p:tavLst>
                                    </p:anim>
                                  </p:childTnLst>
                                </p:cTn>
                              </p:par>
                            </p:childTnLst>
                          </p:cTn>
                        </p:par>
                        <p:par>
                          <p:cTn id="21" fill="hold">
                            <p:stCondLst>
                              <p:cond delay="1750"/>
                            </p:stCondLst>
                            <p:childTnLst>
                              <p:par>
                                <p:cTn id="22" presetID="42" presetClass="entr" presetSubtype="0" fill="hold" nodeType="after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fade">
                                      <p:cBhvr>
                                        <p:cTn id="24" dur="750"/>
                                        <p:tgtEl>
                                          <p:spTgt spid="75"/>
                                        </p:tgtEl>
                                      </p:cBhvr>
                                    </p:animEffect>
                                    <p:anim calcmode="lin" valueType="num">
                                      <p:cBhvr>
                                        <p:cTn id="25" dur="750" fill="hold"/>
                                        <p:tgtEl>
                                          <p:spTgt spid="75"/>
                                        </p:tgtEl>
                                        <p:attrNameLst>
                                          <p:attrName>ppt_x</p:attrName>
                                        </p:attrNameLst>
                                      </p:cBhvr>
                                      <p:tavLst>
                                        <p:tav tm="0">
                                          <p:val>
                                            <p:strVal val="#ppt_x"/>
                                          </p:val>
                                        </p:tav>
                                        <p:tav tm="100000">
                                          <p:val>
                                            <p:strVal val="#ppt_x"/>
                                          </p:val>
                                        </p:tav>
                                      </p:tavLst>
                                    </p:anim>
                                    <p:anim calcmode="lin" valueType="num">
                                      <p:cBhvr>
                                        <p:cTn id="26" dur="750" fill="hold"/>
                                        <p:tgtEl>
                                          <p:spTgt spid="7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wipe(right)">
                                      <p:cBhvr>
                                        <p:cTn id="30" dur="500"/>
                                        <p:tgtEl>
                                          <p:spTgt spid="85"/>
                                        </p:tgtEl>
                                      </p:cBhvr>
                                    </p:animEffect>
                                  </p:childTnLst>
                                </p:cTn>
                              </p:par>
                              <p:par>
                                <p:cTn id="31" presetID="22" presetClass="entr" presetSubtype="8" fill="hold" nodeType="withEffect">
                                  <p:stCondLst>
                                    <p:cond delay="0"/>
                                  </p:stCondLst>
                                  <p:childTnLst>
                                    <p:set>
                                      <p:cBhvr>
                                        <p:cTn id="32" dur="1" fill="hold">
                                          <p:stCondLst>
                                            <p:cond delay="0"/>
                                          </p:stCondLst>
                                        </p:cTn>
                                        <p:tgtEl>
                                          <p:spTgt spid="345"/>
                                        </p:tgtEl>
                                        <p:attrNameLst>
                                          <p:attrName>style.visibility</p:attrName>
                                        </p:attrNameLst>
                                      </p:cBhvr>
                                      <p:to>
                                        <p:strVal val="visible"/>
                                      </p:to>
                                    </p:set>
                                    <p:animEffect transition="in" filter="wipe(left)">
                                      <p:cBhvr>
                                        <p:cTn id="33" dur="500"/>
                                        <p:tgtEl>
                                          <p:spTgt spid="345"/>
                                        </p:tgtEl>
                                      </p:cBhvr>
                                    </p:animEffect>
                                  </p:childTnLst>
                                </p:cTn>
                              </p:par>
                            </p:childTnLst>
                          </p:cTn>
                        </p:par>
                        <p:par>
                          <p:cTn id="34" fill="hold">
                            <p:stCondLst>
                              <p:cond delay="3000"/>
                            </p:stCondLst>
                            <p:childTnLst>
                              <p:par>
                                <p:cTn id="35" presetID="22" presetClass="entr" presetSubtype="4" fill="hold" nodeType="afterEffect">
                                  <p:stCondLst>
                                    <p:cond delay="0"/>
                                  </p:stCondLst>
                                  <p:childTnLst>
                                    <p:set>
                                      <p:cBhvr>
                                        <p:cTn id="36" dur="1" fill="hold">
                                          <p:stCondLst>
                                            <p:cond delay="0"/>
                                          </p:stCondLst>
                                        </p:cTn>
                                        <p:tgtEl>
                                          <p:spTgt spid="210"/>
                                        </p:tgtEl>
                                        <p:attrNameLst>
                                          <p:attrName>style.visibility</p:attrName>
                                        </p:attrNameLst>
                                      </p:cBhvr>
                                      <p:to>
                                        <p:strVal val="visible"/>
                                      </p:to>
                                    </p:set>
                                    <p:animEffect transition="in" filter="wipe(down)">
                                      <p:cBhvr>
                                        <p:cTn id="37" dur="500"/>
                                        <p:tgtEl>
                                          <p:spTgt spid="210"/>
                                        </p:tgtEl>
                                      </p:cBhvr>
                                    </p:animEffect>
                                  </p:childTnLst>
                                </p:cTn>
                              </p:par>
                              <p:par>
                                <p:cTn id="38" presetID="22" presetClass="entr" presetSubtype="4" fill="hold" nodeType="with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down)">
                                      <p:cBhvr>
                                        <p:cTn id="40" dur="500"/>
                                        <p:tgtEl>
                                          <p:spTgt spid="104"/>
                                        </p:tgtEl>
                                      </p:cBhvr>
                                    </p:animEffect>
                                  </p:childTnLst>
                                </p:cTn>
                              </p:par>
                              <p:par>
                                <p:cTn id="41" presetID="22" presetClass="entr" presetSubtype="2" fill="hold" nodeType="withEffect">
                                  <p:stCondLst>
                                    <p:cond delay="0"/>
                                  </p:stCondLst>
                                  <p:childTnLst>
                                    <p:set>
                                      <p:cBhvr>
                                        <p:cTn id="42" dur="1" fill="hold">
                                          <p:stCondLst>
                                            <p:cond delay="0"/>
                                          </p:stCondLst>
                                        </p:cTn>
                                        <p:tgtEl>
                                          <p:spTgt spid="214"/>
                                        </p:tgtEl>
                                        <p:attrNameLst>
                                          <p:attrName>style.visibility</p:attrName>
                                        </p:attrNameLst>
                                      </p:cBhvr>
                                      <p:to>
                                        <p:strVal val="visible"/>
                                      </p:to>
                                    </p:set>
                                    <p:animEffect transition="in" filter="wipe(right)">
                                      <p:cBhvr>
                                        <p:cTn id="43" dur="500"/>
                                        <p:tgtEl>
                                          <p:spTgt spid="21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childTnLst>
                          </p:cTn>
                        </p:par>
                        <p:par>
                          <p:cTn id="47" fill="hold">
                            <p:stCondLst>
                              <p:cond delay="3500"/>
                            </p:stCondLst>
                            <p:childTnLst>
                              <p:par>
                                <p:cTn id="48" presetID="22" presetClass="entr" presetSubtype="4" fill="hold" nodeType="afterEffect">
                                  <p:stCondLst>
                                    <p:cond delay="0"/>
                                  </p:stCondLst>
                                  <p:childTnLst>
                                    <p:set>
                                      <p:cBhvr>
                                        <p:cTn id="49" dur="1" fill="hold">
                                          <p:stCondLst>
                                            <p:cond delay="0"/>
                                          </p:stCondLst>
                                        </p:cTn>
                                        <p:tgtEl>
                                          <p:spTgt spid="212"/>
                                        </p:tgtEl>
                                        <p:attrNameLst>
                                          <p:attrName>style.visibility</p:attrName>
                                        </p:attrNameLst>
                                      </p:cBhvr>
                                      <p:to>
                                        <p:strVal val="visible"/>
                                      </p:to>
                                    </p:set>
                                    <p:animEffect transition="in" filter="wipe(down)">
                                      <p:cBhvr>
                                        <p:cTn id="50" dur="500"/>
                                        <p:tgtEl>
                                          <p:spTgt spid="2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93"/>
                                        </p:tgtEl>
                                        <p:attrNameLst>
                                          <p:attrName>style.visibility</p:attrName>
                                        </p:attrNameLst>
                                      </p:cBhvr>
                                      <p:to>
                                        <p:strVal val="visible"/>
                                      </p:to>
                                    </p:set>
                                    <p:anim calcmode="lin" valueType="num">
                                      <p:cBhvr>
                                        <p:cTn id="53" dur="500" fill="hold"/>
                                        <p:tgtEl>
                                          <p:spTgt spid="293"/>
                                        </p:tgtEl>
                                        <p:attrNameLst>
                                          <p:attrName>ppt_w</p:attrName>
                                        </p:attrNameLst>
                                      </p:cBhvr>
                                      <p:tavLst>
                                        <p:tav tm="0">
                                          <p:val>
                                            <p:fltVal val="0"/>
                                          </p:val>
                                        </p:tav>
                                        <p:tav tm="100000">
                                          <p:val>
                                            <p:strVal val="#ppt_w"/>
                                          </p:val>
                                        </p:tav>
                                      </p:tavLst>
                                    </p:anim>
                                    <p:anim calcmode="lin" valueType="num">
                                      <p:cBhvr>
                                        <p:cTn id="54" dur="500" fill="hold"/>
                                        <p:tgtEl>
                                          <p:spTgt spid="293"/>
                                        </p:tgtEl>
                                        <p:attrNameLst>
                                          <p:attrName>ppt_h</p:attrName>
                                        </p:attrNameLst>
                                      </p:cBhvr>
                                      <p:tavLst>
                                        <p:tav tm="0">
                                          <p:val>
                                            <p:fltVal val="0"/>
                                          </p:val>
                                        </p:tav>
                                        <p:tav tm="100000">
                                          <p:val>
                                            <p:strVal val="#ppt_h"/>
                                          </p:val>
                                        </p:tav>
                                      </p:tavLst>
                                    </p:anim>
                                    <p:animEffect transition="in" filter="fade">
                                      <p:cBhvr>
                                        <p:cTn id="55" dur="500"/>
                                        <p:tgtEl>
                                          <p:spTgt spid="293"/>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155"/>
                                        </p:tgtEl>
                                        <p:attrNameLst>
                                          <p:attrName>style.visibility</p:attrName>
                                        </p:attrNameLst>
                                      </p:cBhvr>
                                      <p:to>
                                        <p:strVal val="visible"/>
                                      </p:to>
                                    </p:set>
                                    <p:animEffect transition="in" filter="fade">
                                      <p:cBhvr>
                                        <p:cTn id="59" dur="500"/>
                                        <p:tgtEl>
                                          <p:spTgt spid="155"/>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06"/>
                                        </p:tgtEl>
                                        <p:attrNameLst>
                                          <p:attrName>style.visibility</p:attrName>
                                        </p:attrNameLst>
                                      </p:cBhvr>
                                      <p:to>
                                        <p:strVal val="visible"/>
                                      </p:to>
                                    </p:set>
                                    <p:animEffect transition="in" filter="fade">
                                      <p:cBhvr>
                                        <p:cTn id="62" dur="500"/>
                                        <p:tgtEl>
                                          <p:spTgt spid="106"/>
                                        </p:tgtEl>
                                      </p:cBhvr>
                                    </p:animEffect>
                                    <p:anim calcmode="lin" valueType="num">
                                      <p:cBhvr>
                                        <p:cTn id="63" dur="500" fill="hold"/>
                                        <p:tgtEl>
                                          <p:spTgt spid="106"/>
                                        </p:tgtEl>
                                        <p:attrNameLst>
                                          <p:attrName>ppt_x</p:attrName>
                                        </p:attrNameLst>
                                      </p:cBhvr>
                                      <p:tavLst>
                                        <p:tav tm="0">
                                          <p:val>
                                            <p:strVal val="#ppt_x"/>
                                          </p:val>
                                        </p:tav>
                                        <p:tav tm="100000">
                                          <p:val>
                                            <p:strVal val="#ppt_x"/>
                                          </p:val>
                                        </p:tav>
                                      </p:tavLst>
                                    </p:anim>
                                    <p:anim calcmode="lin" valueType="num">
                                      <p:cBhvr>
                                        <p:cTn id="64" dur="500" fill="hold"/>
                                        <p:tgtEl>
                                          <p:spTgt spid="106"/>
                                        </p:tgtEl>
                                        <p:attrNameLst>
                                          <p:attrName>ppt_y</p:attrName>
                                        </p:attrNameLst>
                                      </p:cBhvr>
                                      <p:tavLst>
                                        <p:tav tm="0">
                                          <p:val>
                                            <p:strVal val="#ppt_y+.1"/>
                                          </p:val>
                                        </p:tav>
                                        <p:tav tm="100000">
                                          <p:val>
                                            <p:strVal val="#ppt_y"/>
                                          </p:val>
                                        </p:tav>
                                      </p:tavLst>
                                    </p:anim>
                                  </p:childTnLst>
                                </p:cTn>
                              </p:par>
                              <p:par>
                                <p:cTn id="65" presetID="53" presetClass="entr" presetSubtype="16" fill="hold" grpId="0" nodeType="withEffect">
                                  <p:stCondLst>
                                    <p:cond delay="0"/>
                                  </p:stCondLst>
                                  <p:childTnLst>
                                    <p:set>
                                      <p:cBhvr>
                                        <p:cTn id="66" dur="1" fill="hold">
                                          <p:stCondLst>
                                            <p:cond delay="0"/>
                                          </p:stCondLst>
                                        </p:cTn>
                                        <p:tgtEl>
                                          <p:spTgt spid="320"/>
                                        </p:tgtEl>
                                        <p:attrNameLst>
                                          <p:attrName>style.visibility</p:attrName>
                                        </p:attrNameLst>
                                      </p:cBhvr>
                                      <p:to>
                                        <p:strVal val="visible"/>
                                      </p:to>
                                    </p:set>
                                    <p:anim calcmode="lin" valueType="num">
                                      <p:cBhvr>
                                        <p:cTn id="67" dur="500" fill="hold"/>
                                        <p:tgtEl>
                                          <p:spTgt spid="320"/>
                                        </p:tgtEl>
                                        <p:attrNameLst>
                                          <p:attrName>ppt_w</p:attrName>
                                        </p:attrNameLst>
                                      </p:cBhvr>
                                      <p:tavLst>
                                        <p:tav tm="0">
                                          <p:val>
                                            <p:fltVal val="0"/>
                                          </p:val>
                                        </p:tav>
                                        <p:tav tm="100000">
                                          <p:val>
                                            <p:strVal val="#ppt_w"/>
                                          </p:val>
                                        </p:tav>
                                      </p:tavLst>
                                    </p:anim>
                                    <p:anim calcmode="lin" valueType="num">
                                      <p:cBhvr>
                                        <p:cTn id="68" dur="500" fill="hold"/>
                                        <p:tgtEl>
                                          <p:spTgt spid="320"/>
                                        </p:tgtEl>
                                        <p:attrNameLst>
                                          <p:attrName>ppt_h</p:attrName>
                                        </p:attrNameLst>
                                      </p:cBhvr>
                                      <p:tavLst>
                                        <p:tav tm="0">
                                          <p:val>
                                            <p:fltVal val="0"/>
                                          </p:val>
                                        </p:tav>
                                        <p:tav tm="100000">
                                          <p:val>
                                            <p:strVal val="#ppt_h"/>
                                          </p:val>
                                        </p:tav>
                                      </p:tavLst>
                                    </p:anim>
                                    <p:animEffect transition="in" filter="fade">
                                      <p:cBhvr>
                                        <p:cTn id="69" dur="500"/>
                                        <p:tgtEl>
                                          <p:spTgt spid="320"/>
                                        </p:tgtEl>
                                      </p:cBhvr>
                                    </p:animEffect>
                                  </p:childTnLst>
                                </p:cTn>
                              </p:par>
                            </p:childTnLst>
                          </p:cTn>
                        </p:par>
                        <p:par>
                          <p:cTn id="70" fill="hold">
                            <p:stCondLst>
                              <p:cond delay="4500"/>
                            </p:stCondLst>
                            <p:childTnLst>
                              <p:par>
                                <p:cTn id="71" presetID="22" presetClass="entr" presetSubtype="8" fill="hold" nodeType="afterEffect">
                                  <p:stCondLst>
                                    <p:cond delay="0"/>
                                  </p:stCondLst>
                                  <p:childTnLst>
                                    <p:set>
                                      <p:cBhvr>
                                        <p:cTn id="72" dur="1" fill="hold">
                                          <p:stCondLst>
                                            <p:cond delay="0"/>
                                          </p:stCondLst>
                                        </p:cTn>
                                        <p:tgtEl>
                                          <p:spTgt spid="187"/>
                                        </p:tgtEl>
                                        <p:attrNameLst>
                                          <p:attrName>style.visibility</p:attrName>
                                        </p:attrNameLst>
                                      </p:cBhvr>
                                      <p:to>
                                        <p:strVal val="visible"/>
                                      </p:to>
                                    </p:set>
                                    <p:animEffect transition="in" filter="wipe(left)">
                                      <p:cBhvr>
                                        <p:cTn id="73" dur="500"/>
                                        <p:tgtEl>
                                          <p:spTgt spid="187"/>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91"/>
                                        </p:tgtEl>
                                        <p:attrNameLst>
                                          <p:attrName>style.visibility</p:attrName>
                                        </p:attrNameLst>
                                      </p:cBhvr>
                                      <p:to>
                                        <p:strVal val="visible"/>
                                      </p:to>
                                    </p:set>
                                    <p:anim calcmode="lin" valueType="num">
                                      <p:cBhvr>
                                        <p:cTn id="76" dur="500" fill="hold"/>
                                        <p:tgtEl>
                                          <p:spTgt spid="291"/>
                                        </p:tgtEl>
                                        <p:attrNameLst>
                                          <p:attrName>ppt_w</p:attrName>
                                        </p:attrNameLst>
                                      </p:cBhvr>
                                      <p:tavLst>
                                        <p:tav tm="0">
                                          <p:val>
                                            <p:fltVal val="0"/>
                                          </p:val>
                                        </p:tav>
                                        <p:tav tm="100000">
                                          <p:val>
                                            <p:strVal val="#ppt_w"/>
                                          </p:val>
                                        </p:tav>
                                      </p:tavLst>
                                    </p:anim>
                                    <p:anim calcmode="lin" valueType="num">
                                      <p:cBhvr>
                                        <p:cTn id="77" dur="500" fill="hold"/>
                                        <p:tgtEl>
                                          <p:spTgt spid="291"/>
                                        </p:tgtEl>
                                        <p:attrNameLst>
                                          <p:attrName>ppt_h</p:attrName>
                                        </p:attrNameLst>
                                      </p:cBhvr>
                                      <p:tavLst>
                                        <p:tav tm="0">
                                          <p:val>
                                            <p:fltVal val="0"/>
                                          </p:val>
                                        </p:tav>
                                        <p:tav tm="100000">
                                          <p:val>
                                            <p:strVal val="#ppt_h"/>
                                          </p:val>
                                        </p:tav>
                                      </p:tavLst>
                                    </p:anim>
                                    <p:animEffect transition="in" filter="fade">
                                      <p:cBhvr>
                                        <p:cTn id="78" dur="500"/>
                                        <p:tgtEl>
                                          <p:spTgt spid="291"/>
                                        </p:tgtEl>
                                      </p:cBhvr>
                                    </p:animEffect>
                                  </p:childTnLst>
                                </p:cTn>
                              </p:par>
                            </p:childTnLst>
                          </p:cTn>
                        </p:par>
                        <p:par>
                          <p:cTn id="79" fill="hold">
                            <p:stCondLst>
                              <p:cond delay="5000"/>
                            </p:stCondLst>
                            <p:childTnLst>
                              <p:par>
                                <p:cTn id="80" presetID="22" presetClass="entr" presetSubtype="4" fill="hold" nodeType="afterEffect">
                                  <p:stCondLst>
                                    <p:cond delay="0"/>
                                  </p:stCondLst>
                                  <p:childTnLst>
                                    <p:set>
                                      <p:cBhvr>
                                        <p:cTn id="81" dur="1" fill="hold">
                                          <p:stCondLst>
                                            <p:cond delay="0"/>
                                          </p:stCondLst>
                                        </p:cTn>
                                        <p:tgtEl>
                                          <p:spTgt spid="189"/>
                                        </p:tgtEl>
                                        <p:attrNameLst>
                                          <p:attrName>style.visibility</p:attrName>
                                        </p:attrNameLst>
                                      </p:cBhvr>
                                      <p:to>
                                        <p:strVal val="visible"/>
                                      </p:to>
                                    </p:set>
                                    <p:animEffect transition="in" filter="wipe(down)">
                                      <p:cBhvr>
                                        <p:cTn id="82" dur="500"/>
                                        <p:tgtEl>
                                          <p:spTgt spid="189"/>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56"/>
                                        </p:tgtEl>
                                        <p:attrNameLst>
                                          <p:attrName>style.visibility</p:attrName>
                                        </p:attrNameLst>
                                      </p:cBhvr>
                                      <p:to>
                                        <p:strVal val="visible"/>
                                      </p:to>
                                    </p:set>
                                    <p:animEffect transition="in" filter="fade">
                                      <p:cBhvr>
                                        <p:cTn id="85" dur="500"/>
                                        <p:tgtEl>
                                          <p:spTgt spid="156"/>
                                        </p:tgtEl>
                                      </p:cBhvr>
                                    </p:animEffect>
                                    <p:anim calcmode="lin" valueType="num">
                                      <p:cBhvr>
                                        <p:cTn id="86" dur="500" fill="hold"/>
                                        <p:tgtEl>
                                          <p:spTgt spid="156"/>
                                        </p:tgtEl>
                                        <p:attrNameLst>
                                          <p:attrName>ppt_x</p:attrName>
                                        </p:attrNameLst>
                                      </p:cBhvr>
                                      <p:tavLst>
                                        <p:tav tm="0">
                                          <p:val>
                                            <p:strVal val="#ppt_x"/>
                                          </p:val>
                                        </p:tav>
                                        <p:tav tm="100000">
                                          <p:val>
                                            <p:strVal val="#ppt_x"/>
                                          </p:val>
                                        </p:tav>
                                      </p:tavLst>
                                    </p:anim>
                                    <p:anim calcmode="lin" valueType="num">
                                      <p:cBhvr>
                                        <p:cTn id="87" dur="500" fill="hold"/>
                                        <p:tgtEl>
                                          <p:spTgt spid="156"/>
                                        </p:tgtEl>
                                        <p:attrNameLst>
                                          <p:attrName>ppt_y</p:attrName>
                                        </p:attrNameLst>
                                      </p:cBhvr>
                                      <p:tavLst>
                                        <p:tav tm="0">
                                          <p:val>
                                            <p:strVal val="#ppt_y+.1"/>
                                          </p:val>
                                        </p:tav>
                                        <p:tav tm="100000">
                                          <p:val>
                                            <p:strVal val="#ppt_y"/>
                                          </p:val>
                                        </p:tav>
                                      </p:tavLst>
                                    </p:anim>
                                  </p:childTnLst>
                                </p:cTn>
                              </p:par>
                              <p:par>
                                <p:cTn id="88" presetID="53" presetClass="entr" presetSubtype="16" fill="hold" grpId="0" nodeType="withEffect">
                                  <p:stCondLst>
                                    <p:cond delay="0"/>
                                  </p:stCondLst>
                                  <p:childTnLst>
                                    <p:set>
                                      <p:cBhvr>
                                        <p:cTn id="89" dur="1" fill="hold">
                                          <p:stCondLst>
                                            <p:cond delay="0"/>
                                          </p:stCondLst>
                                        </p:cTn>
                                        <p:tgtEl>
                                          <p:spTgt spid="314"/>
                                        </p:tgtEl>
                                        <p:attrNameLst>
                                          <p:attrName>style.visibility</p:attrName>
                                        </p:attrNameLst>
                                      </p:cBhvr>
                                      <p:to>
                                        <p:strVal val="visible"/>
                                      </p:to>
                                    </p:set>
                                    <p:anim calcmode="lin" valueType="num">
                                      <p:cBhvr>
                                        <p:cTn id="90" dur="500" fill="hold"/>
                                        <p:tgtEl>
                                          <p:spTgt spid="314"/>
                                        </p:tgtEl>
                                        <p:attrNameLst>
                                          <p:attrName>ppt_w</p:attrName>
                                        </p:attrNameLst>
                                      </p:cBhvr>
                                      <p:tavLst>
                                        <p:tav tm="0">
                                          <p:val>
                                            <p:fltVal val="0"/>
                                          </p:val>
                                        </p:tav>
                                        <p:tav tm="100000">
                                          <p:val>
                                            <p:strVal val="#ppt_w"/>
                                          </p:val>
                                        </p:tav>
                                      </p:tavLst>
                                    </p:anim>
                                    <p:anim calcmode="lin" valueType="num">
                                      <p:cBhvr>
                                        <p:cTn id="91" dur="500" fill="hold"/>
                                        <p:tgtEl>
                                          <p:spTgt spid="314"/>
                                        </p:tgtEl>
                                        <p:attrNameLst>
                                          <p:attrName>ppt_h</p:attrName>
                                        </p:attrNameLst>
                                      </p:cBhvr>
                                      <p:tavLst>
                                        <p:tav tm="0">
                                          <p:val>
                                            <p:fltVal val="0"/>
                                          </p:val>
                                        </p:tav>
                                        <p:tav tm="100000">
                                          <p:val>
                                            <p:strVal val="#ppt_h"/>
                                          </p:val>
                                        </p:tav>
                                      </p:tavLst>
                                    </p:anim>
                                    <p:animEffect transition="in" filter="fade">
                                      <p:cBhvr>
                                        <p:cTn id="92" dur="500"/>
                                        <p:tgtEl>
                                          <p:spTgt spid="314"/>
                                        </p:tgtEl>
                                      </p:cBhvr>
                                    </p:animEffect>
                                  </p:childTnLst>
                                </p:cTn>
                              </p:par>
                            </p:childTnLst>
                          </p:cTn>
                        </p:par>
                        <p:par>
                          <p:cTn id="93" fill="hold">
                            <p:stCondLst>
                              <p:cond delay="5500"/>
                            </p:stCondLst>
                            <p:childTnLst>
                              <p:par>
                                <p:cTn id="94" presetID="22" presetClass="entr" presetSubtype="8" fill="hold" nodeType="afterEffect">
                                  <p:stCondLst>
                                    <p:cond delay="0"/>
                                  </p:stCondLst>
                                  <p:childTnLst>
                                    <p:set>
                                      <p:cBhvr>
                                        <p:cTn id="95" dur="1" fill="hold">
                                          <p:stCondLst>
                                            <p:cond delay="0"/>
                                          </p:stCondLst>
                                        </p:cTn>
                                        <p:tgtEl>
                                          <p:spTgt spid="227"/>
                                        </p:tgtEl>
                                        <p:attrNameLst>
                                          <p:attrName>style.visibility</p:attrName>
                                        </p:attrNameLst>
                                      </p:cBhvr>
                                      <p:to>
                                        <p:strVal val="visible"/>
                                      </p:to>
                                    </p:set>
                                    <p:animEffect transition="in" filter="wipe(left)">
                                      <p:cBhvr>
                                        <p:cTn id="96" dur="500"/>
                                        <p:tgtEl>
                                          <p:spTgt spid="22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52"/>
                                        </p:tgtEl>
                                        <p:attrNameLst>
                                          <p:attrName>style.visibility</p:attrName>
                                        </p:attrNameLst>
                                      </p:cBhvr>
                                      <p:to>
                                        <p:strVal val="visible"/>
                                      </p:to>
                                    </p:set>
                                    <p:animEffect transition="in" filter="fade">
                                      <p:cBhvr>
                                        <p:cTn id="99" dur="500"/>
                                        <p:tgtEl>
                                          <p:spTgt spid="152"/>
                                        </p:tgtEl>
                                      </p:cBhvr>
                                    </p:animEffect>
                                  </p:childTnLst>
                                </p:cTn>
                              </p:par>
                            </p:childTnLst>
                          </p:cTn>
                        </p:par>
                        <p:par>
                          <p:cTn id="100" fill="hold">
                            <p:stCondLst>
                              <p:cond delay="6000"/>
                            </p:stCondLst>
                            <p:childTnLst>
                              <p:par>
                                <p:cTn id="101" presetID="22" presetClass="entr" presetSubtype="1" fill="hold" nodeType="afterEffect">
                                  <p:stCondLst>
                                    <p:cond delay="0"/>
                                  </p:stCondLst>
                                  <p:childTnLst>
                                    <p:set>
                                      <p:cBhvr>
                                        <p:cTn id="102" dur="1" fill="hold">
                                          <p:stCondLst>
                                            <p:cond delay="0"/>
                                          </p:stCondLst>
                                        </p:cTn>
                                        <p:tgtEl>
                                          <p:spTgt spid="229"/>
                                        </p:tgtEl>
                                        <p:attrNameLst>
                                          <p:attrName>style.visibility</p:attrName>
                                        </p:attrNameLst>
                                      </p:cBhvr>
                                      <p:to>
                                        <p:strVal val="visible"/>
                                      </p:to>
                                    </p:set>
                                    <p:animEffect transition="in" filter="wipe(up)">
                                      <p:cBhvr>
                                        <p:cTn id="103" dur="500"/>
                                        <p:tgtEl>
                                          <p:spTgt spid="229"/>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295"/>
                                        </p:tgtEl>
                                        <p:attrNameLst>
                                          <p:attrName>style.visibility</p:attrName>
                                        </p:attrNameLst>
                                      </p:cBhvr>
                                      <p:to>
                                        <p:strVal val="visible"/>
                                      </p:to>
                                    </p:set>
                                    <p:anim calcmode="lin" valueType="num">
                                      <p:cBhvr>
                                        <p:cTn id="106" dur="500" fill="hold"/>
                                        <p:tgtEl>
                                          <p:spTgt spid="295"/>
                                        </p:tgtEl>
                                        <p:attrNameLst>
                                          <p:attrName>ppt_w</p:attrName>
                                        </p:attrNameLst>
                                      </p:cBhvr>
                                      <p:tavLst>
                                        <p:tav tm="0">
                                          <p:val>
                                            <p:fltVal val="0"/>
                                          </p:val>
                                        </p:tav>
                                        <p:tav tm="100000">
                                          <p:val>
                                            <p:strVal val="#ppt_w"/>
                                          </p:val>
                                        </p:tav>
                                      </p:tavLst>
                                    </p:anim>
                                    <p:anim calcmode="lin" valueType="num">
                                      <p:cBhvr>
                                        <p:cTn id="107" dur="500" fill="hold"/>
                                        <p:tgtEl>
                                          <p:spTgt spid="295"/>
                                        </p:tgtEl>
                                        <p:attrNameLst>
                                          <p:attrName>ppt_h</p:attrName>
                                        </p:attrNameLst>
                                      </p:cBhvr>
                                      <p:tavLst>
                                        <p:tav tm="0">
                                          <p:val>
                                            <p:fltVal val="0"/>
                                          </p:val>
                                        </p:tav>
                                        <p:tav tm="100000">
                                          <p:val>
                                            <p:strVal val="#ppt_h"/>
                                          </p:val>
                                        </p:tav>
                                      </p:tavLst>
                                    </p:anim>
                                    <p:animEffect transition="in" filter="fade">
                                      <p:cBhvr>
                                        <p:cTn id="108" dur="500"/>
                                        <p:tgtEl>
                                          <p:spTgt spid="295"/>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231"/>
                                        </p:tgtEl>
                                        <p:attrNameLst>
                                          <p:attrName>style.visibility</p:attrName>
                                        </p:attrNameLst>
                                      </p:cBhvr>
                                      <p:to>
                                        <p:strVal val="visible"/>
                                      </p:to>
                                    </p:set>
                                    <p:animEffect transition="in" filter="wipe(left)">
                                      <p:cBhvr>
                                        <p:cTn id="112" dur="500"/>
                                        <p:tgtEl>
                                          <p:spTgt spid="231"/>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Effect transition="in" filter="fade">
                                      <p:cBhvr>
                                        <p:cTn id="115" dur="500"/>
                                        <p:tgtEl>
                                          <p:spTgt spid="153"/>
                                        </p:tgtEl>
                                      </p:cBhvr>
                                    </p:animEffect>
                                    <p:anim calcmode="lin" valueType="num">
                                      <p:cBhvr>
                                        <p:cTn id="116" dur="500" fill="hold"/>
                                        <p:tgtEl>
                                          <p:spTgt spid="153"/>
                                        </p:tgtEl>
                                        <p:attrNameLst>
                                          <p:attrName>ppt_x</p:attrName>
                                        </p:attrNameLst>
                                      </p:cBhvr>
                                      <p:tavLst>
                                        <p:tav tm="0">
                                          <p:val>
                                            <p:strVal val="#ppt_x"/>
                                          </p:val>
                                        </p:tav>
                                        <p:tav tm="100000">
                                          <p:val>
                                            <p:strVal val="#ppt_x"/>
                                          </p:val>
                                        </p:tav>
                                      </p:tavLst>
                                    </p:anim>
                                    <p:anim calcmode="lin" valueType="num">
                                      <p:cBhvr>
                                        <p:cTn id="117" dur="500" fill="hold"/>
                                        <p:tgtEl>
                                          <p:spTgt spid="153"/>
                                        </p:tgtEl>
                                        <p:attrNameLst>
                                          <p:attrName>ppt_y</p:attrName>
                                        </p:attrNameLst>
                                      </p:cBhvr>
                                      <p:tavLst>
                                        <p:tav tm="0">
                                          <p:val>
                                            <p:strVal val="#ppt_y+.1"/>
                                          </p:val>
                                        </p:tav>
                                        <p:tav tm="100000">
                                          <p:val>
                                            <p:strVal val="#ppt_y"/>
                                          </p:val>
                                        </p:tav>
                                      </p:tavLst>
                                    </p:anim>
                                  </p:childTnLst>
                                </p:cTn>
                              </p:par>
                              <p:par>
                                <p:cTn id="118" presetID="53" presetClass="entr" presetSubtype="16" fill="hold" grpId="0" nodeType="withEffect">
                                  <p:stCondLst>
                                    <p:cond delay="0"/>
                                  </p:stCondLst>
                                  <p:childTnLst>
                                    <p:set>
                                      <p:cBhvr>
                                        <p:cTn id="119" dur="1" fill="hold">
                                          <p:stCondLst>
                                            <p:cond delay="0"/>
                                          </p:stCondLst>
                                        </p:cTn>
                                        <p:tgtEl>
                                          <p:spTgt spid="317"/>
                                        </p:tgtEl>
                                        <p:attrNameLst>
                                          <p:attrName>style.visibility</p:attrName>
                                        </p:attrNameLst>
                                      </p:cBhvr>
                                      <p:to>
                                        <p:strVal val="visible"/>
                                      </p:to>
                                    </p:set>
                                    <p:anim calcmode="lin" valueType="num">
                                      <p:cBhvr>
                                        <p:cTn id="120" dur="500" fill="hold"/>
                                        <p:tgtEl>
                                          <p:spTgt spid="317"/>
                                        </p:tgtEl>
                                        <p:attrNameLst>
                                          <p:attrName>ppt_w</p:attrName>
                                        </p:attrNameLst>
                                      </p:cBhvr>
                                      <p:tavLst>
                                        <p:tav tm="0">
                                          <p:val>
                                            <p:fltVal val="0"/>
                                          </p:val>
                                        </p:tav>
                                        <p:tav tm="100000">
                                          <p:val>
                                            <p:strVal val="#ppt_w"/>
                                          </p:val>
                                        </p:tav>
                                      </p:tavLst>
                                    </p:anim>
                                    <p:anim calcmode="lin" valueType="num">
                                      <p:cBhvr>
                                        <p:cTn id="121" dur="500" fill="hold"/>
                                        <p:tgtEl>
                                          <p:spTgt spid="317"/>
                                        </p:tgtEl>
                                        <p:attrNameLst>
                                          <p:attrName>ppt_h</p:attrName>
                                        </p:attrNameLst>
                                      </p:cBhvr>
                                      <p:tavLst>
                                        <p:tav tm="0">
                                          <p:val>
                                            <p:fltVal val="0"/>
                                          </p:val>
                                        </p:tav>
                                        <p:tav tm="100000">
                                          <p:val>
                                            <p:strVal val="#ppt_h"/>
                                          </p:val>
                                        </p:tav>
                                      </p:tavLst>
                                    </p:anim>
                                    <p:animEffect transition="in" filter="fade">
                                      <p:cBhvr>
                                        <p:cTn id="122" dur="500"/>
                                        <p:tgtEl>
                                          <p:spTgt spid="317"/>
                                        </p:tgtEl>
                                      </p:cBhvr>
                                    </p:animEffect>
                                  </p:childTnLst>
                                </p:cTn>
                              </p:par>
                            </p:childTnLst>
                          </p:cTn>
                        </p:par>
                        <p:par>
                          <p:cTn id="123" fill="hold">
                            <p:stCondLst>
                              <p:cond delay="7000"/>
                            </p:stCondLst>
                            <p:childTnLst>
                              <p:par>
                                <p:cTn id="124" presetID="22" presetClass="entr" presetSubtype="4" fill="hold" nodeType="afterEffect">
                                  <p:stCondLst>
                                    <p:cond delay="0"/>
                                  </p:stCondLst>
                                  <p:childTnLst>
                                    <p:set>
                                      <p:cBhvr>
                                        <p:cTn id="125" dur="1" fill="hold">
                                          <p:stCondLst>
                                            <p:cond delay="0"/>
                                          </p:stCondLst>
                                        </p:cTn>
                                        <p:tgtEl>
                                          <p:spTgt spid="233"/>
                                        </p:tgtEl>
                                        <p:attrNameLst>
                                          <p:attrName>style.visibility</p:attrName>
                                        </p:attrNameLst>
                                      </p:cBhvr>
                                      <p:to>
                                        <p:strVal val="visible"/>
                                      </p:to>
                                    </p:set>
                                    <p:animEffect transition="in" filter="wipe(down)">
                                      <p:cBhvr>
                                        <p:cTn id="126" dur="500"/>
                                        <p:tgtEl>
                                          <p:spTgt spid="233"/>
                                        </p:tgtEl>
                                      </p:cBhvr>
                                    </p:animEffect>
                                  </p:childTnLst>
                                </p:cTn>
                              </p:par>
                              <p:par>
                                <p:cTn id="127" presetID="22" presetClass="entr" presetSubtype="2" fill="hold" nodeType="withEffect">
                                  <p:stCondLst>
                                    <p:cond delay="0"/>
                                  </p:stCondLst>
                                  <p:childTnLst>
                                    <p:set>
                                      <p:cBhvr>
                                        <p:cTn id="128" dur="1" fill="hold">
                                          <p:stCondLst>
                                            <p:cond delay="0"/>
                                          </p:stCondLst>
                                        </p:cTn>
                                        <p:tgtEl>
                                          <p:spTgt spid="193"/>
                                        </p:tgtEl>
                                        <p:attrNameLst>
                                          <p:attrName>style.visibility</p:attrName>
                                        </p:attrNameLst>
                                      </p:cBhvr>
                                      <p:to>
                                        <p:strVal val="visible"/>
                                      </p:to>
                                    </p:set>
                                    <p:animEffect transition="in" filter="wipe(right)">
                                      <p:cBhvr>
                                        <p:cTn id="129" dur="500"/>
                                        <p:tgtEl>
                                          <p:spTgt spid="193"/>
                                        </p:tgtEl>
                                      </p:cBhvr>
                                    </p:animEffect>
                                  </p:childTnLst>
                                </p:cTn>
                              </p:par>
                            </p:childTnLst>
                          </p:cTn>
                        </p:par>
                        <p:par>
                          <p:cTn id="130" fill="hold">
                            <p:stCondLst>
                              <p:cond delay="7500"/>
                            </p:stCondLst>
                            <p:childTnLst>
                              <p:par>
                                <p:cTn id="131" presetID="22" presetClass="entr" presetSubtype="4" fill="hold" nodeType="afterEffect">
                                  <p:stCondLst>
                                    <p:cond delay="0"/>
                                  </p:stCondLst>
                                  <p:childTnLst>
                                    <p:set>
                                      <p:cBhvr>
                                        <p:cTn id="132" dur="1" fill="hold">
                                          <p:stCondLst>
                                            <p:cond delay="0"/>
                                          </p:stCondLst>
                                        </p:cTn>
                                        <p:tgtEl>
                                          <p:spTgt spid="199"/>
                                        </p:tgtEl>
                                        <p:attrNameLst>
                                          <p:attrName>style.visibility</p:attrName>
                                        </p:attrNameLst>
                                      </p:cBhvr>
                                      <p:to>
                                        <p:strVal val="visible"/>
                                      </p:to>
                                    </p:set>
                                    <p:animEffect transition="in" filter="wipe(down)">
                                      <p:cBhvr>
                                        <p:cTn id="133" dur="500"/>
                                        <p:tgtEl>
                                          <p:spTgt spid="199"/>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170"/>
                                        </p:tgtEl>
                                        <p:attrNameLst>
                                          <p:attrName>style.visibility</p:attrName>
                                        </p:attrNameLst>
                                      </p:cBhvr>
                                      <p:to>
                                        <p:strVal val="visible"/>
                                      </p:to>
                                    </p:set>
                                    <p:animEffect transition="in" filter="fade">
                                      <p:cBhvr>
                                        <p:cTn id="136" dur="500"/>
                                        <p:tgtEl>
                                          <p:spTgt spid="170"/>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173"/>
                                        </p:tgtEl>
                                        <p:attrNameLst>
                                          <p:attrName>style.visibility</p:attrName>
                                        </p:attrNameLst>
                                      </p:cBhvr>
                                      <p:to>
                                        <p:strVal val="visible"/>
                                      </p:to>
                                    </p:set>
                                    <p:animEffect transition="in" filter="fade">
                                      <p:cBhvr>
                                        <p:cTn id="139" dur="500"/>
                                        <p:tgtEl>
                                          <p:spTgt spid="173"/>
                                        </p:tgtEl>
                                      </p:cBhvr>
                                    </p:animEffect>
                                  </p:childTnLst>
                                </p:cTn>
                              </p:par>
                            </p:childTnLst>
                          </p:cTn>
                        </p:par>
                        <p:par>
                          <p:cTn id="140" fill="hold">
                            <p:stCondLst>
                              <p:cond delay="8000"/>
                            </p:stCondLst>
                            <p:childTnLst>
                              <p:par>
                                <p:cTn id="141" presetID="53" presetClass="entr" presetSubtype="16" fill="hold" grpId="0" nodeType="afterEffect">
                                  <p:stCondLst>
                                    <p:cond delay="0"/>
                                  </p:stCondLst>
                                  <p:childTnLst>
                                    <p:set>
                                      <p:cBhvr>
                                        <p:cTn id="142" dur="1" fill="hold">
                                          <p:stCondLst>
                                            <p:cond delay="0"/>
                                          </p:stCondLst>
                                        </p:cTn>
                                        <p:tgtEl>
                                          <p:spTgt spid="300"/>
                                        </p:tgtEl>
                                        <p:attrNameLst>
                                          <p:attrName>style.visibility</p:attrName>
                                        </p:attrNameLst>
                                      </p:cBhvr>
                                      <p:to>
                                        <p:strVal val="visible"/>
                                      </p:to>
                                    </p:set>
                                    <p:anim calcmode="lin" valueType="num">
                                      <p:cBhvr>
                                        <p:cTn id="143" dur="500" fill="hold"/>
                                        <p:tgtEl>
                                          <p:spTgt spid="300"/>
                                        </p:tgtEl>
                                        <p:attrNameLst>
                                          <p:attrName>ppt_w</p:attrName>
                                        </p:attrNameLst>
                                      </p:cBhvr>
                                      <p:tavLst>
                                        <p:tav tm="0">
                                          <p:val>
                                            <p:fltVal val="0"/>
                                          </p:val>
                                        </p:tav>
                                        <p:tav tm="100000">
                                          <p:val>
                                            <p:strVal val="#ppt_w"/>
                                          </p:val>
                                        </p:tav>
                                      </p:tavLst>
                                    </p:anim>
                                    <p:anim calcmode="lin" valueType="num">
                                      <p:cBhvr>
                                        <p:cTn id="144" dur="500" fill="hold"/>
                                        <p:tgtEl>
                                          <p:spTgt spid="300"/>
                                        </p:tgtEl>
                                        <p:attrNameLst>
                                          <p:attrName>ppt_h</p:attrName>
                                        </p:attrNameLst>
                                      </p:cBhvr>
                                      <p:tavLst>
                                        <p:tav tm="0">
                                          <p:val>
                                            <p:fltVal val="0"/>
                                          </p:val>
                                        </p:tav>
                                        <p:tav tm="100000">
                                          <p:val>
                                            <p:strVal val="#ppt_h"/>
                                          </p:val>
                                        </p:tav>
                                      </p:tavLst>
                                    </p:anim>
                                    <p:animEffect transition="in" filter="fade">
                                      <p:cBhvr>
                                        <p:cTn id="145" dur="500"/>
                                        <p:tgtEl>
                                          <p:spTgt spid="30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296"/>
                                        </p:tgtEl>
                                        <p:attrNameLst>
                                          <p:attrName>style.visibility</p:attrName>
                                        </p:attrNameLst>
                                      </p:cBhvr>
                                      <p:to>
                                        <p:strVal val="visible"/>
                                      </p:to>
                                    </p:set>
                                    <p:anim calcmode="lin" valueType="num">
                                      <p:cBhvr>
                                        <p:cTn id="148" dur="500" fill="hold"/>
                                        <p:tgtEl>
                                          <p:spTgt spid="296"/>
                                        </p:tgtEl>
                                        <p:attrNameLst>
                                          <p:attrName>ppt_w</p:attrName>
                                        </p:attrNameLst>
                                      </p:cBhvr>
                                      <p:tavLst>
                                        <p:tav tm="0">
                                          <p:val>
                                            <p:fltVal val="0"/>
                                          </p:val>
                                        </p:tav>
                                        <p:tav tm="100000">
                                          <p:val>
                                            <p:strVal val="#ppt_w"/>
                                          </p:val>
                                        </p:tav>
                                      </p:tavLst>
                                    </p:anim>
                                    <p:anim calcmode="lin" valueType="num">
                                      <p:cBhvr>
                                        <p:cTn id="149" dur="500" fill="hold"/>
                                        <p:tgtEl>
                                          <p:spTgt spid="296"/>
                                        </p:tgtEl>
                                        <p:attrNameLst>
                                          <p:attrName>ppt_h</p:attrName>
                                        </p:attrNameLst>
                                      </p:cBhvr>
                                      <p:tavLst>
                                        <p:tav tm="0">
                                          <p:val>
                                            <p:fltVal val="0"/>
                                          </p:val>
                                        </p:tav>
                                        <p:tav tm="100000">
                                          <p:val>
                                            <p:strVal val="#ppt_h"/>
                                          </p:val>
                                        </p:tav>
                                      </p:tavLst>
                                    </p:anim>
                                    <p:animEffect transition="in" filter="fade">
                                      <p:cBhvr>
                                        <p:cTn id="150" dur="500"/>
                                        <p:tgtEl>
                                          <p:spTgt spid="296"/>
                                        </p:tgtEl>
                                      </p:cBhvr>
                                    </p:animEffect>
                                  </p:childTnLst>
                                </p:cTn>
                              </p:par>
                            </p:childTnLst>
                          </p:cTn>
                        </p:par>
                        <p:par>
                          <p:cTn id="151" fill="hold">
                            <p:stCondLst>
                              <p:cond delay="8500"/>
                            </p:stCondLst>
                            <p:childTnLst>
                              <p:par>
                                <p:cTn id="152" presetID="42" presetClass="entr" presetSubtype="0" fill="hold" grpId="0" nodeType="afterEffect">
                                  <p:stCondLst>
                                    <p:cond delay="0"/>
                                  </p:stCondLst>
                                  <p:childTnLst>
                                    <p:set>
                                      <p:cBhvr>
                                        <p:cTn id="153" dur="1" fill="hold">
                                          <p:stCondLst>
                                            <p:cond delay="0"/>
                                          </p:stCondLst>
                                        </p:cTn>
                                        <p:tgtEl>
                                          <p:spTgt spid="174"/>
                                        </p:tgtEl>
                                        <p:attrNameLst>
                                          <p:attrName>style.visibility</p:attrName>
                                        </p:attrNameLst>
                                      </p:cBhvr>
                                      <p:to>
                                        <p:strVal val="visible"/>
                                      </p:to>
                                    </p:set>
                                    <p:animEffect transition="in" filter="fade">
                                      <p:cBhvr>
                                        <p:cTn id="154" dur="500"/>
                                        <p:tgtEl>
                                          <p:spTgt spid="174"/>
                                        </p:tgtEl>
                                      </p:cBhvr>
                                    </p:animEffect>
                                    <p:anim calcmode="lin" valueType="num">
                                      <p:cBhvr>
                                        <p:cTn id="155" dur="500" fill="hold"/>
                                        <p:tgtEl>
                                          <p:spTgt spid="174"/>
                                        </p:tgtEl>
                                        <p:attrNameLst>
                                          <p:attrName>ppt_x</p:attrName>
                                        </p:attrNameLst>
                                      </p:cBhvr>
                                      <p:tavLst>
                                        <p:tav tm="0">
                                          <p:val>
                                            <p:strVal val="#ppt_x"/>
                                          </p:val>
                                        </p:tav>
                                        <p:tav tm="100000">
                                          <p:val>
                                            <p:strVal val="#ppt_x"/>
                                          </p:val>
                                        </p:tav>
                                      </p:tavLst>
                                    </p:anim>
                                    <p:anim calcmode="lin" valueType="num">
                                      <p:cBhvr>
                                        <p:cTn id="156" dur="500" fill="hold"/>
                                        <p:tgtEl>
                                          <p:spTgt spid="174"/>
                                        </p:tgtEl>
                                        <p:attrNameLst>
                                          <p:attrName>ppt_y</p:attrName>
                                        </p:attrNameLst>
                                      </p:cBhvr>
                                      <p:tavLst>
                                        <p:tav tm="0">
                                          <p:val>
                                            <p:strVal val="#ppt_y+.1"/>
                                          </p:val>
                                        </p:tav>
                                        <p:tav tm="100000">
                                          <p:val>
                                            <p:strVal val="#ppt_y"/>
                                          </p:val>
                                        </p:tav>
                                      </p:tavLst>
                                    </p:anim>
                                  </p:childTnLst>
                                </p:cTn>
                              </p:par>
                              <p:par>
                                <p:cTn id="157" presetID="42" presetClass="entr" presetSubtype="0" fill="hold" grpId="0" nodeType="withEffect">
                                  <p:stCondLst>
                                    <p:cond delay="0"/>
                                  </p:stCondLst>
                                  <p:childTnLst>
                                    <p:set>
                                      <p:cBhvr>
                                        <p:cTn id="158" dur="1" fill="hold">
                                          <p:stCondLst>
                                            <p:cond delay="0"/>
                                          </p:stCondLst>
                                        </p:cTn>
                                        <p:tgtEl>
                                          <p:spTgt spid="171"/>
                                        </p:tgtEl>
                                        <p:attrNameLst>
                                          <p:attrName>style.visibility</p:attrName>
                                        </p:attrNameLst>
                                      </p:cBhvr>
                                      <p:to>
                                        <p:strVal val="visible"/>
                                      </p:to>
                                    </p:set>
                                    <p:animEffect transition="in" filter="fade">
                                      <p:cBhvr>
                                        <p:cTn id="159" dur="500"/>
                                        <p:tgtEl>
                                          <p:spTgt spid="171"/>
                                        </p:tgtEl>
                                      </p:cBhvr>
                                    </p:animEffect>
                                    <p:anim calcmode="lin" valueType="num">
                                      <p:cBhvr>
                                        <p:cTn id="160" dur="500" fill="hold"/>
                                        <p:tgtEl>
                                          <p:spTgt spid="171"/>
                                        </p:tgtEl>
                                        <p:attrNameLst>
                                          <p:attrName>ppt_x</p:attrName>
                                        </p:attrNameLst>
                                      </p:cBhvr>
                                      <p:tavLst>
                                        <p:tav tm="0">
                                          <p:val>
                                            <p:strVal val="#ppt_x"/>
                                          </p:val>
                                        </p:tav>
                                        <p:tav tm="100000">
                                          <p:val>
                                            <p:strVal val="#ppt_x"/>
                                          </p:val>
                                        </p:tav>
                                      </p:tavLst>
                                    </p:anim>
                                    <p:anim calcmode="lin" valueType="num">
                                      <p:cBhvr>
                                        <p:cTn id="161" dur="500" fill="hold"/>
                                        <p:tgtEl>
                                          <p:spTgt spid="171"/>
                                        </p:tgtEl>
                                        <p:attrNameLst>
                                          <p:attrName>ppt_y</p:attrName>
                                        </p:attrNameLst>
                                      </p:cBhvr>
                                      <p:tavLst>
                                        <p:tav tm="0">
                                          <p:val>
                                            <p:strVal val="#ppt_y+.1"/>
                                          </p:val>
                                        </p:tav>
                                        <p:tav tm="100000">
                                          <p:val>
                                            <p:strVal val="#ppt_y"/>
                                          </p:val>
                                        </p:tav>
                                      </p:tavLst>
                                    </p:anim>
                                  </p:childTnLst>
                                </p:cTn>
                              </p:par>
                            </p:childTnLst>
                          </p:cTn>
                        </p:par>
                        <p:par>
                          <p:cTn id="162" fill="hold">
                            <p:stCondLst>
                              <p:cond delay="9000"/>
                            </p:stCondLst>
                            <p:childTnLst>
                              <p:par>
                                <p:cTn id="163" presetID="53" presetClass="entr" presetSubtype="16" fill="hold" grpId="0" nodeType="afterEffect">
                                  <p:stCondLst>
                                    <p:cond delay="0"/>
                                  </p:stCondLst>
                                  <p:childTnLst>
                                    <p:set>
                                      <p:cBhvr>
                                        <p:cTn id="164" dur="1" fill="hold">
                                          <p:stCondLst>
                                            <p:cond delay="0"/>
                                          </p:stCondLst>
                                        </p:cTn>
                                        <p:tgtEl>
                                          <p:spTgt spid="335"/>
                                        </p:tgtEl>
                                        <p:attrNameLst>
                                          <p:attrName>style.visibility</p:attrName>
                                        </p:attrNameLst>
                                      </p:cBhvr>
                                      <p:to>
                                        <p:strVal val="visible"/>
                                      </p:to>
                                    </p:set>
                                    <p:anim calcmode="lin" valueType="num">
                                      <p:cBhvr>
                                        <p:cTn id="165" dur="500" fill="hold"/>
                                        <p:tgtEl>
                                          <p:spTgt spid="335"/>
                                        </p:tgtEl>
                                        <p:attrNameLst>
                                          <p:attrName>ppt_w</p:attrName>
                                        </p:attrNameLst>
                                      </p:cBhvr>
                                      <p:tavLst>
                                        <p:tav tm="0">
                                          <p:val>
                                            <p:fltVal val="0"/>
                                          </p:val>
                                        </p:tav>
                                        <p:tav tm="100000">
                                          <p:val>
                                            <p:strVal val="#ppt_w"/>
                                          </p:val>
                                        </p:tav>
                                      </p:tavLst>
                                    </p:anim>
                                    <p:anim calcmode="lin" valueType="num">
                                      <p:cBhvr>
                                        <p:cTn id="166" dur="500" fill="hold"/>
                                        <p:tgtEl>
                                          <p:spTgt spid="335"/>
                                        </p:tgtEl>
                                        <p:attrNameLst>
                                          <p:attrName>ppt_h</p:attrName>
                                        </p:attrNameLst>
                                      </p:cBhvr>
                                      <p:tavLst>
                                        <p:tav tm="0">
                                          <p:val>
                                            <p:fltVal val="0"/>
                                          </p:val>
                                        </p:tav>
                                        <p:tav tm="100000">
                                          <p:val>
                                            <p:strVal val="#ppt_h"/>
                                          </p:val>
                                        </p:tav>
                                      </p:tavLst>
                                    </p:anim>
                                    <p:animEffect transition="in" filter="fade">
                                      <p:cBhvr>
                                        <p:cTn id="167" dur="500"/>
                                        <p:tgtEl>
                                          <p:spTgt spid="335"/>
                                        </p:tgtEl>
                                      </p:cBhvr>
                                    </p:animEffect>
                                  </p:childTnLst>
                                </p:cTn>
                              </p:par>
                              <p:par>
                                <p:cTn id="168" presetID="53" presetClass="entr" presetSubtype="16" fill="hold" grpId="0" nodeType="withEffect">
                                  <p:stCondLst>
                                    <p:cond delay="0"/>
                                  </p:stCondLst>
                                  <p:childTnLst>
                                    <p:set>
                                      <p:cBhvr>
                                        <p:cTn id="169" dur="1" fill="hold">
                                          <p:stCondLst>
                                            <p:cond delay="0"/>
                                          </p:stCondLst>
                                        </p:cTn>
                                        <p:tgtEl>
                                          <p:spTgt spid="341"/>
                                        </p:tgtEl>
                                        <p:attrNameLst>
                                          <p:attrName>style.visibility</p:attrName>
                                        </p:attrNameLst>
                                      </p:cBhvr>
                                      <p:to>
                                        <p:strVal val="visible"/>
                                      </p:to>
                                    </p:set>
                                    <p:anim calcmode="lin" valueType="num">
                                      <p:cBhvr>
                                        <p:cTn id="170" dur="500" fill="hold"/>
                                        <p:tgtEl>
                                          <p:spTgt spid="341"/>
                                        </p:tgtEl>
                                        <p:attrNameLst>
                                          <p:attrName>ppt_w</p:attrName>
                                        </p:attrNameLst>
                                      </p:cBhvr>
                                      <p:tavLst>
                                        <p:tav tm="0">
                                          <p:val>
                                            <p:fltVal val="0"/>
                                          </p:val>
                                        </p:tav>
                                        <p:tav tm="100000">
                                          <p:val>
                                            <p:strVal val="#ppt_w"/>
                                          </p:val>
                                        </p:tav>
                                      </p:tavLst>
                                    </p:anim>
                                    <p:anim calcmode="lin" valueType="num">
                                      <p:cBhvr>
                                        <p:cTn id="171" dur="500" fill="hold"/>
                                        <p:tgtEl>
                                          <p:spTgt spid="341"/>
                                        </p:tgtEl>
                                        <p:attrNameLst>
                                          <p:attrName>ppt_h</p:attrName>
                                        </p:attrNameLst>
                                      </p:cBhvr>
                                      <p:tavLst>
                                        <p:tav tm="0">
                                          <p:val>
                                            <p:fltVal val="0"/>
                                          </p:val>
                                        </p:tav>
                                        <p:tav tm="100000">
                                          <p:val>
                                            <p:strVal val="#ppt_h"/>
                                          </p:val>
                                        </p:tav>
                                      </p:tavLst>
                                    </p:anim>
                                    <p:animEffect transition="in" filter="fade">
                                      <p:cBhvr>
                                        <p:cTn id="172" dur="500"/>
                                        <p:tgtEl>
                                          <p:spTgt spid="341"/>
                                        </p:tgtEl>
                                      </p:cBhvr>
                                    </p:animEffect>
                                  </p:childTnLst>
                                </p:cTn>
                              </p:par>
                            </p:childTnLst>
                          </p:cTn>
                        </p:par>
                        <p:par>
                          <p:cTn id="173" fill="hold">
                            <p:stCondLst>
                              <p:cond delay="9500"/>
                            </p:stCondLst>
                            <p:childTnLst>
                              <p:par>
                                <p:cTn id="174" presetID="22" presetClass="entr" presetSubtype="8" fill="hold" nodeType="afterEffect">
                                  <p:stCondLst>
                                    <p:cond delay="0"/>
                                  </p:stCondLst>
                                  <p:childTnLst>
                                    <p:set>
                                      <p:cBhvr>
                                        <p:cTn id="175" dur="1" fill="hold">
                                          <p:stCondLst>
                                            <p:cond delay="0"/>
                                          </p:stCondLst>
                                        </p:cTn>
                                        <p:tgtEl>
                                          <p:spTgt spid="207"/>
                                        </p:tgtEl>
                                        <p:attrNameLst>
                                          <p:attrName>style.visibility</p:attrName>
                                        </p:attrNameLst>
                                      </p:cBhvr>
                                      <p:to>
                                        <p:strVal val="visible"/>
                                      </p:to>
                                    </p:set>
                                    <p:animEffect transition="in" filter="wipe(left)">
                                      <p:cBhvr>
                                        <p:cTn id="176" dur="500"/>
                                        <p:tgtEl>
                                          <p:spTgt spid="207"/>
                                        </p:tgtEl>
                                      </p:cBhvr>
                                    </p:animEffect>
                                  </p:childTnLst>
                                </p:cTn>
                              </p:par>
                              <p:par>
                                <p:cTn id="177" presetID="22" presetClass="entr" presetSubtype="2" fill="hold" nodeType="withEffect">
                                  <p:stCondLst>
                                    <p:cond delay="0"/>
                                  </p:stCondLst>
                                  <p:childTnLst>
                                    <p:set>
                                      <p:cBhvr>
                                        <p:cTn id="178" dur="1" fill="hold">
                                          <p:stCondLst>
                                            <p:cond delay="0"/>
                                          </p:stCondLst>
                                        </p:cTn>
                                        <p:tgtEl>
                                          <p:spTgt spid="236"/>
                                        </p:tgtEl>
                                        <p:attrNameLst>
                                          <p:attrName>style.visibility</p:attrName>
                                        </p:attrNameLst>
                                      </p:cBhvr>
                                      <p:to>
                                        <p:strVal val="visible"/>
                                      </p:to>
                                    </p:set>
                                    <p:animEffect transition="in" filter="wipe(right)">
                                      <p:cBhvr>
                                        <p:cTn id="179" dur="500"/>
                                        <p:tgtEl>
                                          <p:spTgt spid="236"/>
                                        </p:tgtEl>
                                      </p:cBhvr>
                                    </p:animEffect>
                                  </p:childTnLst>
                                </p:cTn>
                              </p:par>
                            </p:childTnLst>
                          </p:cTn>
                        </p:par>
                        <p:par>
                          <p:cTn id="180" fill="hold">
                            <p:stCondLst>
                              <p:cond delay="10000"/>
                            </p:stCondLst>
                            <p:childTnLst>
                              <p:par>
                                <p:cTn id="181" presetID="22" presetClass="entr" presetSubtype="4" fill="hold" nodeType="afterEffect">
                                  <p:stCondLst>
                                    <p:cond delay="0"/>
                                  </p:stCondLst>
                                  <p:childTnLst>
                                    <p:set>
                                      <p:cBhvr>
                                        <p:cTn id="182" dur="1" fill="hold">
                                          <p:stCondLst>
                                            <p:cond delay="0"/>
                                          </p:stCondLst>
                                        </p:cTn>
                                        <p:tgtEl>
                                          <p:spTgt spid="205"/>
                                        </p:tgtEl>
                                        <p:attrNameLst>
                                          <p:attrName>style.visibility</p:attrName>
                                        </p:attrNameLst>
                                      </p:cBhvr>
                                      <p:to>
                                        <p:strVal val="visible"/>
                                      </p:to>
                                    </p:set>
                                    <p:animEffect transition="in" filter="wipe(down)">
                                      <p:cBhvr>
                                        <p:cTn id="183" dur="500"/>
                                        <p:tgtEl>
                                          <p:spTgt spid="205"/>
                                        </p:tgtEl>
                                      </p:cBhvr>
                                    </p:animEffect>
                                  </p:childTnLst>
                                </p:cTn>
                              </p:par>
                              <p:par>
                                <p:cTn id="184" presetID="22" presetClass="entr" presetSubtype="4" fill="hold" nodeType="withEffect">
                                  <p:stCondLst>
                                    <p:cond delay="0"/>
                                  </p:stCondLst>
                                  <p:childTnLst>
                                    <p:set>
                                      <p:cBhvr>
                                        <p:cTn id="185" dur="1" fill="hold">
                                          <p:stCondLst>
                                            <p:cond delay="0"/>
                                          </p:stCondLst>
                                        </p:cTn>
                                        <p:tgtEl>
                                          <p:spTgt spid="242"/>
                                        </p:tgtEl>
                                        <p:attrNameLst>
                                          <p:attrName>style.visibility</p:attrName>
                                        </p:attrNameLst>
                                      </p:cBhvr>
                                      <p:to>
                                        <p:strVal val="visible"/>
                                      </p:to>
                                    </p:set>
                                    <p:animEffect transition="in" filter="wipe(down)">
                                      <p:cBhvr>
                                        <p:cTn id="186" dur="500"/>
                                        <p:tgtEl>
                                          <p:spTgt spid="242"/>
                                        </p:tgtEl>
                                      </p:cBhvr>
                                    </p:animEffect>
                                  </p:childTnLst>
                                </p:cTn>
                              </p:par>
                            </p:childTnLst>
                          </p:cTn>
                        </p:par>
                        <p:par>
                          <p:cTn id="187" fill="hold">
                            <p:stCondLst>
                              <p:cond delay="10500"/>
                            </p:stCondLst>
                            <p:childTnLst>
                              <p:par>
                                <p:cTn id="188" presetID="10" presetClass="entr" presetSubtype="0" fill="hold" grpId="0" nodeType="afterEffect">
                                  <p:stCondLst>
                                    <p:cond delay="0"/>
                                  </p:stCondLst>
                                  <p:childTnLst>
                                    <p:set>
                                      <p:cBhvr>
                                        <p:cTn id="189" dur="1" fill="hold">
                                          <p:stCondLst>
                                            <p:cond delay="0"/>
                                          </p:stCondLst>
                                        </p:cTn>
                                        <p:tgtEl>
                                          <p:spTgt spid="176"/>
                                        </p:tgtEl>
                                        <p:attrNameLst>
                                          <p:attrName>style.visibility</p:attrName>
                                        </p:attrNameLst>
                                      </p:cBhvr>
                                      <p:to>
                                        <p:strVal val="visible"/>
                                      </p:to>
                                    </p:set>
                                    <p:animEffect transition="in" filter="fade">
                                      <p:cBhvr>
                                        <p:cTn id="190" dur="500"/>
                                        <p:tgtEl>
                                          <p:spTgt spid="176"/>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67"/>
                                        </p:tgtEl>
                                        <p:attrNameLst>
                                          <p:attrName>style.visibility</p:attrName>
                                        </p:attrNameLst>
                                      </p:cBhvr>
                                      <p:to>
                                        <p:strVal val="visible"/>
                                      </p:to>
                                    </p:set>
                                    <p:animEffect transition="in" filter="fade">
                                      <p:cBhvr>
                                        <p:cTn id="193" dur="500"/>
                                        <p:tgtEl>
                                          <p:spTgt spid="167"/>
                                        </p:tgtEl>
                                      </p:cBhvr>
                                    </p:animEffect>
                                  </p:childTnLst>
                                </p:cTn>
                              </p:par>
                            </p:childTnLst>
                          </p:cTn>
                        </p:par>
                        <p:par>
                          <p:cTn id="194" fill="hold">
                            <p:stCondLst>
                              <p:cond delay="11000"/>
                            </p:stCondLst>
                            <p:childTnLst>
                              <p:par>
                                <p:cTn id="195" presetID="53" presetClass="entr" presetSubtype="16" fill="hold" grpId="0" nodeType="afterEffect">
                                  <p:stCondLst>
                                    <p:cond delay="0"/>
                                  </p:stCondLst>
                                  <p:childTnLst>
                                    <p:set>
                                      <p:cBhvr>
                                        <p:cTn id="196" dur="1" fill="hold">
                                          <p:stCondLst>
                                            <p:cond delay="0"/>
                                          </p:stCondLst>
                                        </p:cTn>
                                        <p:tgtEl>
                                          <p:spTgt spid="292"/>
                                        </p:tgtEl>
                                        <p:attrNameLst>
                                          <p:attrName>style.visibility</p:attrName>
                                        </p:attrNameLst>
                                      </p:cBhvr>
                                      <p:to>
                                        <p:strVal val="visible"/>
                                      </p:to>
                                    </p:set>
                                    <p:anim calcmode="lin" valueType="num">
                                      <p:cBhvr>
                                        <p:cTn id="197" dur="500" fill="hold"/>
                                        <p:tgtEl>
                                          <p:spTgt spid="292"/>
                                        </p:tgtEl>
                                        <p:attrNameLst>
                                          <p:attrName>ppt_w</p:attrName>
                                        </p:attrNameLst>
                                      </p:cBhvr>
                                      <p:tavLst>
                                        <p:tav tm="0">
                                          <p:val>
                                            <p:fltVal val="0"/>
                                          </p:val>
                                        </p:tav>
                                        <p:tav tm="100000">
                                          <p:val>
                                            <p:strVal val="#ppt_w"/>
                                          </p:val>
                                        </p:tav>
                                      </p:tavLst>
                                    </p:anim>
                                    <p:anim calcmode="lin" valueType="num">
                                      <p:cBhvr>
                                        <p:cTn id="198" dur="500" fill="hold"/>
                                        <p:tgtEl>
                                          <p:spTgt spid="292"/>
                                        </p:tgtEl>
                                        <p:attrNameLst>
                                          <p:attrName>ppt_h</p:attrName>
                                        </p:attrNameLst>
                                      </p:cBhvr>
                                      <p:tavLst>
                                        <p:tav tm="0">
                                          <p:val>
                                            <p:fltVal val="0"/>
                                          </p:val>
                                        </p:tav>
                                        <p:tav tm="100000">
                                          <p:val>
                                            <p:strVal val="#ppt_h"/>
                                          </p:val>
                                        </p:tav>
                                      </p:tavLst>
                                    </p:anim>
                                    <p:animEffect transition="in" filter="fade">
                                      <p:cBhvr>
                                        <p:cTn id="199" dur="500"/>
                                        <p:tgtEl>
                                          <p:spTgt spid="292"/>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289"/>
                                        </p:tgtEl>
                                        <p:attrNameLst>
                                          <p:attrName>style.visibility</p:attrName>
                                        </p:attrNameLst>
                                      </p:cBhvr>
                                      <p:to>
                                        <p:strVal val="visible"/>
                                      </p:to>
                                    </p:set>
                                    <p:anim calcmode="lin" valueType="num">
                                      <p:cBhvr>
                                        <p:cTn id="202" dur="500" fill="hold"/>
                                        <p:tgtEl>
                                          <p:spTgt spid="289"/>
                                        </p:tgtEl>
                                        <p:attrNameLst>
                                          <p:attrName>ppt_w</p:attrName>
                                        </p:attrNameLst>
                                      </p:cBhvr>
                                      <p:tavLst>
                                        <p:tav tm="0">
                                          <p:val>
                                            <p:fltVal val="0"/>
                                          </p:val>
                                        </p:tav>
                                        <p:tav tm="100000">
                                          <p:val>
                                            <p:strVal val="#ppt_w"/>
                                          </p:val>
                                        </p:tav>
                                      </p:tavLst>
                                    </p:anim>
                                    <p:anim calcmode="lin" valueType="num">
                                      <p:cBhvr>
                                        <p:cTn id="203" dur="500" fill="hold"/>
                                        <p:tgtEl>
                                          <p:spTgt spid="289"/>
                                        </p:tgtEl>
                                        <p:attrNameLst>
                                          <p:attrName>ppt_h</p:attrName>
                                        </p:attrNameLst>
                                      </p:cBhvr>
                                      <p:tavLst>
                                        <p:tav tm="0">
                                          <p:val>
                                            <p:fltVal val="0"/>
                                          </p:val>
                                        </p:tav>
                                        <p:tav tm="100000">
                                          <p:val>
                                            <p:strVal val="#ppt_h"/>
                                          </p:val>
                                        </p:tav>
                                      </p:tavLst>
                                    </p:anim>
                                    <p:animEffect transition="in" filter="fade">
                                      <p:cBhvr>
                                        <p:cTn id="204" dur="500"/>
                                        <p:tgtEl>
                                          <p:spTgt spid="289"/>
                                        </p:tgtEl>
                                      </p:cBhvr>
                                    </p:animEffect>
                                  </p:childTnLst>
                                </p:cTn>
                              </p:par>
                            </p:childTnLst>
                          </p:cTn>
                        </p:par>
                        <p:par>
                          <p:cTn id="205" fill="hold">
                            <p:stCondLst>
                              <p:cond delay="11500"/>
                            </p:stCondLst>
                            <p:childTnLst>
                              <p:par>
                                <p:cTn id="206" presetID="42" presetClass="entr" presetSubtype="0" fill="hold" grpId="0" nodeType="afterEffect">
                                  <p:stCondLst>
                                    <p:cond delay="0"/>
                                  </p:stCondLst>
                                  <p:childTnLst>
                                    <p:set>
                                      <p:cBhvr>
                                        <p:cTn id="207" dur="1" fill="hold">
                                          <p:stCondLst>
                                            <p:cond delay="0"/>
                                          </p:stCondLst>
                                        </p:cTn>
                                        <p:tgtEl>
                                          <p:spTgt spid="177"/>
                                        </p:tgtEl>
                                        <p:attrNameLst>
                                          <p:attrName>style.visibility</p:attrName>
                                        </p:attrNameLst>
                                      </p:cBhvr>
                                      <p:to>
                                        <p:strVal val="visible"/>
                                      </p:to>
                                    </p:set>
                                    <p:animEffect transition="in" filter="fade">
                                      <p:cBhvr>
                                        <p:cTn id="208" dur="500"/>
                                        <p:tgtEl>
                                          <p:spTgt spid="177"/>
                                        </p:tgtEl>
                                      </p:cBhvr>
                                    </p:animEffect>
                                    <p:anim calcmode="lin" valueType="num">
                                      <p:cBhvr>
                                        <p:cTn id="209" dur="500" fill="hold"/>
                                        <p:tgtEl>
                                          <p:spTgt spid="177"/>
                                        </p:tgtEl>
                                        <p:attrNameLst>
                                          <p:attrName>ppt_x</p:attrName>
                                        </p:attrNameLst>
                                      </p:cBhvr>
                                      <p:tavLst>
                                        <p:tav tm="0">
                                          <p:val>
                                            <p:strVal val="#ppt_x"/>
                                          </p:val>
                                        </p:tav>
                                        <p:tav tm="100000">
                                          <p:val>
                                            <p:strVal val="#ppt_x"/>
                                          </p:val>
                                        </p:tav>
                                      </p:tavLst>
                                    </p:anim>
                                    <p:anim calcmode="lin" valueType="num">
                                      <p:cBhvr>
                                        <p:cTn id="210" dur="500" fill="hold"/>
                                        <p:tgtEl>
                                          <p:spTgt spid="177"/>
                                        </p:tgtEl>
                                        <p:attrNameLst>
                                          <p:attrName>ppt_y</p:attrName>
                                        </p:attrNameLst>
                                      </p:cBhvr>
                                      <p:tavLst>
                                        <p:tav tm="0">
                                          <p:val>
                                            <p:strVal val="#ppt_y+.1"/>
                                          </p:val>
                                        </p:tav>
                                        <p:tav tm="100000">
                                          <p:val>
                                            <p:strVal val="#ppt_y"/>
                                          </p:val>
                                        </p:tav>
                                      </p:tavLst>
                                    </p:anim>
                                  </p:childTnLst>
                                </p:cTn>
                              </p:par>
                              <p:par>
                                <p:cTn id="211" presetID="42" presetClass="entr" presetSubtype="0" fill="hold" grpId="0" nodeType="withEffect">
                                  <p:stCondLst>
                                    <p:cond delay="0"/>
                                  </p:stCondLst>
                                  <p:childTnLst>
                                    <p:set>
                                      <p:cBhvr>
                                        <p:cTn id="212" dur="1" fill="hold">
                                          <p:stCondLst>
                                            <p:cond delay="0"/>
                                          </p:stCondLst>
                                        </p:cTn>
                                        <p:tgtEl>
                                          <p:spTgt spid="168"/>
                                        </p:tgtEl>
                                        <p:attrNameLst>
                                          <p:attrName>style.visibility</p:attrName>
                                        </p:attrNameLst>
                                      </p:cBhvr>
                                      <p:to>
                                        <p:strVal val="visible"/>
                                      </p:to>
                                    </p:set>
                                    <p:animEffect transition="in" filter="fade">
                                      <p:cBhvr>
                                        <p:cTn id="213" dur="500"/>
                                        <p:tgtEl>
                                          <p:spTgt spid="168"/>
                                        </p:tgtEl>
                                      </p:cBhvr>
                                    </p:animEffect>
                                    <p:anim calcmode="lin" valueType="num">
                                      <p:cBhvr>
                                        <p:cTn id="214" dur="500" fill="hold"/>
                                        <p:tgtEl>
                                          <p:spTgt spid="168"/>
                                        </p:tgtEl>
                                        <p:attrNameLst>
                                          <p:attrName>ppt_x</p:attrName>
                                        </p:attrNameLst>
                                      </p:cBhvr>
                                      <p:tavLst>
                                        <p:tav tm="0">
                                          <p:val>
                                            <p:strVal val="#ppt_x"/>
                                          </p:val>
                                        </p:tav>
                                        <p:tav tm="100000">
                                          <p:val>
                                            <p:strVal val="#ppt_x"/>
                                          </p:val>
                                        </p:tav>
                                      </p:tavLst>
                                    </p:anim>
                                    <p:anim calcmode="lin" valueType="num">
                                      <p:cBhvr>
                                        <p:cTn id="215" dur="500" fill="hold"/>
                                        <p:tgtEl>
                                          <p:spTgt spid="168"/>
                                        </p:tgtEl>
                                        <p:attrNameLst>
                                          <p:attrName>ppt_y</p:attrName>
                                        </p:attrNameLst>
                                      </p:cBhvr>
                                      <p:tavLst>
                                        <p:tav tm="0">
                                          <p:val>
                                            <p:strVal val="#ppt_y+.1"/>
                                          </p:val>
                                        </p:tav>
                                        <p:tav tm="100000">
                                          <p:val>
                                            <p:strVal val="#ppt_y"/>
                                          </p:val>
                                        </p:tav>
                                      </p:tavLst>
                                    </p:anim>
                                  </p:childTnLst>
                                </p:cTn>
                              </p:par>
                              <p:par>
                                <p:cTn id="216" presetID="53" presetClass="entr" presetSubtype="16" fill="hold" grpId="0" nodeType="withEffect">
                                  <p:stCondLst>
                                    <p:cond delay="0"/>
                                  </p:stCondLst>
                                  <p:childTnLst>
                                    <p:set>
                                      <p:cBhvr>
                                        <p:cTn id="217" dur="1" fill="hold">
                                          <p:stCondLst>
                                            <p:cond delay="0"/>
                                          </p:stCondLst>
                                        </p:cTn>
                                        <p:tgtEl>
                                          <p:spTgt spid="329"/>
                                        </p:tgtEl>
                                        <p:attrNameLst>
                                          <p:attrName>style.visibility</p:attrName>
                                        </p:attrNameLst>
                                      </p:cBhvr>
                                      <p:to>
                                        <p:strVal val="visible"/>
                                      </p:to>
                                    </p:set>
                                    <p:anim calcmode="lin" valueType="num">
                                      <p:cBhvr>
                                        <p:cTn id="218" dur="500" fill="hold"/>
                                        <p:tgtEl>
                                          <p:spTgt spid="329"/>
                                        </p:tgtEl>
                                        <p:attrNameLst>
                                          <p:attrName>ppt_w</p:attrName>
                                        </p:attrNameLst>
                                      </p:cBhvr>
                                      <p:tavLst>
                                        <p:tav tm="0">
                                          <p:val>
                                            <p:fltVal val="0"/>
                                          </p:val>
                                        </p:tav>
                                        <p:tav tm="100000">
                                          <p:val>
                                            <p:strVal val="#ppt_w"/>
                                          </p:val>
                                        </p:tav>
                                      </p:tavLst>
                                    </p:anim>
                                    <p:anim calcmode="lin" valueType="num">
                                      <p:cBhvr>
                                        <p:cTn id="219" dur="500" fill="hold"/>
                                        <p:tgtEl>
                                          <p:spTgt spid="329"/>
                                        </p:tgtEl>
                                        <p:attrNameLst>
                                          <p:attrName>ppt_h</p:attrName>
                                        </p:attrNameLst>
                                      </p:cBhvr>
                                      <p:tavLst>
                                        <p:tav tm="0">
                                          <p:val>
                                            <p:fltVal val="0"/>
                                          </p:val>
                                        </p:tav>
                                        <p:tav tm="100000">
                                          <p:val>
                                            <p:strVal val="#ppt_h"/>
                                          </p:val>
                                        </p:tav>
                                      </p:tavLst>
                                    </p:anim>
                                    <p:animEffect transition="in" filter="fade">
                                      <p:cBhvr>
                                        <p:cTn id="220" dur="500"/>
                                        <p:tgtEl>
                                          <p:spTgt spid="329"/>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323"/>
                                        </p:tgtEl>
                                        <p:attrNameLst>
                                          <p:attrName>style.visibility</p:attrName>
                                        </p:attrNameLst>
                                      </p:cBhvr>
                                      <p:to>
                                        <p:strVal val="visible"/>
                                      </p:to>
                                    </p:set>
                                    <p:anim calcmode="lin" valueType="num">
                                      <p:cBhvr>
                                        <p:cTn id="223" dur="500" fill="hold"/>
                                        <p:tgtEl>
                                          <p:spTgt spid="323"/>
                                        </p:tgtEl>
                                        <p:attrNameLst>
                                          <p:attrName>ppt_w</p:attrName>
                                        </p:attrNameLst>
                                      </p:cBhvr>
                                      <p:tavLst>
                                        <p:tav tm="0">
                                          <p:val>
                                            <p:fltVal val="0"/>
                                          </p:val>
                                        </p:tav>
                                        <p:tav tm="100000">
                                          <p:val>
                                            <p:strVal val="#ppt_w"/>
                                          </p:val>
                                        </p:tav>
                                      </p:tavLst>
                                    </p:anim>
                                    <p:anim calcmode="lin" valueType="num">
                                      <p:cBhvr>
                                        <p:cTn id="224" dur="500" fill="hold"/>
                                        <p:tgtEl>
                                          <p:spTgt spid="323"/>
                                        </p:tgtEl>
                                        <p:attrNameLst>
                                          <p:attrName>ppt_h</p:attrName>
                                        </p:attrNameLst>
                                      </p:cBhvr>
                                      <p:tavLst>
                                        <p:tav tm="0">
                                          <p:val>
                                            <p:fltVal val="0"/>
                                          </p:val>
                                        </p:tav>
                                        <p:tav tm="100000">
                                          <p:val>
                                            <p:strVal val="#ppt_h"/>
                                          </p:val>
                                        </p:tav>
                                      </p:tavLst>
                                    </p:anim>
                                    <p:animEffect transition="in" filter="fade">
                                      <p:cBhvr>
                                        <p:cTn id="225" dur="500"/>
                                        <p:tgtEl>
                                          <p:spTgt spid="323"/>
                                        </p:tgtEl>
                                      </p:cBhvr>
                                    </p:animEffect>
                                  </p:childTnLst>
                                </p:cTn>
                              </p:par>
                            </p:childTnLst>
                          </p:cTn>
                        </p:par>
                        <p:par>
                          <p:cTn id="226" fill="hold">
                            <p:stCondLst>
                              <p:cond delay="12000"/>
                            </p:stCondLst>
                            <p:childTnLst>
                              <p:par>
                                <p:cTn id="227" presetID="22" presetClass="entr" presetSubtype="8" fill="hold" nodeType="afterEffect">
                                  <p:stCondLst>
                                    <p:cond delay="0"/>
                                  </p:stCondLst>
                                  <p:childTnLst>
                                    <p:set>
                                      <p:cBhvr>
                                        <p:cTn id="228" dur="1" fill="hold">
                                          <p:stCondLst>
                                            <p:cond delay="0"/>
                                          </p:stCondLst>
                                        </p:cTn>
                                        <p:tgtEl>
                                          <p:spTgt spid="277"/>
                                        </p:tgtEl>
                                        <p:attrNameLst>
                                          <p:attrName>style.visibility</p:attrName>
                                        </p:attrNameLst>
                                      </p:cBhvr>
                                      <p:to>
                                        <p:strVal val="visible"/>
                                      </p:to>
                                    </p:set>
                                    <p:animEffect transition="in" filter="wipe(left)">
                                      <p:cBhvr>
                                        <p:cTn id="229" dur="500"/>
                                        <p:tgtEl>
                                          <p:spTgt spid="277"/>
                                        </p:tgtEl>
                                      </p:cBhvr>
                                    </p:animEffect>
                                  </p:childTnLst>
                                </p:cTn>
                              </p:par>
                              <p:par>
                                <p:cTn id="230" presetID="22" presetClass="entr" presetSubtype="8" fill="hold" nodeType="withEffect">
                                  <p:stCondLst>
                                    <p:cond delay="0"/>
                                  </p:stCondLst>
                                  <p:childTnLst>
                                    <p:set>
                                      <p:cBhvr>
                                        <p:cTn id="231" dur="1" fill="hold">
                                          <p:stCondLst>
                                            <p:cond delay="0"/>
                                          </p:stCondLst>
                                        </p:cTn>
                                        <p:tgtEl>
                                          <p:spTgt spid="245"/>
                                        </p:tgtEl>
                                        <p:attrNameLst>
                                          <p:attrName>style.visibility</p:attrName>
                                        </p:attrNameLst>
                                      </p:cBhvr>
                                      <p:to>
                                        <p:strVal val="visible"/>
                                      </p:to>
                                    </p:set>
                                    <p:animEffect transition="in" filter="wipe(left)">
                                      <p:cBhvr>
                                        <p:cTn id="232" dur="500"/>
                                        <p:tgtEl>
                                          <p:spTgt spid="245"/>
                                        </p:tgtEl>
                                      </p:cBhvr>
                                    </p:animEffect>
                                  </p:childTnLst>
                                </p:cTn>
                              </p:par>
                            </p:childTnLst>
                          </p:cTn>
                        </p:par>
                        <p:par>
                          <p:cTn id="233" fill="hold">
                            <p:stCondLst>
                              <p:cond delay="12500"/>
                            </p:stCondLst>
                            <p:childTnLst>
                              <p:par>
                                <p:cTn id="234" presetID="22" presetClass="entr" presetSubtype="1" fill="hold" nodeType="afterEffect">
                                  <p:stCondLst>
                                    <p:cond delay="0"/>
                                  </p:stCondLst>
                                  <p:childTnLst>
                                    <p:set>
                                      <p:cBhvr>
                                        <p:cTn id="235" dur="1" fill="hold">
                                          <p:stCondLst>
                                            <p:cond delay="0"/>
                                          </p:stCondLst>
                                        </p:cTn>
                                        <p:tgtEl>
                                          <p:spTgt spid="271"/>
                                        </p:tgtEl>
                                        <p:attrNameLst>
                                          <p:attrName>style.visibility</p:attrName>
                                        </p:attrNameLst>
                                      </p:cBhvr>
                                      <p:to>
                                        <p:strVal val="visible"/>
                                      </p:to>
                                    </p:set>
                                    <p:animEffect transition="in" filter="wipe(up)">
                                      <p:cBhvr>
                                        <p:cTn id="236" dur="500"/>
                                        <p:tgtEl>
                                          <p:spTgt spid="271"/>
                                        </p:tgtEl>
                                      </p:cBhvr>
                                    </p:animEffect>
                                  </p:childTnLst>
                                </p:cTn>
                              </p:par>
                              <p:par>
                                <p:cTn id="237" presetID="22" presetClass="entr" presetSubtype="4" fill="hold" nodeType="withEffect">
                                  <p:stCondLst>
                                    <p:cond delay="0"/>
                                  </p:stCondLst>
                                  <p:childTnLst>
                                    <p:set>
                                      <p:cBhvr>
                                        <p:cTn id="238" dur="1" fill="hold">
                                          <p:stCondLst>
                                            <p:cond delay="0"/>
                                          </p:stCondLst>
                                        </p:cTn>
                                        <p:tgtEl>
                                          <p:spTgt spid="247"/>
                                        </p:tgtEl>
                                        <p:attrNameLst>
                                          <p:attrName>style.visibility</p:attrName>
                                        </p:attrNameLst>
                                      </p:cBhvr>
                                      <p:to>
                                        <p:strVal val="visible"/>
                                      </p:to>
                                    </p:set>
                                    <p:animEffect transition="in" filter="wipe(down)">
                                      <p:cBhvr>
                                        <p:cTn id="239" dur="500"/>
                                        <p:tgtEl>
                                          <p:spTgt spid="247"/>
                                        </p:tgtEl>
                                      </p:cBhvr>
                                    </p:animEffect>
                                  </p:childTnLst>
                                </p:cTn>
                              </p:par>
                            </p:childTnLst>
                          </p:cTn>
                        </p:par>
                        <p:par>
                          <p:cTn id="240" fill="hold">
                            <p:stCondLst>
                              <p:cond delay="13000"/>
                            </p:stCondLst>
                            <p:childTnLst>
                              <p:par>
                                <p:cTn id="241" presetID="22" presetClass="entr" presetSubtype="8" fill="hold" nodeType="afterEffect">
                                  <p:stCondLst>
                                    <p:cond delay="0"/>
                                  </p:stCondLst>
                                  <p:childTnLst>
                                    <p:set>
                                      <p:cBhvr>
                                        <p:cTn id="242" dur="1" fill="hold">
                                          <p:stCondLst>
                                            <p:cond delay="0"/>
                                          </p:stCondLst>
                                        </p:cTn>
                                        <p:tgtEl>
                                          <p:spTgt spid="269"/>
                                        </p:tgtEl>
                                        <p:attrNameLst>
                                          <p:attrName>style.visibility</p:attrName>
                                        </p:attrNameLst>
                                      </p:cBhvr>
                                      <p:to>
                                        <p:strVal val="visible"/>
                                      </p:to>
                                    </p:set>
                                    <p:animEffect transition="in" filter="wipe(left)">
                                      <p:cBhvr>
                                        <p:cTn id="243" dur="500"/>
                                        <p:tgtEl>
                                          <p:spTgt spid="269"/>
                                        </p:tgtEl>
                                      </p:cBhvr>
                                    </p:animEffect>
                                  </p:childTnLst>
                                </p:cTn>
                              </p:par>
                              <p:par>
                                <p:cTn id="244" presetID="22" presetClass="entr" presetSubtype="2" fill="hold" nodeType="withEffect">
                                  <p:stCondLst>
                                    <p:cond delay="0"/>
                                  </p:stCondLst>
                                  <p:childTnLst>
                                    <p:set>
                                      <p:cBhvr>
                                        <p:cTn id="245" dur="1" fill="hold">
                                          <p:stCondLst>
                                            <p:cond delay="0"/>
                                          </p:stCondLst>
                                        </p:cTn>
                                        <p:tgtEl>
                                          <p:spTgt spid="249"/>
                                        </p:tgtEl>
                                        <p:attrNameLst>
                                          <p:attrName>style.visibility</p:attrName>
                                        </p:attrNameLst>
                                      </p:cBhvr>
                                      <p:to>
                                        <p:strVal val="visible"/>
                                      </p:to>
                                    </p:set>
                                    <p:animEffect transition="in" filter="wipe(right)">
                                      <p:cBhvr>
                                        <p:cTn id="246" dur="500"/>
                                        <p:tgtEl>
                                          <p:spTgt spid="249"/>
                                        </p:tgtEl>
                                      </p:cBhvr>
                                    </p:animEffect>
                                  </p:childTnLst>
                                </p:cTn>
                              </p:par>
                            </p:childTnLst>
                          </p:cTn>
                        </p:par>
                        <p:par>
                          <p:cTn id="247" fill="hold">
                            <p:stCondLst>
                              <p:cond delay="13500"/>
                            </p:stCondLst>
                            <p:childTnLst>
                              <p:par>
                                <p:cTn id="248" presetID="10" presetClass="entr" presetSubtype="0" fill="hold" grpId="0" nodeType="afterEffect">
                                  <p:stCondLst>
                                    <p:cond delay="0"/>
                                  </p:stCondLst>
                                  <p:childTnLst>
                                    <p:set>
                                      <p:cBhvr>
                                        <p:cTn id="249" dur="1" fill="hold">
                                          <p:stCondLst>
                                            <p:cond delay="0"/>
                                          </p:stCondLst>
                                        </p:cTn>
                                        <p:tgtEl>
                                          <p:spTgt spid="164"/>
                                        </p:tgtEl>
                                        <p:attrNameLst>
                                          <p:attrName>style.visibility</p:attrName>
                                        </p:attrNameLst>
                                      </p:cBhvr>
                                      <p:to>
                                        <p:strVal val="visible"/>
                                      </p:to>
                                    </p:set>
                                    <p:animEffect transition="in" filter="fade">
                                      <p:cBhvr>
                                        <p:cTn id="250" dur="500"/>
                                        <p:tgtEl>
                                          <p:spTgt spid="164"/>
                                        </p:tgtEl>
                                      </p:cBhvr>
                                    </p:animEffect>
                                  </p:childTnLst>
                                </p:cTn>
                              </p:par>
                              <p:par>
                                <p:cTn id="251" presetID="10" presetClass="entr" presetSubtype="0" fill="hold" grpId="0" nodeType="withEffect">
                                  <p:stCondLst>
                                    <p:cond delay="0"/>
                                  </p:stCondLst>
                                  <p:childTnLst>
                                    <p:set>
                                      <p:cBhvr>
                                        <p:cTn id="252" dur="1" fill="hold">
                                          <p:stCondLst>
                                            <p:cond delay="0"/>
                                          </p:stCondLst>
                                        </p:cTn>
                                        <p:tgtEl>
                                          <p:spTgt spid="158"/>
                                        </p:tgtEl>
                                        <p:attrNameLst>
                                          <p:attrName>style.visibility</p:attrName>
                                        </p:attrNameLst>
                                      </p:cBhvr>
                                      <p:to>
                                        <p:strVal val="visible"/>
                                      </p:to>
                                    </p:set>
                                    <p:animEffect transition="in" filter="fade">
                                      <p:cBhvr>
                                        <p:cTn id="253" dur="500"/>
                                        <p:tgtEl>
                                          <p:spTgt spid="158"/>
                                        </p:tgtEl>
                                      </p:cBhvr>
                                    </p:animEffect>
                                  </p:childTnLst>
                                </p:cTn>
                              </p:par>
                            </p:childTnLst>
                          </p:cTn>
                        </p:par>
                        <p:par>
                          <p:cTn id="254" fill="hold">
                            <p:stCondLst>
                              <p:cond delay="14000"/>
                            </p:stCondLst>
                            <p:childTnLst>
                              <p:par>
                                <p:cTn id="255" presetID="53" presetClass="entr" presetSubtype="16" fill="hold" grpId="0" nodeType="afterEffect">
                                  <p:stCondLst>
                                    <p:cond delay="0"/>
                                  </p:stCondLst>
                                  <p:childTnLst>
                                    <p:set>
                                      <p:cBhvr>
                                        <p:cTn id="256" dur="1" fill="hold">
                                          <p:stCondLst>
                                            <p:cond delay="0"/>
                                          </p:stCondLst>
                                        </p:cTn>
                                        <p:tgtEl>
                                          <p:spTgt spid="294"/>
                                        </p:tgtEl>
                                        <p:attrNameLst>
                                          <p:attrName>style.visibility</p:attrName>
                                        </p:attrNameLst>
                                      </p:cBhvr>
                                      <p:to>
                                        <p:strVal val="visible"/>
                                      </p:to>
                                    </p:set>
                                    <p:anim calcmode="lin" valueType="num">
                                      <p:cBhvr>
                                        <p:cTn id="257" dur="500" fill="hold"/>
                                        <p:tgtEl>
                                          <p:spTgt spid="294"/>
                                        </p:tgtEl>
                                        <p:attrNameLst>
                                          <p:attrName>ppt_w</p:attrName>
                                        </p:attrNameLst>
                                      </p:cBhvr>
                                      <p:tavLst>
                                        <p:tav tm="0">
                                          <p:val>
                                            <p:fltVal val="0"/>
                                          </p:val>
                                        </p:tav>
                                        <p:tav tm="100000">
                                          <p:val>
                                            <p:strVal val="#ppt_w"/>
                                          </p:val>
                                        </p:tav>
                                      </p:tavLst>
                                    </p:anim>
                                    <p:anim calcmode="lin" valueType="num">
                                      <p:cBhvr>
                                        <p:cTn id="258" dur="500" fill="hold"/>
                                        <p:tgtEl>
                                          <p:spTgt spid="294"/>
                                        </p:tgtEl>
                                        <p:attrNameLst>
                                          <p:attrName>ppt_h</p:attrName>
                                        </p:attrNameLst>
                                      </p:cBhvr>
                                      <p:tavLst>
                                        <p:tav tm="0">
                                          <p:val>
                                            <p:fltVal val="0"/>
                                          </p:val>
                                        </p:tav>
                                        <p:tav tm="100000">
                                          <p:val>
                                            <p:strVal val="#ppt_h"/>
                                          </p:val>
                                        </p:tav>
                                      </p:tavLst>
                                    </p:anim>
                                    <p:animEffect transition="in" filter="fade">
                                      <p:cBhvr>
                                        <p:cTn id="259" dur="500"/>
                                        <p:tgtEl>
                                          <p:spTgt spid="294"/>
                                        </p:tgtEl>
                                      </p:cBhvr>
                                    </p:animEffect>
                                  </p:childTnLst>
                                </p:cTn>
                              </p:par>
                              <p:par>
                                <p:cTn id="260" presetID="53" presetClass="entr" presetSubtype="16" fill="hold" grpId="0" nodeType="withEffect">
                                  <p:stCondLst>
                                    <p:cond delay="0"/>
                                  </p:stCondLst>
                                  <p:childTnLst>
                                    <p:set>
                                      <p:cBhvr>
                                        <p:cTn id="261" dur="1" fill="hold">
                                          <p:stCondLst>
                                            <p:cond delay="0"/>
                                          </p:stCondLst>
                                        </p:cTn>
                                        <p:tgtEl>
                                          <p:spTgt spid="290"/>
                                        </p:tgtEl>
                                        <p:attrNameLst>
                                          <p:attrName>style.visibility</p:attrName>
                                        </p:attrNameLst>
                                      </p:cBhvr>
                                      <p:to>
                                        <p:strVal val="visible"/>
                                      </p:to>
                                    </p:set>
                                    <p:anim calcmode="lin" valueType="num">
                                      <p:cBhvr>
                                        <p:cTn id="262" dur="500" fill="hold"/>
                                        <p:tgtEl>
                                          <p:spTgt spid="290"/>
                                        </p:tgtEl>
                                        <p:attrNameLst>
                                          <p:attrName>ppt_w</p:attrName>
                                        </p:attrNameLst>
                                      </p:cBhvr>
                                      <p:tavLst>
                                        <p:tav tm="0">
                                          <p:val>
                                            <p:fltVal val="0"/>
                                          </p:val>
                                        </p:tav>
                                        <p:tav tm="100000">
                                          <p:val>
                                            <p:strVal val="#ppt_w"/>
                                          </p:val>
                                        </p:tav>
                                      </p:tavLst>
                                    </p:anim>
                                    <p:anim calcmode="lin" valueType="num">
                                      <p:cBhvr>
                                        <p:cTn id="263" dur="500" fill="hold"/>
                                        <p:tgtEl>
                                          <p:spTgt spid="290"/>
                                        </p:tgtEl>
                                        <p:attrNameLst>
                                          <p:attrName>ppt_h</p:attrName>
                                        </p:attrNameLst>
                                      </p:cBhvr>
                                      <p:tavLst>
                                        <p:tav tm="0">
                                          <p:val>
                                            <p:fltVal val="0"/>
                                          </p:val>
                                        </p:tav>
                                        <p:tav tm="100000">
                                          <p:val>
                                            <p:strVal val="#ppt_h"/>
                                          </p:val>
                                        </p:tav>
                                      </p:tavLst>
                                    </p:anim>
                                    <p:animEffect transition="in" filter="fade">
                                      <p:cBhvr>
                                        <p:cTn id="264" dur="500"/>
                                        <p:tgtEl>
                                          <p:spTgt spid="290"/>
                                        </p:tgtEl>
                                      </p:cBhvr>
                                    </p:animEffect>
                                  </p:childTnLst>
                                </p:cTn>
                              </p:par>
                            </p:childTnLst>
                          </p:cTn>
                        </p:par>
                        <p:par>
                          <p:cTn id="265" fill="hold">
                            <p:stCondLst>
                              <p:cond delay="14500"/>
                            </p:stCondLst>
                            <p:childTnLst>
                              <p:par>
                                <p:cTn id="266" presetID="42" presetClass="entr" presetSubtype="0" fill="hold" grpId="0" nodeType="afterEffect">
                                  <p:stCondLst>
                                    <p:cond delay="0"/>
                                  </p:stCondLst>
                                  <p:childTnLst>
                                    <p:set>
                                      <p:cBhvr>
                                        <p:cTn id="267" dur="1" fill="hold">
                                          <p:stCondLst>
                                            <p:cond delay="0"/>
                                          </p:stCondLst>
                                        </p:cTn>
                                        <p:tgtEl>
                                          <p:spTgt spid="159"/>
                                        </p:tgtEl>
                                        <p:attrNameLst>
                                          <p:attrName>style.visibility</p:attrName>
                                        </p:attrNameLst>
                                      </p:cBhvr>
                                      <p:to>
                                        <p:strVal val="visible"/>
                                      </p:to>
                                    </p:set>
                                    <p:animEffect transition="in" filter="fade">
                                      <p:cBhvr>
                                        <p:cTn id="268" dur="500"/>
                                        <p:tgtEl>
                                          <p:spTgt spid="159"/>
                                        </p:tgtEl>
                                      </p:cBhvr>
                                    </p:animEffect>
                                    <p:anim calcmode="lin" valueType="num">
                                      <p:cBhvr>
                                        <p:cTn id="269" dur="500" fill="hold"/>
                                        <p:tgtEl>
                                          <p:spTgt spid="159"/>
                                        </p:tgtEl>
                                        <p:attrNameLst>
                                          <p:attrName>ppt_x</p:attrName>
                                        </p:attrNameLst>
                                      </p:cBhvr>
                                      <p:tavLst>
                                        <p:tav tm="0">
                                          <p:val>
                                            <p:strVal val="#ppt_x"/>
                                          </p:val>
                                        </p:tav>
                                        <p:tav tm="100000">
                                          <p:val>
                                            <p:strVal val="#ppt_x"/>
                                          </p:val>
                                        </p:tav>
                                      </p:tavLst>
                                    </p:anim>
                                    <p:anim calcmode="lin" valueType="num">
                                      <p:cBhvr>
                                        <p:cTn id="270" dur="500" fill="hold"/>
                                        <p:tgtEl>
                                          <p:spTgt spid="159"/>
                                        </p:tgtEl>
                                        <p:attrNameLst>
                                          <p:attrName>ppt_y</p:attrName>
                                        </p:attrNameLst>
                                      </p:cBhvr>
                                      <p:tavLst>
                                        <p:tav tm="0">
                                          <p:val>
                                            <p:strVal val="#ppt_y+.1"/>
                                          </p:val>
                                        </p:tav>
                                        <p:tav tm="100000">
                                          <p:val>
                                            <p:strVal val="#ppt_y"/>
                                          </p:val>
                                        </p:tav>
                                      </p:tavLst>
                                    </p:anim>
                                  </p:childTnLst>
                                </p:cTn>
                              </p:par>
                              <p:par>
                                <p:cTn id="271" presetID="42" presetClass="entr" presetSubtype="0" fill="hold" grpId="0" nodeType="withEffect">
                                  <p:stCondLst>
                                    <p:cond delay="0"/>
                                  </p:stCondLst>
                                  <p:childTnLst>
                                    <p:set>
                                      <p:cBhvr>
                                        <p:cTn id="272" dur="1" fill="hold">
                                          <p:stCondLst>
                                            <p:cond delay="0"/>
                                          </p:stCondLst>
                                        </p:cTn>
                                        <p:tgtEl>
                                          <p:spTgt spid="165"/>
                                        </p:tgtEl>
                                        <p:attrNameLst>
                                          <p:attrName>style.visibility</p:attrName>
                                        </p:attrNameLst>
                                      </p:cBhvr>
                                      <p:to>
                                        <p:strVal val="visible"/>
                                      </p:to>
                                    </p:set>
                                    <p:animEffect transition="in" filter="fade">
                                      <p:cBhvr>
                                        <p:cTn id="273" dur="500"/>
                                        <p:tgtEl>
                                          <p:spTgt spid="165"/>
                                        </p:tgtEl>
                                      </p:cBhvr>
                                    </p:animEffect>
                                    <p:anim calcmode="lin" valueType="num">
                                      <p:cBhvr>
                                        <p:cTn id="274" dur="500" fill="hold"/>
                                        <p:tgtEl>
                                          <p:spTgt spid="165"/>
                                        </p:tgtEl>
                                        <p:attrNameLst>
                                          <p:attrName>ppt_x</p:attrName>
                                        </p:attrNameLst>
                                      </p:cBhvr>
                                      <p:tavLst>
                                        <p:tav tm="0">
                                          <p:val>
                                            <p:strVal val="#ppt_x"/>
                                          </p:val>
                                        </p:tav>
                                        <p:tav tm="100000">
                                          <p:val>
                                            <p:strVal val="#ppt_x"/>
                                          </p:val>
                                        </p:tav>
                                      </p:tavLst>
                                    </p:anim>
                                    <p:anim calcmode="lin" valueType="num">
                                      <p:cBhvr>
                                        <p:cTn id="275" dur="500" fill="hold"/>
                                        <p:tgtEl>
                                          <p:spTgt spid="165"/>
                                        </p:tgtEl>
                                        <p:attrNameLst>
                                          <p:attrName>ppt_y</p:attrName>
                                        </p:attrNameLst>
                                      </p:cBhvr>
                                      <p:tavLst>
                                        <p:tav tm="0">
                                          <p:val>
                                            <p:strVal val="#ppt_y+.1"/>
                                          </p:val>
                                        </p:tav>
                                        <p:tav tm="100000">
                                          <p:val>
                                            <p:strVal val="#ppt_y"/>
                                          </p:val>
                                        </p:tav>
                                      </p:tavLst>
                                    </p:anim>
                                  </p:childTnLst>
                                </p:cTn>
                              </p:par>
                              <p:par>
                                <p:cTn id="276" presetID="53" presetClass="entr" presetSubtype="16" fill="hold" grpId="0" nodeType="withEffect">
                                  <p:stCondLst>
                                    <p:cond delay="0"/>
                                  </p:stCondLst>
                                  <p:childTnLst>
                                    <p:set>
                                      <p:cBhvr>
                                        <p:cTn id="277" dur="1" fill="hold">
                                          <p:stCondLst>
                                            <p:cond delay="0"/>
                                          </p:stCondLst>
                                        </p:cTn>
                                        <p:tgtEl>
                                          <p:spTgt spid="326"/>
                                        </p:tgtEl>
                                        <p:attrNameLst>
                                          <p:attrName>style.visibility</p:attrName>
                                        </p:attrNameLst>
                                      </p:cBhvr>
                                      <p:to>
                                        <p:strVal val="visible"/>
                                      </p:to>
                                    </p:set>
                                    <p:anim calcmode="lin" valueType="num">
                                      <p:cBhvr>
                                        <p:cTn id="278" dur="500" fill="hold"/>
                                        <p:tgtEl>
                                          <p:spTgt spid="326"/>
                                        </p:tgtEl>
                                        <p:attrNameLst>
                                          <p:attrName>ppt_w</p:attrName>
                                        </p:attrNameLst>
                                      </p:cBhvr>
                                      <p:tavLst>
                                        <p:tav tm="0">
                                          <p:val>
                                            <p:fltVal val="0"/>
                                          </p:val>
                                        </p:tav>
                                        <p:tav tm="100000">
                                          <p:val>
                                            <p:strVal val="#ppt_w"/>
                                          </p:val>
                                        </p:tav>
                                      </p:tavLst>
                                    </p:anim>
                                    <p:anim calcmode="lin" valueType="num">
                                      <p:cBhvr>
                                        <p:cTn id="279" dur="500" fill="hold"/>
                                        <p:tgtEl>
                                          <p:spTgt spid="326"/>
                                        </p:tgtEl>
                                        <p:attrNameLst>
                                          <p:attrName>ppt_h</p:attrName>
                                        </p:attrNameLst>
                                      </p:cBhvr>
                                      <p:tavLst>
                                        <p:tav tm="0">
                                          <p:val>
                                            <p:fltVal val="0"/>
                                          </p:val>
                                        </p:tav>
                                        <p:tav tm="100000">
                                          <p:val>
                                            <p:strVal val="#ppt_h"/>
                                          </p:val>
                                        </p:tav>
                                      </p:tavLst>
                                    </p:anim>
                                    <p:animEffect transition="in" filter="fade">
                                      <p:cBhvr>
                                        <p:cTn id="280" dur="500"/>
                                        <p:tgtEl>
                                          <p:spTgt spid="326"/>
                                        </p:tgtEl>
                                      </p:cBhvr>
                                    </p:animEffect>
                                  </p:childTnLst>
                                </p:cTn>
                              </p:par>
                              <p:par>
                                <p:cTn id="281" presetID="53" presetClass="entr" presetSubtype="16" fill="hold" grpId="0" nodeType="withEffect">
                                  <p:stCondLst>
                                    <p:cond delay="0"/>
                                  </p:stCondLst>
                                  <p:childTnLst>
                                    <p:set>
                                      <p:cBhvr>
                                        <p:cTn id="282" dur="1" fill="hold">
                                          <p:stCondLst>
                                            <p:cond delay="0"/>
                                          </p:stCondLst>
                                        </p:cTn>
                                        <p:tgtEl>
                                          <p:spTgt spid="332"/>
                                        </p:tgtEl>
                                        <p:attrNameLst>
                                          <p:attrName>style.visibility</p:attrName>
                                        </p:attrNameLst>
                                      </p:cBhvr>
                                      <p:to>
                                        <p:strVal val="visible"/>
                                      </p:to>
                                    </p:set>
                                    <p:anim calcmode="lin" valueType="num">
                                      <p:cBhvr>
                                        <p:cTn id="283" dur="500" fill="hold"/>
                                        <p:tgtEl>
                                          <p:spTgt spid="332"/>
                                        </p:tgtEl>
                                        <p:attrNameLst>
                                          <p:attrName>ppt_w</p:attrName>
                                        </p:attrNameLst>
                                      </p:cBhvr>
                                      <p:tavLst>
                                        <p:tav tm="0">
                                          <p:val>
                                            <p:fltVal val="0"/>
                                          </p:val>
                                        </p:tav>
                                        <p:tav tm="100000">
                                          <p:val>
                                            <p:strVal val="#ppt_w"/>
                                          </p:val>
                                        </p:tav>
                                      </p:tavLst>
                                    </p:anim>
                                    <p:anim calcmode="lin" valueType="num">
                                      <p:cBhvr>
                                        <p:cTn id="284" dur="500" fill="hold"/>
                                        <p:tgtEl>
                                          <p:spTgt spid="332"/>
                                        </p:tgtEl>
                                        <p:attrNameLst>
                                          <p:attrName>ppt_h</p:attrName>
                                        </p:attrNameLst>
                                      </p:cBhvr>
                                      <p:tavLst>
                                        <p:tav tm="0">
                                          <p:val>
                                            <p:fltVal val="0"/>
                                          </p:val>
                                        </p:tav>
                                        <p:tav tm="100000">
                                          <p:val>
                                            <p:strVal val="#ppt_h"/>
                                          </p:val>
                                        </p:tav>
                                      </p:tavLst>
                                    </p:anim>
                                    <p:animEffect transition="in" filter="fade">
                                      <p:cBhvr>
                                        <p:cTn id="285" dur="500"/>
                                        <p:tgtEl>
                                          <p:spTgt spid="332"/>
                                        </p:tgtEl>
                                      </p:cBhvr>
                                    </p:animEffect>
                                  </p:childTnLst>
                                </p:cTn>
                              </p:par>
                            </p:childTnLst>
                          </p:cTn>
                        </p:par>
                        <p:par>
                          <p:cTn id="286" fill="hold">
                            <p:stCondLst>
                              <p:cond delay="15000"/>
                            </p:stCondLst>
                            <p:childTnLst>
                              <p:par>
                                <p:cTn id="287" presetID="22" presetClass="entr" presetSubtype="1" fill="hold" nodeType="afterEffect">
                                  <p:stCondLst>
                                    <p:cond delay="0"/>
                                  </p:stCondLst>
                                  <p:childTnLst>
                                    <p:set>
                                      <p:cBhvr>
                                        <p:cTn id="288" dur="1" fill="hold">
                                          <p:stCondLst>
                                            <p:cond delay="0"/>
                                          </p:stCondLst>
                                        </p:cTn>
                                        <p:tgtEl>
                                          <p:spTgt spid="260"/>
                                        </p:tgtEl>
                                        <p:attrNameLst>
                                          <p:attrName>style.visibility</p:attrName>
                                        </p:attrNameLst>
                                      </p:cBhvr>
                                      <p:to>
                                        <p:strVal val="visible"/>
                                      </p:to>
                                    </p:set>
                                    <p:animEffect transition="in" filter="wipe(up)">
                                      <p:cBhvr>
                                        <p:cTn id="289" dur="500"/>
                                        <p:tgtEl>
                                          <p:spTgt spid="260"/>
                                        </p:tgtEl>
                                      </p:cBhvr>
                                    </p:animEffect>
                                  </p:childTnLst>
                                </p:cTn>
                              </p:par>
                              <p:par>
                                <p:cTn id="290" presetID="22" presetClass="entr" presetSubtype="8" fill="hold" nodeType="withEffect">
                                  <p:stCondLst>
                                    <p:cond delay="0"/>
                                  </p:stCondLst>
                                  <p:childTnLst>
                                    <p:set>
                                      <p:cBhvr>
                                        <p:cTn id="291" dur="1" fill="hold">
                                          <p:stCondLst>
                                            <p:cond delay="0"/>
                                          </p:stCondLst>
                                        </p:cTn>
                                        <p:tgtEl>
                                          <p:spTgt spid="263"/>
                                        </p:tgtEl>
                                        <p:attrNameLst>
                                          <p:attrName>style.visibility</p:attrName>
                                        </p:attrNameLst>
                                      </p:cBhvr>
                                      <p:to>
                                        <p:strVal val="visible"/>
                                      </p:to>
                                    </p:set>
                                    <p:animEffect transition="in" filter="wipe(left)">
                                      <p:cBhvr>
                                        <p:cTn id="292" dur="500"/>
                                        <p:tgtEl>
                                          <p:spTgt spid="263"/>
                                        </p:tgtEl>
                                      </p:cBhvr>
                                    </p:animEffect>
                                  </p:childTnLst>
                                </p:cTn>
                              </p:par>
                            </p:childTnLst>
                          </p:cTn>
                        </p:par>
                        <p:par>
                          <p:cTn id="293" fill="hold">
                            <p:stCondLst>
                              <p:cond delay="15500"/>
                            </p:stCondLst>
                            <p:childTnLst>
                              <p:par>
                                <p:cTn id="294" presetID="22" presetClass="entr" presetSubtype="2" fill="hold" nodeType="afterEffect">
                                  <p:stCondLst>
                                    <p:cond delay="0"/>
                                  </p:stCondLst>
                                  <p:childTnLst>
                                    <p:set>
                                      <p:cBhvr>
                                        <p:cTn id="295" dur="1" fill="hold">
                                          <p:stCondLst>
                                            <p:cond delay="0"/>
                                          </p:stCondLst>
                                        </p:cTn>
                                        <p:tgtEl>
                                          <p:spTgt spid="256"/>
                                        </p:tgtEl>
                                        <p:attrNameLst>
                                          <p:attrName>style.visibility</p:attrName>
                                        </p:attrNameLst>
                                      </p:cBhvr>
                                      <p:to>
                                        <p:strVal val="visible"/>
                                      </p:to>
                                    </p:set>
                                    <p:animEffect transition="in" filter="wipe(right)">
                                      <p:cBhvr>
                                        <p:cTn id="296" dur="500"/>
                                        <p:tgtEl>
                                          <p:spTgt spid="256"/>
                                        </p:tgtEl>
                                      </p:cBhvr>
                                    </p:animEffect>
                                  </p:childTnLst>
                                </p:cTn>
                              </p:par>
                            </p:childTnLst>
                          </p:cTn>
                        </p:par>
                        <p:par>
                          <p:cTn id="297" fill="hold">
                            <p:stCondLst>
                              <p:cond delay="16000"/>
                            </p:stCondLst>
                            <p:childTnLst>
                              <p:par>
                                <p:cTn id="298" presetID="10" presetClass="entr" presetSubtype="0" fill="hold" grpId="0" nodeType="afterEffect">
                                  <p:stCondLst>
                                    <p:cond delay="0"/>
                                  </p:stCondLst>
                                  <p:childTnLst>
                                    <p:set>
                                      <p:cBhvr>
                                        <p:cTn id="299" dur="1" fill="hold">
                                          <p:stCondLst>
                                            <p:cond delay="0"/>
                                          </p:stCondLst>
                                        </p:cTn>
                                        <p:tgtEl>
                                          <p:spTgt spid="161"/>
                                        </p:tgtEl>
                                        <p:attrNameLst>
                                          <p:attrName>style.visibility</p:attrName>
                                        </p:attrNameLst>
                                      </p:cBhvr>
                                      <p:to>
                                        <p:strVal val="visible"/>
                                      </p:to>
                                    </p:set>
                                    <p:animEffect transition="in" filter="fade">
                                      <p:cBhvr>
                                        <p:cTn id="300" dur="500"/>
                                        <p:tgtEl>
                                          <p:spTgt spid="161"/>
                                        </p:tgtEl>
                                      </p:cBhvr>
                                    </p:animEffect>
                                  </p:childTnLst>
                                </p:cTn>
                              </p:par>
                            </p:childTnLst>
                          </p:cTn>
                        </p:par>
                        <p:par>
                          <p:cTn id="301" fill="hold">
                            <p:stCondLst>
                              <p:cond delay="16500"/>
                            </p:stCondLst>
                            <p:childTnLst>
                              <p:par>
                                <p:cTn id="302" presetID="53" presetClass="entr" presetSubtype="16" fill="hold" grpId="0" nodeType="afterEffect">
                                  <p:stCondLst>
                                    <p:cond delay="0"/>
                                  </p:stCondLst>
                                  <p:childTnLst>
                                    <p:set>
                                      <p:cBhvr>
                                        <p:cTn id="303" dur="1" fill="hold">
                                          <p:stCondLst>
                                            <p:cond delay="0"/>
                                          </p:stCondLst>
                                        </p:cTn>
                                        <p:tgtEl>
                                          <p:spTgt spid="301"/>
                                        </p:tgtEl>
                                        <p:attrNameLst>
                                          <p:attrName>style.visibility</p:attrName>
                                        </p:attrNameLst>
                                      </p:cBhvr>
                                      <p:to>
                                        <p:strVal val="visible"/>
                                      </p:to>
                                    </p:set>
                                    <p:anim calcmode="lin" valueType="num">
                                      <p:cBhvr>
                                        <p:cTn id="304" dur="500" fill="hold"/>
                                        <p:tgtEl>
                                          <p:spTgt spid="301"/>
                                        </p:tgtEl>
                                        <p:attrNameLst>
                                          <p:attrName>ppt_w</p:attrName>
                                        </p:attrNameLst>
                                      </p:cBhvr>
                                      <p:tavLst>
                                        <p:tav tm="0">
                                          <p:val>
                                            <p:fltVal val="0"/>
                                          </p:val>
                                        </p:tav>
                                        <p:tav tm="100000">
                                          <p:val>
                                            <p:strVal val="#ppt_w"/>
                                          </p:val>
                                        </p:tav>
                                      </p:tavLst>
                                    </p:anim>
                                    <p:anim calcmode="lin" valueType="num">
                                      <p:cBhvr>
                                        <p:cTn id="305" dur="500" fill="hold"/>
                                        <p:tgtEl>
                                          <p:spTgt spid="301"/>
                                        </p:tgtEl>
                                        <p:attrNameLst>
                                          <p:attrName>ppt_h</p:attrName>
                                        </p:attrNameLst>
                                      </p:cBhvr>
                                      <p:tavLst>
                                        <p:tav tm="0">
                                          <p:val>
                                            <p:fltVal val="0"/>
                                          </p:val>
                                        </p:tav>
                                        <p:tav tm="100000">
                                          <p:val>
                                            <p:strVal val="#ppt_h"/>
                                          </p:val>
                                        </p:tav>
                                      </p:tavLst>
                                    </p:anim>
                                    <p:animEffect transition="in" filter="fade">
                                      <p:cBhvr>
                                        <p:cTn id="306" dur="500"/>
                                        <p:tgtEl>
                                          <p:spTgt spid="301"/>
                                        </p:tgtEl>
                                      </p:cBhvr>
                                    </p:animEffect>
                                  </p:childTnLst>
                                </p:cTn>
                              </p:par>
                            </p:childTnLst>
                          </p:cTn>
                        </p:par>
                        <p:par>
                          <p:cTn id="307" fill="hold">
                            <p:stCondLst>
                              <p:cond delay="17000"/>
                            </p:stCondLst>
                            <p:childTnLst>
                              <p:par>
                                <p:cTn id="308" presetID="42" presetClass="entr" presetSubtype="0" fill="hold" grpId="0" nodeType="afterEffect">
                                  <p:stCondLst>
                                    <p:cond delay="0"/>
                                  </p:stCondLst>
                                  <p:childTnLst>
                                    <p:set>
                                      <p:cBhvr>
                                        <p:cTn id="309" dur="1" fill="hold">
                                          <p:stCondLst>
                                            <p:cond delay="0"/>
                                          </p:stCondLst>
                                        </p:cTn>
                                        <p:tgtEl>
                                          <p:spTgt spid="162"/>
                                        </p:tgtEl>
                                        <p:attrNameLst>
                                          <p:attrName>style.visibility</p:attrName>
                                        </p:attrNameLst>
                                      </p:cBhvr>
                                      <p:to>
                                        <p:strVal val="visible"/>
                                      </p:to>
                                    </p:set>
                                    <p:animEffect transition="in" filter="fade">
                                      <p:cBhvr>
                                        <p:cTn id="310" dur="500"/>
                                        <p:tgtEl>
                                          <p:spTgt spid="162"/>
                                        </p:tgtEl>
                                      </p:cBhvr>
                                    </p:animEffect>
                                    <p:anim calcmode="lin" valueType="num">
                                      <p:cBhvr>
                                        <p:cTn id="311" dur="500" fill="hold"/>
                                        <p:tgtEl>
                                          <p:spTgt spid="162"/>
                                        </p:tgtEl>
                                        <p:attrNameLst>
                                          <p:attrName>ppt_x</p:attrName>
                                        </p:attrNameLst>
                                      </p:cBhvr>
                                      <p:tavLst>
                                        <p:tav tm="0">
                                          <p:val>
                                            <p:strVal val="#ppt_x"/>
                                          </p:val>
                                        </p:tav>
                                        <p:tav tm="100000">
                                          <p:val>
                                            <p:strVal val="#ppt_x"/>
                                          </p:val>
                                        </p:tav>
                                      </p:tavLst>
                                    </p:anim>
                                    <p:anim calcmode="lin" valueType="num">
                                      <p:cBhvr>
                                        <p:cTn id="312" dur="500" fill="hold"/>
                                        <p:tgtEl>
                                          <p:spTgt spid="162"/>
                                        </p:tgtEl>
                                        <p:attrNameLst>
                                          <p:attrName>ppt_y</p:attrName>
                                        </p:attrNameLst>
                                      </p:cBhvr>
                                      <p:tavLst>
                                        <p:tav tm="0">
                                          <p:val>
                                            <p:strVal val="#ppt_y+.1"/>
                                          </p:val>
                                        </p:tav>
                                        <p:tav tm="100000">
                                          <p:val>
                                            <p:strVal val="#ppt_y"/>
                                          </p:val>
                                        </p:tav>
                                      </p:tavLst>
                                    </p:anim>
                                  </p:childTnLst>
                                </p:cTn>
                              </p:par>
                              <p:par>
                                <p:cTn id="313" presetID="53" presetClass="entr" presetSubtype="16" fill="hold" grpId="0" nodeType="withEffect">
                                  <p:stCondLst>
                                    <p:cond delay="0"/>
                                  </p:stCondLst>
                                  <p:childTnLst>
                                    <p:set>
                                      <p:cBhvr>
                                        <p:cTn id="314" dur="1" fill="hold">
                                          <p:stCondLst>
                                            <p:cond delay="0"/>
                                          </p:stCondLst>
                                        </p:cTn>
                                        <p:tgtEl>
                                          <p:spTgt spid="338"/>
                                        </p:tgtEl>
                                        <p:attrNameLst>
                                          <p:attrName>style.visibility</p:attrName>
                                        </p:attrNameLst>
                                      </p:cBhvr>
                                      <p:to>
                                        <p:strVal val="visible"/>
                                      </p:to>
                                    </p:set>
                                    <p:anim calcmode="lin" valueType="num">
                                      <p:cBhvr>
                                        <p:cTn id="315" dur="500" fill="hold"/>
                                        <p:tgtEl>
                                          <p:spTgt spid="338"/>
                                        </p:tgtEl>
                                        <p:attrNameLst>
                                          <p:attrName>ppt_w</p:attrName>
                                        </p:attrNameLst>
                                      </p:cBhvr>
                                      <p:tavLst>
                                        <p:tav tm="0">
                                          <p:val>
                                            <p:fltVal val="0"/>
                                          </p:val>
                                        </p:tav>
                                        <p:tav tm="100000">
                                          <p:val>
                                            <p:strVal val="#ppt_w"/>
                                          </p:val>
                                        </p:tav>
                                      </p:tavLst>
                                    </p:anim>
                                    <p:anim calcmode="lin" valueType="num">
                                      <p:cBhvr>
                                        <p:cTn id="316" dur="500" fill="hold"/>
                                        <p:tgtEl>
                                          <p:spTgt spid="338"/>
                                        </p:tgtEl>
                                        <p:attrNameLst>
                                          <p:attrName>ppt_h</p:attrName>
                                        </p:attrNameLst>
                                      </p:cBhvr>
                                      <p:tavLst>
                                        <p:tav tm="0">
                                          <p:val>
                                            <p:fltVal val="0"/>
                                          </p:val>
                                        </p:tav>
                                        <p:tav tm="100000">
                                          <p:val>
                                            <p:strVal val="#ppt_h"/>
                                          </p:val>
                                        </p:tav>
                                      </p:tavLst>
                                    </p:anim>
                                    <p:animEffect transition="in" filter="fade">
                                      <p:cBhvr>
                                        <p:cTn id="317" dur="500"/>
                                        <p:tgtEl>
                                          <p:spTgt spid="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06" grpId="0" animBg="1"/>
      <p:bldP spid="152" grpId="0" animBg="1"/>
      <p:bldP spid="153" grpId="0" animBg="1"/>
      <p:bldP spid="155" grpId="0" animBg="1"/>
      <p:bldP spid="156" grpId="0" animBg="1"/>
      <p:bldP spid="158" grpId="0" animBg="1"/>
      <p:bldP spid="159" grpId="0" animBg="1"/>
      <p:bldP spid="161" grpId="0" animBg="1"/>
      <p:bldP spid="162" grpId="0" animBg="1"/>
      <p:bldP spid="164" grpId="0" animBg="1"/>
      <p:bldP spid="165" grpId="0" animBg="1"/>
      <p:bldP spid="167" grpId="0" animBg="1"/>
      <p:bldP spid="168" grpId="0" animBg="1"/>
      <p:bldP spid="170" grpId="0" animBg="1"/>
      <p:bldP spid="171" grpId="0" animBg="1"/>
      <p:bldP spid="173" grpId="0" animBg="1"/>
      <p:bldP spid="174" grpId="0" animBg="1"/>
      <p:bldP spid="176" grpId="0" animBg="1"/>
      <p:bldP spid="177" grpId="0" animBg="1"/>
      <p:bldP spid="289" grpId="0" animBg="1"/>
      <p:bldP spid="290" grpId="0" animBg="1"/>
      <p:bldP spid="291" grpId="0" animBg="1"/>
      <p:bldP spid="292" grpId="0" animBg="1"/>
      <p:bldP spid="293" grpId="0" animBg="1"/>
      <p:bldP spid="294" grpId="0" animBg="1"/>
      <p:bldP spid="295" grpId="0" animBg="1"/>
      <p:bldP spid="296" grpId="0" animBg="1"/>
      <p:bldP spid="300" grpId="0" animBg="1"/>
      <p:bldP spid="301" grpId="0" animBg="1"/>
      <p:bldP spid="314" grpId="0" animBg="1"/>
      <p:bldP spid="317" grpId="0" animBg="1"/>
      <p:bldP spid="320" grpId="0" animBg="1"/>
      <p:bldP spid="323" grpId="0" animBg="1"/>
      <p:bldP spid="326" grpId="0" animBg="1"/>
      <p:bldP spid="329" grpId="0" animBg="1"/>
      <p:bldP spid="332" grpId="0" animBg="1"/>
      <p:bldP spid="335" grpId="0" animBg="1"/>
      <p:bldP spid="338" grpId="0" animBg="1"/>
      <p:bldP spid="341" grpId="0" animBg="1"/>
      <p:bldP spid="342" grpId="0"/>
      <p:bldP spid="3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3621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FF6D6D"/>
                </a:solidFill>
                <a:latin typeface="Raleway" panose="020B0003030101060003" pitchFamily="34" charset="0"/>
              </a:rPr>
              <a:t>PYRAMID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5" name="Freeform 8"/>
          <p:cNvSpPr>
            <a:spLocks/>
          </p:cNvSpPr>
          <p:nvPr/>
        </p:nvSpPr>
        <p:spPr bwMode="auto">
          <a:xfrm flipH="1">
            <a:off x="1170937" y="2193263"/>
            <a:ext cx="3867107" cy="2180673"/>
          </a:xfrm>
          <a:custGeom>
            <a:avLst/>
            <a:gdLst>
              <a:gd name="T0" fmla="*/ 2183 w 2183"/>
              <a:gd name="T1" fmla="*/ 320 h 1231"/>
              <a:gd name="T2" fmla="*/ 0 w 2183"/>
              <a:gd name="T3" fmla="*/ 1231 h 1231"/>
              <a:gd name="T4" fmla="*/ 0 w 2183"/>
              <a:gd name="T5" fmla="*/ 898 h 1231"/>
              <a:gd name="T6" fmla="*/ 2183 w 2183"/>
              <a:gd name="T7" fmla="*/ 0 h 1231"/>
              <a:gd name="T8" fmla="*/ 2183 w 2183"/>
              <a:gd name="T9" fmla="*/ 320 h 1231"/>
            </a:gdLst>
            <a:ahLst/>
            <a:cxnLst>
              <a:cxn ang="0">
                <a:pos x="T0" y="T1"/>
              </a:cxn>
              <a:cxn ang="0">
                <a:pos x="T2" y="T3"/>
              </a:cxn>
              <a:cxn ang="0">
                <a:pos x="T4" y="T5"/>
              </a:cxn>
              <a:cxn ang="0">
                <a:pos x="T6" y="T7"/>
              </a:cxn>
              <a:cxn ang="0">
                <a:pos x="T8" y="T9"/>
              </a:cxn>
            </a:cxnLst>
            <a:rect l="0" t="0" r="r" b="b"/>
            <a:pathLst>
              <a:path w="2183" h="1231">
                <a:moveTo>
                  <a:pt x="2183" y="320"/>
                </a:moveTo>
                <a:lnTo>
                  <a:pt x="0" y="1231"/>
                </a:lnTo>
                <a:lnTo>
                  <a:pt x="0" y="898"/>
                </a:lnTo>
                <a:lnTo>
                  <a:pt x="2183" y="0"/>
                </a:lnTo>
                <a:lnTo>
                  <a:pt x="2183" y="320"/>
                </a:lnTo>
                <a:close/>
              </a:path>
            </a:pathLst>
          </a:custGeom>
          <a:solidFill>
            <a:srgbClr val="CC0000"/>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9"/>
          <p:cNvSpPr>
            <a:spLocks/>
          </p:cNvSpPr>
          <p:nvPr/>
        </p:nvSpPr>
        <p:spPr bwMode="auto">
          <a:xfrm flipH="1">
            <a:off x="1170937" y="1601594"/>
            <a:ext cx="3867107" cy="2182444"/>
          </a:xfrm>
          <a:custGeom>
            <a:avLst/>
            <a:gdLst>
              <a:gd name="T0" fmla="*/ 0 w 2183"/>
              <a:gd name="T1" fmla="*/ 939 h 1232"/>
              <a:gd name="T2" fmla="*/ 2183 w 2183"/>
              <a:gd name="T3" fmla="*/ 0 h 1232"/>
              <a:gd name="T4" fmla="*/ 2183 w 2183"/>
              <a:gd name="T5" fmla="*/ 334 h 1232"/>
              <a:gd name="T6" fmla="*/ 0 w 2183"/>
              <a:gd name="T7" fmla="*/ 1232 h 1232"/>
              <a:gd name="T8" fmla="*/ 0 w 2183"/>
              <a:gd name="T9" fmla="*/ 939 h 1232"/>
            </a:gdLst>
            <a:ahLst/>
            <a:cxnLst>
              <a:cxn ang="0">
                <a:pos x="T0" y="T1"/>
              </a:cxn>
              <a:cxn ang="0">
                <a:pos x="T2" y="T3"/>
              </a:cxn>
              <a:cxn ang="0">
                <a:pos x="T4" y="T5"/>
              </a:cxn>
              <a:cxn ang="0">
                <a:pos x="T6" y="T7"/>
              </a:cxn>
              <a:cxn ang="0">
                <a:pos x="T8" y="T9"/>
              </a:cxn>
            </a:cxnLst>
            <a:rect l="0" t="0" r="r" b="b"/>
            <a:pathLst>
              <a:path w="2183" h="1232">
                <a:moveTo>
                  <a:pt x="0" y="939"/>
                </a:moveTo>
                <a:lnTo>
                  <a:pt x="2183" y="0"/>
                </a:lnTo>
                <a:lnTo>
                  <a:pt x="2183" y="334"/>
                </a:lnTo>
                <a:lnTo>
                  <a:pt x="0" y="1232"/>
                </a:lnTo>
                <a:lnTo>
                  <a:pt x="0" y="939"/>
                </a:lnTo>
                <a:close/>
              </a:path>
            </a:pathLst>
          </a:custGeom>
          <a:solidFill>
            <a:srgbClr val="3A3A3A"/>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10"/>
          <p:cNvSpPr>
            <a:spLocks/>
          </p:cNvSpPr>
          <p:nvPr/>
        </p:nvSpPr>
        <p:spPr bwMode="auto">
          <a:xfrm flipH="1">
            <a:off x="0" y="3789352"/>
            <a:ext cx="5038044" cy="1415400"/>
          </a:xfrm>
          <a:custGeom>
            <a:avLst/>
            <a:gdLst>
              <a:gd name="T0" fmla="*/ 1168 w 1964"/>
              <a:gd name="T1" fmla="*/ 0 h 552"/>
              <a:gd name="T2" fmla="*/ 1300 w 1964"/>
              <a:gd name="T3" fmla="*/ 24 h 552"/>
              <a:gd name="T4" fmla="*/ 1496 w 1964"/>
              <a:gd name="T5" fmla="*/ 204 h 552"/>
              <a:gd name="T6" fmla="*/ 1964 w 1964"/>
              <a:gd name="T7" fmla="*/ 204 h 552"/>
              <a:gd name="T8" fmla="*/ 1964 w 1964"/>
              <a:gd name="T9" fmla="*/ 552 h 552"/>
              <a:gd name="T10" fmla="*/ 1496 w 1964"/>
              <a:gd name="T11" fmla="*/ 552 h 552"/>
              <a:gd name="T12" fmla="*/ 1304 w 1964"/>
              <a:gd name="T13" fmla="*/ 283 h 552"/>
              <a:gd name="T14" fmla="*/ 1196 w 1964"/>
              <a:gd name="T15" fmla="*/ 228 h 552"/>
              <a:gd name="T16" fmla="*/ 1130 w 1964"/>
              <a:gd name="T17" fmla="*/ 228 h 552"/>
              <a:gd name="T18" fmla="*/ 220 w 1964"/>
              <a:gd name="T19" fmla="*/ 228 h 552"/>
              <a:gd name="T20" fmla="*/ 0 w 1964"/>
              <a:gd name="T21" fmla="*/ 228 h 552"/>
              <a:gd name="T22" fmla="*/ 0 w 1964"/>
              <a:gd name="T23" fmla="*/ 0 h 552"/>
              <a:gd name="T24" fmla="*/ 1095 w 1964"/>
              <a:gd name="T25" fmla="*/ 0 h 552"/>
              <a:gd name="T26" fmla="*/ 1168 w 1964"/>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4" h="552">
                <a:moveTo>
                  <a:pt x="1168" y="0"/>
                </a:moveTo>
                <a:cubicBezTo>
                  <a:pt x="1265" y="0"/>
                  <a:pt x="1275" y="2"/>
                  <a:pt x="1300" y="24"/>
                </a:cubicBezTo>
                <a:cubicBezTo>
                  <a:pt x="1347" y="65"/>
                  <a:pt x="1496" y="204"/>
                  <a:pt x="1496" y="204"/>
                </a:cubicBezTo>
                <a:cubicBezTo>
                  <a:pt x="1964" y="204"/>
                  <a:pt x="1964" y="204"/>
                  <a:pt x="1964" y="204"/>
                </a:cubicBezTo>
                <a:cubicBezTo>
                  <a:pt x="1964" y="552"/>
                  <a:pt x="1964" y="552"/>
                  <a:pt x="1964" y="552"/>
                </a:cubicBezTo>
                <a:cubicBezTo>
                  <a:pt x="1496" y="552"/>
                  <a:pt x="1496" y="552"/>
                  <a:pt x="1496" y="552"/>
                </a:cubicBezTo>
                <a:cubicBezTo>
                  <a:pt x="1496" y="552"/>
                  <a:pt x="1359" y="347"/>
                  <a:pt x="1304" y="283"/>
                </a:cubicBezTo>
                <a:cubicBezTo>
                  <a:pt x="1293" y="269"/>
                  <a:pt x="1253" y="228"/>
                  <a:pt x="1196" y="228"/>
                </a:cubicBezTo>
                <a:cubicBezTo>
                  <a:pt x="1183" y="228"/>
                  <a:pt x="1160" y="228"/>
                  <a:pt x="1130" y="228"/>
                </a:cubicBezTo>
                <a:cubicBezTo>
                  <a:pt x="897" y="228"/>
                  <a:pt x="220" y="228"/>
                  <a:pt x="220" y="228"/>
                </a:cubicBezTo>
                <a:cubicBezTo>
                  <a:pt x="190" y="228"/>
                  <a:pt x="12" y="228"/>
                  <a:pt x="0" y="228"/>
                </a:cubicBezTo>
                <a:cubicBezTo>
                  <a:pt x="0" y="0"/>
                  <a:pt x="0" y="0"/>
                  <a:pt x="0" y="0"/>
                </a:cubicBezTo>
                <a:cubicBezTo>
                  <a:pt x="204" y="0"/>
                  <a:pt x="885" y="0"/>
                  <a:pt x="1095" y="0"/>
                </a:cubicBezTo>
                <a:cubicBezTo>
                  <a:pt x="1128" y="0"/>
                  <a:pt x="1154" y="0"/>
                  <a:pt x="1168" y="0"/>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p:cNvSpPr>
          <p:nvPr/>
        </p:nvSpPr>
        <p:spPr bwMode="auto">
          <a:xfrm flipH="1">
            <a:off x="0" y="3264998"/>
            <a:ext cx="5038044" cy="1046936"/>
          </a:xfrm>
          <a:custGeom>
            <a:avLst/>
            <a:gdLst>
              <a:gd name="T0" fmla="*/ 1129 w 1964"/>
              <a:gd name="T1" fmla="*/ 0 h 408"/>
              <a:gd name="T2" fmla="*/ 1272 w 1964"/>
              <a:gd name="T3" fmla="*/ 9 h 408"/>
              <a:gd name="T4" fmla="*/ 1496 w 1964"/>
              <a:gd name="T5" fmla="*/ 92 h 408"/>
              <a:gd name="T6" fmla="*/ 1964 w 1964"/>
              <a:gd name="T7" fmla="*/ 92 h 408"/>
              <a:gd name="T8" fmla="*/ 1964 w 1964"/>
              <a:gd name="T9" fmla="*/ 408 h 408"/>
              <a:gd name="T10" fmla="*/ 1496 w 1964"/>
              <a:gd name="T11" fmla="*/ 408 h 408"/>
              <a:gd name="T12" fmla="*/ 1307 w 1964"/>
              <a:gd name="T13" fmla="*/ 236 h 408"/>
              <a:gd name="T14" fmla="*/ 1168 w 1964"/>
              <a:gd name="T15" fmla="*/ 204 h 408"/>
              <a:gd name="T16" fmla="*/ 1095 w 1964"/>
              <a:gd name="T17" fmla="*/ 204 h 408"/>
              <a:gd name="T18" fmla="*/ 154 w 1964"/>
              <a:gd name="T19" fmla="*/ 204 h 408"/>
              <a:gd name="T20" fmla="*/ 73 w 1964"/>
              <a:gd name="T21" fmla="*/ 204 h 408"/>
              <a:gd name="T22" fmla="*/ 0 w 1964"/>
              <a:gd name="T23" fmla="*/ 204 h 408"/>
              <a:gd name="T24" fmla="*/ 0 w 1964"/>
              <a:gd name="T25" fmla="*/ 0 h 408"/>
              <a:gd name="T26" fmla="*/ 1049 w 1964"/>
              <a:gd name="T27" fmla="*/ 0 h 408"/>
              <a:gd name="T28" fmla="*/ 1129 w 1964"/>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4" h="408">
                <a:moveTo>
                  <a:pt x="1129" y="0"/>
                </a:moveTo>
                <a:cubicBezTo>
                  <a:pt x="1260" y="0"/>
                  <a:pt x="1272" y="9"/>
                  <a:pt x="1272" y="9"/>
                </a:cubicBezTo>
                <a:cubicBezTo>
                  <a:pt x="1496" y="92"/>
                  <a:pt x="1496" y="92"/>
                  <a:pt x="1496" y="92"/>
                </a:cubicBezTo>
                <a:cubicBezTo>
                  <a:pt x="1964" y="92"/>
                  <a:pt x="1964" y="92"/>
                  <a:pt x="1964" y="92"/>
                </a:cubicBezTo>
                <a:cubicBezTo>
                  <a:pt x="1964" y="408"/>
                  <a:pt x="1964" y="408"/>
                  <a:pt x="1964" y="408"/>
                </a:cubicBezTo>
                <a:cubicBezTo>
                  <a:pt x="1496" y="408"/>
                  <a:pt x="1496" y="408"/>
                  <a:pt x="1496" y="408"/>
                </a:cubicBezTo>
                <a:cubicBezTo>
                  <a:pt x="1307" y="236"/>
                  <a:pt x="1307" y="236"/>
                  <a:pt x="1307" y="236"/>
                </a:cubicBezTo>
                <a:cubicBezTo>
                  <a:pt x="1301" y="231"/>
                  <a:pt x="1266" y="202"/>
                  <a:pt x="1168" y="204"/>
                </a:cubicBezTo>
                <a:cubicBezTo>
                  <a:pt x="1154" y="204"/>
                  <a:pt x="1128" y="204"/>
                  <a:pt x="1095" y="204"/>
                </a:cubicBezTo>
                <a:cubicBezTo>
                  <a:pt x="885" y="204"/>
                  <a:pt x="357" y="204"/>
                  <a:pt x="154" y="204"/>
                </a:cubicBezTo>
                <a:cubicBezTo>
                  <a:pt x="104" y="204"/>
                  <a:pt x="73" y="204"/>
                  <a:pt x="73" y="204"/>
                </a:cubicBezTo>
                <a:cubicBezTo>
                  <a:pt x="40" y="204"/>
                  <a:pt x="16" y="204"/>
                  <a:pt x="0" y="204"/>
                </a:cubicBezTo>
                <a:cubicBezTo>
                  <a:pt x="0" y="0"/>
                  <a:pt x="0" y="0"/>
                  <a:pt x="0" y="0"/>
                </a:cubicBezTo>
                <a:cubicBezTo>
                  <a:pt x="200" y="0"/>
                  <a:pt x="812" y="0"/>
                  <a:pt x="1049" y="0"/>
                </a:cubicBezTo>
                <a:cubicBezTo>
                  <a:pt x="1086" y="0"/>
                  <a:pt x="1113" y="0"/>
                  <a:pt x="1129" y="0"/>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2"/>
          <p:cNvSpPr>
            <a:spLocks/>
          </p:cNvSpPr>
          <p:nvPr/>
        </p:nvSpPr>
        <p:spPr bwMode="auto">
          <a:xfrm flipH="1">
            <a:off x="1170936" y="2198577"/>
            <a:ext cx="5307651" cy="563326"/>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3"/>
          <p:cNvSpPr>
            <a:spLocks/>
          </p:cNvSpPr>
          <p:nvPr/>
        </p:nvSpPr>
        <p:spPr bwMode="auto">
          <a:xfrm flipH="1">
            <a:off x="1170937" y="1601594"/>
            <a:ext cx="5863354" cy="596984"/>
          </a:xfrm>
          <a:custGeom>
            <a:avLst/>
            <a:gdLst>
              <a:gd name="T0" fmla="*/ 0 w 1832"/>
              <a:gd name="T1" fmla="*/ 232 h 232"/>
              <a:gd name="T2" fmla="*/ 1832 w 1832"/>
              <a:gd name="T3" fmla="*/ 232 h 232"/>
              <a:gd name="T4" fmla="*/ 1832 w 1832"/>
              <a:gd name="T5" fmla="*/ 0 h 232"/>
              <a:gd name="T6" fmla="*/ 1474 w 1832"/>
              <a:gd name="T7" fmla="*/ 0 h 232"/>
              <a:gd name="T8" fmla="*/ 0 w 1832"/>
              <a:gd name="T9" fmla="*/ 0 h 232"/>
            </a:gdLst>
            <a:ahLst/>
            <a:cxnLst>
              <a:cxn ang="0">
                <a:pos x="T0" y="T1"/>
              </a:cxn>
              <a:cxn ang="0">
                <a:pos x="T2" y="T3"/>
              </a:cxn>
              <a:cxn ang="0">
                <a:pos x="T4" y="T5"/>
              </a:cxn>
              <a:cxn ang="0">
                <a:pos x="T6" y="T7"/>
              </a:cxn>
              <a:cxn ang="0">
                <a:pos x="T8" y="T9"/>
              </a:cxn>
            </a:cxnLst>
            <a:rect l="0" t="0" r="r" b="b"/>
            <a:pathLst>
              <a:path w="1832" h="232">
                <a:moveTo>
                  <a:pt x="0" y="232"/>
                </a:moveTo>
                <a:cubicBezTo>
                  <a:pt x="0" y="232"/>
                  <a:pt x="1500" y="232"/>
                  <a:pt x="1832" y="232"/>
                </a:cubicBezTo>
                <a:cubicBezTo>
                  <a:pt x="1832" y="0"/>
                  <a:pt x="1832" y="0"/>
                  <a:pt x="1832" y="0"/>
                </a:cubicBezTo>
                <a:cubicBezTo>
                  <a:pt x="1812" y="0"/>
                  <a:pt x="1522" y="0"/>
                  <a:pt x="1474" y="0"/>
                </a:cubicBezTo>
                <a:cubicBezTo>
                  <a:pt x="0" y="0"/>
                  <a:pt x="0" y="0"/>
                  <a:pt x="0" y="0"/>
                </a:cubicBezTo>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Oval 52"/>
          <p:cNvSpPr/>
          <p:nvPr/>
        </p:nvSpPr>
        <p:spPr>
          <a:xfrm>
            <a:off x="5630506" y="1918266"/>
            <a:ext cx="1123950" cy="1123950"/>
          </a:xfrm>
          <a:prstGeom prst="ellipse">
            <a:avLst/>
          </a:prstGeom>
          <a:solidFill>
            <a:srgbClr val="1E222A"/>
          </a:solidFill>
          <a:ln w="1873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6666611" y="1336207"/>
            <a:ext cx="1123950" cy="1123950"/>
          </a:xfrm>
          <a:prstGeom prst="ellipse">
            <a:avLst/>
          </a:prstGeom>
          <a:solidFill>
            <a:srgbClr val="1E222A"/>
          </a:solidFill>
          <a:ln w="187325">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2894438" y="1605392"/>
            <a:ext cx="121494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01</a:t>
            </a:r>
            <a:endParaRPr lang="id-ID" sz="1600" b="1" dirty="0">
              <a:solidFill>
                <a:schemeClr val="bg1"/>
              </a:solidFill>
              <a:latin typeface="Raleway" panose="020B0003030101060003" pitchFamily="34" charset="0"/>
            </a:endParaRPr>
          </a:p>
        </p:txBody>
      </p:sp>
      <p:sp>
        <p:nvSpPr>
          <p:cNvPr id="56" name="TextBox 55"/>
          <p:cNvSpPr txBox="1"/>
          <p:nvPr/>
        </p:nvSpPr>
        <p:spPr>
          <a:xfrm>
            <a:off x="2894439" y="1820134"/>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57" name="TextBox 56"/>
          <p:cNvSpPr txBox="1"/>
          <p:nvPr/>
        </p:nvSpPr>
        <p:spPr>
          <a:xfrm>
            <a:off x="2894438" y="2177139"/>
            <a:ext cx="123097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02</a:t>
            </a:r>
            <a:endParaRPr lang="id-ID" sz="1600" b="1" dirty="0">
              <a:solidFill>
                <a:schemeClr val="bg1"/>
              </a:solidFill>
              <a:latin typeface="Raleway" panose="020B0003030101060003" pitchFamily="34" charset="0"/>
            </a:endParaRPr>
          </a:p>
        </p:txBody>
      </p:sp>
      <p:sp>
        <p:nvSpPr>
          <p:cNvPr id="58" name="TextBox 57"/>
          <p:cNvSpPr txBox="1"/>
          <p:nvPr/>
        </p:nvSpPr>
        <p:spPr>
          <a:xfrm>
            <a:off x="2894439" y="2391881"/>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67" name="TextBox 66"/>
          <p:cNvSpPr txBox="1"/>
          <p:nvPr/>
        </p:nvSpPr>
        <p:spPr>
          <a:xfrm>
            <a:off x="2368505" y="3233896"/>
            <a:ext cx="121494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01</a:t>
            </a:r>
            <a:endParaRPr lang="id-ID" sz="1600" b="1" dirty="0">
              <a:solidFill>
                <a:schemeClr val="bg1"/>
              </a:solidFill>
              <a:latin typeface="Raleway" panose="020B0003030101060003" pitchFamily="34" charset="0"/>
            </a:endParaRPr>
          </a:p>
        </p:txBody>
      </p:sp>
      <p:sp>
        <p:nvSpPr>
          <p:cNvPr id="68" name="TextBox 67"/>
          <p:cNvSpPr txBox="1"/>
          <p:nvPr/>
        </p:nvSpPr>
        <p:spPr>
          <a:xfrm>
            <a:off x="2368506" y="3448638"/>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69" name="TextBox 68"/>
          <p:cNvSpPr txBox="1"/>
          <p:nvPr/>
        </p:nvSpPr>
        <p:spPr>
          <a:xfrm>
            <a:off x="2368505" y="3805643"/>
            <a:ext cx="123097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02</a:t>
            </a:r>
            <a:endParaRPr lang="id-ID" sz="1600" b="1" dirty="0">
              <a:solidFill>
                <a:schemeClr val="bg1"/>
              </a:solidFill>
              <a:latin typeface="Raleway" panose="020B0003030101060003" pitchFamily="34" charset="0"/>
            </a:endParaRPr>
          </a:p>
        </p:txBody>
      </p:sp>
      <p:sp>
        <p:nvSpPr>
          <p:cNvPr id="70" name="TextBox 69"/>
          <p:cNvSpPr txBox="1"/>
          <p:nvPr/>
        </p:nvSpPr>
        <p:spPr>
          <a:xfrm>
            <a:off x="2368506" y="4020385"/>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4" name="TextBox 13"/>
          <p:cNvSpPr txBox="1"/>
          <p:nvPr/>
        </p:nvSpPr>
        <p:spPr>
          <a:xfrm>
            <a:off x="126901" y="3572450"/>
            <a:ext cx="696024"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01</a:t>
            </a:r>
            <a:endParaRPr lang="id-ID" sz="3600" b="1" dirty="0">
              <a:solidFill>
                <a:schemeClr val="bg1"/>
              </a:solidFill>
              <a:latin typeface="Raleway" panose="020B0003030101060003" pitchFamily="34" charset="0"/>
            </a:endParaRPr>
          </a:p>
        </p:txBody>
      </p:sp>
      <p:sp>
        <p:nvSpPr>
          <p:cNvPr id="71" name="TextBox 70"/>
          <p:cNvSpPr txBox="1"/>
          <p:nvPr/>
        </p:nvSpPr>
        <p:spPr>
          <a:xfrm>
            <a:off x="126901" y="4419969"/>
            <a:ext cx="731290"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02</a:t>
            </a:r>
            <a:endParaRPr lang="id-ID" sz="3600" b="1" dirty="0">
              <a:solidFill>
                <a:schemeClr val="bg1"/>
              </a:solidFill>
              <a:latin typeface="Raleway" panose="020B0003030101060003" pitchFamily="34" charset="0"/>
            </a:endParaRPr>
          </a:p>
        </p:txBody>
      </p:sp>
      <p:grpSp>
        <p:nvGrpSpPr>
          <p:cNvPr id="72" name="Group 71"/>
          <p:cNvGrpSpPr/>
          <p:nvPr/>
        </p:nvGrpSpPr>
        <p:grpSpPr>
          <a:xfrm>
            <a:off x="5944831" y="2244041"/>
            <a:ext cx="495300" cy="466725"/>
            <a:chOff x="1049338" y="4976813"/>
            <a:chExt cx="495300" cy="466725"/>
          </a:xfrm>
          <a:solidFill>
            <a:srgbClr val="FF6D6D"/>
          </a:solidFill>
        </p:grpSpPr>
        <p:sp>
          <p:nvSpPr>
            <p:cNvPr id="73"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6996635" y="1692047"/>
            <a:ext cx="482600" cy="452438"/>
            <a:chOff x="2974975" y="2071688"/>
            <a:chExt cx="482600" cy="452438"/>
          </a:xfrm>
          <a:solidFill>
            <a:srgbClr val="7F7F7F"/>
          </a:solidFill>
        </p:grpSpPr>
        <p:sp>
          <p:nvSpPr>
            <p:cNvPr id="76"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Freeform 8"/>
          <p:cNvSpPr>
            <a:spLocks/>
          </p:cNvSpPr>
          <p:nvPr/>
        </p:nvSpPr>
        <p:spPr bwMode="auto">
          <a:xfrm flipV="1">
            <a:off x="7166552" y="3244275"/>
            <a:ext cx="3867107" cy="2180673"/>
          </a:xfrm>
          <a:custGeom>
            <a:avLst/>
            <a:gdLst>
              <a:gd name="T0" fmla="*/ 2183 w 2183"/>
              <a:gd name="T1" fmla="*/ 320 h 1231"/>
              <a:gd name="T2" fmla="*/ 0 w 2183"/>
              <a:gd name="T3" fmla="*/ 1231 h 1231"/>
              <a:gd name="T4" fmla="*/ 0 w 2183"/>
              <a:gd name="T5" fmla="*/ 898 h 1231"/>
              <a:gd name="T6" fmla="*/ 2183 w 2183"/>
              <a:gd name="T7" fmla="*/ 0 h 1231"/>
              <a:gd name="T8" fmla="*/ 2183 w 2183"/>
              <a:gd name="T9" fmla="*/ 320 h 1231"/>
            </a:gdLst>
            <a:ahLst/>
            <a:cxnLst>
              <a:cxn ang="0">
                <a:pos x="T0" y="T1"/>
              </a:cxn>
              <a:cxn ang="0">
                <a:pos x="T2" y="T3"/>
              </a:cxn>
              <a:cxn ang="0">
                <a:pos x="T4" y="T5"/>
              </a:cxn>
              <a:cxn ang="0">
                <a:pos x="T6" y="T7"/>
              </a:cxn>
              <a:cxn ang="0">
                <a:pos x="T8" y="T9"/>
              </a:cxn>
            </a:cxnLst>
            <a:rect l="0" t="0" r="r" b="b"/>
            <a:pathLst>
              <a:path w="2183" h="1231">
                <a:moveTo>
                  <a:pt x="2183" y="320"/>
                </a:moveTo>
                <a:lnTo>
                  <a:pt x="0" y="1231"/>
                </a:lnTo>
                <a:lnTo>
                  <a:pt x="0" y="898"/>
                </a:lnTo>
                <a:lnTo>
                  <a:pt x="2183" y="0"/>
                </a:lnTo>
                <a:lnTo>
                  <a:pt x="2183" y="320"/>
                </a:lnTo>
                <a:close/>
              </a:path>
            </a:pathLst>
          </a:custGeom>
          <a:solidFill>
            <a:srgbClr val="820000"/>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9"/>
          <p:cNvSpPr>
            <a:spLocks/>
          </p:cNvSpPr>
          <p:nvPr/>
        </p:nvSpPr>
        <p:spPr bwMode="auto">
          <a:xfrm flipV="1">
            <a:off x="7166552" y="3834173"/>
            <a:ext cx="3867107" cy="2182444"/>
          </a:xfrm>
          <a:custGeom>
            <a:avLst/>
            <a:gdLst>
              <a:gd name="T0" fmla="*/ 0 w 2183"/>
              <a:gd name="T1" fmla="*/ 939 h 1232"/>
              <a:gd name="T2" fmla="*/ 2183 w 2183"/>
              <a:gd name="T3" fmla="*/ 0 h 1232"/>
              <a:gd name="T4" fmla="*/ 2183 w 2183"/>
              <a:gd name="T5" fmla="*/ 334 h 1232"/>
              <a:gd name="T6" fmla="*/ 0 w 2183"/>
              <a:gd name="T7" fmla="*/ 1232 h 1232"/>
              <a:gd name="T8" fmla="*/ 0 w 2183"/>
              <a:gd name="T9" fmla="*/ 939 h 1232"/>
            </a:gdLst>
            <a:ahLst/>
            <a:cxnLst>
              <a:cxn ang="0">
                <a:pos x="T0" y="T1"/>
              </a:cxn>
              <a:cxn ang="0">
                <a:pos x="T2" y="T3"/>
              </a:cxn>
              <a:cxn ang="0">
                <a:pos x="T4" y="T5"/>
              </a:cxn>
              <a:cxn ang="0">
                <a:pos x="T6" y="T7"/>
              </a:cxn>
              <a:cxn ang="0">
                <a:pos x="T8" y="T9"/>
              </a:cxn>
            </a:cxnLst>
            <a:rect l="0" t="0" r="r" b="b"/>
            <a:pathLst>
              <a:path w="2183" h="1232">
                <a:moveTo>
                  <a:pt x="0" y="939"/>
                </a:moveTo>
                <a:lnTo>
                  <a:pt x="2183" y="0"/>
                </a:lnTo>
                <a:lnTo>
                  <a:pt x="2183" y="334"/>
                </a:lnTo>
                <a:lnTo>
                  <a:pt x="0" y="1232"/>
                </a:lnTo>
                <a:lnTo>
                  <a:pt x="0" y="93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10"/>
          <p:cNvSpPr>
            <a:spLocks/>
          </p:cNvSpPr>
          <p:nvPr/>
        </p:nvSpPr>
        <p:spPr bwMode="auto">
          <a:xfrm flipV="1">
            <a:off x="7166552" y="2413459"/>
            <a:ext cx="5038044" cy="1415400"/>
          </a:xfrm>
          <a:custGeom>
            <a:avLst/>
            <a:gdLst>
              <a:gd name="T0" fmla="*/ 1168 w 1964"/>
              <a:gd name="T1" fmla="*/ 0 h 552"/>
              <a:gd name="T2" fmla="*/ 1300 w 1964"/>
              <a:gd name="T3" fmla="*/ 24 h 552"/>
              <a:gd name="T4" fmla="*/ 1496 w 1964"/>
              <a:gd name="T5" fmla="*/ 204 h 552"/>
              <a:gd name="T6" fmla="*/ 1964 w 1964"/>
              <a:gd name="T7" fmla="*/ 204 h 552"/>
              <a:gd name="T8" fmla="*/ 1964 w 1964"/>
              <a:gd name="T9" fmla="*/ 552 h 552"/>
              <a:gd name="T10" fmla="*/ 1496 w 1964"/>
              <a:gd name="T11" fmla="*/ 552 h 552"/>
              <a:gd name="T12" fmla="*/ 1304 w 1964"/>
              <a:gd name="T13" fmla="*/ 283 h 552"/>
              <a:gd name="T14" fmla="*/ 1196 w 1964"/>
              <a:gd name="T15" fmla="*/ 228 h 552"/>
              <a:gd name="T16" fmla="*/ 1130 w 1964"/>
              <a:gd name="T17" fmla="*/ 228 h 552"/>
              <a:gd name="T18" fmla="*/ 220 w 1964"/>
              <a:gd name="T19" fmla="*/ 228 h 552"/>
              <a:gd name="T20" fmla="*/ 0 w 1964"/>
              <a:gd name="T21" fmla="*/ 228 h 552"/>
              <a:gd name="T22" fmla="*/ 0 w 1964"/>
              <a:gd name="T23" fmla="*/ 0 h 552"/>
              <a:gd name="T24" fmla="*/ 1095 w 1964"/>
              <a:gd name="T25" fmla="*/ 0 h 552"/>
              <a:gd name="T26" fmla="*/ 1168 w 1964"/>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4" h="552">
                <a:moveTo>
                  <a:pt x="1168" y="0"/>
                </a:moveTo>
                <a:cubicBezTo>
                  <a:pt x="1265" y="0"/>
                  <a:pt x="1275" y="2"/>
                  <a:pt x="1300" y="24"/>
                </a:cubicBezTo>
                <a:cubicBezTo>
                  <a:pt x="1347" y="65"/>
                  <a:pt x="1496" y="204"/>
                  <a:pt x="1496" y="204"/>
                </a:cubicBezTo>
                <a:cubicBezTo>
                  <a:pt x="1964" y="204"/>
                  <a:pt x="1964" y="204"/>
                  <a:pt x="1964" y="204"/>
                </a:cubicBezTo>
                <a:cubicBezTo>
                  <a:pt x="1964" y="552"/>
                  <a:pt x="1964" y="552"/>
                  <a:pt x="1964" y="552"/>
                </a:cubicBezTo>
                <a:cubicBezTo>
                  <a:pt x="1496" y="552"/>
                  <a:pt x="1496" y="552"/>
                  <a:pt x="1496" y="552"/>
                </a:cubicBezTo>
                <a:cubicBezTo>
                  <a:pt x="1496" y="552"/>
                  <a:pt x="1359" y="347"/>
                  <a:pt x="1304" y="283"/>
                </a:cubicBezTo>
                <a:cubicBezTo>
                  <a:pt x="1293" y="269"/>
                  <a:pt x="1253" y="228"/>
                  <a:pt x="1196" y="228"/>
                </a:cubicBezTo>
                <a:cubicBezTo>
                  <a:pt x="1183" y="228"/>
                  <a:pt x="1160" y="228"/>
                  <a:pt x="1130" y="228"/>
                </a:cubicBezTo>
                <a:cubicBezTo>
                  <a:pt x="897" y="228"/>
                  <a:pt x="220" y="228"/>
                  <a:pt x="220" y="228"/>
                </a:cubicBezTo>
                <a:cubicBezTo>
                  <a:pt x="190" y="228"/>
                  <a:pt x="12" y="228"/>
                  <a:pt x="0" y="228"/>
                </a:cubicBezTo>
                <a:cubicBezTo>
                  <a:pt x="0" y="0"/>
                  <a:pt x="0" y="0"/>
                  <a:pt x="0" y="0"/>
                </a:cubicBezTo>
                <a:cubicBezTo>
                  <a:pt x="204" y="0"/>
                  <a:pt x="885" y="0"/>
                  <a:pt x="1095" y="0"/>
                </a:cubicBezTo>
                <a:cubicBezTo>
                  <a:pt x="1128" y="0"/>
                  <a:pt x="1154" y="0"/>
                  <a:pt x="1168" y="0"/>
                </a:cubicBezTo>
                <a:close/>
              </a:path>
            </a:pathLst>
          </a:custGeom>
          <a:solidFill>
            <a:srgbClr val="FF2D2D"/>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11"/>
          <p:cNvSpPr>
            <a:spLocks/>
          </p:cNvSpPr>
          <p:nvPr/>
        </p:nvSpPr>
        <p:spPr bwMode="auto">
          <a:xfrm flipV="1">
            <a:off x="7166552" y="3306277"/>
            <a:ext cx="5038044" cy="1046936"/>
          </a:xfrm>
          <a:custGeom>
            <a:avLst/>
            <a:gdLst>
              <a:gd name="T0" fmla="*/ 1129 w 1964"/>
              <a:gd name="T1" fmla="*/ 0 h 408"/>
              <a:gd name="T2" fmla="*/ 1272 w 1964"/>
              <a:gd name="T3" fmla="*/ 9 h 408"/>
              <a:gd name="T4" fmla="*/ 1496 w 1964"/>
              <a:gd name="T5" fmla="*/ 92 h 408"/>
              <a:gd name="T6" fmla="*/ 1964 w 1964"/>
              <a:gd name="T7" fmla="*/ 92 h 408"/>
              <a:gd name="T8" fmla="*/ 1964 w 1964"/>
              <a:gd name="T9" fmla="*/ 408 h 408"/>
              <a:gd name="T10" fmla="*/ 1496 w 1964"/>
              <a:gd name="T11" fmla="*/ 408 h 408"/>
              <a:gd name="T12" fmla="*/ 1307 w 1964"/>
              <a:gd name="T13" fmla="*/ 236 h 408"/>
              <a:gd name="T14" fmla="*/ 1168 w 1964"/>
              <a:gd name="T15" fmla="*/ 204 h 408"/>
              <a:gd name="T16" fmla="*/ 1095 w 1964"/>
              <a:gd name="T17" fmla="*/ 204 h 408"/>
              <a:gd name="T18" fmla="*/ 154 w 1964"/>
              <a:gd name="T19" fmla="*/ 204 h 408"/>
              <a:gd name="T20" fmla="*/ 73 w 1964"/>
              <a:gd name="T21" fmla="*/ 204 h 408"/>
              <a:gd name="T22" fmla="*/ 0 w 1964"/>
              <a:gd name="T23" fmla="*/ 204 h 408"/>
              <a:gd name="T24" fmla="*/ 0 w 1964"/>
              <a:gd name="T25" fmla="*/ 0 h 408"/>
              <a:gd name="T26" fmla="*/ 1049 w 1964"/>
              <a:gd name="T27" fmla="*/ 0 h 408"/>
              <a:gd name="T28" fmla="*/ 1129 w 1964"/>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4" h="408">
                <a:moveTo>
                  <a:pt x="1129" y="0"/>
                </a:moveTo>
                <a:cubicBezTo>
                  <a:pt x="1260" y="0"/>
                  <a:pt x="1272" y="9"/>
                  <a:pt x="1272" y="9"/>
                </a:cubicBezTo>
                <a:cubicBezTo>
                  <a:pt x="1496" y="92"/>
                  <a:pt x="1496" y="92"/>
                  <a:pt x="1496" y="92"/>
                </a:cubicBezTo>
                <a:cubicBezTo>
                  <a:pt x="1964" y="92"/>
                  <a:pt x="1964" y="92"/>
                  <a:pt x="1964" y="92"/>
                </a:cubicBezTo>
                <a:cubicBezTo>
                  <a:pt x="1964" y="408"/>
                  <a:pt x="1964" y="408"/>
                  <a:pt x="1964" y="408"/>
                </a:cubicBezTo>
                <a:cubicBezTo>
                  <a:pt x="1496" y="408"/>
                  <a:pt x="1496" y="408"/>
                  <a:pt x="1496" y="408"/>
                </a:cubicBezTo>
                <a:cubicBezTo>
                  <a:pt x="1307" y="236"/>
                  <a:pt x="1307" y="236"/>
                  <a:pt x="1307" y="236"/>
                </a:cubicBezTo>
                <a:cubicBezTo>
                  <a:pt x="1301" y="231"/>
                  <a:pt x="1266" y="202"/>
                  <a:pt x="1168" y="204"/>
                </a:cubicBezTo>
                <a:cubicBezTo>
                  <a:pt x="1154" y="204"/>
                  <a:pt x="1128" y="204"/>
                  <a:pt x="1095" y="204"/>
                </a:cubicBezTo>
                <a:cubicBezTo>
                  <a:pt x="885" y="204"/>
                  <a:pt x="357" y="204"/>
                  <a:pt x="154" y="204"/>
                </a:cubicBezTo>
                <a:cubicBezTo>
                  <a:pt x="104" y="204"/>
                  <a:pt x="73" y="204"/>
                  <a:pt x="73" y="204"/>
                </a:cubicBezTo>
                <a:cubicBezTo>
                  <a:pt x="40" y="204"/>
                  <a:pt x="16" y="204"/>
                  <a:pt x="0" y="204"/>
                </a:cubicBezTo>
                <a:cubicBezTo>
                  <a:pt x="0" y="0"/>
                  <a:pt x="0" y="0"/>
                  <a:pt x="0" y="0"/>
                </a:cubicBezTo>
                <a:cubicBezTo>
                  <a:pt x="200" y="0"/>
                  <a:pt x="812" y="0"/>
                  <a:pt x="1049" y="0"/>
                </a:cubicBezTo>
                <a:cubicBezTo>
                  <a:pt x="1086" y="0"/>
                  <a:pt x="1113" y="0"/>
                  <a:pt x="1129"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12"/>
          <p:cNvSpPr>
            <a:spLocks/>
          </p:cNvSpPr>
          <p:nvPr/>
        </p:nvSpPr>
        <p:spPr bwMode="auto">
          <a:xfrm flipV="1">
            <a:off x="5726009" y="4856308"/>
            <a:ext cx="5307651" cy="563326"/>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rgbClr val="FF2D2D"/>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13"/>
          <p:cNvSpPr>
            <a:spLocks/>
          </p:cNvSpPr>
          <p:nvPr/>
        </p:nvSpPr>
        <p:spPr bwMode="auto">
          <a:xfrm flipV="1">
            <a:off x="5170305" y="5419633"/>
            <a:ext cx="5863354" cy="596984"/>
          </a:xfrm>
          <a:custGeom>
            <a:avLst/>
            <a:gdLst>
              <a:gd name="T0" fmla="*/ 0 w 1832"/>
              <a:gd name="T1" fmla="*/ 232 h 232"/>
              <a:gd name="T2" fmla="*/ 1832 w 1832"/>
              <a:gd name="T3" fmla="*/ 232 h 232"/>
              <a:gd name="T4" fmla="*/ 1832 w 1832"/>
              <a:gd name="T5" fmla="*/ 0 h 232"/>
              <a:gd name="T6" fmla="*/ 1474 w 1832"/>
              <a:gd name="T7" fmla="*/ 0 h 232"/>
              <a:gd name="T8" fmla="*/ 0 w 1832"/>
              <a:gd name="T9" fmla="*/ 0 h 232"/>
            </a:gdLst>
            <a:ahLst/>
            <a:cxnLst>
              <a:cxn ang="0">
                <a:pos x="T0" y="T1"/>
              </a:cxn>
              <a:cxn ang="0">
                <a:pos x="T2" y="T3"/>
              </a:cxn>
              <a:cxn ang="0">
                <a:pos x="T4" y="T5"/>
              </a:cxn>
              <a:cxn ang="0">
                <a:pos x="T6" y="T7"/>
              </a:cxn>
              <a:cxn ang="0">
                <a:pos x="T8" y="T9"/>
              </a:cxn>
            </a:cxnLst>
            <a:rect l="0" t="0" r="r" b="b"/>
            <a:pathLst>
              <a:path w="1832" h="232">
                <a:moveTo>
                  <a:pt x="0" y="232"/>
                </a:moveTo>
                <a:cubicBezTo>
                  <a:pt x="0" y="232"/>
                  <a:pt x="1500" y="232"/>
                  <a:pt x="1832" y="232"/>
                </a:cubicBezTo>
                <a:cubicBezTo>
                  <a:pt x="1832" y="0"/>
                  <a:pt x="1832" y="0"/>
                  <a:pt x="1832" y="0"/>
                </a:cubicBezTo>
                <a:cubicBezTo>
                  <a:pt x="1812" y="0"/>
                  <a:pt x="1522" y="0"/>
                  <a:pt x="1474" y="0"/>
                </a:cubicBezTo>
                <a:cubicBezTo>
                  <a:pt x="0" y="0"/>
                  <a:pt x="0" y="0"/>
                  <a:pt x="0" y="0"/>
                </a:cubicBezTo>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Oval 90"/>
          <p:cNvSpPr/>
          <p:nvPr/>
        </p:nvSpPr>
        <p:spPr>
          <a:xfrm flipH="1" flipV="1">
            <a:off x="5450140" y="4575995"/>
            <a:ext cx="1123950" cy="1123950"/>
          </a:xfrm>
          <a:prstGeom prst="ellipse">
            <a:avLst/>
          </a:prstGeom>
          <a:solidFill>
            <a:srgbClr val="1E222A"/>
          </a:solidFill>
          <a:ln w="187325">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p:nvPr/>
        </p:nvSpPr>
        <p:spPr>
          <a:xfrm flipH="1" flipV="1">
            <a:off x="4414035" y="5158054"/>
            <a:ext cx="1123950" cy="1123950"/>
          </a:xfrm>
          <a:prstGeom prst="ellipse">
            <a:avLst/>
          </a:prstGeom>
          <a:solidFill>
            <a:srgbClr val="1E222A"/>
          </a:solidFill>
          <a:ln w="1873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4" name="Group 93"/>
          <p:cNvGrpSpPr/>
          <p:nvPr/>
        </p:nvGrpSpPr>
        <p:grpSpPr>
          <a:xfrm>
            <a:off x="4734710" y="5551479"/>
            <a:ext cx="482600" cy="392113"/>
            <a:chOff x="2974975" y="5006976"/>
            <a:chExt cx="482600" cy="392113"/>
          </a:xfrm>
          <a:solidFill>
            <a:schemeClr val="tx1">
              <a:lumMod val="65000"/>
              <a:lumOff val="35000"/>
            </a:schemeClr>
          </a:solidFill>
        </p:grpSpPr>
        <p:sp>
          <p:nvSpPr>
            <p:cNvPr id="95"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7" name="Group 96"/>
          <p:cNvGrpSpPr/>
          <p:nvPr/>
        </p:nvGrpSpPr>
        <p:grpSpPr>
          <a:xfrm>
            <a:off x="5726078" y="4863332"/>
            <a:ext cx="549275" cy="549275"/>
            <a:chOff x="1978025" y="4927601"/>
            <a:chExt cx="549275" cy="549275"/>
          </a:xfrm>
          <a:solidFill>
            <a:srgbClr val="FF2D2D"/>
          </a:solidFill>
        </p:grpSpPr>
        <p:sp>
          <p:nvSpPr>
            <p:cNvPr id="9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7" name="TextBox 106"/>
          <p:cNvSpPr txBox="1"/>
          <p:nvPr/>
        </p:nvSpPr>
        <p:spPr>
          <a:xfrm>
            <a:off x="8244427" y="3225225"/>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03</a:t>
            </a:r>
            <a:endParaRPr lang="id-ID" sz="1600" b="1" dirty="0">
              <a:solidFill>
                <a:schemeClr val="bg1"/>
              </a:solidFill>
              <a:latin typeface="Raleway" panose="020B0003030101060003" pitchFamily="34" charset="0"/>
            </a:endParaRPr>
          </a:p>
        </p:txBody>
      </p:sp>
      <p:sp>
        <p:nvSpPr>
          <p:cNvPr id="108" name="TextBox 107"/>
          <p:cNvSpPr txBox="1"/>
          <p:nvPr/>
        </p:nvSpPr>
        <p:spPr>
          <a:xfrm>
            <a:off x="8244428" y="3439967"/>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09" name="TextBox 108"/>
          <p:cNvSpPr txBox="1"/>
          <p:nvPr/>
        </p:nvSpPr>
        <p:spPr>
          <a:xfrm>
            <a:off x="8244427" y="3796972"/>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04</a:t>
            </a:r>
            <a:endParaRPr lang="id-ID" sz="1600" b="1" dirty="0">
              <a:solidFill>
                <a:schemeClr val="bg1"/>
              </a:solidFill>
              <a:latin typeface="Raleway" panose="020B0003030101060003" pitchFamily="34" charset="0"/>
            </a:endParaRPr>
          </a:p>
        </p:txBody>
      </p:sp>
      <p:sp>
        <p:nvSpPr>
          <p:cNvPr id="110" name="TextBox 109"/>
          <p:cNvSpPr txBox="1"/>
          <p:nvPr/>
        </p:nvSpPr>
        <p:spPr>
          <a:xfrm>
            <a:off x="8244428" y="4011714"/>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1" name="TextBox 110"/>
          <p:cNvSpPr txBox="1"/>
          <p:nvPr/>
        </p:nvSpPr>
        <p:spPr>
          <a:xfrm>
            <a:off x="7718494" y="4853729"/>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03</a:t>
            </a:r>
            <a:endParaRPr lang="id-ID" sz="1600" b="1" dirty="0">
              <a:solidFill>
                <a:schemeClr val="bg1"/>
              </a:solidFill>
              <a:latin typeface="Raleway" panose="020B0003030101060003" pitchFamily="34" charset="0"/>
            </a:endParaRPr>
          </a:p>
        </p:txBody>
      </p:sp>
      <p:sp>
        <p:nvSpPr>
          <p:cNvPr id="112" name="TextBox 111"/>
          <p:cNvSpPr txBox="1"/>
          <p:nvPr/>
        </p:nvSpPr>
        <p:spPr>
          <a:xfrm>
            <a:off x="7718495" y="5068471"/>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3" name="TextBox 112"/>
          <p:cNvSpPr txBox="1"/>
          <p:nvPr/>
        </p:nvSpPr>
        <p:spPr>
          <a:xfrm>
            <a:off x="7718494" y="5425476"/>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04</a:t>
            </a:r>
            <a:endParaRPr lang="id-ID" sz="1600" b="1" dirty="0">
              <a:solidFill>
                <a:schemeClr val="bg1"/>
              </a:solidFill>
              <a:latin typeface="Raleway" panose="020B0003030101060003" pitchFamily="34" charset="0"/>
            </a:endParaRPr>
          </a:p>
        </p:txBody>
      </p:sp>
      <p:sp>
        <p:nvSpPr>
          <p:cNvPr id="114" name="TextBox 113"/>
          <p:cNvSpPr txBox="1"/>
          <p:nvPr/>
        </p:nvSpPr>
        <p:spPr>
          <a:xfrm>
            <a:off x="7718495" y="5640218"/>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5" name="TextBox 114"/>
          <p:cNvSpPr txBox="1"/>
          <p:nvPr/>
        </p:nvSpPr>
        <p:spPr>
          <a:xfrm>
            <a:off x="11381626" y="2480016"/>
            <a:ext cx="726481"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03</a:t>
            </a:r>
            <a:endParaRPr lang="id-ID" sz="3600" b="1" dirty="0">
              <a:solidFill>
                <a:schemeClr val="bg1"/>
              </a:solidFill>
              <a:latin typeface="Raleway" panose="020B0003030101060003" pitchFamily="34" charset="0"/>
            </a:endParaRPr>
          </a:p>
        </p:txBody>
      </p:sp>
      <p:sp>
        <p:nvSpPr>
          <p:cNvPr id="116" name="TextBox 115"/>
          <p:cNvSpPr txBox="1"/>
          <p:nvPr/>
        </p:nvSpPr>
        <p:spPr>
          <a:xfrm>
            <a:off x="11381626" y="3327535"/>
            <a:ext cx="729687"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04</a:t>
            </a:r>
            <a:endParaRPr lang="id-ID" sz="36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21102238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7"/>
                                        </p:tgtEl>
                                        <p:attrNameLst>
                                          <p:attrName>style.visibility</p:attrName>
                                        </p:attrNameLst>
                                      </p:cBhvr>
                                      <p:to>
                                        <p:strVal val="visible"/>
                                      </p:to>
                                    </p:set>
                                    <p:animEffect transition="in" filter="fade">
                                      <p:cBhvr>
                                        <p:cTn id="21" dur="500"/>
                                        <p:tgtEl>
                                          <p:spTgt spid="6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500"/>
                                        <p:tgtEl>
                                          <p:spTgt spid="68"/>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left)">
                                      <p:cBhvr>
                                        <p:cTn id="32" dur="500"/>
                                        <p:tgtEl>
                                          <p:spTgt spid="1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500"/>
                                        <p:tgtEl>
                                          <p:spTgt spid="5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500"/>
                                        <p:tgtEl>
                                          <p:spTgt spid="56"/>
                                        </p:tgtEl>
                                      </p:cBhvr>
                                    </p:animEffect>
                                  </p:childTnLst>
                                </p:cTn>
                              </p:par>
                            </p:childTnLst>
                          </p:cTn>
                        </p:par>
                        <p:par>
                          <p:cTn id="39" fill="hold">
                            <p:stCondLst>
                              <p:cond delay="2500"/>
                            </p:stCondLst>
                            <p:childTnLst>
                              <p:par>
                                <p:cTn id="40" presetID="22" presetClass="entr" presetSubtype="8" fill="hold" grpId="0" nodeType="after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wipe(left)">
                                      <p:cBhvr>
                                        <p:cTn id="42" dur="500"/>
                                        <p:tgtEl>
                                          <p:spTgt spid="54"/>
                                        </p:tgtEl>
                                      </p:cBhvr>
                                    </p:animEffect>
                                  </p:childTnLst>
                                </p:cTn>
                              </p:par>
                              <p:par>
                                <p:cTn id="43" presetID="10" presetClass="entr" presetSubtype="0" fill="hold" nodeType="withEffect">
                                  <p:stCondLst>
                                    <p:cond delay="0"/>
                                  </p:stCondLst>
                                  <p:childTnLst>
                                    <p:set>
                                      <p:cBhvr>
                                        <p:cTn id="44" dur="1" fill="hold">
                                          <p:stCondLst>
                                            <p:cond delay="0"/>
                                          </p:stCondLst>
                                        </p:cTn>
                                        <p:tgtEl>
                                          <p:spTgt spid="75"/>
                                        </p:tgtEl>
                                        <p:attrNameLst>
                                          <p:attrName>style.visibility</p:attrName>
                                        </p:attrNameLst>
                                      </p:cBhvr>
                                      <p:to>
                                        <p:strVal val="visible"/>
                                      </p:to>
                                    </p:set>
                                    <p:animEffect transition="in" filter="fade">
                                      <p:cBhvr>
                                        <p:cTn id="45" dur="500"/>
                                        <p:tgtEl>
                                          <p:spTgt spid="75"/>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9"/>
                                        </p:tgtEl>
                                        <p:attrNameLst>
                                          <p:attrName>style.visibility</p:attrName>
                                        </p:attrNameLst>
                                      </p:cBhvr>
                                      <p:to>
                                        <p:strVal val="visible"/>
                                      </p:to>
                                    </p:set>
                                    <p:animEffect transition="in" filter="fade">
                                      <p:cBhvr>
                                        <p:cTn id="55" dur="500"/>
                                        <p:tgtEl>
                                          <p:spTgt spid="6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500"/>
                                        <p:tgtEl>
                                          <p:spTgt spid="70"/>
                                        </p:tgtEl>
                                      </p:cBhvr>
                                    </p:animEffect>
                                  </p:childTnLst>
                                </p:cTn>
                              </p:par>
                            </p:childTnLst>
                          </p:cTn>
                        </p:par>
                        <p:par>
                          <p:cTn id="59" fill="hold">
                            <p:stCondLst>
                              <p:cond delay="3500"/>
                            </p:stCondLst>
                            <p:childTnLst>
                              <p:par>
                                <p:cTn id="60" presetID="2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Effect transition="in" filter="wipe(down)">
                                      <p:cBhvr>
                                        <p:cTn id="62" dur="500"/>
                                        <p:tgtEl>
                                          <p:spTgt spid="5"/>
                                        </p:tgtEl>
                                      </p:cBhvr>
                                    </p:animEffect>
                                  </p:childTnLst>
                                </p:cTn>
                              </p:par>
                            </p:childTnLst>
                          </p:cTn>
                        </p:par>
                        <p:par>
                          <p:cTn id="63" fill="hold">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left)">
                                      <p:cBhvr>
                                        <p:cTn id="66" dur="500"/>
                                        <p:tgtEl>
                                          <p:spTgt spid="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7"/>
                                        </p:tgtEl>
                                        <p:attrNameLst>
                                          <p:attrName>style.visibility</p:attrName>
                                        </p:attrNameLst>
                                      </p:cBhvr>
                                      <p:to>
                                        <p:strVal val="visible"/>
                                      </p:to>
                                    </p:set>
                                    <p:animEffect transition="in" filter="fade">
                                      <p:cBhvr>
                                        <p:cTn id="69" dur="500"/>
                                        <p:tgtEl>
                                          <p:spTgt spid="5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8"/>
                                        </p:tgtEl>
                                        <p:attrNameLst>
                                          <p:attrName>style.visibility</p:attrName>
                                        </p:attrNameLst>
                                      </p:cBhvr>
                                      <p:to>
                                        <p:strVal val="visible"/>
                                      </p:to>
                                    </p:set>
                                    <p:animEffect transition="in" filter="fade">
                                      <p:cBhvr>
                                        <p:cTn id="72" dur="500"/>
                                        <p:tgtEl>
                                          <p:spTgt spid="58"/>
                                        </p:tgtEl>
                                      </p:cBhvr>
                                    </p:animEffect>
                                  </p:childTnLst>
                                </p:cTn>
                              </p:par>
                            </p:childTnLst>
                          </p:cTn>
                        </p:par>
                        <p:par>
                          <p:cTn id="73" fill="hold">
                            <p:stCondLst>
                              <p:cond delay="4500"/>
                            </p:stCondLst>
                            <p:childTnLst>
                              <p:par>
                                <p:cTn id="74" presetID="22" presetClass="entr" presetSubtype="8" fill="hold" grpId="0" nodeType="after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wipe(left)">
                                      <p:cBhvr>
                                        <p:cTn id="76" dur="500"/>
                                        <p:tgtEl>
                                          <p:spTgt spid="53"/>
                                        </p:tgtEl>
                                      </p:cBhvr>
                                    </p:animEffect>
                                  </p:childTnLst>
                                </p:cTn>
                              </p:par>
                              <p:par>
                                <p:cTn id="77" presetID="10" presetClass="entr" presetSubtype="0" fill="hold" nodeType="with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500"/>
                                        <p:tgtEl>
                                          <p:spTgt spid="72"/>
                                        </p:tgtEl>
                                      </p:cBhvr>
                                    </p:animEffect>
                                  </p:childTnLst>
                                </p:cTn>
                              </p:par>
                            </p:childTnLst>
                          </p:cTn>
                        </p:par>
                        <p:par>
                          <p:cTn id="80" fill="hold">
                            <p:stCondLst>
                              <p:cond delay="5000"/>
                            </p:stCondLst>
                            <p:childTnLst>
                              <p:par>
                                <p:cTn id="81" presetID="22" presetClass="entr" presetSubtype="2"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wipe(right)">
                                      <p:cBhvr>
                                        <p:cTn id="83" dur="500"/>
                                        <p:tgtEl>
                                          <p:spTgt spid="8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15"/>
                                        </p:tgtEl>
                                        <p:attrNameLst>
                                          <p:attrName>style.visibility</p:attrName>
                                        </p:attrNameLst>
                                      </p:cBhvr>
                                      <p:to>
                                        <p:strVal val="visible"/>
                                      </p:to>
                                    </p:set>
                                    <p:animEffect transition="in" filter="fade">
                                      <p:cBhvr>
                                        <p:cTn id="86" dur="500"/>
                                        <p:tgtEl>
                                          <p:spTgt spid="11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07"/>
                                        </p:tgtEl>
                                        <p:attrNameLst>
                                          <p:attrName>style.visibility</p:attrName>
                                        </p:attrNameLst>
                                      </p:cBhvr>
                                      <p:to>
                                        <p:strVal val="visible"/>
                                      </p:to>
                                    </p:set>
                                    <p:animEffect transition="in" filter="fade">
                                      <p:cBhvr>
                                        <p:cTn id="89" dur="500"/>
                                        <p:tgtEl>
                                          <p:spTgt spid="10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childTnLst>
                          </p:cTn>
                        </p:par>
                        <p:par>
                          <p:cTn id="93" fill="hold">
                            <p:stCondLst>
                              <p:cond delay="5500"/>
                            </p:stCondLst>
                            <p:childTnLst>
                              <p:par>
                                <p:cTn id="94" presetID="22" presetClass="entr" presetSubtype="1"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wipe(up)">
                                      <p:cBhvr>
                                        <p:cTn id="96" dur="500"/>
                                        <p:tgtEl>
                                          <p:spTgt spid="85"/>
                                        </p:tgtEl>
                                      </p:cBhvr>
                                    </p:animEffect>
                                  </p:childTnLst>
                                </p:cTn>
                              </p:par>
                            </p:childTnLst>
                          </p:cTn>
                        </p:par>
                        <p:par>
                          <p:cTn id="97" fill="hold">
                            <p:stCondLst>
                              <p:cond delay="6000"/>
                            </p:stCondLst>
                            <p:childTnLst>
                              <p:par>
                                <p:cTn id="98" presetID="22" presetClass="entr" presetSubtype="2" fill="hold" grpId="0" nodeType="afterEffect">
                                  <p:stCondLst>
                                    <p:cond delay="0"/>
                                  </p:stCondLst>
                                  <p:childTnLst>
                                    <p:set>
                                      <p:cBhvr>
                                        <p:cTn id="99" dur="1" fill="hold">
                                          <p:stCondLst>
                                            <p:cond delay="0"/>
                                          </p:stCondLst>
                                        </p:cTn>
                                        <p:tgtEl>
                                          <p:spTgt spid="89"/>
                                        </p:tgtEl>
                                        <p:attrNameLst>
                                          <p:attrName>style.visibility</p:attrName>
                                        </p:attrNameLst>
                                      </p:cBhvr>
                                      <p:to>
                                        <p:strVal val="visible"/>
                                      </p:to>
                                    </p:set>
                                    <p:animEffect transition="in" filter="wipe(right)">
                                      <p:cBhvr>
                                        <p:cTn id="100" dur="500"/>
                                        <p:tgtEl>
                                          <p:spTgt spid="89"/>
                                        </p:tgtEl>
                                      </p:cBhvr>
                                    </p:animEffect>
                                  </p:childTnLst>
                                </p:cTn>
                              </p:par>
                            </p:childTnLst>
                          </p:cTn>
                        </p:par>
                        <p:par>
                          <p:cTn id="101" fill="hold">
                            <p:stCondLst>
                              <p:cond delay="6500"/>
                            </p:stCondLst>
                            <p:childTnLst>
                              <p:par>
                                <p:cTn id="102" presetID="22" presetClass="entr" presetSubtype="2" fill="hold" grpId="0" nodeType="after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wipe(right)">
                                      <p:cBhvr>
                                        <p:cTn id="104" dur="500"/>
                                        <p:tgtEl>
                                          <p:spTgt spid="91"/>
                                        </p:tgtEl>
                                      </p:cBhvr>
                                    </p:animEffect>
                                  </p:childTnLst>
                                </p:cTn>
                              </p:par>
                              <p:par>
                                <p:cTn id="105" presetID="10" presetClass="entr" presetSubtype="0" fill="hold" nodeType="withEffect">
                                  <p:stCondLst>
                                    <p:cond delay="0"/>
                                  </p:stCondLst>
                                  <p:childTnLst>
                                    <p:set>
                                      <p:cBhvr>
                                        <p:cTn id="106" dur="1" fill="hold">
                                          <p:stCondLst>
                                            <p:cond delay="0"/>
                                          </p:stCondLst>
                                        </p:cTn>
                                        <p:tgtEl>
                                          <p:spTgt spid="97"/>
                                        </p:tgtEl>
                                        <p:attrNameLst>
                                          <p:attrName>style.visibility</p:attrName>
                                        </p:attrNameLst>
                                      </p:cBhvr>
                                      <p:to>
                                        <p:strVal val="visible"/>
                                      </p:to>
                                    </p:set>
                                    <p:animEffect transition="in" filter="fade">
                                      <p:cBhvr>
                                        <p:cTn id="107" dur="500"/>
                                        <p:tgtEl>
                                          <p:spTgt spid="97"/>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11"/>
                                        </p:tgtEl>
                                        <p:attrNameLst>
                                          <p:attrName>style.visibility</p:attrName>
                                        </p:attrNameLst>
                                      </p:cBhvr>
                                      <p:to>
                                        <p:strVal val="visible"/>
                                      </p:to>
                                    </p:set>
                                    <p:animEffect transition="in" filter="fade">
                                      <p:cBhvr>
                                        <p:cTn id="110" dur="500"/>
                                        <p:tgtEl>
                                          <p:spTgt spid="111"/>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12"/>
                                        </p:tgtEl>
                                        <p:attrNameLst>
                                          <p:attrName>style.visibility</p:attrName>
                                        </p:attrNameLst>
                                      </p:cBhvr>
                                      <p:to>
                                        <p:strVal val="visible"/>
                                      </p:to>
                                    </p:set>
                                    <p:animEffect transition="in" filter="fade">
                                      <p:cBhvr>
                                        <p:cTn id="113" dur="500"/>
                                        <p:tgtEl>
                                          <p:spTgt spid="112"/>
                                        </p:tgtEl>
                                      </p:cBhvr>
                                    </p:animEffect>
                                  </p:childTnLst>
                                </p:cTn>
                              </p:par>
                            </p:childTnLst>
                          </p:cTn>
                        </p:par>
                        <p:par>
                          <p:cTn id="114" fill="hold">
                            <p:stCondLst>
                              <p:cond delay="7000"/>
                            </p:stCondLst>
                            <p:childTnLst>
                              <p:par>
                                <p:cTn id="115" presetID="22" presetClass="entr" presetSubtype="2" fill="hold" grpId="0" nodeType="afterEffect">
                                  <p:stCondLst>
                                    <p:cond delay="0"/>
                                  </p:stCondLst>
                                  <p:childTnLst>
                                    <p:set>
                                      <p:cBhvr>
                                        <p:cTn id="116" dur="1" fill="hold">
                                          <p:stCondLst>
                                            <p:cond delay="0"/>
                                          </p:stCondLst>
                                        </p:cTn>
                                        <p:tgtEl>
                                          <p:spTgt spid="88"/>
                                        </p:tgtEl>
                                        <p:attrNameLst>
                                          <p:attrName>style.visibility</p:attrName>
                                        </p:attrNameLst>
                                      </p:cBhvr>
                                      <p:to>
                                        <p:strVal val="visible"/>
                                      </p:to>
                                    </p:set>
                                    <p:animEffect transition="in" filter="wipe(right)">
                                      <p:cBhvr>
                                        <p:cTn id="117" dur="500"/>
                                        <p:tgtEl>
                                          <p:spTgt spid="8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16"/>
                                        </p:tgtEl>
                                        <p:attrNameLst>
                                          <p:attrName>style.visibility</p:attrName>
                                        </p:attrNameLst>
                                      </p:cBhvr>
                                      <p:to>
                                        <p:strVal val="visible"/>
                                      </p:to>
                                    </p:set>
                                    <p:animEffect transition="in" filter="fade">
                                      <p:cBhvr>
                                        <p:cTn id="120" dur="500"/>
                                        <p:tgtEl>
                                          <p:spTgt spid="11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09"/>
                                        </p:tgtEl>
                                        <p:attrNameLst>
                                          <p:attrName>style.visibility</p:attrName>
                                        </p:attrNameLst>
                                      </p:cBhvr>
                                      <p:to>
                                        <p:strVal val="visible"/>
                                      </p:to>
                                    </p:set>
                                    <p:animEffect transition="in" filter="fade">
                                      <p:cBhvr>
                                        <p:cTn id="123" dur="500"/>
                                        <p:tgtEl>
                                          <p:spTgt spid="109"/>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10"/>
                                        </p:tgtEl>
                                        <p:attrNameLst>
                                          <p:attrName>style.visibility</p:attrName>
                                        </p:attrNameLst>
                                      </p:cBhvr>
                                      <p:to>
                                        <p:strVal val="visible"/>
                                      </p:to>
                                    </p:set>
                                    <p:animEffect transition="in" filter="fade">
                                      <p:cBhvr>
                                        <p:cTn id="126" dur="500"/>
                                        <p:tgtEl>
                                          <p:spTgt spid="110"/>
                                        </p:tgtEl>
                                      </p:cBhvr>
                                    </p:animEffect>
                                  </p:childTnLst>
                                </p:cTn>
                              </p:par>
                            </p:childTnLst>
                          </p:cTn>
                        </p:par>
                        <p:par>
                          <p:cTn id="127" fill="hold">
                            <p:stCondLst>
                              <p:cond delay="7500"/>
                            </p:stCondLst>
                            <p:childTnLst>
                              <p:par>
                                <p:cTn id="128" presetID="22" presetClass="entr" presetSubtype="1" fill="hold" grpId="0" nodeType="afterEffect">
                                  <p:stCondLst>
                                    <p:cond delay="0"/>
                                  </p:stCondLst>
                                  <p:childTnLst>
                                    <p:set>
                                      <p:cBhvr>
                                        <p:cTn id="129" dur="1" fill="hold">
                                          <p:stCondLst>
                                            <p:cond delay="0"/>
                                          </p:stCondLst>
                                        </p:cTn>
                                        <p:tgtEl>
                                          <p:spTgt spid="86"/>
                                        </p:tgtEl>
                                        <p:attrNameLst>
                                          <p:attrName>style.visibility</p:attrName>
                                        </p:attrNameLst>
                                      </p:cBhvr>
                                      <p:to>
                                        <p:strVal val="visible"/>
                                      </p:to>
                                    </p:set>
                                    <p:animEffect transition="in" filter="wipe(up)">
                                      <p:cBhvr>
                                        <p:cTn id="130" dur="500"/>
                                        <p:tgtEl>
                                          <p:spTgt spid="86"/>
                                        </p:tgtEl>
                                      </p:cBhvr>
                                    </p:animEffect>
                                  </p:childTnLst>
                                </p:cTn>
                              </p:par>
                            </p:childTnLst>
                          </p:cTn>
                        </p:par>
                        <p:par>
                          <p:cTn id="131" fill="hold">
                            <p:stCondLst>
                              <p:cond delay="8000"/>
                            </p:stCondLst>
                            <p:childTnLst>
                              <p:par>
                                <p:cTn id="132" presetID="22" presetClass="entr" presetSubtype="2" fill="hold" grpId="0" nodeType="afterEffect">
                                  <p:stCondLst>
                                    <p:cond delay="0"/>
                                  </p:stCondLst>
                                  <p:childTnLst>
                                    <p:set>
                                      <p:cBhvr>
                                        <p:cTn id="133" dur="1" fill="hold">
                                          <p:stCondLst>
                                            <p:cond delay="0"/>
                                          </p:stCondLst>
                                        </p:cTn>
                                        <p:tgtEl>
                                          <p:spTgt spid="90"/>
                                        </p:tgtEl>
                                        <p:attrNameLst>
                                          <p:attrName>style.visibility</p:attrName>
                                        </p:attrNameLst>
                                      </p:cBhvr>
                                      <p:to>
                                        <p:strVal val="visible"/>
                                      </p:to>
                                    </p:set>
                                    <p:animEffect transition="in" filter="wipe(right)">
                                      <p:cBhvr>
                                        <p:cTn id="134" dur="500"/>
                                        <p:tgtEl>
                                          <p:spTgt spid="9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13"/>
                                        </p:tgtEl>
                                        <p:attrNameLst>
                                          <p:attrName>style.visibility</p:attrName>
                                        </p:attrNameLst>
                                      </p:cBhvr>
                                      <p:to>
                                        <p:strVal val="visible"/>
                                      </p:to>
                                    </p:set>
                                    <p:animEffect transition="in" filter="fade">
                                      <p:cBhvr>
                                        <p:cTn id="137" dur="500"/>
                                        <p:tgtEl>
                                          <p:spTgt spid="113"/>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14"/>
                                        </p:tgtEl>
                                        <p:attrNameLst>
                                          <p:attrName>style.visibility</p:attrName>
                                        </p:attrNameLst>
                                      </p:cBhvr>
                                      <p:to>
                                        <p:strVal val="visible"/>
                                      </p:to>
                                    </p:set>
                                    <p:animEffect transition="in" filter="fade">
                                      <p:cBhvr>
                                        <p:cTn id="140" dur="500"/>
                                        <p:tgtEl>
                                          <p:spTgt spid="114"/>
                                        </p:tgtEl>
                                      </p:cBhvr>
                                    </p:animEffect>
                                  </p:childTnLst>
                                </p:cTn>
                              </p:par>
                            </p:childTnLst>
                          </p:cTn>
                        </p:par>
                        <p:par>
                          <p:cTn id="141" fill="hold">
                            <p:stCondLst>
                              <p:cond delay="8500"/>
                            </p:stCondLst>
                            <p:childTnLst>
                              <p:par>
                                <p:cTn id="142" presetID="22" presetClass="entr" presetSubtype="2" fill="hold" grpId="0" nodeType="afterEffect">
                                  <p:stCondLst>
                                    <p:cond delay="0"/>
                                  </p:stCondLst>
                                  <p:childTnLst>
                                    <p:set>
                                      <p:cBhvr>
                                        <p:cTn id="143" dur="1" fill="hold">
                                          <p:stCondLst>
                                            <p:cond delay="0"/>
                                          </p:stCondLst>
                                        </p:cTn>
                                        <p:tgtEl>
                                          <p:spTgt spid="93"/>
                                        </p:tgtEl>
                                        <p:attrNameLst>
                                          <p:attrName>style.visibility</p:attrName>
                                        </p:attrNameLst>
                                      </p:cBhvr>
                                      <p:to>
                                        <p:strVal val="visible"/>
                                      </p:to>
                                    </p:set>
                                    <p:animEffect transition="in" filter="wipe(right)">
                                      <p:cBhvr>
                                        <p:cTn id="144" dur="500"/>
                                        <p:tgtEl>
                                          <p:spTgt spid="93"/>
                                        </p:tgtEl>
                                      </p:cBhvr>
                                    </p:animEffect>
                                  </p:childTnLst>
                                </p:cTn>
                              </p:par>
                              <p:par>
                                <p:cTn id="145" presetID="10" presetClass="entr" presetSubtype="0" fill="hold" nodeType="withEffect">
                                  <p:stCondLst>
                                    <p:cond delay="0"/>
                                  </p:stCondLst>
                                  <p:childTnLst>
                                    <p:set>
                                      <p:cBhvr>
                                        <p:cTn id="146" dur="1" fill="hold">
                                          <p:stCondLst>
                                            <p:cond delay="0"/>
                                          </p:stCondLst>
                                        </p:cTn>
                                        <p:tgtEl>
                                          <p:spTgt spid="94"/>
                                        </p:tgtEl>
                                        <p:attrNameLst>
                                          <p:attrName>style.visibility</p:attrName>
                                        </p:attrNameLst>
                                      </p:cBhvr>
                                      <p:to>
                                        <p:strVal val="visible"/>
                                      </p:to>
                                    </p:set>
                                    <p:animEffect transition="in" filter="fade">
                                      <p:cBhvr>
                                        <p:cTn id="14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5" grpId="0" animBg="1"/>
      <p:bldP spid="6" grpId="0" animBg="1"/>
      <p:bldP spid="7" grpId="0" animBg="1"/>
      <p:bldP spid="8" grpId="0" animBg="1"/>
      <p:bldP spid="9" grpId="0" animBg="1"/>
      <p:bldP spid="10" grpId="0" animBg="1"/>
      <p:bldP spid="53" grpId="0" animBg="1"/>
      <p:bldP spid="54" grpId="0" animBg="1"/>
      <p:bldP spid="55" grpId="0"/>
      <p:bldP spid="56" grpId="0"/>
      <p:bldP spid="57" grpId="0"/>
      <p:bldP spid="58" grpId="0"/>
      <p:bldP spid="67" grpId="0"/>
      <p:bldP spid="68" grpId="0"/>
      <p:bldP spid="69" grpId="0"/>
      <p:bldP spid="70" grpId="0"/>
      <p:bldP spid="14" grpId="0"/>
      <p:bldP spid="71" grpId="0"/>
      <p:bldP spid="85" grpId="0" animBg="1"/>
      <p:bldP spid="86" grpId="0" animBg="1"/>
      <p:bldP spid="87" grpId="0" animBg="1"/>
      <p:bldP spid="88" grpId="0" animBg="1"/>
      <p:bldP spid="89" grpId="0" animBg="1"/>
      <p:bldP spid="90" grpId="0" animBg="1"/>
      <p:bldP spid="91" grpId="0" animBg="1"/>
      <p:bldP spid="93" grpId="0" animBg="1"/>
      <p:bldP spid="107" grpId="0"/>
      <p:bldP spid="108" grpId="0"/>
      <p:bldP spid="109" grpId="0"/>
      <p:bldP spid="110" grpId="0"/>
      <p:bldP spid="111" grpId="0"/>
      <p:bldP spid="112" grpId="0"/>
      <p:bldP spid="113" grpId="0"/>
      <p:bldP spid="114" grpId="0"/>
      <p:bldP spid="115" grpId="0"/>
      <p:bldP spid="11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28402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PIE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08" name="Diagram 107"/>
          <p:cNvGraphicFramePr/>
          <p:nvPr>
            <p:extLst>
              <p:ext uri="{D42A27DB-BD31-4B8C-83A1-F6EECF244321}">
                <p14:modId xmlns:p14="http://schemas.microsoft.com/office/powerpoint/2010/main" val="3597246715"/>
              </p:ext>
            </p:extLst>
          </p:nvPr>
        </p:nvGraphicFramePr>
        <p:xfrm>
          <a:off x="3481568" y="1400642"/>
          <a:ext cx="5457607" cy="47863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9" name="Group 108"/>
          <p:cNvGrpSpPr/>
          <p:nvPr/>
        </p:nvGrpSpPr>
        <p:grpSpPr>
          <a:xfrm>
            <a:off x="5447662" y="2174585"/>
            <a:ext cx="858049" cy="286546"/>
            <a:chOff x="1643042" y="2428868"/>
            <a:chExt cx="1285884" cy="429422"/>
          </a:xfrm>
          <a:solidFill>
            <a:srgbClr val="F9F9F9"/>
          </a:solidFill>
        </p:grpSpPr>
        <p:grpSp>
          <p:nvGrpSpPr>
            <p:cNvPr id="110" name="Group 109"/>
            <p:cNvGrpSpPr/>
            <p:nvPr/>
          </p:nvGrpSpPr>
          <p:grpSpPr>
            <a:xfrm>
              <a:off x="1643042" y="2500306"/>
              <a:ext cx="1215240" cy="357984"/>
              <a:chOff x="1356496" y="2500306"/>
              <a:chExt cx="1215240" cy="357984"/>
            </a:xfrm>
            <a:grpFill/>
          </p:grpSpPr>
          <p:cxnSp>
            <p:nvCxnSpPr>
              <p:cNvPr id="112" name="Straight Connector 111"/>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11" name="Oval 110"/>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D8605E"/>
                </a:solidFill>
              </a:endParaRPr>
            </a:p>
          </p:txBody>
        </p:sp>
      </p:grpSp>
      <p:grpSp>
        <p:nvGrpSpPr>
          <p:cNvPr id="114" name="Group 113"/>
          <p:cNvGrpSpPr/>
          <p:nvPr/>
        </p:nvGrpSpPr>
        <p:grpSpPr>
          <a:xfrm rot="16200000" flipV="1">
            <a:off x="7375695" y="2961195"/>
            <a:ext cx="858049" cy="284960"/>
            <a:chOff x="1643042" y="2428868"/>
            <a:chExt cx="1285884" cy="429422"/>
          </a:xfrm>
          <a:solidFill>
            <a:srgbClr val="F9F9F9"/>
          </a:solidFill>
        </p:grpSpPr>
        <p:grpSp>
          <p:nvGrpSpPr>
            <p:cNvPr id="115" name="Group 55"/>
            <p:cNvGrpSpPr/>
            <p:nvPr/>
          </p:nvGrpSpPr>
          <p:grpSpPr>
            <a:xfrm>
              <a:off x="1643042" y="2500306"/>
              <a:ext cx="1215240" cy="357984"/>
              <a:chOff x="1356496" y="2500306"/>
              <a:chExt cx="1215240" cy="357984"/>
            </a:xfrm>
            <a:grpFill/>
          </p:grpSpPr>
          <p:cxnSp>
            <p:nvCxnSpPr>
              <p:cNvPr id="117" name="Straight Connector 116"/>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16" name="Oval 115"/>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9" name="Group 118"/>
          <p:cNvGrpSpPr/>
          <p:nvPr/>
        </p:nvGrpSpPr>
        <p:grpSpPr>
          <a:xfrm rot="16200000" flipH="1" flipV="1">
            <a:off x="7166936" y="4384401"/>
            <a:ext cx="846939" cy="284960"/>
            <a:chOff x="1643042" y="2428868"/>
            <a:chExt cx="1285884" cy="429422"/>
          </a:xfrm>
          <a:solidFill>
            <a:srgbClr val="FAFAFA"/>
          </a:solidFill>
        </p:grpSpPr>
        <p:grpSp>
          <p:nvGrpSpPr>
            <p:cNvPr id="120" name="Group 55"/>
            <p:cNvGrpSpPr/>
            <p:nvPr/>
          </p:nvGrpSpPr>
          <p:grpSpPr>
            <a:xfrm>
              <a:off x="1643042" y="2500306"/>
              <a:ext cx="1215240" cy="357984"/>
              <a:chOff x="1356496" y="2500306"/>
              <a:chExt cx="1215240" cy="357984"/>
            </a:xfrm>
            <a:grpFill/>
          </p:grpSpPr>
          <p:cxnSp>
            <p:nvCxnSpPr>
              <p:cNvPr id="122" name="Straight Connector 121"/>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21" name="Oval 120"/>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D8605E"/>
                </a:solidFill>
              </a:endParaRPr>
            </a:p>
          </p:txBody>
        </p:sp>
      </p:grpSp>
      <p:grpSp>
        <p:nvGrpSpPr>
          <p:cNvPr id="124" name="Group 123"/>
          <p:cNvGrpSpPr/>
          <p:nvPr/>
        </p:nvGrpSpPr>
        <p:grpSpPr>
          <a:xfrm flipH="1" flipV="1">
            <a:off x="4947596" y="5174981"/>
            <a:ext cx="846939" cy="284960"/>
            <a:chOff x="1643042" y="2428868"/>
            <a:chExt cx="1285884" cy="429422"/>
          </a:xfrm>
          <a:solidFill>
            <a:srgbClr val="F9F9F9"/>
          </a:solidFill>
        </p:grpSpPr>
        <p:grpSp>
          <p:nvGrpSpPr>
            <p:cNvPr id="125" name="Group 55"/>
            <p:cNvGrpSpPr/>
            <p:nvPr/>
          </p:nvGrpSpPr>
          <p:grpSpPr>
            <a:xfrm>
              <a:off x="1643042" y="2500306"/>
              <a:ext cx="1215240" cy="357984"/>
              <a:chOff x="1356496" y="2500306"/>
              <a:chExt cx="1215240" cy="357984"/>
            </a:xfrm>
            <a:grpFill/>
          </p:grpSpPr>
          <p:cxnSp>
            <p:nvCxnSpPr>
              <p:cNvPr id="127" name="Straight Connector 126"/>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26" name="Oval 125"/>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9" name="TextBox 128"/>
          <p:cNvSpPr txBox="1"/>
          <p:nvPr/>
        </p:nvSpPr>
        <p:spPr>
          <a:xfrm>
            <a:off x="5417564" y="1842973"/>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rgbClr val="FF6D6D"/>
                </a:solidFill>
              </a:rPr>
              <a:t>01</a:t>
            </a:r>
            <a:endParaRPr lang="id-ID" sz="1400" b="1" dirty="0">
              <a:solidFill>
                <a:srgbClr val="FF6D6D"/>
              </a:solidFill>
            </a:endParaRPr>
          </a:p>
        </p:txBody>
      </p:sp>
      <p:sp>
        <p:nvSpPr>
          <p:cNvPr id="130" name="TextBox 129"/>
          <p:cNvSpPr txBox="1"/>
          <p:nvPr/>
        </p:nvSpPr>
        <p:spPr>
          <a:xfrm>
            <a:off x="7450333" y="2361254"/>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rgbClr val="FF6D6D"/>
                </a:solidFill>
              </a:rPr>
              <a:t>02</a:t>
            </a:r>
            <a:endParaRPr lang="id-ID" sz="1400" b="1" dirty="0">
              <a:solidFill>
                <a:srgbClr val="FF6D6D"/>
              </a:solidFill>
            </a:endParaRPr>
          </a:p>
        </p:txBody>
      </p:sp>
      <p:sp>
        <p:nvSpPr>
          <p:cNvPr id="131" name="TextBox 130"/>
          <p:cNvSpPr txBox="1"/>
          <p:nvPr/>
        </p:nvSpPr>
        <p:spPr>
          <a:xfrm>
            <a:off x="7236019" y="4975369"/>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rgbClr val="FF6D6D"/>
                </a:solidFill>
              </a:rPr>
              <a:t>03</a:t>
            </a:r>
            <a:endParaRPr lang="id-ID" sz="1400" b="1" dirty="0">
              <a:solidFill>
                <a:srgbClr val="FF6D6D"/>
              </a:solidFill>
            </a:endParaRPr>
          </a:p>
        </p:txBody>
      </p:sp>
      <p:sp>
        <p:nvSpPr>
          <p:cNvPr id="132" name="TextBox 131"/>
          <p:cNvSpPr txBox="1"/>
          <p:nvPr/>
        </p:nvSpPr>
        <p:spPr>
          <a:xfrm>
            <a:off x="4863398" y="5495367"/>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rgbClr val="FF6D6D"/>
                </a:solidFill>
              </a:rPr>
              <a:t>04</a:t>
            </a:r>
            <a:endParaRPr lang="id-ID" sz="1400" b="1" dirty="0">
              <a:solidFill>
                <a:srgbClr val="FF6D6D"/>
              </a:solidFill>
            </a:endParaRPr>
          </a:p>
        </p:txBody>
      </p:sp>
      <p:sp>
        <p:nvSpPr>
          <p:cNvPr id="133" name="Freeform 132"/>
          <p:cNvSpPr>
            <a:spLocks noEditPoints="1"/>
          </p:cNvSpPr>
          <p:nvPr/>
        </p:nvSpPr>
        <p:spPr bwMode="auto">
          <a:xfrm>
            <a:off x="9098042" y="1526189"/>
            <a:ext cx="328563" cy="231234"/>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noEditPoints="1"/>
          </p:cNvSpPr>
          <p:nvPr/>
        </p:nvSpPr>
        <p:spPr bwMode="auto">
          <a:xfrm>
            <a:off x="9069489" y="3836449"/>
            <a:ext cx="341645" cy="341007"/>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5" name="Group 134"/>
          <p:cNvGrpSpPr/>
          <p:nvPr/>
        </p:nvGrpSpPr>
        <p:grpSpPr>
          <a:xfrm>
            <a:off x="9126877" y="2630096"/>
            <a:ext cx="269668" cy="424087"/>
            <a:chOff x="871537" y="574552"/>
            <a:chExt cx="568325" cy="893763"/>
          </a:xfrm>
          <a:solidFill>
            <a:schemeClr val="tx1">
              <a:lumMod val="50000"/>
              <a:lumOff val="50000"/>
            </a:schemeClr>
          </a:solidFill>
        </p:grpSpPr>
        <p:sp>
          <p:nvSpPr>
            <p:cNvPr id="136" name="Freeform 135"/>
            <p:cNvSpPr>
              <a:spLocks noEditPoints="1"/>
            </p:cNvSpPr>
            <p:nvPr/>
          </p:nvSpPr>
          <p:spPr bwMode="auto">
            <a:xfrm>
              <a:off x="871537" y="574552"/>
              <a:ext cx="568325" cy="893763"/>
            </a:xfrm>
            <a:custGeom>
              <a:avLst/>
              <a:gdLst>
                <a:gd name="T0" fmla="*/ 141 w 148"/>
                <a:gd name="T1" fmla="*/ 39 h 235"/>
                <a:gd name="T2" fmla="*/ 92 w 148"/>
                <a:gd name="T3" fmla="*/ 5 h 235"/>
                <a:gd name="T4" fmla="*/ 30 w 148"/>
                <a:gd name="T5" fmla="*/ 15 h 235"/>
                <a:gd name="T6" fmla="*/ 14 w 148"/>
                <a:gd name="T7" fmla="*/ 108 h 235"/>
                <a:gd name="T8" fmla="*/ 13 w 148"/>
                <a:gd name="T9" fmla="*/ 178 h 235"/>
                <a:gd name="T10" fmla="*/ 41 w 148"/>
                <a:gd name="T11" fmla="*/ 223 h 235"/>
                <a:gd name="T12" fmla="*/ 122 w 148"/>
                <a:gd name="T13" fmla="*/ 217 h 235"/>
                <a:gd name="T14" fmla="*/ 141 w 148"/>
                <a:gd name="T15" fmla="*/ 164 h 235"/>
                <a:gd name="T16" fmla="*/ 143 w 148"/>
                <a:gd name="T17" fmla="*/ 109 h 235"/>
                <a:gd name="T18" fmla="*/ 141 w 148"/>
                <a:gd name="T19" fmla="*/ 39 h 235"/>
                <a:gd name="T20" fmla="*/ 96 w 148"/>
                <a:gd name="T21" fmla="*/ 68 h 235"/>
                <a:gd name="T22" fmla="*/ 79 w 148"/>
                <a:gd name="T23" fmla="*/ 101 h 235"/>
                <a:gd name="T24" fmla="*/ 64 w 148"/>
                <a:gd name="T25" fmla="*/ 82 h 235"/>
                <a:gd name="T26" fmla="*/ 72 w 148"/>
                <a:gd name="T27" fmla="*/ 15 h 235"/>
                <a:gd name="T28" fmla="*/ 81 w 148"/>
                <a:gd name="T29" fmla="*/ 14 h 235"/>
                <a:gd name="T30" fmla="*/ 96 w 148"/>
                <a:gd name="T31" fmla="*/ 6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5">
                  <a:moveTo>
                    <a:pt x="141" y="39"/>
                  </a:moveTo>
                  <a:cubicBezTo>
                    <a:pt x="138" y="20"/>
                    <a:pt x="120" y="11"/>
                    <a:pt x="92" y="5"/>
                  </a:cubicBezTo>
                  <a:cubicBezTo>
                    <a:pt x="64" y="0"/>
                    <a:pt x="30" y="15"/>
                    <a:pt x="30" y="15"/>
                  </a:cubicBezTo>
                  <a:cubicBezTo>
                    <a:pt x="0" y="31"/>
                    <a:pt x="14" y="103"/>
                    <a:pt x="14" y="108"/>
                  </a:cubicBezTo>
                  <a:cubicBezTo>
                    <a:pt x="15" y="113"/>
                    <a:pt x="13" y="172"/>
                    <a:pt x="13" y="178"/>
                  </a:cubicBezTo>
                  <a:cubicBezTo>
                    <a:pt x="13" y="185"/>
                    <a:pt x="20" y="211"/>
                    <a:pt x="41" y="223"/>
                  </a:cubicBezTo>
                  <a:cubicBezTo>
                    <a:pt x="62" y="235"/>
                    <a:pt x="101" y="235"/>
                    <a:pt x="122" y="217"/>
                  </a:cubicBezTo>
                  <a:cubicBezTo>
                    <a:pt x="144" y="199"/>
                    <a:pt x="141" y="166"/>
                    <a:pt x="141" y="164"/>
                  </a:cubicBezTo>
                  <a:cubicBezTo>
                    <a:pt x="142" y="162"/>
                    <a:pt x="138" y="127"/>
                    <a:pt x="143" y="109"/>
                  </a:cubicBezTo>
                  <a:cubicBezTo>
                    <a:pt x="148" y="92"/>
                    <a:pt x="144" y="58"/>
                    <a:pt x="141" y="39"/>
                  </a:cubicBezTo>
                  <a:moveTo>
                    <a:pt x="96" y="68"/>
                  </a:moveTo>
                  <a:cubicBezTo>
                    <a:pt x="94" y="90"/>
                    <a:pt x="87" y="100"/>
                    <a:pt x="79" y="101"/>
                  </a:cubicBezTo>
                  <a:cubicBezTo>
                    <a:pt x="70" y="103"/>
                    <a:pt x="64" y="82"/>
                    <a:pt x="64" y="82"/>
                  </a:cubicBezTo>
                  <a:cubicBezTo>
                    <a:pt x="54" y="33"/>
                    <a:pt x="69" y="19"/>
                    <a:pt x="72" y="15"/>
                  </a:cubicBezTo>
                  <a:cubicBezTo>
                    <a:pt x="75" y="11"/>
                    <a:pt x="81" y="14"/>
                    <a:pt x="81" y="14"/>
                  </a:cubicBezTo>
                  <a:cubicBezTo>
                    <a:pt x="96" y="25"/>
                    <a:pt x="98" y="46"/>
                    <a:pt x="96"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1139825" y="666627"/>
              <a:ext cx="69850" cy="155575"/>
            </a:xfrm>
            <a:custGeom>
              <a:avLst/>
              <a:gdLst>
                <a:gd name="T0" fmla="*/ 9 w 18"/>
                <a:gd name="T1" fmla="*/ 2 h 41"/>
                <a:gd name="T2" fmla="*/ 0 w 18"/>
                <a:gd name="T3" fmla="*/ 12 h 41"/>
                <a:gd name="T4" fmla="*/ 7 w 18"/>
                <a:gd name="T5" fmla="*/ 41 h 41"/>
                <a:gd name="T6" fmla="*/ 18 w 18"/>
                <a:gd name="T7" fmla="*/ 21 h 41"/>
                <a:gd name="T8" fmla="*/ 9 w 18"/>
                <a:gd name="T9" fmla="*/ 2 h 41"/>
              </a:gdLst>
              <a:ahLst/>
              <a:cxnLst>
                <a:cxn ang="0">
                  <a:pos x="T0" y="T1"/>
                </a:cxn>
                <a:cxn ang="0">
                  <a:pos x="T2" y="T3"/>
                </a:cxn>
                <a:cxn ang="0">
                  <a:pos x="T4" y="T5"/>
                </a:cxn>
                <a:cxn ang="0">
                  <a:pos x="T6" y="T7"/>
                </a:cxn>
                <a:cxn ang="0">
                  <a:pos x="T8" y="T9"/>
                </a:cxn>
              </a:cxnLst>
              <a:rect l="0" t="0" r="r" b="b"/>
              <a:pathLst>
                <a:path w="18" h="41">
                  <a:moveTo>
                    <a:pt x="9" y="2"/>
                  </a:moveTo>
                  <a:cubicBezTo>
                    <a:pt x="9" y="2"/>
                    <a:pt x="1" y="0"/>
                    <a:pt x="0" y="12"/>
                  </a:cubicBezTo>
                  <a:cubicBezTo>
                    <a:pt x="0" y="23"/>
                    <a:pt x="0" y="40"/>
                    <a:pt x="7" y="41"/>
                  </a:cubicBezTo>
                  <a:cubicBezTo>
                    <a:pt x="15" y="41"/>
                    <a:pt x="18" y="34"/>
                    <a:pt x="18" y="21"/>
                  </a:cubicBezTo>
                  <a:cubicBezTo>
                    <a:pt x="17" y="8"/>
                    <a:pt x="14" y="4"/>
                    <a:pt x="9"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9098042" y="5106996"/>
            <a:ext cx="338220" cy="343023"/>
            <a:chOff x="1909763" y="950913"/>
            <a:chExt cx="782637" cy="793750"/>
          </a:xfrm>
          <a:solidFill>
            <a:schemeClr val="tx1">
              <a:lumMod val="50000"/>
              <a:lumOff val="50000"/>
            </a:schemeClr>
          </a:solidFill>
        </p:grpSpPr>
        <p:sp>
          <p:nvSpPr>
            <p:cNvPr id="139"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1" name="TextBox 140"/>
          <p:cNvSpPr txBox="1"/>
          <p:nvPr/>
        </p:nvSpPr>
        <p:spPr>
          <a:xfrm>
            <a:off x="9467946" y="1463317"/>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01</a:t>
            </a:r>
            <a:endParaRPr lang="id-ID" sz="1867" b="1" dirty="0">
              <a:solidFill>
                <a:srgbClr val="FF6D6D"/>
              </a:solidFill>
            </a:endParaRPr>
          </a:p>
        </p:txBody>
      </p:sp>
      <p:sp>
        <p:nvSpPr>
          <p:cNvPr id="142" name="TextBox 141"/>
          <p:cNvSpPr txBox="1"/>
          <p:nvPr/>
        </p:nvSpPr>
        <p:spPr>
          <a:xfrm>
            <a:off x="9467946" y="1801884"/>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3" name="TextBox 142"/>
          <p:cNvSpPr txBox="1"/>
          <p:nvPr/>
        </p:nvSpPr>
        <p:spPr>
          <a:xfrm>
            <a:off x="9471239" y="2604618"/>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02</a:t>
            </a:r>
            <a:endParaRPr lang="id-ID" sz="1867" b="1" dirty="0">
              <a:solidFill>
                <a:srgbClr val="FF6D6D"/>
              </a:solidFill>
            </a:endParaRPr>
          </a:p>
        </p:txBody>
      </p:sp>
      <p:sp>
        <p:nvSpPr>
          <p:cNvPr id="144" name="TextBox 143"/>
          <p:cNvSpPr txBox="1"/>
          <p:nvPr/>
        </p:nvSpPr>
        <p:spPr>
          <a:xfrm>
            <a:off x="9471239" y="2943185"/>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5" name="TextBox 144"/>
          <p:cNvSpPr txBox="1"/>
          <p:nvPr/>
        </p:nvSpPr>
        <p:spPr>
          <a:xfrm>
            <a:off x="9485791" y="3856947"/>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03</a:t>
            </a:r>
            <a:endParaRPr lang="id-ID" sz="1867" b="1" dirty="0">
              <a:solidFill>
                <a:srgbClr val="FF6D6D"/>
              </a:solidFill>
            </a:endParaRPr>
          </a:p>
        </p:txBody>
      </p:sp>
      <p:sp>
        <p:nvSpPr>
          <p:cNvPr id="146" name="TextBox 145"/>
          <p:cNvSpPr txBox="1"/>
          <p:nvPr/>
        </p:nvSpPr>
        <p:spPr>
          <a:xfrm>
            <a:off x="9485791" y="4195514"/>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7" name="TextBox 146"/>
          <p:cNvSpPr txBox="1"/>
          <p:nvPr/>
        </p:nvSpPr>
        <p:spPr>
          <a:xfrm>
            <a:off x="9510919" y="5063300"/>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04</a:t>
            </a:r>
            <a:endParaRPr lang="id-ID" sz="1867" b="1" dirty="0">
              <a:solidFill>
                <a:srgbClr val="FF6D6D"/>
              </a:solidFill>
            </a:endParaRPr>
          </a:p>
        </p:txBody>
      </p:sp>
      <p:sp>
        <p:nvSpPr>
          <p:cNvPr id="148" name="TextBox 147"/>
          <p:cNvSpPr txBox="1"/>
          <p:nvPr/>
        </p:nvSpPr>
        <p:spPr>
          <a:xfrm>
            <a:off x="9510919" y="5401867"/>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9" name="TextBox 148"/>
          <p:cNvSpPr txBox="1"/>
          <p:nvPr/>
        </p:nvSpPr>
        <p:spPr>
          <a:xfrm>
            <a:off x="754392" y="2513808"/>
            <a:ext cx="2632580"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Success</a:t>
            </a:r>
            <a:endParaRPr lang="id-ID" sz="4800" b="1" dirty="0">
              <a:solidFill>
                <a:srgbClr val="FF6D6D"/>
              </a:solidFill>
              <a:latin typeface="Raleway" panose="020B0003030101060003" pitchFamily="34" charset="0"/>
            </a:endParaRPr>
          </a:p>
        </p:txBody>
      </p:sp>
      <p:sp>
        <p:nvSpPr>
          <p:cNvPr id="150" name="Rectangle 149"/>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9036001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08">
                                            <p:graphicEl>
                                              <a:dgm id="{6EA20882-9744-4F14-BE8D-BB12D2435506}"/>
                                            </p:graphicEl>
                                          </p:spTgt>
                                        </p:tgtEl>
                                        <p:attrNameLst>
                                          <p:attrName>style.visibility</p:attrName>
                                        </p:attrNameLst>
                                      </p:cBhvr>
                                      <p:to>
                                        <p:strVal val="visible"/>
                                      </p:to>
                                    </p:set>
                                    <p:animEffect transition="in" filter="wipe(down)">
                                      <p:cBhvr>
                                        <p:cTn id="15" dur="500"/>
                                        <p:tgtEl>
                                          <p:spTgt spid="108">
                                            <p:graphicEl>
                                              <a:dgm id="{6EA20882-9744-4F14-BE8D-BB12D2435506}"/>
                                            </p:graphic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14"/>
                                        </p:tgtEl>
                                        <p:attrNameLst>
                                          <p:attrName>style.visibility</p:attrName>
                                        </p:attrNameLst>
                                      </p:cBhvr>
                                      <p:to>
                                        <p:strVal val="visible"/>
                                      </p:to>
                                    </p:set>
                                    <p:animEffect transition="in" filter="wipe(down)">
                                      <p:cBhvr>
                                        <p:cTn id="19" dur="500"/>
                                        <p:tgtEl>
                                          <p:spTgt spid="114"/>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08">
                                            <p:graphicEl>
                                              <a:dgm id="{CA1E5198-FA1C-4D08-93DE-8270D125A6BE}"/>
                                            </p:graphicEl>
                                          </p:spTgt>
                                        </p:tgtEl>
                                        <p:attrNameLst>
                                          <p:attrName>style.visibility</p:attrName>
                                        </p:attrNameLst>
                                      </p:cBhvr>
                                      <p:to>
                                        <p:strVal val="visible"/>
                                      </p:to>
                                    </p:set>
                                    <p:animEffect transition="in" filter="wipe(left)">
                                      <p:cBhvr>
                                        <p:cTn id="23" dur="500"/>
                                        <p:tgtEl>
                                          <p:spTgt spid="108">
                                            <p:graphicEl>
                                              <a:dgm id="{CA1E5198-FA1C-4D08-93DE-8270D125A6BE}"/>
                                            </p:graphicEl>
                                          </p:spTgt>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19"/>
                                        </p:tgtEl>
                                        <p:attrNameLst>
                                          <p:attrName>style.visibility</p:attrName>
                                        </p:attrNameLst>
                                      </p:cBhvr>
                                      <p:to>
                                        <p:strVal val="visible"/>
                                      </p:to>
                                    </p:set>
                                    <p:animEffect transition="in" filter="wipe(up)">
                                      <p:cBhvr>
                                        <p:cTn id="27" dur="500"/>
                                        <p:tgtEl>
                                          <p:spTgt spid="11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08">
                                            <p:graphicEl>
                                              <a:dgm id="{0C30BA2B-AA7C-4145-AA10-2DCFACEAB923}"/>
                                            </p:graphicEl>
                                          </p:spTgt>
                                        </p:tgtEl>
                                        <p:attrNameLst>
                                          <p:attrName>style.visibility</p:attrName>
                                        </p:attrNameLst>
                                      </p:cBhvr>
                                      <p:to>
                                        <p:strVal val="visible"/>
                                      </p:to>
                                    </p:set>
                                    <p:animEffect transition="in" filter="wipe(up)">
                                      <p:cBhvr>
                                        <p:cTn id="31" dur="500"/>
                                        <p:tgtEl>
                                          <p:spTgt spid="108">
                                            <p:graphicEl>
                                              <a:dgm id="{0C30BA2B-AA7C-4145-AA10-2DCFACEAB923}"/>
                                            </p:graphicEl>
                                          </p:spTgt>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24"/>
                                        </p:tgtEl>
                                        <p:attrNameLst>
                                          <p:attrName>style.visibility</p:attrName>
                                        </p:attrNameLst>
                                      </p:cBhvr>
                                      <p:to>
                                        <p:strVal val="visible"/>
                                      </p:to>
                                    </p:set>
                                    <p:animEffect transition="in" filter="wipe(right)">
                                      <p:cBhvr>
                                        <p:cTn id="35" dur="500"/>
                                        <p:tgtEl>
                                          <p:spTgt spid="124"/>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08">
                                            <p:graphicEl>
                                              <a:dgm id="{88CDEB12-A4E9-4F47-AF62-CD6FF4227438}"/>
                                            </p:graphicEl>
                                          </p:spTgt>
                                        </p:tgtEl>
                                        <p:attrNameLst>
                                          <p:attrName>style.visibility</p:attrName>
                                        </p:attrNameLst>
                                      </p:cBhvr>
                                      <p:to>
                                        <p:strVal val="visible"/>
                                      </p:to>
                                    </p:set>
                                    <p:animEffect transition="in" filter="wipe(right)">
                                      <p:cBhvr>
                                        <p:cTn id="39" dur="500"/>
                                        <p:tgtEl>
                                          <p:spTgt spid="108">
                                            <p:graphicEl>
                                              <a:dgm id="{88CDEB12-A4E9-4F47-AF62-CD6FF4227438}"/>
                                            </p:graphicEl>
                                          </p:spTgt>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wipe(left)">
                                      <p:cBhvr>
                                        <p:cTn id="43" dur="500"/>
                                        <p:tgtEl>
                                          <p:spTgt spid="109"/>
                                        </p:tgtEl>
                                      </p:cBhvr>
                                    </p:animEffect>
                                  </p:childTnLst>
                                </p:cTn>
                              </p:par>
                              <p:par>
                                <p:cTn id="44" presetID="42" presetClass="entr" presetSubtype="0" fill="hold" grpId="0" nodeType="withEffect">
                                  <p:stCondLst>
                                    <p:cond delay="0"/>
                                  </p:stCondLst>
                                  <p:childTnLst>
                                    <p:set>
                                      <p:cBhvr>
                                        <p:cTn id="45" dur="1" fill="hold">
                                          <p:stCondLst>
                                            <p:cond delay="0"/>
                                          </p:stCondLst>
                                        </p:cTn>
                                        <p:tgtEl>
                                          <p:spTgt spid="129"/>
                                        </p:tgtEl>
                                        <p:attrNameLst>
                                          <p:attrName>style.visibility</p:attrName>
                                        </p:attrNameLst>
                                      </p:cBhvr>
                                      <p:to>
                                        <p:strVal val="visible"/>
                                      </p:to>
                                    </p:set>
                                    <p:animEffect transition="in" filter="fade">
                                      <p:cBhvr>
                                        <p:cTn id="46" dur="500"/>
                                        <p:tgtEl>
                                          <p:spTgt spid="129"/>
                                        </p:tgtEl>
                                      </p:cBhvr>
                                    </p:animEffect>
                                    <p:anim calcmode="lin" valueType="num">
                                      <p:cBhvr>
                                        <p:cTn id="47" dur="500" fill="hold"/>
                                        <p:tgtEl>
                                          <p:spTgt spid="129"/>
                                        </p:tgtEl>
                                        <p:attrNameLst>
                                          <p:attrName>ppt_x</p:attrName>
                                        </p:attrNameLst>
                                      </p:cBhvr>
                                      <p:tavLst>
                                        <p:tav tm="0">
                                          <p:val>
                                            <p:strVal val="#ppt_x"/>
                                          </p:val>
                                        </p:tav>
                                        <p:tav tm="100000">
                                          <p:val>
                                            <p:strVal val="#ppt_x"/>
                                          </p:val>
                                        </p:tav>
                                      </p:tavLst>
                                    </p:anim>
                                    <p:anim calcmode="lin" valueType="num">
                                      <p:cBhvr>
                                        <p:cTn id="48" dur="500" fill="hold"/>
                                        <p:tgtEl>
                                          <p:spTgt spid="12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0"/>
                                        </p:tgtEl>
                                        <p:attrNameLst>
                                          <p:attrName>style.visibility</p:attrName>
                                        </p:attrNameLst>
                                      </p:cBhvr>
                                      <p:to>
                                        <p:strVal val="visible"/>
                                      </p:to>
                                    </p:set>
                                    <p:animEffect transition="in" filter="fade">
                                      <p:cBhvr>
                                        <p:cTn id="51" dur="500"/>
                                        <p:tgtEl>
                                          <p:spTgt spid="130"/>
                                        </p:tgtEl>
                                      </p:cBhvr>
                                    </p:animEffect>
                                    <p:anim calcmode="lin" valueType="num">
                                      <p:cBhvr>
                                        <p:cTn id="52" dur="500" fill="hold"/>
                                        <p:tgtEl>
                                          <p:spTgt spid="130"/>
                                        </p:tgtEl>
                                        <p:attrNameLst>
                                          <p:attrName>ppt_x</p:attrName>
                                        </p:attrNameLst>
                                      </p:cBhvr>
                                      <p:tavLst>
                                        <p:tav tm="0">
                                          <p:val>
                                            <p:strVal val="#ppt_x"/>
                                          </p:val>
                                        </p:tav>
                                        <p:tav tm="100000">
                                          <p:val>
                                            <p:strVal val="#ppt_x"/>
                                          </p:val>
                                        </p:tav>
                                      </p:tavLst>
                                    </p:anim>
                                    <p:anim calcmode="lin" valueType="num">
                                      <p:cBhvr>
                                        <p:cTn id="53" dur="500" fill="hold"/>
                                        <p:tgtEl>
                                          <p:spTgt spid="130"/>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Effect transition="in" filter="fade">
                                      <p:cBhvr>
                                        <p:cTn id="56" dur="500"/>
                                        <p:tgtEl>
                                          <p:spTgt spid="131"/>
                                        </p:tgtEl>
                                      </p:cBhvr>
                                    </p:animEffect>
                                    <p:anim calcmode="lin" valueType="num">
                                      <p:cBhvr>
                                        <p:cTn id="57" dur="500" fill="hold"/>
                                        <p:tgtEl>
                                          <p:spTgt spid="131"/>
                                        </p:tgtEl>
                                        <p:attrNameLst>
                                          <p:attrName>ppt_x</p:attrName>
                                        </p:attrNameLst>
                                      </p:cBhvr>
                                      <p:tavLst>
                                        <p:tav tm="0">
                                          <p:val>
                                            <p:strVal val="#ppt_x"/>
                                          </p:val>
                                        </p:tav>
                                        <p:tav tm="100000">
                                          <p:val>
                                            <p:strVal val="#ppt_x"/>
                                          </p:val>
                                        </p:tav>
                                      </p:tavLst>
                                    </p:anim>
                                    <p:anim calcmode="lin" valueType="num">
                                      <p:cBhvr>
                                        <p:cTn id="58" dur="500" fill="hold"/>
                                        <p:tgtEl>
                                          <p:spTgt spid="131"/>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32"/>
                                        </p:tgtEl>
                                        <p:attrNameLst>
                                          <p:attrName>style.visibility</p:attrName>
                                        </p:attrNameLst>
                                      </p:cBhvr>
                                      <p:to>
                                        <p:strVal val="visible"/>
                                      </p:to>
                                    </p:set>
                                    <p:animEffect transition="in" filter="fade">
                                      <p:cBhvr>
                                        <p:cTn id="61" dur="500"/>
                                        <p:tgtEl>
                                          <p:spTgt spid="132"/>
                                        </p:tgtEl>
                                      </p:cBhvr>
                                    </p:animEffect>
                                    <p:anim calcmode="lin" valueType="num">
                                      <p:cBhvr>
                                        <p:cTn id="62" dur="500" fill="hold"/>
                                        <p:tgtEl>
                                          <p:spTgt spid="132"/>
                                        </p:tgtEl>
                                        <p:attrNameLst>
                                          <p:attrName>ppt_x</p:attrName>
                                        </p:attrNameLst>
                                      </p:cBhvr>
                                      <p:tavLst>
                                        <p:tav tm="0">
                                          <p:val>
                                            <p:strVal val="#ppt_x"/>
                                          </p:val>
                                        </p:tav>
                                        <p:tav tm="100000">
                                          <p:val>
                                            <p:strVal val="#ppt_x"/>
                                          </p:val>
                                        </p:tav>
                                      </p:tavLst>
                                    </p:anim>
                                    <p:anim calcmode="lin" valueType="num">
                                      <p:cBhvr>
                                        <p:cTn id="63" dur="500" fill="hold"/>
                                        <p:tgtEl>
                                          <p:spTgt spid="132"/>
                                        </p:tgtEl>
                                        <p:attrNameLst>
                                          <p:attrName>ppt_y</p:attrName>
                                        </p:attrNameLst>
                                      </p:cBhvr>
                                      <p:tavLst>
                                        <p:tav tm="0">
                                          <p:val>
                                            <p:strVal val="#ppt_y+.1"/>
                                          </p:val>
                                        </p:tav>
                                        <p:tav tm="100000">
                                          <p:val>
                                            <p:strVal val="#ppt_y"/>
                                          </p:val>
                                        </p:tav>
                                      </p:tavLst>
                                    </p:anim>
                                  </p:childTnLst>
                                </p:cTn>
                              </p:par>
                              <p:par>
                                <p:cTn id="64" presetID="10" presetClass="entr" presetSubtype="0" fill="hold" grpId="0" nodeType="withEffect">
                                  <p:stCondLst>
                                    <p:cond delay="0"/>
                                  </p:stCondLst>
                                  <p:childTnLst>
                                    <p:set>
                                      <p:cBhvr>
                                        <p:cTn id="65" dur="1" fill="hold">
                                          <p:stCondLst>
                                            <p:cond delay="0"/>
                                          </p:stCondLst>
                                        </p:cTn>
                                        <p:tgtEl>
                                          <p:spTgt spid="133"/>
                                        </p:tgtEl>
                                        <p:attrNameLst>
                                          <p:attrName>style.visibility</p:attrName>
                                        </p:attrNameLst>
                                      </p:cBhvr>
                                      <p:to>
                                        <p:strVal val="visible"/>
                                      </p:to>
                                    </p:set>
                                    <p:animEffect transition="in" filter="fade">
                                      <p:cBhvr>
                                        <p:cTn id="66" dur="500"/>
                                        <p:tgtEl>
                                          <p:spTgt spid="13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34"/>
                                        </p:tgtEl>
                                        <p:attrNameLst>
                                          <p:attrName>style.visibility</p:attrName>
                                        </p:attrNameLst>
                                      </p:cBhvr>
                                      <p:to>
                                        <p:strVal val="visible"/>
                                      </p:to>
                                    </p:set>
                                    <p:animEffect transition="in" filter="fade">
                                      <p:cBhvr>
                                        <p:cTn id="69" dur="500"/>
                                        <p:tgtEl>
                                          <p:spTgt spid="134"/>
                                        </p:tgtEl>
                                      </p:cBhvr>
                                    </p:animEffect>
                                  </p:childTnLst>
                                </p:cTn>
                              </p:par>
                              <p:par>
                                <p:cTn id="70" presetID="10" presetClass="entr" presetSubtype="0" fill="hold" nodeType="withEffect">
                                  <p:stCondLst>
                                    <p:cond delay="0"/>
                                  </p:stCondLst>
                                  <p:childTnLst>
                                    <p:set>
                                      <p:cBhvr>
                                        <p:cTn id="71" dur="1" fill="hold">
                                          <p:stCondLst>
                                            <p:cond delay="0"/>
                                          </p:stCondLst>
                                        </p:cTn>
                                        <p:tgtEl>
                                          <p:spTgt spid="135"/>
                                        </p:tgtEl>
                                        <p:attrNameLst>
                                          <p:attrName>style.visibility</p:attrName>
                                        </p:attrNameLst>
                                      </p:cBhvr>
                                      <p:to>
                                        <p:strVal val="visible"/>
                                      </p:to>
                                    </p:set>
                                    <p:animEffect transition="in" filter="fade">
                                      <p:cBhvr>
                                        <p:cTn id="72" dur="500"/>
                                        <p:tgtEl>
                                          <p:spTgt spid="135"/>
                                        </p:tgtEl>
                                      </p:cBhvr>
                                    </p:animEffect>
                                  </p:childTnLst>
                                </p:cTn>
                              </p:par>
                              <p:par>
                                <p:cTn id="73" presetID="10" presetClass="entr" presetSubtype="0" fill="hold" nodeType="withEffect">
                                  <p:stCondLst>
                                    <p:cond delay="0"/>
                                  </p:stCondLst>
                                  <p:childTnLst>
                                    <p:set>
                                      <p:cBhvr>
                                        <p:cTn id="74" dur="1" fill="hold">
                                          <p:stCondLst>
                                            <p:cond delay="0"/>
                                          </p:stCondLst>
                                        </p:cTn>
                                        <p:tgtEl>
                                          <p:spTgt spid="138"/>
                                        </p:tgtEl>
                                        <p:attrNameLst>
                                          <p:attrName>style.visibility</p:attrName>
                                        </p:attrNameLst>
                                      </p:cBhvr>
                                      <p:to>
                                        <p:strVal val="visible"/>
                                      </p:to>
                                    </p:set>
                                    <p:animEffect transition="in" filter="fade">
                                      <p:cBhvr>
                                        <p:cTn id="75" dur="500"/>
                                        <p:tgtEl>
                                          <p:spTgt spid="138"/>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fade">
                                      <p:cBhvr>
                                        <p:cTn id="78" dur="500"/>
                                        <p:tgtEl>
                                          <p:spTgt spid="141"/>
                                        </p:tgtEl>
                                      </p:cBhvr>
                                    </p:animEffect>
                                    <p:anim calcmode="lin" valueType="num">
                                      <p:cBhvr>
                                        <p:cTn id="79" dur="500" fill="hold"/>
                                        <p:tgtEl>
                                          <p:spTgt spid="141"/>
                                        </p:tgtEl>
                                        <p:attrNameLst>
                                          <p:attrName>ppt_x</p:attrName>
                                        </p:attrNameLst>
                                      </p:cBhvr>
                                      <p:tavLst>
                                        <p:tav tm="0">
                                          <p:val>
                                            <p:strVal val="#ppt_x"/>
                                          </p:val>
                                        </p:tav>
                                        <p:tav tm="100000">
                                          <p:val>
                                            <p:strVal val="#ppt_x"/>
                                          </p:val>
                                        </p:tav>
                                      </p:tavLst>
                                    </p:anim>
                                    <p:anim calcmode="lin" valueType="num">
                                      <p:cBhvr>
                                        <p:cTn id="80" dur="500" fill="hold"/>
                                        <p:tgtEl>
                                          <p:spTgt spid="14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142"/>
                                        </p:tgtEl>
                                        <p:attrNameLst>
                                          <p:attrName>style.visibility</p:attrName>
                                        </p:attrNameLst>
                                      </p:cBhvr>
                                      <p:to>
                                        <p:strVal val="visible"/>
                                      </p:to>
                                    </p:set>
                                    <p:animEffect transition="in" filter="fade">
                                      <p:cBhvr>
                                        <p:cTn id="83" dur="500"/>
                                        <p:tgtEl>
                                          <p:spTgt spid="142"/>
                                        </p:tgtEl>
                                      </p:cBhvr>
                                    </p:animEffect>
                                    <p:anim calcmode="lin" valueType="num">
                                      <p:cBhvr>
                                        <p:cTn id="84" dur="500" fill="hold"/>
                                        <p:tgtEl>
                                          <p:spTgt spid="142"/>
                                        </p:tgtEl>
                                        <p:attrNameLst>
                                          <p:attrName>ppt_x</p:attrName>
                                        </p:attrNameLst>
                                      </p:cBhvr>
                                      <p:tavLst>
                                        <p:tav tm="0">
                                          <p:val>
                                            <p:strVal val="#ppt_x"/>
                                          </p:val>
                                        </p:tav>
                                        <p:tav tm="100000">
                                          <p:val>
                                            <p:strVal val="#ppt_x"/>
                                          </p:val>
                                        </p:tav>
                                      </p:tavLst>
                                    </p:anim>
                                    <p:anim calcmode="lin" valueType="num">
                                      <p:cBhvr>
                                        <p:cTn id="85" dur="500" fill="hold"/>
                                        <p:tgtEl>
                                          <p:spTgt spid="142"/>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43"/>
                                        </p:tgtEl>
                                        <p:attrNameLst>
                                          <p:attrName>style.visibility</p:attrName>
                                        </p:attrNameLst>
                                      </p:cBhvr>
                                      <p:to>
                                        <p:strVal val="visible"/>
                                      </p:to>
                                    </p:set>
                                    <p:animEffect transition="in" filter="fade">
                                      <p:cBhvr>
                                        <p:cTn id="88" dur="500"/>
                                        <p:tgtEl>
                                          <p:spTgt spid="143"/>
                                        </p:tgtEl>
                                      </p:cBhvr>
                                    </p:animEffect>
                                    <p:anim calcmode="lin" valueType="num">
                                      <p:cBhvr>
                                        <p:cTn id="89" dur="500" fill="hold"/>
                                        <p:tgtEl>
                                          <p:spTgt spid="143"/>
                                        </p:tgtEl>
                                        <p:attrNameLst>
                                          <p:attrName>ppt_x</p:attrName>
                                        </p:attrNameLst>
                                      </p:cBhvr>
                                      <p:tavLst>
                                        <p:tav tm="0">
                                          <p:val>
                                            <p:strVal val="#ppt_x"/>
                                          </p:val>
                                        </p:tav>
                                        <p:tav tm="100000">
                                          <p:val>
                                            <p:strVal val="#ppt_x"/>
                                          </p:val>
                                        </p:tav>
                                      </p:tavLst>
                                    </p:anim>
                                    <p:anim calcmode="lin" valueType="num">
                                      <p:cBhvr>
                                        <p:cTn id="90" dur="500" fill="hold"/>
                                        <p:tgtEl>
                                          <p:spTgt spid="143"/>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44"/>
                                        </p:tgtEl>
                                        <p:attrNameLst>
                                          <p:attrName>style.visibility</p:attrName>
                                        </p:attrNameLst>
                                      </p:cBhvr>
                                      <p:to>
                                        <p:strVal val="visible"/>
                                      </p:to>
                                    </p:set>
                                    <p:animEffect transition="in" filter="fade">
                                      <p:cBhvr>
                                        <p:cTn id="93" dur="500"/>
                                        <p:tgtEl>
                                          <p:spTgt spid="144"/>
                                        </p:tgtEl>
                                      </p:cBhvr>
                                    </p:animEffect>
                                    <p:anim calcmode="lin" valueType="num">
                                      <p:cBhvr>
                                        <p:cTn id="94" dur="500" fill="hold"/>
                                        <p:tgtEl>
                                          <p:spTgt spid="144"/>
                                        </p:tgtEl>
                                        <p:attrNameLst>
                                          <p:attrName>ppt_x</p:attrName>
                                        </p:attrNameLst>
                                      </p:cBhvr>
                                      <p:tavLst>
                                        <p:tav tm="0">
                                          <p:val>
                                            <p:strVal val="#ppt_x"/>
                                          </p:val>
                                        </p:tav>
                                        <p:tav tm="100000">
                                          <p:val>
                                            <p:strVal val="#ppt_x"/>
                                          </p:val>
                                        </p:tav>
                                      </p:tavLst>
                                    </p:anim>
                                    <p:anim calcmode="lin" valueType="num">
                                      <p:cBhvr>
                                        <p:cTn id="95" dur="500" fill="hold"/>
                                        <p:tgtEl>
                                          <p:spTgt spid="144"/>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Effect transition="in" filter="fade">
                                      <p:cBhvr>
                                        <p:cTn id="98" dur="500"/>
                                        <p:tgtEl>
                                          <p:spTgt spid="145"/>
                                        </p:tgtEl>
                                      </p:cBhvr>
                                    </p:animEffect>
                                    <p:anim calcmode="lin" valueType="num">
                                      <p:cBhvr>
                                        <p:cTn id="99" dur="500" fill="hold"/>
                                        <p:tgtEl>
                                          <p:spTgt spid="145"/>
                                        </p:tgtEl>
                                        <p:attrNameLst>
                                          <p:attrName>ppt_x</p:attrName>
                                        </p:attrNameLst>
                                      </p:cBhvr>
                                      <p:tavLst>
                                        <p:tav tm="0">
                                          <p:val>
                                            <p:strVal val="#ppt_x"/>
                                          </p:val>
                                        </p:tav>
                                        <p:tav tm="100000">
                                          <p:val>
                                            <p:strVal val="#ppt_x"/>
                                          </p:val>
                                        </p:tav>
                                      </p:tavLst>
                                    </p:anim>
                                    <p:anim calcmode="lin" valueType="num">
                                      <p:cBhvr>
                                        <p:cTn id="100" dur="500" fill="hold"/>
                                        <p:tgtEl>
                                          <p:spTgt spid="145"/>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146"/>
                                        </p:tgtEl>
                                        <p:attrNameLst>
                                          <p:attrName>style.visibility</p:attrName>
                                        </p:attrNameLst>
                                      </p:cBhvr>
                                      <p:to>
                                        <p:strVal val="visible"/>
                                      </p:to>
                                    </p:set>
                                    <p:animEffect transition="in" filter="fade">
                                      <p:cBhvr>
                                        <p:cTn id="103" dur="500"/>
                                        <p:tgtEl>
                                          <p:spTgt spid="146"/>
                                        </p:tgtEl>
                                      </p:cBhvr>
                                    </p:animEffect>
                                    <p:anim calcmode="lin" valueType="num">
                                      <p:cBhvr>
                                        <p:cTn id="104" dur="500" fill="hold"/>
                                        <p:tgtEl>
                                          <p:spTgt spid="146"/>
                                        </p:tgtEl>
                                        <p:attrNameLst>
                                          <p:attrName>ppt_x</p:attrName>
                                        </p:attrNameLst>
                                      </p:cBhvr>
                                      <p:tavLst>
                                        <p:tav tm="0">
                                          <p:val>
                                            <p:strVal val="#ppt_x"/>
                                          </p:val>
                                        </p:tav>
                                        <p:tav tm="100000">
                                          <p:val>
                                            <p:strVal val="#ppt_x"/>
                                          </p:val>
                                        </p:tav>
                                      </p:tavLst>
                                    </p:anim>
                                    <p:anim calcmode="lin" valueType="num">
                                      <p:cBhvr>
                                        <p:cTn id="105" dur="500" fill="hold"/>
                                        <p:tgtEl>
                                          <p:spTgt spid="146"/>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47"/>
                                        </p:tgtEl>
                                        <p:attrNameLst>
                                          <p:attrName>style.visibility</p:attrName>
                                        </p:attrNameLst>
                                      </p:cBhvr>
                                      <p:to>
                                        <p:strVal val="visible"/>
                                      </p:to>
                                    </p:set>
                                    <p:animEffect transition="in" filter="fade">
                                      <p:cBhvr>
                                        <p:cTn id="108" dur="500"/>
                                        <p:tgtEl>
                                          <p:spTgt spid="147"/>
                                        </p:tgtEl>
                                      </p:cBhvr>
                                    </p:animEffect>
                                    <p:anim calcmode="lin" valueType="num">
                                      <p:cBhvr>
                                        <p:cTn id="109" dur="500" fill="hold"/>
                                        <p:tgtEl>
                                          <p:spTgt spid="147"/>
                                        </p:tgtEl>
                                        <p:attrNameLst>
                                          <p:attrName>ppt_x</p:attrName>
                                        </p:attrNameLst>
                                      </p:cBhvr>
                                      <p:tavLst>
                                        <p:tav tm="0">
                                          <p:val>
                                            <p:strVal val="#ppt_x"/>
                                          </p:val>
                                        </p:tav>
                                        <p:tav tm="100000">
                                          <p:val>
                                            <p:strVal val="#ppt_x"/>
                                          </p:val>
                                        </p:tav>
                                      </p:tavLst>
                                    </p:anim>
                                    <p:anim calcmode="lin" valueType="num">
                                      <p:cBhvr>
                                        <p:cTn id="110" dur="500" fill="hold"/>
                                        <p:tgtEl>
                                          <p:spTgt spid="147"/>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48"/>
                                        </p:tgtEl>
                                        <p:attrNameLst>
                                          <p:attrName>style.visibility</p:attrName>
                                        </p:attrNameLst>
                                      </p:cBhvr>
                                      <p:to>
                                        <p:strVal val="visible"/>
                                      </p:to>
                                    </p:set>
                                    <p:animEffect transition="in" filter="fade">
                                      <p:cBhvr>
                                        <p:cTn id="113" dur="500"/>
                                        <p:tgtEl>
                                          <p:spTgt spid="148"/>
                                        </p:tgtEl>
                                      </p:cBhvr>
                                    </p:animEffect>
                                    <p:anim calcmode="lin" valueType="num">
                                      <p:cBhvr>
                                        <p:cTn id="114" dur="500" fill="hold"/>
                                        <p:tgtEl>
                                          <p:spTgt spid="148"/>
                                        </p:tgtEl>
                                        <p:attrNameLst>
                                          <p:attrName>ppt_x</p:attrName>
                                        </p:attrNameLst>
                                      </p:cBhvr>
                                      <p:tavLst>
                                        <p:tav tm="0">
                                          <p:val>
                                            <p:strVal val="#ppt_x"/>
                                          </p:val>
                                        </p:tav>
                                        <p:tav tm="100000">
                                          <p:val>
                                            <p:strVal val="#ppt_x"/>
                                          </p:val>
                                        </p:tav>
                                      </p:tavLst>
                                    </p:anim>
                                    <p:anim calcmode="lin" valueType="num">
                                      <p:cBhvr>
                                        <p:cTn id="115" dur="500" fill="hold"/>
                                        <p:tgtEl>
                                          <p:spTgt spid="148"/>
                                        </p:tgtEl>
                                        <p:attrNameLst>
                                          <p:attrName>ppt_y</p:attrName>
                                        </p:attrNameLst>
                                      </p:cBhvr>
                                      <p:tavLst>
                                        <p:tav tm="0">
                                          <p:val>
                                            <p:strVal val="#ppt_y+.1"/>
                                          </p:val>
                                        </p:tav>
                                        <p:tav tm="100000">
                                          <p:val>
                                            <p:strVal val="#ppt_y"/>
                                          </p:val>
                                        </p:tav>
                                      </p:tavLst>
                                    </p:anim>
                                  </p:childTnLst>
                                </p:cTn>
                              </p:par>
                            </p:childTnLst>
                          </p:cTn>
                        </p:par>
                        <p:par>
                          <p:cTn id="116" fill="hold">
                            <p:stCondLst>
                              <p:cond delay="5000"/>
                            </p:stCondLst>
                            <p:childTnLst>
                              <p:par>
                                <p:cTn id="117" presetID="10" presetClass="entr" presetSubtype="0" fill="hold" grpId="0" nodeType="afterEffect">
                                  <p:stCondLst>
                                    <p:cond delay="0"/>
                                  </p:stCondLst>
                                  <p:childTnLst>
                                    <p:set>
                                      <p:cBhvr>
                                        <p:cTn id="118" dur="1" fill="hold">
                                          <p:stCondLst>
                                            <p:cond delay="0"/>
                                          </p:stCondLst>
                                        </p:cTn>
                                        <p:tgtEl>
                                          <p:spTgt spid="149"/>
                                        </p:tgtEl>
                                        <p:attrNameLst>
                                          <p:attrName>style.visibility</p:attrName>
                                        </p:attrNameLst>
                                      </p:cBhvr>
                                      <p:to>
                                        <p:strVal val="visible"/>
                                      </p:to>
                                    </p:set>
                                    <p:animEffect transition="in" filter="fade">
                                      <p:cBhvr>
                                        <p:cTn id="119" dur="500"/>
                                        <p:tgtEl>
                                          <p:spTgt spid="149"/>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50"/>
                                        </p:tgtEl>
                                        <p:attrNameLst>
                                          <p:attrName>style.visibility</p:attrName>
                                        </p:attrNameLst>
                                      </p:cBhvr>
                                      <p:to>
                                        <p:strVal val="visible"/>
                                      </p:to>
                                    </p:set>
                                    <p:animEffect transition="in" filter="fade">
                                      <p:cBhvr>
                                        <p:cTn id="122"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08" grpId="0">
        <p:bldSub>
          <a:bldDgm bld="one"/>
        </p:bldSub>
      </p:bldGraphic>
      <p:bldP spid="129" grpId="0"/>
      <p:bldP spid="130" grpId="0"/>
      <p:bldP spid="131" grpId="0"/>
      <p:bldP spid="132" grpId="0"/>
      <p:bldP spid="133" grpId="0" animBg="1"/>
      <p:bldP spid="134" grpId="0" animBg="1"/>
      <p:bldP spid="141" grpId="0"/>
      <p:bldP spid="142" grpId="0"/>
      <p:bldP spid="143" grpId="0"/>
      <p:bldP spid="144" grpId="0"/>
      <p:bldP spid="145" grpId="0"/>
      <p:bldP spid="146" grpId="0"/>
      <p:bldP spid="147" grpId="0"/>
      <p:bldP spid="148" grpId="0"/>
      <p:bldP spid="149" grpId="0"/>
      <p:bldP spid="15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extBox 102"/>
          <p:cNvSpPr txBox="1"/>
          <p:nvPr/>
        </p:nvSpPr>
        <p:spPr>
          <a:xfrm>
            <a:off x="777034" y="500139"/>
            <a:ext cx="278787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BULB </a:t>
            </a:r>
            <a:r>
              <a:rPr lang="id-ID" sz="3200" b="1" dirty="0" smtClean="0">
                <a:solidFill>
                  <a:srgbClr val="FF6D6D"/>
                </a:solidFill>
                <a:latin typeface="Raleway" panose="020B0003030101060003" pitchFamily="34" charset="0"/>
              </a:rPr>
              <a:t>ICONIC</a:t>
            </a:r>
            <a:endParaRPr lang="id-ID" sz="3200" dirty="0">
              <a:solidFill>
                <a:schemeClr val="bg1">
                  <a:lumMod val="50000"/>
                </a:schemeClr>
              </a:solidFill>
              <a:latin typeface="Raleway" panose="020B0003030101060003" pitchFamily="34" charset="0"/>
            </a:endParaRPr>
          </a:p>
        </p:txBody>
      </p:sp>
      <p:sp>
        <p:nvSpPr>
          <p:cNvPr id="105" name="Rectangle 104"/>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63" name="Freeform 6"/>
          <p:cNvSpPr>
            <a:spLocks/>
          </p:cNvSpPr>
          <p:nvPr/>
        </p:nvSpPr>
        <p:spPr bwMode="auto">
          <a:xfrm flipH="1">
            <a:off x="5702170" y="5800054"/>
            <a:ext cx="893867" cy="192303"/>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sz="1351"/>
          </a:p>
        </p:txBody>
      </p:sp>
      <p:sp>
        <p:nvSpPr>
          <p:cNvPr id="64" name="Freeform 63"/>
          <p:cNvSpPr/>
          <p:nvPr/>
        </p:nvSpPr>
        <p:spPr>
          <a:xfrm flipH="1">
            <a:off x="5467884" y="5401290"/>
            <a:ext cx="1362439" cy="320186"/>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Freeform 64"/>
          <p:cNvSpPr/>
          <p:nvPr/>
        </p:nvSpPr>
        <p:spPr>
          <a:xfrm flipH="1">
            <a:off x="5845221" y="6070934"/>
            <a:ext cx="607766" cy="129742"/>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66" name="Straight Connector 65"/>
          <p:cNvCxnSpPr/>
          <p:nvPr/>
        </p:nvCxnSpPr>
        <p:spPr>
          <a:xfrm>
            <a:off x="6287573" y="1414223"/>
            <a:ext cx="165412" cy="55727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05441" y="1366180"/>
            <a:ext cx="902239" cy="411702"/>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5562085" y="2417112"/>
            <a:ext cx="587019" cy="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7024288" y="2892492"/>
            <a:ext cx="355712" cy="379691"/>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H="1">
            <a:off x="6596037" y="3509313"/>
            <a:ext cx="234286" cy="76719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6142868" y="3445812"/>
            <a:ext cx="507310" cy="17145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6006356" y="2566122"/>
            <a:ext cx="424645" cy="84873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V="1">
            <a:off x="4727552" y="2544206"/>
            <a:ext cx="478998" cy="205519"/>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5458079" y="2661915"/>
            <a:ext cx="310381" cy="74655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5277399" y="1692860"/>
            <a:ext cx="109185" cy="64567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974786" y="3652187"/>
            <a:ext cx="526758" cy="76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flipV="1">
            <a:off x="6596037" y="4508962"/>
            <a:ext cx="350348" cy="396955"/>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a:off x="5887771" y="4387693"/>
            <a:ext cx="614178" cy="26612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98" idx="0"/>
          </p:cNvCxnSpPr>
          <p:nvPr/>
        </p:nvCxnSpPr>
        <p:spPr>
          <a:xfrm flipV="1">
            <a:off x="5747822" y="3974744"/>
            <a:ext cx="20638" cy="441031"/>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5206550" y="3892910"/>
            <a:ext cx="261334" cy="51808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165" idx="7"/>
          </p:cNvCxnSpPr>
          <p:nvPr/>
        </p:nvCxnSpPr>
        <p:spPr>
          <a:xfrm flipH="1">
            <a:off x="5434776" y="4863559"/>
            <a:ext cx="195398" cy="21688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6244710" y="4508962"/>
            <a:ext cx="216969" cy="74806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860149" y="4789037"/>
            <a:ext cx="313875" cy="9108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H="1">
            <a:off x="6639479" y="4935682"/>
            <a:ext cx="317036" cy="20631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650178" y="4392756"/>
            <a:ext cx="476200" cy="8185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flipV="1">
            <a:off x="6596037" y="2980674"/>
            <a:ext cx="133888" cy="278729"/>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479786" y="2861154"/>
            <a:ext cx="39855" cy="78587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940136" y="3531537"/>
            <a:ext cx="295663" cy="56090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flipV="1">
            <a:off x="4693234" y="3293410"/>
            <a:ext cx="169307" cy="218675"/>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778299" y="1572031"/>
            <a:ext cx="412864" cy="39946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endCxn id="186" idx="6"/>
          </p:cNvCxnSpPr>
          <p:nvPr/>
        </p:nvCxnSpPr>
        <p:spPr>
          <a:xfrm flipH="1" flipV="1">
            <a:off x="4772319" y="2314417"/>
            <a:ext cx="546879" cy="391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5485627" y="1623709"/>
            <a:ext cx="430665" cy="7888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06" idx="7"/>
          </p:cNvCxnSpPr>
          <p:nvPr/>
        </p:nvCxnSpPr>
        <p:spPr>
          <a:xfrm flipH="1" flipV="1">
            <a:off x="6096601" y="1848787"/>
            <a:ext cx="107973" cy="12972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flipV="1">
            <a:off x="5939912" y="1257670"/>
            <a:ext cx="347661" cy="3765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7095610" y="1841696"/>
            <a:ext cx="140189" cy="26577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771211" y="2338534"/>
            <a:ext cx="464588" cy="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V="1">
            <a:off x="4962202" y="3712790"/>
            <a:ext cx="4922" cy="258138"/>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Oval 9"/>
          <p:cNvSpPr>
            <a:spLocks noChangeArrowheads="1"/>
          </p:cNvSpPr>
          <p:nvPr/>
        </p:nvSpPr>
        <p:spPr bwMode="auto">
          <a:xfrm flipH="1">
            <a:off x="5428735" y="4415775"/>
            <a:ext cx="638175" cy="636588"/>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9" name="Oval 10"/>
          <p:cNvSpPr>
            <a:spLocks noChangeArrowheads="1"/>
          </p:cNvSpPr>
          <p:nvPr/>
        </p:nvSpPr>
        <p:spPr bwMode="auto">
          <a:xfrm flipH="1">
            <a:off x="6287573" y="4149075"/>
            <a:ext cx="488950" cy="487363"/>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0" name="Oval 11"/>
          <p:cNvSpPr>
            <a:spLocks noChangeArrowheads="1"/>
          </p:cNvSpPr>
          <p:nvPr/>
        </p:nvSpPr>
        <p:spPr bwMode="auto">
          <a:xfrm flipH="1">
            <a:off x="5371586" y="3271187"/>
            <a:ext cx="887412" cy="889000"/>
          </a:xfrm>
          <a:prstGeom prst="ellipse">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1" name="Oval 12"/>
          <p:cNvSpPr>
            <a:spLocks noChangeArrowheads="1"/>
          </p:cNvSpPr>
          <p:nvPr/>
        </p:nvSpPr>
        <p:spPr bwMode="auto">
          <a:xfrm flipH="1">
            <a:off x="6533636" y="3096562"/>
            <a:ext cx="639762" cy="636588"/>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2" name="Oval 13"/>
          <p:cNvSpPr>
            <a:spLocks noChangeArrowheads="1"/>
          </p:cNvSpPr>
          <p:nvPr/>
        </p:nvSpPr>
        <p:spPr bwMode="auto">
          <a:xfrm flipH="1">
            <a:off x="7267061" y="2510775"/>
            <a:ext cx="487362" cy="488950"/>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4" name="Oval 14"/>
          <p:cNvSpPr>
            <a:spLocks noChangeArrowheads="1"/>
          </p:cNvSpPr>
          <p:nvPr/>
        </p:nvSpPr>
        <p:spPr bwMode="auto">
          <a:xfrm flipH="1">
            <a:off x="7095610" y="1661462"/>
            <a:ext cx="339725" cy="339725"/>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6" name="Oval 15"/>
          <p:cNvSpPr>
            <a:spLocks noChangeArrowheads="1"/>
          </p:cNvSpPr>
          <p:nvPr/>
        </p:nvSpPr>
        <p:spPr bwMode="auto">
          <a:xfrm flipH="1">
            <a:off x="6074848" y="1848787"/>
            <a:ext cx="885825" cy="885825"/>
          </a:xfrm>
          <a:prstGeom prst="ellipse">
            <a:avLst/>
          </a:pr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Oval 16"/>
          <p:cNvSpPr>
            <a:spLocks noChangeArrowheads="1"/>
          </p:cNvSpPr>
          <p:nvPr/>
        </p:nvSpPr>
        <p:spPr bwMode="auto">
          <a:xfrm flipH="1">
            <a:off x="5087423" y="2158350"/>
            <a:ext cx="639762" cy="639763"/>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Oval 17"/>
          <p:cNvSpPr>
            <a:spLocks noChangeArrowheads="1"/>
          </p:cNvSpPr>
          <p:nvPr/>
        </p:nvSpPr>
        <p:spPr bwMode="auto">
          <a:xfrm flipH="1">
            <a:off x="5076310" y="1383650"/>
            <a:ext cx="485775" cy="488950"/>
          </a:xfrm>
          <a:prstGeom prst="ellipse">
            <a:avLst/>
          </a:prstGeom>
          <a:solidFill>
            <a:srgbClr val="BFBFBF"/>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5" name="Oval 18"/>
          <p:cNvSpPr>
            <a:spLocks noChangeArrowheads="1"/>
          </p:cNvSpPr>
          <p:nvPr/>
        </p:nvSpPr>
        <p:spPr bwMode="auto">
          <a:xfrm flipH="1">
            <a:off x="4755635" y="3445812"/>
            <a:ext cx="339725" cy="342900"/>
          </a:xfrm>
          <a:prstGeom prst="ellipse">
            <a:avLst/>
          </a:pr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6" name="Oval 19"/>
          <p:cNvSpPr>
            <a:spLocks noChangeArrowheads="1"/>
          </p:cNvSpPr>
          <p:nvPr/>
        </p:nvSpPr>
        <p:spPr bwMode="auto">
          <a:xfrm flipH="1">
            <a:off x="6074848" y="1129649"/>
            <a:ext cx="339725" cy="339725"/>
          </a:xfrm>
          <a:prstGeom prst="ellipse">
            <a:avLst/>
          </a:pr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8" name="Oval 20"/>
          <p:cNvSpPr>
            <a:spLocks noChangeArrowheads="1"/>
          </p:cNvSpPr>
          <p:nvPr/>
        </p:nvSpPr>
        <p:spPr bwMode="auto">
          <a:xfrm flipH="1">
            <a:off x="4519098" y="2596500"/>
            <a:ext cx="339725" cy="339725"/>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9" name="Oval 21"/>
          <p:cNvSpPr>
            <a:spLocks noChangeArrowheads="1"/>
          </p:cNvSpPr>
          <p:nvPr/>
        </p:nvSpPr>
        <p:spPr bwMode="auto">
          <a:xfrm flipH="1">
            <a:off x="6776523" y="4745975"/>
            <a:ext cx="339725" cy="339725"/>
          </a:xfrm>
          <a:prstGeom prst="ellipse">
            <a:avLst/>
          </a:pr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cxnSp>
        <p:nvCxnSpPr>
          <p:cNvPr id="161" name="Straight Connector 160"/>
          <p:cNvCxnSpPr/>
          <p:nvPr/>
        </p:nvCxnSpPr>
        <p:spPr>
          <a:xfrm flipV="1">
            <a:off x="7149760" y="2225657"/>
            <a:ext cx="521620" cy="1289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2" name="Oval 161"/>
          <p:cNvSpPr/>
          <p:nvPr/>
        </p:nvSpPr>
        <p:spPr>
          <a:xfrm>
            <a:off x="5827120" y="1560282"/>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p:nvPr/>
        </p:nvSpPr>
        <p:spPr>
          <a:xfrm>
            <a:off x="7074767" y="2250631"/>
            <a:ext cx="181874" cy="18187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Oval 164"/>
          <p:cNvSpPr/>
          <p:nvPr/>
        </p:nvSpPr>
        <p:spPr>
          <a:xfrm>
            <a:off x="5298954" y="5057142"/>
            <a:ext cx="159125" cy="159125"/>
          </a:xfrm>
          <a:prstGeom prst="ellipse">
            <a:avLst/>
          </a:prstGeom>
          <a:noFill/>
          <a:ln w="317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Oval 166"/>
          <p:cNvSpPr/>
          <p:nvPr/>
        </p:nvSpPr>
        <p:spPr>
          <a:xfrm>
            <a:off x="6501949" y="5113072"/>
            <a:ext cx="161032" cy="161032"/>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Oval 167"/>
          <p:cNvSpPr/>
          <p:nvPr/>
        </p:nvSpPr>
        <p:spPr>
          <a:xfrm>
            <a:off x="6187772" y="5202110"/>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0" name="Oval 169"/>
          <p:cNvSpPr/>
          <p:nvPr/>
        </p:nvSpPr>
        <p:spPr>
          <a:xfrm>
            <a:off x="6144677" y="4841783"/>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1" name="Oval 170"/>
          <p:cNvSpPr/>
          <p:nvPr/>
        </p:nvSpPr>
        <p:spPr>
          <a:xfrm>
            <a:off x="6964369" y="4344361"/>
            <a:ext cx="215318" cy="21531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Oval 172"/>
          <p:cNvSpPr/>
          <p:nvPr/>
        </p:nvSpPr>
        <p:spPr>
          <a:xfrm>
            <a:off x="6476774" y="2831953"/>
            <a:ext cx="161032" cy="161032"/>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Oval 173"/>
          <p:cNvSpPr/>
          <p:nvPr/>
        </p:nvSpPr>
        <p:spPr>
          <a:xfrm>
            <a:off x="6033125" y="1780342"/>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Oval 175"/>
          <p:cNvSpPr/>
          <p:nvPr/>
        </p:nvSpPr>
        <p:spPr>
          <a:xfrm>
            <a:off x="5821289" y="1189164"/>
            <a:ext cx="132964" cy="132964"/>
          </a:xfrm>
          <a:prstGeom prst="ellipse">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Oval 176"/>
          <p:cNvSpPr/>
          <p:nvPr/>
        </p:nvSpPr>
        <p:spPr>
          <a:xfrm>
            <a:off x="7024540" y="2044035"/>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4" name="Oval 183"/>
          <p:cNvSpPr/>
          <p:nvPr/>
        </p:nvSpPr>
        <p:spPr>
          <a:xfrm>
            <a:off x="7554978" y="2170888"/>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5" name="Oval 184"/>
          <p:cNvSpPr/>
          <p:nvPr/>
        </p:nvSpPr>
        <p:spPr>
          <a:xfrm>
            <a:off x="5132667" y="4403205"/>
            <a:ext cx="111797" cy="111797"/>
          </a:xfrm>
          <a:prstGeom prst="ellipse">
            <a:avLst/>
          </a:prstGeom>
          <a:noFill/>
          <a:ln w="317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Oval 185"/>
          <p:cNvSpPr/>
          <p:nvPr/>
        </p:nvSpPr>
        <p:spPr>
          <a:xfrm>
            <a:off x="4594651" y="2225585"/>
            <a:ext cx="177668" cy="177664"/>
          </a:xfrm>
          <a:prstGeom prst="ellipse">
            <a:avLst/>
          </a:prstGeom>
          <a:noFill/>
          <a:ln w="444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7" name="Oval 186"/>
          <p:cNvSpPr/>
          <p:nvPr/>
        </p:nvSpPr>
        <p:spPr>
          <a:xfrm>
            <a:off x="7416359" y="3606297"/>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8" name="Oval 187"/>
          <p:cNvSpPr/>
          <p:nvPr/>
        </p:nvSpPr>
        <p:spPr>
          <a:xfrm>
            <a:off x="7187310" y="4069565"/>
            <a:ext cx="117237" cy="117237"/>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9" name="Oval 188"/>
          <p:cNvSpPr/>
          <p:nvPr/>
        </p:nvSpPr>
        <p:spPr>
          <a:xfrm>
            <a:off x="4907290" y="3929698"/>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0" name="Oval 189"/>
          <p:cNvSpPr/>
          <p:nvPr/>
        </p:nvSpPr>
        <p:spPr>
          <a:xfrm>
            <a:off x="4592562" y="3187608"/>
            <a:ext cx="132964" cy="132964"/>
          </a:xfrm>
          <a:prstGeom prst="ellipse">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1" name="Oval 190"/>
          <p:cNvSpPr/>
          <p:nvPr/>
        </p:nvSpPr>
        <p:spPr>
          <a:xfrm>
            <a:off x="4689448" y="1939384"/>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5293227" y="2297859"/>
            <a:ext cx="193263" cy="326426"/>
            <a:chOff x="14288" y="17463"/>
            <a:chExt cx="520700" cy="879475"/>
          </a:xfrm>
        </p:grpSpPr>
        <p:sp>
          <p:nvSpPr>
            <p:cNvPr id="193" name="Freeform 5"/>
            <p:cNvSpPr>
              <a:spLocks/>
            </p:cNvSpPr>
            <p:nvPr/>
          </p:nvSpPr>
          <p:spPr bwMode="auto">
            <a:xfrm>
              <a:off x="14288" y="138113"/>
              <a:ext cx="184150" cy="758825"/>
            </a:xfrm>
            <a:custGeom>
              <a:avLst/>
              <a:gdLst>
                <a:gd name="T0" fmla="*/ 48 w 48"/>
                <a:gd name="T1" fmla="*/ 180 h 200"/>
                <a:gd name="T2" fmla="*/ 25 w 48"/>
                <a:gd name="T3" fmla="*/ 200 h 200"/>
                <a:gd name="T4" fmla="*/ 0 w 48"/>
                <a:gd name="T5" fmla="*/ 180 h 200"/>
                <a:gd name="T6" fmla="*/ 0 w 48"/>
                <a:gd name="T7" fmla="*/ 48 h 200"/>
                <a:gd name="T8" fmla="*/ 24 w 48"/>
                <a:gd name="T9" fmla="*/ 0 h 200"/>
                <a:gd name="T10" fmla="*/ 48 w 48"/>
                <a:gd name="T11" fmla="*/ 48 h 200"/>
                <a:gd name="T12" fmla="*/ 48 w 48"/>
                <a:gd name="T13" fmla="*/ 180 h 200"/>
              </a:gdLst>
              <a:ahLst/>
              <a:cxnLst>
                <a:cxn ang="0">
                  <a:pos x="T0" y="T1"/>
                </a:cxn>
                <a:cxn ang="0">
                  <a:pos x="T2" y="T3"/>
                </a:cxn>
                <a:cxn ang="0">
                  <a:pos x="T4" y="T5"/>
                </a:cxn>
                <a:cxn ang="0">
                  <a:pos x="T6" y="T7"/>
                </a:cxn>
                <a:cxn ang="0">
                  <a:pos x="T8" y="T9"/>
                </a:cxn>
                <a:cxn ang="0">
                  <a:pos x="T10" y="T11"/>
                </a:cxn>
                <a:cxn ang="0">
                  <a:pos x="T12" y="T13"/>
                </a:cxn>
              </a:cxnLst>
              <a:rect l="0" t="0" r="r" b="b"/>
              <a:pathLst>
                <a:path w="48" h="200">
                  <a:moveTo>
                    <a:pt x="48" y="180"/>
                  </a:moveTo>
                  <a:cubicBezTo>
                    <a:pt x="48" y="191"/>
                    <a:pt x="36" y="200"/>
                    <a:pt x="25" y="200"/>
                  </a:cubicBezTo>
                  <a:cubicBezTo>
                    <a:pt x="14" y="200"/>
                    <a:pt x="0" y="191"/>
                    <a:pt x="0" y="180"/>
                  </a:cubicBezTo>
                  <a:cubicBezTo>
                    <a:pt x="0" y="48"/>
                    <a:pt x="0" y="48"/>
                    <a:pt x="0" y="48"/>
                  </a:cubicBezTo>
                  <a:cubicBezTo>
                    <a:pt x="24" y="0"/>
                    <a:pt x="24" y="0"/>
                    <a:pt x="24" y="0"/>
                  </a:cubicBezTo>
                  <a:cubicBezTo>
                    <a:pt x="48" y="48"/>
                    <a:pt x="48" y="48"/>
                    <a:pt x="48" y="48"/>
                  </a:cubicBezTo>
                  <a:lnTo>
                    <a:pt x="48" y="180"/>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4" name="Line 6"/>
            <p:cNvSpPr>
              <a:spLocks noChangeShapeType="1"/>
            </p:cNvSpPr>
            <p:nvPr/>
          </p:nvSpPr>
          <p:spPr bwMode="auto">
            <a:xfrm>
              <a:off x="14288" y="776288"/>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5" name="Line 7"/>
            <p:cNvSpPr>
              <a:spLocks noChangeShapeType="1"/>
            </p:cNvSpPr>
            <p:nvPr/>
          </p:nvSpPr>
          <p:spPr bwMode="auto">
            <a:xfrm>
              <a:off x="14288" y="715963"/>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6" name="Rectangle 8"/>
            <p:cNvSpPr>
              <a:spLocks noChangeArrowheads="1"/>
            </p:cNvSpPr>
            <p:nvPr/>
          </p:nvSpPr>
          <p:spPr bwMode="auto">
            <a:xfrm>
              <a:off x="290513" y="17463"/>
              <a:ext cx="244475" cy="879475"/>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7" name="Line 9"/>
            <p:cNvSpPr>
              <a:spLocks noChangeShapeType="1"/>
            </p:cNvSpPr>
            <p:nvPr/>
          </p:nvSpPr>
          <p:spPr bwMode="auto">
            <a:xfrm>
              <a:off x="290513" y="138113"/>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8" name="Line 10"/>
            <p:cNvSpPr>
              <a:spLocks noChangeShapeType="1"/>
            </p:cNvSpPr>
            <p:nvPr/>
          </p:nvSpPr>
          <p:spPr bwMode="auto">
            <a:xfrm>
              <a:off x="290513" y="290513"/>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9" name="Line 11"/>
            <p:cNvSpPr>
              <a:spLocks noChangeShapeType="1"/>
            </p:cNvSpPr>
            <p:nvPr/>
          </p:nvSpPr>
          <p:spPr bwMode="auto">
            <a:xfrm>
              <a:off x="290513" y="4413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0" name="Line 12"/>
            <p:cNvSpPr>
              <a:spLocks noChangeShapeType="1"/>
            </p:cNvSpPr>
            <p:nvPr/>
          </p:nvSpPr>
          <p:spPr bwMode="auto">
            <a:xfrm>
              <a:off x="290513" y="5937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1" name="Line 13"/>
            <p:cNvSpPr>
              <a:spLocks noChangeShapeType="1"/>
            </p:cNvSpPr>
            <p:nvPr/>
          </p:nvSpPr>
          <p:spPr bwMode="auto">
            <a:xfrm>
              <a:off x="290513" y="7461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2" name="Line 14"/>
            <p:cNvSpPr>
              <a:spLocks noChangeShapeType="1"/>
            </p:cNvSpPr>
            <p:nvPr/>
          </p:nvSpPr>
          <p:spPr bwMode="auto">
            <a:xfrm>
              <a:off x="14288" y="320676"/>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3" name="Line 15"/>
            <p:cNvSpPr>
              <a:spLocks noChangeShapeType="1"/>
            </p:cNvSpPr>
            <p:nvPr/>
          </p:nvSpPr>
          <p:spPr bwMode="auto">
            <a:xfrm>
              <a:off x="106363" y="320676"/>
              <a:ext cx="0" cy="395288"/>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204" name="Freeform 5"/>
          <p:cNvSpPr>
            <a:spLocks noEditPoints="1"/>
          </p:cNvSpPr>
          <p:nvPr/>
        </p:nvSpPr>
        <p:spPr bwMode="auto">
          <a:xfrm>
            <a:off x="5630174" y="3542176"/>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5" name="Freeform 9"/>
          <p:cNvSpPr>
            <a:spLocks/>
          </p:cNvSpPr>
          <p:nvPr/>
        </p:nvSpPr>
        <p:spPr bwMode="auto">
          <a:xfrm>
            <a:off x="7147420" y="1715124"/>
            <a:ext cx="232580" cy="221066"/>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6" name="Freeform 13"/>
          <p:cNvSpPr>
            <a:spLocks noEditPoints="1"/>
          </p:cNvSpPr>
          <p:nvPr/>
        </p:nvSpPr>
        <p:spPr bwMode="auto">
          <a:xfrm>
            <a:off x="4834766" y="3549997"/>
            <a:ext cx="170227" cy="148497"/>
          </a:xfrm>
          <a:custGeom>
            <a:avLst/>
            <a:gdLst>
              <a:gd name="T0" fmla="*/ 36 w 216"/>
              <a:gd name="T1" fmla="*/ 19 h 188"/>
              <a:gd name="T2" fmla="*/ 10 w 216"/>
              <a:gd name="T3" fmla="*/ 3 h 188"/>
              <a:gd name="T4" fmla="*/ 0 w 216"/>
              <a:gd name="T5" fmla="*/ 8 h 188"/>
              <a:gd name="T6" fmla="*/ 0 w 216"/>
              <a:gd name="T7" fmla="*/ 42 h 188"/>
              <a:gd name="T8" fmla="*/ 10 w 216"/>
              <a:gd name="T9" fmla="*/ 48 h 188"/>
              <a:gd name="T10" fmla="*/ 36 w 216"/>
              <a:gd name="T11" fmla="*/ 31 h 188"/>
              <a:gd name="T12" fmla="*/ 36 w 216"/>
              <a:gd name="T13" fmla="*/ 19 h 188"/>
              <a:gd name="T14" fmla="*/ 205 w 216"/>
              <a:gd name="T15" fmla="*/ 8 h 188"/>
              <a:gd name="T16" fmla="*/ 68 w 216"/>
              <a:gd name="T17" fmla="*/ 8 h 188"/>
              <a:gd name="T18" fmla="*/ 57 w 216"/>
              <a:gd name="T19" fmla="*/ 20 h 188"/>
              <a:gd name="T20" fmla="*/ 57 w 216"/>
              <a:gd name="T21" fmla="*/ 31 h 188"/>
              <a:gd name="T22" fmla="*/ 68 w 216"/>
              <a:gd name="T23" fmla="*/ 42 h 188"/>
              <a:gd name="T24" fmla="*/ 205 w 216"/>
              <a:gd name="T25" fmla="*/ 42 h 188"/>
              <a:gd name="T26" fmla="*/ 216 w 216"/>
              <a:gd name="T27" fmla="*/ 31 h 188"/>
              <a:gd name="T28" fmla="*/ 216 w 216"/>
              <a:gd name="T29" fmla="*/ 20 h 188"/>
              <a:gd name="T30" fmla="*/ 205 w 216"/>
              <a:gd name="T31" fmla="*/ 8 h 188"/>
              <a:gd name="T32" fmla="*/ 10 w 216"/>
              <a:gd name="T33" fmla="*/ 116 h 188"/>
              <a:gd name="T34" fmla="*/ 36 w 216"/>
              <a:gd name="T35" fmla="*/ 100 h 188"/>
              <a:gd name="T36" fmla="*/ 35 w 216"/>
              <a:gd name="T37" fmla="*/ 89 h 188"/>
              <a:gd name="T38" fmla="*/ 10 w 216"/>
              <a:gd name="T39" fmla="*/ 76 h 188"/>
              <a:gd name="T40" fmla="*/ 0 w 216"/>
              <a:gd name="T41" fmla="*/ 82 h 188"/>
              <a:gd name="T42" fmla="*/ 0 w 216"/>
              <a:gd name="T43" fmla="*/ 111 h 188"/>
              <a:gd name="T44" fmla="*/ 10 w 216"/>
              <a:gd name="T45" fmla="*/ 116 h 188"/>
              <a:gd name="T46" fmla="*/ 205 w 216"/>
              <a:gd name="T47" fmla="*/ 77 h 188"/>
              <a:gd name="T48" fmla="*/ 68 w 216"/>
              <a:gd name="T49" fmla="*/ 77 h 188"/>
              <a:gd name="T50" fmla="*/ 57 w 216"/>
              <a:gd name="T51" fmla="*/ 88 h 188"/>
              <a:gd name="T52" fmla="*/ 57 w 216"/>
              <a:gd name="T53" fmla="*/ 99 h 188"/>
              <a:gd name="T54" fmla="*/ 68 w 216"/>
              <a:gd name="T55" fmla="*/ 111 h 188"/>
              <a:gd name="T56" fmla="*/ 205 w 216"/>
              <a:gd name="T57" fmla="*/ 111 h 188"/>
              <a:gd name="T58" fmla="*/ 216 w 216"/>
              <a:gd name="T59" fmla="*/ 99 h 188"/>
              <a:gd name="T60" fmla="*/ 216 w 216"/>
              <a:gd name="T61" fmla="*/ 88 h 188"/>
              <a:gd name="T62" fmla="*/ 205 w 216"/>
              <a:gd name="T63" fmla="*/ 77 h 188"/>
              <a:gd name="T64" fmla="*/ 36 w 216"/>
              <a:gd name="T65" fmla="*/ 156 h 188"/>
              <a:gd name="T66" fmla="*/ 10 w 216"/>
              <a:gd name="T67" fmla="*/ 139 h 188"/>
              <a:gd name="T68" fmla="*/ 0 w 216"/>
              <a:gd name="T69" fmla="*/ 145 h 188"/>
              <a:gd name="T70" fmla="*/ 0 w 216"/>
              <a:gd name="T71" fmla="*/ 179 h 188"/>
              <a:gd name="T72" fmla="*/ 10 w 216"/>
              <a:gd name="T73" fmla="*/ 184 h 188"/>
              <a:gd name="T74" fmla="*/ 36 w 216"/>
              <a:gd name="T75" fmla="*/ 168 h 188"/>
              <a:gd name="T76" fmla="*/ 36 w 216"/>
              <a:gd name="T77" fmla="*/ 156 h 188"/>
              <a:gd name="T78" fmla="*/ 205 w 216"/>
              <a:gd name="T79" fmla="*/ 145 h 188"/>
              <a:gd name="T80" fmla="*/ 68 w 216"/>
              <a:gd name="T81" fmla="*/ 145 h 188"/>
              <a:gd name="T82" fmla="*/ 57 w 216"/>
              <a:gd name="T83" fmla="*/ 156 h 188"/>
              <a:gd name="T84" fmla="*/ 57 w 216"/>
              <a:gd name="T85" fmla="*/ 167 h 188"/>
              <a:gd name="T86" fmla="*/ 68 w 216"/>
              <a:gd name="T87" fmla="*/ 179 h 188"/>
              <a:gd name="T88" fmla="*/ 205 w 216"/>
              <a:gd name="T89" fmla="*/ 179 h 188"/>
              <a:gd name="T90" fmla="*/ 216 w 216"/>
              <a:gd name="T91" fmla="*/ 167 h 188"/>
              <a:gd name="T92" fmla="*/ 216 w 216"/>
              <a:gd name="T93" fmla="*/ 156 h 188"/>
              <a:gd name="T94" fmla="*/ 205 w 216"/>
              <a:gd name="T95" fmla="*/ 14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8">
                <a:moveTo>
                  <a:pt x="36" y="19"/>
                </a:moveTo>
                <a:cubicBezTo>
                  <a:pt x="10" y="3"/>
                  <a:pt x="10" y="3"/>
                  <a:pt x="10" y="3"/>
                </a:cubicBezTo>
                <a:cubicBezTo>
                  <a:pt x="4" y="0"/>
                  <a:pt x="0" y="2"/>
                  <a:pt x="0" y="8"/>
                </a:cubicBezTo>
                <a:cubicBezTo>
                  <a:pt x="0" y="42"/>
                  <a:pt x="0" y="42"/>
                  <a:pt x="0" y="42"/>
                </a:cubicBezTo>
                <a:cubicBezTo>
                  <a:pt x="0" y="49"/>
                  <a:pt x="4" y="51"/>
                  <a:pt x="10" y="48"/>
                </a:cubicBezTo>
                <a:cubicBezTo>
                  <a:pt x="36" y="31"/>
                  <a:pt x="36" y="31"/>
                  <a:pt x="36" y="31"/>
                </a:cubicBezTo>
                <a:cubicBezTo>
                  <a:pt x="41" y="28"/>
                  <a:pt x="41" y="23"/>
                  <a:pt x="36" y="19"/>
                </a:cubicBezTo>
                <a:moveTo>
                  <a:pt x="205" y="8"/>
                </a:moveTo>
                <a:cubicBezTo>
                  <a:pt x="68" y="8"/>
                  <a:pt x="68" y="8"/>
                  <a:pt x="68" y="8"/>
                </a:cubicBezTo>
                <a:cubicBezTo>
                  <a:pt x="62" y="8"/>
                  <a:pt x="57" y="13"/>
                  <a:pt x="57" y="20"/>
                </a:cubicBezTo>
                <a:cubicBezTo>
                  <a:pt x="57" y="31"/>
                  <a:pt x="57" y="31"/>
                  <a:pt x="57" y="31"/>
                </a:cubicBezTo>
                <a:cubicBezTo>
                  <a:pt x="57" y="37"/>
                  <a:pt x="62" y="42"/>
                  <a:pt x="68" y="42"/>
                </a:cubicBezTo>
                <a:cubicBezTo>
                  <a:pt x="205" y="42"/>
                  <a:pt x="205" y="42"/>
                  <a:pt x="205" y="42"/>
                </a:cubicBezTo>
                <a:cubicBezTo>
                  <a:pt x="211" y="42"/>
                  <a:pt x="216" y="37"/>
                  <a:pt x="216" y="31"/>
                </a:cubicBezTo>
                <a:cubicBezTo>
                  <a:pt x="216" y="20"/>
                  <a:pt x="216" y="20"/>
                  <a:pt x="216" y="20"/>
                </a:cubicBezTo>
                <a:cubicBezTo>
                  <a:pt x="216" y="13"/>
                  <a:pt x="211" y="8"/>
                  <a:pt x="205" y="8"/>
                </a:cubicBezTo>
                <a:moveTo>
                  <a:pt x="10" y="116"/>
                </a:moveTo>
                <a:cubicBezTo>
                  <a:pt x="36" y="100"/>
                  <a:pt x="36" y="100"/>
                  <a:pt x="36" y="100"/>
                </a:cubicBezTo>
                <a:cubicBezTo>
                  <a:pt x="41" y="96"/>
                  <a:pt x="41" y="91"/>
                  <a:pt x="35" y="89"/>
                </a:cubicBezTo>
                <a:cubicBezTo>
                  <a:pt x="10" y="76"/>
                  <a:pt x="10" y="76"/>
                  <a:pt x="10" y="76"/>
                </a:cubicBezTo>
                <a:cubicBezTo>
                  <a:pt x="5" y="73"/>
                  <a:pt x="0" y="76"/>
                  <a:pt x="0" y="82"/>
                </a:cubicBezTo>
                <a:cubicBezTo>
                  <a:pt x="0" y="111"/>
                  <a:pt x="0" y="111"/>
                  <a:pt x="0" y="111"/>
                </a:cubicBezTo>
                <a:cubicBezTo>
                  <a:pt x="0" y="117"/>
                  <a:pt x="4" y="119"/>
                  <a:pt x="10" y="116"/>
                </a:cubicBezTo>
                <a:moveTo>
                  <a:pt x="205" y="77"/>
                </a:moveTo>
                <a:cubicBezTo>
                  <a:pt x="68" y="77"/>
                  <a:pt x="68" y="77"/>
                  <a:pt x="68" y="77"/>
                </a:cubicBezTo>
                <a:cubicBezTo>
                  <a:pt x="62" y="77"/>
                  <a:pt x="57" y="82"/>
                  <a:pt x="57" y="88"/>
                </a:cubicBezTo>
                <a:cubicBezTo>
                  <a:pt x="57" y="99"/>
                  <a:pt x="57" y="99"/>
                  <a:pt x="57" y="99"/>
                </a:cubicBezTo>
                <a:cubicBezTo>
                  <a:pt x="57" y="106"/>
                  <a:pt x="62" y="111"/>
                  <a:pt x="68" y="111"/>
                </a:cubicBezTo>
                <a:cubicBezTo>
                  <a:pt x="205" y="111"/>
                  <a:pt x="205" y="111"/>
                  <a:pt x="205" y="111"/>
                </a:cubicBezTo>
                <a:cubicBezTo>
                  <a:pt x="211" y="111"/>
                  <a:pt x="216" y="106"/>
                  <a:pt x="216" y="99"/>
                </a:cubicBezTo>
                <a:cubicBezTo>
                  <a:pt x="216" y="88"/>
                  <a:pt x="216" y="88"/>
                  <a:pt x="216" y="88"/>
                </a:cubicBezTo>
                <a:cubicBezTo>
                  <a:pt x="216" y="82"/>
                  <a:pt x="211" y="77"/>
                  <a:pt x="205" y="77"/>
                </a:cubicBezTo>
                <a:moveTo>
                  <a:pt x="36" y="156"/>
                </a:moveTo>
                <a:cubicBezTo>
                  <a:pt x="10" y="139"/>
                  <a:pt x="10" y="139"/>
                  <a:pt x="10" y="139"/>
                </a:cubicBezTo>
                <a:cubicBezTo>
                  <a:pt x="4" y="136"/>
                  <a:pt x="0" y="138"/>
                  <a:pt x="0" y="145"/>
                </a:cubicBezTo>
                <a:cubicBezTo>
                  <a:pt x="0" y="179"/>
                  <a:pt x="0" y="179"/>
                  <a:pt x="0" y="179"/>
                </a:cubicBezTo>
                <a:cubicBezTo>
                  <a:pt x="0" y="185"/>
                  <a:pt x="4" y="188"/>
                  <a:pt x="10" y="184"/>
                </a:cubicBezTo>
                <a:cubicBezTo>
                  <a:pt x="36" y="168"/>
                  <a:pt x="36" y="168"/>
                  <a:pt x="36" y="168"/>
                </a:cubicBezTo>
                <a:cubicBezTo>
                  <a:pt x="41" y="165"/>
                  <a:pt x="41" y="159"/>
                  <a:pt x="36" y="156"/>
                </a:cubicBezTo>
                <a:moveTo>
                  <a:pt x="205" y="145"/>
                </a:moveTo>
                <a:cubicBezTo>
                  <a:pt x="68" y="145"/>
                  <a:pt x="68" y="145"/>
                  <a:pt x="68" y="145"/>
                </a:cubicBezTo>
                <a:cubicBezTo>
                  <a:pt x="62" y="145"/>
                  <a:pt x="57" y="150"/>
                  <a:pt x="57" y="156"/>
                </a:cubicBezTo>
                <a:cubicBezTo>
                  <a:pt x="57" y="167"/>
                  <a:pt x="57" y="167"/>
                  <a:pt x="57" y="167"/>
                </a:cubicBezTo>
                <a:cubicBezTo>
                  <a:pt x="57" y="174"/>
                  <a:pt x="62" y="179"/>
                  <a:pt x="68" y="179"/>
                </a:cubicBezTo>
                <a:cubicBezTo>
                  <a:pt x="205" y="179"/>
                  <a:pt x="205" y="179"/>
                  <a:pt x="205" y="179"/>
                </a:cubicBezTo>
                <a:cubicBezTo>
                  <a:pt x="211" y="179"/>
                  <a:pt x="216" y="174"/>
                  <a:pt x="216" y="167"/>
                </a:cubicBezTo>
                <a:cubicBezTo>
                  <a:pt x="216" y="156"/>
                  <a:pt x="216" y="156"/>
                  <a:pt x="216" y="156"/>
                </a:cubicBezTo>
                <a:cubicBezTo>
                  <a:pt x="216" y="150"/>
                  <a:pt x="211" y="145"/>
                  <a:pt x="205" y="14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7" name="Freeform 26"/>
          <p:cNvSpPr>
            <a:spLocks/>
          </p:cNvSpPr>
          <p:nvPr/>
        </p:nvSpPr>
        <p:spPr bwMode="auto">
          <a:xfrm>
            <a:off x="6855111" y="4818845"/>
            <a:ext cx="170049" cy="190649"/>
          </a:xfrm>
          <a:custGeom>
            <a:avLst/>
            <a:gdLst>
              <a:gd name="T0" fmla="*/ 157 w 175"/>
              <a:gd name="T1" fmla="*/ 3 h 197"/>
              <a:gd name="T2" fmla="*/ 74 w 175"/>
              <a:gd name="T3" fmla="*/ 28 h 197"/>
              <a:gd name="T4" fmla="*/ 55 w 175"/>
              <a:gd name="T5" fmla="*/ 52 h 197"/>
              <a:gd name="T6" fmla="*/ 55 w 175"/>
              <a:gd name="T7" fmla="*/ 138 h 197"/>
              <a:gd name="T8" fmla="*/ 55 w 175"/>
              <a:gd name="T9" fmla="*/ 140 h 197"/>
              <a:gd name="T10" fmla="*/ 36 w 175"/>
              <a:gd name="T11" fmla="*/ 137 h 197"/>
              <a:gd name="T12" fmla="*/ 0 w 175"/>
              <a:gd name="T13" fmla="*/ 171 h 197"/>
              <a:gd name="T14" fmla="*/ 36 w 175"/>
              <a:gd name="T15" fmla="*/ 194 h 197"/>
              <a:gd name="T16" fmla="*/ 70 w 175"/>
              <a:gd name="T17" fmla="*/ 161 h 197"/>
              <a:gd name="T18" fmla="*/ 70 w 175"/>
              <a:gd name="T19" fmla="*/ 86 h 197"/>
              <a:gd name="T20" fmla="*/ 79 w 175"/>
              <a:gd name="T21" fmla="*/ 76 h 197"/>
              <a:gd name="T22" fmla="*/ 152 w 175"/>
              <a:gd name="T23" fmla="*/ 52 h 197"/>
              <a:gd name="T24" fmla="*/ 160 w 175"/>
              <a:gd name="T25" fmla="*/ 57 h 197"/>
              <a:gd name="T26" fmla="*/ 160 w 175"/>
              <a:gd name="T27" fmla="*/ 117 h 197"/>
              <a:gd name="T28" fmla="*/ 160 w 175"/>
              <a:gd name="T29" fmla="*/ 118 h 197"/>
              <a:gd name="T30" fmla="*/ 139 w 175"/>
              <a:gd name="T31" fmla="*/ 115 h 197"/>
              <a:gd name="T32" fmla="*/ 104 w 175"/>
              <a:gd name="T33" fmla="*/ 148 h 197"/>
              <a:gd name="T34" fmla="*/ 139 w 175"/>
              <a:gd name="T35" fmla="*/ 172 h 197"/>
              <a:gd name="T36" fmla="*/ 175 w 175"/>
              <a:gd name="T37" fmla="*/ 138 h 197"/>
              <a:gd name="T38" fmla="*/ 175 w 175"/>
              <a:gd name="T39" fmla="*/ 16 h 197"/>
              <a:gd name="T40" fmla="*/ 157 w 175"/>
              <a:gd name="T4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97">
                <a:moveTo>
                  <a:pt x="157" y="3"/>
                </a:moveTo>
                <a:cubicBezTo>
                  <a:pt x="74" y="28"/>
                  <a:pt x="74" y="28"/>
                  <a:pt x="74" y="28"/>
                </a:cubicBezTo>
                <a:cubicBezTo>
                  <a:pt x="63" y="31"/>
                  <a:pt x="55" y="42"/>
                  <a:pt x="55" y="52"/>
                </a:cubicBezTo>
                <a:cubicBezTo>
                  <a:pt x="55" y="138"/>
                  <a:pt x="55" y="138"/>
                  <a:pt x="55" y="138"/>
                </a:cubicBezTo>
                <a:cubicBezTo>
                  <a:pt x="55" y="140"/>
                  <a:pt x="55" y="140"/>
                  <a:pt x="55" y="140"/>
                </a:cubicBezTo>
                <a:cubicBezTo>
                  <a:pt x="55" y="140"/>
                  <a:pt x="49" y="135"/>
                  <a:pt x="36" y="137"/>
                </a:cubicBezTo>
                <a:cubicBezTo>
                  <a:pt x="16" y="140"/>
                  <a:pt x="0" y="155"/>
                  <a:pt x="0" y="171"/>
                </a:cubicBezTo>
                <a:cubicBezTo>
                  <a:pt x="0" y="187"/>
                  <a:pt x="16" y="197"/>
                  <a:pt x="36" y="194"/>
                </a:cubicBezTo>
                <a:cubicBezTo>
                  <a:pt x="56" y="191"/>
                  <a:pt x="70" y="177"/>
                  <a:pt x="70" y="161"/>
                </a:cubicBezTo>
                <a:cubicBezTo>
                  <a:pt x="70" y="86"/>
                  <a:pt x="70" y="86"/>
                  <a:pt x="70" y="86"/>
                </a:cubicBezTo>
                <a:cubicBezTo>
                  <a:pt x="70" y="79"/>
                  <a:pt x="79" y="76"/>
                  <a:pt x="79" y="76"/>
                </a:cubicBezTo>
                <a:cubicBezTo>
                  <a:pt x="152" y="52"/>
                  <a:pt x="152" y="52"/>
                  <a:pt x="152" y="52"/>
                </a:cubicBezTo>
                <a:cubicBezTo>
                  <a:pt x="152" y="52"/>
                  <a:pt x="160" y="50"/>
                  <a:pt x="160" y="57"/>
                </a:cubicBezTo>
                <a:cubicBezTo>
                  <a:pt x="160" y="117"/>
                  <a:pt x="160" y="117"/>
                  <a:pt x="160" y="117"/>
                </a:cubicBezTo>
                <a:cubicBezTo>
                  <a:pt x="160" y="118"/>
                  <a:pt x="160" y="118"/>
                  <a:pt x="160" y="118"/>
                </a:cubicBezTo>
                <a:cubicBezTo>
                  <a:pt x="160" y="118"/>
                  <a:pt x="153" y="113"/>
                  <a:pt x="139" y="115"/>
                </a:cubicBezTo>
                <a:cubicBezTo>
                  <a:pt x="120" y="117"/>
                  <a:pt x="104" y="132"/>
                  <a:pt x="104" y="148"/>
                </a:cubicBezTo>
                <a:cubicBezTo>
                  <a:pt x="104" y="164"/>
                  <a:pt x="120" y="174"/>
                  <a:pt x="139" y="172"/>
                </a:cubicBezTo>
                <a:cubicBezTo>
                  <a:pt x="159" y="169"/>
                  <a:pt x="175" y="154"/>
                  <a:pt x="175" y="138"/>
                </a:cubicBezTo>
                <a:cubicBezTo>
                  <a:pt x="175" y="16"/>
                  <a:pt x="175" y="16"/>
                  <a:pt x="175" y="16"/>
                </a:cubicBezTo>
                <a:cubicBezTo>
                  <a:pt x="175" y="6"/>
                  <a:pt x="167" y="0"/>
                  <a:pt x="157" y="3"/>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8" name="Freeform 30"/>
          <p:cNvSpPr>
            <a:spLocks/>
          </p:cNvSpPr>
          <p:nvPr/>
        </p:nvSpPr>
        <p:spPr bwMode="auto">
          <a:xfrm>
            <a:off x="5570953" y="4610084"/>
            <a:ext cx="357730" cy="270036"/>
          </a:xfrm>
          <a:custGeom>
            <a:avLst/>
            <a:gdLst>
              <a:gd name="T0" fmla="*/ 192 w 389"/>
              <a:gd name="T1" fmla="*/ 293 h 293"/>
              <a:gd name="T2" fmla="*/ 183 w 389"/>
              <a:gd name="T3" fmla="*/ 285 h 293"/>
              <a:gd name="T4" fmla="*/ 235 w 389"/>
              <a:gd name="T5" fmla="*/ 233 h 293"/>
              <a:gd name="T6" fmla="*/ 145 w 389"/>
              <a:gd name="T7" fmla="*/ 238 h 293"/>
              <a:gd name="T8" fmla="*/ 141 w 389"/>
              <a:gd name="T9" fmla="*/ 241 h 293"/>
              <a:gd name="T10" fmla="*/ 88 w 389"/>
              <a:gd name="T11" fmla="*/ 188 h 293"/>
              <a:gd name="T12" fmla="*/ 93 w 389"/>
              <a:gd name="T13" fmla="*/ 184 h 293"/>
              <a:gd name="T14" fmla="*/ 288 w 389"/>
              <a:gd name="T15" fmla="*/ 180 h 293"/>
              <a:gd name="T16" fmla="*/ 325 w 389"/>
              <a:gd name="T17" fmla="*/ 144 h 293"/>
              <a:gd name="T18" fmla="*/ 254 w 389"/>
              <a:gd name="T19" fmla="*/ 102 h 293"/>
              <a:gd name="T20" fmla="*/ 56 w 389"/>
              <a:gd name="T21" fmla="*/ 149 h 293"/>
              <a:gd name="T22" fmla="*/ 52 w 389"/>
              <a:gd name="T23" fmla="*/ 152 h 293"/>
              <a:gd name="T24" fmla="*/ 0 w 389"/>
              <a:gd name="T25" fmla="*/ 101 h 293"/>
              <a:gd name="T26" fmla="*/ 4 w 389"/>
              <a:gd name="T27" fmla="*/ 96 h 293"/>
              <a:gd name="T28" fmla="*/ 120 w 389"/>
              <a:gd name="T29" fmla="*/ 26 h 293"/>
              <a:gd name="T30" fmla="*/ 389 w 389"/>
              <a:gd name="T31" fmla="*/ 96 h 293"/>
              <a:gd name="T32" fmla="*/ 381 w 389"/>
              <a:gd name="T33" fmla="*/ 105 h 293"/>
              <a:gd name="T34" fmla="*/ 124 w 389"/>
              <a:gd name="T35" fmla="*/ 38 h 293"/>
              <a:gd name="T36" fmla="*/ 17 w 389"/>
              <a:gd name="T37" fmla="*/ 101 h 293"/>
              <a:gd name="T38" fmla="*/ 53 w 389"/>
              <a:gd name="T39" fmla="*/ 136 h 293"/>
              <a:gd name="T40" fmla="*/ 258 w 389"/>
              <a:gd name="T41" fmla="*/ 91 h 293"/>
              <a:gd name="T42" fmla="*/ 338 w 389"/>
              <a:gd name="T43" fmla="*/ 140 h 293"/>
              <a:gd name="T44" fmla="*/ 342 w 389"/>
              <a:gd name="T45" fmla="*/ 144 h 293"/>
              <a:gd name="T46" fmla="*/ 288 w 389"/>
              <a:gd name="T47" fmla="*/ 197 h 293"/>
              <a:gd name="T48" fmla="*/ 284 w 389"/>
              <a:gd name="T49" fmla="*/ 193 h 293"/>
              <a:gd name="T50" fmla="*/ 106 w 389"/>
              <a:gd name="T51" fmla="*/ 189 h 293"/>
              <a:gd name="T52" fmla="*/ 142 w 389"/>
              <a:gd name="T53" fmla="*/ 225 h 293"/>
              <a:gd name="T54" fmla="*/ 248 w 389"/>
              <a:gd name="T55" fmla="*/ 229 h 293"/>
              <a:gd name="T56" fmla="*/ 252 w 389"/>
              <a:gd name="T57" fmla="*/ 233 h 293"/>
              <a:gd name="T58" fmla="*/ 192 w 389"/>
              <a:gd name="T5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293">
                <a:moveTo>
                  <a:pt x="192" y="293"/>
                </a:moveTo>
                <a:cubicBezTo>
                  <a:pt x="183" y="285"/>
                  <a:pt x="183" y="285"/>
                  <a:pt x="183" y="285"/>
                </a:cubicBezTo>
                <a:cubicBezTo>
                  <a:pt x="235" y="233"/>
                  <a:pt x="235" y="233"/>
                  <a:pt x="235" y="233"/>
                </a:cubicBezTo>
                <a:cubicBezTo>
                  <a:pt x="224" y="223"/>
                  <a:pt x="191" y="201"/>
                  <a:pt x="145" y="238"/>
                </a:cubicBezTo>
                <a:cubicBezTo>
                  <a:pt x="141" y="241"/>
                  <a:pt x="141" y="241"/>
                  <a:pt x="141" y="241"/>
                </a:cubicBezTo>
                <a:cubicBezTo>
                  <a:pt x="88" y="188"/>
                  <a:pt x="88" y="188"/>
                  <a:pt x="88" y="188"/>
                </a:cubicBezTo>
                <a:cubicBezTo>
                  <a:pt x="93" y="184"/>
                  <a:pt x="93" y="184"/>
                  <a:pt x="93" y="184"/>
                </a:cubicBezTo>
                <a:cubicBezTo>
                  <a:pt x="94" y="183"/>
                  <a:pt x="202" y="101"/>
                  <a:pt x="288" y="180"/>
                </a:cubicBezTo>
                <a:cubicBezTo>
                  <a:pt x="325" y="144"/>
                  <a:pt x="325" y="144"/>
                  <a:pt x="325" y="144"/>
                </a:cubicBezTo>
                <a:cubicBezTo>
                  <a:pt x="316" y="135"/>
                  <a:pt x="291" y="114"/>
                  <a:pt x="254" y="102"/>
                </a:cubicBezTo>
                <a:cubicBezTo>
                  <a:pt x="191" y="82"/>
                  <a:pt x="124" y="97"/>
                  <a:pt x="56" y="149"/>
                </a:cubicBezTo>
                <a:cubicBezTo>
                  <a:pt x="52" y="152"/>
                  <a:pt x="52" y="152"/>
                  <a:pt x="52" y="152"/>
                </a:cubicBezTo>
                <a:cubicBezTo>
                  <a:pt x="0" y="101"/>
                  <a:pt x="0" y="101"/>
                  <a:pt x="0" y="101"/>
                </a:cubicBezTo>
                <a:cubicBezTo>
                  <a:pt x="4" y="96"/>
                  <a:pt x="4" y="96"/>
                  <a:pt x="4" y="96"/>
                </a:cubicBezTo>
                <a:cubicBezTo>
                  <a:pt x="6" y="94"/>
                  <a:pt x="50" y="49"/>
                  <a:pt x="120" y="26"/>
                </a:cubicBezTo>
                <a:cubicBezTo>
                  <a:pt x="185" y="5"/>
                  <a:pt x="284" y="0"/>
                  <a:pt x="389" y="96"/>
                </a:cubicBezTo>
                <a:cubicBezTo>
                  <a:pt x="381" y="105"/>
                  <a:pt x="381" y="105"/>
                  <a:pt x="381" y="105"/>
                </a:cubicBezTo>
                <a:cubicBezTo>
                  <a:pt x="300" y="31"/>
                  <a:pt x="213" y="8"/>
                  <a:pt x="124" y="38"/>
                </a:cubicBezTo>
                <a:cubicBezTo>
                  <a:pt x="69" y="56"/>
                  <a:pt x="29" y="89"/>
                  <a:pt x="17" y="101"/>
                </a:cubicBezTo>
                <a:cubicBezTo>
                  <a:pt x="53" y="136"/>
                  <a:pt x="53" y="136"/>
                  <a:pt x="53" y="136"/>
                </a:cubicBezTo>
                <a:cubicBezTo>
                  <a:pt x="102" y="100"/>
                  <a:pt x="177" y="64"/>
                  <a:pt x="258" y="91"/>
                </a:cubicBezTo>
                <a:cubicBezTo>
                  <a:pt x="308" y="107"/>
                  <a:pt x="337" y="139"/>
                  <a:pt x="338" y="140"/>
                </a:cubicBezTo>
                <a:cubicBezTo>
                  <a:pt x="342" y="144"/>
                  <a:pt x="342" y="144"/>
                  <a:pt x="342" y="144"/>
                </a:cubicBezTo>
                <a:cubicBezTo>
                  <a:pt x="288" y="197"/>
                  <a:pt x="288" y="197"/>
                  <a:pt x="288" y="197"/>
                </a:cubicBezTo>
                <a:cubicBezTo>
                  <a:pt x="284" y="193"/>
                  <a:pt x="284" y="193"/>
                  <a:pt x="284" y="193"/>
                </a:cubicBezTo>
                <a:cubicBezTo>
                  <a:pt x="215" y="125"/>
                  <a:pt x="129" y="174"/>
                  <a:pt x="106" y="189"/>
                </a:cubicBezTo>
                <a:cubicBezTo>
                  <a:pt x="142" y="225"/>
                  <a:pt x="142" y="225"/>
                  <a:pt x="142" y="225"/>
                </a:cubicBezTo>
                <a:cubicBezTo>
                  <a:pt x="204" y="179"/>
                  <a:pt x="247" y="229"/>
                  <a:pt x="248" y="229"/>
                </a:cubicBezTo>
                <a:cubicBezTo>
                  <a:pt x="252" y="233"/>
                  <a:pt x="252" y="233"/>
                  <a:pt x="252" y="233"/>
                </a:cubicBezTo>
                <a:lnTo>
                  <a:pt x="192" y="293"/>
                </a:lnTo>
                <a:close/>
              </a:path>
            </a:pathLst>
          </a:custGeom>
          <a:solidFill>
            <a:srgbClr val="B4DE2C"/>
          </a:solidFill>
          <a:ln w="12700">
            <a:solidFill>
              <a:schemeClr val="bg1"/>
            </a:solidFill>
          </a:ln>
        </p:spPr>
        <p:txBody>
          <a:bodyPr vert="horz" wrap="square" lIns="121920" tIns="60960" rIns="121920" bIns="60960" numCol="1" anchor="t" anchorCtr="0" compatLnSpc="1">
            <a:prstTxWarp prst="textNoShape">
              <a:avLst/>
            </a:prstTxWarp>
          </a:bodyPr>
          <a:lstStyle/>
          <a:p>
            <a:endParaRPr lang="id-ID" sz="2400"/>
          </a:p>
        </p:txBody>
      </p:sp>
      <p:grpSp>
        <p:nvGrpSpPr>
          <p:cNvPr id="209" name="Group 208"/>
          <p:cNvGrpSpPr/>
          <p:nvPr/>
        </p:nvGrpSpPr>
        <p:grpSpPr>
          <a:xfrm>
            <a:off x="6356058" y="2047863"/>
            <a:ext cx="323404" cy="390193"/>
            <a:chOff x="134906" y="3220464"/>
            <a:chExt cx="730251" cy="881063"/>
          </a:xfrm>
          <a:noFill/>
        </p:grpSpPr>
        <p:sp>
          <p:nvSpPr>
            <p:cNvPr id="210"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1"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2"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3"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4"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5"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216" name="Group 215"/>
          <p:cNvGrpSpPr/>
          <p:nvPr/>
        </p:nvGrpSpPr>
        <p:grpSpPr>
          <a:xfrm>
            <a:off x="5218021" y="1508125"/>
            <a:ext cx="182816" cy="240000"/>
            <a:chOff x="139667" y="3898841"/>
            <a:chExt cx="669925" cy="879475"/>
          </a:xfrm>
        </p:grpSpPr>
        <p:sp>
          <p:nvSpPr>
            <p:cNvPr id="217" name="Freeform 43"/>
            <p:cNvSpPr>
              <a:spLocks/>
            </p:cNvSpPr>
            <p:nvPr/>
          </p:nvSpPr>
          <p:spPr bwMode="auto">
            <a:xfrm>
              <a:off x="139667" y="3898841"/>
              <a:ext cx="669925" cy="879475"/>
            </a:xfrm>
            <a:custGeom>
              <a:avLst/>
              <a:gdLst>
                <a:gd name="T0" fmla="*/ 176 w 176"/>
                <a:gd name="T1" fmla="*/ 212 h 232"/>
                <a:gd name="T2" fmla="*/ 156 w 176"/>
                <a:gd name="T3" fmla="*/ 232 h 232"/>
                <a:gd name="T4" fmla="*/ 20 w 176"/>
                <a:gd name="T5" fmla="*/ 232 h 232"/>
                <a:gd name="T6" fmla="*/ 0 w 176"/>
                <a:gd name="T7" fmla="*/ 212 h 232"/>
                <a:gd name="T8" fmla="*/ 0 w 176"/>
                <a:gd name="T9" fmla="*/ 20 h 232"/>
                <a:gd name="T10" fmla="*/ 20 w 176"/>
                <a:gd name="T11" fmla="*/ 0 h 232"/>
                <a:gd name="T12" fmla="*/ 156 w 176"/>
                <a:gd name="T13" fmla="*/ 0 h 232"/>
                <a:gd name="T14" fmla="*/ 176 w 176"/>
                <a:gd name="T15" fmla="*/ 20 h 232"/>
                <a:gd name="T16" fmla="*/ 176 w 176"/>
                <a:gd name="T17" fmla="*/ 2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232">
                  <a:moveTo>
                    <a:pt x="176" y="212"/>
                  </a:moveTo>
                  <a:cubicBezTo>
                    <a:pt x="176" y="223"/>
                    <a:pt x="167" y="232"/>
                    <a:pt x="156" y="232"/>
                  </a:cubicBezTo>
                  <a:cubicBezTo>
                    <a:pt x="20" y="232"/>
                    <a:pt x="20" y="232"/>
                    <a:pt x="20" y="232"/>
                  </a:cubicBezTo>
                  <a:cubicBezTo>
                    <a:pt x="9" y="232"/>
                    <a:pt x="0" y="223"/>
                    <a:pt x="0" y="212"/>
                  </a:cubicBezTo>
                  <a:cubicBezTo>
                    <a:pt x="0" y="20"/>
                    <a:pt x="0" y="20"/>
                    <a:pt x="0" y="20"/>
                  </a:cubicBezTo>
                  <a:cubicBezTo>
                    <a:pt x="0" y="9"/>
                    <a:pt x="9" y="0"/>
                    <a:pt x="20" y="0"/>
                  </a:cubicBezTo>
                  <a:cubicBezTo>
                    <a:pt x="156" y="0"/>
                    <a:pt x="156" y="0"/>
                    <a:pt x="156" y="0"/>
                  </a:cubicBezTo>
                  <a:cubicBezTo>
                    <a:pt x="167" y="0"/>
                    <a:pt x="176" y="9"/>
                    <a:pt x="176" y="20"/>
                  </a:cubicBezTo>
                  <a:lnTo>
                    <a:pt x="176" y="212"/>
                  </a:lnTo>
                  <a:close/>
                </a:path>
              </a:pathLst>
            </a:cu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8" name="Rectangle 44"/>
            <p:cNvSpPr>
              <a:spLocks noChangeArrowheads="1"/>
            </p:cNvSpPr>
            <p:nvPr/>
          </p:nvSpPr>
          <p:spPr bwMode="auto">
            <a:xfrm>
              <a:off x="230154" y="4019491"/>
              <a:ext cx="487362" cy="577850"/>
            </a:xfrm>
            <a:prstGeom prst="rect">
              <a:avLst/>
            </a:pr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9" name="Oval 46"/>
            <p:cNvSpPr>
              <a:spLocks noChangeArrowheads="1"/>
            </p:cNvSpPr>
            <p:nvPr/>
          </p:nvSpPr>
          <p:spPr bwMode="auto">
            <a:xfrm>
              <a:off x="444467" y="4657666"/>
              <a:ext cx="60325" cy="60325"/>
            </a:xfrm>
            <a:prstGeom prst="ellipse">
              <a:avLst/>
            </a:pr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220" name="Group 219"/>
          <p:cNvGrpSpPr/>
          <p:nvPr/>
        </p:nvGrpSpPr>
        <p:grpSpPr>
          <a:xfrm>
            <a:off x="6756560" y="3269623"/>
            <a:ext cx="199685" cy="304754"/>
            <a:chOff x="6553" y="1835403"/>
            <a:chExt cx="576263" cy="879476"/>
          </a:xfrm>
        </p:grpSpPr>
        <p:sp>
          <p:nvSpPr>
            <p:cNvPr id="221"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2"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3" name="Line 52"/>
            <p:cNvSpPr>
              <a:spLocks noChangeShapeType="1"/>
            </p:cNvSpPr>
            <p:nvPr/>
          </p:nvSpPr>
          <p:spPr bwMode="auto">
            <a:xfrm>
              <a:off x="292303" y="2291016"/>
              <a:ext cx="0" cy="4238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4" name="Oval 53"/>
            <p:cNvSpPr>
              <a:spLocks noChangeArrowheads="1"/>
            </p:cNvSpPr>
            <p:nvPr/>
          </p:nvSpPr>
          <p:spPr bwMode="auto">
            <a:xfrm>
              <a:off x="216103" y="2138616"/>
              <a:ext cx="152400" cy="152400"/>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225" name="Group 224"/>
          <p:cNvGrpSpPr/>
          <p:nvPr/>
        </p:nvGrpSpPr>
        <p:grpSpPr>
          <a:xfrm>
            <a:off x="7387677" y="2666722"/>
            <a:ext cx="246130" cy="162605"/>
            <a:chOff x="17463" y="11113"/>
            <a:chExt cx="879475" cy="581025"/>
          </a:xfrm>
        </p:grpSpPr>
        <p:sp>
          <p:nvSpPr>
            <p:cNvPr id="226" name="Freeform 5"/>
            <p:cNvSpPr>
              <a:spLocks/>
            </p:cNvSpPr>
            <p:nvPr/>
          </p:nvSpPr>
          <p:spPr bwMode="auto">
            <a:xfrm>
              <a:off x="17463" y="11113"/>
              <a:ext cx="879475" cy="581025"/>
            </a:xfrm>
            <a:custGeom>
              <a:avLst/>
              <a:gdLst>
                <a:gd name="T0" fmla="*/ 232 w 232"/>
                <a:gd name="T1" fmla="*/ 136 h 152"/>
                <a:gd name="T2" fmla="*/ 216 w 232"/>
                <a:gd name="T3" fmla="*/ 152 h 152"/>
                <a:gd name="T4" fmla="*/ 16 w 232"/>
                <a:gd name="T5" fmla="*/ 152 h 152"/>
                <a:gd name="T6" fmla="*/ 0 w 232"/>
                <a:gd name="T7" fmla="*/ 136 h 152"/>
                <a:gd name="T8" fmla="*/ 0 w 232"/>
                <a:gd name="T9" fmla="*/ 16 h 152"/>
                <a:gd name="T10" fmla="*/ 16 w 232"/>
                <a:gd name="T11" fmla="*/ 0 h 152"/>
                <a:gd name="T12" fmla="*/ 216 w 232"/>
                <a:gd name="T13" fmla="*/ 0 h 152"/>
                <a:gd name="T14" fmla="*/ 232 w 232"/>
                <a:gd name="T15" fmla="*/ 16 h 152"/>
                <a:gd name="T16" fmla="*/ 232 w 232"/>
                <a:gd name="T17"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152">
                  <a:moveTo>
                    <a:pt x="232" y="136"/>
                  </a:moveTo>
                  <a:cubicBezTo>
                    <a:pt x="232" y="145"/>
                    <a:pt x="224" y="152"/>
                    <a:pt x="216" y="152"/>
                  </a:cubicBezTo>
                  <a:cubicBezTo>
                    <a:pt x="16" y="152"/>
                    <a:pt x="16" y="152"/>
                    <a:pt x="16" y="152"/>
                  </a:cubicBezTo>
                  <a:cubicBezTo>
                    <a:pt x="8" y="152"/>
                    <a:pt x="0" y="145"/>
                    <a:pt x="0" y="136"/>
                  </a:cubicBezTo>
                  <a:cubicBezTo>
                    <a:pt x="0" y="16"/>
                    <a:pt x="0" y="16"/>
                    <a:pt x="0" y="16"/>
                  </a:cubicBezTo>
                  <a:cubicBezTo>
                    <a:pt x="0" y="8"/>
                    <a:pt x="8" y="0"/>
                    <a:pt x="16" y="0"/>
                  </a:cubicBezTo>
                  <a:cubicBezTo>
                    <a:pt x="216" y="0"/>
                    <a:pt x="216" y="0"/>
                    <a:pt x="216" y="0"/>
                  </a:cubicBezTo>
                  <a:cubicBezTo>
                    <a:pt x="224" y="0"/>
                    <a:pt x="232" y="8"/>
                    <a:pt x="232" y="16"/>
                  </a:cubicBezTo>
                  <a:lnTo>
                    <a:pt x="232" y="136"/>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7" name="Freeform 6"/>
            <p:cNvSpPr>
              <a:spLocks/>
            </p:cNvSpPr>
            <p:nvPr/>
          </p:nvSpPr>
          <p:spPr bwMode="auto">
            <a:xfrm>
              <a:off x="138113" y="165100"/>
              <a:ext cx="638175" cy="212725"/>
            </a:xfrm>
            <a:custGeom>
              <a:avLst/>
              <a:gdLst>
                <a:gd name="T0" fmla="*/ 402 w 402"/>
                <a:gd name="T1" fmla="*/ 0 h 134"/>
                <a:gd name="T2" fmla="*/ 201 w 402"/>
                <a:gd name="T3" fmla="*/ 134 h 134"/>
                <a:gd name="T4" fmla="*/ 0 w 402"/>
                <a:gd name="T5" fmla="*/ 0 h 134"/>
              </a:gdLst>
              <a:ahLst/>
              <a:cxnLst>
                <a:cxn ang="0">
                  <a:pos x="T0" y="T1"/>
                </a:cxn>
                <a:cxn ang="0">
                  <a:pos x="T2" y="T3"/>
                </a:cxn>
                <a:cxn ang="0">
                  <a:pos x="T4" y="T5"/>
                </a:cxn>
              </a:cxnLst>
              <a:rect l="0" t="0" r="r" b="b"/>
              <a:pathLst>
                <a:path w="402" h="134">
                  <a:moveTo>
                    <a:pt x="402" y="0"/>
                  </a:moveTo>
                  <a:lnTo>
                    <a:pt x="201" y="134"/>
                  </a:lnTo>
                  <a:lnTo>
                    <a:pt x="0"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8" name="Line 7"/>
            <p:cNvSpPr>
              <a:spLocks noChangeShapeType="1"/>
            </p:cNvSpPr>
            <p:nvPr/>
          </p:nvSpPr>
          <p:spPr bwMode="auto">
            <a:xfrm flipV="1">
              <a:off x="138113" y="363538"/>
              <a:ext cx="136525" cy="92075"/>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9" name="Line 8"/>
            <p:cNvSpPr>
              <a:spLocks noChangeShapeType="1"/>
            </p:cNvSpPr>
            <p:nvPr/>
          </p:nvSpPr>
          <p:spPr bwMode="auto">
            <a:xfrm flipH="1" flipV="1">
              <a:off x="639763" y="363538"/>
              <a:ext cx="136525" cy="92075"/>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230" name="Freeform 12"/>
          <p:cNvSpPr>
            <a:spLocks noEditPoints="1"/>
          </p:cNvSpPr>
          <p:nvPr/>
        </p:nvSpPr>
        <p:spPr bwMode="auto">
          <a:xfrm>
            <a:off x="6410036" y="4271712"/>
            <a:ext cx="253580" cy="210222"/>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31" name="Group 230"/>
          <p:cNvGrpSpPr/>
          <p:nvPr/>
        </p:nvGrpSpPr>
        <p:grpSpPr>
          <a:xfrm>
            <a:off x="6814341" y="2638592"/>
            <a:ext cx="292025" cy="292025"/>
            <a:chOff x="2501147" y="287196"/>
            <a:chExt cx="879475" cy="879475"/>
          </a:xfrm>
        </p:grpSpPr>
        <p:sp>
          <p:nvSpPr>
            <p:cNvPr id="232" name="Rectangle 19"/>
            <p:cNvSpPr>
              <a:spLocks noChangeArrowheads="1"/>
            </p:cNvSpPr>
            <p:nvPr/>
          </p:nvSpPr>
          <p:spPr bwMode="auto">
            <a:xfrm>
              <a:off x="2501147" y="287196"/>
              <a:ext cx="879475" cy="879475"/>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3" name="Line 20"/>
            <p:cNvSpPr>
              <a:spLocks noChangeShapeType="1"/>
            </p:cNvSpPr>
            <p:nvPr/>
          </p:nvSpPr>
          <p:spPr bwMode="auto">
            <a:xfrm flipV="1">
              <a:off x="2956760" y="560246"/>
              <a:ext cx="0" cy="26193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4" name="Line 21"/>
            <p:cNvSpPr>
              <a:spLocks noChangeShapeType="1"/>
            </p:cNvSpPr>
            <p:nvPr/>
          </p:nvSpPr>
          <p:spPr bwMode="auto">
            <a:xfrm flipV="1">
              <a:off x="3137735" y="742809"/>
              <a:ext cx="0" cy="79375"/>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5" name="Line 22"/>
            <p:cNvSpPr>
              <a:spLocks noChangeShapeType="1"/>
            </p:cNvSpPr>
            <p:nvPr/>
          </p:nvSpPr>
          <p:spPr bwMode="auto">
            <a:xfrm flipV="1">
              <a:off x="2744035" y="399909"/>
              <a:ext cx="0" cy="220663"/>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6" name="Line 23"/>
            <p:cNvSpPr>
              <a:spLocks noChangeShapeType="1"/>
            </p:cNvSpPr>
            <p:nvPr/>
          </p:nvSpPr>
          <p:spPr bwMode="auto">
            <a:xfrm flipV="1">
              <a:off x="2744035" y="680896"/>
              <a:ext cx="0" cy="14128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7" name="Line 24"/>
            <p:cNvSpPr>
              <a:spLocks noChangeShapeType="1"/>
            </p:cNvSpPr>
            <p:nvPr/>
          </p:nvSpPr>
          <p:spPr bwMode="auto">
            <a:xfrm flipV="1">
              <a:off x="3137735" y="399909"/>
              <a:ext cx="0" cy="28098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8" name="Line 25"/>
            <p:cNvSpPr>
              <a:spLocks noChangeShapeType="1"/>
            </p:cNvSpPr>
            <p:nvPr/>
          </p:nvSpPr>
          <p:spPr bwMode="auto">
            <a:xfrm flipV="1">
              <a:off x="2956760" y="399909"/>
              <a:ext cx="0" cy="98425"/>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9" name="Rectangle 26"/>
            <p:cNvSpPr>
              <a:spLocks noChangeArrowheads="1"/>
            </p:cNvSpPr>
            <p:nvPr/>
          </p:nvSpPr>
          <p:spPr bwMode="auto">
            <a:xfrm>
              <a:off x="3077410" y="680896"/>
              <a:ext cx="122238" cy="61913"/>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0" name="Rectangle 27"/>
            <p:cNvSpPr>
              <a:spLocks noChangeArrowheads="1"/>
            </p:cNvSpPr>
            <p:nvPr/>
          </p:nvSpPr>
          <p:spPr bwMode="auto">
            <a:xfrm>
              <a:off x="2894847" y="498334"/>
              <a:ext cx="122238" cy="61913"/>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1" name="Rectangle 28"/>
            <p:cNvSpPr>
              <a:spLocks noChangeArrowheads="1"/>
            </p:cNvSpPr>
            <p:nvPr/>
          </p:nvSpPr>
          <p:spPr bwMode="auto">
            <a:xfrm>
              <a:off x="2682122" y="620571"/>
              <a:ext cx="122238" cy="60325"/>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2" name="Oval 29"/>
            <p:cNvSpPr>
              <a:spLocks noChangeArrowheads="1"/>
            </p:cNvSpPr>
            <p:nvPr/>
          </p:nvSpPr>
          <p:spPr bwMode="auto">
            <a:xfrm>
              <a:off x="3077410"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3" name="Oval 30"/>
            <p:cNvSpPr>
              <a:spLocks noChangeArrowheads="1"/>
            </p:cNvSpPr>
            <p:nvPr/>
          </p:nvSpPr>
          <p:spPr bwMode="auto">
            <a:xfrm>
              <a:off x="2894847"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4" name="Oval 31"/>
            <p:cNvSpPr>
              <a:spLocks noChangeArrowheads="1"/>
            </p:cNvSpPr>
            <p:nvPr/>
          </p:nvSpPr>
          <p:spPr bwMode="auto">
            <a:xfrm>
              <a:off x="2682122"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45" name="Group 244"/>
          <p:cNvGrpSpPr/>
          <p:nvPr/>
        </p:nvGrpSpPr>
        <p:grpSpPr>
          <a:xfrm>
            <a:off x="5775039" y="2652119"/>
            <a:ext cx="303954" cy="293728"/>
            <a:chOff x="20638" y="19050"/>
            <a:chExt cx="849312" cy="820738"/>
          </a:xfrm>
        </p:grpSpPr>
        <p:sp>
          <p:nvSpPr>
            <p:cNvPr id="246" name="Freeform 35"/>
            <p:cNvSpPr>
              <a:spLocks/>
            </p:cNvSpPr>
            <p:nvPr/>
          </p:nvSpPr>
          <p:spPr bwMode="auto">
            <a:xfrm>
              <a:off x="36513" y="719138"/>
              <a:ext cx="817562" cy="120650"/>
            </a:xfrm>
            <a:custGeom>
              <a:avLst/>
              <a:gdLst>
                <a:gd name="T0" fmla="*/ 196 w 216"/>
                <a:gd name="T1" fmla="*/ 32 h 32"/>
                <a:gd name="T2" fmla="*/ 20 w 216"/>
                <a:gd name="T3" fmla="*/ 32 h 32"/>
                <a:gd name="T4" fmla="*/ 20 w 216"/>
                <a:gd name="T5" fmla="*/ 0 h 32"/>
                <a:gd name="T6" fmla="*/ 196 w 216"/>
                <a:gd name="T7" fmla="*/ 0 h 32"/>
                <a:gd name="T8" fmla="*/ 196 w 216"/>
                <a:gd name="T9" fmla="*/ 32 h 32"/>
              </a:gdLst>
              <a:ahLst/>
              <a:cxnLst>
                <a:cxn ang="0">
                  <a:pos x="T0" y="T1"/>
                </a:cxn>
                <a:cxn ang="0">
                  <a:pos x="T2" y="T3"/>
                </a:cxn>
                <a:cxn ang="0">
                  <a:pos x="T4" y="T5"/>
                </a:cxn>
                <a:cxn ang="0">
                  <a:pos x="T6" y="T7"/>
                </a:cxn>
                <a:cxn ang="0">
                  <a:pos x="T8" y="T9"/>
                </a:cxn>
              </a:cxnLst>
              <a:rect l="0" t="0" r="r" b="b"/>
              <a:pathLst>
                <a:path w="216" h="32">
                  <a:moveTo>
                    <a:pt x="196" y="32"/>
                  </a:moveTo>
                  <a:cubicBezTo>
                    <a:pt x="20" y="32"/>
                    <a:pt x="20" y="32"/>
                    <a:pt x="20" y="32"/>
                  </a:cubicBezTo>
                  <a:cubicBezTo>
                    <a:pt x="0" y="32"/>
                    <a:pt x="0" y="0"/>
                    <a:pt x="20" y="0"/>
                  </a:cubicBezTo>
                  <a:cubicBezTo>
                    <a:pt x="196" y="0"/>
                    <a:pt x="196" y="0"/>
                    <a:pt x="196" y="0"/>
                  </a:cubicBezTo>
                  <a:cubicBezTo>
                    <a:pt x="216" y="0"/>
                    <a:pt x="216" y="32"/>
                    <a:pt x="196" y="32"/>
                  </a:cubicBez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7" name="Freeform 36"/>
            <p:cNvSpPr>
              <a:spLocks/>
            </p:cNvSpPr>
            <p:nvPr/>
          </p:nvSpPr>
          <p:spPr bwMode="auto">
            <a:xfrm>
              <a:off x="214313" y="307975"/>
              <a:ext cx="461962" cy="304800"/>
            </a:xfrm>
            <a:custGeom>
              <a:avLst/>
              <a:gdLst>
                <a:gd name="T0" fmla="*/ 118 w 122"/>
                <a:gd name="T1" fmla="*/ 80 h 80"/>
                <a:gd name="T2" fmla="*/ 122 w 122"/>
                <a:gd name="T3" fmla="*/ 59 h 80"/>
                <a:gd name="T4" fmla="*/ 61 w 122"/>
                <a:gd name="T5" fmla="*/ 0 h 80"/>
                <a:gd name="T6" fmla="*/ 0 w 122"/>
                <a:gd name="T7" fmla="*/ 59 h 80"/>
                <a:gd name="T8" fmla="*/ 4 w 122"/>
                <a:gd name="T9" fmla="*/ 79 h 80"/>
              </a:gdLst>
              <a:ahLst/>
              <a:cxnLst>
                <a:cxn ang="0">
                  <a:pos x="T0" y="T1"/>
                </a:cxn>
                <a:cxn ang="0">
                  <a:pos x="T2" y="T3"/>
                </a:cxn>
                <a:cxn ang="0">
                  <a:pos x="T4" y="T5"/>
                </a:cxn>
                <a:cxn ang="0">
                  <a:pos x="T6" y="T7"/>
                </a:cxn>
                <a:cxn ang="0">
                  <a:pos x="T8" y="T9"/>
                </a:cxn>
              </a:cxnLst>
              <a:rect l="0" t="0" r="r" b="b"/>
              <a:pathLst>
                <a:path w="122" h="80">
                  <a:moveTo>
                    <a:pt x="118" y="80"/>
                  </a:moveTo>
                  <a:cubicBezTo>
                    <a:pt x="120" y="73"/>
                    <a:pt x="122" y="66"/>
                    <a:pt x="122" y="59"/>
                  </a:cubicBezTo>
                  <a:cubicBezTo>
                    <a:pt x="122" y="26"/>
                    <a:pt x="94" y="0"/>
                    <a:pt x="61" y="0"/>
                  </a:cubicBezTo>
                  <a:cubicBezTo>
                    <a:pt x="28" y="0"/>
                    <a:pt x="0" y="26"/>
                    <a:pt x="0" y="59"/>
                  </a:cubicBezTo>
                  <a:cubicBezTo>
                    <a:pt x="0" y="66"/>
                    <a:pt x="2" y="73"/>
                    <a:pt x="4" y="79"/>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8" name="Oval 37"/>
            <p:cNvSpPr>
              <a:spLocks noChangeArrowheads="1"/>
            </p:cNvSpPr>
            <p:nvPr/>
          </p:nvSpPr>
          <p:spPr bwMode="auto">
            <a:xfrm>
              <a:off x="354013" y="19050"/>
              <a:ext cx="182562" cy="182563"/>
            </a:xfrm>
            <a:prstGeom prst="ellipse">
              <a:avLst/>
            </a:prstGeom>
            <a:noFill/>
            <a:ln w="12700"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9" name="Line 38"/>
            <p:cNvSpPr>
              <a:spLocks noChangeShapeType="1"/>
            </p:cNvSpPr>
            <p:nvPr/>
          </p:nvSpPr>
          <p:spPr bwMode="auto">
            <a:xfrm>
              <a:off x="354013" y="111125"/>
              <a:ext cx="182562" cy="0"/>
            </a:xfrm>
            <a:prstGeom prst="line">
              <a:avLst/>
            </a:prstGeom>
            <a:noFill/>
            <a:ln w="12700" cap="flat">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0" name="Line 39"/>
            <p:cNvSpPr>
              <a:spLocks noChangeShapeType="1"/>
            </p:cNvSpPr>
            <p:nvPr/>
          </p:nvSpPr>
          <p:spPr bwMode="auto">
            <a:xfrm>
              <a:off x="446088" y="201613"/>
              <a:ext cx="0" cy="106363"/>
            </a:xfrm>
            <a:prstGeom prst="line">
              <a:avLst/>
            </a:prstGeom>
            <a:noFill/>
            <a:ln w="12700" cap="flat">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1" name="Freeform 40"/>
            <p:cNvSpPr>
              <a:spLocks/>
            </p:cNvSpPr>
            <p:nvPr/>
          </p:nvSpPr>
          <p:spPr bwMode="auto">
            <a:xfrm>
              <a:off x="20638" y="307975"/>
              <a:ext cx="849312" cy="411163"/>
            </a:xfrm>
            <a:custGeom>
              <a:avLst/>
              <a:gdLst>
                <a:gd name="T0" fmla="*/ 83 w 224"/>
                <a:gd name="T1" fmla="*/ 7 h 108"/>
                <a:gd name="T2" fmla="*/ 56 w 224"/>
                <a:gd name="T3" fmla="*/ 0 h 108"/>
                <a:gd name="T4" fmla="*/ 0 w 224"/>
                <a:gd name="T5" fmla="*/ 60 h 108"/>
                <a:gd name="T6" fmla="*/ 28 w 224"/>
                <a:gd name="T7" fmla="*/ 108 h 108"/>
                <a:gd name="T8" fmla="*/ 196 w 224"/>
                <a:gd name="T9" fmla="*/ 108 h 108"/>
                <a:gd name="T10" fmla="*/ 224 w 224"/>
                <a:gd name="T11" fmla="*/ 60 h 108"/>
                <a:gd name="T12" fmla="*/ 168 w 224"/>
                <a:gd name="T13" fmla="*/ 0 h 108"/>
                <a:gd name="T14" fmla="*/ 141 w 224"/>
                <a:gd name="T15" fmla="*/ 7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08">
                  <a:moveTo>
                    <a:pt x="83" y="7"/>
                  </a:moveTo>
                  <a:cubicBezTo>
                    <a:pt x="74" y="3"/>
                    <a:pt x="66" y="0"/>
                    <a:pt x="56" y="0"/>
                  </a:cubicBezTo>
                  <a:cubicBezTo>
                    <a:pt x="23" y="0"/>
                    <a:pt x="0" y="27"/>
                    <a:pt x="0" y="60"/>
                  </a:cubicBezTo>
                  <a:cubicBezTo>
                    <a:pt x="0" y="81"/>
                    <a:pt x="12" y="97"/>
                    <a:pt x="28" y="108"/>
                  </a:cubicBezTo>
                  <a:cubicBezTo>
                    <a:pt x="196" y="108"/>
                    <a:pt x="196" y="108"/>
                    <a:pt x="196" y="108"/>
                  </a:cubicBezTo>
                  <a:cubicBezTo>
                    <a:pt x="213" y="97"/>
                    <a:pt x="224" y="81"/>
                    <a:pt x="224" y="60"/>
                  </a:cubicBezTo>
                  <a:cubicBezTo>
                    <a:pt x="224" y="27"/>
                    <a:pt x="201" y="0"/>
                    <a:pt x="168" y="0"/>
                  </a:cubicBezTo>
                  <a:cubicBezTo>
                    <a:pt x="158" y="0"/>
                    <a:pt x="150" y="3"/>
                    <a:pt x="141" y="7"/>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52" name="Group 251"/>
          <p:cNvGrpSpPr/>
          <p:nvPr/>
        </p:nvGrpSpPr>
        <p:grpSpPr>
          <a:xfrm>
            <a:off x="5832609" y="5023628"/>
            <a:ext cx="234301" cy="299084"/>
            <a:chOff x="12701" y="15875"/>
            <a:chExt cx="688975" cy="879475"/>
          </a:xfrm>
        </p:grpSpPr>
        <p:sp>
          <p:nvSpPr>
            <p:cNvPr id="253" name="Freeform 44"/>
            <p:cNvSpPr>
              <a:spLocks/>
            </p:cNvSpPr>
            <p:nvPr/>
          </p:nvSpPr>
          <p:spPr bwMode="auto">
            <a:xfrm>
              <a:off x="546101" y="471488"/>
              <a:ext cx="152400" cy="211138"/>
            </a:xfrm>
            <a:custGeom>
              <a:avLst/>
              <a:gdLst>
                <a:gd name="T0" fmla="*/ 0 w 40"/>
                <a:gd name="T1" fmla="*/ 0 h 56"/>
                <a:gd name="T2" fmla="*/ 12 w 40"/>
                <a:gd name="T3" fmla="*/ 0 h 56"/>
                <a:gd name="T4" fmla="*/ 40 w 40"/>
                <a:gd name="T5" fmla="*/ 28 h 56"/>
                <a:gd name="T6" fmla="*/ 12 w 40"/>
                <a:gd name="T7" fmla="*/ 56 h 56"/>
                <a:gd name="T8" fmla="*/ 0 w 40"/>
                <a:gd name="T9" fmla="*/ 56 h 56"/>
              </a:gdLst>
              <a:ahLst/>
              <a:cxnLst>
                <a:cxn ang="0">
                  <a:pos x="T0" y="T1"/>
                </a:cxn>
                <a:cxn ang="0">
                  <a:pos x="T2" y="T3"/>
                </a:cxn>
                <a:cxn ang="0">
                  <a:pos x="T4" y="T5"/>
                </a:cxn>
                <a:cxn ang="0">
                  <a:pos x="T6" y="T7"/>
                </a:cxn>
                <a:cxn ang="0">
                  <a:pos x="T8" y="T9"/>
                </a:cxn>
              </a:cxnLst>
              <a:rect l="0" t="0" r="r" b="b"/>
              <a:pathLst>
                <a:path w="40" h="56">
                  <a:moveTo>
                    <a:pt x="0" y="0"/>
                  </a:moveTo>
                  <a:cubicBezTo>
                    <a:pt x="12" y="0"/>
                    <a:pt x="12" y="0"/>
                    <a:pt x="12" y="0"/>
                  </a:cubicBezTo>
                  <a:cubicBezTo>
                    <a:pt x="29" y="0"/>
                    <a:pt x="40" y="12"/>
                    <a:pt x="40" y="28"/>
                  </a:cubicBezTo>
                  <a:cubicBezTo>
                    <a:pt x="40" y="44"/>
                    <a:pt x="29" y="56"/>
                    <a:pt x="12" y="56"/>
                  </a:cubicBezTo>
                  <a:cubicBezTo>
                    <a:pt x="0" y="56"/>
                    <a:pt x="0" y="56"/>
                    <a:pt x="0" y="56"/>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4" name="Freeform 45"/>
            <p:cNvSpPr>
              <a:spLocks/>
            </p:cNvSpPr>
            <p:nvPr/>
          </p:nvSpPr>
          <p:spPr bwMode="auto">
            <a:xfrm>
              <a:off x="58738" y="409575"/>
              <a:ext cx="487363" cy="485775"/>
            </a:xfrm>
            <a:custGeom>
              <a:avLst/>
              <a:gdLst>
                <a:gd name="T0" fmla="*/ 128 w 128"/>
                <a:gd name="T1" fmla="*/ 108 h 128"/>
                <a:gd name="T2" fmla="*/ 108 w 128"/>
                <a:gd name="T3" fmla="*/ 128 h 128"/>
                <a:gd name="T4" fmla="*/ 20 w 128"/>
                <a:gd name="T5" fmla="*/ 128 h 128"/>
                <a:gd name="T6" fmla="*/ 0 w 128"/>
                <a:gd name="T7" fmla="*/ 108 h 128"/>
                <a:gd name="T8" fmla="*/ 0 w 128"/>
                <a:gd name="T9" fmla="*/ 0 h 128"/>
                <a:gd name="T10" fmla="*/ 128 w 128"/>
                <a:gd name="T11" fmla="*/ 0 h 128"/>
                <a:gd name="T12" fmla="*/ 128 w 128"/>
                <a:gd name="T13" fmla="*/ 10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128" y="108"/>
                  </a:moveTo>
                  <a:cubicBezTo>
                    <a:pt x="128" y="120"/>
                    <a:pt x="119" y="128"/>
                    <a:pt x="108" y="128"/>
                  </a:cubicBezTo>
                  <a:cubicBezTo>
                    <a:pt x="20" y="128"/>
                    <a:pt x="20" y="128"/>
                    <a:pt x="20" y="128"/>
                  </a:cubicBezTo>
                  <a:cubicBezTo>
                    <a:pt x="9" y="128"/>
                    <a:pt x="0" y="119"/>
                    <a:pt x="0" y="108"/>
                  </a:cubicBezTo>
                  <a:cubicBezTo>
                    <a:pt x="0" y="0"/>
                    <a:pt x="0" y="0"/>
                    <a:pt x="0" y="0"/>
                  </a:cubicBezTo>
                  <a:cubicBezTo>
                    <a:pt x="128" y="0"/>
                    <a:pt x="128" y="0"/>
                    <a:pt x="128" y="0"/>
                  </a:cubicBezTo>
                  <a:lnTo>
                    <a:pt x="128" y="108"/>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5" name="Freeform 46"/>
            <p:cNvSpPr>
              <a:spLocks/>
            </p:cNvSpPr>
            <p:nvPr/>
          </p:nvSpPr>
          <p:spPr bwMode="auto">
            <a:xfrm>
              <a:off x="508001" y="19050"/>
              <a:ext cx="193675" cy="254000"/>
            </a:xfrm>
            <a:custGeom>
              <a:avLst/>
              <a:gdLst>
                <a:gd name="T0" fmla="*/ 12 w 51"/>
                <a:gd name="T1" fmla="*/ 0 h 67"/>
                <a:gd name="T2" fmla="*/ 4 w 51"/>
                <a:gd name="T3" fmla="*/ 33 h 67"/>
                <a:gd name="T4" fmla="*/ 13 w 51"/>
                <a:gd name="T5" fmla="*/ 54 h 67"/>
                <a:gd name="T6" fmla="*/ 12 w 51"/>
                <a:gd name="T7" fmla="*/ 0 h 67"/>
              </a:gdLst>
              <a:ahLst/>
              <a:cxnLst>
                <a:cxn ang="0">
                  <a:pos x="T0" y="T1"/>
                </a:cxn>
                <a:cxn ang="0">
                  <a:pos x="T2" y="T3"/>
                </a:cxn>
                <a:cxn ang="0">
                  <a:pos x="T4" y="T5"/>
                </a:cxn>
                <a:cxn ang="0">
                  <a:pos x="T6" y="T7"/>
                </a:cxn>
              </a:cxnLst>
              <a:rect l="0" t="0" r="r" b="b"/>
              <a:pathLst>
                <a:path w="51" h="67">
                  <a:moveTo>
                    <a:pt x="12" y="0"/>
                  </a:moveTo>
                  <a:cubicBezTo>
                    <a:pt x="23" y="16"/>
                    <a:pt x="7" y="24"/>
                    <a:pt x="4" y="33"/>
                  </a:cubicBezTo>
                  <a:cubicBezTo>
                    <a:pt x="0" y="42"/>
                    <a:pt x="4" y="50"/>
                    <a:pt x="13" y="54"/>
                  </a:cubicBezTo>
                  <a:cubicBezTo>
                    <a:pt x="42" y="67"/>
                    <a:pt x="51" y="9"/>
                    <a:pt x="12" y="0"/>
                  </a:cubicBez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6" name="Line 47"/>
            <p:cNvSpPr>
              <a:spLocks noChangeShapeType="1"/>
            </p:cNvSpPr>
            <p:nvPr/>
          </p:nvSpPr>
          <p:spPr bwMode="auto">
            <a:xfrm flipV="1">
              <a:off x="439738" y="215900"/>
              <a:ext cx="103188" cy="193675"/>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7" name="Line 48"/>
            <p:cNvSpPr>
              <a:spLocks noChangeShapeType="1"/>
            </p:cNvSpPr>
            <p:nvPr/>
          </p:nvSpPr>
          <p:spPr bwMode="auto">
            <a:xfrm flipH="1">
              <a:off x="515938" y="231775"/>
              <a:ext cx="68263" cy="1778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8" name="Freeform 49"/>
            <p:cNvSpPr>
              <a:spLocks/>
            </p:cNvSpPr>
            <p:nvPr/>
          </p:nvSpPr>
          <p:spPr bwMode="auto">
            <a:xfrm>
              <a:off x="12701" y="166688"/>
              <a:ext cx="198438" cy="242888"/>
            </a:xfrm>
            <a:custGeom>
              <a:avLst/>
              <a:gdLst>
                <a:gd name="T0" fmla="*/ 125 w 125"/>
                <a:gd name="T1" fmla="*/ 153 h 153"/>
                <a:gd name="T2" fmla="*/ 48 w 125"/>
                <a:gd name="T3" fmla="*/ 153 h 153"/>
                <a:gd name="T4" fmla="*/ 10 w 125"/>
                <a:gd name="T5" fmla="*/ 77 h 153"/>
                <a:gd name="T6" fmla="*/ 0 w 125"/>
                <a:gd name="T7" fmla="*/ 0 h 153"/>
                <a:gd name="T8" fmla="*/ 67 w 125"/>
                <a:gd name="T9" fmla="*/ 38 h 153"/>
                <a:gd name="T10" fmla="*/ 125 w 125"/>
                <a:gd name="T11" fmla="*/ 153 h 153"/>
              </a:gdLst>
              <a:ahLst/>
              <a:cxnLst>
                <a:cxn ang="0">
                  <a:pos x="T0" y="T1"/>
                </a:cxn>
                <a:cxn ang="0">
                  <a:pos x="T2" y="T3"/>
                </a:cxn>
                <a:cxn ang="0">
                  <a:pos x="T4" y="T5"/>
                </a:cxn>
                <a:cxn ang="0">
                  <a:pos x="T6" y="T7"/>
                </a:cxn>
                <a:cxn ang="0">
                  <a:pos x="T8" y="T9"/>
                </a:cxn>
                <a:cxn ang="0">
                  <a:pos x="T10" y="T11"/>
                </a:cxn>
              </a:cxnLst>
              <a:rect l="0" t="0" r="r" b="b"/>
              <a:pathLst>
                <a:path w="125" h="153">
                  <a:moveTo>
                    <a:pt x="125" y="153"/>
                  </a:moveTo>
                  <a:lnTo>
                    <a:pt x="48" y="153"/>
                  </a:lnTo>
                  <a:lnTo>
                    <a:pt x="10" y="77"/>
                  </a:lnTo>
                  <a:lnTo>
                    <a:pt x="0" y="0"/>
                  </a:lnTo>
                  <a:lnTo>
                    <a:pt x="67" y="38"/>
                  </a:lnTo>
                  <a:lnTo>
                    <a:pt x="125" y="153"/>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9" name="Line 50"/>
            <p:cNvSpPr>
              <a:spLocks noChangeShapeType="1"/>
            </p:cNvSpPr>
            <p:nvPr/>
          </p:nvSpPr>
          <p:spPr bwMode="auto">
            <a:xfrm flipV="1">
              <a:off x="28576" y="227013"/>
              <a:ext cx="90488" cy="61913"/>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0" name="Rectangle 51"/>
            <p:cNvSpPr>
              <a:spLocks noChangeArrowheads="1"/>
            </p:cNvSpPr>
            <p:nvPr/>
          </p:nvSpPr>
          <p:spPr bwMode="auto">
            <a:xfrm>
              <a:off x="241301" y="15875"/>
              <a:ext cx="182563" cy="393700"/>
            </a:xfrm>
            <a:prstGeom prst="rect">
              <a:avLst/>
            </a:pr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1" name="Line 52"/>
            <p:cNvSpPr>
              <a:spLocks noChangeShapeType="1"/>
            </p:cNvSpPr>
            <p:nvPr/>
          </p:nvSpPr>
          <p:spPr bwMode="auto">
            <a:xfrm flipH="1">
              <a:off x="333376" y="106363"/>
              <a:ext cx="90488"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2" name="Line 53"/>
            <p:cNvSpPr>
              <a:spLocks noChangeShapeType="1"/>
            </p:cNvSpPr>
            <p:nvPr/>
          </p:nvSpPr>
          <p:spPr bwMode="auto">
            <a:xfrm flipH="1">
              <a:off x="363538" y="166688"/>
              <a:ext cx="60325"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3" name="Line 54"/>
            <p:cNvSpPr>
              <a:spLocks noChangeShapeType="1"/>
            </p:cNvSpPr>
            <p:nvPr/>
          </p:nvSpPr>
          <p:spPr bwMode="auto">
            <a:xfrm flipH="1">
              <a:off x="333376" y="227013"/>
              <a:ext cx="90488"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4" name="Line 55"/>
            <p:cNvSpPr>
              <a:spLocks noChangeShapeType="1"/>
            </p:cNvSpPr>
            <p:nvPr/>
          </p:nvSpPr>
          <p:spPr bwMode="auto">
            <a:xfrm flipH="1">
              <a:off x="363538" y="319088"/>
              <a:ext cx="60325"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5682241" y="1402307"/>
            <a:ext cx="425879" cy="315950"/>
            <a:chOff x="17463" y="19050"/>
            <a:chExt cx="879476" cy="652463"/>
          </a:xfrm>
        </p:grpSpPr>
        <p:sp>
          <p:nvSpPr>
            <p:cNvPr id="266" name="Freeform 59"/>
            <p:cNvSpPr>
              <a:spLocks/>
            </p:cNvSpPr>
            <p:nvPr/>
          </p:nvSpPr>
          <p:spPr bwMode="auto">
            <a:xfrm>
              <a:off x="17463" y="396875"/>
              <a:ext cx="90488" cy="168275"/>
            </a:xfrm>
            <a:custGeom>
              <a:avLst/>
              <a:gdLst>
                <a:gd name="T0" fmla="*/ 24 w 24"/>
                <a:gd name="T1" fmla="*/ 44 h 44"/>
                <a:gd name="T2" fmla="*/ 0 w 24"/>
                <a:gd name="T3" fmla="*/ 22 h 44"/>
                <a:gd name="T4" fmla="*/ 24 w 24"/>
                <a:gd name="T5" fmla="*/ 0 h 44"/>
              </a:gdLst>
              <a:ahLst/>
              <a:cxnLst>
                <a:cxn ang="0">
                  <a:pos x="T0" y="T1"/>
                </a:cxn>
                <a:cxn ang="0">
                  <a:pos x="T2" y="T3"/>
                </a:cxn>
                <a:cxn ang="0">
                  <a:pos x="T4" y="T5"/>
                </a:cxn>
              </a:cxnLst>
              <a:rect l="0" t="0" r="r" b="b"/>
              <a:pathLst>
                <a:path w="24" h="44">
                  <a:moveTo>
                    <a:pt x="24" y="44"/>
                  </a:moveTo>
                  <a:cubicBezTo>
                    <a:pt x="13" y="44"/>
                    <a:pt x="0" y="40"/>
                    <a:pt x="0" y="22"/>
                  </a:cubicBezTo>
                  <a:cubicBezTo>
                    <a:pt x="0" y="4"/>
                    <a:pt x="13" y="0"/>
                    <a:pt x="24" y="0"/>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7" name="Freeform 60"/>
            <p:cNvSpPr>
              <a:spLocks/>
            </p:cNvSpPr>
            <p:nvPr/>
          </p:nvSpPr>
          <p:spPr bwMode="auto">
            <a:xfrm>
              <a:off x="107951" y="274638"/>
              <a:ext cx="120650" cy="396875"/>
            </a:xfrm>
            <a:custGeom>
              <a:avLst/>
              <a:gdLst>
                <a:gd name="T0" fmla="*/ 32 w 32"/>
                <a:gd name="T1" fmla="*/ 104 h 104"/>
                <a:gd name="T2" fmla="*/ 16 w 32"/>
                <a:gd name="T3" fmla="*/ 104 h 104"/>
                <a:gd name="T4" fmla="*/ 0 w 32"/>
                <a:gd name="T5" fmla="*/ 84 h 104"/>
                <a:gd name="T6" fmla="*/ 0 w 32"/>
                <a:gd name="T7" fmla="*/ 23 h 104"/>
                <a:gd name="T8" fmla="*/ 16 w 32"/>
                <a:gd name="T9" fmla="*/ 0 h 104"/>
                <a:gd name="T10" fmla="*/ 32 w 32"/>
                <a:gd name="T11" fmla="*/ 0 h 104"/>
                <a:gd name="T12" fmla="*/ 32 w 32"/>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32" h="104">
                  <a:moveTo>
                    <a:pt x="32" y="104"/>
                  </a:moveTo>
                  <a:cubicBezTo>
                    <a:pt x="16" y="104"/>
                    <a:pt x="16" y="104"/>
                    <a:pt x="16" y="104"/>
                  </a:cubicBezTo>
                  <a:cubicBezTo>
                    <a:pt x="4" y="104"/>
                    <a:pt x="0" y="96"/>
                    <a:pt x="0" y="84"/>
                  </a:cubicBezTo>
                  <a:cubicBezTo>
                    <a:pt x="0" y="23"/>
                    <a:pt x="0" y="23"/>
                    <a:pt x="0" y="23"/>
                  </a:cubicBezTo>
                  <a:cubicBezTo>
                    <a:pt x="0" y="12"/>
                    <a:pt x="5" y="0"/>
                    <a:pt x="16" y="0"/>
                  </a:cubicBezTo>
                  <a:cubicBezTo>
                    <a:pt x="32" y="0"/>
                    <a:pt x="32" y="0"/>
                    <a:pt x="32" y="0"/>
                  </a:cubicBezTo>
                  <a:lnTo>
                    <a:pt x="32" y="104"/>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8" name="Freeform 61"/>
            <p:cNvSpPr>
              <a:spLocks/>
            </p:cNvSpPr>
            <p:nvPr/>
          </p:nvSpPr>
          <p:spPr bwMode="auto">
            <a:xfrm>
              <a:off x="806451" y="396875"/>
              <a:ext cx="90488" cy="152400"/>
            </a:xfrm>
            <a:custGeom>
              <a:avLst/>
              <a:gdLst>
                <a:gd name="T0" fmla="*/ 0 w 24"/>
                <a:gd name="T1" fmla="*/ 40 h 40"/>
                <a:gd name="T2" fmla="*/ 24 w 24"/>
                <a:gd name="T3" fmla="*/ 20 h 40"/>
                <a:gd name="T4" fmla="*/ 0 w 24"/>
                <a:gd name="T5" fmla="*/ 0 h 40"/>
              </a:gdLst>
              <a:ahLst/>
              <a:cxnLst>
                <a:cxn ang="0">
                  <a:pos x="T0" y="T1"/>
                </a:cxn>
                <a:cxn ang="0">
                  <a:pos x="T2" y="T3"/>
                </a:cxn>
                <a:cxn ang="0">
                  <a:pos x="T4" y="T5"/>
                </a:cxn>
              </a:cxnLst>
              <a:rect l="0" t="0" r="r" b="b"/>
              <a:pathLst>
                <a:path w="24" h="40">
                  <a:moveTo>
                    <a:pt x="0" y="40"/>
                  </a:moveTo>
                  <a:cubicBezTo>
                    <a:pt x="11" y="40"/>
                    <a:pt x="24" y="36"/>
                    <a:pt x="24" y="20"/>
                  </a:cubicBezTo>
                  <a:cubicBezTo>
                    <a:pt x="24" y="4"/>
                    <a:pt x="11" y="0"/>
                    <a:pt x="0" y="0"/>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9" name="Freeform 62"/>
            <p:cNvSpPr>
              <a:spLocks/>
            </p:cNvSpPr>
            <p:nvPr/>
          </p:nvSpPr>
          <p:spPr bwMode="auto">
            <a:xfrm>
              <a:off x="684213" y="274638"/>
              <a:ext cx="122238" cy="396875"/>
            </a:xfrm>
            <a:custGeom>
              <a:avLst/>
              <a:gdLst>
                <a:gd name="T0" fmla="*/ 0 w 32"/>
                <a:gd name="T1" fmla="*/ 104 h 104"/>
                <a:gd name="T2" fmla="*/ 16 w 32"/>
                <a:gd name="T3" fmla="*/ 104 h 104"/>
                <a:gd name="T4" fmla="*/ 32 w 32"/>
                <a:gd name="T5" fmla="*/ 84 h 104"/>
                <a:gd name="T6" fmla="*/ 32 w 32"/>
                <a:gd name="T7" fmla="*/ 23 h 104"/>
                <a:gd name="T8" fmla="*/ 12 w 32"/>
                <a:gd name="T9" fmla="*/ 0 h 104"/>
                <a:gd name="T10" fmla="*/ 0 w 32"/>
                <a:gd name="T11" fmla="*/ 0 h 104"/>
                <a:gd name="T12" fmla="*/ 0 w 32"/>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32" h="104">
                  <a:moveTo>
                    <a:pt x="0" y="104"/>
                  </a:moveTo>
                  <a:cubicBezTo>
                    <a:pt x="16" y="104"/>
                    <a:pt x="16" y="104"/>
                    <a:pt x="16" y="104"/>
                  </a:cubicBezTo>
                  <a:cubicBezTo>
                    <a:pt x="28" y="104"/>
                    <a:pt x="32" y="96"/>
                    <a:pt x="32" y="84"/>
                  </a:cubicBezTo>
                  <a:cubicBezTo>
                    <a:pt x="32" y="23"/>
                    <a:pt x="32" y="23"/>
                    <a:pt x="32" y="23"/>
                  </a:cubicBezTo>
                  <a:cubicBezTo>
                    <a:pt x="32" y="12"/>
                    <a:pt x="24" y="0"/>
                    <a:pt x="12" y="0"/>
                  </a:cubicBezTo>
                  <a:cubicBezTo>
                    <a:pt x="0" y="0"/>
                    <a:pt x="0" y="0"/>
                    <a:pt x="0" y="0"/>
                  </a:cubicBezTo>
                  <a:lnTo>
                    <a:pt x="0" y="104"/>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0" name="Freeform 63"/>
            <p:cNvSpPr>
              <a:spLocks/>
            </p:cNvSpPr>
            <p:nvPr/>
          </p:nvSpPr>
          <p:spPr bwMode="auto">
            <a:xfrm>
              <a:off x="187326" y="19050"/>
              <a:ext cx="539750" cy="255588"/>
            </a:xfrm>
            <a:custGeom>
              <a:avLst/>
              <a:gdLst>
                <a:gd name="T0" fmla="*/ 0 w 142"/>
                <a:gd name="T1" fmla="*/ 67 h 67"/>
                <a:gd name="T2" fmla="*/ 71 w 142"/>
                <a:gd name="T3" fmla="*/ 0 h 67"/>
                <a:gd name="T4" fmla="*/ 142 w 142"/>
                <a:gd name="T5" fmla="*/ 67 h 67"/>
              </a:gdLst>
              <a:ahLst/>
              <a:cxnLst>
                <a:cxn ang="0">
                  <a:pos x="T0" y="T1"/>
                </a:cxn>
                <a:cxn ang="0">
                  <a:pos x="T2" y="T3"/>
                </a:cxn>
                <a:cxn ang="0">
                  <a:pos x="T4" y="T5"/>
                </a:cxn>
              </a:cxnLst>
              <a:rect l="0" t="0" r="r" b="b"/>
              <a:pathLst>
                <a:path w="142" h="67">
                  <a:moveTo>
                    <a:pt x="0" y="67"/>
                  </a:moveTo>
                  <a:cubicBezTo>
                    <a:pt x="0" y="28"/>
                    <a:pt x="32" y="0"/>
                    <a:pt x="71" y="0"/>
                  </a:cubicBezTo>
                  <a:cubicBezTo>
                    <a:pt x="110" y="0"/>
                    <a:pt x="142" y="28"/>
                    <a:pt x="142" y="67"/>
                  </a:cubicBezTo>
                </a:path>
              </a:pathLst>
            </a:custGeom>
            <a:noFill/>
            <a:ln w="12700"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71" name="Group 270"/>
          <p:cNvGrpSpPr/>
          <p:nvPr/>
        </p:nvGrpSpPr>
        <p:grpSpPr>
          <a:xfrm>
            <a:off x="4585765" y="2670578"/>
            <a:ext cx="195270" cy="195270"/>
            <a:chOff x="15875" y="15875"/>
            <a:chExt cx="850901" cy="850901"/>
          </a:xfrm>
        </p:grpSpPr>
        <p:sp>
          <p:nvSpPr>
            <p:cNvPr id="272" name="Freeform 67"/>
            <p:cNvSpPr>
              <a:spLocks/>
            </p:cNvSpPr>
            <p:nvPr/>
          </p:nvSpPr>
          <p:spPr bwMode="auto">
            <a:xfrm>
              <a:off x="182563" y="182563"/>
              <a:ext cx="684213"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3" name="Freeform 68"/>
            <p:cNvSpPr>
              <a:spLocks/>
            </p:cNvSpPr>
            <p:nvPr/>
          </p:nvSpPr>
          <p:spPr bwMode="auto">
            <a:xfrm>
              <a:off x="90488" y="90488"/>
              <a:ext cx="715963"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4" name="Rectangle 69"/>
            <p:cNvSpPr>
              <a:spLocks noChangeArrowheads="1"/>
            </p:cNvSpPr>
            <p:nvPr/>
          </p:nvSpPr>
          <p:spPr bwMode="auto">
            <a:xfrm>
              <a:off x="15875" y="15875"/>
              <a:ext cx="728663" cy="728663"/>
            </a:xfrm>
            <a:prstGeom prst="rect">
              <a:avLst/>
            </a:pr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5" name="Freeform 70"/>
            <p:cNvSpPr>
              <a:spLocks/>
            </p:cNvSpPr>
            <p:nvPr/>
          </p:nvSpPr>
          <p:spPr bwMode="auto">
            <a:xfrm>
              <a:off x="166688" y="28575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6" name="Oval 71"/>
            <p:cNvSpPr>
              <a:spLocks noChangeArrowheads="1"/>
            </p:cNvSpPr>
            <p:nvPr/>
          </p:nvSpPr>
          <p:spPr bwMode="auto">
            <a:xfrm>
              <a:off x="166688" y="128588"/>
              <a:ext cx="119063" cy="119063"/>
            </a:xfrm>
            <a:prstGeom prst="ellipse">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7" name="Line 72"/>
            <p:cNvSpPr>
              <a:spLocks noChangeShapeType="1"/>
            </p:cNvSpPr>
            <p:nvPr/>
          </p:nvSpPr>
          <p:spPr bwMode="auto">
            <a:xfrm flipH="1">
              <a:off x="15875" y="593725"/>
              <a:ext cx="728663"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4950682" y="2914085"/>
            <a:ext cx="394323" cy="394323"/>
            <a:chOff x="15875" y="15875"/>
            <a:chExt cx="879475" cy="879475"/>
          </a:xfrm>
        </p:grpSpPr>
        <p:sp>
          <p:nvSpPr>
            <p:cNvPr id="279" name="Rectangle 76"/>
            <p:cNvSpPr>
              <a:spLocks noChangeArrowheads="1"/>
            </p:cNvSpPr>
            <p:nvPr/>
          </p:nvSpPr>
          <p:spPr bwMode="auto">
            <a:xfrm>
              <a:off x="136525" y="106363"/>
              <a:ext cx="638175" cy="365125"/>
            </a:xfrm>
            <a:prstGeom prst="rect">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0" name="Line 77"/>
            <p:cNvSpPr>
              <a:spLocks noChangeShapeType="1"/>
            </p:cNvSpPr>
            <p:nvPr/>
          </p:nvSpPr>
          <p:spPr bwMode="auto">
            <a:xfrm>
              <a:off x="106363" y="714375"/>
              <a:ext cx="212725"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1" name="Line 78"/>
            <p:cNvSpPr>
              <a:spLocks noChangeShapeType="1"/>
            </p:cNvSpPr>
            <p:nvPr/>
          </p:nvSpPr>
          <p:spPr bwMode="auto">
            <a:xfrm>
              <a:off x="106363" y="774700"/>
              <a:ext cx="90488"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2" name="Rectangle 79"/>
            <p:cNvSpPr>
              <a:spLocks noChangeArrowheads="1"/>
            </p:cNvSpPr>
            <p:nvPr/>
          </p:nvSpPr>
          <p:spPr bwMode="auto">
            <a:xfrm>
              <a:off x="471488" y="682625"/>
              <a:ext cx="333375" cy="61913"/>
            </a:xfrm>
            <a:prstGeom prst="rect">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3" name="Freeform 80"/>
            <p:cNvSpPr>
              <a:spLocks/>
            </p:cNvSpPr>
            <p:nvPr/>
          </p:nvSpPr>
          <p:spPr bwMode="auto">
            <a:xfrm>
              <a:off x="15875" y="622300"/>
              <a:ext cx="879475" cy="273050"/>
            </a:xfrm>
            <a:custGeom>
              <a:avLst/>
              <a:gdLst>
                <a:gd name="T0" fmla="*/ 232 w 232"/>
                <a:gd name="T1" fmla="*/ 16 h 72"/>
                <a:gd name="T2" fmla="*/ 216 w 232"/>
                <a:gd name="T3" fmla="*/ 0 h 72"/>
                <a:gd name="T4" fmla="*/ 16 w 232"/>
                <a:gd name="T5" fmla="*/ 0 h 72"/>
                <a:gd name="T6" fmla="*/ 0 w 232"/>
                <a:gd name="T7" fmla="*/ 16 h 72"/>
                <a:gd name="T8" fmla="*/ 0 w 232"/>
                <a:gd name="T9" fmla="*/ 72 h 72"/>
                <a:gd name="T10" fmla="*/ 232 w 232"/>
                <a:gd name="T11" fmla="*/ 72 h 72"/>
                <a:gd name="T12" fmla="*/ 232 w 232"/>
                <a:gd name="T13" fmla="*/ 16 h 72"/>
              </a:gdLst>
              <a:ahLst/>
              <a:cxnLst>
                <a:cxn ang="0">
                  <a:pos x="T0" y="T1"/>
                </a:cxn>
                <a:cxn ang="0">
                  <a:pos x="T2" y="T3"/>
                </a:cxn>
                <a:cxn ang="0">
                  <a:pos x="T4" y="T5"/>
                </a:cxn>
                <a:cxn ang="0">
                  <a:pos x="T6" y="T7"/>
                </a:cxn>
                <a:cxn ang="0">
                  <a:pos x="T8" y="T9"/>
                </a:cxn>
                <a:cxn ang="0">
                  <a:pos x="T10" y="T11"/>
                </a:cxn>
                <a:cxn ang="0">
                  <a:pos x="T12" y="T13"/>
                </a:cxn>
              </a:cxnLst>
              <a:rect l="0" t="0" r="r" b="b"/>
              <a:pathLst>
                <a:path w="232" h="72">
                  <a:moveTo>
                    <a:pt x="232" y="16"/>
                  </a:moveTo>
                  <a:cubicBezTo>
                    <a:pt x="232" y="7"/>
                    <a:pt x="225" y="0"/>
                    <a:pt x="216" y="0"/>
                  </a:cubicBezTo>
                  <a:cubicBezTo>
                    <a:pt x="16" y="0"/>
                    <a:pt x="16" y="0"/>
                    <a:pt x="16" y="0"/>
                  </a:cubicBezTo>
                  <a:cubicBezTo>
                    <a:pt x="7" y="0"/>
                    <a:pt x="0" y="7"/>
                    <a:pt x="0" y="16"/>
                  </a:cubicBezTo>
                  <a:cubicBezTo>
                    <a:pt x="0" y="72"/>
                    <a:pt x="0" y="72"/>
                    <a:pt x="0" y="72"/>
                  </a:cubicBezTo>
                  <a:cubicBezTo>
                    <a:pt x="232" y="72"/>
                    <a:pt x="232" y="72"/>
                    <a:pt x="232" y="72"/>
                  </a:cubicBezTo>
                  <a:lnTo>
                    <a:pt x="232" y="16"/>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4" name="Freeform 81"/>
            <p:cNvSpPr>
              <a:spLocks/>
            </p:cNvSpPr>
            <p:nvPr/>
          </p:nvSpPr>
          <p:spPr bwMode="auto">
            <a:xfrm>
              <a:off x="46038" y="15875"/>
              <a:ext cx="819150" cy="546100"/>
            </a:xfrm>
            <a:custGeom>
              <a:avLst/>
              <a:gdLst>
                <a:gd name="T0" fmla="*/ 216 w 216"/>
                <a:gd name="T1" fmla="*/ 128 h 144"/>
                <a:gd name="T2" fmla="*/ 200 w 216"/>
                <a:gd name="T3" fmla="*/ 144 h 144"/>
                <a:gd name="T4" fmla="*/ 16 w 216"/>
                <a:gd name="T5" fmla="*/ 144 h 144"/>
                <a:gd name="T6" fmla="*/ 0 w 216"/>
                <a:gd name="T7" fmla="*/ 128 h 144"/>
                <a:gd name="T8" fmla="*/ 0 w 216"/>
                <a:gd name="T9" fmla="*/ 16 h 144"/>
                <a:gd name="T10" fmla="*/ 16 w 216"/>
                <a:gd name="T11" fmla="*/ 0 h 144"/>
                <a:gd name="T12" fmla="*/ 200 w 216"/>
                <a:gd name="T13" fmla="*/ 0 h 144"/>
                <a:gd name="T14" fmla="*/ 216 w 216"/>
                <a:gd name="T15" fmla="*/ 16 h 144"/>
                <a:gd name="T16" fmla="*/ 216 w 216"/>
                <a:gd name="T17" fmla="*/ 12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144">
                  <a:moveTo>
                    <a:pt x="216" y="128"/>
                  </a:moveTo>
                  <a:cubicBezTo>
                    <a:pt x="216" y="137"/>
                    <a:pt x="209" y="144"/>
                    <a:pt x="200" y="144"/>
                  </a:cubicBezTo>
                  <a:cubicBezTo>
                    <a:pt x="16" y="144"/>
                    <a:pt x="16" y="144"/>
                    <a:pt x="16" y="144"/>
                  </a:cubicBezTo>
                  <a:cubicBezTo>
                    <a:pt x="7" y="144"/>
                    <a:pt x="0" y="137"/>
                    <a:pt x="0" y="128"/>
                  </a:cubicBezTo>
                  <a:cubicBezTo>
                    <a:pt x="0" y="16"/>
                    <a:pt x="0" y="16"/>
                    <a:pt x="0" y="16"/>
                  </a:cubicBezTo>
                  <a:cubicBezTo>
                    <a:pt x="0" y="7"/>
                    <a:pt x="7" y="0"/>
                    <a:pt x="16" y="0"/>
                  </a:cubicBezTo>
                  <a:cubicBezTo>
                    <a:pt x="200" y="0"/>
                    <a:pt x="200" y="0"/>
                    <a:pt x="200" y="0"/>
                  </a:cubicBezTo>
                  <a:cubicBezTo>
                    <a:pt x="209" y="0"/>
                    <a:pt x="216" y="7"/>
                    <a:pt x="216" y="16"/>
                  </a:cubicBezTo>
                  <a:lnTo>
                    <a:pt x="216" y="128"/>
                  </a:lnTo>
                  <a:close/>
                </a:path>
              </a:pathLst>
            </a:cu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85" name="Group 284"/>
          <p:cNvGrpSpPr/>
          <p:nvPr/>
        </p:nvGrpSpPr>
        <p:grpSpPr>
          <a:xfrm>
            <a:off x="6288362" y="3698494"/>
            <a:ext cx="330556" cy="330556"/>
            <a:chOff x="15875" y="15875"/>
            <a:chExt cx="879476" cy="879475"/>
          </a:xfrm>
        </p:grpSpPr>
        <p:sp>
          <p:nvSpPr>
            <p:cNvPr id="286" name="Freeform 85"/>
            <p:cNvSpPr>
              <a:spLocks/>
            </p:cNvSpPr>
            <p:nvPr/>
          </p:nvSpPr>
          <p:spPr bwMode="auto">
            <a:xfrm>
              <a:off x="15875" y="15875"/>
              <a:ext cx="515938" cy="879475"/>
            </a:xfrm>
            <a:custGeom>
              <a:avLst/>
              <a:gdLst>
                <a:gd name="T0" fmla="*/ 136 w 136"/>
                <a:gd name="T1" fmla="*/ 16 h 232"/>
                <a:gd name="T2" fmla="*/ 120 w 136"/>
                <a:gd name="T3" fmla="*/ 0 h 232"/>
                <a:gd name="T4" fmla="*/ 16 w 136"/>
                <a:gd name="T5" fmla="*/ 0 h 232"/>
                <a:gd name="T6" fmla="*/ 0 w 136"/>
                <a:gd name="T7" fmla="*/ 16 h 232"/>
                <a:gd name="T8" fmla="*/ 0 w 136"/>
                <a:gd name="T9" fmla="*/ 216 h 232"/>
                <a:gd name="T10" fmla="*/ 16 w 136"/>
                <a:gd name="T11" fmla="*/ 232 h 232"/>
                <a:gd name="T12" fmla="*/ 120 w 136"/>
                <a:gd name="T13" fmla="*/ 232 h 232"/>
                <a:gd name="T14" fmla="*/ 136 w 136"/>
                <a:gd name="T15" fmla="*/ 216 h 232"/>
                <a:gd name="T16" fmla="*/ 136 w 136"/>
                <a:gd name="T17" fmla="*/ 1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32">
                  <a:moveTo>
                    <a:pt x="136" y="16"/>
                  </a:moveTo>
                  <a:cubicBezTo>
                    <a:pt x="136" y="7"/>
                    <a:pt x="129" y="0"/>
                    <a:pt x="120" y="0"/>
                  </a:cubicBezTo>
                  <a:cubicBezTo>
                    <a:pt x="16" y="0"/>
                    <a:pt x="16" y="0"/>
                    <a:pt x="16" y="0"/>
                  </a:cubicBezTo>
                  <a:cubicBezTo>
                    <a:pt x="7" y="0"/>
                    <a:pt x="0" y="7"/>
                    <a:pt x="0" y="16"/>
                  </a:cubicBezTo>
                  <a:cubicBezTo>
                    <a:pt x="0" y="216"/>
                    <a:pt x="0" y="216"/>
                    <a:pt x="0" y="216"/>
                  </a:cubicBezTo>
                  <a:cubicBezTo>
                    <a:pt x="0" y="225"/>
                    <a:pt x="7" y="232"/>
                    <a:pt x="16" y="232"/>
                  </a:cubicBezTo>
                  <a:cubicBezTo>
                    <a:pt x="120" y="232"/>
                    <a:pt x="120" y="232"/>
                    <a:pt x="120" y="232"/>
                  </a:cubicBezTo>
                  <a:cubicBezTo>
                    <a:pt x="129" y="232"/>
                    <a:pt x="136" y="225"/>
                    <a:pt x="136" y="216"/>
                  </a:cubicBezTo>
                  <a:lnTo>
                    <a:pt x="136" y="16"/>
                  </a:lnTo>
                  <a:close/>
                </a:path>
              </a:pathLst>
            </a:cu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7" name="Line 86"/>
            <p:cNvSpPr>
              <a:spLocks noChangeShapeType="1"/>
            </p:cNvSpPr>
            <p:nvPr/>
          </p:nvSpPr>
          <p:spPr bwMode="auto">
            <a:xfrm>
              <a:off x="15875" y="531813"/>
              <a:ext cx="515938"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8" name="Oval 87"/>
            <p:cNvSpPr>
              <a:spLocks noChangeArrowheads="1"/>
            </p:cNvSpPr>
            <p:nvPr/>
          </p:nvSpPr>
          <p:spPr bwMode="auto">
            <a:xfrm>
              <a:off x="182563" y="622300"/>
              <a:ext cx="182563" cy="182563"/>
            </a:xfrm>
            <a:prstGeom prst="ellips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9" name="Freeform 88"/>
            <p:cNvSpPr>
              <a:spLocks/>
            </p:cNvSpPr>
            <p:nvPr/>
          </p:nvSpPr>
          <p:spPr bwMode="auto">
            <a:xfrm>
              <a:off x="242888" y="668338"/>
              <a:ext cx="76200" cy="90488"/>
            </a:xfrm>
            <a:custGeom>
              <a:avLst/>
              <a:gdLst>
                <a:gd name="T0" fmla="*/ 0 w 48"/>
                <a:gd name="T1" fmla="*/ 0 h 57"/>
                <a:gd name="T2" fmla="*/ 0 w 48"/>
                <a:gd name="T3" fmla="*/ 57 h 57"/>
                <a:gd name="T4" fmla="*/ 48 w 48"/>
                <a:gd name="T5" fmla="*/ 29 h 57"/>
                <a:gd name="T6" fmla="*/ 0 w 48"/>
                <a:gd name="T7" fmla="*/ 0 h 57"/>
                <a:gd name="T8" fmla="*/ 0 w 48"/>
                <a:gd name="T9" fmla="*/ 0 h 57"/>
              </a:gdLst>
              <a:ahLst/>
              <a:cxnLst>
                <a:cxn ang="0">
                  <a:pos x="T0" y="T1"/>
                </a:cxn>
                <a:cxn ang="0">
                  <a:pos x="T2" y="T3"/>
                </a:cxn>
                <a:cxn ang="0">
                  <a:pos x="T4" y="T5"/>
                </a:cxn>
                <a:cxn ang="0">
                  <a:pos x="T6" y="T7"/>
                </a:cxn>
                <a:cxn ang="0">
                  <a:pos x="T8" y="T9"/>
                </a:cxn>
              </a:cxnLst>
              <a:rect l="0" t="0" r="r" b="b"/>
              <a:pathLst>
                <a:path w="48" h="57">
                  <a:moveTo>
                    <a:pt x="0" y="0"/>
                  </a:moveTo>
                  <a:lnTo>
                    <a:pt x="0" y="57"/>
                  </a:lnTo>
                  <a:lnTo>
                    <a:pt x="48" y="29"/>
                  </a:lnTo>
                  <a:lnTo>
                    <a:pt x="0" y="0"/>
                  </a:lnTo>
                  <a:lnTo>
                    <a:pt x="0" y="0"/>
                  </a:lnTo>
                  <a:close/>
                </a:path>
              </a:pathLst>
            </a:custGeom>
            <a:solidFill>
              <a:srgbClr val="010101"/>
            </a:solidFill>
            <a:ln w="12700">
              <a:solidFill>
                <a:schemeClr val="bg1">
                  <a:lumMod val="50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Line 89"/>
            <p:cNvSpPr>
              <a:spLocks noChangeShapeType="1"/>
            </p:cNvSpPr>
            <p:nvPr/>
          </p:nvSpPr>
          <p:spPr bwMode="auto">
            <a:xfrm>
              <a:off x="106363" y="43973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1" name="Line 90"/>
            <p:cNvSpPr>
              <a:spLocks noChangeShapeType="1"/>
            </p:cNvSpPr>
            <p:nvPr/>
          </p:nvSpPr>
          <p:spPr bwMode="auto">
            <a:xfrm>
              <a:off x="106363" y="37941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2" name="Line 91"/>
            <p:cNvSpPr>
              <a:spLocks noChangeShapeType="1"/>
            </p:cNvSpPr>
            <p:nvPr/>
          </p:nvSpPr>
          <p:spPr bwMode="auto">
            <a:xfrm>
              <a:off x="106363" y="31908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3" name="Line 92"/>
            <p:cNvSpPr>
              <a:spLocks noChangeShapeType="1"/>
            </p:cNvSpPr>
            <p:nvPr/>
          </p:nvSpPr>
          <p:spPr bwMode="auto">
            <a:xfrm>
              <a:off x="227013" y="439738"/>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4" name="Line 93"/>
            <p:cNvSpPr>
              <a:spLocks noChangeShapeType="1"/>
            </p:cNvSpPr>
            <p:nvPr/>
          </p:nvSpPr>
          <p:spPr bwMode="auto">
            <a:xfrm>
              <a:off x="227013" y="379413"/>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5" name="Line 94"/>
            <p:cNvSpPr>
              <a:spLocks noChangeShapeType="1"/>
            </p:cNvSpPr>
            <p:nvPr/>
          </p:nvSpPr>
          <p:spPr bwMode="auto">
            <a:xfrm>
              <a:off x="227013" y="319088"/>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6" name="Line 95"/>
            <p:cNvSpPr>
              <a:spLocks noChangeShapeType="1"/>
            </p:cNvSpPr>
            <p:nvPr/>
          </p:nvSpPr>
          <p:spPr bwMode="auto">
            <a:xfrm>
              <a:off x="349250" y="43973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7" name="Line 96"/>
            <p:cNvSpPr>
              <a:spLocks noChangeShapeType="1"/>
            </p:cNvSpPr>
            <p:nvPr/>
          </p:nvSpPr>
          <p:spPr bwMode="auto">
            <a:xfrm>
              <a:off x="349250" y="37941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8" name="Line 97"/>
            <p:cNvSpPr>
              <a:spLocks noChangeShapeType="1"/>
            </p:cNvSpPr>
            <p:nvPr/>
          </p:nvSpPr>
          <p:spPr bwMode="auto">
            <a:xfrm>
              <a:off x="349250" y="31908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9" name="Line 98"/>
            <p:cNvSpPr>
              <a:spLocks noChangeShapeType="1"/>
            </p:cNvSpPr>
            <p:nvPr/>
          </p:nvSpPr>
          <p:spPr bwMode="auto">
            <a:xfrm>
              <a:off x="106363" y="25876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0" name="Line 99"/>
            <p:cNvSpPr>
              <a:spLocks noChangeShapeType="1"/>
            </p:cNvSpPr>
            <p:nvPr/>
          </p:nvSpPr>
          <p:spPr bwMode="auto">
            <a:xfrm>
              <a:off x="349250" y="25876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1" name="Line 100"/>
            <p:cNvSpPr>
              <a:spLocks noChangeShapeType="1"/>
            </p:cNvSpPr>
            <p:nvPr/>
          </p:nvSpPr>
          <p:spPr bwMode="auto">
            <a:xfrm>
              <a:off x="106363" y="196850"/>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2" name="Freeform 101"/>
            <p:cNvSpPr>
              <a:spLocks/>
            </p:cNvSpPr>
            <p:nvPr/>
          </p:nvSpPr>
          <p:spPr bwMode="auto">
            <a:xfrm>
              <a:off x="804863" y="227013"/>
              <a:ext cx="90488" cy="212725"/>
            </a:xfrm>
            <a:custGeom>
              <a:avLst/>
              <a:gdLst>
                <a:gd name="T0" fmla="*/ 24 w 24"/>
                <a:gd name="T1" fmla="*/ 44 h 56"/>
                <a:gd name="T2" fmla="*/ 12 w 24"/>
                <a:gd name="T3" fmla="*/ 56 h 56"/>
                <a:gd name="T4" fmla="*/ 12 w 24"/>
                <a:gd name="T5" fmla="*/ 56 h 56"/>
                <a:gd name="T6" fmla="*/ 0 w 24"/>
                <a:gd name="T7" fmla="*/ 44 h 56"/>
                <a:gd name="T8" fmla="*/ 0 w 24"/>
                <a:gd name="T9" fmla="*/ 12 h 56"/>
                <a:gd name="T10" fmla="*/ 12 w 24"/>
                <a:gd name="T11" fmla="*/ 0 h 56"/>
                <a:gd name="T12" fmla="*/ 12 w 24"/>
                <a:gd name="T13" fmla="*/ 0 h 56"/>
                <a:gd name="T14" fmla="*/ 24 w 24"/>
                <a:gd name="T15" fmla="*/ 12 h 56"/>
                <a:gd name="T16" fmla="*/ 24 w 24"/>
                <a:gd name="T1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6">
                  <a:moveTo>
                    <a:pt x="24" y="44"/>
                  </a:moveTo>
                  <a:cubicBezTo>
                    <a:pt x="24" y="51"/>
                    <a:pt x="19" y="56"/>
                    <a:pt x="12" y="56"/>
                  </a:cubicBezTo>
                  <a:cubicBezTo>
                    <a:pt x="12" y="56"/>
                    <a:pt x="12" y="56"/>
                    <a:pt x="12" y="56"/>
                  </a:cubicBezTo>
                  <a:cubicBezTo>
                    <a:pt x="5" y="56"/>
                    <a:pt x="0" y="51"/>
                    <a:pt x="0" y="44"/>
                  </a:cubicBezTo>
                  <a:cubicBezTo>
                    <a:pt x="0" y="12"/>
                    <a:pt x="0" y="12"/>
                    <a:pt x="0" y="12"/>
                  </a:cubicBezTo>
                  <a:cubicBezTo>
                    <a:pt x="0" y="5"/>
                    <a:pt x="5" y="0"/>
                    <a:pt x="12" y="0"/>
                  </a:cubicBezTo>
                  <a:cubicBezTo>
                    <a:pt x="12" y="0"/>
                    <a:pt x="12" y="0"/>
                    <a:pt x="12" y="0"/>
                  </a:cubicBezTo>
                  <a:cubicBezTo>
                    <a:pt x="19" y="0"/>
                    <a:pt x="24" y="5"/>
                    <a:pt x="24" y="12"/>
                  </a:cubicBezTo>
                  <a:lnTo>
                    <a:pt x="24" y="44"/>
                  </a:lnTo>
                  <a:close/>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3" name="Freeform 102"/>
            <p:cNvSpPr>
              <a:spLocks/>
            </p:cNvSpPr>
            <p:nvPr/>
          </p:nvSpPr>
          <p:spPr bwMode="auto">
            <a:xfrm>
              <a:off x="744538" y="273050"/>
              <a:ext cx="60325" cy="122238"/>
            </a:xfrm>
            <a:custGeom>
              <a:avLst/>
              <a:gdLst>
                <a:gd name="T0" fmla="*/ 16 w 16"/>
                <a:gd name="T1" fmla="*/ 32 h 32"/>
                <a:gd name="T2" fmla="*/ 0 w 16"/>
                <a:gd name="T3" fmla="*/ 16 h 32"/>
                <a:gd name="T4" fmla="*/ 16 w 16"/>
                <a:gd name="T5" fmla="*/ 0 h 32"/>
              </a:gdLst>
              <a:ahLst/>
              <a:cxnLst>
                <a:cxn ang="0">
                  <a:pos x="T0" y="T1"/>
                </a:cxn>
                <a:cxn ang="0">
                  <a:pos x="T2" y="T3"/>
                </a:cxn>
                <a:cxn ang="0">
                  <a:pos x="T4" y="T5"/>
                </a:cxn>
              </a:cxnLst>
              <a:rect l="0" t="0" r="r" b="b"/>
              <a:pathLst>
                <a:path w="16" h="32">
                  <a:moveTo>
                    <a:pt x="16" y="32"/>
                  </a:moveTo>
                  <a:cubicBezTo>
                    <a:pt x="7" y="32"/>
                    <a:pt x="0" y="25"/>
                    <a:pt x="0" y="16"/>
                  </a:cubicBezTo>
                  <a:cubicBezTo>
                    <a:pt x="0" y="7"/>
                    <a:pt x="7" y="0"/>
                    <a:pt x="16" y="0"/>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4" name="Freeform 103"/>
            <p:cNvSpPr>
              <a:spLocks/>
            </p:cNvSpPr>
            <p:nvPr/>
          </p:nvSpPr>
          <p:spPr bwMode="auto">
            <a:xfrm>
              <a:off x="531813" y="133350"/>
              <a:ext cx="333375" cy="682625"/>
            </a:xfrm>
            <a:custGeom>
              <a:avLst/>
              <a:gdLst>
                <a:gd name="T0" fmla="*/ 88 w 88"/>
                <a:gd name="T1" fmla="*/ 80 h 180"/>
                <a:gd name="T2" fmla="*/ 88 w 88"/>
                <a:gd name="T3" fmla="*/ 152 h 180"/>
                <a:gd name="T4" fmla="*/ 60 w 88"/>
                <a:gd name="T5" fmla="*/ 180 h 180"/>
                <a:gd name="T6" fmla="*/ 32 w 88"/>
                <a:gd name="T7" fmla="*/ 152 h 180"/>
                <a:gd name="T8" fmla="*/ 32 w 88"/>
                <a:gd name="T9" fmla="*/ 16 h 180"/>
                <a:gd name="T10" fmla="*/ 16 w 88"/>
                <a:gd name="T11" fmla="*/ 0 h 180"/>
                <a:gd name="T12" fmla="*/ 0 w 88"/>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88" h="180">
                  <a:moveTo>
                    <a:pt x="88" y="80"/>
                  </a:moveTo>
                  <a:cubicBezTo>
                    <a:pt x="88" y="152"/>
                    <a:pt x="88" y="152"/>
                    <a:pt x="88" y="152"/>
                  </a:cubicBezTo>
                  <a:cubicBezTo>
                    <a:pt x="88" y="168"/>
                    <a:pt x="75" y="180"/>
                    <a:pt x="60" y="180"/>
                  </a:cubicBezTo>
                  <a:cubicBezTo>
                    <a:pt x="45" y="180"/>
                    <a:pt x="32" y="168"/>
                    <a:pt x="32" y="152"/>
                  </a:cubicBezTo>
                  <a:cubicBezTo>
                    <a:pt x="32" y="16"/>
                    <a:pt x="32" y="16"/>
                    <a:pt x="32" y="16"/>
                  </a:cubicBezTo>
                  <a:cubicBezTo>
                    <a:pt x="32" y="7"/>
                    <a:pt x="25" y="0"/>
                    <a:pt x="16" y="0"/>
                  </a:cubicBezTo>
                  <a:cubicBezTo>
                    <a:pt x="0" y="0"/>
                    <a:pt x="0" y="0"/>
                    <a:pt x="0" y="0"/>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05" name="Group 304"/>
          <p:cNvGrpSpPr/>
          <p:nvPr/>
        </p:nvGrpSpPr>
        <p:grpSpPr>
          <a:xfrm>
            <a:off x="6163364" y="1199767"/>
            <a:ext cx="182341" cy="153955"/>
            <a:chOff x="-1587" y="0"/>
            <a:chExt cx="866775" cy="731838"/>
          </a:xfrm>
          <a:solidFill>
            <a:schemeClr val="bg1"/>
          </a:solidFill>
        </p:grpSpPr>
        <p:sp>
          <p:nvSpPr>
            <p:cNvPr id="306" name="Freeform 107"/>
            <p:cNvSpPr>
              <a:spLocks/>
            </p:cNvSpPr>
            <p:nvPr/>
          </p:nvSpPr>
          <p:spPr bwMode="auto">
            <a:xfrm>
              <a:off x="-1587" y="503238"/>
              <a:ext cx="866775" cy="228600"/>
            </a:xfrm>
            <a:custGeom>
              <a:avLst/>
              <a:gdLst>
                <a:gd name="T0" fmla="*/ 354 w 546"/>
                <a:gd name="T1" fmla="*/ 74 h 144"/>
                <a:gd name="T2" fmla="*/ 189 w 546"/>
                <a:gd name="T3" fmla="*/ 74 h 144"/>
                <a:gd name="T4" fmla="*/ 189 w 546"/>
                <a:gd name="T5" fmla="*/ 0 h 144"/>
                <a:gd name="T6" fmla="*/ 0 w 546"/>
                <a:gd name="T7" fmla="*/ 0 h 144"/>
                <a:gd name="T8" fmla="*/ 0 w 546"/>
                <a:gd name="T9" fmla="*/ 144 h 144"/>
                <a:gd name="T10" fmla="*/ 546 w 546"/>
                <a:gd name="T11" fmla="*/ 144 h 144"/>
                <a:gd name="T12" fmla="*/ 546 w 546"/>
                <a:gd name="T13" fmla="*/ 0 h 144"/>
                <a:gd name="T14" fmla="*/ 354 w 546"/>
                <a:gd name="T15" fmla="*/ 0 h 144"/>
                <a:gd name="T16" fmla="*/ 354 w 546"/>
                <a:gd name="T17"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44">
                  <a:moveTo>
                    <a:pt x="354" y="74"/>
                  </a:moveTo>
                  <a:lnTo>
                    <a:pt x="189" y="74"/>
                  </a:lnTo>
                  <a:lnTo>
                    <a:pt x="189" y="0"/>
                  </a:lnTo>
                  <a:lnTo>
                    <a:pt x="0" y="0"/>
                  </a:lnTo>
                  <a:lnTo>
                    <a:pt x="0" y="144"/>
                  </a:lnTo>
                  <a:lnTo>
                    <a:pt x="546" y="144"/>
                  </a:lnTo>
                  <a:lnTo>
                    <a:pt x="546" y="0"/>
                  </a:lnTo>
                  <a:lnTo>
                    <a:pt x="354" y="0"/>
                  </a:lnTo>
                  <a:lnTo>
                    <a:pt x="3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Rectangle 108"/>
            <p:cNvSpPr>
              <a:spLocks noChangeArrowheads="1"/>
            </p:cNvSpPr>
            <p:nvPr/>
          </p:nvSpPr>
          <p:spPr bwMode="auto">
            <a:xfrm>
              <a:off x="347663" y="503238"/>
              <a:ext cx="16351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09"/>
            <p:cNvSpPr>
              <a:spLocks noEditPoints="1"/>
            </p:cNvSpPr>
            <p:nvPr/>
          </p:nvSpPr>
          <p:spPr bwMode="auto">
            <a:xfrm>
              <a:off x="-1587" y="0"/>
              <a:ext cx="866775" cy="454025"/>
            </a:xfrm>
            <a:custGeom>
              <a:avLst/>
              <a:gdLst>
                <a:gd name="T0" fmla="*/ 404 w 546"/>
                <a:gd name="T1" fmla="*/ 106 h 286"/>
                <a:gd name="T2" fmla="*/ 404 w 546"/>
                <a:gd name="T3" fmla="*/ 0 h 286"/>
                <a:gd name="T4" fmla="*/ 273 w 546"/>
                <a:gd name="T5" fmla="*/ 0 h 286"/>
                <a:gd name="T6" fmla="*/ 138 w 546"/>
                <a:gd name="T7" fmla="*/ 0 h 286"/>
                <a:gd name="T8" fmla="*/ 138 w 546"/>
                <a:gd name="T9" fmla="*/ 106 h 286"/>
                <a:gd name="T10" fmla="*/ 0 w 546"/>
                <a:gd name="T11" fmla="*/ 106 h 286"/>
                <a:gd name="T12" fmla="*/ 0 w 546"/>
                <a:gd name="T13" fmla="*/ 286 h 286"/>
                <a:gd name="T14" fmla="*/ 189 w 546"/>
                <a:gd name="T15" fmla="*/ 286 h 286"/>
                <a:gd name="T16" fmla="*/ 273 w 546"/>
                <a:gd name="T17" fmla="*/ 286 h 286"/>
                <a:gd name="T18" fmla="*/ 354 w 546"/>
                <a:gd name="T19" fmla="*/ 286 h 286"/>
                <a:gd name="T20" fmla="*/ 546 w 546"/>
                <a:gd name="T21" fmla="*/ 286 h 286"/>
                <a:gd name="T22" fmla="*/ 546 w 546"/>
                <a:gd name="T23" fmla="*/ 106 h 286"/>
                <a:gd name="T24" fmla="*/ 404 w 546"/>
                <a:gd name="T25" fmla="*/ 106 h 286"/>
                <a:gd name="T26" fmla="*/ 359 w 546"/>
                <a:gd name="T27" fmla="*/ 106 h 286"/>
                <a:gd name="T28" fmla="*/ 273 w 546"/>
                <a:gd name="T29" fmla="*/ 106 h 286"/>
                <a:gd name="T30" fmla="*/ 186 w 546"/>
                <a:gd name="T31" fmla="*/ 106 h 286"/>
                <a:gd name="T32" fmla="*/ 186 w 546"/>
                <a:gd name="T33" fmla="*/ 48 h 286"/>
                <a:gd name="T34" fmla="*/ 273 w 546"/>
                <a:gd name="T35" fmla="*/ 48 h 286"/>
                <a:gd name="T36" fmla="*/ 359 w 546"/>
                <a:gd name="T37" fmla="*/ 48 h 286"/>
                <a:gd name="T38" fmla="*/ 359 w 546"/>
                <a:gd name="T39" fmla="*/ 10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6" h="286">
                  <a:moveTo>
                    <a:pt x="404" y="106"/>
                  </a:moveTo>
                  <a:lnTo>
                    <a:pt x="404" y="0"/>
                  </a:lnTo>
                  <a:lnTo>
                    <a:pt x="273" y="0"/>
                  </a:lnTo>
                  <a:lnTo>
                    <a:pt x="138" y="0"/>
                  </a:lnTo>
                  <a:lnTo>
                    <a:pt x="138" y="106"/>
                  </a:lnTo>
                  <a:lnTo>
                    <a:pt x="0" y="106"/>
                  </a:lnTo>
                  <a:lnTo>
                    <a:pt x="0" y="286"/>
                  </a:lnTo>
                  <a:lnTo>
                    <a:pt x="189" y="286"/>
                  </a:lnTo>
                  <a:lnTo>
                    <a:pt x="273" y="286"/>
                  </a:lnTo>
                  <a:lnTo>
                    <a:pt x="354" y="286"/>
                  </a:lnTo>
                  <a:lnTo>
                    <a:pt x="546" y="286"/>
                  </a:lnTo>
                  <a:lnTo>
                    <a:pt x="546" y="106"/>
                  </a:lnTo>
                  <a:lnTo>
                    <a:pt x="404" y="106"/>
                  </a:lnTo>
                  <a:close/>
                  <a:moveTo>
                    <a:pt x="359" y="106"/>
                  </a:moveTo>
                  <a:lnTo>
                    <a:pt x="273" y="106"/>
                  </a:lnTo>
                  <a:lnTo>
                    <a:pt x="186" y="106"/>
                  </a:lnTo>
                  <a:lnTo>
                    <a:pt x="186" y="48"/>
                  </a:lnTo>
                  <a:lnTo>
                    <a:pt x="273" y="48"/>
                  </a:lnTo>
                  <a:lnTo>
                    <a:pt x="359" y="48"/>
                  </a:lnTo>
                  <a:lnTo>
                    <a:pt x="35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9" name="Oval 15"/>
          <p:cNvSpPr>
            <a:spLocks noChangeArrowheads="1"/>
          </p:cNvSpPr>
          <p:nvPr/>
        </p:nvSpPr>
        <p:spPr bwMode="auto">
          <a:xfrm flipH="1">
            <a:off x="9076999" y="1129649"/>
            <a:ext cx="773074" cy="773074"/>
          </a:xfrm>
          <a:prstGeom prst="ellipse">
            <a:avLst/>
          </a:prstGeom>
          <a:solidFill>
            <a:srgbClr val="FF6D6D"/>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10" name="Group 309"/>
          <p:cNvGrpSpPr/>
          <p:nvPr/>
        </p:nvGrpSpPr>
        <p:grpSpPr>
          <a:xfrm>
            <a:off x="9301834" y="1321090"/>
            <a:ext cx="323404" cy="390193"/>
            <a:chOff x="134906" y="3220464"/>
            <a:chExt cx="730251" cy="881063"/>
          </a:xfrm>
          <a:noFill/>
        </p:grpSpPr>
        <p:sp>
          <p:nvSpPr>
            <p:cNvPr id="31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3"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4"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5"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6"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317" name="Oval 15"/>
          <p:cNvSpPr>
            <a:spLocks noChangeArrowheads="1"/>
          </p:cNvSpPr>
          <p:nvPr/>
        </p:nvSpPr>
        <p:spPr bwMode="auto">
          <a:xfrm flipH="1">
            <a:off x="9076999" y="2214663"/>
            <a:ext cx="773074" cy="773074"/>
          </a:xfrm>
          <a:prstGeom prst="ellipse">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8" name="Freeform 5"/>
          <p:cNvSpPr>
            <a:spLocks noEditPoints="1"/>
          </p:cNvSpPr>
          <p:nvPr/>
        </p:nvSpPr>
        <p:spPr bwMode="auto">
          <a:xfrm>
            <a:off x="9288512" y="2429683"/>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19" name="Oval 15"/>
          <p:cNvSpPr>
            <a:spLocks noChangeArrowheads="1"/>
          </p:cNvSpPr>
          <p:nvPr/>
        </p:nvSpPr>
        <p:spPr bwMode="auto">
          <a:xfrm flipH="1">
            <a:off x="9076999" y="3287422"/>
            <a:ext cx="773074" cy="773074"/>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20" name="Group 319"/>
          <p:cNvGrpSpPr/>
          <p:nvPr/>
        </p:nvGrpSpPr>
        <p:grpSpPr>
          <a:xfrm>
            <a:off x="9363694" y="3521582"/>
            <a:ext cx="199685" cy="304754"/>
            <a:chOff x="6553" y="1835403"/>
            <a:chExt cx="576263" cy="879476"/>
          </a:xfrm>
        </p:grpSpPr>
        <p:sp>
          <p:nvSpPr>
            <p:cNvPr id="321"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2"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3" name="Line 52"/>
            <p:cNvSpPr>
              <a:spLocks noChangeShapeType="1"/>
            </p:cNvSpPr>
            <p:nvPr/>
          </p:nvSpPr>
          <p:spPr bwMode="auto">
            <a:xfrm>
              <a:off x="292303" y="2291016"/>
              <a:ext cx="0" cy="4238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4" name="Oval 53"/>
            <p:cNvSpPr>
              <a:spLocks noChangeArrowheads="1"/>
            </p:cNvSpPr>
            <p:nvPr/>
          </p:nvSpPr>
          <p:spPr bwMode="auto">
            <a:xfrm>
              <a:off x="216103" y="2138616"/>
              <a:ext cx="152400" cy="152400"/>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325" name="Oval 15"/>
          <p:cNvSpPr>
            <a:spLocks noChangeArrowheads="1"/>
          </p:cNvSpPr>
          <p:nvPr/>
        </p:nvSpPr>
        <p:spPr bwMode="auto">
          <a:xfrm flipH="1">
            <a:off x="9076999" y="4353585"/>
            <a:ext cx="773074" cy="773074"/>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6" name="Freeform 12"/>
          <p:cNvSpPr>
            <a:spLocks noEditPoints="1"/>
          </p:cNvSpPr>
          <p:nvPr/>
        </p:nvSpPr>
        <p:spPr bwMode="auto">
          <a:xfrm>
            <a:off x="9303040" y="4607068"/>
            <a:ext cx="320992" cy="26610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27" name="Oval 15"/>
          <p:cNvSpPr>
            <a:spLocks noChangeArrowheads="1"/>
          </p:cNvSpPr>
          <p:nvPr/>
        </p:nvSpPr>
        <p:spPr bwMode="auto">
          <a:xfrm flipH="1">
            <a:off x="9076999" y="5426344"/>
            <a:ext cx="773074" cy="773074"/>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8" name="Freeform 9"/>
          <p:cNvSpPr>
            <a:spLocks/>
          </p:cNvSpPr>
          <p:nvPr/>
        </p:nvSpPr>
        <p:spPr bwMode="auto">
          <a:xfrm>
            <a:off x="9263031" y="5622302"/>
            <a:ext cx="401011" cy="381159"/>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29" name="TextBox 328"/>
          <p:cNvSpPr txBox="1"/>
          <p:nvPr/>
        </p:nvSpPr>
        <p:spPr>
          <a:xfrm>
            <a:off x="9984076" y="1084914"/>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01</a:t>
            </a:r>
            <a:endParaRPr lang="id-ID" sz="1867" b="1" dirty="0">
              <a:solidFill>
                <a:srgbClr val="FF6D6D"/>
              </a:solidFill>
            </a:endParaRPr>
          </a:p>
        </p:txBody>
      </p:sp>
      <p:sp>
        <p:nvSpPr>
          <p:cNvPr id="330" name="TextBox 329"/>
          <p:cNvSpPr txBox="1"/>
          <p:nvPr/>
        </p:nvSpPr>
        <p:spPr>
          <a:xfrm>
            <a:off x="9984076" y="1423481"/>
            <a:ext cx="1913045"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1" name="TextBox 330"/>
          <p:cNvSpPr txBox="1"/>
          <p:nvPr/>
        </p:nvSpPr>
        <p:spPr>
          <a:xfrm>
            <a:off x="9984076" y="2169837"/>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02</a:t>
            </a:r>
            <a:endParaRPr lang="id-ID" sz="1867" b="1" dirty="0">
              <a:solidFill>
                <a:srgbClr val="FF6D6D"/>
              </a:solidFill>
            </a:endParaRPr>
          </a:p>
        </p:txBody>
      </p:sp>
      <p:sp>
        <p:nvSpPr>
          <p:cNvPr id="332" name="TextBox 331"/>
          <p:cNvSpPr txBox="1"/>
          <p:nvPr/>
        </p:nvSpPr>
        <p:spPr>
          <a:xfrm>
            <a:off x="9984076" y="2508404"/>
            <a:ext cx="2053849"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3" name="TextBox 332"/>
          <p:cNvSpPr txBox="1"/>
          <p:nvPr/>
        </p:nvSpPr>
        <p:spPr>
          <a:xfrm>
            <a:off x="9984076" y="322502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03</a:t>
            </a:r>
            <a:endParaRPr lang="id-ID" sz="1867" b="1" dirty="0">
              <a:solidFill>
                <a:srgbClr val="FF6D6D"/>
              </a:solidFill>
            </a:endParaRPr>
          </a:p>
        </p:txBody>
      </p:sp>
      <p:sp>
        <p:nvSpPr>
          <p:cNvPr id="334" name="TextBox 333"/>
          <p:cNvSpPr txBox="1"/>
          <p:nvPr/>
        </p:nvSpPr>
        <p:spPr>
          <a:xfrm>
            <a:off x="9984077" y="3563595"/>
            <a:ext cx="2005862"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5" name="TextBox 334"/>
          <p:cNvSpPr txBox="1"/>
          <p:nvPr/>
        </p:nvSpPr>
        <p:spPr>
          <a:xfrm>
            <a:off x="9984076" y="431342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04</a:t>
            </a:r>
            <a:endParaRPr lang="id-ID" sz="1867" b="1" dirty="0">
              <a:solidFill>
                <a:srgbClr val="FF6D6D"/>
              </a:solidFill>
            </a:endParaRPr>
          </a:p>
        </p:txBody>
      </p:sp>
      <p:sp>
        <p:nvSpPr>
          <p:cNvPr id="336" name="TextBox 335"/>
          <p:cNvSpPr txBox="1"/>
          <p:nvPr/>
        </p:nvSpPr>
        <p:spPr>
          <a:xfrm>
            <a:off x="9984076" y="4651988"/>
            <a:ext cx="2005863"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7" name="TextBox 336"/>
          <p:cNvSpPr txBox="1"/>
          <p:nvPr/>
        </p:nvSpPr>
        <p:spPr>
          <a:xfrm>
            <a:off x="9984076" y="5397179"/>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rgbClr val="FF6D6D"/>
                </a:solidFill>
              </a:rPr>
              <a:t>05</a:t>
            </a:r>
            <a:endParaRPr lang="id-ID" sz="1867" b="1" dirty="0">
              <a:solidFill>
                <a:srgbClr val="FF6D6D"/>
              </a:solidFill>
            </a:endParaRPr>
          </a:p>
        </p:txBody>
      </p:sp>
      <p:sp>
        <p:nvSpPr>
          <p:cNvPr id="338" name="TextBox 337"/>
          <p:cNvSpPr txBox="1"/>
          <p:nvPr/>
        </p:nvSpPr>
        <p:spPr>
          <a:xfrm>
            <a:off x="9984076" y="5735746"/>
            <a:ext cx="2053849"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cxnSp>
        <p:nvCxnSpPr>
          <p:cNvPr id="339" name="Straight Connector 338"/>
          <p:cNvCxnSpPr/>
          <p:nvPr/>
        </p:nvCxnSpPr>
        <p:spPr>
          <a:xfrm>
            <a:off x="8114066" y="1499497"/>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8114066" y="2633544"/>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8114066" y="3703210"/>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a:off x="8114066" y="4807134"/>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8114066" y="5833739"/>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44" name="TextBox 343"/>
          <p:cNvSpPr txBox="1"/>
          <p:nvPr/>
        </p:nvSpPr>
        <p:spPr>
          <a:xfrm>
            <a:off x="754392" y="2724798"/>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345" name="Rectangle 344"/>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8091329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500"/>
                                        <p:tgtEl>
                                          <p:spTgt spid="10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fade">
                                      <p:cBhvr>
                                        <p:cTn id="11" dur="500"/>
                                        <p:tgtEl>
                                          <p:spTgt spid="10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fade">
                                      <p:cBhvr>
                                        <p:cTn id="15" dur="500"/>
                                        <p:tgtEl>
                                          <p:spTgt spid="65"/>
                                        </p:tgtEl>
                                      </p:cBhvr>
                                    </p:animEffect>
                                    <p:anim calcmode="lin" valueType="num">
                                      <p:cBhvr>
                                        <p:cTn id="16" dur="500" fill="hold"/>
                                        <p:tgtEl>
                                          <p:spTgt spid="65"/>
                                        </p:tgtEl>
                                        <p:attrNameLst>
                                          <p:attrName>ppt_x</p:attrName>
                                        </p:attrNameLst>
                                      </p:cBhvr>
                                      <p:tavLst>
                                        <p:tav tm="0">
                                          <p:val>
                                            <p:strVal val="#ppt_x"/>
                                          </p:val>
                                        </p:tav>
                                        <p:tav tm="100000">
                                          <p:val>
                                            <p:strVal val="#ppt_x"/>
                                          </p:val>
                                        </p:tav>
                                      </p:tavLst>
                                    </p:anim>
                                    <p:anim calcmode="lin" valueType="num">
                                      <p:cBhvr>
                                        <p:cTn id="17" dur="500" fill="hold"/>
                                        <p:tgtEl>
                                          <p:spTgt spid="65"/>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fade">
                                      <p:cBhvr>
                                        <p:cTn id="21" dur="500"/>
                                        <p:tgtEl>
                                          <p:spTgt spid="63"/>
                                        </p:tgtEl>
                                      </p:cBhvr>
                                    </p:animEffect>
                                    <p:anim calcmode="lin" valueType="num">
                                      <p:cBhvr>
                                        <p:cTn id="22" dur="500" fill="hold"/>
                                        <p:tgtEl>
                                          <p:spTgt spid="63"/>
                                        </p:tgtEl>
                                        <p:attrNameLst>
                                          <p:attrName>ppt_x</p:attrName>
                                        </p:attrNameLst>
                                      </p:cBhvr>
                                      <p:tavLst>
                                        <p:tav tm="0">
                                          <p:val>
                                            <p:strVal val="#ppt_x"/>
                                          </p:val>
                                        </p:tav>
                                        <p:tav tm="100000">
                                          <p:val>
                                            <p:strVal val="#ppt_x"/>
                                          </p:val>
                                        </p:tav>
                                      </p:tavLst>
                                    </p:anim>
                                    <p:anim calcmode="lin" valueType="num">
                                      <p:cBhvr>
                                        <p:cTn id="23" dur="500" fill="hold"/>
                                        <p:tgtEl>
                                          <p:spTgt spid="6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anim calcmode="lin" valueType="num">
                                      <p:cBhvr>
                                        <p:cTn id="28" dur="500" fill="hold"/>
                                        <p:tgtEl>
                                          <p:spTgt spid="64"/>
                                        </p:tgtEl>
                                        <p:attrNameLst>
                                          <p:attrName>ppt_x</p:attrName>
                                        </p:attrNameLst>
                                      </p:cBhvr>
                                      <p:tavLst>
                                        <p:tav tm="0">
                                          <p:val>
                                            <p:strVal val="#ppt_x"/>
                                          </p:val>
                                        </p:tav>
                                        <p:tav tm="100000">
                                          <p:val>
                                            <p:strVal val="#ppt_x"/>
                                          </p:val>
                                        </p:tav>
                                      </p:tavLst>
                                    </p:anim>
                                    <p:anim calcmode="lin" valueType="num">
                                      <p:cBhvr>
                                        <p:cTn id="29" dur="500" fill="hold"/>
                                        <p:tgtEl>
                                          <p:spTgt spid="64"/>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fade">
                                      <p:cBhvr>
                                        <p:cTn id="33" dur="500"/>
                                        <p:tgtEl>
                                          <p:spTgt spid="16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7"/>
                                        </p:tgtEl>
                                        <p:attrNameLst>
                                          <p:attrName>style.visibility</p:attrName>
                                        </p:attrNameLst>
                                      </p:cBhvr>
                                      <p:to>
                                        <p:strVal val="visible"/>
                                      </p:to>
                                    </p:set>
                                    <p:animEffect transition="in" filter="fade">
                                      <p:cBhvr>
                                        <p:cTn id="36" dur="500"/>
                                        <p:tgtEl>
                                          <p:spTgt spid="1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65"/>
                                        </p:tgtEl>
                                        <p:attrNameLst>
                                          <p:attrName>style.visibility</p:attrName>
                                        </p:attrNameLst>
                                      </p:cBhvr>
                                      <p:to>
                                        <p:strVal val="visible"/>
                                      </p:to>
                                    </p:set>
                                    <p:animEffect transition="in" filter="fade">
                                      <p:cBhvr>
                                        <p:cTn id="39" dur="500"/>
                                        <p:tgtEl>
                                          <p:spTgt spid="165"/>
                                        </p:tgtEl>
                                      </p:cBhvr>
                                    </p:animEffect>
                                  </p:childTnLst>
                                </p:cTn>
                              </p:par>
                            </p:childTnLst>
                          </p:cTn>
                        </p:par>
                        <p:par>
                          <p:cTn id="40" fill="hold">
                            <p:stCondLst>
                              <p:cond delay="3000"/>
                            </p:stCondLst>
                            <p:childTnLst>
                              <p:par>
                                <p:cTn id="41" presetID="22" presetClass="entr" presetSubtype="4" fill="hold" nodeType="afterEffect">
                                  <p:stCondLst>
                                    <p:cond delay="0"/>
                                  </p:stCondLst>
                                  <p:childTnLst>
                                    <p:set>
                                      <p:cBhvr>
                                        <p:cTn id="42" dur="1" fill="hold">
                                          <p:stCondLst>
                                            <p:cond delay="0"/>
                                          </p:stCondLst>
                                        </p:cTn>
                                        <p:tgtEl>
                                          <p:spTgt spid="82"/>
                                        </p:tgtEl>
                                        <p:attrNameLst>
                                          <p:attrName>style.visibility</p:attrName>
                                        </p:attrNameLst>
                                      </p:cBhvr>
                                      <p:to>
                                        <p:strVal val="visible"/>
                                      </p:to>
                                    </p:set>
                                    <p:animEffect transition="in" filter="wipe(down)">
                                      <p:cBhvr>
                                        <p:cTn id="43" dur="500"/>
                                        <p:tgtEl>
                                          <p:spTgt spid="82"/>
                                        </p:tgtEl>
                                      </p:cBhvr>
                                    </p:animEffect>
                                  </p:childTnLst>
                                </p:cTn>
                              </p:par>
                              <p:par>
                                <p:cTn id="44" presetID="22" presetClass="entr" presetSubtype="2" fill="hold" nodeType="withEffect">
                                  <p:stCondLst>
                                    <p:cond delay="0"/>
                                  </p:stCondLst>
                                  <p:childTnLst>
                                    <p:set>
                                      <p:cBhvr>
                                        <p:cTn id="45" dur="1" fill="hold">
                                          <p:stCondLst>
                                            <p:cond delay="0"/>
                                          </p:stCondLst>
                                        </p:cTn>
                                        <p:tgtEl>
                                          <p:spTgt spid="84"/>
                                        </p:tgtEl>
                                        <p:attrNameLst>
                                          <p:attrName>style.visibility</p:attrName>
                                        </p:attrNameLst>
                                      </p:cBhvr>
                                      <p:to>
                                        <p:strVal val="visible"/>
                                      </p:to>
                                    </p:set>
                                    <p:animEffect transition="in" filter="wipe(right)">
                                      <p:cBhvr>
                                        <p:cTn id="46" dur="500"/>
                                        <p:tgtEl>
                                          <p:spTgt spid="84"/>
                                        </p:tgtEl>
                                      </p:cBhvr>
                                    </p:animEffect>
                                  </p:childTnLst>
                                </p:cTn>
                              </p:par>
                              <p:par>
                                <p:cTn id="47" presetID="22" presetClass="entr" presetSubtype="4" fill="hold" nodeType="with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wipe(down)">
                                      <p:cBhvr>
                                        <p:cTn id="49" dur="500"/>
                                        <p:tgtEl>
                                          <p:spTgt spid="81"/>
                                        </p:tgtEl>
                                      </p:cBhvr>
                                    </p:animEffect>
                                  </p:childTnLst>
                                </p:cTn>
                              </p:par>
                            </p:childTnLst>
                          </p:cTn>
                        </p:par>
                        <p:par>
                          <p:cTn id="50" fill="hold">
                            <p:stCondLst>
                              <p:cond delay="3500"/>
                            </p:stCondLst>
                            <p:childTnLst>
                              <p:par>
                                <p:cTn id="51" presetID="53" presetClass="entr" presetSubtype="16" fill="hold" grpId="0" nodeType="afterEffect">
                                  <p:stCondLst>
                                    <p:cond delay="0"/>
                                  </p:stCondLst>
                                  <p:childTnLst>
                                    <p:set>
                                      <p:cBhvr>
                                        <p:cTn id="52" dur="1" fill="hold">
                                          <p:stCondLst>
                                            <p:cond delay="0"/>
                                          </p:stCondLst>
                                        </p:cTn>
                                        <p:tgtEl>
                                          <p:spTgt spid="98"/>
                                        </p:tgtEl>
                                        <p:attrNameLst>
                                          <p:attrName>style.visibility</p:attrName>
                                        </p:attrNameLst>
                                      </p:cBhvr>
                                      <p:to>
                                        <p:strVal val="visible"/>
                                      </p:to>
                                    </p:set>
                                    <p:anim calcmode="lin" valueType="num">
                                      <p:cBhvr>
                                        <p:cTn id="53" dur="500" fill="hold"/>
                                        <p:tgtEl>
                                          <p:spTgt spid="98"/>
                                        </p:tgtEl>
                                        <p:attrNameLst>
                                          <p:attrName>ppt_w</p:attrName>
                                        </p:attrNameLst>
                                      </p:cBhvr>
                                      <p:tavLst>
                                        <p:tav tm="0">
                                          <p:val>
                                            <p:fltVal val="0"/>
                                          </p:val>
                                        </p:tav>
                                        <p:tav tm="100000">
                                          <p:val>
                                            <p:strVal val="#ppt_w"/>
                                          </p:val>
                                        </p:tav>
                                      </p:tavLst>
                                    </p:anim>
                                    <p:anim calcmode="lin" valueType="num">
                                      <p:cBhvr>
                                        <p:cTn id="54" dur="500" fill="hold"/>
                                        <p:tgtEl>
                                          <p:spTgt spid="98"/>
                                        </p:tgtEl>
                                        <p:attrNameLst>
                                          <p:attrName>ppt_h</p:attrName>
                                        </p:attrNameLst>
                                      </p:cBhvr>
                                      <p:tavLst>
                                        <p:tav tm="0">
                                          <p:val>
                                            <p:fltVal val="0"/>
                                          </p:val>
                                        </p:tav>
                                        <p:tav tm="100000">
                                          <p:val>
                                            <p:strVal val="#ppt_h"/>
                                          </p:val>
                                        </p:tav>
                                      </p:tavLst>
                                    </p:anim>
                                    <p:animEffect transition="in" filter="fade">
                                      <p:cBhvr>
                                        <p:cTn id="55" dur="500"/>
                                        <p:tgtEl>
                                          <p:spTgt spid="98"/>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99"/>
                                        </p:tgtEl>
                                        <p:attrNameLst>
                                          <p:attrName>style.visibility</p:attrName>
                                        </p:attrNameLst>
                                      </p:cBhvr>
                                      <p:to>
                                        <p:strVal val="visible"/>
                                      </p:to>
                                    </p:set>
                                    <p:anim calcmode="lin" valueType="num">
                                      <p:cBhvr>
                                        <p:cTn id="58" dur="500" fill="hold"/>
                                        <p:tgtEl>
                                          <p:spTgt spid="99"/>
                                        </p:tgtEl>
                                        <p:attrNameLst>
                                          <p:attrName>ppt_w</p:attrName>
                                        </p:attrNameLst>
                                      </p:cBhvr>
                                      <p:tavLst>
                                        <p:tav tm="0">
                                          <p:val>
                                            <p:fltVal val="0"/>
                                          </p:val>
                                        </p:tav>
                                        <p:tav tm="100000">
                                          <p:val>
                                            <p:strVal val="#ppt_w"/>
                                          </p:val>
                                        </p:tav>
                                      </p:tavLst>
                                    </p:anim>
                                    <p:anim calcmode="lin" valueType="num">
                                      <p:cBhvr>
                                        <p:cTn id="59" dur="500" fill="hold"/>
                                        <p:tgtEl>
                                          <p:spTgt spid="99"/>
                                        </p:tgtEl>
                                        <p:attrNameLst>
                                          <p:attrName>ppt_h</p:attrName>
                                        </p:attrNameLst>
                                      </p:cBhvr>
                                      <p:tavLst>
                                        <p:tav tm="0">
                                          <p:val>
                                            <p:fltVal val="0"/>
                                          </p:val>
                                        </p:tav>
                                        <p:tav tm="100000">
                                          <p:val>
                                            <p:strVal val="#ppt_h"/>
                                          </p:val>
                                        </p:tav>
                                      </p:tavLst>
                                    </p:anim>
                                    <p:animEffect transition="in" filter="fade">
                                      <p:cBhvr>
                                        <p:cTn id="60" dur="500"/>
                                        <p:tgtEl>
                                          <p:spTgt spid="9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59"/>
                                        </p:tgtEl>
                                        <p:attrNameLst>
                                          <p:attrName>style.visibility</p:attrName>
                                        </p:attrNameLst>
                                      </p:cBhvr>
                                      <p:to>
                                        <p:strVal val="visible"/>
                                      </p:to>
                                    </p:set>
                                    <p:anim calcmode="lin" valueType="num">
                                      <p:cBhvr>
                                        <p:cTn id="63" dur="500" fill="hold"/>
                                        <p:tgtEl>
                                          <p:spTgt spid="159"/>
                                        </p:tgtEl>
                                        <p:attrNameLst>
                                          <p:attrName>ppt_w</p:attrName>
                                        </p:attrNameLst>
                                      </p:cBhvr>
                                      <p:tavLst>
                                        <p:tav tm="0">
                                          <p:val>
                                            <p:fltVal val="0"/>
                                          </p:val>
                                        </p:tav>
                                        <p:tav tm="100000">
                                          <p:val>
                                            <p:strVal val="#ppt_w"/>
                                          </p:val>
                                        </p:tav>
                                      </p:tavLst>
                                    </p:anim>
                                    <p:anim calcmode="lin" valueType="num">
                                      <p:cBhvr>
                                        <p:cTn id="64" dur="500" fill="hold"/>
                                        <p:tgtEl>
                                          <p:spTgt spid="159"/>
                                        </p:tgtEl>
                                        <p:attrNameLst>
                                          <p:attrName>ppt_h</p:attrName>
                                        </p:attrNameLst>
                                      </p:cBhvr>
                                      <p:tavLst>
                                        <p:tav tm="0">
                                          <p:val>
                                            <p:fltVal val="0"/>
                                          </p:val>
                                        </p:tav>
                                        <p:tav tm="100000">
                                          <p:val>
                                            <p:strVal val="#ppt_h"/>
                                          </p:val>
                                        </p:tav>
                                      </p:tavLst>
                                    </p:anim>
                                    <p:animEffect transition="in" filter="fade">
                                      <p:cBhvr>
                                        <p:cTn id="65" dur="500"/>
                                        <p:tgtEl>
                                          <p:spTgt spid="15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08"/>
                                        </p:tgtEl>
                                        <p:attrNameLst>
                                          <p:attrName>style.visibility</p:attrName>
                                        </p:attrNameLst>
                                      </p:cBhvr>
                                      <p:to>
                                        <p:strVal val="visible"/>
                                      </p:to>
                                    </p:set>
                                    <p:animEffect transition="in" filter="fade">
                                      <p:cBhvr>
                                        <p:cTn id="68" dur="500"/>
                                        <p:tgtEl>
                                          <p:spTgt spid="20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30"/>
                                        </p:tgtEl>
                                        <p:attrNameLst>
                                          <p:attrName>style.visibility</p:attrName>
                                        </p:attrNameLst>
                                      </p:cBhvr>
                                      <p:to>
                                        <p:strVal val="visible"/>
                                      </p:to>
                                    </p:set>
                                    <p:animEffect transition="in" filter="fade">
                                      <p:cBhvr>
                                        <p:cTn id="71" dur="500"/>
                                        <p:tgtEl>
                                          <p:spTgt spid="23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07"/>
                                        </p:tgtEl>
                                        <p:attrNameLst>
                                          <p:attrName>style.visibility</p:attrName>
                                        </p:attrNameLst>
                                      </p:cBhvr>
                                      <p:to>
                                        <p:strVal val="visible"/>
                                      </p:to>
                                    </p:set>
                                    <p:animEffect transition="in" filter="fade">
                                      <p:cBhvr>
                                        <p:cTn id="74" dur="500"/>
                                        <p:tgtEl>
                                          <p:spTgt spid="207"/>
                                        </p:tgtEl>
                                      </p:cBhvr>
                                    </p:animEffect>
                                  </p:childTnLst>
                                </p:cTn>
                              </p:par>
                            </p:childTnLst>
                          </p:cTn>
                        </p:par>
                        <p:par>
                          <p:cTn id="75" fill="hold">
                            <p:stCondLst>
                              <p:cond delay="4000"/>
                            </p:stCondLst>
                            <p:childTnLst>
                              <p:par>
                                <p:cTn id="76" presetID="22" presetClass="entr" presetSubtype="8" fill="hold" nodeType="afterEffect">
                                  <p:stCondLst>
                                    <p:cond delay="0"/>
                                  </p:stCondLst>
                                  <p:childTnLst>
                                    <p:set>
                                      <p:cBhvr>
                                        <p:cTn id="77" dur="1" fill="hold">
                                          <p:stCondLst>
                                            <p:cond delay="0"/>
                                          </p:stCondLst>
                                        </p:cTn>
                                        <p:tgtEl>
                                          <p:spTgt spid="83"/>
                                        </p:tgtEl>
                                        <p:attrNameLst>
                                          <p:attrName>style.visibility</p:attrName>
                                        </p:attrNameLst>
                                      </p:cBhvr>
                                      <p:to>
                                        <p:strVal val="visible"/>
                                      </p:to>
                                    </p:set>
                                    <p:animEffect transition="in" filter="wipe(left)">
                                      <p:cBhvr>
                                        <p:cTn id="78" dur="500"/>
                                        <p:tgtEl>
                                          <p:spTgt spid="83"/>
                                        </p:tgtEl>
                                      </p:cBhvr>
                                    </p:animEffect>
                                  </p:childTnLst>
                                </p:cTn>
                              </p:par>
                              <p:par>
                                <p:cTn id="79" presetID="22" presetClass="entr" presetSubtype="8" fill="hold" nodeType="withEffect">
                                  <p:stCondLst>
                                    <p:cond delay="0"/>
                                  </p:stCondLst>
                                  <p:childTnLst>
                                    <p:set>
                                      <p:cBhvr>
                                        <p:cTn id="80" dur="1" fill="hold">
                                          <p:stCondLst>
                                            <p:cond delay="0"/>
                                          </p:stCondLst>
                                        </p:cTn>
                                        <p:tgtEl>
                                          <p:spTgt spid="85"/>
                                        </p:tgtEl>
                                        <p:attrNameLst>
                                          <p:attrName>style.visibility</p:attrName>
                                        </p:attrNameLst>
                                      </p:cBhvr>
                                      <p:to>
                                        <p:strVal val="visible"/>
                                      </p:to>
                                    </p:set>
                                    <p:animEffect transition="in" filter="wipe(left)">
                                      <p:cBhvr>
                                        <p:cTn id="81" dur="500"/>
                                        <p:tgtEl>
                                          <p:spTgt spid="85"/>
                                        </p:tgtEl>
                                      </p:cBhvr>
                                    </p:animEffect>
                                  </p:childTnLst>
                                </p:cTn>
                              </p:par>
                            </p:childTnLst>
                          </p:cTn>
                        </p:par>
                        <p:par>
                          <p:cTn id="82" fill="hold">
                            <p:stCondLst>
                              <p:cond delay="4500"/>
                            </p:stCondLst>
                            <p:childTnLst>
                              <p:par>
                                <p:cTn id="83" presetID="10" presetClass="entr" presetSubtype="0" fill="hold" grpId="0" nodeType="afterEffect">
                                  <p:stCondLst>
                                    <p:cond delay="0"/>
                                  </p:stCondLst>
                                  <p:childTnLst>
                                    <p:set>
                                      <p:cBhvr>
                                        <p:cTn id="84" dur="1" fill="hold">
                                          <p:stCondLst>
                                            <p:cond delay="0"/>
                                          </p:stCondLst>
                                        </p:cTn>
                                        <p:tgtEl>
                                          <p:spTgt spid="170"/>
                                        </p:tgtEl>
                                        <p:attrNameLst>
                                          <p:attrName>style.visibility</p:attrName>
                                        </p:attrNameLst>
                                      </p:cBhvr>
                                      <p:to>
                                        <p:strVal val="visible"/>
                                      </p:to>
                                    </p:set>
                                    <p:animEffect transition="in" filter="fade">
                                      <p:cBhvr>
                                        <p:cTn id="85" dur="500"/>
                                        <p:tgtEl>
                                          <p:spTgt spid="17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71"/>
                                        </p:tgtEl>
                                        <p:attrNameLst>
                                          <p:attrName>style.visibility</p:attrName>
                                        </p:attrNameLst>
                                      </p:cBhvr>
                                      <p:to>
                                        <p:strVal val="visible"/>
                                      </p:to>
                                    </p:set>
                                    <p:animEffect transition="in" filter="fade">
                                      <p:cBhvr>
                                        <p:cTn id="88" dur="500"/>
                                        <p:tgtEl>
                                          <p:spTgt spid="171"/>
                                        </p:tgtEl>
                                      </p:cBhvr>
                                    </p:animEffect>
                                  </p:childTnLst>
                                </p:cTn>
                              </p:par>
                            </p:childTnLst>
                          </p:cTn>
                        </p:par>
                        <p:par>
                          <p:cTn id="89" fill="hold">
                            <p:stCondLst>
                              <p:cond delay="5000"/>
                            </p:stCondLst>
                            <p:childTnLst>
                              <p:par>
                                <p:cTn id="90" presetID="22" presetClass="entr" presetSubtype="4" fill="hold" nodeType="afterEffect">
                                  <p:stCondLst>
                                    <p:cond delay="0"/>
                                  </p:stCondLst>
                                  <p:childTnLst>
                                    <p:set>
                                      <p:cBhvr>
                                        <p:cTn id="91" dur="1" fill="hold">
                                          <p:stCondLst>
                                            <p:cond delay="0"/>
                                          </p:stCondLst>
                                        </p:cTn>
                                        <p:tgtEl>
                                          <p:spTgt spid="77"/>
                                        </p:tgtEl>
                                        <p:attrNameLst>
                                          <p:attrName>style.visibility</p:attrName>
                                        </p:attrNameLst>
                                      </p:cBhvr>
                                      <p:to>
                                        <p:strVal val="visible"/>
                                      </p:to>
                                    </p:set>
                                    <p:animEffect transition="in" filter="wipe(down)">
                                      <p:cBhvr>
                                        <p:cTn id="92" dur="500"/>
                                        <p:tgtEl>
                                          <p:spTgt spid="77"/>
                                        </p:tgtEl>
                                      </p:cBhvr>
                                    </p:animEffect>
                                  </p:childTnLst>
                                </p:cTn>
                              </p:par>
                              <p:par>
                                <p:cTn id="93" presetID="22" presetClass="entr" presetSubtype="2" fill="hold" nodeType="withEffect">
                                  <p:stCondLst>
                                    <p:cond delay="0"/>
                                  </p:stCondLst>
                                  <p:childTnLst>
                                    <p:set>
                                      <p:cBhvr>
                                        <p:cTn id="94" dur="1" fill="hold">
                                          <p:stCondLst>
                                            <p:cond delay="0"/>
                                          </p:stCondLst>
                                        </p:cTn>
                                        <p:tgtEl>
                                          <p:spTgt spid="78"/>
                                        </p:tgtEl>
                                        <p:attrNameLst>
                                          <p:attrName>style.visibility</p:attrName>
                                        </p:attrNameLst>
                                      </p:cBhvr>
                                      <p:to>
                                        <p:strVal val="visible"/>
                                      </p:to>
                                    </p:set>
                                    <p:animEffect transition="in" filter="wipe(right)">
                                      <p:cBhvr>
                                        <p:cTn id="95" dur="500"/>
                                        <p:tgtEl>
                                          <p:spTgt spid="78"/>
                                        </p:tgtEl>
                                      </p:cBhvr>
                                    </p:animEffect>
                                  </p:childTnLst>
                                </p:cTn>
                              </p:par>
                            </p:childTnLst>
                          </p:cTn>
                        </p:par>
                        <p:par>
                          <p:cTn id="96" fill="hold">
                            <p:stCondLst>
                              <p:cond delay="5500"/>
                            </p:stCondLst>
                            <p:childTnLst>
                              <p:par>
                                <p:cTn id="97" presetID="22" presetClass="entr" presetSubtype="4" fill="hold" nodeType="afterEffect">
                                  <p:stCondLst>
                                    <p:cond delay="0"/>
                                  </p:stCondLst>
                                  <p:childTnLst>
                                    <p:set>
                                      <p:cBhvr>
                                        <p:cTn id="98" dur="1" fill="hold">
                                          <p:stCondLst>
                                            <p:cond delay="0"/>
                                          </p:stCondLst>
                                        </p:cTn>
                                        <p:tgtEl>
                                          <p:spTgt spid="79"/>
                                        </p:tgtEl>
                                        <p:attrNameLst>
                                          <p:attrName>style.visibility</p:attrName>
                                        </p:attrNameLst>
                                      </p:cBhvr>
                                      <p:to>
                                        <p:strVal val="visible"/>
                                      </p:to>
                                    </p:set>
                                    <p:animEffect transition="in" filter="wipe(down)">
                                      <p:cBhvr>
                                        <p:cTn id="99" dur="500"/>
                                        <p:tgtEl>
                                          <p:spTgt spid="79"/>
                                        </p:tgtEl>
                                      </p:cBhvr>
                                    </p:animEffect>
                                  </p:childTnLst>
                                </p:cTn>
                              </p:par>
                              <p:par>
                                <p:cTn id="100" presetID="22" presetClass="entr" presetSubtype="4" fill="hold" nodeType="withEffect">
                                  <p:stCondLst>
                                    <p:cond delay="0"/>
                                  </p:stCondLst>
                                  <p:childTnLst>
                                    <p:set>
                                      <p:cBhvr>
                                        <p:cTn id="101" dur="1" fill="hold">
                                          <p:stCondLst>
                                            <p:cond delay="0"/>
                                          </p:stCondLst>
                                        </p:cTn>
                                        <p:tgtEl>
                                          <p:spTgt spid="70"/>
                                        </p:tgtEl>
                                        <p:attrNameLst>
                                          <p:attrName>style.visibility</p:attrName>
                                        </p:attrNameLst>
                                      </p:cBhvr>
                                      <p:to>
                                        <p:strVal val="visible"/>
                                      </p:to>
                                    </p:set>
                                    <p:animEffect transition="in" filter="wipe(down)">
                                      <p:cBhvr>
                                        <p:cTn id="102" dur="500"/>
                                        <p:tgtEl>
                                          <p:spTgt spid="70"/>
                                        </p:tgtEl>
                                      </p:cBhvr>
                                    </p:animEffect>
                                  </p:childTnLst>
                                </p:cTn>
                              </p:par>
                            </p:childTnLst>
                          </p:cTn>
                        </p:par>
                        <p:par>
                          <p:cTn id="103" fill="hold">
                            <p:stCondLst>
                              <p:cond delay="6000"/>
                            </p:stCondLst>
                            <p:childTnLst>
                              <p:par>
                                <p:cTn id="104" presetID="53" presetClass="entr" presetSubtype="16" fill="hold" grpId="0" nodeType="afterEffect">
                                  <p:stCondLst>
                                    <p:cond delay="0"/>
                                  </p:stCondLst>
                                  <p:childTnLst>
                                    <p:set>
                                      <p:cBhvr>
                                        <p:cTn id="105" dur="1" fill="hold">
                                          <p:stCondLst>
                                            <p:cond delay="0"/>
                                          </p:stCondLst>
                                        </p:cTn>
                                        <p:tgtEl>
                                          <p:spTgt spid="100"/>
                                        </p:tgtEl>
                                        <p:attrNameLst>
                                          <p:attrName>style.visibility</p:attrName>
                                        </p:attrNameLst>
                                      </p:cBhvr>
                                      <p:to>
                                        <p:strVal val="visible"/>
                                      </p:to>
                                    </p:set>
                                    <p:anim calcmode="lin" valueType="num">
                                      <p:cBhvr>
                                        <p:cTn id="106" dur="500" fill="hold"/>
                                        <p:tgtEl>
                                          <p:spTgt spid="100"/>
                                        </p:tgtEl>
                                        <p:attrNameLst>
                                          <p:attrName>ppt_w</p:attrName>
                                        </p:attrNameLst>
                                      </p:cBhvr>
                                      <p:tavLst>
                                        <p:tav tm="0">
                                          <p:val>
                                            <p:fltVal val="0"/>
                                          </p:val>
                                        </p:tav>
                                        <p:tav tm="100000">
                                          <p:val>
                                            <p:strVal val="#ppt_w"/>
                                          </p:val>
                                        </p:tav>
                                      </p:tavLst>
                                    </p:anim>
                                    <p:anim calcmode="lin" valueType="num">
                                      <p:cBhvr>
                                        <p:cTn id="107" dur="500" fill="hold"/>
                                        <p:tgtEl>
                                          <p:spTgt spid="100"/>
                                        </p:tgtEl>
                                        <p:attrNameLst>
                                          <p:attrName>ppt_h</p:attrName>
                                        </p:attrNameLst>
                                      </p:cBhvr>
                                      <p:tavLst>
                                        <p:tav tm="0">
                                          <p:val>
                                            <p:fltVal val="0"/>
                                          </p:val>
                                        </p:tav>
                                        <p:tav tm="100000">
                                          <p:val>
                                            <p:strVal val="#ppt_h"/>
                                          </p:val>
                                        </p:tav>
                                      </p:tavLst>
                                    </p:anim>
                                    <p:animEffect transition="in" filter="fade">
                                      <p:cBhvr>
                                        <p:cTn id="108" dur="500"/>
                                        <p:tgtEl>
                                          <p:spTgt spid="100"/>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101"/>
                                        </p:tgtEl>
                                        <p:attrNameLst>
                                          <p:attrName>style.visibility</p:attrName>
                                        </p:attrNameLst>
                                      </p:cBhvr>
                                      <p:to>
                                        <p:strVal val="visible"/>
                                      </p:to>
                                    </p:set>
                                    <p:anim calcmode="lin" valueType="num">
                                      <p:cBhvr>
                                        <p:cTn id="111" dur="500" fill="hold"/>
                                        <p:tgtEl>
                                          <p:spTgt spid="101"/>
                                        </p:tgtEl>
                                        <p:attrNameLst>
                                          <p:attrName>ppt_w</p:attrName>
                                        </p:attrNameLst>
                                      </p:cBhvr>
                                      <p:tavLst>
                                        <p:tav tm="0">
                                          <p:val>
                                            <p:fltVal val="0"/>
                                          </p:val>
                                        </p:tav>
                                        <p:tav tm="100000">
                                          <p:val>
                                            <p:strVal val="#ppt_w"/>
                                          </p:val>
                                        </p:tav>
                                      </p:tavLst>
                                    </p:anim>
                                    <p:anim calcmode="lin" valueType="num">
                                      <p:cBhvr>
                                        <p:cTn id="112" dur="500" fill="hold"/>
                                        <p:tgtEl>
                                          <p:spTgt spid="101"/>
                                        </p:tgtEl>
                                        <p:attrNameLst>
                                          <p:attrName>ppt_h</p:attrName>
                                        </p:attrNameLst>
                                      </p:cBhvr>
                                      <p:tavLst>
                                        <p:tav tm="0">
                                          <p:val>
                                            <p:fltVal val="0"/>
                                          </p:val>
                                        </p:tav>
                                        <p:tav tm="100000">
                                          <p:val>
                                            <p:strVal val="#ppt_h"/>
                                          </p:val>
                                        </p:tav>
                                      </p:tavLst>
                                    </p:anim>
                                    <p:animEffect transition="in" filter="fade">
                                      <p:cBhvr>
                                        <p:cTn id="113" dur="500"/>
                                        <p:tgtEl>
                                          <p:spTgt spid="101"/>
                                        </p:tgtEl>
                                      </p:cBhvr>
                                    </p:animEffect>
                                  </p:childTnLst>
                                </p:cTn>
                              </p:par>
                            </p:childTnLst>
                          </p:cTn>
                        </p:par>
                        <p:par>
                          <p:cTn id="114" fill="hold">
                            <p:stCondLst>
                              <p:cond delay="6500"/>
                            </p:stCondLst>
                            <p:childTnLst>
                              <p:par>
                                <p:cTn id="115" presetID="10" presetClass="entr" presetSubtype="0" fill="hold" grpId="0" nodeType="afterEffect">
                                  <p:stCondLst>
                                    <p:cond delay="0"/>
                                  </p:stCondLst>
                                  <p:childTnLst>
                                    <p:set>
                                      <p:cBhvr>
                                        <p:cTn id="116" dur="1" fill="hold">
                                          <p:stCondLst>
                                            <p:cond delay="0"/>
                                          </p:stCondLst>
                                        </p:cTn>
                                        <p:tgtEl>
                                          <p:spTgt spid="204"/>
                                        </p:tgtEl>
                                        <p:attrNameLst>
                                          <p:attrName>style.visibility</p:attrName>
                                        </p:attrNameLst>
                                      </p:cBhvr>
                                      <p:to>
                                        <p:strVal val="visible"/>
                                      </p:to>
                                    </p:set>
                                    <p:animEffect transition="in" filter="fade">
                                      <p:cBhvr>
                                        <p:cTn id="117" dur="500"/>
                                        <p:tgtEl>
                                          <p:spTgt spid="204"/>
                                        </p:tgtEl>
                                      </p:cBhvr>
                                    </p:animEffect>
                                  </p:childTnLst>
                                </p:cTn>
                              </p:par>
                              <p:par>
                                <p:cTn id="118" presetID="10" presetClass="entr" presetSubtype="0" fill="hold" nodeType="withEffect">
                                  <p:stCondLst>
                                    <p:cond delay="0"/>
                                  </p:stCondLst>
                                  <p:childTnLst>
                                    <p:set>
                                      <p:cBhvr>
                                        <p:cTn id="119" dur="1" fill="hold">
                                          <p:stCondLst>
                                            <p:cond delay="0"/>
                                          </p:stCondLst>
                                        </p:cTn>
                                        <p:tgtEl>
                                          <p:spTgt spid="220"/>
                                        </p:tgtEl>
                                        <p:attrNameLst>
                                          <p:attrName>style.visibility</p:attrName>
                                        </p:attrNameLst>
                                      </p:cBhvr>
                                      <p:to>
                                        <p:strVal val="visible"/>
                                      </p:to>
                                    </p:set>
                                    <p:animEffect transition="in" filter="fade">
                                      <p:cBhvr>
                                        <p:cTn id="120" dur="500"/>
                                        <p:tgtEl>
                                          <p:spTgt spid="220"/>
                                        </p:tgtEl>
                                      </p:cBhvr>
                                    </p:animEffect>
                                  </p:childTnLst>
                                </p:cTn>
                              </p:par>
                            </p:childTnLst>
                          </p:cTn>
                        </p:par>
                        <p:par>
                          <p:cTn id="121" fill="hold">
                            <p:stCondLst>
                              <p:cond delay="7000"/>
                            </p:stCondLst>
                            <p:childTnLst>
                              <p:par>
                                <p:cTn id="122" presetID="22" presetClass="entr" presetSubtype="2" fill="hold" nodeType="afterEffect">
                                  <p:stCondLst>
                                    <p:cond delay="0"/>
                                  </p:stCondLst>
                                  <p:childTnLst>
                                    <p:set>
                                      <p:cBhvr>
                                        <p:cTn id="123" dur="1" fill="hold">
                                          <p:stCondLst>
                                            <p:cond delay="0"/>
                                          </p:stCondLst>
                                        </p:cTn>
                                        <p:tgtEl>
                                          <p:spTgt spid="76"/>
                                        </p:tgtEl>
                                        <p:attrNameLst>
                                          <p:attrName>style.visibility</p:attrName>
                                        </p:attrNameLst>
                                      </p:cBhvr>
                                      <p:to>
                                        <p:strVal val="visible"/>
                                      </p:to>
                                    </p:set>
                                    <p:animEffect transition="in" filter="wipe(right)">
                                      <p:cBhvr>
                                        <p:cTn id="124" dur="500"/>
                                        <p:tgtEl>
                                          <p:spTgt spid="76"/>
                                        </p:tgtEl>
                                      </p:cBhvr>
                                    </p:animEffect>
                                  </p:childTnLst>
                                </p:cTn>
                              </p:par>
                              <p:par>
                                <p:cTn id="125" presetID="22" presetClass="entr" presetSubtype="1" fill="hold" nodeType="withEffect">
                                  <p:stCondLst>
                                    <p:cond delay="0"/>
                                  </p:stCondLst>
                                  <p:childTnLst>
                                    <p:set>
                                      <p:cBhvr>
                                        <p:cTn id="126" dur="1" fill="hold">
                                          <p:stCondLst>
                                            <p:cond delay="0"/>
                                          </p:stCondLst>
                                        </p:cTn>
                                        <p:tgtEl>
                                          <p:spTgt spid="80"/>
                                        </p:tgtEl>
                                        <p:attrNameLst>
                                          <p:attrName>style.visibility</p:attrName>
                                        </p:attrNameLst>
                                      </p:cBhvr>
                                      <p:to>
                                        <p:strVal val="visible"/>
                                      </p:to>
                                    </p:set>
                                    <p:animEffect transition="in" filter="wipe(up)">
                                      <p:cBhvr>
                                        <p:cTn id="127" dur="500"/>
                                        <p:tgtEl>
                                          <p:spTgt spid="80"/>
                                        </p:tgtEl>
                                      </p:cBhvr>
                                    </p:animEffect>
                                  </p:childTnLst>
                                </p:cTn>
                              </p:par>
                              <p:par>
                                <p:cTn id="128" presetID="22" presetClass="entr" presetSubtype="8" fill="hold" nodeType="withEffect">
                                  <p:stCondLst>
                                    <p:cond delay="0"/>
                                  </p:stCondLst>
                                  <p:childTnLst>
                                    <p:set>
                                      <p:cBhvr>
                                        <p:cTn id="129" dur="1" fill="hold">
                                          <p:stCondLst>
                                            <p:cond delay="0"/>
                                          </p:stCondLst>
                                        </p:cTn>
                                        <p:tgtEl>
                                          <p:spTgt spid="71"/>
                                        </p:tgtEl>
                                        <p:attrNameLst>
                                          <p:attrName>style.visibility</p:attrName>
                                        </p:attrNameLst>
                                      </p:cBhvr>
                                      <p:to>
                                        <p:strVal val="visible"/>
                                      </p:to>
                                    </p:set>
                                    <p:animEffect transition="in" filter="wipe(left)">
                                      <p:cBhvr>
                                        <p:cTn id="130" dur="500"/>
                                        <p:tgtEl>
                                          <p:spTgt spid="71"/>
                                        </p:tgtEl>
                                      </p:cBhvr>
                                    </p:animEffect>
                                  </p:childTnLst>
                                </p:cTn>
                              </p:par>
                              <p:par>
                                <p:cTn id="131" presetID="22" presetClass="entr" presetSubtype="1" fill="hold" nodeType="withEffect">
                                  <p:stCondLst>
                                    <p:cond delay="0"/>
                                  </p:stCondLst>
                                  <p:childTnLst>
                                    <p:set>
                                      <p:cBhvr>
                                        <p:cTn id="132" dur="1" fill="hold">
                                          <p:stCondLst>
                                            <p:cond delay="0"/>
                                          </p:stCondLst>
                                        </p:cTn>
                                        <p:tgtEl>
                                          <p:spTgt spid="88"/>
                                        </p:tgtEl>
                                        <p:attrNameLst>
                                          <p:attrName>style.visibility</p:attrName>
                                        </p:attrNameLst>
                                      </p:cBhvr>
                                      <p:to>
                                        <p:strVal val="visible"/>
                                      </p:to>
                                    </p:set>
                                    <p:animEffect transition="in" filter="wipe(up)">
                                      <p:cBhvr>
                                        <p:cTn id="133" dur="500"/>
                                        <p:tgtEl>
                                          <p:spTgt spid="88"/>
                                        </p:tgtEl>
                                      </p:cBhvr>
                                    </p:animEffect>
                                  </p:childTnLst>
                                </p:cTn>
                              </p:par>
                            </p:childTnLst>
                          </p:cTn>
                        </p:par>
                        <p:par>
                          <p:cTn id="134" fill="hold">
                            <p:stCondLst>
                              <p:cond delay="7500"/>
                            </p:stCondLst>
                            <p:childTnLst>
                              <p:par>
                                <p:cTn id="135" presetID="22" presetClass="entr" presetSubtype="4" fill="hold" nodeType="afterEffect">
                                  <p:stCondLst>
                                    <p:cond delay="0"/>
                                  </p:stCondLst>
                                  <p:childTnLst>
                                    <p:set>
                                      <p:cBhvr>
                                        <p:cTn id="136" dur="1" fill="hold">
                                          <p:stCondLst>
                                            <p:cond delay="0"/>
                                          </p:stCondLst>
                                        </p:cTn>
                                        <p:tgtEl>
                                          <p:spTgt spid="74"/>
                                        </p:tgtEl>
                                        <p:attrNameLst>
                                          <p:attrName>style.visibility</p:attrName>
                                        </p:attrNameLst>
                                      </p:cBhvr>
                                      <p:to>
                                        <p:strVal val="visible"/>
                                      </p:to>
                                    </p:set>
                                    <p:animEffect transition="in" filter="wipe(down)">
                                      <p:cBhvr>
                                        <p:cTn id="137" dur="500"/>
                                        <p:tgtEl>
                                          <p:spTgt spid="74"/>
                                        </p:tgtEl>
                                      </p:cBhvr>
                                    </p:animEffect>
                                  </p:childTnLst>
                                </p:cTn>
                              </p:par>
                              <p:par>
                                <p:cTn id="138" presetID="22" presetClass="entr" presetSubtype="4" fill="hold" nodeType="withEffect">
                                  <p:stCondLst>
                                    <p:cond delay="0"/>
                                  </p:stCondLst>
                                  <p:childTnLst>
                                    <p:set>
                                      <p:cBhvr>
                                        <p:cTn id="139" dur="1" fill="hold">
                                          <p:stCondLst>
                                            <p:cond delay="0"/>
                                          </p:stCondLst>
                                        </p:cTn>
                                        <p:tgtEl>
                                          <p:spTgt spid="72"/>
                                        </p:tgtEl>
                                        <p:attrNameLst>
                                          <p:attrName>style.visibility</p:attrName>
                                        </p:attrNameLst>
                                      </p:cBhvr>
                                      <p:to>
                                        <p:strVal val="visible"/>
                                      </p:to>
                                    </p:set>
                                    <p:animEffect transition="in" filter="wipe(down)">
                                      <p:cBhvr>
                                        <p:cTn id="140" dur="500"/>
                                        <p:tgtEl>
                                          <p:spTgt spid="72"/>
                                        </p:tgtEl>
                                      </p:cBhvr>
                                    </p:animEffect>
                                  </p:childTnLst>
                                </p:cTn>
                              </p:par>
                              <p:par>
                                <p:cTn id="141" presetID="22" presetClass="entr" presetSubtype="4" fill="hold" nodeType="withEffect">
                                  <p:stCondLst>
                                    <p:cond delay="0"/>
                                  </p:stCondLst>
                                  <p:childTnLst>
                                    <p:set>
                                      <p:cBhvr>
                                        <p:cTn id="142" dur="1" fill="hold">
                                          <p:stCondLst>
                                            <p:cond delay="0"/>
                                          </p:stCondLst>
                                        </p:cTn>
                                        <p:tgtEl>
                                          <p:spTgt spid="86"/>
                                        </p:tgtEl>
                                        <p:attrNameLst>
                                          <p:attrName>style.visibility</p:attrName>
                                        </p:attrNameLst>
                                      </p:cBhvr>
                                      <p:to>
                                        <p:strVal val="visible"/>
                                      </p:to>
                                    </p:set>
                                    <p:animEffect transition="in" filter="wipe(down)">
                                      <p:cBhvr>
                                        <p:cTn id="143" dur="500"/>
                                        <p:tgtEl>
                                          <p:spTgt spid="86"/>
                                        </p:tgtEl>
                                      </p:cBhvr>
                                    </p:animEffect>
                                  </p:childTnLst>
                                </p:cTn>
                              </p:par>
                              <p:par>
                                <p:cTn id="144" presetID="22" presetClass="entr" presetSubtype="4" fill="hold" nodeType="withEffect">
                                  <p:stCondLst>
                                    <p:cond delay="0"/>
                                  </p:stCondLst>
                                  <p:childTnLst>
                                    <p:set>
                                      <p:cBhvr>
                                        <p:cTn id="145" dur="1" fill="hold">
                                          <p:stCondLst>
                                            <p:cond delay="0"/>
                                          </p:stCondLst>
                                        </p:cTn>
                                        <p:tgtEl>
                                          <p:spTgt spid="69"/>
                                        </p:tgtEl>
                                        <p:attrNameLst>
                                          <p:attrName>style.visibility</p:attrName>
                                        </p:attrNameLst>
                                      </p:cBhvr>
                                      <p:to>
                                        <p:strVal val="visible"/>
                                      </p:to>
                                    </p:set>
                                    <p:animEffect transition="in" filter="wipe(down)">
                                      <p:cBhvr>
                                        <p:cTn id="146" dur="500"/>
                                        <p:tgtEl>
                                          <p:spTgt spid="69"/>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85"/>
                                        </p:tgtEl>
                                        <p:attrNameLst>
                                          <p:attrName>style.visibility</p:attrName>
                                        </p:attrNameLst>
                                      </p:cBhvr>
                                      <p:to>
                                        <p:strVal val="visible"/>
                                      </p:to>
                                    </p:set>
                                    <p:animEffect transition="in" filter="fade">
                                      <p:cBhvr>
                                        <p:cTn id="149" dur="500"/>
                                        <p:tgtEl>
                                          <p:spTgt spid="185"/>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88"/>
                                        </p:tgtEl>
                                        <p:attrNameLst>
                                          <p:attrName>style.visibility</p:attrName>
                                        </p:attrNameLst>
                                      </p:cBhvr>
                                      <p:to>
                                        <p:strVal val="visible"/>
                                      </p:to>
                                    </p:set>
                                    <p:animEffect transition="in" filter="fade">
                                      <p:cBhvr>
                                        <p:cTn id="152" dur="500"/>
                                        <p:tgtEl>
                                          <p:spTgt spid="188"/>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73"/>
                                        </p:tgtEl>
                                        <p:attrNameLst>
                                          <p:attrName>style.visibility</p:attrName>
                                        </p:attrNameLst>
                                      </p:cBhvr>
                                      <p:to>
                                        <p:strVal val="visible"/>
                                      </p:to>
                                    </p:set>
                                    <p:animEffect transition="in" filter="fade">
                                      <p:cBhvr>
                                        <p:cTn id="155" dur="500"/>
                                        <p:tgtEl>
                                          <p:spTgt spid="173"/>
                                        </p:tgtEl>
                                      </p:cBhvr>
                                    </p:animEffect>
                                  </p:childTnLst>
                                </p:cTn>
                              </p:par>
                            </p:childTnLst>
                          </p:cTn>
                        </p:par>
                        <p:par>
                          <p:cTn id="156" fill="hold">
                            <p:stCondLst>
                              <p:cond delay="8000"/>
                            </p:stCondLst>
                            <p:childTnLst>
                              <p:par>
                                <p:cTn id="157" presetID="53" presetClass="entr" presetSubtype="16" fill="hold" grpId="0" nodeType="afterEffect">
                                  <p:stCondLst>
                                    <p:cond delay="0"/>
                                  </p:stCondLst>
                                  <p:childTnLst>
                                    <p:set>
                                      <p:cBhvr>
                                        <p:cTn id="158" dur="1" fill="hold">
                                          <p:stCondLst>
                                            <p:cond delay="0"/>
                                          </p:stCondLst>
                                        </p:cTn>
                                        <p:tgtEl>
                                          <p:spTgt spid="155"/>
                                        </p:tgtEl>
                                        <p:attrNameLst>
                                          <p:attrName>style.visibility</p:attrName>
                                        </p:attrNameLst>
                                      </p:cBhvr>
                                      <p:to>
                                        <p:strVal val="visible"/>
                                      </p:to>
                                    </p:set>
                                    <p:anim calcmode="lin" valueType="num">
                                      <p:cBhvr>
                                        <p:cTn id="159" dur="500" fill="hold"/>
                                        <p:tgtEl>
                                          <p:spTgt spid="155"/>
                                        </p:tgtEl>
                                        <p:attrNameLst>
                                          <p:attrName>ppt_w</p:attrName>
                                        </p:attrNameLst>
                                      </p:cBhvr>
                                      <p:tavLst>
                                        <p:tav tm="0">
                                          <p:val>
                                            <p:fltVal val="0"/>
                                          </p:val>
                                        </p:tav>
                                        <p:tav tm="100000">
                                          <p:val>
                                            <p:strVal val="#ppt_w"/>
                                          </p:val>
                                        </p:tav>
                                      </p:tavLst>
                                    </p:anim>
                                    <p:anim calcmode="lin" valueType="num">
                                      <p:cBhvr>
                                        <p:cTn id="160" dur="500" fill="hold"/>
                                        <p:tgtEl>
                                          <p:spTgt spid="155"/>
                                        </p:tgtEl>
                                        <p:attrNameLst>
                                          <p:attrName>ppt_h</p:attrName>
                                        </p:attrNameLst>
                                      </p:cBhvr>
                                      <p:tavLst>
                                        <p:tav tm="0">
                                          <p:val>
                                            <p:fltVal val="0"/>
                                          </p:val>
                                        </p:tav>
                                        <p:tav tm="100000">
                                          <p:val>
                                            <p:strVal val="#ppt_h"/>
                                          </p:val>
                                        </p:tav>
                                      </p:tavLst>
                                    </p:anim>
                                    <p:animEffect transition="in" filter="fade">
                                      <p:cBhvr>
                                        <p:cTn id="161" dur="500"/>
                                        <p:tgtEl>
                                          <p:spTgt spid="155"/>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102"/>
                                        </p:tgtEl>
                                        <p:attrNameLst>
                                          <p:attrName>style.visibility</p:attrName>
                                        </p:attrNameLst>
                                      </p:cBhvr>
                                      <p:to>
                                        <p:strVal val="visible"/>
                                      </p:to>
                                    </p:set>
                                    <p:anim calcmode="lin" valueType="num">
                                      <p:cBhvr>
                                        <p:cTn id="164" dur="500" fill="hold"/>
                                        <p:tgtEl>
                                          <p:spTgt spid="102"/>
                                        </p:tgtEl>
                                        <p:attrNameLst>
                                          <p:attrName>ppt_w</p:attrName>
                                        </p:attrNameLst>
                                      </p:cBhvr>
                                      <p:tavLst>
                                        <p:tav tm="0">
                                          <p:val>
                                            <p:fltVal val="0"/>
                                          </p:val>
                                        </p:tav>
                                        <p:tav tm="100000">
                                          <p:val>
                                            <p:strVal val="#ppt_w"/>
                                          </p:val>
                                        </p:tav>
                                      </p:tavLst>
                                    </p:anim>
                                    <p:anim calcmode="lin" valueType="num">
                                      <p:cBhvr>
                                        <p:cTn id="165" dur="500" fill="hold"/>
                                        <p:tgtEl>
                                          <p:spTgt spid="102"/>
                                        </p:tgtEl>
                                        <p:attrNameLst>
                                          <p:attrName>ppt_h</p:attrName>
                                        </p:attrNameLst>
                                      </p:cBhvr>
                                      <p:tavLst>
                                        <p:tav tm="0">
                                          <p:val>
                                            <p:fltVal val="0"/>
                                          </p:val>
                                        </p:tav>
                                        <p:tav tm="100000">
                                          <p:val>
                                            <p:strVal val="#ppt_h"/>
                                          </p:val>
                                        </p:tav>
                                      </p:tavLst>
                                    </p:anim>
                                    <p:animEffect transition="in" filter="fade">
                                      <p:cBhvr>
                                        <p:cTn id="166" dur="500"/>
                                        <p:tgtEl>
                                          <p:spTgt spid="102"/>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152"/>
                                        </p:tgtEl>
                                        <p:attrNameLst>
                                          <p:attrName>style.visibility</p:attrName>
                                        </p:attrNameLst>
                                      </p:cBhvr>
                                      <p:to>
                                        <p:strVal val="visible"/>
                                      </p:to>
                                    </p:set>
                                    <p:anim calcmode="lin" valueType="num">
                                      <p:cBhvr>
                                        <p:cTn id="169" dur="500" fill="hold"/>
                                        <p:tgtEl>
                                          <p:spTgt spid="152"/>
                                        </p:tgtEl>
                                        <p:attrNameLst>
                                          <p:attrName>ppt_w</p:attrName>
                                        </p:attrNameLst>
                                      </p:cBhvr>
                                      <p:tavLst>
                                        <p:tav tm="0">
                                          <p:val>
                                            <p:fltVal val="0"/>
                                          </p:val>
                                        </p:tav>
                                        <p:tav tm="100000">
                                          <p:val>
                                            <p:strVal val="#ppt_w"/>
                                          </p:val>
                                        </p:tav>
                                      </p:tavLst>
                                    </p:anim>
                                    <p:anim calcmode="lin" valueType="num">
                                      <p:cBhvr>
                                        <p:cTn id="170" dur="500" fill="hold"/>
                                        <p:tgtEl>
                                          <p:spTgt spid="152"/>
                                        </p:tgtEl>
                                        <p:attrNameLst>
                                          <p:attrName>ppt_h</p:attrName>
                                        </p:attrNameLst>
                                      </p:cBhvr>
                                      <p:tavLst>
                                        <p:tav tm="0">
                                          <p:val>
                                            <p:fltVal val="0"/>
                                          </p:val>
                                        </p:tav>
                                        <p:tav tm="100000">
                                          <p:val>
                                            <p:strVal val="#ppt_h"/>
                                          </p:val>
                                        </p:tav>
                                      </p:tavLst>
                                    </p:anim>
                                    <p:animEffect transition="in" filter="fade">
                                      <p:cBhvr>
                                        <p:cTn id="171" dur="500"/>
                                        <p:tgtEl>
                                          <p:spTgt spid="152"/>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106"/>
                                        </p:tgtEl>
                                        <p:attrNameLst>
                                          <p:attrName>style.visibility</p:attrName>
                                        </p:attrNameLst>
                                      </p:cBhvr>
                                      <p:to>
                                        <p:strVal val="visible"/>
                                      </p:to>
                                    </p:set>
                                    <p:anim calcmode="lin" valueType="num">
                                      <p:cBhvr>
                                        <p:cTn id="174" dur="500" fill="hold"/>
                                        <p:tgtEl>
                                          <p:spTgt spid="106"/>
                                        </p:tgtEl>
                                        <p:attrNameLst>
                                          <p:attrName>ppt_w</p:attrName>
                                        </p:attrNameLst>
                                      </p:cBhvr>
                                      <p:tavLst>
                                        <p:tav tm="0">
                                          <p:val>
                                            <p:fltVal val="0"/>
                                          </p:val>
                                        </p:tav>
                                        <p:tav tm="100000">
                                          <p:val>
                                            <p:strVal val="#ppt_w"/>
                                          </p:val>
                                        </p:tav>
                                      </p:tavLst>
                                    </p:anim>
                                    <p:anim calcmode="lin" valueType="num">
                                      <p:cBhvr>
                                        <p:cTn id="175" dur="500" fill="hold"/>
                                        <p:tgtEl>
                                          <p:spTgt spid="106"/>
                                        </p:tgtEl>
                                        <p:attrNameLst>
                                          <p:attrName>ppt_h</p:attrName>
                                        </p:attrNameLst>
                                      </p:cBhvr>
                                      <p:tavLst>
                                        <p:tav tm="0">
                                          <p:val>
                                            <p:fltVal val="0"/>
                                          </p:val>
                                        </p:tav>
                                        <p:tav tm="100000">
                                          <p:val>
                                            <p:strVal val="#ppt_h"/>
                                          </p:val>
                                        </p:tav>
                                      </p:tavLst>
                                    </p:anim>
                                    <p:animEffect transition="in" filter="fade">
                                      <p:cBhvr>
                                        <p:cTn id="176" dur="500"/>
                                        <p:tgtEl>
                                          <p:spTgt spid="106"/>
                                        </p:tgtEl>
                                      </p:cBhvr>
                                    </p:animEffect>
                                  </p:childTnLst>
                                </p:cTn>
                              </p:par>
                            </p:childTnLst>
                          </p:cTn>
                        </p:par>
                        <p:par>
                          <p:cTn id="177" fill="hold">
                            <p:stCondLst>
                              <p:cond delay="8500"/>
                            </p:stCondLst>
                            <p:childTnLst>
                              <p:par>
                                <p:cTn id="178" presetID="22" presetClass="entr" presetSubtype="1" fill="hold" nodeType="afterEffect">
                                  <p:stCondLst>
                                    <p:cond delay="0"/>
                                  </p:stCondLst>
                                  <p:childTnLst>
                                    <p:set>
                                      <p:cBhvr>
                                        <p:cTn id="179" dur="1" fill="hold">
                                          <p:stCondLst>
                                            <p:cond delay="0"/>
                                          </p:stCondLst>
                                        </p:cTn>
                                        <p:tgtEl>
                                          <p:spTgt spid="97"/>
                                        </p:tgtEl>
                                        <p:attrNameLst>
                                          <p:attrName>style.visibility</p:attrName>
                                        </p:attrNameLst>
                                      </p:cBhvr>
                                      <p:to>
                                        <p:strVal val="visible"/>
                                      </p:to>
                                    </p:set>
                                    <p:animEffect transition="in" filter="wipe(up)">
                                      <p:cBhvr>
                                        <p:cTn id="180" dur="500"/>
                                        <p:tgtEl>
                                          <p:spTgt spid="97"/>
                                        </p:tgtEl>
                                      </p:cBhvr>
                                    </p:animEffect>
                                  </p:childTnLst>
                                </p:cTn>
                              </p:par>
                              <p:par>
                                <p:cTn id="181" presetID="22" presetClass="entr" presetSubtype="4" fill="hold" nodeType="withEffect">
                                  <p:stCondLst>
                                    <p:cond delay="0"/>
                                  </p:stCondLst>
                                  <p:childTnLst>
                                    <p:set>
                                      <p:cBhvr>
                                        <p:cTn id="182" dur="1" fill="hold">
                                          <p:stCondLst>
                                            <p:cond delay="0"/>
                                          </p:stCondLst>
                                        </p:cTn>
                                        <p:tgtEl>
                                          <p:spTgt spid="89"/>
                                        </p:tgtEl>
                                        <p:attrNameLst>
                                          <p:attrName>style.visibility</p:attrName>
                                        </p:attrNameLst>
                                      </p:cBhvr>
                                      <p:to>
                                        <p:strVal val="visible"/>
                                      </p:to>
                                    </p:set>
                                    <p:animEffect transition="in" filter="wipe(down)">
                                      <p:cBhvr>
                                        <p:cTn id="183" dur="500"/>
                                        <p:tgtEl>
                                          <p:spTgt spid="89"/>
                                        </p:tgtEl>
                                      </p:cBhvr>
                                    </p:animEffect>
                                  </p:childTnLst>
                                </p:cTn>
                              </p:par>
                              <p:par>
                                <p:cTn id="184" presetID="22" presetClass="entr" presetSubtype="1" fill="hold" nodeType="withEffect">
                                  <p:stCondLst>
                                    <p:cond delay="0"/>
                                  </p:stCondLst>
                                  <p:childTnLst>
                                    <p:set>
                                      <p:cBhvr>
                                        <p:cTn id="185" dur="1" fill="hold">
                                          <p:stCondLst>
                                            <p:cond delay="0"/>
                                          </p:stCondLst>
                                        </p:cTn>
                                        <p:tgtEl>
                                          <p:spTgt spid="87"/>
                                        </p:tgtEl>
                                        <p:attrNameLst>
                                          <p:attrName>style.visibility</p:attrName>
                                        </p:attrNameLst>
                                      </p:cBhvr>
                                      <p:to>
                                        <p:strVal val="visible"/>
                                      </p:to>
                                    </p:set>
                                    <p:animEffect transition="in" filter="wipe(up)">
                                      <p:cBhvr>
                                        <p:cTn id="186" dur="500"/>
                                        <p:tgtEl>
                                          <p:spTgt spid="87"/>
                                        </p:tgtEl>
                                      </p:cBhvr>
                                    </p:animEffect>
                                  </p:childTnLst>
                                </p:cTn>
                              </p:par>
                            </p:childTnLst>
                          </p:cTn>
                        </p:par>
                        <p:par>
                          <p:cTn id="187" fill="hold">
                            <p:stCondLst>
                              <p:cond delay="9000"/>
                            </p:stCondLst>
                            <p:childTnLst>
                              <p:par>
                                <p:cTn id="188" presetID="10" presetClass="entr" presetSubtype="0" fill="hold" grpId="0" nodeType="afterEffect">
                                  <p:stCondLst>
                                    <p:cond delay="0"/>
                                  </p:stCondLst>
                                  <p:childTnLst>
                                    <p:set>
                                      <p:cBhvr>
                                        <p:cTn id="189" dur="1" fill="hold">
                                          <p:stCondLst>
                                            <p:cond delay="0"/>
                                          </p:stCondLst>
                                        </p:cTn>
                                        <p:tgtEl>
                                          <p:spTgt spid="189"/>
                                        </p:tgtEl>
                                        <p:attrNameLst>
                                          <p:attrName>style.visibility</p:attrName>
                                        </p:attrNameLst>
                                      </p:cBhvr>
                                      <p:to>
                                        <p:strVal val="visible"/>
                                      </p:to>
                                    </p:set>
                                    <p:animEffect transition="in" filter="fade">
                                      <p:cBhvr>
                                        <p:cTn id="190" dur="500"/>
                                        <p:tgtEl>
                                          <p:spTgt spid="189"/>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90"/>
                                        </p:tgtEl>
                                        <p:attrNameLst>
                                          <p:attrName>style.visibility</p:attrName>
                                        </p:attrNameLst>
                                      </p:cBhvr>
                                      <p:to>
                                        <p:strVal val="visible"/>
                                      </p:to>
                                    </p:set>
                                    <p:animEffect transition="in" filter="fade">
                                      <p:cBhvr>
                                        <p:cTn id="193" dur="500"/>
                                        <p:tgtEl>
                                          <p:spTgt spid="190"/>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87"/>
                                        </p:tgtEl>
                                        <p:attrNameLst>
                                          <p:attrName>style.visibility</p:attrName>
                                        </p:attrNameLst>
                                      </p:cBhvr>
                                      <p:to>
                                        <p:strVal val="visible"/>
                                      </p:to>
                                    </p:set>
                                    <p:animEffect transition="in" filter="fade">
                                      <p:cBhvr>
                                        <p:cTn id="196" dur="500"/>
                                        <p:tgtEl>
                                          <p:spTgt spid="187"/>
                                        </p:tgtEl>
                                      </p:cBhvr>
                                    </p:animEffect>
                                  </p:childTnLst>
                                </p:cTn>
                              </p:par>
                            </p:childTnLst>
                          </p:cTn>
                        </p:par>
                        <p:par>
                          <p:cTn id="197" fill="hold">
                            <p:stCondLst>
                              <p:cond delay="9500"/>
                            </p:stCondLst>
                            <p:childTnLst>
                              <p:par>
                                <p:cTn id="198" presetID="10" presetClass="entr" presetSubtype="0" fill="hold" grpId="0" nodeType="afterEffect">
                                  <p:stCondLst>
                                    <p:cond delay="0"/>
                                  </p:stCondLst>
                                  <p:childTnLst>
                                    <p:set>
                                      <p:cBhvr>
                                        <p:cTn id="199" dur="1" fill="hold">
                                          <p:stCondLst>
                                            <p:cond delay="0"/>
                                          </p:stCondLst>
                                        </p:cTn>
                                        <p:tgtEl>
                                          <p:spTgt spid="206"/>
                                        </p:tgtEl>
                                        <p:attrNameLst>
                                          <p:attrName>style.visibility</p:attrName>
                                        </p:attrNameLst>
                                      </p:cBhvr>
                                      <p:to>
                                        <p:strVal val="visible"/>
                                      </p:to>
                                    </p:set>
                                    <p:animEffect transition="in" filter="fade">
                                      <p:cBhvr>
                                        <p:cTn id="200" dur="500"/>
                                        <p:tgtEl>
                                          <p:spTgt spid="206"/>
                                        </p:tgtEl>
                                      </p:cBhvr>
                                    </p:animEffect>
                                  </p:childTnLst>
                                </p:cTn>
                              </p:par>
                              <p:par>
                                <p:cTn id="201" presetID="10" presetClass="entr" presetSubtype="0" fill="hold" nodeType="withEffect">
                                  <p:stCondLst>
                                    <p:cond delay="0"/>
                                  </p:stCondLst>
                                  <p:childTnLst>
                                    <p:set>
                                      <p:cBhvr>
                                        <p:cTn id="202" dur="1" fill="hold">
                                          <p:stCondLst>
                                            <p:cond delay="0"/>
                                          </p:stCondLst>
                                        </p:cTn>
                                        <p:tgtEl>
                                          <p:spTgt spid="225"/>
                                        </p:tgtEl>
                                        <p:attrNameLst>
                                          <p:attrName>style.visibility</p:attrName>
                                        </p:attrNameLst>
                                      </p:cBhvr>
                                      <p:to>
                                        <p:strVal val="visible"/>
                                      </p:to>
                                    </p:set>
                                    <p:animEffect transition="in" filter="fade">
                                      <p:cBhvr>
                                        <p:cTn id="203" dur="500"/>
                                        <p:tgtEl>
                                          <p:spTgt spid="225"/>
                                        </p:tgtEl>
                                      </p:cBhvr>
                                    </p:animEffect>
                                  </p:childTnLst>
                                </p:cTn>
                              </p:par>
                            </p:childTnLst>
                          </p:cTn>
                        </p:par>
                        <p:par>
                          <p:cTn id="204" fill="hold">
                            <p:stCondLst>
                              <p:cond delay="10000"/>
                            </p:stCondLst>
                            <p:childTnLst>
                              <p:par>
                                <p:cTn id="205" presetID="10" presetClass="entr" presetSubtype="0" fill="hold" nodeType="afterEffect">
                                  <p:stCondLst>
                                    <p:cond delay="0"/>
                                  </p:stCondLst>
                                  <p:childTnLst>
                                    <p:set>
                                      <p:cBhvr>
                                        <p:cTn id="206" dur="1" fill="hold">
                                          <p:stCondLst>
                                            <p:cond delay="0"/>
                                          </p:stCondLst>
                                        </p:cTn>
                                        <p:tgtEl>
                                          <p:spTgt spid="192"/>
                                        </p:tgtEl>
                                        <p:attrNameLst>
                                          <p:attrName>style.visibility</p:attrName>
                                        </p:attrNameLst>
                                      </p:cBhvr>
                                      <p:to>
                                        <p:strVal val="visible"/>
                                      </p:to>
                                    </p:set>
                                    <p:animEffect transition="in" filter="fade">
                                      <p:cBhvr>
                                        <p:cTn id="207" dur="500"/>
                                        <p:tgtEl>
                                          <p:spTgt spid="192"/>
                                        </p:tgtEl>
                                      </p:cBhvr>
                                    </p:animEffect>
                                  </p:childTnLst>
                                </p:cTn>
                              </p:par>
                              <p:par>
                                <p:cTn id="208" presetID="10" presetClass="entr" presetSubtype="0" fill="hold" nodeType="withEffect">
                                  <p:stCondLst>
                                    <p:cond delay="0"/>
                                  </p:stCondLst>
                                  <p:childTnLst>
                                    <p:set>
                                      <p:cBhvr>
                                        <p:cTn id="209" dur="1" fill="hold">
                                          <p:stCondLst>
                                            <p:cond delay="0"/>
                                          </p:stCondLst>
                                        </p:cTn>
                                        <p:tgtEl>
                                          <p:spTgt spid="209"/>
                                        </p:tgtEl>
                                        <p:attrNameLst>
                                          <p:attrName>style.visibility</p:attrName>
                                        </p:attrNameLst>
                                      </p:cBhvr>
                                      <p:to>
                                        <p:strVal val="visible"/>
                                      </p:to>
                                    </p:set>
                                    <p:animEffect transition="in" filter="fade">
                                      <p:cBhvr>
                                        <p:cTn id="210" dur="500"/>
                                        <p:tgtEl>
                                          <p:spTgt spid="209"/>
                                        </p:tgtEl>
                                      </p:cBhvr>
                                    </p:animEffect>
                                  </p:childTnLst>
                                </p:cTn>
                              </p:par>
                            </p:childTnLst>
                          </p:cTn>
                        </p:par>
                        <p:par>
                          <p:cTn id="211" fill="hold">
                            <p:stCondLst>
                              <p:cond delay="10500"/>
                            </p:stCondLst>
                            <p:childTnLst>
                              <p:par>
                                <p:cTn id="212" presetID="53" presetClass="entr" presetSubtype="16" fill="hold" grpId="0" nodeType="afterEffect">
                                  <p:stCondLst>
                                    <p:cond delay="0"/>
                                  </p:stCondLst>
                                  <p:childTnLst>
                                    <p:set>
                                      <p:cBhvr>
                                        <p:cTn id="213" dur="1" fill="hold">
                                          <p:stCondLst>
                                            <p:cond delay="0"/>
                                          </p:stCondLst>
                                        </p:cTn>
                                        <p:tgtEl>
                                          <p:spTgt spid="158"/>
                                        </p:tgtEl>
                                        <p:attrNameLst>
                                          <p:attrName>style.visibility</p:attrName>
                                        </p:attrNameLst>
                                      </p:cBhvr>
                                      <p:to>
                                        <p:strVal val="visible"/>
                                      </p:to>
                                    </p:set>
                                    <p:anim calcmode="lin" valueType="num">
                                      <p:cBhvr>
                                        <p:cTn id="214" dur="500" fill="hold"/>
                                        <p:tgtEl>
                                          <p:spTgt spid="158"/>
                                        </p:tgtEl>
                                        <p:attrNameLst>
                                          <p:attrName>ppt_w</p:attrName>
                                        </p:attrNameLst>
                                      </p:cBhvr>
                                      <p:tavLst>
                                        <p:tav tm="0">
                                          <p:val>
                                            <p:fltVal val="0"/>
                                          </p:val>
                                        </p:tav>
                                        <p:tav tm="100000">
                                          <p:val>
                                            <p:strVal val="#ppt_w"/>
                                          </p:val>
                                        </p:tav>
                                      </p:tavLst>
                                    </p:anim>
                                    <p:anim calcmode="lin" valueType="num">
                                      <p:cBhvr>
                                        <p:cTn id="215" dur="500" fill="hold"/>
                                        <p:tgtEl>
                                          <p:spTgt spid="158"/>
                                        </p:tgtEl>
                                        <p:attrNameLst>
                                          <p:attrName>ppt_h</p:attrName>
                                        </p:attrNameLst>
                                      </p:cBhvr>
                                      <p:tavLst>
                                        <p:tav tm="0">
                                          <p:val>
                                            <p:fltVal val="0"/>
                                          </p:val>
                                        </p:tav>
                                        <p:tav tm="100000">
                                          <p:val>
                                            <p:strVal val="#ppt_h"/>
                                          </p:val>
                                        </p:tav>
                                      </p:tavLst>
                                    </p:anim>
                                    <p:animEffect transition="in" filter="fade">
                                      <p:cBhvr>
                                        <p:cTn id="216" dur="500"/>
                                        <p:tgtEl>
                                          <p:spTgt spid="158"/>
                                        </p:tgtEl>
                                      </p:cBhvr>
                                    </p:animEffect>
                                  </p:childTnLst>
                                </p:cTn>
                              </p:par>
                            </p:childTnLst>
                          </p:cTn>
                        </p:par>
                        <p:par>
                          <p:cTn id="217" fill="hold">
                            <p:stCondLst>
                              <p:cond delay="11000"/>
                            </p:stCondLst>
                            <p:childTnLst>
                              <p:par>
                                <p:cTn id="218" presetID="10" presetClass="entr" presetSubtype="0" fill="hold" nodeType="afterEffect">
                                  <p:stCondLst>
                                    <p:cond delay="0"/>
                                  </p:stCondLst>
                                  <p:childTnLst>
                                    <p:set>
                                      <p:cBhvr>
                                        <p:cTn id="219" dur="1" fill="hold">
                                          <p:stCondLst>
                                            <p:cond delay="0"/>
                                          </p:stCondLst>
                                        </p:cTn>
                                        <p:tgtEl>
                                          <p:spTgt spid="271"/>
                                        </p:tgtEl>
                                        <p:attrNameLst>
                                          <p:attrName>style.visibility</p:attrName>
                                        </p:attrNameLst>
                                      </p:cBhvr>
                                      <p:to>
                                        <p:strVal val="visible"/>
                                      </p:to>
                                    </p:set>
                                    <p:animEffect transition="in" filter="fade">
                                      <p:cBhvr>
                                        <p:cTn id="220" dur="500"/>
                                        <p:tgtEl>
                                          <p:spTgt spid="271"/>
                                        </p:tgtEl>
                                      </p:cBhvr>
                                    </p:animEffect>
                                  </p:childTnLst>
                                </p:cTn>
                              </p:par>
                            </p:childTnLst>
                          </p:cTn>
                        </p:par>
                        <p:par>
                          <p:cTn id="221" fill="hold">
                            <p:stCondLst>
                              <p:cond delay="11500"/>
                            </p:stCondLst>
                            <p:childTnLst>
                              <p:par>
                                <p:cTn id="222" presetID="22" presetClass="entr" presetSubtype="8" fill="hold" nodeType="afterEffect">
                                  <p:stCondLst>
                                    <p:cond delay="0"/>
                                  </p:stCondLst>
                                  <p:childTnLst>
                                    <p:set>
                                      <p:cBhvr>
                                        <p:cTn id="223" dur="1" fill="hold">
                                          <p:stCondLst>
                                            <p:cond delay="0"/>
                                          </p:stCondLst>
                                        </p:cTn>
                                        <p:tgtEl>
                                          <p:spTgt spid="73"/>
                                        </p:tgtEl>
                                        <p:attrNameLst>
                                          <p:attrName>style.visibility</p:attrName>
                                        </p:attrNameLst>
                                      </p:cBhvr>
                                      <p:to>
                                        <p:strVal val="visible"/>
                                      </p:to>
                                    </p:set>
                                    <p:animEffect transition="in" filter="wipe(left)">
                                      <p:cBhvr>
                                        <p:cTn id="224" dur="500"/>
                                        <p:tgtEl>
                                          <p:spTgt spid="73"/>
                                        </p:tgtEl>
                                      </p:cBhvr>
                                    </p:animEffect>
                                  </p:childTnLst>
                                </p:cTn>
                              </p:par>
                            </p:childTnLst>
                          </p:cTn>
                        </p:par>
                        <p:par>
                          <p:cTn id="225" fill="hold">
                            <p:stCondLst>
                              <p:cond delay="12000"/>
                            </p:stCondLst>
                            <p:childTnLst>
                              <p:par>
                                <p:cTn id="226" presetID="22" presetClass="entr" presetSubtype="8" fill="hold" nodeType="afterEffect">
                                  <p:stCondLst>
                                    <p:cond delay="0"/>
                                  </p:stCondLst>
                                  <p:childTnLst>
                                    <p:set>
                                      <p:cBhvr>
                                        <p:cTn id="227" dur="1" fill="hold">
                                          <p:stCondLst>
                                            <p:cond delay="0"/>
                                          </p:stCondLst>
                                        </p:cTn>
                                        <p:tgtEl>
                                          <p:spTgt spid="68"/>
                                        </p:tgtEl>
                                        <p:attrNameLst>
                                          <p:attrName>style.visibility</p:attrName>
                                        </p:attrNameLst>
                                      </p:cBhvr>
                                      <p:to>
                                        <p:strVal val="visible"/>
                                      </p:to>
                                    </p:set>
                                    <p:animEffect transition="in" filter="wipe(left)">
                                      <p:cBhvr>
                                        <p:cTn id="228" dur="500"/>
                                        <p:tgtEl>
                                          <p:spTgt spid="68"/>
                                        </p:tgtEl>
                                      </p:cBhvr>
                                    </p:animEffect>
                                  </p:childTnLst>
                                </p:cTn>
                              </p:par>
                            </p:childTnLst>
                          </p:cTn>
                        </p:par>
                        <p:par>
                          <p:cTn id="229" fill="hold">
                            <p:stCondLst>
                              <p:cond delay="12500"/>
                            </p:stCondLst>
                            <p:childTnLst>
                              <p:par>
                                <p:cTn id="230" presetID="22" presetClass="entr" presetSubtype="8" fill="hold" nodeType="afterEffect">
                                  <p:stCondLst>
                                    <p:cond delay="0"/>
                                  </p:stCondLst>
                                  <p:childTnLst>
                                    <p:set>
                                      <p:cBhvr>
                                        <p:cTn id="231" dur="1" fill="hold">
                                          <p:stCondLst>
                                            <p:cond delay="0"/>
                                          </p:stCondLst>
                                        </p:cTn>
                                        <p:tgtEl>
                                          <p:spTgt spid="96"/>
                                        </p:tgtEl>
                                        <p:attrNameLst>
                                          <p:attrName>style.visibility</p:attrName>
                                        </p:attrNameLst>
                                      </p:cBhvr>
                                      <p:to>
                                        <p:strVal val="visible"/>
                                      </p:to>
                                    </p:set>
                                    <p:animEffect transition="in" filter="wipe(left)">
                                      <p:cBhvr>
                                        <p:cTn id="232" dur="500"/>
                                        <p:tgtEl>
                                          <p:spTgt spid="96"/>
                                        </p:tgtEl>
                                      </p:cBhvr>
                                    </p:animEffect>
                                  </p:childTnLst>
                                </p:cTn>
                              </p:par>
                            </p:childTnLst>
                          </p:cTn>
                        </p:par>
                        <p:par>
                          <p:cTn id="233" fill="hold">
                            <p:stCondLst>
                              <p:cond delay="13000"/>
                            </p:stCondLst>
                            <p:childTnLst>
                              <p:par>
                                <p:cTn id="234" presetID="10" presetClass="entr" presetSubtype="0" fill="hold" grpId="0" nodeType="afterEffect">
                                  <p:stCondLst>
                                    <p:cond delay="0"/>
                                  </p:stCondLst>
                                  <p:childTnLst>
                                    <p:set>
                                      <p:cBhvr>
                                        <p:cTn id="235" dur="1" fill="hold">
                                          <p:stCondLst>
                                            <p:cond delay="0"/>
                                          </p:stCondLst>
                                        </p:cTn>
                                        <p:tgtEl>
                                          <p:spTgt spid="164"/>
                                        </p:tgtEl>
                                        <p:attrNameLst>
                                          <p:attrName>style.visibility</p:attrName>
                                        </p:attrNameLst>
                                      </p:cBhvr>
                                      <p:to>
                                        <p:strVal val="visible"/>
                                      </p:to>
                                    </p:set>
                                    <p:animEffect transition="in" filter="fade">
                                      <p:cBhvr>
                                        <p:cTn id="236" dur="500"/>
                                        <p:tgtEl>
                                          <p:spTgt spid="164"/>
                                        </p:tgtEl>
                                      </p:cBhvr>
                                    </p:animEffect>
                                  </p:childTnLst>
                                </p:cTn>
                              </p:par>
                            </p:childTnLst>
                          </p:cTn>
                        </p:par>
                        <p:par>
                          <p:cTn id="237" fill="hold">
                            <p:stCondLst>
                              <p:cond delay="13500"/>
                            </p:stCondLst>
                            <p:childTnLst>
                              <p:par>
                                <p:cTn id="238" presetID="22" presetClass="entr" presetSubtype="8" fill="hold" nodeType="afterEffect">
                                  <p:stCondLst>
                                    <p:cond delay="0"/>
                                  </p:stCondLst>
                                  <p:childTnLst>
                                    <p:set>
                                      <p:cBhvr>
                                        <p:cTn id="239" dur="1" fill="hold">
                                          <p:stCondLst>
                                            <p:cond delay="0"/>
                                          </p:stCondLst>
                                        </p:cTn>
                                        <p:tgtEl>
                                          <p:spTgt spid="161"/>
                                        </p:tgtEl>
                                        <p:attrNameLst>
                                          <p:attrName>style.visibility</p:attrName>
                                        </p:attrNameLst>
                                      </p:cBhvr>
                                      <p:to>
                                        <p:strVal val="visible"/>
                                      </p:to>
                                    </p:set>
                                    <p:animEffect transition="in" filter="wipe(left)">
                                      <p:cBhvr>
                                        <p:cTn id="240" dur="500"/>
                                        <p:tgtEl>
                                          <p:spTgt spid="161"/>
                                        </p:tgtEl>
                                      </p:cBhvr>
                                    </p:animEffect>
                                  </p:childTnLst>
                                </p:cTn>
                              </p:par>
                            </p:childTnLst>
                          </p:cTn>
                        </p:par>
                        <p:par>
                          <p:cTn id="241" fill="hold">
                            <p:stCondLst>
                              <p:cond delay="14000"/>
                            </p:stCondLst>
                            <p:childTnLst>
                              <p:par>
                                <p:cTn id="242" presetID="10" presetClass="entr" presetSubtype="0" fill="hold" grpId="0" nodeType="afterEffect">
                                  <p:stCondLst>
                                    <p:cond delay="0"/>
                                  </p:stCondLst>
                                  <p:childTnLst>
                                    <p:set>
                                      <p:cBhvr>
                                        <p:cTn id="243" dur="1" fill="hold">
                                          <p:stCondLst>
                                            <p:cond delay="0"/>
                                          </p:stCondLst>
                                        </p:cTn>
                                        <p:tgtEl>
                                          <p:spTgt spid="184"/>
                                        </p:tgtEl>
                                        <p:attrNameLst>
                                          <p:attrName>style.visibility</p:attrName>
                                        </p:attrNameLst>
                                      </p:cBhvr>
                                      <p:to>
                                        <p:strVal val="visible"/>
                                      </p:to>
                                    </p:set>
                                    <p:animEffect transition="in" filter="fade">
                                      <p:cBhvr>
                                        <p:cTn id="244" dur="500"/>
                                        <p:tgtEl>
                                          <p:spTgt spid="184"/>
                                        </p:tgtEl>
                                      </p:cBhvr>
                                    </p:animEffect>
                                  </p:childTnLst>
                                </p:cTn>
                              </p:par>
                            </p:childTnLst>
                          </p:cTn>
                        </p:par>
                        <p:par>
                          <p:cTn id="245" fill="hold">
                            <p:stCondLst>
                              <p:cond delay="14500"/>
                            </p:stCondLst>
                            <p:childTnLst>
                              <p:par>
                                <p:cTn id="246" presetID="22" presetClass="entr" presetSubtype="2" fill="hold" nodeType="afterEffect">
                                  <p:stCondLst>
                                    <p:cond delay="0"/>
                                  </p:stCondLst>
                                  <p:childTnLst>
                                    <p:set>
                                      <p:cBhvr>
                                        <p:cTn id="247" dur="1" fill="hold">
                                          <p:stCondLst>
                                            <p:cond delay="0"/>
                                          </p:stCondLst>
                                        </p:cTn>
                                        <p:tgtEl>
                                          <p:spTgt spid="91"/>
                                        </p:tgtEl>
                                        <p:attrNameLst>
                                          <p:attrName>style.visibility</p:attrName>
                                        </p:attrNameLst>
                                      </p:cBhvr>
                                      <p:to>
                                        <p:strVal val="visible"/>
                                      </p:to>
                                    </p:set>
                                    <p:animEffect transition="in" filter="wipe(right)">
                                      <p:cBhvr>
                                        <p:cTn id="248" dur="500"/>
                                        <p:tgtEl>
                                          <p:spTgt spid="91"/>
                                        </p:tgtEl>
                                      </p:cBhvr>
                                    </p:animEffect>
                                  </p:childTnLst>
                                </p:cTn>
                              </p:par>
                              <p:par>
                                <p:cTn id="249" presetID="22" presetClass="entr" presetSubtype="4" fill="hold" nodeType="withEffect">
                                  <p:stCondLst>
                                    <p:cond delay="0"/>
                                  </p:stCondLst>
                                  <p:childTnLst>
                                    <p:set>
                                      <p:cBhvr>
                                        <p:cTn id="250" dur="1" fill="hold">
                                          <p:stCondLst>
                                            <p:cond delay="0"/>
                                          </p:stCondLst>
                                        </p:cTn>
                                        <p:tgtEl>
                                          <p:spTgt spid="75"/>
                                        </p:tgtEl>
                                        <p:attrNameLst>
                                          <p:attrName>style.visibility</p:attrName>
                                        </p:attrNameLst>
                                      </p:cBhvr>
                                      <p:to>
                                        <p:strVal val="visible"/>
                                      </p:to>
                                    </p:set>
                                    <p:animEffect transition="in" filter="wipe(down)">
                                      <p:cBhvr>
                                        <p:cTn id="251" dur="500"/>
                                        <p:tgtEl>
                                          <p:spTgt spid="75"/>
                                        </p:tgtEl>
                                      </p:cBhvr>
                                    </p:animEffect>
                                  </p:childTnLst>
                                </p:cTn>
                              </p:par>
                              <p:par>
                                <p:cTn id="252" presetID="22" presetClass="entr" presetSubtype="4" fill="hold" nodeType="withEffect">
                                  <p:stCondLst>
                                    <p:cond delay="0"/>
                                  </p:stCondLst>
                                  <p:childTnLst>
                                    <p:set>
                                      <p:cBhvr>
                                        <p:cTn id="253" dur="1" fill="hold">
                                          <p:stCondLst>
                                            <p:cond delay="0"/>
                                          </p:stCondLst>
                                        </p:cTn>
                                        <p:tgtEl>
                                          <p:spTgt spid="92"/>
                                        </p:tgtEl>
                                        <p:attrNameLst>
                                          <p:attrName>style.visibility</p:attrName>
                                        </p:attrNameLst>
                                      </p:cBhvr>
                                      <p:to>
                                        <p:strVal val="visible"/>
                                      </p:to>
                                    </p:set>
                                    <p:animEffect transition="in" filter="wipe(down)">
                                      <p:cBhvr>
                                        <p:cTn id="254" dur="500"/>
                                        <p:tgtEl>
                                          <p:spTgt spid="92"/>
                                        </p:tgtEl>
                                      </p:cBhvr>
                                    </p:animEffect>
                                  </p:childTnLst>
                                </p:cTn>
                              </p:par>
                              <p:par>
                                <p:cTn id="255" presetID="22" presetClass="entr" presetSubtype="4" fill="hold" nodeType="withEffect">
                                  <p:stCondLst>
                                    <p:cond delay="0"/>
                                  </p:stCondLst>
                                  <p:childTnLst>
                                    <p:set>
                                      <p:cBhvr>
                                        <p:cTn id="256" dur="1" fill="hold">
                                          <p:stCondLst>
                                            <p:cond delay="0"/>
                                          </p:stCondLst>
                                        </p:cTn>
                                        <p:tgtEl>
                                          <p:spTgt spid="93"/>
                                        </p:tgtEl>
                                        <p:attrNameLst>
                                          <p:attrName>style.visibility</p:attrName>
                                        </p:attrNameLst>
                                      </p:cBhvr>
                                      <p:to>
                                        <p:strVal val="visible"/>
                                      </p:to>
                                    </p:set>
                                    <p:animEffect transition="in" filter="wipe(down)">
                                      <p:cBhvr>
                                        <p:cTn id="257" dur="500"/>
                                        <p:tgtEl>
                                          <p:spTgt spid="93"/>
                                        </p:tgtEl>
                                      </p:cBhvr>
                                    </p:animEffect>
                                  </p:childTnLst>
                                </p:cTn>
                              </p:par>
                              <p:par>
                                <p:cTn id="258" presetID="22" presetClass="entr" presetSubtype="4" fill="hold" nodeType="withEffect">
                                  <p:stCondLst>
                                    <p:cond delay="0"/>
                                  </p:stCondLst>
                                  <p:childTnLst>
                                    <p:set>
                                      <p:cBhvr>
                                        <p:cTn id="259" dur="1" fill="hold">
                                          <p:stCondLst>
                                            <p:cond delay="0"/>
                                          </p:stCondLst>
                                        </p:cTn>
                                        <p:tgtEl>
                                          <p:spTgt spid="66"/>
                                        </p:tgtEl>
                                        <p:attrNameLst>
                                          <p:attrName>style.visibility</p:attrName>
                                        </p:attrNameLst>
                                      </p:cBhvr>
                                      <p:to>
                                        <p:strVal val="visible"/>
                                      </p:to>
                                    </p:set>
                                    <p:animEffect transition="in" filter="wipe(down)">
                                      <p:cBhvr>
                                        <p:cTn id="260" dur="500"/>
                                        <p:tgtEl>
                                          <p:spTgt spid="66"/>
                                        </p:tgtEl>
                                      </p:cBhvr>
                                    </p:animEffect>
                                  </p:childTnLst>
                                </p:cTn>
                              </p:par>
                            </p:childTnLst>
                          </p:cTn>
                        </p:par>
                        <p:par>
                          <p:cTn id="261" fill="hold">
                            <p:stCondLst>
                              <p:cond delay="15000"/>
                            </p:stCondLst>
                            <p:childTnLst>
                              <p:par>
                                <p:cTn id="262" presetID="53" presetClass="entr" presetSubtype="16" fill="hold" grpId="0" nodeType="afterEffect">
                                  <p:stCondLst>
                                    <p:cond delay="0"/>
                                  </p:stCondLst>
                                  <p:childTnLst>
                                    <p:set>
                                      <p:cBhvr>
                                        <p:cTn id="263" dur="1" fill="hold">
                                          <p:stCondLst>
                                            <p:cond delay="0"/>
                                          </p:stCondLst>
                                        </p:cTn>
                                        <p:tgtEl>
                                          <p:spTgt spid="153"/>
                                        </p:tgtEl>
                                        <p:attrNameLst>
                                          <p:attrName>style.visibility</p:attrName>
                                        </p:attrNameLst>
                                      </p:cBhvr>
                                      <p:to>
                                        <p:strVal val="visible"/>
                                      </p:to>
                                    </p:set>
                                    <p:anim calcmode="lin" valueType="num">
                                      <p:cBhvr>
                                        <p:cTn id="264" dur="500" fill="hold"/>
                                        <p:tgtEl>
                                          <p:spTgt spid="153"/>
                                        </p:tgtEl>
                                        <p:attrNameLst>
                                          <p:attrName>ppt_w</p:attrName>
                                        </p:attrNameLst>
                                      </p:cBhvr>
                                      <p:tavLst>
                                        <p:tav tm="0">
                                          <p:val>
                                            <p:fltVal val="0"/>
                                          </p:val>
                                        </p:tav>
                                        <p:tav tm="100000">
                                          <p:val>
                                            <p:strVal val="#ppt_w"/>
                                          </p:val>
                                        </p:tav>
                                      </p:tavLst>
                                    </p:anim>
                                    <p:anim calcmode="lin" valueType="num">
                                      <p:cBhvr>
                                        <p:cTn id="265" dur="500" fill="hold"/>
                                        <p:tgtEl>
                                          <p:spTgt spid="153"/>
                                        </p:tgtEl>
                                        <p:attrNameLst>
                                          <p:attrName>ppt_h</p:attrName>
                                        </p:attrNameLst>
                                      </p:cBhvr>
                                      <p:tavLst>
                                        <p:tav tm="0">
                                          <p:val>
                                            <p:fltVal val="0"/>
                                          </p:val>
                                        </p:tav>
                                        <p:tav tm="100000">
                                          <p:val>
                                            <p:strVal val="#ppt_h"/>
                                          </p:val>
                                        </p:tav>
                                      </p:tavLst>
                                    </p:anim>
                                    <p:animEffect transition="in" filter="fade">
                                      <p:cBhvr>
                                        <p:cTn id="266" dur="500"/>
                                        <p:tgtEl>
                                          <p:spTgt spid="153"/>
                                        </p:tgtEl>
                                      </p:cBhvr>
                                    </p:animEffect>
                                  </p:childTnLst>
                                </p:cTn>
                              </p:par>
                              <p:par>
                                <p:cTn id="267" presetID="53" presetClass="entr" presetSubtype="16" fill="hold" grpId="0" nodeType="withEffect">
                                  <p:stCondLst>
                                    <p:cond delay="0"/>
                                  </p:stCondLst>
                                  <p:childTnLst>
                                    <p:set>
                                      <p:cBhvr>
                                        <p:cTn id="268" dur="1" fill="hold">
                                          <p:stCondLst>
                                            <p:cond delay="0"/>
                                          </p:stCondLst>
                                        </p:cTn>
                                        <p:tgtEl>
                                          <p:spTgt spid="156"/>
                                        </p:tgtEl>
                                        <p:attrNameLst>
                                          <p:attrName>style.visibility</p:attrName>
                                        </p:attrNameLst>
                                      </p:cBhvr>
                                      <p:to>
                                        <p:strVal val="visible"/>
                                      </p:to>
                                    </p:set>
                                    <p:anim calcmode="lin" valueType="num">
                                      <p:cBhvr>
                                        <p:cTn id="269" dur="500" fill="hold"/>
                                        <p:tgtEl>
                                          <p:spTgt spid="156"/>
                                        </p:tgtEl>
                                        <p:attrNameLst>
                                          <p:attrName>ppt_w</p:attrName>
                                        </p:attrNameLst>
                                      </p:cBhvr>
                                      <p:tavLst>
                                        <p:tav tm="0">
                                          <p:val>
                                            <p:fltVal val="0"/>
                                          </p:val>
                                        </p:tav>
                                        <p:tav tm="100000">
                                          <p:val>
                                            <p:strVal val="#ppt_w"/>
                                          </p:val>
                                        </p:tav>
                                      </p:tavLst>
                                    </p:anim>
                                    <p:anim calcmode="lin" valueType="num">
                                      <p:cBhvr>
                                        <p:cTn id="270" dur="500" fill="hold"/>
                                        <p:tgtEl>
                                          <p:spTgt spid="156"/>
                                        </p:tgtEl>
                                        <p:attrNameLst>
                                          <p:attrName>ppt_h</p:attrName>
                                        </p:attrNameLst>
                                      </p:cBhvr>
                                      <p:tavLst>
                                        <p:tav tm="0">
                                          <p:val>
                                            <p:fltVal val="0"/>
                                          </p:val>
                                        </p:tav>
                                        <p:tav tm="100000">
                                          <p:val>
                                            <p:strVal val="#ppt_h"/>
                                          </p:val>
                                        </p:tav>
                                      </p:tavLst>
                                    </p:anim>
                                    <p:animEffect transition="in" filter="fade">
                                      <p:cBhvr>
                                        <p:cTn id="271" dur="500"/>
                                        <p:tgtEl>
                                          <p:spTgt spid="156"/>
                                        </p:tgtEl>
                                      </p:cBhvr>
                                    </p:animEffect>
                                  </p:childTnLst>
                                </p:cTn>
                              </p:par>
                              <p:par>
                                <p:cTn id="272" presetID="10" presetClass="entr" presetSubtype="0" fill="hold" nodeType="withEffect">
                                  <p:stCondLst>
                                    <p:cond delay="0"/>
                                  </p:stCondLst>
                                  <p:childTnLst>
                                    <p:set>
                                      <p:cBhvr>
                                        <p:cTn id="273" dur="1" fill="hold">
                                          <p:stCondLst>
                                            <p:cond delay="0"/>
                                          </p:stCondLst>
                                        </p:cTn>
                                        <p:tgtEl>
                                          <p:spTgt spid="216"/>
                                        </p:tgtEl>
                                        <p:attrNameLst>
                                          <p:attrName>style.visibility</p:attrName>
                                        </p:attrNameLst>
                                      </p:cBhvr>
                                      <p:to>
                                        <p:strVal val="visible"/>
                                      </p:to>
                                    </p:set>
                                    <p:animEffect transition="in" filter="fade">
                                      <p:cBhvr>
                                        <p:cTn id="274" dur="500"/>
                                        <p:tgtEl>
                                          <p:spTgt spid="216"/>
                                        </p:tgtEl>
                                      </p:cBhvr>
                                    </p:animEffect>
                                  </p:childTnLst>
                                </p:cTn>
                              </p:par>
                            </p:childTnLst>
                          </p:cTn>
                        </p:par>
                        <p:par>
                          <p:cTn id="275" fill="hold">
                            <p:stCondLst>
                              <p:cond delay="15500"/>
                            </p:stCondLst>
                            <p:childTnLst>
                              <p:par>
                                <p:cTn id="276" presetID="10" presetClass="entr" presetSubtype="0" fill="hold" nodeType="afterEffect">
                                  <p:stCondLst>
                                    <p:cond delay="0"/>
                                  </p:stCondLst>
                                  <p:childTnLst>
                                    <p:set>
                                      <p:cBhvr>
                                        <p:cTn id="277" dur="1" fill="hold">
                                          <p:stCondLst>
                                            <p:cond delay="0"/>
                                          </p:stCondLst>
                                        </p:cTn>
                                        <p:tgtEl>
                                          <p:spTgt spid="305"/>
                                        </p:tgtEl>
                                        <p:attrNameLst>
                                          <p:attrName>style.visibility</p:attrName>
                                        </p:attrNameLst>
                                      </p:cBhvr>
                                      <p:to>
                                        <p:strVal val="visible"/>
                                      </p:to>
                                    </p:set>
                                    <p:animEffect transition="in" filter="fade">
                                      <p:cBhvr>
                                        <p:cTn id="278" dur="500"/>
                                        <p:tgtEl>
                                          <p:spTgt spid="305"/>
                                        </p:tgtEl>
                                      </p:cBhvr>
                                    </p:animEffect>
                                  </p:childTnLst>
                                </p:cTn>
                              </p:par>
                            </p:childTnLst>
                          </p:cTn>
                        </p:par>
                        <p:par>
                          <p:cTn id="279" fill="hold">
                            <p:stCondLst>
                              <p:cond delay="16000"/>
                            </p:stCondLst>
                            <p:childTnLst>
                              <p:par>
                                <p:cTn id="280" presetID="22" presetClass="entr" presetSubtype="1" fill="hold" nodeType="afterEffect">
                                  <p:stCondLst>
                                    <p:cond delay="0"/>
                                  </p:stCondLst>
                                  <p:childTnLst>
                                    <p:set>
                                      <p:cBhvr>
                                        <p:cTn id="281" dur="1" fill="hold">
                                          <p:stCondLst>
                                            <p:cond delay="0"/>
                                          </p:stCondLst>
                                        </p:cTn>
                                        <p:tgtEl>
                                          <p:spTgt spid="67"/>
                                        </p:tgtEl>
                                        <p:attrNameLst>
                                          <p:attrName>style.visibility</p:attrName>
                                        </p:attrNameLst>
                                      </p:cBhvr>
                                      <p:to>
                                        <p:strVal val="visible"/>
                                      </p:to>
                                    </p:set>
                                    <p:animEffect transition="in" filter="wipe(up)">
                                      <p:cBhvr>
                                        <p:cTn id="282" dur="500"/>
                                        <p:tgtEl>
                                          <p:spTgt spid="67"/>
                                        </p:tgtEl>
                                      </p:cBhvr>
                                    </p:animEffect>
                                  </p:childTnLst>
                                </p:cTn>
                              </p:par>
                            </p:childTnLst>
                          </p:cTn>
                        </p:par>
                        <p:par>
                          <p:cTn id="283" fill="hold">
                            <p:stCondLst>
                              <p:cond delay="16500"/>
                            </p:stCondLst>
                            <p:childTnLst>
                              <p:par>
                                <p:cTn id="284" presetID="22" presetClass="entr" presetSubtype="2" fill="hold" nodeType="afterEffect">
                                  <p:stCondLst>
                                    <p:cond delay="0"/>
                                  </p:stCondLst>
                                  <p:childTnLst>
                                    <p:set>
                                      <p:cBhvr>
                                        <p:cTn id="285" dur="1" fill="hold">
                                          <p:stCondLst>
                                            <p:cond delay="0"/>
                                          </p:stCondLst>
                                        </p:cTn>
                                        <p:tgtEl>
                                          <p:spTgt spid="94"/>
                                        </p:tgtEl>
                                        <p:attrNameLst>
                                          <p:attrName>style.visibility</p:attrName>
                                        </p:attrNameLst>
                                      </p:cBhvr>
                                      <p:to>
                                        <p:strVal val="visible"/>
                                      </p:to>
                                    </p:set>
                                    <p:animEffect transition="in" filter="wipe(right)">
                                      <p:cBhvr>
                                        <p:cTn id="286" dur="500"/>
                                        <p:tgtEl>
                                          <p:spTgt spid="94"/>
                                        </p:tgtEl>
                                      </p:cBhvr>
                                    </p:animEffect>
                                  </p:childTnLst>
                                </p:cTn>
                              </p:par>
                            </p:childTnLst>
                          </p:cTn>
                        </p:par>
                        <p:par>
                          <p:cTn id="287" fill="hold">
                            <p:stCondLst>
                              <p:cond delay="17000"/>
                            </p:stCondLst>
                            <p:childTnLst>
                              <p:par>
                                <p:cTn id="288" presetID="22" presetClass="entr" presetSubtype="1" fill="hold" grpId="0" nodeType="afterEffect">
                                  <p:stCondLst>
                                    <p:cond delay="0"/>
                                  </p:stCondLst>
                                  <p:childTnLst>
                                    <p:set>
                                      <p:cBhvr>
                                        <p:cTn id="289" dur="1" fill="hold">
                                          <p:stCondLst>
                                            <p:cond delay="0"/>
                                          </p:stCondLst>
                                        </p:cTn>
                                        <p:tgtEl>
                                          <p:spTgt spid="176"/>
                                        </p:tgtEl>
                                        <p:attrNameLst>
                                          <p:attrName>style.visibility</p:attrName>
                                        </p:attrNameLst>
                                      </p:cBhvr>
                                      <p:to>
                                        <p:strVal val="visible"/>
                                      </p:to>
                                    </p:set>
                                    <p:animEffect transition="in" filter="wipe(up)">
                                      <p:cBhvr>
                                        <p:cTn id="290" dur="500"/>
                                        <p:tgtEl>
                                          <p:spTgt spid="176"/>
                                        </p:tgtEl>
                                      </p:cBhvr>
                                    </p:animEffect>
                                  </p:childTnLst>
                                </p:cTn>
                              </p:par>
                            </p:childTnLst>
                          </p:cTn>
                        </p:par>
                        <p:par>
                          <p:cTn id="291" fill="hold">
                            <p:stCondLst>
                              <p:cond delay="17500"/>
                            </p:stCondLst>
                            <p:childTnLst>
                              <p:par>
                                <p:cTn id="292" presetID="22" presetClass="entr" presetSubtype="1" fill="hold" nodeType="afterEffect">
                                  <p:stCondLst>
                                    <p:cond delay="0"/>
                                  </p:stCondLst>
                                  <p:childTnLst>
                                    <p:set>
                                      <p:cBhvr>
                                        <p:cTn id="293" dur="1" fill="hold">
                                          <p:stCondLst>
                                            <p:cond delay="0"/>
                                          </p:stCondLst>
                                        </p:cTn>
                                        <p:tgtEl>
                                          <p:spTgt spid="90"/>
                                        </p:tgtEl>
                                        <p:attrNameLst>
                                          <p:attrName>style.visibility</p:attrName>
                                        </p:attrNameLst>
                                      </p:cBhvr>
                                      <p:to>
                                        <p:strVal val="visible"/>
                                      </p:to>
                                    </p:set>
                                    <p:animEffect transition="in" filter="wipe(up)">
                                      <p:cBhvr>
                                        <p:cTn id="294" dur="500"/>
                                        <p:tgtEl>
                                          <p:spTgt spid="90"/>
                                        </p:tgtEl>
                                      </p:cBhvr>
                                    </p:animEffect>
                                  </p:childTnLst>
                                </p:cTn>
                              </p:par>
                            </p:childTnLst>
                          </p:cTn>
                        </p:par>
                        <p:par>
                          <p:cTn id="295" fill="hold">
                            <p:stCondLst>
                              <p:cond delay="18000"/>
                            </p:stCondLst>
                            <p:childTnLst>
                              <p:par>
                                <p:cTn id="296" presetID="22" presetClass="entr" presetSubtype="1" fill="hold" grpId="0" nodeType="afterEffect">
                                  <p:stCondLst>
                                    <p:cond delay="0"/>
                                  </p:stCondLst>
                                  <p:childTnLst>
                                    <p:set>
                                      <p:cBhvr>
                                        <p:cTn id="297" dur="1" fill="hold">
                                          <p:stCondLst>
                                            <p:cond delay="0"/>
                                          </p:stCondLst>
                                        </p:cTn>
                                        <p:tgtEl>
                                          <p:spTgt spid="191"/>
                                        </p:tgtEl>
                                        <p:attrNameLst>
                                          <p:attrName>style.visibility</p:attrName>
                                        </p:attrNameLst>
                                      </p:cBhvr>
                                      <p:to>
                                        <p:strVal val="visible"/>
                                      </p:to>
                                    </p:set>
                                    <p:animEffect transition="in" filter="wipe(up)">
                                      <p:cBhvr>
                                        <p:cTn id="298" dur="500"/>
                                        <p:tgtEl>
                                          <p:spTgt spid="191"/>
                                        </p:tgtEl>
                                      </p:cBhvr>
                                    </p:animEffect>
                                  </p:childTnLst>
                                </p:cTn>
                              </p:par>
                              <p:par>
                                <p:cTn id="299" presetID="53" presetClass="entr" presetSubtype="16" fill="hold" grpId="0" nodeType="withEffect">
                                  <p:stCondLst>
                                    <p:cond delay="0"/>
                                  </p:stCondLst>
                                  <p:childTnLst>
                                    <p:set>
                                      <p:cBhvr>
                                        <p:cTn id="300" dur="1" fill="hold">
                                          <p:stCondLst>
                                            <p:cond delay="0"/>
                                          </p:stCondLst>
                                        </p:cTn>
                                        <p:tgtEl>
                                          <p:spTgt spid="104"/>
                                        </p:tgtEl>
                                        <p:attrNameLst>
                                          <p:attrName>style.visibility</p:attrName>
                                        </p:attrNameLst>
                                      </p:cBhvr>
                                      <p:to>
                                        <p:strVal val="visible"/>
                                      </p:to>
                                    </p:set>
                                    <p:anim calcmode="lin" valueType="num">
                                      <p:cBhvr>
                                        <p:cTn id="301" dur="500" fill="hold"/>
                                        <p:tgtEl>
                                          <p:spTgt spid="104"/>
                                        </p:tgtEl>
                                        <p:attrNameLst>
                                          <p:attrName>ppt_w</p:attrName>
                                        </p:attrNameLst>
                                      </p:cBhvr>
                                      <p:tavLst>
                                        <p:tav tm="0">
                                          <p:val>
                                            <p:fltVal val="0"/>
                                          </p:val>
                                        </p:tav>
                                        <p:tav tm="100000">
                                          <p:val>
                                            <p:strVal val="#ppt_w"/>
                                          </p:val>
                                        </p:tav>
                                      </p:tavLst>
                                    </p:anim>
                                    <p:anim calcmode="lin" valueType="num">
                                      <p:cBhvr>
                                        <p:cTn id="302" dur="500" fill="hold"/>
                                        <p:tgtEl>
                                          <p:spTgt spid="104"/>
                                        </p:tgtEl>
                                        <p:attrNameLst>
                                          <p:attrName>ppt_h</p:attrName>
                                        </p:attrNameLst>
                                      </p:cBhvr>
                                      <p:tavLst>
                                        <p:tav tm="0">
                                          <p:val>
                                            <p:fltVal val="0"/>
                                          </p:val>
                                        </p:tav>
                                        <p:tav tm="100000">
                                          <p:val>
                                            <p:strVal val="#ppt_h"/>
                                          </p:val>
                                        </p:tav>
                                      </p:tavLst>
                                    </p:anim>
                                    <p:animEffect transition="in" filter="fade">
                                      <p:cBhvr>
                                        <p:cTn id="303" dur="500"/>
                                        <p:tgtEl>
                                          <p:spTgt spid="104"/>
                                        </p:tgtEl>
                                      </p:cBhvr>
                                    </p:animEffect>
                                  </p:childTnLst>
                                </p:cTn>
                              </p:par>
                            </p:childTnLst>
                          </p:cTn>
                        </p:par>
                        <p:par>
                          <p:cTn id="304" fill="hold">
                            <p:stCondLst>
                              <p:cond delay="18500"/>
                            </p:stCondLst>
                            <p:childTnLst>
                              <p:par>
                                <p:cTn id="305" presetID="10" presetClass="entr" presetSubtype="0" fill="hold" grpId="0" nodeType="afterEffect">
                                  <p:stCondLst>
                                    <p:cond delay="0"/>
                                  </p:stCondLst>
                                  <p:childTnLst>
                                    <p:set>
                                      <p:cBhvr>
                                        <p:cTn id="306" dur="1" fill="hold">
                                          <p:stCondLst>
                                            <p:cond delay="0"/>
                                          </p:stCondLst>
                                        </p:cTn>
                                        <p:tgtEl>
                                          <p:spTgt spid="205"/>
                                        </p:tgtEl>
                                        <p:attrNameLst>
                                          <p:attrName>style.visibility</p:attrName>
                                        </p:attrNameLst>
                                      </p:cBhvr>
                                      <p:to>
                                        <p:strVal val="visible"/>
                                      </p:to>
                                    </p:set>
                                    <p:animEffect transition="in" filter="fade">
                                      <p:cBhvr>
                                        <p:cTn id="307" dur="500"/>
                                        <p:tgtEl>
                                          <p:spTgt spid="205"/>
                                        </p:tgtEl>
                                      </p:cBhvr>
                                    </p:animEffect>
                                  </p:childTnLst>
                                </p:cTn>
                              </p:par>
                              <p:par>
                                <p:cTn id="308" presetID="53" presetClass="entr" presetSubtype="16" fill="hold" nodeType="withEffect">
                                  <p:stCondLst>
                                    <p:cond delay="0"/>
                                  </p:stCondLst>
                                  <p:childTnLst>
                                    <p:set>
                                      <p:cBhvr>
                                        <p:cTn id="309" dur="1" fill="hold">
                                          <p:stCondLst>
                                            <p:cond delay="0"/>
                                          </p:stCondLst>
                                        </p:cTn>
                                        <p:tgtEl>
                                          <p:spTgt spid="265"/>
                                        </p:tgtEl>
                                        <p:attrNameLst>
                                          <p:attrName>style.visibility</p:attrName>
                                        </p:attrNameLst>
                                      </p:cBhvr>
                                      <p:to>
                                        <p:strVal val="visible"/>
                                      </p:to>
                                    </p:set>
                                    <p:anim calcmode="lin" valueType="num">
                                      <p:cBhvr>
                                        <p:cTn id="310" dur="500" fill="hold"/>
                                        <p:tgtEl>
                                          <p:spTgt spid="265"/>
                                        </p:tgtEl>
                                        <p:attrNameLst>
                                          <p:attrName>ppt_w</p:attrName>
                                        </p:attrNameLst>
                                      </p:cBhvr>
                                      <p:tavLst>
                                        <p:tav tm="0">
                                          <p:val>
                                            <p:fltVal val="0"/>
                                          </p:val>
                                        </p:tav>
                                        <p:tav tm="100000">
                                          <p:val>
                                            <p:strVal val="#ppt_w"/>
                                          </p:val>
                                        </p:tav>
                                      </p:tavLst>
                                    </p:anim>
                                    <p:anim calcmode="lin" valueType="num">
                                      <p:cBhvr>
                                        <p:cTn id="311" dur="500" fill="hold"/>
                                        <p:tgtEl>
                                          <p:spTgt spid="265"/>
                                        </p:tgtEl>
                                        <p:attrNameLst>
                                          <p:attrName>ppt_h</p:attrName>
                                        </p:attrNameLst>
                                      </p:cBhvr>
                                      <p:tavLst>
                                        <p:tav tm="0">
                                          <p:val>
                                            <p:fltVal val="0"/>
                                          </p:val>
                                        </p:tav>
                                        <p:tav tm="100000">
                                          <p:val>
                                            <p:strVal val="#ppt_h"/>
                                          </p:val>
                                        </p:tav>
                                      </p:tavLst>
                                    </p:anim>
                                    <p:animEffect transition="in" filter="fade">
                                      <p:cBhvr>
                                        <p:cTn id="312" dur="500"/>
                                        <p:tgtEl>
                                          <p:spTgt spid="265"/>
                                        </p:tgtEl>
                                      </p:cBhvr>
                                    </p:animEffect>
                                  </p:childTnLst>
                                </p:cTn>
                              </p:par>
                              <p:par>
                                <p:cTn id="313" presetID="53" presetClass="entr" presetSubtype="16" fill="hold" nodeType="withEffect">
                                  <p:stCondLst>
                                    <p:cond delay="0"/>
                                  </p:stCondLst>
                                  <p:childTnLst>
                                    <p:set>
                                      <p:cBhvr>
                                        <p:cTn id="314" dur="1" fill="hold">
                                          <p:stCondLst>
                                            <p:cond delay="0"/>
                                          </p:stCondLst>
                                        </p:cTn>
                                        <p:tgtEl>
                                          <p:spTgt spid="245"/>
                                        </p:tgtEl>
                                        <p:attrNameLst>
                                          <p:attrName>style.visibility</p:attrName>
                                        </p:attrNameLst>
                                      </p:cBhvr>
                                      <p:to>
                                        <p:strVal val="visible"/>
                                      </p:to>
                                    </p:set>
                                    <p:anim calcmode="lin" valueType="num">
                                      <p:cBhvr>
                                        <p:cTn id="315" dur="500" fill="hold"/>
                                        <p:tgtEl>
                                          <p:spTgt spid="245"/>
                                        </p:tgtEl>
                                        <p:attrNameLst>
                                          <p:attrName>ppt_w</p:attrName>
                                        </p:attrNameLst>
                                      </p:cBhvr>
                                      <p:tavLst>
                                        <p:tav tm="0">
                                          <p:val>
                                            <p:fltVal val="0"/>
                                          </p:val>
                                        </p:tav>
                                        <p:tav tm="100000">
                                          <p:val>
                                            <p:strVal val="#ppt_w"/>
                                          </p:val>
                                        </p:tav>
                                      </p:tavLst>
                                    </p:anim>
                                    <p:anim calcmode="lin" valueType="num">
                                      <p:cBhvr>
                                        <p:cTn id="316" dur="500" fill="hold"/>
                                        <p:tgtEl>
                                          <p:spTgt spid="245"/>
                                        </p:tgtEl>
                                        <p:attrNameLst>
                                          <p:attrName>ppt_h</p:attrName>
                                        </p:attrNameLst>
                                      </p:cBhvr>
                                      <p:tavLst>
                                        <p:tav tm="0">
                                          <p:val>
                                            <p:fltVal val="0"/>
                                          </p:val>
                                        </p:tav>
                                        <p:tav tm="100000">
                                          <p:val>
                                            <p:strVal val="#ppt_h"/>
                                          </p:val>
                                        </p:tav>
                                      </p:tavLst>
                                    </p:anim>
                                    <p:animEffect transition="in" filter="fade">
                                      <p:cBhvr>
                                        <p:cTn id="317" dur="500"/>
                                        <p:tgtEl>
                                          <p:spTgt spid="245"/>
                                        </p:tgtEl>
                                      </p:cBhvr>
                                    </p:animEffect>
                                  </p:childTnLst>
                                </p:cTn>
                              </p:par>
                              <p:par>
                                <p:cTn id="318" presetID="53" presetClass="entr" presetSubtype="16" fill="hold" nodeType="withEffect">
                                  <p:stCondLst>
                                    <p:cond delay="0"/>
                                  </p:stCondLst>
                                  <p:childTnLst>
                                    <p:set>
                                      <p:cBhvr>
                                        <p:cTn id="319" dur="1" fill="hold">
                                          <p:stCondLst>
                                            <p:cond delay="0"/>
                                          </p:stCondLst>
                                        </p:cTn>
                                        <p:tgtEl>
                                          <p:spTgt spid="278"/>
                                        </p:tgtEl>
                                        <p:attrNameLst>
                                          <p:attrName>style.visibility</p:attrName>
                                        </p:attrNameLst>
                                      </p:cBhvr>
                                      <p:to>
                                        <p:strVal val="visible"/>
                                      </p:to>
                                    </p:set>
                                    <p:anim calcmode="lin" valueType="num">
                                      <p:cBhvr>
                                        <p:cTn id="320" dur="500" fill="hold"/>
                                        <p:tgtEl>
                                          <p:spTgt spid="278"/>
                                        </p:tgtEl>
                                        <p:attrNameLst>
                                          <p:attrName>ppt_w</p:attrName>
                                        </p:attrNameLst>
                                      </p:cBhvr>
                                      <p:tavLst>
                                        <p:tav tm="0">
                                          <p:val>
                                            <p:fltVal val="0"/>
                                          </p:val>
                                        </p:tav>
                                        <p:tav tm="100000">
                                          <p:val>
                                            <p:strVal val="#ppt_w"/>
                                          </p:val>
                                        </p:tav>
                                      </p:tavLst>
                                    </p:anim>
                                    <p:anim calcmode="lin" valueType="num">
                                      <p:cBhvr>
                                        <p:cTn id="321" dur="500" fill="hold"/>
                                        <p:tgtEl>
                                          <p:spTgt spid="278"/>
                                        </p:tgtEl>
                                        <p:attrNameLst>
                                          <p:attrName>ppt_h</p:attrName>
                                        </p:attrNameLst>
                                      </p:cBhvr>
                                      <p:tavLst>
                                        <p:tav tm="0">
                                          <p:val>
                                            <p:fltVal val="0"/>
                                          </p:val>
                                        </p:tav>
                                        <p:tav tm="100000">
                                          <p:val>
                                            <p:strVal val="#ppt_h"/>
                                          </p:val>
                                        </p:tav>
                                      </p:tavLst>
                                    </p:anim>
                                    <p:animEffect transition="in" filter="fade">
                                      <p:cBhvr>
                                        <p:cTn id="322" dur="500"/>
                                        <p:tgtEl>
                                          <p:spTgt spid="278"/>
                                        </p:tgtEl>
                                      </p:cBhvr>
                                    </p:animEffect>
                                  </p:childTnLst>
                                </p:cTn>
                              </p:par>
                              <p:par>
                                <p:cTn id="323" presetID="53" presetClass="entr" presetSubtype="16" fill="hold" nodeType="withEffect">
                                  <p:stCondLst>
                                    <p:cond delay="0"/>
                                  </p:stCondLst>
                                  <p:childTnLst>
                                    <p:set>
                                      <p:cBhvr>
                                        <p:cTn id="324" dur="1" fill="hold">
                                          <p:stCondLst>
                                            <p:cond delay="0"/>
                                          </p:stCondLst>
                                        </p:cTn>
                                        <p:tgtEl>
                                          <p:spTgt spid="231"/>
                                        </p:tgtEl>
                                        <p:attrNameLst>
                                          <p:attrName>style.visibility</p:attrName>
                                        </p:attrNameLst>
                                      </p:cBhvr>
                                      <p:to>
                                        <p:strVal val="visible"/>
                                      </p:to>
                                    </p:set>
                                    <p:anim calcmode="lin" valueType="num">
                                      <p:cBhvr>
                                        <p:cTn id="325" dur="500" fill="hold"/>
                                        <p:tgtEl>
                                          <p:spTgt spid="231"/>
                                        </p:tgtEl>
                                        <p:attrNameLst>
                                          <p:attrName>ppt_w</p:attrName>
                                        </p:attrNameLst>
                                      </p:cBhvr>
                                      <p:tavLst>
                                        <p:tav tm="0">
                                          <p:val>
                                            <p:fltVal val="0"/>
                                          </p:val>
                                        </p:tav>
                                        <p:tav tm="100000">
                                          <p:val>
                                            <p:strVal val="#ppt_w"/>
                                          </p:val>
                                        </p:tav>
                                      </p:tavLst>
                                    </p:anim>
                                    <p:anim calcmode="lin" valueType="num">
                                      <p:cBhvr>
                                        <p:cTn id="326" dur="500" fill="hold"/>
                                        <p:tgtEl>
                                          <p:spTgt spid="231"/>
                                        </p:tgtEl>
                                        <p:attrNameLst>
                                          <p:attrName>ppt_h</p:attrName>
                                        </p:attrNameLst>
                                      </p:cBhvr>
                                      <p:tavLst>
                                        <p:tav tm="0">
                                          <p:val>
                                            <p:fltVal val="0"/>
                                          </p:val>
                                        </p:tav>
                                        <p:tav tm="100000">
                                          <p:val>
                                            <p:strVal val="#ppt_h"/>
                                          </p:val>
                                        </p:tav>
                                      </p:tavLst>
                                    </p:anim>
                                    <p:animEffect transition="in" filter="fade">
                                      <p:cBhvr>
                                        <p:cTn id="327" dur="500"/>
                                        <p:tgtEl>
                                          <p:spTgt spid="231"/>
                                        </p:tgtEl>
                                      </p:cBhvr>
                                    </p:animEffect>
                                  </p:childTnLst>
                                </p:cTn>
                              </p:par>
                            </p:childTnLst>
                          </p:cTn>
                        </p:par>
                        <p:par>
                          <p:cTn id="328" fill="hold">
                            <p:stCondLst>
                              <p:cond delay="19000"/>
                            </p:stCondLst>
                            <p:childTnLst>
                              <p:par>
                                <p:cTn id="329" presetID="10" presetClass="entr" presetSubtype="0" fill="hold" nodeType="afterEffect">
                                  <p:stCondLst>
                                    <p:cond delay="0"/>
                                  </p:stCondLst>
                                  <p:childTnLst>
                                    <p:set>
                                      <p:cBhvr>
                                        <p:cTn id="330" dur="1" fill="hold">
                                          <p:stCondLst>
                                            <p:cond delay="0"/>
                                          </p:stCondLst>
                                        </p:cTn>
                                        <p:tgtEl>
                                          <p:spTgt spid="95"/>
                                        </p:tgtEl>
                                        <p:attrNameLst>
                                          <p:attrName>style.visibility</p:attrName>
                                        </p:attrNameLst>
                                      </p:cBhvr>
                                      <p:to>
                                        <p:strVal val="visible"/>
                                      </p:to>
                                    </p:set>
                                    <p:animEffect transition="in" filter="fade">
                                      <p:cBhvr>
                                        <p:cTn id="331" dur="500"/>
                                        <p:tgtEl>
                                          <p:spTgt spid="95"/>
                                        </p:tgtEl>
                                      </p:cBhvr>
                                    </p:animEffect>
                                  </p:childTnLst>
                                </p:cTn>
                              </p:par>
                              <p:par>
                                <p:cTn id="332" presetID="10" presetClass="entr" presetSubtype="0" fill="hold" nodeType="withEffect">
                                  <p:stCondLst>
                                    <p:cond delay="0"/>
                                  </p:stCondLst>
                                  <p:childTnLst>
                                    <p:set>
                                      <p:cBhvr>
                                        <p:cTn id="333" dur="1" fill="hold">
                                          <p:stCondLst>
                                            <p:cond delay="0"/>
                                          </p:stCondLst>
                                        </p:cTn>
                                        <p:tgtEl>
                                          <p:spTgt spid="285"/>
                                        </p:tgtEl>
                                        <p:attrNameLst>
                                          <p:attrName>style.visibility</p:attrName>
                                        </p:attrNameLst>
                                      </p:cBhvr>
                                      <p:to>
                                        <p:strVal val="visible"/>
                                      </p:to>
                                    </p:set>
                                    <p:animEffect transition="in" filter="fade">
                                      <p:cBhvr>
                                        <p:cTn id="334" dur="500"/>
                                        <p:tgtEl>
                                          <p:spTgt spid="285"/>
                                        </p:tgtEl>
                                      </p:cBhvr>
                                    </p:animEffect>
                                  </p:childTnLst>
                                </p:cTn>
                              </p:par>
                            </p:childTnLst>
                          </p:cTn>
                        </p:par>
                        <p:par>
                          <p:cTn id="335" fill="hold">
                            <p:stCondLst>
                              <p:cond delay="19500"/>
                            </p:stCondLst>
                            <p:childTnLst>
                              <p:par>
                                <p:cTn id="336" presetID="10" presetClass="entr" presetSubtype="0" fill="hold" grpId="0" nodeType="afterEffect">
                                  <p:stCondLst>
                                    <p:cond delay="0"/>
                                  </p:stCondLst>
                                  <p:childTnLst>
                                    <p:set>
                                      <p:cBhvr>
                                        <p:cTn id="337" dur="1" fill="hold">
                                          <p:stCondLst>
                                            <p:cond delay="0"/>
                                          </p:stCondLst>
                                        </p:cTn>
                                        <p:tgtEl>
                                          <p:spTgt spid="177"/>
                                        </p:tgtEl>
                                        <p:attrNameLst>
                                          <p:attrName>style.visibility</p:attrName>
                                        </p:attrNameLst>
                                      </p:cBhvr>
                                      <p:to>
                                        <p:strVal val="visible"/>
                                      </p:to>
                                    </p:set>
                                    <p:animEffect transition="in" filter="fade">
                                      <p:cBhvr>
                                        <p:cTn id="338" dur="500"/>
                                        <p:tgtEl>
                                          <p:spTgt spid="177"/>
                                        </p:tgtEl>
                                      </p:cBhvr>
                                    </p:animEffect>
                                  </p:childTnLst>
                                </p:cTn>
                              </p:par>
                            </p:childTnLst>
                          </p:cTn>
                        </p:par>
                        <p:par>
                          <p:cTn id="339" fill="hold">
                            <p:stCondLst>
                              <p:cond delay="20000"/>
                            </p:stCondLst>
                            <p:childTnLst>
                              <p:par>
                                <p:cTn id="340" presetID="16" presetClass="entr" presetSubtype="37" fill="hold" nodeType="afterEffect">
                                  <p:stCondLst>
                                    <p:cond delay="0"/>
                                  </p:stCondLst>
                                  <p:childTnLst>
                                    <p:set>
                                      <p:cBhvr>
                                        <p:cTn id="341" dur="1" fill="hold">
                                          <p:stCondLst>
                                            <p:cond delay="0"/>
                                          </p:stCondLst>
                                        </p:cTn>
                                        <p:tgtEl>
                                          <p:spTgt spid="339"/>
                                        </p:tgtEl>
                                        <p:attrNameLst>
                                          <p:attrName>style.visibility</p:attrName>
                                        </p:attrNameLst>
                                      </p:cBhvr>
                                      <p:to>
                                        <p:strVal val="visible"/>
                                      </p:to>
                                    </p:set>
                                    <p:animEffect transition="in" filter="barn(outVertical)">
                                      <p:cBhvr>
                                        <p:cTn id="342" dur="500"/>
                                        <p:tgtEl>
                                          <p:spTgt spid="339"/>
                                        </p:tgtEl>
                                      </p:cBhvr>
                                    </p:animEffect>
                                  </p:childTnLst>
                                </p:cTn>
                              </p:par>
                            </p:childTnLst>
                          </p:cTn>
                        </p:par>
                        <p:par>
                          <p:cTn id="343" fill="hold">
                            <p:stCondLst>
                              <p:cond delay="20500"/>
                            </p:stCondLst>
                            <p:childTnLst>
                              <p:par>
                                <p:cTn id="344" presetID="53" presetClass="entr" presetSubtype="16" fill="hold" grpId="0" nodeType="afterEffect">
                                  <p:stCondLst>
                                    <p:cond delay="0"/>
                                  </p:stCondLst>
                                  <p:childTnLst>
                                    <p:set>
                                      <p:cBhvr>
                                        <p:cTn id="345" dur="1" fill="hold">
                                          <p:stCondLst>
                                            <p:cond delay="0"/>
                                          </p:stCondLst>
                                        </p:cTn>
                                        <p:tgtEl>
                                          <p:spTgt spid="309"/>
                                        </p:tgtEl>
                                        <p:attrNameLst>
                                          <p:attrName>style.visibility</p:attrName>
                                        </p:attrNameLst>
                                      </p:cBhvr>
                                      <p:to>
                                        <p:strVal val="visible"/>
                                      </p:to>
                                    </p:set>
                                    <p:anim calcmode="lin" valueType="num">
                                      <p:cBhvr>
                                        <p:cTn id="346" dur="500" fill="hold"/>
                                        <p:tgtEl>
                                          <p:spTgt spid="309"/>
                                        </p:tgtEl>
                                        <p:attrNameLst>
                                          <p:attrName>ppt_w</p:attrName>
                                        </p:attrNameLst>
                                      </p:cBhvr>
                                      <p:tavLst>
                                        <p:tav tm="0">
                                          <p:val>
                                            <p:fltVal val="0"/>
                                          </p:val>
                                        </p:tav>
                                        <p:tav tm="100000">
                                          <p:val>
                                            <p:strVal val="#ppt_w"/>
                                          </p:val>
                                        </p:tav>
                                      </p:tavLst>
                                    </p:anim>
                                    <p:anim calcmode="lin" valueType="num">
                                      <p:cBhvr>
                                        <p:cTn id="347" dur="500" fill="hold"/>
                                        <p:tgtEl>
                                          <p:spTgt spid="309"/>
                                        </p:tgtEl>
                                        <p:attrNameLst>
                                          <p:attrName>ppt_h</p:attrName>
                                        </p:attrNameLst>
                                      </p:cBhvr>
                                      <p:tavLst>
                                        <p:tav tm="0">
                                          <p:val>
                                            <p:fltVal val="0"/>
                                          </p:val>
                                        </p:tav>
                                        <p:tav tm="100000">
                                          <p:val>
                                            <p:strVal val="#ppt_h"/>
                                          </p:val>
                                        </p:tav>
                                      </p:tavLst>
                                    </p:anim>
                                    <p:animEffect transition="in" filter="fade">
                                      <p:cBhvr>
                                        <p:cTn id="348" dur="500"/>
                                        <p:tgtEl>
                                          <p:spTgt spid="309"/>
                                        </p:tgtEl>
                                      </p:cBhvr>
                                    </p:animEffect>
                                  </p:childTnLst>
                                </p:cTn>
                              </p:par>
                            </p:childTnLst>
                          </p:cTn>
                        </p:par>
                        <p:par>
                          <p:cTn id="349" fill="hold">
                            <p:stCondLst>
                              <p:cond delay="21000"/>
                            </p:stCondLst>
                            <p:childTnLst>
                              <p:par>
                                <p:cTn id="350" presetID="10" presetClass="entr" presetSubtype="0" fill="hold" nodeType="afterEffect">
                                  <p:stCondLst>
                                    <p:cond delay="0"/>
                                  </p:stCondLst>
                                  <p:childTnLst>
                                    <p:set>
                                      <p:cBhvr>
                                        <p:cTn id="351" dur="1" fill="hold">
                                          <p:stCondLst>
                                            <p:cond delay="0"/>
                                          </p:stCondLst>
                                        </p:cTn>
                                        <p:tgtEl>
                                          <p:spTgt spid="310"/>
                                        </p:tgtEl>
                                        <p:attrNameLst>
                                          <p:attrName>style.visibility</p:attrName>
                                        </p:attrNameLst>
                                      </p:cBhvr>
                                      <p:to>
                                        <p:strVal val="visible"/>
                                      </p:to>
                                    </p:set>
                                    <p:animEffect transition="in" filter="fade">
                                      <p:cBhvr>
                                        <p:cTn id="352" dur="500"/>
                                        <p:tgtEl>
                                          <p:spTgt spid="310"/>
                                        </p:tgtEl>
                                      </p:cBhvr>
                                    </p:animEffect>
                                  </p:childTnLst>
                                </p:cTn>
                              </p:par>
                              <p:par>
                                <p:cTn id="353" presetID="42" presetClass="entr" presetSubtype="0" fill="hold" grpId="0" nodeType="withEffect">
                                  <p:stCondLst>
                                    <p:cond delay="0"/>
                                  </p:stCondLst>
                                  <p:childTnLst>
                                    <p:set>
                                      <p:cBhvr>
                                        <p:cTn id="354" dur="1" fill="hold">
                                          <p:stCondLst>
                                            <p:cond delay="0"/>
                                          </p:stCondLst>
                                        </p:cTn>
                                        <p:tgtEl>
                                          <p:spTgt spid="329"/>
                                        </p:tgtEl>
                                        <p:attrNameLst>
                                          <p:attrName>style.visibility</p:attrName>
                                        </p:attrNameLst>
                                      </p:cBhvr>
                                      <p:to>
                                        <p:strVal val="visible"/>
                                      </p:to>
                                    </p:set>
                                    <p:animEffect transition="in" filter="fade">
                                      <p:cBhvr>
                                        <p:cTn id="355" dur="500"/>
                                        <p:tgtEl>
                                          <p:spTgt spid="329"/>
                                        </p:tgtEl>
                                      </p:cBhvr>
                                    </p:animEffect>
                                    <p:anim calcmode="lin" valueType="num">
                                      <p:cBhvr>
                                        <p:cTn id="356" dur="500" fill="hold"/>
                                        <p:tgtEl>
                                          <p:spTgt spid="329"/>
                                        </p:tgtEl>
                                        <p:attrNameLst>
                                          <p:attrName>ppt_x</p:attrName>
                                        </p:attrNameLst>
                                      </p:cBhvr>
                                      <p:tavLst>
                                        <p:tav tm="0">
                                          <p:val>
                                            <p:strVal val="#ppt_x"/>
                                          </p:val>
                                        </p:tav>
                                        <p:tav tm="100000">
                                          <p:val>
                                            <p:strVal val="#ppt_x"/>
                                          </p:val>
                                        </p:tav>
                                      </p:tavLst>
                                    </p:anim>
                                    <p:anim calcmode="lin" valueType="num">
                                      <p:cBhvr>
                                        <p:cTn id="357" dur="500" fill="hold"/>
                                        <p:tgtEl>
                                          <p:spTgt spid="329"/>
                                        </p:tgtEl>
                                        <p:attrNameLst>
                                          <p:attrName>ppt_y</p:attrName>
                                        </p:attrNameLst>
                                      </p:cBhvr>
                                      <p:tavLst>
                                        <p:tav tm="0">
                                          <p:val>
                                            <p:strVal val="#ppt_y+.1"/>
                                          </p:val>
                                        </p:tav>
                                        <p:tav tm="100000">
                                          <p:val>
                                            <p:strVal val="#ppt_y"/>
                                          </p:val>
                                        </p:tav>
                                      </p:tavLst>
                                    </p:anim>
                                  </p:childTnLst>
                                </p:cTn>
                              </p:par>
                              <p:par>
                                <p:cTn id="358" presetID="42" presetClass="entr" presetSubtype="0" fill="hold" grpId="0" nodeType="withEffect">
                                  <p:stCondLst>
                                    <p:cond delay="0"/>
                                  </p:stCondLst>
                                  <p:childTnLst>
                                    <p:set>
                                      <p:cBhvr>
                                        <p:cTn id="359" dur="1" fill="hold">
                                          <p:stCondLst>
                                            <p:cond delay="0"/>
                                          </p:stCondLst>
                                        </p:cTn>
                                        <p:tgtEl>
                                          <p:spTgt spid="330"/>
                                        </p:tgtEl>
                                        <p:attrNameLst>
                                          <p:attrName>style.visibility</p:attrName>
                                        </p:attrNameLst>
                                      </p:cBhvr>
                                      <p:to>
                                        <p:strVal val="visible"/>
                                      </p:to>
                                    </p:set>
                                    <p:animEffect transition="in" filter="fade">
                                      <p:cBhvr>
                                        <p:cTn id="360" dur="500"/>
                                        <p:tgtEl>
                                          <p:spTgt spid="330"/>
                                        </p:tgtEl>
                                      </p:cBhvr>
                                    </p:animEffect>
                                    <p:anim calcmode="lin" valueType="num">
                                      <p:cBhvr>
                                        <p:cTn id="361" dur="500" fill="hold"/>
                                        <p:tgtEl>
                                          <p:spTgt spid="330"/>
                                        </p:tgtEl>
                                        <p:attrNameLst>
                                          <p:attrName>ppt_x</p:attrName>
                                        </p:attrNameLst>
                                      </p:cBhvr>
                                      <p:tavLst>
                                        <p:tav tm="0">
                                          <p:val>
                                            <p:strVal val="#ppt_x"/>
                                          </p:val>
                                        </p:tav>
                                        <p:tav tm="100000">
                                          <p:val>
                                            <p:strVal val="#ppt_x"/>
                                          </p:val>
                                        </p:tav>
                                      </p:tavLst>
                                    </p:anim>
                                    <p:anim calcmode="lin" valueType="num">
                                      <p:cBhvr>
                                        <p:cTn id="362" dur="500" fill="hold"/>
                                        <p:tgtEl>
                                          <p:spTgt spid="330"/>
                                        </p:tgtEl>
                                        <p:attrNameLst>
                                          <p:attrName>ppt_y</p:attrName>
                                        </p:attrNameLst>
                                      </p:cBhvr>
                                      <p:tavLst>
                                        <p:tav tm="0">
                                          <p:val>
                                            <p:strVal val="#ppt_y+.1"/>
                                          </p:val>
                                        </p:tav>
                                        <p:tav tm="100000">
                                          <p:val>
                                            <p:strVal val="#ppt_y"/>
                                          </p:val>
                                        </p:tav>
                                      </p:tavLst>
                                    </p:anim>
                                  </p:childTnLst>
                                </p:cTn>
                              </p:par>
                            </p:childTnLst>
                          </p:cTn>
                        </p:par>
                        <p:par>
                          <p:cTn id="363" fill="hold">
                            <p:stCondLst>
                              <p:cond delay="21500"/>
                            </p:stCondLst>
                            <p:childTnLst>
                              <p:par>
                                <p:cTn id="364" presetID="16" presetClass="entr" presetSubtype="37" fill="hold" nodeType="afterEffect">
                                  <p:stCondLst>
                                    <p:cond delay="0"/>
                                  </p:stCondLst>
                                  <p:childTnLst>
                                    <p:set>
                                      <p:cBhvr>
                                        <p:cTn id="365" dur="1" fill="hold">
                                          <p:stCondLst>
                                            <p:cond delay="0"/>
                                          </p:stCondLst>
                                        </p:cTn>
                                        <p:tgtEl>
                                          <p:spTgt spid="340"/>
                                        </p:tgtEl>
                                        <p:attrNameLst>
                                          <p:attrName>style.visibility</p:attrName>
                                        </p:attrNameLst>
                                      </p:cBhvr>
                                      <p:to>
                                        <p:strVal val="visible"/>
                                      </p:to>
                                    </p:set>
                                    <p:animEffect transition="in" filter="barn(outVertical)">
                                      <p:cBhvr>
                                        <p:cTn id="366" dur="500"/>
                                        <p:tgtEl>
                                          <p:spTgt spid="340"/>
                                        </p:tgtEl>
                                      </p:cBhvr>
                                    </p:animEffect>
                                  </p:childTnLst>
                                </p:cTn>
                              </p:par>
                            </p:childTnLst>
                          </p:cTn>
                        </p:par>
                        <p:par>
                          <p:cTn id="367" fill="hold">
                            <p:stCondLst>
                              <p:cond delay="22000"/>
                            </p:stCondLst>
                            <p:childTnLst>
                              <p:par>
                                <p:cTn id="368" presetID="53" presetClass="entr" presetSubtype="16" fill="hold" grpId="0" nodeType="afterEffect">
                                  <p:stCondLst>
                                    <p:cond delay="0"/>
                                  </p:stCondLst>
                                  <p:childTnLst>
                                    <p:set>
                                      <p:cBhvr>
                                        <p:cTn id="369" dur="1" fill="hold">
                                          <p:stCondLst>
                                            <p:cond delay="0"/>
                                          </p:stCondLst>
                                        </p:cTn>
                                        <p:tgtEl>
                                          <p:spTgt spid="317"/>
                                        </p:tgtEl>
                                        <p:attrNameLst>
                                          <p:attrName>style.visibility</p:attrName>
                                        </p:attrNameLst>
                                      </p:cBhvr>
                                      <p:to>
                                        <p:strVal val="visible"/>
                                      </p:to>
                                    </p:set>
                                    <p:anim calcmode="lin" valueType="num">
                                      <p:cBhvr>
                                        <p:cTn id="370" dur="500" fill="hold"/>
                                        <p:tgtEl>
                                          <p:spTgt spid="317"/>
                                        </p:tgtEl>
                                        <p:attrNameLst>
                                          <p:attrName>ppt_w</p:attrName>
                                        </p:attrNameLst>
                                      </p:cBhvr>
                                      <p:tavLst>
                                        <p:tav tm="0">
                                          <p:val>
                                            <p:fltVal val="0"/>
                                          </p:val>
                                        </p:tav>
                                        <p:tav tm="100000">
                                          <p:val>
                                            <p:strVal val="#ppt_w"/>
                                          </p:val>
                                        </p:tav>
                                      </p:tavLst>
                                    </p:anim>
                                    <p:anim calcmode="lin" valueType="num">
                                      <p:cBhvr>
                                        <p:cTn id="371" dur="500" fill="hold"/>
                                        <p:tgtEl>
                                          <p:spTgt spid="317"/>
                                        </p:tgtEl>
                                        <p:attrNameLst>
                                          <p:attrName>ppt_h</p:attrName>
                                        </p:attrNameLst>
                                      </p:cBhvr>
                                      <p:tavLst>
                                        <p:tav tm="0">
                                          <p:val>
                                            <p:fltVal val="0"/>
                                          </p:val>
                                        </p:tav>
                                        <p:tav tm="100000">
                                          <p:val>
                                            <p:strVal val="#ppt_h"/>
                                          </p:val>
                                        </p:tav>
                                      </p:tavLst>
                                    </p:anim>
                                    <p:animEffect transition="in" filter="fade">
                                      <p:cBhvr>
                                        <p:cTn id="372" dur="500"/>
                                        <p:tgtEl>
                                          <p:spTgt spid="317"/>
                                        </p:tgtEl>
                                      </p:cBhvr>
                                    </p:animEffect>
                                  </p:childTnLst>
                                </p:cTn>
                              </p:par>
                              <p:par>
                                <p:cTn id="373" presetID="10" presetClass="entr" presetSubtype="0" fill="hold" grpId="0" nodeType="withEffect">
                                  <p:stCondLst>
                                    <p:cond delay="0"/>
                                  </p:stCondLst>
                                  <p:childTnLst>
                                    <p:set>
                                      <p:cBhvr>
                                        <p:cTn id="374" dur="1" fill="hold">
                                          <p:stCondLst>
                                            <p:cond delay="0"/>
                                          </p:stCondLst>
                                        </p:cTn>
                                        <p:tgtEl>
                                          <p:spTgt spid="318"/>
                                        </p:tgtEl>
                                        <p:attrNameLst>
                                          <p:attrName>style.visibility</p:attrName>
                                        </p:attrNameLst>
                                      </p:cBhvr>
                                      <p:to>
                                        <p:strVal val="visible"/>
                                      </p:to>
                                    </p:set>
                                    <p:animEffect transition="in" filter="fade">
                                      <p:cBhvr>
                                        <p:cTn id="375" dur="500"/>
                                        <p:tgtEl>
                                          <p:spTgt spid="318"/>
                                        </p:tgtEl>
                                      </p:cBhvr>
                                    </p:animEffect>
                                  </p:childTnLst>
                                </p:cTn>
                              </p:par>
                              <p:par>
                                <p:cTn id="376" presetID="42" presetClass="entr" presetSubtype="0" fill="hold" grpId="0" nodeType="withEffect">
                                  <p:stCondLst>
                                    <p:cond delay="0"/>
                                  </p:stCondLst>
                                  <p:childTnLst>
                                    <p:set>
                                      <p:cBhvr>
                                        <p:cTn id="377" dur="1" fill="hold">
                                          <p:stCondLst>
                                            <p:cond delay="0"/>
                                          </p:stCondLst>
                                        </p:cTn>
                                        <p:tgtEl>
                                          <p:spTgt spid="331"/>
                                        </p:tgtEl>
                                        <p:attrNameLst>
                                          <p:attrName>style.visibility</p:attrName>
                                        </p:attrNameLst>
                                      </p:cBhvr>
                                      <p:to>
                                        <p:strVal val="visible"/>
                                      </p:to>
                                    </p:set>
                                    <p:animEffect transition="in" filter="fade">
                                      <p:cBhvr>
                                        <p:cTn id="378" dur="500"/>
                                        <p:tgtEl>
                                          <p:spTgt spid="331"/>
                                        </p:tgtEl>
                                      </p:cBhvr>
                                    </p:animEffect>
                                    <p:anim calcmode="lin" valueType="num">
                                      <p:cBhvr>
                                        <p:cTn id="379" dur="500" fill="hold"/>
                                        <p:tgtEl>
                                          <p:spTgt spid="331"/>
                                        </p:tgtEl>
                                        <p:attrNameLst>
                                          <p:attrName>ppt_x</p:attrName>
                                        </p:attrNameLst>
                                      </p:cBhvr>
                                      <p:tavLst>
                                        <p:tav tm="0">
                                          <p:val>
                                            <p:strVal val="#ppt_x"/>
                                          </p:val>
                                        </p:tav>
                                        <p:tav tm="100000">
                                          <p:val>
                                            <p:strVal val="#ppt_x"/>
                                          </p:val>
                                        </p:tav>
                                      </p:tavLst>
                                    </p:anim>
                                    <p:anim calcmode="lin" valueType="num">
                                      <p:cBhvr>
                                        <p:cTn id="380" dur="500" fill="hold"/>
                                        <p:tgtEl>
                                          <p:spTgt spid="331"/>
                                        </p:tgtEl>
                                        <p:attrNameLst>
                                          <p:attrName>ppt_y</p:attrName>
                                        </p:attrNameLst>
                                      </p:cBhvr>
                                      <p:tavLst>
                                        <p:tav tm="0">
                                          <p:val>
                                            <p:strVal val="#ppt_y+.1"/>
                                          </p:val>
                                        </p:tav>
                                        <p:tav tm="100000">
                                          <p:val>
                                            <p:strVal val="#ppt_y"/>
                                          </p:val>
                                        </p:tav>
                                      </p:tavLst>
                                    </p:anim>
                                  </p:childTnLst>
                                </p:cTn>
                              </p:par>
                              <p:par>
                                <p:cTn id="381" presetID="42" presetClass="entr" presetSubtype="0" fill="hold" grpId="0" nodeType="withEffect">
                                  <p:stCondLst>
                                    <p:cond delay="0"/>
                                  </p:stCondLst>
                                  <p:childTnLst>
                                    <p:set>
                                      <p:cBhvr>
                                        <p:cTn id="382" dur="1" fill="hold">
                                          <p:stCondLst>
                                            <p:cond delay="0"/>
                                          </p:stCondLst>
                                        </p:cTn>
                                        <p:tgtEl>
                                          <p:spTgt spid="332"/>
                                        </p:tgtEl>
                                        <p:attrNameLst>
                                          <p:attrName>style.visibility</p:attrName>
                                        </p:attrNameLst>
                                      </p:cBhvr>
                                      <p:to>
                                        <p:strVal val="visible"/>
                                      </p:to>
                                    </p:set>
                                    <p:animEffect transition="in" filter="fade">
                                      <p:cBhvr>
                                        <p:cTn id="383" dur="500"/>
                                        <p:tgtEl>
                                          <p:spTgt spid="332"/>
                                        </p:tgtEl>
                                      </p:cBhvr>
                                    </p:animEffect>
                                    <p:anim calcmode="lin" valueType="num">
                                      <p:cBhvr>
                                        <p:cTn id="384" dur="500" fill="hold"/>
                                        <p:tgtEl>
                                          <p:spTgt spid="332"/>
                                        </p:tgtEl>
                                        <p:attrNameLst>
                                          <p:attrName>ppt_x</p:attrName>
                                        </p:attrNameLst>
                                      </p:cBhvr>
                                      <p:tavLst>
                                        <p:tav tm="0">
                                          <p:val>
                                            <p:strVal val="#ppt_x"/>
                                          </p:val>
                                        </p:tav>
                                        <p:tav tm="100000">
                                          <p:val>
                                            <p:strVal val="#ppt_x"/>
                                          </p:val>
                                        </p:tav>
                                      </p:tavLst>
                                    </p:anim>
                                    <p:anim calcmode="lin" valueType="num">
                                      <p:cBhvr>
                                        <p:cTn id="385" dur="500" fill="hold"/>
                                        <p:tgtEl>
                                          <p:spTgt spid="332"/>
                                        </p:tgtEl>
                                        <p:attrNameLst>
                                          <p:attrName>ppt_y</p:attrName>
                                        </p:attrNameLst>
                                      </p:cBhvr>
                                      <p:tavLst>
                                        <p:tav tm="0">
                                          <p:val>
                                            <p:strVal val="#ppt_y+.1"/>
                                          </p:val>
                                        </p:tav>
                                        <p:tav tm="100000">
                                          <p:val>
                                            <p:strVal val="#ppt_y"/>
                                          </p:val>
                                        </p:tav>
                                      </p:tavLst>
                                    </p:anim>
                                  </p:childTnLst>
                                </p:cTn>
                              </p:par>
                            </p:childTnLst>
                          </p:cTn>
                        </p:par>
                        <p:par>
                          <p:cTn id="386" fill="hold">
                            <p:stCondLst>
                              <p:cond delay="22500"/>
                            </p:stCondLst>
                            <p:childTnLst>
                              <p:par>
                                <p:cTn id="387" presetID="16" presetClass="entr" presetSubtype="37" fill="hold" nodeType="afterEffect">
                                  <p:stCondLst>
                                    <p:cond delay="0"/>
                                  </p:stCondLst>
                                  <p:childTnLst>
                                    <p:set>
                                      <p:cBhvr>
                                        <p:cTn id="388" dur="1" fill="hold">
                                          <p:stCondLst>
                                            <p:cond delay="0"/>
                                          </p:stCondLst>
                                        </p:cTn>
                                        <p:tgtEl>
                                          <p:spTgt spid="341"/>
                                        </p:tgtEl>
                                        <p:attrNameLst>
                                          <p:attrName>style.visibility</p:attrName>
                                        </p:attrNameLst>
                                      </p:cBhvr>
                                      <p:to>
                                        <p:strVal val="visible"/>
                                      </p:to>
                                    </p:set>
                                    <p:animEffect transition="in" filter="barn(outVertical)">
                                      <p:cBhvr>
                                        <p:cTn id="389" dur="500"/>
                                        <p:tgtEl>
                                          <p:spTgt spid="341"/>
                                        </p:tgtEl>
                                      </p:cBhvr>
                                    </p:animEffect>
                                  </p:childTnLst>
                                </p:cTn>
                              </p:par>
                            </p:childTnLst>
                          </p:cTn>
                        </p:par>
                        <p:par>
                          <p:cTn id="390" fill="hold">
                            <p:stCondLst>
                              <p:cond delay="23000"/>
                            </p:stCondLst>
                            <p:childTnLst>
                              <p:par>
                                <p:cTn id="391" presetID="53" presetClass="entr" presetSubtype="16" fill="hold" grpId="0" nodeType="afterEffect">
                                  <p:stCondLst>
                                    <p:cond delay="0"/>
                                  </p:stCondLst>
                                  <p:childTnLst>
                                    <p:set>
                                      <p:cBhvr>
                                        <p:cTn id="392" dur="1" fill="hold">
                                          <p:stCondLst>
                                            <p:cond delay="0"/>
                                          </p:stCondLst>
                                        </p:cTn>
                                        <p:tgtEl>
                                          <p:spTgt spid="319"/>
                                        </p:tgtEl>
                                        <p:attrNameLst>
                                          <p:attrName>style.visibility</p:attrName>
                                        </p:attrNameLst>
                                      </p:cBhvr>
                                      <p:to>
                                        <p:strVal val="visible"/>
                                      </p:to>
                                    </p:set>
                                    <p:anim calcmode="lin" valueType="num">
                                      <p:cBhvr>
                                        <p:cTn id="393" dur="500" fill="hold"/>
                                        <p:tgtEl>
                                          <p:spTgt spid="319"/>
                                        </p:tgtEl>
                                        <p:attrNameLst>
                                          <p:attrName>ppt_w</p:attrName>
                                        </p:attrNameLst>
                                      </p:cBhvr>
                                      <p:tavLst>
                                        <p:tav tm="0">
                                          <p:val>
                                            <p:fltVal val="0"/>
                                          </p:val>
                                        </p:tav>
                                        <p:tav tm="100000">
                                          <p:val>
                                            <p:strVal val="#ppt_w"/>
                                          </p:val>
                                        </p:tav>
                                      </p:tavLst>
                                    </p:anim>
                                    <p:anim calcmode="lin" valueType="num">
                                      <p:cBhvr>
                                        <p:cTn id="394" dur="500" fill="hold"/>
                                        <p:tgtEl>
                                          <p:spTgt spid="319"/>
                                        </p:tgtEl>
                                        <p:attrNameLst>
                                          <p:attrName>ppt_h</p:attrName>
                                        </p:attrNameLst>
                                      </p:cBhvr>
                                      <p:tavLst>
                                        <p:tav tm="0">
                                          <p:val>
                                            <p:fltVal val="0"/>
                                          </p:val>
                                        </p:tav>
                                        <p:tav tm="100000">
                                          <p:val>
                                            <p:strVal val="#ppt_h"/>
                                          </p:val>
                                        </p:tav>
                                      </p:tavLst>
                                    </p:anim>
                                    <p:animEffect transition="in" filter="fade">
                                      <p:cBhvr>
                                        <p:cTn id="395" dur="500"/>
                                        <p:tgtEl>
                                          <p:spTgt spid="319"/>
                                        </p:tgtEl>
                                      </p:cBhvr>
                                    </p:animEffect>
                                  </p:childTnLst>
                                </p:cTn>
                              </p:par>
                              <p:par>
                                <p:cTn id="396" presetID="10" presetClass="entr" presetSubtype="0" fill="hold" nodeType="withEffect">
                                  <p:stCondLst>
                                    <p:cond delay="0"/>
                                  </p:stCondLst>
                                  <p:childTnLst>
                                    <p:set>
                                      <p:cBhvr>
                                        <p:cTn id="397" dur="1" fill="hold">
                                          <p:stCondLst>
                                            <p:cond delay="0"/>
                                          </p:stCondLst>
                                        </p:cTn>
                                        <p:tgtEl>
                                          <p:spTgt spid="320"/>
                                        </p:tgtEl>
                                        <p:attrNameLst>
                                          <p:attrName>style.visibility</p:attrName>
                                        </p:attrNameLst>
                                      </p:cBhvr>
                                      <p:to>
                                        <p:strVal val="visible"/>
                                      </p:to>
                                    </p:set>
                                    <p:animEffect transition="in" filter="fade">
                                      <p:cBhvr>
                                        <p:cTn id="398" dur="500"/>
                                        <p:tgtEl>
                                          <p:spTgt spid="320"/>
                                        </p:tgtEl>
                                      </p:cBhvr>
                                    </p:animEffect>
                                  </p:childTnLst>
                                </p:cTn>
                              </p:par>
                              <p:par>
                                <p:cTn id="399" presetID="42" presetClass="entr" presetSubtype="0" fill="hold" grpId="0" nodeType="withEffect">
                                  <p:stCondLst>
                                    <p:cond delay="0"/>
                                  </p:stCondLst>
                                  <p:childTnLst>
                                    <p:set>
                                      <p:cBhvr>
                                        <p:cTn id="400" dur="1" fill="hold">
                                          <p:stCondLst>
                                            <p:cond delay="0"/>
                                          </p:stCondLst>
                                        </p:cTn>
                                        <p:tgtEl>
                                          <p:spTgt spid="333"/>
                                        </p:tgtEl>
                                        <p:attrNameLst>
                                          <p:attrName>style.visibility</p:attrName>
                                        </p:attrNameLst>
                                      </p:cBhvr>
                                      <p:to>
                                        <p:strVal val="visible"/>
                                      </p:to>
                                    </p:set>
                                    <p:animEffect transition="in" filter="fade">
                                      <p:cBhvr>
                                        <p:cTn id="401" dur="500"/>
                                        <p:tgtEl>
                                          <p:spTgt spid="333"/>
                                        </p:tgtEl>
                                      </p:cBhvr>
                                    </p:animEffect>
                                    <p:anim calcmode="lin" valueType="num">
                                      <p:cBhvr>
                                        <p:cTn id="402" dur="500" fill="hold"/>
                                        <p:tgtEl>
                                          <p:spTgt spid="333"/>
                                        </p:tgtEl>
                                        <p:attrNameLst>
                                          <p:attrName>ppt_x</p:attrName>
                                        </p:attrNameLst>
                                      </p:cBhvr>
                                      <p:tavLst>
                                        <p:tav tm="0">
                                          <p:val>
                                            <p:strVal val="#ppt_x"/>
                                          </p:val>
                                        </p:tav>
                                        <p:tav tm="100000">
                                          <p:val>
                                            <p:strVal val="#ppt_x"/>
                                          </p:val>
                                        </p:tav>
                                      </p:tavLst>
                                    </p:anim>
                                    <p:anim calcmode="lin" valueType="num">
                                      <p:cBhvr>
                                        <p:cTn id="403" dur="500" fill="hold"/>
                                        <p:tgtEl>
                                          <p:spTgt spid="333"/>
                                        </p:tgtEl>
                                        <p:attrNameLst>
                                          <p:attrName>ppt_y</p:attrName>
                                        </p:attrNameLst>
                                      </p:cBhvr>
                                      <p:tavLst>
                                        <p:tav tm="0">
                                          <p:val>
                                            <p:strVal val="#ppt_y+.1"/>
                                          </p:val>
                                        </p:tav>
                                        <p:tav tm="100000">
                                          <p:val>
                                            <p:strVal val="#ppt_y"/>
                                          </p:val>
                                        </p:tav>
                                      </p:tavLst>
                                    </p:anim>
                                  </p:childTnLst>
                                </p:cTn>
                              </p:par>
                              <p:par>
                                <p:cTn id="404" presetID="42" presetClass="entr" presetSubtype="0" fill="hold" grpId="0" nodeType="withEffect">
                                  <p:stCondLst>
                                    <p:cond delay="0"/>
                                  </p:stCondLst>
                                  <p:childTnLst>
                                    <p:set>
                                      <p:cBhvr>
                                        <p:cTn id="405" dur="1" fill="hold">
                                          <p:stCondLst>
                                            <p:cond delay="0"/>
                                          </p:stCondLst>
                                        </p:cTn>
                                        <p:tgtEl>
                                          <p:spTgt spid="334"/>
                                        </p:tgtEl>
                                        <p:attrNameLst>
                                          <p:attrName>style.visibility</p:attrName>
                                        </p:attrNameLst>
                                      </p:cBhvr>
                                      <p:to>
                                        <p:strVal val="visible"/>
                                      </p:to>
                                    </p:set>
                                    <p:animEffect transition="in" filter="fade">
                                      <p:cBhvr>
                                        <p:cTn id="406" dur="500"/>
                                        <p:tgtEl>
                                          <p:spTgt spid="334"/>
                                        </p:tgtEl>
                                      </p:cBhvr>
                                    </p:animEffect>
                                    <p:anim calcmode="lin" valueType="num">
                                      <p:cBhvr>
                                        <p:cTn id="407" dur="500" fill="hold"/>
                                        <p:tgtEl>
                                          <p:spTgt spid="334"/>
                                        </p:tgtEl>
                                        <p:attrNameLst>
                                          <p:attrName>ppt_x</p:attrName>
                                        </p:attrNameLst>
                                      </p:cBhvr>
                                      <p:tavLst>
                                        <p:tav tm="0">
                                          <p:val>
                                            <p:strVal val="#ppt_x"/>
                                          </p:val>
                                        </p:tav>
                                        <p:tav tm="100000">
                                          <p:val>
                                            <p:strVal val="#ppt_x"/>
                                          </p:val>
                                        </p:tav>
                                      </p:tavLst>
                                    </p:anim>
                                    <p:anim calcmode="lin" valueType="num">
                                      <p:cBhvr>
                                        <p:cTn id="408" dur="500" fill="hold"/>
                                        <p:tgtEl>
                                          <p:spTgt spid="334"/>
                                        </p:tgtEl>
                                        <p:attrNameLst>
                                          <p:attrName>ppt_y</p:attrName>
                                        </p:attrNameLst>
                                      </p:cBhvr>
                                      <p:tavLst>
                                        <p:tav tm="0">
                                          <p:val>
                                            <p:strVal val="#ppt_y+.1"/>
                                          </p:val>
                                        </p:tav>
                                        <p:tav tm="100000">
                                          <p:val>
                                            <p:strVal val="#ppt_y"/>
                                          </p:val>
                                        </p:tav>
                                      </p:tavLst>
                                    </p:anim>
                                  </p:childTnLst>
                                </p:cTn>
                              </p:par>
                            </p:childTnLst>
                          </p:cTn>
                        </p:par>
                        <p:par>
                          <p:cTn id="409" fill="hold">
                            <p:stCondLst>
                              <p:cond delay="23500"/>
                            </p:stCondLst>
                            <p:childTnLst>
                              <p:par>
                                <p:cTn id="410" presetID="16" presetClass="entr" presetSubtype="37" fill="hold" nodeType="afterEffect">
                                  <p:stCondLst>
                                    <p:cond delay="0"/>
                                  </p:stCondLst>
                                  <p:childTnLst>
                                    <p:set>
                                      <p:cBhvr>
                                        <p:cTn id="411" dur="1" fill="hold">
                                          <p:stCondLst>
                                            <p:cond delay="0"/>
                                          </p:stCondLst>
                                        </p:cTn>
                                        <p:tgtEl>
                                          <p:spTgt spid="342"/>
                                        </p:tgtEl>
                                        <p:attrNameLst>
                                          <p:attrName>style.visibility</p:attrName>
                                        </p:attrNameLst>
                                      </p:cBhvr>
                                      <p:to>
                                        <p:strVal val="visible"/>
                                      </p:to>
                                    </p:set>
                                    <p:animEffect transition="in" filter="barn(outVertical)">
                                      <p:cBhvr>
                                        <p:cTn id="412" dur="500"/>
                                        <p:tgtEl>
                                          <p:spTgt spid="342"/>
                                        </p:tgtEl>
                                      </p:cBhvr>
                                    </p:animEffect>
                                  </p:childTnLst>
                                </p:cTn>
                              </p:par>
                            </p:childTnLst>
                          </p:cTn>
                        </p:par>
                        <p:par>
                          <p:cTn id="413" fill="hold">
                            <p:stCondLst>
                              <p:cond delay="24000"/>
                            </p:stCondLst>
                            <p:childTnLst>
                              <p:par>
                                <p:cTn id="414" presetID="53" presetClass="entr" presetSubtype="16" fill="hold" grpId="0" nodeType="afterEffect">
                                  <p:stCondLst>
                                    <p:cond delay="0"/>
                                  </p:stCondLst>
                                  <p:childTnLst>
                                    <p:set>
                                      <p:cBhvr>
                                        <p:cTn id="415" dur="1" fill="hold">
                                          <p:stCondLst>
                                            <p:cond delay="0"/>
                                          </p:stCondLst>
                                        </p:cTn>
                                        <p:tgtEl>
                                          <p:spTgt spid="325"/>
                                        </p:tgtEl>
                                        <p:attrNameLst>
                                          <p:attrName>style.visibility</p:attrName>
                                        </p:attrNameLst>
                                      </p:cBhvr>
                                      <p:to>
                                        <p:strVal val="visible"/>
                                      </p:to>
                                    </p:set>
                                    <p:anim calcmode="lin" valueType="num">
                                      <p:cBhvr>
                                        <p:cTn id="416" dur="500" fill="hold"/>
                                        <p:tgtEl>
                                          <p:spTgt spid="325"/>
                                        </p:tgtEl>
                                        <p:attrNameLst>
                                          <p:attrName>ppt_w</p:attrName>
                                        </p:attrNameLst>
                                      </p:cBhvr>
                                      <p:tavLst>
                                        <p:tav tm="0">
                                          <p:val>
                                            <p:fltVal val="0"/>
                                          </p:val>
                                        </p:tav>
                                        <p:tav tm="100000">
                                          <p:val>
                                            <p:strVal val="#ppt_w"/>
                                          </p:val>
                                        </p:tav>
                                      </p:tavLst>
                                    </p:anim>
                                    <p:anim calcmode="lin" valueType="num">
                                      <p:cBhvr>
                                        <p:cTn id="417" dur="500" fill="hold"/>
                                        <p:tgtEl>
                                          <p:spTgt spid="325"/>
                                        </p:tgtEl>
                                        <p:attrNameLst>
                                          <p:attrName>ppt_h</p:attrName>
                                        </p:attrNameLst>
                                      </p:cBhvr>
                                      <p:tavLst>
                                        <p:tav tm="0">
                                          <p:val>
                                            <p:fltVal val="0"/>
                                          </p:val>
                                        </p:tav>
                                        <p:tav tm="100000">
                                          <p:val>
                                            <p:strVal val="#ppt_h"/>
                                          </p:val>
                                        </p:tav>
                                      </p:tavLst>
                                    </p:anim>
                                    <p:animEffect transition="in" filter="fade">
                                      <p:cBhvr>
                                        <p:cTn id="418" dur="500"/>
                                        <p:tgtEl>
                                          <p:spTgt spid="325"/>
                                        </p:tgtEl>
                                      </p:cBhvr>
                                    </p:animEffect>
                                  </p:childTnLst>
                                </p:cTn>
                              </p:par>
                              <p:par>
                                <p:cTn id="419" presetID="10" presetClass="entr" presetSubtype="0" fill="hold" grpId="0" nodeType="withEffect">
                                  <p:stCondLst>
                                    <p:cond delay="0"/>
                                  </p:stCondLst>
                                  <p:childTnLst>
                                    <p:set>
                                      <p:cBhvr>
                                        <p:cTn id="420" dur="1" fill="hold">
                                          <p:stCondLst>
                                            <p:cond delay="0"/>
                                          </p:stCondLst>
                                        </p:cTn>
                                        <p:tgtEl>
                                          <p:spTgt spid="326"/>
                                        </p:tgtEl>
                                        <p:attrNameLst>
                                          <p:attrName>style.visibility</p:attrName>
                                        </p:attrNameLst>
                                      </p:cBhvr>
                                      <p:to>
                                        <p:strVal val="visible"/>
                                      </p:to>
                                    </p:set>
                                    <p:animEffect transition="in" filter="fade">
                                      <p:cBhvr>
                                        <p:cTn id="421" dur="500"/>
                                        <p:tgtEl>
                                          <p:spTgt spid="326"/>
                                        </p:tgtEl>
                                      </p:cBhvr>
                                    </p:animEffect>
                                  </p:childTnLst>
                                </p:cTn>
                              </p:par>
                              <p:par>
                                <p:cTn id="422" presetID="42" presetClass="entr" presetSubtype="0" fill="hold" grpId="0" nodeType="withEffect">
                                  <p:stCondLst>
                                    <p:cond delay="0"/>
                                  </p:stCondLst>
                                  <p:childTnLst>
                                    <p:set>
                                      <p:cBhvr>
                                        <p:cTn id="423" dur="1" fill="hold">
                                          <p:stCondLst>
                                            <p:cond delay="0"/>
                                          </p:stCondLst>
                                        </p:cTn>
                                        <p:tgtEl>
                                          <p:spTgt spid="335"/>
                                        </p:tgtEl>
                                        <p:attrNameLst>
                                          <p:attrName>style.visibility</p:attrName>
                                        </p:attrNameLst>
                                      </p:cBhvr>
                                      <p:to>
                                        <p:strVal val="visible"/>
                                      </p:to>
                                    </p:set>
                                    <p:animEffect transition="in" filter="fade">
                                      <p:cBhvr>
                                        <p:cTn id="424" dur="500"/>
                                        <p:tgtEl>
                                          <p:spTgt spid="335"/>
                                        </p:tgtEl>
                                      </p:cBhvr>
                                    </p:animEffect>
                                    <p:anim calcmode="lin" valueType="num">
                                      <p:cBhvr>
                                        <p:cTn id="425" dur="500" fill="hold"/>
                                        <p:tgtEl>
                                          <p:spTgt spid="335"/>
                                        </p:tgtEl>
                                        <p:attrNameLst>
                                          <p:attrName>ppt_x</p:attrName>
                                        </p:attrNameLst>
                                      </p:cBhvr>
                                      <p:tavLst>
                                        <p:tav tm="0">
                                          <p:val>
                                            <p:strVal val="#ppt_x"/>
                                          </p:val>
                                        </p:tav>
                                        <p:tav tm="100000">
                                          <p:val>
                                            <p:strVal val="#ppt_x"/>
                                          </p:val>
                                        </p:tav>
                                      </p:tavLst>
                                    </p:anim>
                                    <p:anim calcmode="lin" valueType="num">
                                      <p:cBhvr>
                                        <p:cTn id="426" dur="500" fill="hold"/>
                                        <p:tgtEl>
                                          <p:spTgt spid="335"/>
                                        </p:tgtEl>
                                        <p:attrNameLst>
                                          <p:attrName>ppt_y</p:attrName>
                                        </p:attrNameLst>
                                      </p:cBhvr>
                                      <p:tavLst>
                                        <p:tav tm="0">
                                          <p:val>
                                            <p:strVal val="#ppt_y+.1"/>
                                          </p:val>
                                        </p:tav>
                                        <p:tav tm="100000">
                                          <p:val>
                                            <p:strVal val="#ppt_y"/>
                                          </p:val>
                                        </p:tav>
                                      </p:tavLst>
                                    </p:anim>
                                  </p:childTnLst>
                                </p:cTn>
                              </p:par>
                              <p:par>
                                <p:cTn id="427" presetID="42" presetClass="entr" presetSubtype="0" fill="hold" grpId="0" nodeType="withEffect">
                                  <p:stCondLst>
                                    <p:cond delay="0"/>
                                  </p:stCondLst>
                                  <p:childTnLst>
                                    <p:set>
                                      <p:cBhvr>
                                        <p:cTn id="428" dur="1" fill="hold">
                                          <p:stCondLst>
                                            <p:cond delay="0"/>
                                          </p:stCondLst>
                                        </p:cTn>
                                        <p:tgtEl>
                                          <p:spTgt spid="336"/>
                                        </p:tgtEl>
                                        <p:attrNameLst>
                                          <p:attrName>style.visibility</p:attrName>
                                        </p:attrNameLst>
                                      </p:cBhvr>
                                      <p:to>
                                        <p:strVal val="visible"/>
                                      </p:to>
                                    </p:set>
                                    <p:animEffect transition="in" filter="fade">
                                      <p:cBhvr>
                                        <p:cTn id="429" dur="500"/>
                                        <p:tgtEl>
                                          <p:spTgt spid="336"/>
                                        </p:tgtEl>
                                      </p:cBhvr>
                                    </p:animEffect>
                                    <p:anim calcmode="lin" valueType="num">
                                      <p:cBhvr>
                                        <p:cTn id="430" dur="500" fill="hold"/>
                                        <p:tgtEl>
                                          <p:spTgt spid="336"/>
                                        </p:tgtEl>
                                        <p:attrNameLst>
                                          <p:attrName>ppt_x</p:attrName>
                                        </p:attrNameLst>
                                      </p:cBhvr>
                                      <p:tavLst>
                                        <p:tav tm="0">
                                          <p:val>
                                            <p:strVal val="#ppt_x"/>
                                          </p:val>
                                        </p:tav>
                                        <p:tav tm="100000">
                                          <p:val>
                                            <p:strVal val="#ppt_x"/>
                                          </p:val>
                                        </p:tav>
                                      </p:tavLst>
                                    </p:anim>
                                    <p:anim calcmode="lin" valueType="num">
                                      <p:cBhvr>
                                        <p:cTn id="431" dur="500" fill="hold"/>
                                        <p:tgtEl>
                                          <p:spTgt spid="336"/>
                                        </p:tgtEl>
                                        <p:attrNameLst>
                                          <p:attrName>ppt_y</p:attrName>
                                        </p:attrNameLst>
                                      </p:cBhvr>
                                      <p:tavLst>
                                        <p:tav tm="0">
                                          <p:val>
                                            <p:strVal val="#ppt_y+.1"/>
                                          </p:val>
                                        </p:tav>
                                        <p:tav tm="100000">
                                          <p:val>
                                            <p:strVal val="#ppt_y"/>
                                          </p:val>
                                        </p:tav>
                                      </p:tavLst>
                                    </p:anim>
                                  </p:childTnLst>
                                </p:cTn>
                              </p:par>
                            </p:childTnLst>
                          </p:cTn>
                        </p:par>
                        <p:par>
                          <p:cTn id="432" fill="hold">
                            <p:stCondLst>
                              <p:cond delay="24500"/>
                            </p:stCondLst>
                            <p:childTnLst>
                              <p:par>
                                <p:cTn id="433" presetID="16" presetClass="entr" presetSubtype="37" fill="hold" nodeType="afterEffect">
                                  <p:stCondLst>
                                    <p:cond delay="0"/>
                                  </p:stCondLst>
                                  <p:childTnLst>
                                    <p:set>
                                      <p:cBhvr>
                                        <p:cTn id="434" dur="1" fill="hold">
                                          <p:stCondLst>
                                            <p:cond delay="0"/>
                                          </p:stCondLst>
                                        </p:cTn>
                                        <p:tgtEl>
                                          <p:spTgt spid="343"/>
                                        </p:tgtEl>
                                        <p:attrNameLst>
                                          <p:attrName>style.visibility</p:attrName>
                                        </p:attrNameLst>
                                      </p:cBhvr>
                                      <p:to>
                                        <p:strVal val="visible"/>
                                      </p:to>
                                    </p:set>
                                    <p:animEffect transition="in" filter="barn(outVertical)">
                                      <p:cBhvr>
                                        <p:cTn id="435" dur="500"/>
                                        <p:tgtEl>
                                          <p:spTgt spid="343"/>
                                        </p:tgtEl>
                                      </p:cBhvr>
                                    </p:animEffect>
                                  </p:childTnLst>
                                </p:cTn>
                              </p:par>
                            </p:childTnLst>
                          </p:cTn>
                        </p:par>
                        <p:par>
                          <p:cTn id="436" fill="hold">
                            <p:stCondLst>
                              <p:cond delay="25000"/>
                            </p:stCondLst>
                            <p:childTnLst>
                              <p:par>
                                <p:cTn id="437" presetID="53" presetClass="entr" presetSubtype="16" fill="hold" grpId="0" nodeType="afterEffect">
                                  <p:stCondLst>
                                    <p:cond delay="0"/>
                                  </p:stCondLst>
                                  <p:childTnLst>
                                    <p:set>
                                      <p:cBhvr>
                                        <p:cTn id="438" dur="1" fill="hold">
                                          <p:stCondLst>
                                            <p:cond delay="0"/>
                                          </p:stCondLst>
                                        </p:cTn>
                                        <p:tgtEl>
                                          <p:spTgt spid="327"/>
                                        </p:tgtEl>
                                        <p:attrNameLst>
                                          <p:attrName>style.visibility</p:attrName>
                                        </p:attrNameLst>
                                      </p:cBhvr>
                                      <p:to>
                                        <p:strVal val="visible"/>
                                      </p:to>
                                    </p:set>
                                    <p:anim calcmode="lin" valueType="num">
                                      <p:cBhvr>
                                        <p:cTn id="439" dur="500" fill="hold"/>
                                        <p:tgtEl>
                                          <p:spTgt spid="327"/>
                                        </p:tgtEl>
                                        <p:attrNameLst>
                                          <p:attrName>ppt_w</p:attrName>
                                        </p:attrNameLst>
                                      </p:cBhvr>
                                      <p:tavLst>
                                        <p:tav tm="0">
                                          <p:val>
                                            <p:fltVal val="0"/>
                                          </p:val>
                                        </p:tav>
                                        <p:tav tm="100000">
                                          <p:val>
                                            <p:strVal val="#ppt_w"/>
                                          </p:val>
                                        </p:tav>
                                      </p:tavLst>
                                    </p:anim>
                                    <p:anim calcmode="lin" valueType="num">
                                      <p:cBhvr>
                                        <p:cTn id="440" dur="500" fill="hold"/>
                                        <p:tgtEl>
                                          <p:spTgt spid="327"/>
                                        </p:tgtEl>
                                        <p:attrNameLst>
                                          <p:attrName>ppt_h</p:attrName>
                                        </p:attrNameLst>
                                      </p:cBhvr>
                                      <p:tavLst>
                                        <p:tav tm="0">
                                          <p:val>
                                            <p:fltVal val="0"/>
                                          </p:val>
                                        </p:tav>
                                        <p:tav tm="100000">
                                          <p:val>
                                            <p:strVal val="#ppt_h"/>
                                          </p:val>
                                        </p:tav>
                                      </p:tavLst>
                                    </p:anim>
                                    <p:animEffect transition="in" filter="fade">
                                      <p:cBhvr>
                                        <p:cTn id="441" dur="500"/>
                                        <p:tgtEl>
                                          <p:spTgt spid="327"/>
                                        </p:tgtEl>
                                      </p:cBhvr>
                                    </p:animEffect>
                                  </p:childTnLst>
                                </p:cTn>
                              </p:par>
                              <p:par>
                                <p:cTn id="442" presetID="10" presetClass="entr" presetSubtype="0" fill="hold" grpId="0" nodeType="withEffect">
                                  <p:stCondLst>
                                    <p:cond delay="0"/>
                                  </p:stCondLst>
                                  <p:childTnLst>
                                    <p:set>
                                      <p:cBhvr>
                                        <p:cTn id="443" dur="1" fill="hold">
                                          <p:stCondLst>
                                            <p:cond delay="0"/>
                                          </p:stCondLst>
                                        </p:cTn>
                                        <p:tgtEl>
                                          <p:spTgt spid="328"/>
                                        </p:tgtEl>
                                        <p:attrNameLst>
                                          <p:attrName>style.visibility</p:attrName>
                                        </p:attrNameLst>
                                      </p:cBhvr>
                                      <p:to>
                                        <p:strVal val="visible"/>
                                      </p:to>
                                    </p:set>
                                    <p:animEffect transition="in" filter="fade">
                                      <p:cBhvr>
                                        <p:cTn id="444" dur="500"/>
                                        <p:tgtEl>
                                          <p:spTgt spid="328"/>
                                        </p:tgtEl>
                                      </p:cBhvr>
                                    </p:animEffect>
                                  </p:childTnLst>
                                </p:cTn>
                              </p:par>
                              <p:par>
                                <p:cTn id="445" presetID="42" presetClass="entr" presetSubtype="0" fill="hold" grpId="0" nodeType="withEffect">
                                  <p:stCondLst>
                                    <p:cond delay="0"/>
                                  </p:stCondLst>
                                  <p:childTnLst>
                                    <p:set>
                                      <p:cBhvr>
                                        <p:cTn id="446" dur="1" fill="hold">
                                          <p:stCondLst>
                                            <p:cond delay="0"/>
                                          </p:stCondLst>
                                        </p:cTn>
                                        <p:tgtEl>
                                          <p:spTgt spid="337"/>
                                        </p:tgtEl>
                                        <p:attrNameLst>
                                          <p:attrName>style.visibility</p:attrName>
                                        </p:attrNameLst>
                                      </p:cBhvr>
                                      <p:to>
                                        <p:strVal val="visible"/>
                                      </p:to>
                                    </p:set>
                                    <p:animEffect transition="in" filter="fade">
                                      <p:cBhvr>
                                        <p:cTn id="447" dur="500"/>
                                        <p:tgtEl>
                                          <p:spTgt spid="337"/>
                                        </p:tgtEl>
                                      </p:cBhvr>
                                    </p:animEffect>
                                    <p:anim calcmode="lin" valueType="num">
                                      <p:cBhvr>
                                        <p:cTn id="448" dur="500" fill="hold"/>
                                        <p:tgtEl>
                                          <p:spTgt spid="337"/>
                                        </p:tgtEl>
                                        <p:attrNameLst>
                                          <p:attrName>ppt_x</p:attrName>
                                        </p:attrNameLst>
                                      </p:cBhvr>
                                      <p:tavLst>
                                        <p:tav tm="0">
                                          <p:val>
                                            <p:strVal val="#ppt_x"/>
                                          </p:val>
                                        </p:tav>
                                        <p:tav tm="100000">
                                          <p:val>
                                            <p:strVal val="#ppt_x"/>
                                          </p:val>
                                        </p:tav>
                                      </p:tavLst>
                                    </p:anim>
                                    <p:anim calcmode="lin" valueType="num">
                                      <p:cBhvr>
                                        <p:cTn id="449" dur="500" fill="hold"/>
                                        <p:tgtEl>
                                          <p:spTgt spid="337"/>
                                        </p:tgtEl>
                                        <p:attrNameLst>
                                          <p:attrName>ppt_y</p:attrName>
                                        </p:attrNameLst>
                                      </p:cBhvr>
                                      <p:tavLst>
                                        <p:tav tm="0">
                                          <p:val>
                                            <p:strVal val="#ppt_y+.1"/>
                                          </p:val>
                                        </p:tav>
                                        <p:tav tm="100000">
                                          <p:val>
                                            <p:strVal val="#ppt_y"/>
                                          </p:val>
                                        </p:tav>
                                      </p:tavLst>
                                    </p:anim>
                                  </p:childTnLst>
                                </p:cTn>
                              </p:par>
                              <p:par>
                                <p:cTn id="450" presetID="42" presetClass="entr" presetSubtype="0" fill="hold" grpId="0" nodeType="withEffect">
                                  <p:stCondLst>
                                    <p:cond delay="0"/>
                                  </p:stCondLst>
                                  <p:childTnLst>
                                    <p:set>
                                      <p:cBhvr>
                                        <p:cTn id="451" dur="1" fill="hold">
                                          <p:stCondLst>
                                            <p:cond delay="0"/>
                                          </p:stCondLst>
                                        </p:cTn>
                                        <p:tgtEl>
                                          <p:spTgt spid="338"/>
                                        </p:tgtEl>
                                        <p:attrNameLst>
                                          <p:attrName>style.visibility</p:attrName>
                                        </p:attrNameLst>
                                      </p:cBhvr>
                                      <p:to>
                                        <p:strVal val="visible"/>
                                      </p:to>
                                    </p:set>
                                    <p:animEffect transition="in" filter="fade">
                                      <p:cBhvr>
                                        <p:cTn id="452" dur="500"/>
                                        <p:tgtEl>
                                          <p:spTgt spid="338"/>
                                        </p:tgtEl>
                                      </p:cBhvr>
                                    </p:animEffect>
                                    <p:anim calcmode="lin" valueType="num">
                                      <p:cBhvr>
                                        <p:cTn id="453" dur="500" fill="hold"/>
                                        <p:tgtEl>
                                          <p:spTgt spid="338"/>
                                        </p:tgtEl>
                                        <p:attrNameLst>
                                          <p:attrName>ppt_x</p:attrName>
                                        </p:attrNameLst>
                                      </p:cBhvr>
                                      <p:tavLst>
                                        <p:tav tm="0">
                                          <p:val>
                                            <p:strVal val="#ppt_x"/>
                                          </p:val>
                                        </p:tav>
                                        <p:tav tm="100000">
                                          <p:val>
                                            <p:strVal val="#ppt_x"/>
                                          </p:val>
                                        </p:tav>
                                      </p:tavLst>
                                    </p:anim>
                                    <p:anim calcmode="lin" valueType="num">
                                      <p:cBhvr>
                                        <p:cTn id="454" dur="500" fill="hold"/>
                                        <p:tgtEl>
                                          <p:spTgt spid="338"/>
                                        </p:tgtEl>
                                        <p:attrNameLst>
                                          <p:attrName>ppt_y</p:attrName>
                                        </p:attrNameLst>
                                      </p:cBhvr>
                                      <p:tavLst>
                                        <p:tav tm="0">
                                          <p:val>
                                            <p:strVal val="#ppt_y+.1"/>
                                          </p:val>
                                        </p:tav>
                                        <p:tav tm="100000">
                                          <p:val>
                                            <p:strVal val="#ppt_y"/>
                                          </p:val>
                                        </p:tav>
                                      </p:tavLst>
                                    </p:anim>
                                  </p:childTnLst>
                                </p:cTn>
                              </p:par>
                              <p:par>
                                <p:cTn id="455" presetID="10" presetClass="entr" presetSubtype="0" fill="hold" grpId="0" nodeType="withEffect">
                                  <p:stCondLst>
                                    <p:cond delay="0"/>
                                  </p:stCondLst>
                                  <p:childTnLst>
                                    <p:set>
                                      <p:cBhvr>
                                        <p:cTn id="456" dur="1" fill="hold">
                                          <p:stCondLst>
                                            <p:cond delay="0"/>
                                          </p:stCondLst>
                                        </p:cTn>
                                        <p:tgtEl>
                                          <p:spTgt spid="174"/>
                                        </p:tgtEl>
                                        <p:attrNameLst>
                                          <p:attrName>style.visibility</p:attrName>
                                        </p:attrNameLst>
                                      </p:cBhvr>
                                      <p:to>
                                        <p:strVal val="visible"/>
                                      </p:to>
                                    </p:set>
                                    <p:animEffect transition="in" filter="fade">
                                      <p:cBhvr>
                                        <p:cTn id="457" dur="500"/>
                                        <p:tgtEl>
                                          <p:spTgt spid="174"/>
                                        </p:tgtEl>
                                      </p:cBhvr>
                                    </p:animEffect>
                                  </p:childTnLst>
                                </p:cTn>
                              </p:par>
                              <p:par>
                                <p:cTn id="458" presetID="10" presetClass="entr" presetSubtype="0" fill="hold" grpId="0" nodeType="withEffect">
                                  <p:stCondLst>
                                    <p:cond delay="0"/>
                                  </p:stCondLst>
                                  <p:childTnLst>
                                    <p:set>
                                      <p:cBhvr>
                                        <p:cTn id="459" dur="1" fill="hold">
                                          <p:stCondLst>
                                            <p:cond delay="0"/>
                                          </p:stCondLst>
                                        </p:cTn>
                                        <p:tgtEl>
                                          <p:spTgt spid="162"/>
                                        </p:tgtEl>
                                        <p:attrNameLst>
                                          <p:attrName>style.visibility</p:attrName>
                                        </p:attrNameLst>
                                      </p:cBhvr>
                                      <p:to>
                                        <p:strVal val="visible"/>
                                      </p:to>
                                    </p:set>
                                    <p:animEffect transition="in" filter="fade">
                                      <p:cBhvr>
                                        <p:cTn id="460" dur="500"/>
                                        <p:tgtEl>
                                          <p:spTgt spid="162"/>
                                        </p:tgtEl>
                                      </p:cBhvr>
                                    </p:animEffect>
                                  </p:childTnLst>
                                </p:cTn>
                              </p:par>
                            </p:childTnLst>
                          </p:cTn>
                        </p:par>
                        <p:par>
                          <p:cTn id="461" fill="hold">
                            <p:stCondLst>
                              <p:cond delay="25500"/>
                            </p:stCondLst>
                            <p:childTnLst>
                              <p:par>
                                <p:cTn id="462" presetID="53" presetClass="entr" presetSubtype="16" fill="hold" nodeType="afterEffect">
                                  <p:stCondLst>
                                    <p:cond delay="0"/>
                                  </p:stCondLst>
                                  <p:childTnLst>
                                    <p:set>
                                      <p:cBhvr>
                                        <p:cTn id="463" dur="1" fill="hold">
                                          <p:stCondLst>
                                            <p:cond delay="0"/>
                                          </p:stCondLst>
                                        </p:cTn>
                                        <p:tgtEl>
                                          <p:spTgt spid="252"/>
                                        </p:tgtEl>
                                        <p:attrNameLst>
                                          <p:attrName>style.visibility</p:attrName>
                                        </p:attrNameLst>
                                      </p:cBhvr>
                                      <p:to>
                                        <p:strVal val="visible"/>
                                      </p:to>
                                    </p:set>
                                    <p:anim calcmode="lin" valueType="num">
                                      <p:cBhvr>
                                        <p:cTn id="464" dur="500" fill="hold"/>
                                        <p:tgtEl>
                                          <p:spTgt spid="252"/>
                                        </p:tgtEl>
                                        <p:attrNameLst>
                                          <p:attrName>ppt_w</p:attrName>
                                        </p:attrNameLst>
                                      </p:cBhvr>
                                      <p:tavLst>
                                        <p:tav tm="0">
                                          <p:val>
                                            <p:fltVal val="0"/>
                                          </p:val>
                                        </p:tav>
                                        <p:tav tm="100000">
                                          <p:val>
                                            <p:strVal val="#ppt_w"/>
                                          </p:val>
                                        </p:tav>
                                      </p:tavLst>
                                    </p:anim>
                                    <p:anim calcmode="lin" valueType="num">
                                      <p:cBhvr>
                                        <p:cTn id="465" dur="500" fill="hold"/>
                                        <p:tgtEl>
                                          <p:spTgt spid="252"/>
                                        </p:tgtEl>
                                        <p:attrNameLst>
                                          <p:attrName>ppt_h</p:attrName>
                                        </p:attrNameLst>
                                      </p:cBhvr>
                                      <p:tavLst>
                                        <p:tav tm="0">
                                          <p:val>
                                            <p:fltVal val="0"/>
                                          </p:val>
                                        </p:tav>
                                        <p:tav tm="100000">
                                          <p:val>
                                            <p:strVal val="#ppt_h"/>
                                          </p:val>
                                        </p:tav>
                                      </p:tavLst>
                                    </p:anim>
                                    <p:animEffect transition="in" filter="fade">
                                      <p:cBhvr>
                                        <p:cTn id="466" dur="500"/>
                                        <p:tgtEl>
                                          <p:spTgt spid="252"/>
                                        </p:tgtEl>
                                      </p:cBhvr>
                                    </p:animEffect>
                                  </p:childTnLst>
                                </p:cTn>
                              </p:par>
                              <p:par>
                                <p:cTn id="467" presetID="53" presetClass="entr" presetSubtype="16" fill="hold" grpId="0" nodeType="withEffect">
                                  <p:stCondLst>
                                    <p:cond delay="0"/>
                                  </p:stCondLst>
                                  <p:childTnLst>
                                    <p:set>
                                      <p:cBhvr>
                                        <p:cTn id="468" dur="1" fill="hold">
                                          <p:stCondLst>
                                            <p:cond delay="0"/>
                                          </p:stCondLst>
                                        </p:cTn>
                                        <p:tgtEl>
                                          <p:spTgt spid="186"/>
                                        </p:tgtEl>
                                        <p:attrNameLst>
                                          <p:attrName>style.visibility</p:attrName>
                                        </p:attrNameLst>
                                      </p:cBhvr>
                                      <p:to>
                                        <p:strVal val="visible"/>
                                      </p:to>
                                    </p:set>
                                    <p:anim calcmode="lin" valueType="num">
                                      <p:cBhvr>
                                        <p:cTn id="469" dur="500" fill="hold"/>
                                        <p:tgtEl>
                                          <p:spTgt spid="186"/>
                                        </p:tgtEl>
                                        <p:attrNameLst>
                                          <p:attrName>ppt_w</p:attrName>
                                        </p:attrNameLst>
                                      </p:cBhvr>
                                      <p:tavLst>
                                        <p:tav tm="0">
                                          <p:val>
                                            <p:fltVal val="0"/>
                                          </p:val>
                                        </p:tav>
                                        <p:tav tm="100000">
                                          <p:val>
                                            <p:strVal val="#ppt_w"/>
                                          </p:val>
                                        </p:tav>
                                      </p:tavLst>
                                    </p:anim>
                                    <p:anim calcmode="lin" valueType="num">
                                      <p:cBhvr>
                                        <p:cTn id="470" dur="500" fill="hold"/>
                                        <p:tgtEl>
                                          <p:spTgt spid="186"/>
                                        </p:tgtEl>
                                        <p:attrNameLst>
                                          <p:attrName>ppt_h</p:attrName>
                                        </p:attrNameLst>
                                      </p:cBhvr>
                                      <p:tavLst>
                                        <p:tav tm="0">
                                          <p:val>
                                            <p:fltVal val="0"/>
                                          </p:val>
                                        </p:tav>
                                        <p:tav tm="100000">
                                          <p:val>
                                            <p:strVal val="#ppt_h"/>
                                          </p:val>
                                        </p:tav>
                                      </p:tavLst>
                                    </p:anim>
                                    <p:animEffect transition="in" filter="fade">
                                      <p:cBhvr>
                                        <p:cTn id="471" dur="500"/>
                                        <p:tgtEl>
                                          <p:spTgt spid="186"/>
                                        </p:tgtEl>
                                      </p:cBhvr>
                                    </p:animEffect>
                                  </p:childTnLst>
                                </p:cTn>
                              </p:par>
                            </p:childTnLst>
                          </p:cTn>
                        </p:par>
                        <p:par>
                          <p:cTn id="472" fill="hold">
                            <p:stCondLst>
                              <p:cond delay="26000"/>
                            </p:stCondLst>
                            <p:childTnLst>
                              <p:par>
                                <p:cTn id="473" presetID="10" presetClass="entr" presetSubtype="0" fill="hold" grpId="0" nodeType="afterEffect">
                                  <p:stCondLst>
                                    <p:cond delay="0"/>
                                  </p:stCondLst>
                                  <p:childTnLst>
                                    <p:set>
                                      <p:cBhvr>
                                        <p:cTn id="474" dur="1" fill="hold">
                                          <p:stCondLst>
                                            <p:cond delay="0"/>
                                          </p:stCondLst>
                                        </p:cTn>
                                        <p:tgtEl>
                                          <p:spTgt spid="344"/>
                                        </p:tgtEl>
                                        <p:attrNameLst>
                                          <p:attrName>style.visibility</p:attrName>
                                        </p:attrNameLst>
                                      </p:cBhvr>
                                      <p:to>
                                        <p:strVal val="visible"/>
                                      </p:to>
                                    </p:set>
                                    <p:animEffect transition="in" filter="fade">
                                      <p:cBhvr>
                                        <p:cTn id="475" dur="500"/>
                                        <p:tgtEl>
                                          <p:spTgt spid="344"/>
                                        </p:tgtEl>
                                      </p:cBhvr>
                                    </p:animEffect>
                                  </p:childTnLst>
                                </p:cTn>
                              </p:par>
                              <p:par>
                                <p:cTn id="476" presetID="10" presetClass="entr" presetSubtype="0" fill="hold" grpId="0" nodeType="withEffect">
                                  <p:stCondLst>
                                    <p:cond delay="0"/>
                                  </p:stCondLst>
                                  <p:childTnLst>
                                    <p:set>
                                      <p:cBhvr>
                                        <p:cTn id="477" dur="1" fill="hold">
                                          <p:stCondLst>
                                            <p:cond delay="0"/>
                                          </p:stCondLst>
                                        </p:cTn>
                                        <p:tgtEl>
                                          <p:spTgt spid="345"/>
                                        </p:tgtEl>
                                        <p:attrNameLst>
                                          <p:attrName>style.visibility</p:attrName>
                                        </p:attrNameLst>
                                      </p:cBhvr>
                                      <p:to>
                                        <p:strVal val="visible"/>
                                      </p:to>
                                    </p:set>
                                    <p:animEffect transition="in" filter="fade">
                                      <p:cBhvr>
                                        <p:cTn id="478" dur="500"/>
                                        <p:tgtEl>
                                          <p:spTgt spid="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63" grpId="0" animBg="1"/>
      <p:bldP spid="64" grpId="0" animBg="1"/>
      <p:bldP spid="65" grpId="0" animBg="1"/>
      <p:bldP spid="98" grpId="0" animBg="1"/>
      <p:bldP spid="99" grpId="0" animBg="1"/>
      <p:bldP spid="100" grpId="0" animBg="1"/>
      <p:bldP spid="101" grpId="0" animBg="1"/>
      <p:bldP spid="102" grpId="0" animBg="1"/>
      <p:bldP spid="104" grpId="0" animBg="1"/>
      <p:bldP spid="106" grpId="0" animBg="1"/>
      <p:bldP spid="152" grpId="0" animBg="1"/>
      <p:bldP spid="153" grpId="0" animBg="1"/>
      <p:bldP spid="155" grpId="0" animBg="1"/>
      <p:bldP spid="156" grpId="0" animBg="1"/>
      <p:bldP spid="158" grpId="0" animBg="1"/>
      <p:bldP spid="159" grpId="0" animBg="1"/>
      <p:bldP spid="162" grpId="0" animBg="1"/>
      <p:bldP spid="164" grpId="0" animBg="1"/>
      <p:bldP spid="165" grpId="0" animBg="1"/>
      <p:bldP spid="167" grpId="0" animBg="1"/>
      <p:bldP spid="168" grpId="0" animBg="1"/>
      <p:bldP spid="170" grpId="0" animBg="1"/>
      <p:bldP spid="171" grpId="0" animBg="1"/>
      <p:bldP spid="173" grpId="0" animBg="1"/>
      <p:bldP spid="174" grpId="0" animBg="1"/>
      <p:bldP spid="176" grpId="0" animBg="1"/>
      <p:bldP spid="177" grpId="0" animBg="1"/>
      <p:bldP spid="184" grpId="0" animBg="1"/>
      <p:bldP spid="185" grpId="0" animBg="1"/>
      <p:bldP spid="186" grpId="0" animBg="1"/>
      <p:bldP spid="187" grpId="0" animBg="1"/>
      <p:bldP spid="188" grpId="0" animBg="1"/>
      <p:bldP spid="189" grpId="0" animBg="1"/>
      <p:bldP spid="190" grpId="0" animBg="1"/>
      <p:bldP spid="191" grpId="0" animBg="1"/>
      <p:bldP spid="204" grpId="0" animBg="1"/>
      <p:bldP spid="205" grpId="0" animBg="1"/>
      <p:bldP spid="206" grpId="0" animBg="1"/>
      <p:bldP spid="207" grpId="0" animBg="1"/>
      <p:bldP spid="208" grpId="0" animBg="1"/>
      <p:bldP spid="230" grpId="0" animBg="1"/>
      <p:bldP spid="309" grpId="0" animBg="1"/>
      <p:bldP spid="317" grpId="0" animBg="1"/>
      <p:bldP spid="318" grpId="0" animBg="1"/>
      <p:bldP spid="319" grpId="0" animBg="1"/>
      <p:bldP spid="325" grpId="0" animBg="1"/>
      <p:bldP spid="326" grpId="0" animBg="1"/>
      <p:bldP spid="327" grpId="0" animBg="1"/>
      <p:bldP spid="328" grpId="0" animBg="1"/>
      <p:bldP spid="329" grpId="0"/>
      <p:bldP spid="330" grpId="0"/>
      <p:bldP spid="331" grpId="0"/>
      <p:bldP spid="332" grpId="0"/>
      <p:bldP spid="333" grpId="0"/>
      <p:bldP spid="334" grpId="0"/>
      <p:bldP spid="335" grpId="0"/>
      <p:bldP spid="336" grpId="0"/>
      <p:bldP spid="337" grpId="0"/>
      <p:bldP spid="338" grpId="0"/>
      <p:bldP spid="344" grpId="0"/>
      <p:bldP spid="34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FF6D6D"/>
                </a:solidFill>
                <a:latin typeface="Raleway" panose="020B0003030101060003" pitchFamily="34" charset="0"/>
              </a:rPr>
              <a:t>STACKED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63" name="Oval 162"/>
          <p:cNvSpPr/>
          <p:nvPr/>
        </p:nvSpPr>
        <p:spPr>
          <a:xfrm>
            <a:off x="4904454" y="4981301"/>
            <a:ext cx="2501879" cy="602817"/>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4" name="Group 163"/>
          <p:cNvGrpSpPr/>
          <p:nvPr/>
        </p:nvGrpSpPr>
        <p:grpSpPr>
          <a:xfrm>
            <a:off x="4775016" y="4253447"/>
            <a:ext cx="2798813" cy="1316415"/>
            <a:chOff x="6724539" y="1872152"/>
            <a:chExt cx="2057954" cy="967954"/>
          </a:xfrm>
        </p:grpSpPr>
        <p:sp>
          <p:nvSpPr>
            <p:cNvPr id="165"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166" name="Oval 9"/>
            <p:cNvSpPr>
              <a:spLocks noChangeArrowheads="1"/>
            </p:cNvSpPr>
            <p:nvPr/>
          </p:nvSpPr>
          <p:spPr bwMode="auto">
            <a:xfrm>
              <a:off x="6724539" y="1872152"/>
              <a:ext cx="2057954" cy="578367"/>
            </a:xfrm>
            <a:prstGeom prst="ellipse">
              <a:avLst/>
            </a:pr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67" name="Oval 17"/>
            <p:cNvSpPr>
              <a:spLocks noChangeArrowheads="1"/>
            </p:cNvSpPr>
            <p:nvPr/>
          </p:nvSpPr>
          <p:spPr bwMode="auto">
            <a:xfrm>
              <a:off x="7207013" y="2117595"/>
              <a:ext cx="1093006" cy="220044"/>
            </a:xfrm>
            <a:prstGeom prst="ellipse">
              <a:avLst/>
            </a:prstGeom>
            <a:solidFill>
              <a:srgbClr val="505050"/>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68" name="Group 167"/>
          <p:cNvGrpSpPr/>
          <p:nvPr/>
        </p:nvGrpSpPr>
        <p:grpSpPr>
          <a:xfrm>
            <a:off x="4775016" y="3498156"/>
            <a:ext cx="2798813" cy="1316415"/>
            <a:chOff x="6724539" y="1872152"/>
            <a:chExt cx="2057954" cy="967954"/>
          </a:xfrm>
        </p:grpSpPr>
        <p:sp>
          <p:nvSpPr>
            <p:cNvPr id="169"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Oval 9"/>
            <p:cNvSpPr>
              <a:spLocks noChangeArrowheads="1"/>
            </p:cNvSpPr>
            <p:nvPr/>
          </p:nvSpPr>
          <p:spPr bwMode="auto">
            <a:xfrm>
              <a:off x="6724539" y="1872152"/>
              <a:ext cx="2057954" cy="578367"/>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Oval 17"/>
            <p:cNvSpPr>
              <a:spLocks noChangeArrowheads="1"/>
            </p:cNvSpPr>
            <p:nvPr/>
          </p:nvSpPr>
          <p:spPr bwMode="auto">
            <a:xfrm>
              <a:off x="7207013" y="2117595"/>
              <a:ext cx="1093006" cy="220044"/>
            </a:xfrm>
            <a:prstGeom prst="ellipse">
              <a:avLst/>
            </a:pr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72" name="Group 171"/>
          <p:cNvGrpSpPr/>
          <p:nvPr/>
        </p:nvGrpSpPr>
        <p:grpSpPr>
          <a:xfrm>
            <a:off x="4775016" y="2730423"/>
            <a:ext cx="2798813" cy="1316415"/>
            <a:chOff x="6724539" y="1872152"/>
            <a:chExt cx="2057954" cy="967954"/>
          </a:xfrm>
        </p:grpSpPr>
        <p:sp>
          <p:nvSpPr>
            <p:cNvPr id="173"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D9D9D9"/>
            </a:solidFill>
            <a:ln>
              <a:noFill/>
            </a:ln>
          </p:spPr>
          <p:txBody>
            <a:bodyPr vert="horz" wrap="square" lIns="91440" tIns="45720" rIns="91440" bIns="45720" numCol="1" anchor="t" anchorCtr="0" compatLnSpc="1">
              <a:prstTxWarp prst="textNoShape">
                <a:avLst/>
              </a:prstTxWarp>
            </a:bodyPr>
            <a:lstStyle/>
            <a:p>
              <a:endParaRPr lang="id-ID"/>
            </a:p>
          </p:txBody>
        </p:sp>
        <p:sp>
          <p:nvSpPr>
            <p:cNvPr id="174" name="Oval 9"/>
            <p:cNvSpPr>
              <a:spLocks noChangeArrowheads="1"/>
            </p:cNvSpPr>
            <p:nvPr/>
          </p:nvSpPr>
          <p:spPr bwMode="auto">
            <a:xfrm>
              <a:off x="6724539" y="1872152"/>
              <a:ext cx="2057954" cy="578367"/>
            </a:xfrm>
            <a:prstGeom prst="ellipse">
              <a:avLst/>
            </a:prstGeom>
            <a:solidFill>
              <a:srgbClr val="F2F2F2"/>
            </a:solidFill>
            <a:ln>
              <a:noFill/>
            </a:ln>
          </p:spPr>
          <p:txBody>
            <a:bodyPr vert="horz" wrap="square" lIns="91440" tIns="45720" rIns="91440" bIns="45720" numCol="1" anchor="t" anchorCtr="0" compatLnSpc="1">
              <a:prstTxWarp prst="textNoShape">
                <a:avLst/>
              </a:prstTxWarp>
            </a:bodyPr>
            <a:lstStyle/>
            <a:p>
              <a:endParaRPr lang="id-ID"/>
            </a:p>
          </p:txBody>
        </p:sp>
        <p:sp>
          <p:nvSpPr>
            <p:cNvPr id="175" name="Oval 17"/>
            <p:cNvSpPr>
              <a:spLocks noChangeArrowheads="1"/>
            </p:cNvSpPr>
            <p:nvPr/>
          </p:nvSpPr>
          <p:spPr bwMode="auto">
            <a:xfrm>
              <a:off x="7207013" y="2117595"/>
              <a:ext cx="1093006" cy="220044"/>
            </a:xfrm>
            <a:prstGeom prst="ellipse">
              <a:avLst/>
            </a:pr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4775016" y="1952956"/>
            <a:ext cx="2798813" cy="1316415"/>
            <a:chOff x="7064781" y="1349909"/>
            <a:chExt cx="2057954" cy="967954"/>
          </a:xfrm>
        </p:grpSpPr>
        <p:sp>
          <p:nvSpPr>
            <p:cNvPr id="177"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FF4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Oval 9"/>
            <p:cNvSpPr>
              <a:spLocks noChangeArrowheads="1"/>
            </p:cNvSpPr>
            <p:nvPr/>
          </p:nvSpPr>
          <p:spPr bwMode="auto">
            <a:xfrm>
              <a:off x="7064781" y="1349909"/>
              <a:ext cx="2057954" cy="578367"/>
            </a:xfrm>
            <a:prstGeom prst="ellipse">
              <a:avLst/>
            </a:pr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Oval 17"/>
            <p:cNvSpPr>
              <a:spLocks noChangeArrowheads="1"/>
            </p:cNvSpPr>
            <p:nvPr/>
          </p:nvSpPr>
          <p:spPr bwMode="auto">
            <a:xfrm>
              <a:off x="7547255" y="1595352"/>
              <a:ext cx="1093006" cy="220044"/>
            </a:xfrm>
            <a:prstGeom prst="ellipse">
              <a:avLst/>
            </a:prstGeom>
            <a:solidFill>
              <a:srgbClr val="820000"/>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049534" y="2867152"/>
            <a:ext cx="305291" cy="300429"/>
            <a:chOff x="6297613" y="1392238"/>
            <a:chExt cx="498475" cy="490537"/>
          </a:xfrm>
          <a:solidFill>
            <a:schemeClr val="bg1"/>
          </a:solidFill>
        </p:grpSpPr>
        <p:sp>
          <p:nvSpPr>
            <p:cNvPr id="181" name="Freeform 1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4" name="Group 183"/>
          <p:cNvGrpSpPr/>
          <p:nvPr/>
        </p:nvGrpSpPr>
        <p:grpSpPr>
          <a:xfrm>
            <a:off x="6060715" y="3645015"/>
            <a:ext cx="282929" cy="300430"/>
            <a:chOff x="6881813" y="2154238"/>
            <a:chExt cx="461963" cy="490538"/>
          </a:xfrm>
          <a:solidFill>
            <a:schemeClr val="bg1"/>
          </a:solidFill>
        </p:grpSpPr>
        <p:sp>
          <p:nvSpPr>
            <p:cNvPr id="18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Freeform 28"/>
          <p:cNvSpPr>
            <a:spLocks noEditPoints="1"/>
          </p:cNvSpPr>
          <p:nvPr/>
        </p:nvSpPr>
        <p:spPr bwMode="auto">
          <a:xfrm>
            <a:off x="6051478" y="4411803"/>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9" name="Group 188"/>
          <p:cNvGrpSpPr/>
          <p:nvPr/>
        </p:nvGrpSpPr>
        <p:grpSpPr>
          <a:xfrm>
            <a:off x="6002276" y="5125074"/>
            <a:ext cx="399806" cy="395963"/>
            <a:chOff x="7219950" y="3429000"/>
            <a:chExt cx="495300" cy="490538"/>
          </a:xfrm>
          <a:solidFill>
            <a:schemeClr val="bg1"/>
          </a:solidFill>
        </p:grpSpPr>
        <p:sp>
          <p:nvSpPr>
            <p:cNvPr id="190"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8" name="Rectangle 227"/>
          <p:cNvSpPr/>
          <p:nvPr/>
        </p:nvSpPr>
        <p:spPr>
          <a:xfrm>
            <a:off x="1086164" y="2600360"/>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9" name="Rectangle 228"/>
          <p:cNvSpPr/>
          <p:nvPr/>
        </p:nvSpPr>
        <p:spPr>
          <a:xfrm>
            <a:off x="1086164" y="3361971"/>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0" name="Rectangle 229"/>
          <p:cNvSpPr/>
          <p:nvPr/>
        </p:nvSpPr>
        <p:spPr>
          <a:xfrm>
            <a:off x="1086164" y="4049260"/>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1" name="Rectangle 230"/>
          <p:cNvSpPr/>
          <p:nvPr/>
        </p:nvSpPr>
        <p:spPr>
          <a:xfrm>
            <a:off x="1086164" y="4728569"/>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2" name="Group 231"/>
          <p:cNvGrpSpPr/>
          <p:nvPr/>
        </p:nvGrpSpPr>
        <p:grpSpPr>
          <a:xfrm>
            <a:off x="1535173" y="2556077"/>
            <a:ext cx="305291" cy="300429"/>
            <a:chOff x="6297613" y="1392238"/>
            <a:chExt cx="498475" cy="490537"/>
          </a:xfrm>
          <a:solidFill>
            <a:schemeClr val="bg1">
              <a:lumMod val="65000"/>
            </a:schemeClr>
          </a:solidFill>
        </p:grpSpPr>
        <p:sp>
          <p:nvSpPr>
            <p:cNvPr id="233" name="Freeform 232"/>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6" name="Group 235"/>
          <p:cNvGrpSpPr/>
          <p:nvPr/>
        </p:nvGrpSpPr>
        <p:grpSpPr>
          <a:xfrm>
            <a:off x="1546354" y="3314280"/>
            <a:ext cx="282929" cy="300430"/>
            <a:chOff x="6881813" y="2154238"/>
            <a:chExt cx="461963" cy="490538"/>
          </a:xfrm>
          <a:solidFill>
            <a:schemeClr val="bg1">
              <a:lumMod val="65000"/>
            </a:schemeClr>
          </a:solidFill>
        </p:grpSpPr>
        <p:sp>
          <p:nvSpPr>
            <p:cNvPr id="23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0" name="Freeform 28"/>
          <p:cNvSpPr>
            <a:spLocks noEditPoints="1"/>
          </p:cNvSpPr>
          <p:nvPr/>
        </p:nvSpPr>
        <p:spPr bwMode="auto">
          <a:xfrm>
            <a:off x="1537117"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1" name="Group 240"/>
          <p:cNvGrpSpPr/>
          <p:nvPr/>
        </p:nvGrpSpPr>
        <p:grpSpPr>
          <a:xfrm>
            <a:off x="1536145" y="4681900"/>
            <a:ext cx="303346" cy="300430"/>
            <a:chOff x="7219950" y="3429000"/>
            <a:chExt cx="495300" cy="490538"/>
          </a:xfrm>
          <a:solidFill>
            <a:schemeClr val="bg1">
              <a:lumMod val="65000"/>
            </a:schemeClr>
          </a:solidFill>
        </p:grpSpPr>
        <p:sp>
          <p:nvSpPr>
            <p:cNvPr id="24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8" name="TextBox 247"/>
          <p:cNvSpPr txBox="1"/>
          <p:nvPr/>
        </p:nvSpPr>
        <p:spPr>
          <a:xfrm>
            <a:off x="1907064"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249" name="TextBox 248"/>
          <p:cNvSpPr txBox="1"/>
          <p:nvPr/>
        </p:nvSpPr>
        <p:spPr>
          <a:xfrm>
            <a:off x="1907064"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0" name="TextBox 249"/>
          <p:cNvSpPr txBox="1"/>
          <p:nvPr/>
        </p:nvSpPr>
        <p:spPr>
          <a:xfrm>
            <a:off x="1907064"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251" name="TextBox 250"/>
          <p:cNvSpPr txBox="1"/>
          <p:nvPr/>
        </p:nvSpPr>
        <p:spPr>
          <a:xfrm>
            <a:off x="1907064"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2" name="TextBox 251"/>
          <p:cNvSpPr txBox="1"/>
          <p:nvPr/>
        </p:nvSpPr>
        <p:spPr>
          <a:xfrm>
            <a:off x="1907064"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253" name="TextBox 252"/>
          <p:cNvSpPr txBox="1"/>
          <p:nvPr/>
        </p:nvSpPr>
        <p:spPr>
          <a:xfrm>
            <a:off x="1907064"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4" name="TextBox 253"/>
          <p:cNvSpPr txBox="1"/>
          <p:nvPr/>
        </p:nvSpPr>
        <p:spPr>
          <a:xfrm>
            <a:off x="1907064"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255" name="TextBox 254"/>
          <p:cNvSpPr txBox="1"/>
          <p:nvPr/>
        </p:nvSpPr>
        <p:spPr>
          <a:xfrm>
            <a:off x="1907064"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6" name="TextBox 255"/>
          <p:cNvSpPr txBox="1"/>
          <p:nvPr/>
        </p:nvSpPr>
        <p:spPr>
          <a:xfrm>
            <a:off x="8534177" y="2341449"/>
            <a:ext cx="3234668" cy="830997"/>
          </a:xfrm>
          <a:prstGeom prst="rect">
            <a:avLst/>
          </a:prstGeom>
          <a:noFill/>
        </p:spPr>
        <p:txBody>
          <a:bodyPr wrap="none" rtlCol="0">
            <a:spAutoFit/>
          </a:bodyPr>
          <a:lstStyle/>
          <a:p>
            <a:r>
              <a:rPr lang="id-ID" sz="4800" b="1" dirty="0" smtClean="0">
                <a:solidFill>
                  <a:srgbClr val="FF6D6D"/>
                </a:solidFill>
                <a:latin typeface="Raleway" panose="020B0003030101060003" pitchFamily="34" charset="0"/>
              </a:rPr>
              <a:t>Bar Words</a:t>
            </a:r>
            <a:endParaRPr lang="id-ID" sz="4800" b="1" dirty="0">
              <a:solidFill>
                <a:srgbClr val="FF6D6D"/>
              </a:solidFill>
              <a:latin typeface="Raleway" panose="020B0003030101060003" pitchFamily="34" charset="0"/>
            </a:endParaRPr>
          </a:p>
        </p:txBody>
      </p:sp>
      <p:sp>
        <p:nvSpPr>
          <p:cNvPr id="257" name="Rectangle 256"/>
          <p:cNvSpPr/>
          <p:nvPr/>
        </p:nvSpPr>
        <p:spPr>
          <a:xfrm>
            <a:off x="8575663" y="311728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574246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64"/>
                                        </p:tgtEl>
                                        <p:attrNameLst>
                                          <p:attrName>style.visibility</p:attrName>
                                        </p:attrNameLst>
                                      </p:cBhvr>
                                      <p:to>
                                        <p:strVal val="visible"/>
                                      </p:to>
                                    </p:set>
                                    <p:animEffect transition="in" filter="fade">
                                      <p:cBhvr>
                                        <p:cTn id="15" dur="500"/>
                                        <p:tgtEl>
                                          <p:spTgt spid="164"/>
                                        </p:tgtEl>
                                      </p:cBhvr>
                                    </p:animEffect>
                                    <p:anim calcmode="lin" valueType="num">
                                      <p:cBhvr>
                                        <p:cTn id="16" dur="500" fill="hold"/>
                                        <p:tgtEl>
                                          <p:spTgt spid="164"/>
                                        </p:tgtEl>
                                        <p:attrNameLst>
                                          <p:attrName>ppt_x</p:attrName>
                                        </p:attrNameLst>
                                      </p:cBhvr>
                                      <p:tavLst>
                                        <p:tav tm="0">
                                          <p:val>
                                            <p:strVal val="#ppt_x"/>
                                          </p:val>
                                        </p:tav>
                                        <p:tav tm="100000">
                                          <p:val>
                                            <p:strVal val="#ppt_x"/>
                                          </p:val>
                                        </p:tav>
                                      </p:tavLst>
                                    </p:anim>
                                    <p:anim calcmode="lin" valueType="num">
                                      <p:cBhvr>
                                        <p:cTn id="17" dur="500" fill="hold"/>
                                        <p:tgtEl>
                                          <p:spTgt spid="164"/>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3"/>
                                        </p:tgtEl>
                                        <p:attrNameLst>
                                          <p:attrName>style.visibility</p:attrName>
                                        </p:attrNameLst>
                                      </p:cBhvr>
                                      <p:to>
                                        <p:strVal val="visible"/>
                                      </p:to>
                                    </p:set>
                                    <p:animEffect transition="in" filter="fade">
                                      <p:cBhvr>
                                        <p:cTn id="21" dur="500"/>
                                        <p:tgtEl>
                                          <p:spTgt spid="163"/>
                                        </p:tgtEl>
                                      </p:cBhvr>
                                    </p:animEffect>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68"/>
                                        </p:tgtEl>
                                        <p:attrNameLst>
                                          <p:attrName>style.visibility</p:attrName>
                                        </p:attrNameLst>
                                      </p:cBhvr>
                                      <p:to>
                                        <p:strVal val="visible"/>
                                      </p:to>
                                    </p:set>
                                    <p:animEffect transition="in" filter="fade">
                                      <p:cBhvr>
                                        <p:cTn id="25" dur="500"/>
                                        <p:tgtEl>
                                          <p:spTgt spid="168"/>
                                        </p:tgtEl>
                                      </p:cBhvr>
                                    </p:animEffect>
                                    <p:anim calcmode="lin" valueType="num">
                                      <p:cBhvr>
                                        <p:cTn id="26" dur="500" fill="hold"/>
                                        <p:tgtEl>
                                          <p:spTgt spid="168"/>
                                        </p:tgtEl>
                                        <p:attrNameLst>
                                          <p:attrName>ppt_x</p:attrName>
                                        </p:attrNameLst>
                                      </p:cBhvr>
                                      <p:tavLst>
                                        <p:tav tm="0">
                                          <p:val>
                                            <p:strVal val="#ppt_x"/>
                                          </p:val>
                                        </p:tav>
                                        <p:tav tm="100000">
                                          <p:val>
                                            <p:strVal val="#ppt_x"/>
                                          </p:val>
                                        </p:tav>
                                      </p:tavLst>
                                    </p:anim>
                                    <p:anim calcmode="lin" valueType="num">
                                      <p:cBhvr>
                                        <p:cTn id="27" dur="500" fill="hold"/>
                                        <p:tgtEl>
                                          <p:spTgt spid="168"/>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nodeType="after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500"/>
                                        <p:tgtEl>
                                          <p:spTgt spid="172"/>
                                        </p:tgtEl>
                                      </p:cBhvr>
                                    </p:animEffect>
                                    <p:anim calcmode="lin" valueType="num">
                                      <p:cBhvr>
                                        <p:cTn id="32" dur="500" fill="hold"/>
                                        <p:tgtEl>
                                          <p:spTgt spid="172"/>
                                        </p:tgtEl>
                                        <p:attrNameLst>
                                          <p:attrName>ppt_x</p:attrName>
                                        </p:attrNameLst>
                                      </p:cBhvr>
                                      <p:tavLst>
                                        <p:tav tm="0">
                                          <p:val>
                                            <p:strVal val="#ppt_x"/>
                                          </p:val>
                                        </p:tav>
                                        <p:tav tm="100000">
                                          <p:val>
                                            <p:strVal val="#ppt_x"/>
                                          </p:val>
                                        </p:tav>
                                      </p:tavLst>
                                    </p:anim>
                                    <p:anim calcmode="lin" valueType="num">
                                      <p:cBhvr>
                                        <p:cTn id="33" dur="5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42" presetClass="entr" presetSubtype="0" fill="hold" nodeType="afterEffect">
                                  <p:stCondLst>
                                    <p:cond delay="0"/>
                                  </p:stCondLst>
                                  <p:childTnLst>
                                    <p:set>
                                      <p:cBhvr>
                                        <p:cTn id="36" dur="1" fill="hold">
                                          <p:stCondLst>
                                            <p:cond delay="0"/>
                                          </p:stCondLst>
                                        </p:cTn>
                                        <p:tgtEl>
                                          <p:spTgt spid="176"/>
                                        </p:tgtEl>
                                        <p:attrNameLst>
                                          <p:attrName>style.visibility</p:attrName>
                                        </p:attrNameLst>
                                      </p:cBhvr>
                                      <p:to>
                                        <p:strVal val="visible"/>
                                      </p:to>
                                    </p:set>
                                    <p:animEffect transition="in" filter="fade">
                                      <p:cBhvr>
                                        <p:cTn id="37" dur="500"/>
                                        <p:tgtEl>
                                          <p:spTgt spid="176"/>
                                        </p:tgtEl>
                                      </p:cBhvr>
                                    </p:animEffect>
                                    <p:anim calcmode="lin" valueType="num">
                                      <p:cBhvr>
                                        <p:cTn id="38" dur="500" fill="hold"/>
                                        <p:tgtEl>
                                          <p:spTgt spid="176"/>
                                        </p:tgtEl>
                                        <p:attrNameLst>
                                          <p:attrName>ppt_x</p:attrName>
                                        </p:attrNameLst>
                                      </p:cBhvr>
                                      <p:tavLst>
                                        <p:tav tm="0">
                                          <p:val>
                                            <p:strVal val="#ppt_x"/>
                                          </p:val>
                                        </p:tav>
                                        <p:tav tm="100000">
                                          <p:val>
                                            <p:strVal val="#ppt_x"/>
                                          </p:val>
                                        </p:tav>
                                      </p:tavLst>
                                    </p:anim>
                                    <p:anim calcmode="lin" valueType="num">
                                      <p:cBhvr>
                                        <p:cTn id="39" dur="500" fill="hold"/>
                                        <p:tgtEl>
                                          <p:spTgt spid="176"/>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184"/>
                                        </p:tgtEl>
                                        <p:attrNameLst>
                                          <p:attrName>style.visibility</p:attrName>
                                        </p:attrNameLst>
                                      </p:cBhvr>
                                      <p:to>
                                        <p:strVal val="visible"/>
                                      </p:to>
                                    </p:set>
                                    <p:anim calcmode="lin" valueType="num">
                                      <p:cBhvr>
                                        <p:cTn id="49" dur="500" fill="hold"/>
                                        <p:tgtEl>
                                          <p:spTgt spid="184"/>
                                        </p:tgtEl>
                                        <p:attrNameLst>
                                          <p:attrName>ppt_w</p:attrName>
                                        </p:attrNameLst>
                                      </p:cBhvr>
                                      <p:tavLst>
                                        <p:tav tm="0">
                                          <p:val>
                                            <p:fltVal val="0"/>
                                          </p:val>
                                        </p:tav>
                                        <p:tav tm="100000">
                                          <p:val>
                                            <p:strVal val="#ppt_w"/>
                                          </p:val>
                                        </p:tav>
                                      </p:tavLst>
                                    </p:anim>
                                    <p:anim calcmode="lin" valueType="num">
                                      <p:cBhvr>
                                        <p:cTn id="50" dur="500" fill="hold"/>
                                        <p:tgtEl>
                                          <p:spTgt spid="184"/>
                                        </p:tgtEl>
                                        <p:attrNameLst>
                                          <p:attrName>ppt_h</p:attrName>
                                        </p:attrNameLst>
                                      </p:cBhvr>
                                      <p:tavLst>
                                        <p:tav tm="0">
                                          <p:val>
                                            <p:fltVal val="0"/>
                                          </p:val>
                                        </p:tav>
                                        <p:tav tm="100000">
                                          <p:val>
                                            <p:strVal val="#ppt_h"/>
                                          </p:val>
                                        </p:tav>
                                      </p:tavLst>
                                    </p:anim>
                                    <p:animEffect transition="in" filter="fade">
                                      <p:cBhvr>
                                        <p:cTn id="51" dur="500"/>
                                        <p:tgtEl>
                                          <p:spTgt spid="184"/>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88"/>
                                        </p:tgtEl>
                                        <p:attrNameLst>
                                          <p:attrName>style.visibility</p:attrName>
                                        </p:attrNameLst>
                                      </p:cBhvr>
                                      <p:to>
                                        <p:strVal val="visible"/>
                                      </p:to>
                                    </p:set>
                                    <p:anim calcmode="lin" valueType="num">
                                      <p:cBhvr>
                                        <p:cTn id="55" dur="500" fill="hold"/>
                                        <p:tgtEl>
                                          <p:spTgt spid="188"/>
                                        </p:tgtEl>
                                        <p:attrNameLst>
                                          <p:attrName>ppt_w</p:attrName>
                                        </p:attrNameLst>
                                      </p:cBhvr>
                                      <p:tavLst>
                                        <p:tav tm="0">
                                          <p:val>
                                            <p:fltVal val="0"/>
                                          </p:val>
                                        </p:tav>
                                        <p:tav tm="100000">
                                          <p:val>
                                            <p:strVal val="#ppt_w"/>
                                          </p:val>
                                        </p:tav>
                                      </p:tavLst>
                                    </p:anim>
                                    <p:anim calcmode="lin" valueType="num">
                                      <p:cBhvr>
                                        <p:cTn id="56" dur="500" fill="hold"/>
                                        <p:tgtEl>
                                          <p:spTgt spid="188"/>
                                        </p:tgtEl>
                                        <p:attrNameLst>
                                          <p:attrName>ppt_h</p:attrName>
                                        </p:attrNameLst>
                                      </p:cBhvr>
                                      <p:tavLst>
                                        <p:tav tm="0">
                                          <p:val>
                                            <p:fltVal val="0"/>
                                          </p:val>
                                        </p:tav>
                                        <p:tav tm="100000">
                                          <p:val>
                                            <p:strVal val="#ppt_h"/>
                                          </p:val>
                                        </p:tav>
                                      </p:tavLst>
                                    </p:anim>
                                    <p:animEffect transition="in" filter="fade">
                                      <p:cBhvr>
                                        <p:cTn id="57" dur="500"/>
                                        <p:tgtEl>
                                          <p:spTgt spid="188"/>
                                        </p:tgtEl>
                                      </p:cBhvr>
                                    </p:animEffect>
                                  </p:childTnLst>
                                </p:cTn>
                              </p:par>
                              <p:par>
                                <p:cTn id="58" presetID="53" presetClass="entr" presetSubtype="16" fill="hold" nodeType="withEffect">
                                  <p:stCondLst>
                                    <p:cond delay="0"/>
                                  </p:stCondLst>
                                  <p:childTnLst>
                                    <p:set>
                                      <p:cBhvr>
                                        <p:cTn id="59" dur="1" fill="hold">
                                          <p:stCondLst>
                                            <p:cond delay="0"/>
                                          </p:stCondLst>
                                        </p:cTn>
                                        <p:tgtEl>
                                          <p:spTgt spid="189"/>
                                        </p:tgtEl>
                                        <p:attrNameLst>
                                          <p:attrName>style.visibility</p:attrName>
                                        </p:attrNameLst>
                                      </p:cBhvr>
                                      <p:to>
                                        <p:strVal val="visible"/>
                                      </p:to>
                                    </p:set>
                                    <p:anim calcmode="lin" valueType="num">
                                      <p:cBhvr>
                                        <p:cTn id="60" dur="500" fill="hold"/>
                                        <p:tgtEl>
                                          <p:spTgt spid="189"/>
                                        </p:tgtEl>
                                        <p:attrNameLst>
                                          <p:attrName>ppt_w</p:attrName>
                                        </p:attrNameLst>
                                      </p:cBhvr>
                                      <p:tavLst>
                                        <p:tav tm="0">
                                          <p:val>
                                            <p:fltVal val="0"/>
                                          </p:val>
                                        </p:tav>
                                        <p:tav tm="100000">
                                          <p:val>
                                            <p:strVal val="#ppt_w"/>
                                          </p:val>
                                        </p:tav>
                                      </p:tavLst>
                                    </p:anim>
                                    <p:anim calcmode="lin" valueType="num">
                                      <p:cBhvr>
                                        <p:cTn id="61" dur="500" fill="hold"/>
                                        <p:tgtEl>
                                          <p:spTgt spid="189"/>
                                        </p:tgtEl>
                                        <p:attrNameLst>
                                          <p:attrName>ppt_h</p:attrName>
                                        </p:attrNameLst>
                                      </p:cBhvr>
                                      <p:tavLst>
                                        <p:tav tm="0">
                                          <p:val>
                                            <p:fltVal val="0"/>
                                          </p:val>
                                        </p:tav>
                                        <p:tav tm="100000">
                                          <p:val>
                                            <p:strVal val="#ppt_h"/>
                                          </p:val>
                                        </p:tav>
                                      </p:tavLst>
                                    </p:anim>
                                    <p:animEffect transition="in" filter="fade">
                                      <p:cBhvr>
                                        <p:cTn id="62" dur="500"/>
                                        <p:tgtEl>
                                          <p:spTgt spid="189"/>
                                        </p:tgtEl>
                                      </p:cBhvr>
                                    </p:animEffect>
                                  </p:childTnLst>
                                </p:cTn>
                              </p:par>
                            </p:childTnLst>
                          </p:cTn>
                        </p:par>
                        <p:par>
                          <p:cTn id="63" fill="hold">
                            <p:stCondLst>
                              <p:cond delay="5000"/>
                            </p:stCondLst>
                            <p:childTnLst>
                              <p:par>
                                <p:cTn id="64" presetID="53" presetClass="entr" presetSubtype="16" fill="hold" grpId="0" nodeType="afterEffect">
                                  <p:stCondLst>
                                    <p:cond delay="0"/>
                                  </p:stCondLst>
                                  <p:childTnLst>
                                    <p:set>
                                      <p:cBhvr>
                                        <p:cTn id="65" dur="1" fill="hold">
                                          <p:stCondLst>
                                            <p:cond delay="0"/>
                                          </p:stCondLst>
                                        </p:cTn>
                                        <p:tgtEl>
                                          <p:spTgt spid="228"/>
                                        </p:tgtEl>
                                        <p:attrNameLst>
                                          <p:attrName>style.visibility</p:attrName>
                                        </p:attrNameLst>
                                      </p:cBhvr>
                                      <p:to>
                                        <p:strVal val="visible"/>
                                      </p:to>
                                    </p:set>
                                    <p:anim calcmode="lin" valueType="num">
                                      <p:cBhvr>
                                        <p:cTn id="66" dur="500" fill="hold"/>
                                        <p:tgtEl>
                                          <p:spTgt spid="228"/>
                                        </p:tgtEl>
                                        <p:attrNameLst>
                                          <p:attrName>ppt_w</p:attrName>
                                        </p:attrNameLst>
                                      </p:cBhvr>
                                      <p:tavLst>
                                        <p:tav tm="0">
                                          <p:val>
                                            <p:fltVal val="0"/>
                                          </p:val>
                                        </p:tav>
                                        <p:tav tm="100000">
                                          <p:val>
                                            <p:strVal val="#ppt_w"/>
                                          </p:val>
                                        </p:tav>
                                      </p:tavLst>
                                    </p:anim>
                                    <p:anim calcmode="lin" valueType="num">
                                      <p:cBhvr>
                                        <p:cTn id="67" dur="500" fill="hold"/>
                                        <p:tgtEl>
                                          <p:spTgt spid="228"/>
                                        </p:tgtEl>
                                        <p:attrNameLst>
                                          <p:attrName>ppt_h</p:attrName>
                                        </p:attrNameLst>
                                      </p:cBhvr>
                                      <p:tavLst>
                                        <p:tav tm="0">
                                          <p:val>
                                            <p:fltVal val="0"/>
                                          </p:val>
                                        </p:tav>
                                        <p:tav tm="100000">
                                          <p:val>
                                            <p:strVal val="#ppt_h"/>
                                          </p:val>
                                        </p:tav>
                                      </p:tavLst>
                                    </p:anim>
                                    <p:animEffect transition="in" filter="fade">
                                      <p:cBhvr>
                                        <p:cTn id="68" dur="500"/>
                                        <p:tgtEl>
                                          <p:spTgt spid="228"/>
                                        </p:tgtEl>
                                      </p:cBhvr>
                                    </p:animEffect>
                                  </p:childTnLst>
                                </p:cTn>
                              </p:par>
                              <p:par>
                                <p:cTn id="69" presetID="10" presetClass="entr" presetSubtype="0" fill="hold" nodeType="withEffect">
                                  <p:stCondLst>
                                    <p:cond delay="0"/>
                                  </p:stCondLst>
                                  <p:childTnLst>
                                    <p:set>
                                      <p:cBhvr>
                                        <p:cTn id="70" dur="1" fill="hold">
                                          <p:stCondLst>
                                            <p:cond delay="0"/>
                                          </p:stCondLst>
                                        </p:cTn>
                                        <p:tgtEl>
                                          <p:spTgt spid="232"/>
                                        </p:tgtEl>
                                        <p:attrNameLst>
                                          <p:attrName>style.visibility</p:attrName>
                                        </p:attrNameLst>
                                      </p:cBhvr>
                                      <p:to>
                                        <p:strVal val="visible"/>
                                      </p:to>
                                    </p:set>
                                    <p:animEffect transition="in" filter="fade">
                                      <p:cBhvr>
                                        <p:cTn id="71" dur="500"/>
                                        <p:tgtEl>
                                          <p:spTgt spid="232"/>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48"/>
                                        </p:tgtEl>
                                        <p:attrNameLst>
                                          <p:attrName>style.visibility</p:attrName>
                                        </p:attrNameLst>
                                      </p:cBhvr>
                                      <p:to>
                                        <p:strVal val="visible"/>
                                      </p:to>
                                    </p:set>
                                    <p:animEffect transition="in" filter="fade">
                                      <p:cBhvr>
                                        <p:cTn id="75" dur="500"/>
                                        <p:tgtEl>
                                          <p:spTgt spid="24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49"/>
                                        </p:tgtEl>
                                        <p:attrNameLst>
                                          <p:attrName>style.visibility</p:attrName>
                                        </p:attrNameLst>
                                      </p:cBhvr>
                                      <p:to>
                                        <p:strVal val="visible"/>
                                      </p:to>
                                    </p:set>
                                    <p:animEffect transition="in" filter="fade">
                                      <p:cBhvr>
                                        <p:cTn id="78" dur="500"/>
                                        <p:tgtEl>
                                          <p:spTgt spid="249"/>
                                        </p:tgtEl>
                                      </p:cBhvr>
                                    </p:animEffect>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29"/>
                                        </p:tgtEl>
                                        <p:attrNameLst>
                                          <p:attrName>style.visibility</p:attrName>
                                        </p:attrNameLst>
                                      </p:cBhvr>
                                      <p:to>
                                        <p:strVal val="visible"/>
                                      </p:to>
                                    </p:set>
                                    <p:anim calcmode="lin" valueType="num">
                                      <p:cBhvr>
                                        <p:cTn id="82" dur="500" fill="hold"/>
                                        <p:tgtEl>
                                          <p:spTgt spid="229"/>
                                        </p:tgtEl>
                                        <p:attrNameLst>
                                          <p:attrName>ppt_w</p:attrName>
                                        </p:attrNameLst>
                                      </p:cBhvr>
                                      <p:tavLst>
                                        <p:tav tm="0">
                                          <p:val>
                                            <p:fltVal val="0"/>
                                          </p:val>
                                        </p:tav>
                                        <p:tav tm="100000">
                                          <p:val>
                                            <p:strVal val="#ppt_w"/>
                                          </p:val>
                                        </p:tav>
                                      </p:tavLst>
                                    </p:anim>
                                    <p:anim calcmode="lin" valueType="num">
                                      <p:cBhvr>
                                        <p:cTn id="83" dur="500" fill="hold"/>
                                        <p:tgtEl>
                                          <p:spTgt spid="229"/>
                                        </p:tgtEl>
                                        <p:attrNameLst>
                                          <p:attrName>ppt_h</p:attrName>
                                        </p:attrNameLst>
                                      </p:cBhvr>
                                      <p:tavLst>
                                        <p:tav tm="0">
                                          <p:val>
                                            <p:fltVal val="0"/>
                                          </p:val>
                                        </p:tav>
                                        <p:tav tm="100000">
                                          <p:val>
                                            <p:strVal val="#ppt_h"/>
                                          </p:val>
                                        </p:tav>
                                      </p:tavLst>
                                    </p:anim>
                                    <p:animEffect transition="in" filter="fade">
                                      <p:cBhvr>
                                        <p:cTn id="84" dur="500"/>
                                        <p:tgtEl>
                                          <p:spTgt spid="229"/>
                                        </p:tgtEl>
                                      </p:cBhvr>
                                    </p:animEffect>
                                  </p:childTnLst>
                                </p:cTn>
                              </p:par>
                              <p:par>
                                <p:cTn id="85" presetID="10" presetClass="entr" presetSubtype="0" fill="hold" nodeType="withEffect">
                                  <p:stCondLst>
                                    <p:cond delay="0"/>
                                  </p:stCondLst>
                                  <p:childTnLst>
                                    <p:set>
                                      <p:cBhvr>
                                        <p:cTn id="86" dur="1" fill="hold">
                                          <p:stCondLst>
                                            <p:cond delay="0"/>
                                          </p:stCondLst>
                                        </p:cTn>
                                        <p:tgtEl>
                                          <p:spTgt spid="236"/>
                                        </p:tgtEl>
                                        <p:attrNameLst>
                                          <p:attrName>style.visibility</p:attrName>
                                        </p:attrNameLst>
                                      </p:cBhvr>
                                      <p:to>
                                        <p:strVal val="visible"/>
                                      </p:to>
                                    </p:set>
                                    <p:animEffect transition="in" filter="fade">
                                      <p:cBhvr>
                                        <p:cTn id="87" dur="500"/>
                                        <p:tgtEl>
                                          <p:spTgt spid="236"/>
                                        </p:tgtEl>
                                      </p:cBhvr>
                                    </p:animEffect>
                                  </p:childTnLst>
                                </p:cTn>
                              </p:par>
                            </p:childTnLst>
                          </p:cTn>
                        </p:par>
                        <p:par>
                          <p:cTn id="88" fill="hold">
                            <p:stCondLst>
                              <p:cond delay="6500"/>
                            </p:stCondLst>
                            <p:childTnLst>
                              <p:par>
                                <p:cTn id="89" presetID="10" presetClass="entr" presetSubtype="0" fill="hold" grpId="0" nodeType="afterEffect">
                                  <p:stCondLst>
                                    <p:cond delay="0"/>
                                  </p:stCondLst>
                                  <p:childTnLst>
                                    <p:set>
                                      <p:cBhvr>
                                        <p:cTn id="90" dur="1" fill="hold">
                                          <p:stCondLst>
                                            <p:cond delay="0"/>
                                          </p:stCondLst>
                                        </p:cTn>
                                        <p:tgtEl>
                                          <p:spTgt spid="250"/>
                                        </p:tgtEl>
                                        <p:attrNameLst>
                                          <p:attrName>style.visibility</p:attrName>
                                        </p:attrNameLst>
                                      </p:cBhvr>
                                      <p:to>
                                        <p:strVal val="visible"/>
                                      </p:to>
                                    </p:set>
                                    <p:animEffect transition="in" filter="fade">
                                      <p:cBhvr>
                                        <p:cTn id="91" dur="500"/>
                                        <p:tgtEl>
                                          <p:spTgt spid="25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51"/>
                                        </p:tgtEl>
                                        <p:attrNameLst>
                                          <p:attrName>style.visibility</p:attrName>
                                        </p:attrNameLst>
                                      </p:cBhvr>
                                      <p:to>
                                        <p:strVal val="visible"/>
                                      </p:to>
                                    </p:set>
                                    <p:animEffect transition="in" filter="fade">
                                      <p:cBhvr>
                                        <p:cTn id="94" dur="500"/>
                                        <p:tgtEl>
                                          <p:spTgt spid="251"/>
                                        </p:tgtEl>
                                      </p:cBhvr>
                                    </p:animEffect>
                                  </p:childTnLst>
                                </p:cTn>
                              </p:par>
                            </p:childTnLst>
                          </p:cTn>
                        </p:par>
                        <p:par>
                          <p:cTn id="95" fill="hold">
                            <p:stCondLst>
                              <p:cond delay="7000"/>
                            </p:stCondLst>
                            <p:childTnLst>
                              <p:par>
                                <p:cTn id="96" presetID="53" presetClass="entr" presetSubtype="16" fill="hold" grpId="0" nodeType="afterEffect">
                                  <p:stCondLst>
                                    <p:cond delay="0"/>
                                  </p:stCondLst>
                                  <p:childTnLst>
                                    <p:set>
                                      <p:cBhvr>
                                        <p:cTn id="97" dur="1" fill="hold">
                                          <p:stCondLst>
                                            <p:cond delay="0"/>
                                          </p:stCondLst>
                                        </p:cTn>
                                        <p:tgtEl>
                                          <p:spTgt spid="230"/>
                                        </p:tgtEl>
                                        <p:attrNameLst>
                                          <p:attrName>style.visibility</p:attrName>
                                        </p:attrNameLst>
                                      </p:cBhvr>
                                      <p:to>
                                        <p:strVal val="visible"/>
                                      </p:to>
                                    </p:set>
                                    <p:anim calcmode="lin" valueType="num">
                                      <p:cBhvr>
                                        <p:cTn id="98" dur="500" fill="hold"/>
                                        <p:tgtEl>
                                          <p:spTgt spid="230"/>
                                        </p:tgtEl>
                                        <p:attrNameLst>
                                          <p:attrName>ppt_w</p:attrName>
                                        </p:attrNameLst>
                                      </p:cBhvr>
                                      <p:tavLst>
                                        <p:tav tm="0">
                                          <p:val>
                                            <p:fltVal val="0"/>
                                          </p:val>
                                        </p:tav>
                                        <p:tav tm="100000">
                                          <p:val>
                                            <p:strVal val="#ppt_w"/>
                                          </p:val>
                                        </p:tav>
                                      </p:tavLst>
                                    </p:anim>
                                    <p:anim calcmode="lin" valueType="num">
                                      <p:cBhvr>
                                        <p:cTn id="99" dur="500" fill="hold"/>
                                        <p:tgtEl>
                                          <p:spTgt spid="230"/>
                                        </p:tgtEl>
                                        <p:attrNameLst>
                                          <p:attrName>ppt_h</p:attrName>
                                        </p:attrNameLst>
                                      </p:cBhvr>
                                      <p:tavLst>
                                        <p:tav tm="0">
                                          <p:val>
                                            <p:fltVal val="0"/>
                                          </p:val>
                                        </p:tav>
                                        <p:tav tm="100000">
                                          <p:val>
                                            <p:strVal val="#ppt_h"/>
                                          </p:val>
                                        </p:tav>
                                      </p:tavLst>
                                    </p:anim>
                                    <p:animEffect transition="in" filter="fade">
                                      <p:cBhvr>
                                        <p:cTn id="100" dur="500"/>
                                        <p:tgtEl>
                                          <p:spTgt spid="23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40"/>
                                        </p:tgtEl>
                                        <p:attrNameLst>
                                          <p:attrName>style.visibility</p:attrName>
                                        </p:attrNameLst>
                                      </p:cBhvr>
                                      <p:to>
                                        <p:strVal val="visible"/>
                                      </p:to>
                                    </p:set>
                                    <p:animEffect transition="in" filter="fade">
                                      <p:cBhvr>
                                        <p:cTn id="103" dur="500"/>
                                        <p:tgtEl>
                                          <p:spTgt spid="240"/>
                                        </p:tgtEl>
                                      </p:cBhvr>
                                    </p:animEffect>
                                  </p:childTnLst>
                                </p:cTn>
                              </p:par>
                            </p:childTnLst>
                          </p:cTn>
                        </p:par>
                        <p:par>
                          <p:cTn id="104" fill="hold">
                            <p:stCondLst>
                              <p:cond delay="7500"/>
                            </p:stCondLst>
                            <p:childTnLst>
                              <p:par>
                                <p:cTn id="105" presetID="10" presetClass="entr" presetSubtype="0" fill="hold" grpId="0" nodeType="afterEffect">
                                  <p:stCondLst>
                                    <p:cond delay="0"/>
                                  </p:stCondLst>
                                  <p:childTnLst>
                                    <p:set>
                                      <p:cBhvr>
                                        <p:cTn id="106" dur="1" fill="hold">
                                          <p:stCondLst>
                                            <p:cond delay="0"/>
                                          </p:stCondLst>
                                        </p:cTn>
                                        <p:tgtEl>
                                          <p:spTgt spid="252"/>
                                        </p:tgtEl>
                                        <p:attrNameLst>
                                          <p:attrName>style.visibility</p:attrName>
                                        </p:attrNameLst>
                                      </p:cBhvr>
                                      <p:to>
                                        <p:strVal val="visible"/>
                                      </p:to>
                                    </p:set>
                                    <p:animEffect transition="in" filter="fade">
                                      <p:cBhvr>
                                        <p:cTn id="107" dur="500"/>
                                        <p:tgtEl>
                                          <p:spTgt spid="252"/>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53"/>
                                        </p:tgtEl>
                                        <p:attrNameLst>
                                          <p:attrName>style.visibility</p:attrName>
                                        </p:attrNameLst>
                                      </p:cBhvr>
                                      <p:to>
                                        <p:strVal val="visible"/>
                                      </p:to>
                                    </p:set>
                                    <p:animEffect transition="in" filter="fade">
                                      <p:cBhvr>
                                        <p:cTn id="110" dur="500"/>
                                        <p:tgtEl>
                                          <p:spTgt spid="253"/>
                                        </p:tgtEl>
                                      </p:cBhvr>
                                    </p:animEffect>
                                  </p:childTnLst>
                                </p:cTn>
                              </p:par>
                            </p:childTnLst>
                          </p:cTn>
                        </p:par>
                        <p:par>
                          <p:cTn id="111" fill="hold">
                            <p:stCondLst>
                              <p:cond delay="8000"/>
                            </p:stCondLst>
                            <p:childTnLst>
                              <p:par>
                                <p:cTn id="112" presetID="53" presetClass="entr" presetSubtype="16" fill="hold" grpId="0" nodeType="afterEffect">
                                  <p:stCondLst>
                                    <p:cond delay="0"/>
                                  </p:stCondLst>
                                  <p:childTnLst>
                                    <p:set>
                                      <p:cBhvr>
                                        <p:cTn id="113" dur="1" fill="hold">
                                          <p:stCondLst>
                                            <p:cond delay="0"/>
                                          </p:stCondLst>
                                        </p:cTn>
                                        <p:tgtEl>
                                          <p:spTgt spid="231"/>
                                        </p:tgtEl>
                                        <p:attrNameLst>
                                          <p:attrName>style.visibility</p:attrName>
                                        </p:attrNameLst>
                                      </p:cBhvr>
                                      <p:to>
                                        <p:strVal val="visible"/>
                                      </p:to>
                                    </p:set>
                                    <p:anim calcmode="lin" valueType="num">
                                      <p:cBhvr>
                                        <p:cTn id="114" dur="500" fill="hold"/>
                                        <p:tgtEl>
                                          <p:spTgt spid="231"/>
                                        </p:tgtEl>
                                        <p:attrNameLst>
                                          <p:attrName>ppt_w</p:attrName>
                                        </p:attrNameLst>
                                      </p:cBhvr>
                                      <p:tavLst>
                                        <p:tav tm="0">
                                          <p:val>
                                            <p:fltVal val="0"/>
                                          </p:val>
                                        </p:tav>
                                        <p:tav tm="100000">
                                          <p:val>
                                            <p:strVal val="#ppt_w"/>
                                          </p:val>
                                        </p:tav>
                                      </p:tavLst>
                                    </p:anim>
                                    <p:anim calcmode="lin" valueType="num">
                                      <p:cBhvr>
                                        <p:cTn id="115" dur="500" fill="hold"/>
                                        <p:tgtEl>
                                          <p:spTgt spid="231"/>
                                        </p:tgtEl>
                                        <p:attrNameLst>
                                          <p:attrName>ppt_h</p:attrName>
                                        </p:attrNameLst>
                                      </p:cBhvr>
                                      <p:tavLst>
                                        <p:tav tm="0">
                                          <p:val>
                                            <p:fltVal val="0"/>
                                          </p:val>
                                        </p:tav>
                                        <p:tav tm="100000">
                                          <p:val>
                                            <p:strVal val="#ppt_h"/>
                                          </p:val>
                                        </p:tav>
                                      </p:tavLst>
                                    </p:anim>
                                    <p:animEffect transition="in" filter="fade">
                                      <p:cBhvr>
                                        <p:cTn id="116" dur="500"/>
                                        <p:tgtEl>
                                          <p:spTgt spid="231"/>
                                        </p:tgtEl>
                                      </p:cBhvr>
                                    </p:animEffect>
                                  </p:childTnLst>
                                </p:cTn>
                              </p:par>
                              <p:par>
                                <p:cTn id="117" presetID="10" presetClass="entr" presetSubtype="0" fill="hold" nodeType="withEffect">
                                  <p:stCondLst>
                                    <p:cond delay="0"/>
                                  </p:stCondLst>
                                  <p:childTnLst>
                                    <p:set>
                                      <p:cBhvr>
                                        <p:cTn id="118" dur="1" fill="hold">
                                          <p:stCondLst>
                                            <p:cond delay="0"/>
                                          </p:stCondLst>
                                        </p:cTn>
                                        <p:tgtEl>
                                          <p:spTgt spid="241"/>
                                        </p:tgtEl>
                                        <p:attrNameLst>
                                          <p:attrName>style.visibility</p:attrName>
                                        </p:attrNameLst>
                                      </p:cBhvr>
                                      <p:to>
                                        <p:strVal val="visible"/>
                                      </p:to>
                                    </p:set>
                                    <p:animEffect transition="in" filter="fade">
                                      <p:cBhvr>
                                        <p:cTn id="119" dur="500"/>
                                        <p:tgtEl>
                                          <p:spTgt spid="241"/>
                                        </p:tgtEl>
                                      </p:cBhvr>
                                    </p:animEffect>
                                  </p:childTnLst>
                                </p:cTn>
                              </p:par>
                            </p:childTnLst>
                          </p:cTn>
                        </p:par>
                        <p:par>
                          <p:cTn id="120" fill="hold">
                            <p:stCondLst>
                              <p:cond delay="8500"/>
                            </p:stCondLst>
                            <p:childTnLst>
                              <p:par>
                                <p:cTn id="121" presetID="10" presetClass="entr" presetSubtype="0" fill="hold" grpId="0" nodeType="afterEffect">
                                  <p:stCondLst>
                                    <p:cond delay="0"/>
                                  </p:stCondLst>
                                  <p:childTnLst>
                                    <p:set>
                                      <p:cBhvr>
                                        <p:cTn id="122" dur="1" fill="hold">
                                          <p:stCondLst>
                                            <p:cond delay="0"/>
                                          </p:stCondLst>
                                        </p:cTn>
                                        <p:tgtEl>
                                          <p:spTgt spid="254"/>
                                        </p:tgtEl>
                                        <p:attrNameLst>
                                          <p:attrName>style.visibility</p:attrName>
                                        </p:attrNameLst>
                                      </p:cBhvr>
                                      <p:to>
                                        <p:strVal val="visible"/>
                                      </p:to>
                                    </p:set>
                                    <p:animEffect transition="in" filter="fade">
                                      <p:cBhvr>
                                        <p:cTn id="123" dur="500"/>
                                        <p:tgtEl>
                                          <p:spTgt spid="254"/>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255"/>
                                        </p:tgtEl>
                                        <p:attrNameLst>
                                          <p:attrName>style.visibility</p:attrName>
                                        </p:attrNameLst>
                                      </p:cBhvr>
                                      <p:to>
                                        <p:strVal val="visible"/>
                                      </p:to>
                                    </p:set>
                                    <p:animEffect transition="in" filter="fade">
                                      <p:cBhvr>
                                        <p:cTn id="126" dur="500"/>
                                        <p:tgtEl>
                                          <p:spTgt spid="255"/>
                                        </p:tgtEl>
                                      </p:cBhvr>
                                    </p:animEffect>
                                  </p:childTnLst>
                                </p:cTn>
                              </p:par>
                            </p:childTnLst>
                          </p:cTn>
                        </p:par>
                        <p:par>
                          <p:cTn id="127" fill="hold">
                            <p:stCondLst>
                              <p:cond delay="9000"/>
                            </p:stCondLst>
                            <p:childTnLst>
                              <p:par>
                                <p:cTn id="128" presetID="10" presetClass="entr" presetSubtype="0" fill="hold" grpId="0" nodeType="afterEffect">
                                  <p:stCondLst>
                                    <p:cond delay="0"/>
                                  </p:stCondLst>
                                  <p:childTnLst>
                                    <p:set>
                                      <p:cBhvr>
                                        <p:cTn id="129" dur="1" fill="hold">
                                          <p:stCondLst>
                                            <p:cond delay="0"/>
                                          </p:stCondLst>
                                        </p:cTn>
                                        <p:tgtEl>
                                          <p:spTgt spid="256"/>
                                        </p:tgtEl>
                                        <p:attrNameLst>
                                          <p:attrName>style.visibility</p:attrName>
                                        </p:attrNameLst>
                                      </p:cBhvr>
                                      <p:to>
                                        <p:strVal val="visible"/>
                                      </p:to>
                                    </p:set>
                                    <p:animEffect transition="in" filter="fade">
                                      <p:cBhvr>
                                        <p:cTn id="130" dur="500"/>
                                        <p:tgtEl>
                                          <p:spTgt spid="256"/>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57"/>
                                        </p:tgtEl>
                                        <p:attrNameLst>
                                          <p:attrName>style.visibility</p:attrName>
                                        </p:attrNameLst>
                                      </p:cBhvr>
                                      <p:to>
                                        <p:strVal val="visible"/>
                                      </p:to>
                                    </p:set>
                                    <p:animEffect transition="in" filter="fade">
                                      <p:cBhvr>
                                        <p:cTn id="13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63" grpId="0" animBg="1"/>
      <p:bldP spid="188" grpId="0" animBg="1"/>
      <p:bldP spid="228" grpId="0" animBg="1"/>
      <p:bldP spid="229" grpId="0" animBg="1"/>
      <p:bldP spid="230" grpId="0" animBg="1"/>
      <p:bldP spid="231" grpId="0" animBg="1"/>
      <p:bldP spid="240" grpId="0" animBg="1"/>
      <p:bldP spid="248" grpId="0"/>
      <p:bldP spid="249" grpId="0"/>
      <p:bldP spid="250" grpId="0"/>
      <p:bldP spid="251" grpId="0"/>
      <p:bldP spid="252" grpId="0"/>
      <p:bldP spid="253" grpId="0"/>
      <p:bldP spid="254" grpId="0"/>
      <p:bldP spid="255" grpId="0"/>
      <p:bldP spid="256" grpId="0"/>
      <p:bldP spid="257"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rgbClr val="1E222A"/>
            </a:gs>
            <a:gs pos="100000">
              <a:srgbClr val="11141A"/>
            </a:gs>
          </a:gsLst>
          <a:lin ang="5400000" scaled="0"/>
        </a:gradFill>
        <a:effectLst/>
      </p:bgPr>
    </p:bg>
    <p:spTree>
      <p:nvGrpSpPr>
        <p:cNvPr id="1" name=""/>
        <p:cNvGrpSpPr/>
        <p:nvPr/>
      </p:nvGrpSpPr>
      <p:grpSpPr>
        <a:xfrm>
          <a:off x="0" y="0"/>
          <a:ext cx="0" cy="0"/>
          <a:chOff x="0" y="0"/>
          <a:chExt cx="0" cy="0"/>
        </a:xfrm>
      </p:grpSpPr>
      <p:sp>
        <p:nvSpPr>
          <p:cNvPr id="5" name="TextBox 4"/>
          <p:cNvSpPr txBox="1"/>
          <p:nvPr/>
        </p:nvSpPr>
        <p:spPr>
          <a:xfrm>
            <a:off x="777034" y="1803516"/>
            <a:ext cx="10536234" cy="3581680"/>
          </a:xfrm>
          <a:prstGeom prst="rect">
            <a:avLst/>
          </a:prstGeom>
          <a:noFill/>
        </p:spPr>
        <p:txBody>
          <a:bodyPr wrap="square" rIns="192000" bIns="48000" numCol="3" spcCol="360000" rtlCol="0">
            <a:spAutoFit/>
          </a:bodyPr>
          <a:lstStyle/>
          <a:p>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en-US" sz="1333" b="1" i="1" dirty="0">
              <a:solidFill>
                <a:schemeClr val="bg1">
                  <a:lumMod val="65000"/>
                </a:schemeClr>
              </a:solidFill>
              <a:latin typeface="Raleway" panose="020B0003030101060003" pitchFamily="34" charset="0"/>
            </a:endParaRPr>
          </a:p>
          <a:p>
            <a:pPr algn="just"/>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There are many variations of passages of Lorem Ipsum available, but the majority have suffered alteration in some form, by injected humor, or randomized words which don't look even slightly believable. </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 </a:t>
            </a:r>
            <a:endParaRPr lang="en-US" sz="1333" b="1" dirty="0">
              <a:solidFill>
                <a:schemeClr val="bg1">
                  <a:lumMod val="65000"/>
                </a:schemeClr>
              </a:solidFill>
              <a:latin typeface="Raleway" panose="020B0003030101060003" pitchFamily="34" charset="0"/>
            </a:endParaRPr>
          </a:p>
        </p:txBody>
      </p:sp>
      <p:sp>
        <p:nvSpPr>
          <p:cNvPr id="8" name="Rectangle 7"/>
          <p:cNvSpPr/>
          <p:nvPr/>
        </p:nvSpPr>
        <p:spPr>
          <a:xfrm>
            <a:off x="777034" y="1016819"/>
            <a:ext cx="4657044" cy="338554"/>
          </a:xfrm>
          <a:prstGeom prst="rect">
            <a:avLst/>
          </a:prstGeom>
        </p:spPr>
        <p:txBody>
          <a:bodyPr wrap="none">
            <a:spAutoFit/>
          </a:bodyPr>
          <a:lstStyle/>
          <a:p>
            <a:r>
              <a:rPr lang="id-ID" sz="1600" dirty="0">
                <a:solidFill>
                  <a:schemeClr val="bg1">
                    <a:lumMod val="65000"/>
                  </a:schemeClr>
                </a:solidFill>
                <a:latin typeface="Raleway" panose="020B0003030101060003" pitchFamily="34" charset="0"/>
              </a:rPr>
              <a:t>Template for writing your content used </a:t>
            </a:r>
            <a:r>
              <a:rPr lang="id-ID" sz="1600" dirty="0" smtClean="0">
                <a:solidFill>
                  <a:schemeClr val="bg1">
                    <a:lumMod val="65000"/>
                  </a:schemeClr>
                </a:solidFill>
                <a:latin typeface="Raleway" panose="020B0003030101060003" pitchFamily="34" charset="0"/>
              </a:rPr>
              <a:t>Column</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49525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3 COLUMN </a:t>
            </a:r>
            <a:r>
              <a:rPr lang="id-ID" sz="3200" b="1" dirty="0" smtClean="0">
                <a:solidFill>
                  <a:srgbClr val="FF6D6D"/>
                </a:solidFill>
                <a:latin typeface="Raleway" panose="020B0003030101060003" pitchFamily="34" charset="0"/>
              </a:rPr>
              <a:t>SLIDE </a:t>
            </a:r>
            <a:r>
              <a:rPr lang="id-ID" sz="3200" dirty="0" smtClean="0">
                <a:solidFill>
                  <a:schemeClr val="bg1">
                    <a:lumMod val="50000"/>
                  </a:schemeClr>
                </a:solidFill>
                <a:latin typeface="Raleway" panose="020B0003030101060003" pitchFamily="34" charset="0"/>
              </a:rPr>
              <a:t>SHOW</a:t>
            </a:r>
            <a:endParaRPr lang="id-ID" sz="3200" dirty="0">
              <a:solidFill>
                <a:schemeClr val="bg1">
                  <a:lumMod val="50000"/>
                </a:schemeClr>
              </a:solidFill>
              <a:latin typeface="Raleway" panose="020B0003030101060003" pitchFamily="34" charset="0"/>
            </a:endParaRPr>
          </a:p>
        </p:txBody>
      </p:sp>
    </p:spTree>
    <p:extLst>
      <p:ext uri="{BB962C8B-B14F-4D97-AF65-F5344CB8AC3E}">
        <p14:creationId xmlns:p14="http://schemas.microsoft.com/office/powerpoint/2010/main" val="3371980975"/>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FF6D6D"/>
                </a:solidFill>
                <a:latin typeface="Raleway" panose="020B0003030101060003" pitchFamily="34" charset="0"/>
              </a:rPr>
              <a:t>STACKED</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69" name="Rectangle 68"/>
          <p:cNvSpPr/>
          <p:nvPr/>
        </p:nvSpPr>
        <p:spPr>
          <a:xfrm>
            <a:off x="0" y="6054733"/>
            <a:ext cx="12192000" cy="20057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0" y="5603752"/>
            <a:ext cx="12192000" cy="27095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0" y="5136187"/>
            <a:ext cx="12192000" cy="474568"/>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Freeform 5"/>
          <p:cNvSpPr>
            <a:spLocks/>
          </p:cNvSpPr>
          <p:nvPr/>
        </p:nvSpPr>
        <p:spPr bwMode="auto">
          <a:xfrm>
            <a:off x="6916412" y="3339699"/>
            <a:ext cx="1194665" cy="1666928"/>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
          <p:cNvSpPr>
            <a:spLocks/>
          </p:cNvSpPr>
          <p:nvPr/>
        </p:nvSpPr>
        <p:spPr bwMode="auto">
          <a:xfrm>
            <a:off x="6471913" y="3774148"/>
            <a:ext cx="744659" cy="1040305"/>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
          <p:cNvSpPr>
            <a:spLocks/>
          </p:cNvSpPr>
          <p:nvPr/>
        </p:nvSpPr>
        <p:spPr bwMode="auto">
          <a:xfrm>
            <a:off x="7987767" y="3569570"/>
            <a:ext cx="865024" cy="1208458"/>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8"/>
          <p:cNvSpPr>
            <a:spLocks/>
          </p:cNvSpPr>
          <p:nvPr/>
        </p:nvSpPr>
        <p:spPr bwMode="auto">
          <a:xfrm>
            <a:off x="7586823" y="2017450"/>
            <a:ext cx="1164657" cy="148912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9"/>
          <p:cNvSpPr>
            <a:spLocks/>
          </p:cNvSpPr>
          <p:nvPr/>
        </p:nvSpPr>
        <p:spPr bwMode="auto">
          <a:xfrm>
            <a:off x="6184235" y="2505877"/>
            <a:ext cx="936241" cy="1191578"/>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
          <p:cNvSpPr>
            <a:spLocks/>
          </p:cNvSpPr>
          <p:nvPr/>
        </p:nvSpPr>
        <p:spPr bwMode="auto">
          <a:xfrm>
            <a:off x="6063352" y="3980329"/>
            <a:ext cx="597073" cy="834124"/>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93"/>
          <p:cNvSpPr/>
          <p:nvPr/>
        </p:nvSpPr>
        <p:spPr>
          <a:xfrm>
            <a:off x="5576561" y="4764626"/>
            <a:ext cx="3954482" cy="447850"/>
          </a:xfrm>
          <a:custGeom>
            <a:avLst/>
            <a:gdLst>
              <a:gd name="connsiteX0" fmla="*/ 0 w 3954482"/>
              <a:gd name="connsiteY0" fmla="*/ 0 h 447850"/>
              <a:gd name="connsiteX1" fmla="*/ 3728546 w 3954482"/>
              <a:gd name="connsiteY1" fmla="*/ 0 h 447850"/>
              <a:gd name="connsiteX2" fmla="*/ 3728546 w 3954482"/>
              <a:gd name="connsiteY2" fmla="*/ 138410 h 447850"/>
              <a:gd name="connsiteX3" fmla="*/ 3954482 w 3954482"/>
              <a:gd name="connsiteY3" fmla="*/ 138410 h 447850"/>
              <a:gd name="connsiteX4" fmla="*/ 3954482 w 3954482"/>
              <a:gd name="connsiteY4" fmla="*/ 447850 h 447850"/>
              <a:gd name="connsiteX5" fmla="*/ 0 w 3954482"/>
              <a:gd name="connsiteY5" fmla="*/ 447850 h 447850"/>
              <a:gd name="connsiteX6" fmla="*/ 0 w 3954482"/>
              <a:gd name="connsiteY6" fmla="*/ 190839 h 447850"/>
              <a:gd name="connsiteX7" fmla="*/ 0 w 3954482"/>
              <a:gd name="connsiteY7" fmla="*/ 138410 h 4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4482" h="447850">
                <a:moveTo>
                  <a:pt x="0" y="0"/>
                </a:moveTo>
                <a:lnTo>
                  <a:pt x="3728546" y="0"/>
                </a:lnTo>
                <a:lnTo>
                  <a:pt x="3728546" y="138410"/>
                </a:lnTo>
                <a:lnTo>
                  <a:pt x="3954482" y="138410"/>
                </a:lnTo>
                <a:lnTo>
                  <a:pt x="3954482" y="447850"/>
                </a:lnTo>
                <a:lnTo>
                  <a:pt x="0" y="447850"/>
                </a:lnTo>
                <a:lnTo>
                  <a:pt x="0" y="190839"/>
                </a:lnTo>
                <a:lnTo>
                  <a:pt x="0" y="138410"/>
                </a:lnTo>
                <a:close/>
              </a:path>
            </a:pathLst>
          </a:cu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Freeform 16"/>
          <p:cNvSpPr>
            <a:spLocks/>
          </p:cNvSpPr>
          <p:nvPr/>
        </p:nvSpPr>
        <p:spPr bwMode="auto">
          <a:xfrm>
            <a:off x="8485280" y="2535875"/>
            <a:ext cx="1301750" cy="2707998"/>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16"/>
          <p:cNvSpPr>
            <a:spLocks/>
          </p:cNvSpPr>
          <p:nvPr/>
        </p:nvSpPr>
        <p:spPr bwMode="auto">
          <a:xfrm>
            <a:off x="9400618" y="3588242"/>
            <a:ext cx="1033205" cy="1732507"/>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20"/>
          <p:cNvSpPr>
            <a:spLocks noEditPoints="1"/>
          </p:cNvSpPr>
          <p:nvPr/>
        </p:nvSpPr>
        <p:spPr bwMode="auto">
          <a:xfrm flipH="1">
            <a:off x="9574223" y="1619652"/>
            <a:ext cx="2560638" cy="3521075"/>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20"/>
          <p:cNvSpPr>
            <a:spLocks noEditPoints="1"/>
          </p:cNvSpPr>
          <p:nvPr/>
        </p:nvSpPr>
        <p:spPr bwMode="auto">
          <a:xfrm>
            <a:off x="5036329" y="3610161"/>
            <a:ext cx="1113077" cy="1530566"/>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16"/>
          <p:cNvSpPr>
            <a:spLocks/>
          </p:cNvSpPr>
          <p:nvPr/>
        </p:nvSpPr>
        <p:spPr bwMode="auto">
          <a:xfrm>
            <a:off x="10186087" y="4138141"/>
            <a:ext cx="705264" cy="1182607"/>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0"/>
          <p:cNvSpPr>
            <a:spLocks noEditPoints="1"/>
          </p:cNvSpPr>
          <p:nvPr/>
        </p:nvSpPr>
        <p:spPr bwMode="auto">
          <a:xfrm>
            <a:off x="3747526" y="2039793"/>
            <a:ext cx="2255099" cy="310093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Rectangle 101"/>
          <p:cNvSpPr/>
          <p:nvPr/>
        </p:nvSpPr>
        <p:spPr>
          <a:xfrm>
            <a:off x="0" y="5868093"/>
            <a:ext cx="12192000" cy="20057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TextBox 102"/>
          <p:cNvSpPr txBox="1"/>
          <p:nvPr/>
        </p:nvSpPr>
        <p:spPr>
          <a:xfrm>
            <a:off x="754392" y="1859771"/>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104" name="Rectangle 103"/>
          <p:cNvSpPr/>
          <p:nvPr/>
        </p:nvSpPr>
        <p:spPr>
          <a:xfrm>
            <a:off x="795878" y="2444546"/>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772147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fade">
                                      <p:cBhvr>
                                        <p:cTn id="15" dur="500"/>
                                        <p:tgtEl>
                                          <p:spTgt spid="6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2"/>
                                        </p:tgtEl>
                                        <p:attrNameLst>
                                          <p:attrName>style.visibility</p:attrName>
                                        </p:attrNameLst>
                                      </p:cBhvr>
                                      <p:to>
                                        <p:strVal val="visible"/>
                                      </p:to>
                                    </p:set>
                                    <p:animEffect transition="in" filter="fade">
                                      <p:cBhvr>
                                        <p:cTn id="18" dur="500"/>
                                        <p:tgtEl>
                                          <p:spTgt spid="10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500"/>
                                        <p:tgtEl>
                                          <p:spTgt spid="72"/>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94"/>
                                        </p:tgtEl>
                                        <p:attrNameLst>
                                          <p:attrName>style.visibility</p:attrName>
                                        </p:attrNameLst>
                                      </p:cBhvr>
                                      <p:to>
                                        <p:strVal val="visible"/>
                                      </p:to>
                                    </p:set>
                                    <p:animEffect transition="in" filter="wipe(down)">
                                      <p:cBhvr>
                                        <p:cTn id="28" dur="250"/>
                                        <p:tgtEl>
                                          <p:spTgt spid="94"/>
                                        </p:tgtEl>
                                      </p:cBhvr>
                                    </p:animEffect>
                                  </p:childTnLst>
                                </p:cTn>
                              </p:par>
                            </p:childTnLst>
                          </p:cTn>
                        </p:par>
                        <p:par>
                          <p:cTn id="29" fill="hold">
                            <p:stCondLst>
                              <p:cond delay="1750"/>
                            </p:stCondLst>
                            <p:childTnLst>
                              <p:par>
                                <p:cTn id="30" presetID="22" presetClass="entr" presetSubtype="4" fill="hold" grpId="0"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wipe(down)">
                                      <p:cBhvr>
                                        <p:cTn id="32" dur="250"/>
                                        <p:tgtEl>
                                          <p:spTgt spid="85"/>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wipe(down)">
                                      <p:cBhvr>
                                        <p:cTn id="36" dur="250"/>
                                        <p:tgtEl>
                                          <p:spTgt spid="86"/>
                                        </p:tgtEl>
                                      </p:cBhvr>
                                    </p:animEffect>
                                  </p:childTnLst>
                                </p:cTn>
                              </p:par>
                            </p:childTnLst>
                          </p:cTn>
                        </p:par>
                        <p:par>
                          <p:cTn id="37" fill="hold">
                            <p:stCondLst>
                              <p:cond delay="2250"/>
                            </p:stCondLst>
                            <p:childTnLst>
                              <p:par>
                                <p:cTn id="38" presetID="22" presetClass="entr" presetSubtype="4" fill="hold" grpId="0"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down)">
                                      <p:cBhvr>
                                        <p:cTn id="40" dur="250"/>
                                        <p:tgtEl>
                                          <p:spTgt spid="93"/>
                                        </p:tgtEl>
                                      </p:cBhvr>
                                    </p:animEffect>
                                  </p:childTnLst>
                                </p:cTn>
                              </p:par>
                            </p:childTnLst>
                          </p:cTn>
                        </p:par>
                        <p:par>
                          <p:cTn id="41" fill="hold">
                            <p:stCondLst>
                              <p:cond delay="2500"/>
                            </p:stCondLst>
                            <p:childTnLst>
                              <p:par>
                                <p:cTn id="42" presetID="22" presetClass="entr" presetSubtype="4"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Effect transition="in" filter="wipe(down)">
                                      <p:cBhvr>
                                        <p:cTn id="44" dur="250"/>
                                        <p:tgtEl>
                                          <p:spTgt spid="87"/>
                                        </p:tgtEl>
                                      </p:cBhvr>
                                    </p:animEffect>
                                  </p:childTnLst>
                                </p:cTn>
                              </p:par>
                            </p:childTnLst>
                          </p:cTn>
                        </p:par>
                        <p:par>
                          <p:cTn id="45" fill="hold">
                            <p:stCondLst>
                              <p:cond delay="2750"/>
                            </p:stCondLst>
                            <p:childTnLst>
                              <p:par>
                                <p:cTn id="46" presetID="22" presetClass="entr" presetSubtype="4"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250"/>
                                        <p:tgtEl>
                                          <p:spTgt spid="89"/>
                                        </p:tgtEl>
                                      </p:cBhvr>
                                    </p:animEffect>
                                  </p:childTnLst>
                                </p:cTn>
                              </p:par>
                            </p:childTnLst>
                          </p:cTn>
                        </p:par>
                        <p:par>
                          <p:cTn id="49" fill="hold">
                            <p:stCondLst>
                              <p:cond delay="3000"/>
                            </p:stCondLst>
                            <p:childTnLst>
                              <p:par>
                                <p:cTn id="50" presetID="22" presetClass="entr" presetSubtype="4" fill="hold" grpId="0" nodeType="after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wipe(down)">
                                      <p:cBhvr>
                                        <p:cTn id="52" dur="250"/>
                                        <p:tgtEl>
                                          <p:spTgt spid="88"/>
                                        </p:tgtEl>
                                      </p:cBhvr>
                                    </p:animEffect>
                                  </p:childTnLst>
                                </p:cTn>
                              </p:par>
                            </p:childTnLst>
                          </p:cTn>
                        </p:par>
                        <p:par>
                          <p:cTn id="53" fill="hold">
                            <p:stCondLst>
                              <p:cond delay="3250"/>
                            </p:stCondLst>
                            <p:childTnLst>
                              <p:par>
                                <p:cTn id="54" presetID="22" presetClass="entr" presetSubtype="4"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50"/>
                                        <p:tgtEl>
                                          <p:spTgt spid="95"/>
                                        </p:tgtEl>
                                      </p:cBhvr>
                                    </p:animEffect>
                                  </p:childTnLst>
                                </p:cTn>
                              </p:par>
                            </p:childTnLst>
                          </p:cTn>
                        </p:par>
                        <p:par>
                          <p:cTn id="57" fill="hold">
                            <p:stCondLst>
                              <p:cond delay="3500"/>
                            </p:stCondLst>
                            <p:childTnLst>
                              <p:par>
                                <p:cTn id="58" presetID="22" presetClass="entr" presetSubtype="4"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down)">
                                      <p:cBhvr>
                                        <p:cTn id="60" dur="250"/>
                                        <p:tgtEl>
                                          <p:spTgt spid="96"/>
                                        </p:tgtEl>
                                      </p:cBhvr>
                                    </p:animEffect>
                                  </p:childTnLst>
                                </p:cTn>
                              </p:par>
                            </p:childTnLst>
                          </p:cTn>
                        </p:par>
                        <p:par>
                          <p:cTn id="61" fill="hold">
                            <p:stCondLst>
                              <p:cond delay="3750"/>
                            </p:stCondLst>
                            <p:childTnLst>
                              <p:par>
                                <p:cTn id="62" presetID="22" presetClass="entr" presetSubtype="4" fill="hold" grpId="0" nodeType="afterEffect">
                                  <p:stCondLst>
                                    <p:cond delay="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250"/>
                                        <p:tgtEl>
                                          <p:spTgt spid="99"/>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wipe(down)">
                                      <p:cBhvr>
                                        <p:cTn id="68" dur="250"/>
                                        <p:tgtEl>
                                          <p:spTgt spid="97"/>
                                        </p:tgtEl>
                                      </p:cBhvr>
                                    </p:animEffect>
                                  </p:childTnLst>
                                </p:cTn>
                              </p:par>
                            </p:childTnLst>
                          </p:cTn>
                        </p:par>
                        <p:par>
                          <p:cTn id="69" fill="hold">
                            <p:stCondLst>
                              <p:cond delay="4250"/>
                            </p:stCondLst>
                            <p:childTnLst>
                              <p:par>
                                <p:cTn id="70" presetID="22" presetClass="entr" presetSubtype="4"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down)">
                                      <p:cBhvr>
                                        <p:cTn id="72" dur="250"/>
                                        <p:tgtEl>
                                          <p:spTgt spid="98"/>
                                        </p:tgtEl>
                                      </p:cBhvr>
                                    </p:animEffect>
                                  </p:childTnLst>
                                </p:cTn>
                              </p:par>
                            </p:childTnLst>
                          </p:cTn>
                        </p:par>
                        <p:par>
                          <p:cTn id="73" fill="hold">
                            <p:stCondLst>
                              <p:cond delay="4500"/>
                            </p:stCondLst>
                            <p:childTnLst>
                              <p:par>
                                <p:cTn id="74" presetID="22" presetClass="entr" presetSubtype="4" fill="hold" grpId="0" nodeType="afterEffect">
                                  <p:stCondLst>
                                    <p:cond delay="0"/>
                                  </p:stCondLst>
                                  <p:childTnLst>
                                    <p:set>
                                      <p:cBhvr>
                                        <p:cTn id="75" dur="1" fill="hold">
                                          <p:stCondLst>
                                            <p:cond delay="0"/>
                                          </p:stCondLst>
                                        </p:cTn>
                                        <p:tgtEl>
                                          <p:spTgt spid="101"/>
                                        </p:tgtEl>
                                        <p:attrNameLst>
                                          <p:attrName>style.visibility</p:attrName>
                                        </p:attrNameLst>
                                      </p:cBhvr>
                                      <p:to>
                                        <p:strVal val="visible"/>
                                      </p:to>
                                    </p:set>
                                    <p:animEffect transition="in" filter="wipe(down)">
                                      <p:cBhvr>
                                        <p:cTn id="76" dur="250"/>
                                        <p:tgtEl>
                                          <p:spTgt spid="101"/>
                                        </p:tgtEl>
                                      </p:cBhvr>
                                    </p:animEffect>
                                  </p:childTnLst>
                                </p:cTn>
                              </p:par>
                            </p:childTnLst>
                          </p:cTn>
                        </p:par>
                        <p:par>
                          <p:cTn id="77" fill="hold">
                            <p:stCondLst>
                              <p:cond delay="4750"/>
                            </p:stCondLst>
                            <p:childTnLst>
                              <p:par>
                                <p:cTn id="78" presetID="10" presetClass="entr" presetSubtype="0" fill="hold" grpId="0" nodeType="afterEffect">
                                  <p:stCondLst>
                                    <p:cond delay="0"/>
                                  </p:stCondLst>
                                  <p:childTnLst>
                                    <p:set>
                                      <p:cBhvr>
                                        <p:cTn id="79" dur="1" fill="hold">
                                          <p:stCondLst>
                                            <p:cond delay="0"/>
                                          </p:stCondLst>
                                        </p:cTn>
                                        <p:tgtEl>
                                          <p:spTgt spid="103"/>
                                        </p:tgtEl>
                                        <p:attrNameLst>
                                          <p:attrName>style.visibility</p:attrName>
                                        </p:attrNameLst>
                                      </p:cBhvr>
                                      <p:to>
                                        <p:strVal val="visible"/>
                                      </p:to>
                                    </p:set>
                                    <p:animEffect transition="in" filter="fade">
                                      <p:cBhvr>
                                        <p:cTn id="80" dur="500"/>
                                        <p:tgtEl>
                                          <p:spTgt spid="103"/>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04"/>
                                        </p:tgtEl>
                                        <p:attrNameLst>
                                          <p:attrName>style.visibility</p:attrName>
                                        </p:attrNameLst>
                                      </p:cBhvr>
                                      <p:to>
                                        <p:strVal val="visible"/>
                                      </p:to>
                                    </p:set>
                                    <p:animEffect transition="in" filter="fade">
                                      <p:cBhvr>
                                        <p:cTn id="8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69" grpId="0" animBg="1"/>
      <p:bldP spid="71" grpId="0" animBg="1"/>
      <p:bldP spid="72" grpId="0" animBg="1"/>
      <p:bldP spid="85" grpId="0" animBg="1"/>
      <p:bldP spid="86" grpId="0" animBg="1"/>
      <p:bldP spid="87" grpId="0" animBg="1"/>
      <p:bldP spid="88" grpId="0" animBg="1"/>
      <p:bldP spid="89" grpId="0" animBg="1"/>
      <p:bldP spid="93" grpId="0" animBg="1"/>
      <p:bldP spid="94" grpId="0" animBg="1"/>
      <p:bldP spid="95" grpId="0" animBg="1"/>
      <p:bldP spid="96" grpId="0" animBg="1"/>
      <p:bldP spid="97" grpId="0" animBg="1"/>
      <p:bldP spid="98" grpId="0" animBg="1"/>
      <p:bldP spid="99" grpId="0" animBg="1"/>
      <p:bldP spid="101" grpId="0" animBg="1"/>
      <p:bldP spid="102" grpId="0" animBg="1"/>
      <p:bldP spid="103" grpId="0"/>
      <p:bldP spid="10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23" name="Group 22"/>
          <p:cNvGrpSpPr/>
          <p:nvPr/>
        </p:nvGrpSpPr>
        <p:grpSpPr>
          <a:xfrm>
            <a:off x="808009" y="2020078"/>
            <a:ext cx="509757" cy="3119848"/>
            <a:chOff x="1461672" y="2210578"/>
            <a:chExt cx="509757" cy="3119848"/>
          </a:xfrm>
          <a:solidFill>
            <a:srgbClr val="11141A"/>
          </a:solidFill>
        </p:grpSpPr>
        <p:sp>
          <p:nvSpPr>
            <p:cNvPr id="24" name="Rectangle 23"/>
            <p:cNvSpPr>
              <a:spLocks noChangeArrowheads="1"/>
            </p:cNvSpPr>
            <p:nvPr/>
          </p:nvSpPr>
          <p:spPr bwMode="auto">
            <a:xfrm>
              <a:off x="146167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24"/>
            <p:cNvSpPr>
              <a:spLocks noChangeArrowheads="1"/>
            </p:cNvSpPr>
            <p:nvPr/>
          </p:nvSpPr>
          <p:spPr bwMode="auto">
            <a:xfrm>
              <a:off x="146167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146167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146167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Freeform 31"/>
          <p:cNvSpPr>
            <a:spLocks/>
          </p:cNvSpPr>
          <p:nvPr/>
        </p:nvSpPr>
        <p:spPr bwMode="auto">
          <a:xfrm>
            <a:off x="803340" y="394120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806257" y="3985529"/>
            <a:ext cx="637344" cy="1154395"/>
            <a:chOff x="806257" y="3985529"/>
            <a:chExt cx="637344" cy="1154395"/>
          </a:xfrm>
          <a:solidFill>
            <a:schemeClr val="bg1">
              <a:lumMod val="65000"/>
            </a:schemeClr>
          </a:solidFill>
        </p:grpSpPr>
        <p:grpSp>
          <p:nvGrpSpPr>
            <p:cNvPr id="29" name="Group 28"/>
            <p:cNvGrpSpPr/>
            <p:nvPr/>
          </p:nvGrpSpPr>
          <p:grpSpPr>
            <a:xfrm>
              <a:off x="808009" y="4819356"/>
              <a:ext cx="635592" cy="320568"/>
              <a:chOff x="5311610" y="4117494"/>
              <a:chExt cx="576000" cy="290513"/>
            </a:xfrm>
            <a:grpFill/>
          </p:grpSpPr>
          <p:sp>
            <p:nvSpPr>
              <p:cNvPr id="34" name="Freeform 33"/>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a:spLocks noChangeArrowheads="1"/>
            </p:cNvSpPr>
            <p:nvPr/>
          </p:nvSpPr>
          <p:spPr bwMode="auto">
            <a:xfrm>
              <a:off x="806257" y="4283326"/>
              <a:ext cx="509757" cy="58615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dirty="0"/>
            </a:p>
          </p:txBody>
        </p:sp>
        <p:sp>
          <p:nvSpPr>
            <p:cNvPr id="33" name="Freeform 32"/>
            <p:cNvSpPr>
              <a:spLocks/>
            </p:cNvSpPr>
            <p:nvPr/>
          </p:nvSpPr>
          <p:spPr bwMode="auto">
            <a:xfrm>
              <a:off x="806258" y="398552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538497" y="2020078"/>
            <a:ext cx="509757" cy="3119848"/>
            <a:chOff x="2192160" y="2210578"/>
            <a:chExt cx="509757" cy="3119848"/>
          </a:xfrm>
          <a:solidFill>
            <a:srgbClr val="11141A"/>
          </a:solidFill>
        </p:grpSpPr>
        <p:sp>
          <p:nvSpPr>
            <p:cNvPr id="37" name="Rectangle 36"/>
            <p:cNvSpPr>
              <a:spLocks noChangeArrowheads="1"/>
            </p:cNvSpPr>
            <p:nvPr/>
          </p:nvSpPr>
          <p:spPr bwMode="auto">
            <a:xfrm>
              <a:off x="219216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8" name="Rectangle 37"/>
            <p:cNvSpPr>
              <a:spLocks noChangeArrowheads="1"/>
            </p:cNvSpPr>
            <p:nvPr/>
          </p:nvSpPr>
          <p:spPr bwMode="auto">
            <a:xfrm>
              <a:off x="219216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42"/>
          <p:cNvSpPr>
            <a:spLocks/>
          </p:cNvSpPr>
          <p:nvPr/>
        </p:nvSpPr>
        <p:spPr bwMode="auto">
          <a:xfrm>
            <a:off x="1533828" y="434080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1409156" y="4385136"/>
            <a:ext cx="764932" cy="754788"/>
            <a:chOff x="1409156" y="4385136"/>
            <a:chExt cx="764932" cy="754788"/>
          </a:xfrm>
          <a:solidFill>
            <a:schemeClr val="tx1">
              <a:lumMod val="65000"/>
              <a:lumOff val="35000"/>
            </a:schemeClr>
          </a:solidFill>
        </p:grpSpPr>
        <p:sp>
          <p:nvSpPr>
            <p:cNvPr id="42" name="Rectangle 41"/>
            <p:cNvSpPr>
              <a:spLocks noChangeArrowheads="1"/>
            </p:cNvSpPr>
            <p:nvPr/>
          </p:nvSpPr>
          <p:spPr bwMode="auto">
            <a:xfrm>
              <a:off x="1536745" y="4671028"/>
              <a:ext cx="509757" cy="198451"/>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1536746" y="438513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1409156" y="4819356"/>
              <a:ext cx="764932" cy="320568"/>
              <a:chOff x="5856396" y="4117494"/>
              <a:chExt cx="693213" cy="290513"/>
            </a:xfrm>
            <a:grpFill/>
          </p:grpSpPr>
          <p:sp>
            <p:nvSpPr>
              <p:cNvPr id="46" name="Freeform 45"/>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9" name="Group 48"/>
          <p:cNvGrpSpPr/>
          <p:nvPr/>
        </p:nvGrpSpPr>
        <p:grpSpPr>
          <a:xfrm>
            <a:off x="2259647" y="2020078"/>
            <a:ext cx="509757" cy="3119848"/>
            <a:chOff x="2913310" y="2210578"/>
            <a:chExt cx="509757" cy="3119848"/>
          </a:xfrm>
          <a:solidFill>
            <a:srgbClr val="11141A"/>
          </a:solidFill>
        </p:grpSpPr>
        <p:sp>
          <p:nvSpPr>
            <p:cNvPr id="50" name="Rectangle 49"/>
            <p:cNvSpPr>
              <a:spLocks noChangeArrowheads="1"/>
            </p:cNvSpPr>
            <p:nvPr/>
          </p:nvSpPr>
          <p:spPr bwMode="auto">
            <a:xfrm>
              <a:off x="291331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1" name="Rectangle 50"/>
            <p:cNvSpPr>
              <a:spLocks noChangeArrowheads="1"/>
            </p:cNvSpPr>
            <p:nvPr/>
          </p:nvSpPr>
          <p:spPr bwMode="auto">
            <a:xfrm>
              <a:off x="291331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291331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291331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56" name="Freeform 55"/>
          <p:cNvSpPr>
            <a:spLocks/>
          </p:cNvSpPr>
          <p:nvPr/>
        </p:nvSpPr>
        <p:spPr bwMode="auto">
          <a:xfrm>
            <a:off x="2254978" y="341169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2130307" y="3456020"/>
            <a:ext cx="764932" cy="1683904"/>
            <a:chOff x="2130307" y="3456020"/>
            <a:chExt cx="764932" cy="1683904"/>
          </a:xfrm>
          <a:solidFill>
            <a:srgbClr val="FF6D6D"/>
          </a:solidFill>
        </p:grpSpPr>
        <p:sp>
          <p:nvSpPr>
            <p:cNvPr id="55" name="Rectangle 54"/>
            <p:cNvSpPr>
              <a:spLocks noChangeArrowheads="1"/>
            </p:cNvSpPr>
            <p:nvPr/>
          </p:nvSpPr>
          <p:spPr bwMode="auto">
            <a:xfrm>
              <a:off x="2257894" y="3753816"/>
              <a:ext cx="509757" cy="11156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2257895" y="34560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2130307" y="4819356"/>
              <a:ext cx="764932" cy="320568"/>
              <a:chOff x="6509932" y="4117494"/>
              <a:chExt cx="693213" cy="290513"/>
            </a:xfrm>
            <a:grpFill/>
          </p:grpSpPr>
          <p:sp>
            <p:nvSpPr>
              <p:cNvPr id="59" name="Freeform 58"/>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62" name="Group 61"/>
          <p:cNvGrpSpPr/>
          <p:nvPr/>
        </p:nvGrpSpPr>
        <p:grpSpPr>
          <a:xfrm>
            <a:off x="2979044" y="2020078"/>
            <a:ext cx="509757" cy="3119848"/>
            <a:chOff x="3632707" y="2210578"/>
            <a:chExt cx="509757" cy="3119848"/>
          </a:xfrm>
          <a:solidFill>
            <a:srgbClr val="11141A"/>
          </a:solidFill>
        </p:grpSpPr>
        <p:sp>
          <p:nvSpPr>
            <p:cNvPr id="63" name="Rectangle 62"/>
            <p:cNvSpPr>
              <a:spLocks noChangeArrowheads="1"/>
            </p:cNvSpPr>
            <p:nvPr/>
          </p:nvSpPr>
          <p:spPr bwMode="auto">
            <a:xfrm>
              <a:off x="3632707"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4" name="Rectangle 63"/>
            <p:cNvSpPr>
              <a:spLocks noChangeArrowheads="1"/>
            </p:cNvSpPr>
            <p:nvPr/>
          </p:nvSpPr>
          <p:spPr bwMode="auto">
            <a:xfrm>
              <a:off x="3632707"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3632707"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3632707"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70" name="Freeform 69"/>
          <p:cNvSpPr>
            <a:spLocks/>
          </p:cNvSpPr>
          <p:nvPr/>
        </p:nvSpPr>
        <p:spPr bwMode="auto">
          <a:xfrm>
            <a:off x="2974375" y="27112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849704" y="2755539"/>
            <a:ext cx="764932" cy="2384385"/>
            <a:chOff x="2849704" y="2755539"/>
            <a:chExt cx="764932" cy="2384385"/>
          </a:xfrm>
          <a:solidFill>
            <a:schemeClr val="tx1">
              <a:lumMod val="65000"/>
              <a:lumOff val="35000"/>
            </a:schemeClr>
          </a:solidFill>
        </p:grpSpPr>
        <p:sp>
          <p:nvSpPr>
            <p:cNvPr id="68" name="Rectangle 67"/>
            <p:cNvSpPr>
              <a:spLocks noChangeArrowheads="1"/>
            </p:cNvSpPr>
            <p:nvPr/>
          </p:nvSpPr>
          <p:spPr bwMode="auto">
            <a:xfrm>
              <a:off x="2977292" y="3053336"/>
              <a:ext cx="509757" cy="181614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2977293" y="275553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74" name="Group 73"/>
            <p:cNvGrpSpPr/>
            <p:nvPr/>
          </p:nvGrpSpPr>
          <p:grpSpPr>
            <a:xfrm>
              <a:off x="2849704" y="4819356"/>
              <a:ext cx="764932" cy="320568"/>
              <a:chOff x="7161880" y="4117494"/>
              <a:chExt cx="693213" cy="290513"/>
            </a:xfrm>
            <a:grpFill/>
          </p:grpSpPr>
          <p:sp>
            <p:nvSpPr>
              <p:cNvPr id="75" name="Freeform 74"/>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78" name="Group 77"/>
          <p:cNvGrpSpPr/>
          <p:nvPr/>
        </p:nvGrpSpPr>
        <p:grpSpPr>
          <a:xfrm>
            <a:off x="3696689" y="2020078"/>
            <a:ext cx="509757" cy="3119848"/>
            <a:chOff x="4350352" y="2210578"/>
            <a:chExt cx="509757" cy="3119848"/>
          </a:xfrm>
          <a:solidFill>
            <a:srgbClr val="D9D9D9"/>
          </a:solidFill>
        </p:grpSpPr>
        <p:sp>
          <p:nvSpPr>
            <p:cNvPr id="79" name="Rectangle 78"/>
            <p:cNvSpPr>
              <a:spLocks noChangeArrowheads="1"/>
            </p:cNvSpPr>
            <p:nvPr/>
          </p:nvSpPr>
          <p:spPr bwMode="auto">
            <a:xfrm>
              <a:off x="435035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0" name="Rectangle 79"/>
            <p:cNvSpPr>
              <a:spLocks noChangeArrowheads="1"/>
            </p:cNvSpPr>
            <p:nvPr/>
          </p:nvSpPr>
          <p:spPr bwMode="auto">
            <a:xfrm>
              <a:off x="435035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435035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435035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3" name="Group 82"/>
          <p:cNvGrpSpPr/>
          <p:nvPr/>
        </p:nvGrpSpPr>
        <p:grpSpPr>
          <a:xfrm>
            <a:off x="3567348" y="2020078"/>
            <a:ext cx="764932" cy="3119846"/>
            <a:chOff x="4221011" y="2210578"/>
            <a:chExt cx="764932" cy="3119846"/>
          </a:xfrm>
          <a:solidFill>
            <a:srgbClr val="FF6D6D"/>
          </a:solidFill>
        </p:grpSpPr>
        <p:sp>
          <p:nvSpPr>
            <p:cNvPr id="84" name="Rectangle 83"/>
            <p:cNvSpPr>
              <a:spLocks noChangeArrowheads="1"/>
            </p:cNvSpPr>
            <p:nvPr/>
          </p:nvSpPr>
          <p:spPr bwMode="auto">
            <a:xfrm>
              <a:off x="4348600" y="2508374"/>
              <a:ext cx="509757" cy="255160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4348601" y="2210578"/>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91" name="Group 90"/>
            <p:cNvGrpSpPr/>
            <p:nvPr/>
          </p:nvGrpSpPr>
          <p:grpSpPr>
            <a:xfrm>
              <a:off x="4221011" y="5009856"/>
              <a:ext cx="764932" cy="320568"/>
              <a:chOff x="7812240" y="4117494"/>
              <a:chExt cx="693213" cy="290513"/>
            </a:xfrm>
            <a:grpFill/>
          </p:grpSpPr>
          <p:sp>
            <p:nvSpPr>
              <p:cNvPr id="100" name="Freeform 99"/>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7" name="Group 106"/>
          <p:cNvGrpSpPr/>
          <p:nvPr/>
        </p:nvGrpSpPr>
        <p:grpSpPr>
          <a:xfrm>
            <a:off x="4417839" y="2020078"/>
            <a:ext cx="509757" cy="3119848"/>
            <a:chOff x="5071502" y="2210578"/>
            <a:chExt cx="509757" cy="3119848"/>
          </a:xfrm>
          <a:solidFill>
            <a:srgbClr val="11141A"/>
          </a:solidFill>
        </p:grpSpPr>
        <p:sp>
          <p:nvSpPr>
            <p:cNvPr id="108" name="Rectangle 107"/>
            <p:cNvSpPr>
              <a:spLocks noChangeArrowheads="1"/>
            </p:cNvSpPr>
            <p:nvPr/>
          </p:nvSpPr>
          <p:spPr bwMode="auto">
            <a:xfrm>
              <a:off x="507150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9" name="Rectangle 108"/>
            <p:cNvSpPr>
              <a:spLocks noChangeArrowheads="1"/>
            </p:cNvSpPr>
            <p:nvPr/>
          </p:nvSpPr>
          <p:spPr bwMode="auto">
            <a:xfrm>
              <a:off x="507150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507150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507150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14" name="Freeform 113"/>
          <p:cNvSpPr>
            <a:spLocks/>
          </p:cNvSpPr>
          <p:nvPr/>
        </p:nvSpPr>
        <p:spPr bwMode="auto">
          <a:xfrm>
            <a:off x="4413170" y="308628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 name="Group 3"/>
          <p:cNvGrpSpPr/>
          <p:nvPr/>
        </p:nvGrpSpPr>
        <p:grpSpPr>
          <a:xfrm>
            <a:off x="4288499" y="3130610"/>
            <a:ext cx="764932" cy="2009314"/>
            <a:chOff x="4288499" y="3130610"/>
            <a:chExt cx="764932" cy="2009314"/>
          </a:xfrm>
          <a:solidFill>
            <a:schemeClr val="bg1">
              <a:lumMod val="65000"/>
            </a:schemeClr>
          </a:solidFill>
        </p:grpSpPr>
        <p:sp>
          <p:nvSpPr>
            <p:cNvPr id="113" name="Rectangle 112"/>
            <p:cNvSpPr>
              <a:spLocks noChangeArrowheads="1"/>
            </p:cNvSpPr>
            <p:nvPr/>
          </p:nvSpPr>
          <p:spPr bwMode="auto">
            <a:xfrm>
              <a:off x="4416086" y="3428406"/>
              <a:ext cx="509757" cy="1441073"/>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4416086" y="31306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16" name="Group 115"/>
            <p:cNvGrpSpPr/>
            <p:nvPr/>
          </p:nvGrpSpPr>
          <p:grpSpPr>
            <a:xfrm>
              <a:off x="4288499" y="4819356"/>
              <a:ext cx="764932" cy="320568"/>
              <a:chOff x="8465776" y="4117494"/>
              <a:chExt cx="693213" cy="290513"/>
            </a:xfrm>
            <a:grpFill/>
          </p:grpSpPr>
          <p:sp>
            <p:nvSpPr>
              <p:cNvPr id="117" name="Freeform 116"/>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0" name="Group 119"/>
          <p:cNvGrpSpPr/>
          <p:nvPr/>
        </p:nvGrpSpPr>
        <p:grpSpPr>
          <a:xfrm>
            <a:off x="5137236" y="2020078"/>
            <a:ext cx="509757" cy="3119848"/>
            <a:chOff x="5790899" y="2210578"/>
            <a:chExt cx="509757" cy="3119848"/>
          </a:xfrm>
          <a:solidFill>
            <a:srgbClr val="11141A"/>
          </a:solidFill>
        </p:grpSpPr>
        <p:sp>
          <p:nvSpPr>
            <p:cNvPr id="121" name="Rectangle 120"/>
            <p:cNvSpPr>
              <a:spLocks noChangeArrowheads="1"/>
            </p:cNvSpPr>
            <p:nvPr/>
          </p:nvSpPr>
          <p:spPr bwMode="auto">
            <a:xfrm>
              <a:off x="5790899"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2" name="Rectangle 121"/>
            <p:cNvSpPr>
              <a:spLocks noChangeArrowheads="1"/>
            </p:cNvSpPr>
            <p:nvPr/>
          </p:nvSpPr>
          <p:spPr bwMode="auto">
            <a:xfrm>
              <a:off x="5790899"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790899"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90899"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27" name="Freeform 126"/>
          <p:cNvSpPr>
            <a:spLocks/>
          </p:cNvSpPr>
          <p:nvPr/>
        </p:nvSpPr>
        <p:spPr bwMode="auto">
          <a:xfrm>
            <a:off x="5132567" y="244171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5007896" y="2486040"/>
            <a:ext cx="764932" cy="2653884"/>
            <a:chOff x="5007896" y="2486040"/>
            <a:chExt cx="764932" cy="2653884"/>
          </a:xfrm>
          <a:solidFill>
            <a:srgbClr val="FF6D6D"/>
          </a:solidFill>
        </p:grpSpPr>
        <p:sp>
          <p:nvSpPr>
            <p:cNvPr id="126" name="Rectangle 125"/>
            <p:cNvSpPr>
              <a:spLocks noChangeArrowheads="1"/>
            </p:cNvSpPr>
            <p:nvPr/>
          </p:nvSpPr>
          <p:spPr bwMode="auto">
            <a:xfrm>
              <a:off x="5135484" y="2768069"/>
              <a:ext cx="509757" cy="2101409"/>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29" name="Group 128"/>
            <p:cNvGrpSpPr/>
            <p:nvPr/>
          </p:nvGrpSpPr>
          <p:grpSpPr>
            <a:xfrm>
              <a:off x="5007896" y="4819356"/>
              <a:ext cx="764932" cy="320568"/>
              <a:chOff x="9117724" y="4117494"/>
              <a:chExt cx="693213" cy="290513"/>
            </a:xfrm>
            <a:grpFill/>
          </p:grpSpPr>
          <p:sp>
            <p:nvSpPr>
              <p:cNvPr id="130" name="Freeform 129"/>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0"/>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3" name="Group 132"/>
          <p:cNvGrpSpPr/>
          <p:nvPr/>
        </p:nvGrpSpPr>
        <p:grpSpPr>
          <a:xfrm>
            <a:off x="5849047" y="2020078"/>
            <a:ext cx="509757" cy="3119848"/>
            <a:chOff x="6502710" y="2210578"/>
            <a:chExt cx="509757" cy="3119848"/>
          </a:xfrm>
          <a:solidFill>
            <a:srgbClr val="11141A"/>
          </a:solidFill>
        </p:grpSpPr>
        <p:sp>
          <p:nvSpPr>
            <p:cNvPr id="134" name="Rectangle 133"/>
            <p:cNvSpPr>
              <a:spLocks noChangeArrowheads="1"/>
            </p:cNvSpPr>
            <p:nvPr/>
          </p:nvSpPr>
          <p:spPr bwMode="auto">
            <a:xfrm>
              <a:off x="650271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5" name="Rectangle 134"/>
            <p:cNvSpPr>
              <a:spLocks noChangeArrowheads="1"/>
            </p:cNvSpPr>
            <p:nvPr/>
          </p:nvSpPr>
          <p:spPr bwMode="auto">
            <a:xfrm>
              <a:off x="650271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135"/>
            <p:cNvSpPr>
              <a:spLocks/>
            </p:cNvSpPr>
            <p:nvPr/>
          </p:nvSpPr>
          <p:spPr bwMode="auto">
            <a:xfrm>
              <a:off x="650271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50271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40" name="Freeform 139"/>
          <p:cNvSpPr>
            <a:spLocks/>
          </p:cNvSpPr>
          <p:nvPr/>
        </p:nvSpPr>
        <p:spPr bwMode="auto">
          <a:xfrm>
            <a:off x="5844378" y="359155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5719707" y="3635879"/>
            <a:ext cx="637345" cy="1504045"/>
            <a:chOff x="5719707" y="3635879"/>
            <a:chExt cx="637345" cy="1504045"/>
          </a:xfrm>
          <a:solidFill>
            <a:schemeClr val="tx1">
              <a:lumMod val="65000"/>
              <a:lumOff val="35000"/>
            </a:schemeClr>
          </a:solidFill>
        </p:grpSpPr>
        <p:sp>
          <p:nvSpPr>
            <p:cNvPr id="139" name="Rectangle 138"/>
            <p:cNvSpPr>
              <a:spLocks noChangeArrowheads="1"/>
            </p:cNvSpPr>
            <p:nvPr/>
          </p:nvSpPr>
          <p:spPr bwMode="auto">
            <a:xfrm>
              <a:off x="5847295" y="3906864"/>
              <a:ext cx="509757" cy="96261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5847296" y="363587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42" name="Group 141"/>
            <p:cNvGrpSpPr/>
            <p:nvPr/>
          </p:nvGrpSpPr>
          <p:grpSpPr>
            <a:xfrm>
              <a:off x="5719707" y="4819356"/>
              <a:ext cx="637344" cy="320568"/>
              <a:chOff x="9762797" y="4117494"/>
              <a:chExt cx="577588" cy="290513"/>
            </a:xfrm>
            <a:grpFill/>
          </p:grpSpPr>
          <p:sp>
            <p:nvSpPr>
              <p:cNvPr id="143" name="Freeform 142"/>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cxnSp>
        <p:nvCxnSpPr>
          <p:cNvPr id="145" name="Straight Connector 144"/>
          <p:cNvCxnSpPr/>
          <p:nvPr/>
        </p:nvCxnSpPr>
        <p:spPr>
          <a:xfrm>
            <a:off x="803339" y="5452888"/>
            <a:ext cx="5550794"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46" name="Oval 145"/>
          <p:cNvSpPr/>
          <p:nvPr/>
        </p:nvSpPr>
        <p:spPr>
          <a:xfrm>
            <a:off x="1002525"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173301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Oval 147"/>
          <p:cNvSpPr/>
          <p:nvPr/>
        </p:nvSpPr>
        <p:spPr>
          <a:xfrm>
            <a:off x="2463501"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148"/>
          <p:cNvSpPr/>
          <p:nvPr/>
        </p:nvSpPr>
        <p:spPr>
          <a:xfrm>
            <a:off x="3173559"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149"/>
          <p:cNvSpPr/>
          <p:nvPr/>
        </p:nvSpPr>
        <p:spPr>
          <a:xfrm>
            <a:off x="3891204"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4612354"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5333504"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604356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TextBox 153"/>
          <p:cNvSpPr txBox="1"/>
          <p:nvPr/>
        </p:nvSpPr>
        <p:spPr>
          <a:xfrm>
            <a:off x="827205" y="4063879"/>
            <a:ext cx="462022" cy="594332"/>
          </a:xfrm>
          <a:prstGeom prst="rect">
            <a:avLst/>
          </a:prstGeom>
          <a:noFill/>
        </p:spPr>
        <p:txBody>
          <a:bodyPr wrap="none" rtlCol="0">
            <a:spAutoFit/>
          </a:bodyPr>
          <a:lstStyle/>
          <a:p>
            <a:pPr algn="ctr"/>
            <a:r>
              <a:rPr lang="id-ID" b="1" dirty="0" smtClean="0">
                <a:solidFill>
                  <a:schemeClr val="bg1"/>
                </a:solidFill>
              </a:rPr>
              <a:t>20</a:t>
            </a:r>
          </a:p>
          <a:p>
            <a:pPr algn="ctr"/>
            <a:r>
              <a:rPr lang="id-ID" sz="1100" dirty="0">
                <a:solidFill>
                  <a:schemeClr val="bg1"/>
                </a:solidFill>
              </a:rPr>
              <a:t>%</a:t>
            </a:r>
          </a:p>
        </p:txBody>
      </p:sp>
      <p:sp>
        <p:nvSpPr>
          <p:cNvPr id="155" name="TextBox 154"/>
          <p:cNvSpPr txBox="1"/>
          <p:nvPr/>
        </p:nvSpPr>
        <p:spPr>
          <a:xfrm>
            <a:off x="1568435" y="4504673"/>
            <a:ext cx="462022" cy="594332"/>
          </a:xfrm>
          <a:prstGeom prst="rect">
            <a:avLst/>
          </a:prstGeom>
          <a:noFill/>
        </p:spPr>
        <p:txBody>
          <a:bodyPr wrap="none" rtlCol="0">
            <a:spAutoFit/>
          </a:bodyPr>
          <a:lstStyle/>
          <a:p>
            <a:pPr algn="ctr"/>
            <a:r>
              <a:rPr lang="id-ID" b="1" dirty="0" smtClean="0">
                <a:solidFill>
                  <a:schemeClr val="bg1"/>
                </a:solidFill>
              </a:rPr>
              <a:t>10</a:t>
            </a:r>
          </a:p>
          <a:p>
            <a:pPr algn="ctr"/>
            <a:r>
              <a:rPr lang="id-ID" sz="1100" dirty="0">
                <a:solidFill>
                  <a:schemeClr val="bg1"/>
                </a:solidFill>
              </a:rPr>
              <a:t>%</a:t>
            </a:r>
          </a:p>
        </p:txBody>
      </p:sp>
      <p:sp>
        <p:nvSpPr>
          <p:cNvPr id="156" name="TextBox 155"/>
          <p:cNvSpPr txBox="1"/>
          <p:nvPr/>
        </p:nvSpPr>
        <p:spPr>
          <a:xfrm>
            <a:off x="2283381" y="3568546"/>
            <a:ext cx="462022" cy="594332"/>
          </a:xfrm>
          <a:prstGeom prst="rect">
            <a:avLst/>
          </a:prstGeom>
          <a:noFill/>
        </p:spPr>
        <p:txBody>
          <a:bodyPr wrap="none" rtlCol="0">
            <a:spAutoFit/>
          </a:bodyPr>
          <a:lstStyle/>
          <a:p>
            <a:pPr algn="ctr"/>
            <a:r>
              <a:rPr lang="id-ID" b="1" dirty="0" smtClean="0">
                <a:solidFill>
                  <a:schemeClr val="bg1"/>
                </a:solidFill>
              </a:rPr>
              <a:t>45</a:t>
            </a:r>
          </a:p>
          <a:p>
            <a:pPr algn="ctr"/>
            <a:r>
              <a:rPr lang="id-ID" sz="1100" dirty="0">
                <a:solidFill>
                  <a:schemeClr val="bg1"/>
                </a:solidFill>
              </a:rPr>
              <a:t>%</a:t>
            </a:r>
          </a:p>
        </p:txBody>
      </p:sp>
      <p:sp>
        <p:nvSpPr>
          <p:cNvPr id="157" name="TextBox 156"/>
          <p:cNvSpPr txBox="1"/>
          <p:nvPr/>
        </p:nvSpPr>
        <p:spPr>
          <a:xfrm>
            <a:off x="2997040" y="2888962"/>
            <a:ext cx="462022" cy="594332"/>
          </a:xfrm>
          <a:prstGeom prst="rect">
            <a:avLst/>
          </a:prstGeom>
          <a:noFill/>
        </p:spPr>
        <p:txBody>
          <a:bodyPr wrap="none" rtlCol="0">
            <a:spAutoFit/>
          </a:bodyPr>
          <a:lstStyle/>
          <a:p>
            <a:pPr algn="ctr"/>
            <a:r>
              <a:rPr lang="id-ID" b="1" dirty="0" smtClean="0">
                <a:solidFill>
                  <a:schemeClr val="bg1"/>
                </a:solidFill>
              </a:rPr>
              <a:t>75</a:t>
            </a:r>
          </a:p>
          <a:p>
            <a:pPr algn="ctr"/>
            <a:r>
              <a:rPr lang="id-ID" sz="1100" dirty="0">
                <a:solidFill>
                  <a:schemeClr val="bg1"/>
                </a:solidFill>
              </a:rPr>
              <a:t>%</a:t>
            </a:r>
          </a:p>
        </p:txBody>
      </p:sp>
      <p:sp>
        <p:nvSpPr>
          <p:cNvPr id="158" name="TextBox 157"/>
          <p:cNvSpPr txBox="1"/>
          <p:nvPr/>
        </p:nvSpPr>
        <p:spPr>
          <a:xfrm>
            <a:off x="3655749" y="2144543"/>
            <a:ext cx="591149" cy="594332"/>
          </a:xfrm>
          <a:prstGeom prst="rect">
            <a:avLst/>
          </a:prstGeom>
          <a:noFill/>
        </p:spPr>
        <p:txBody>
          <a:bodyPr wrap="none" rtlCol="0">
            <a:spAutoFit/>
          </a:bodyPr>
          <a:lstStyle/>
          <a:p>
            <a:pPr algn="ctr"/>
            <a:r>
              <a:rPr lang="id-ID" b="1" dirty="0" smtClean="0">
                <a:solidFill>
                  <a:schemeClr val="bg1"/>
                </a:solidFill>
              </a:rPr>
              <a:t>100</a:t>
            </a:r>
          </a:p>
          <a:p>
            <a:pPr algn="ctr"/>
            <a:r>
              <a:rPr lang="id-ID" sz="1100" dirty="0">
                <a:solidFill>
                  <a:schemeClr val="bg1"/>
                </a:solidFill>
              </a:rPr>
              <a:t>%</a:t>
            </a:r>
          </a:p>
        </p:txBody>
      </p:sp>
      <p:sp>
        <p:nvSpPr>
          <p:cNvPr id="159" name="TextBox 158"/>
          <p:cNvSpPr txBox="1"/>
          <p:nvPr/>
        </p:nvSpPr>
        <p:spPr>
          <a:xfrm>
            <a:off x="5158849" y="2609021"/>
            <a:ext cx="462022" cy="594332"/>
          </a:xfrm>
          <a:prstGeom prst="rect">
            <a:avLst/>
          </a:prstGeom>
          <a:noFill/>
        </p:spPr>
        <p:txBody>
          <a:bodyPr wrap="none" rtlCol="0">
            <a:spAutoFit/>
          </a:bodyPr>
          <a:lstStyle/>
          <a:p>
            <a:pPr algn="ctr"/>
            <a:r>
              <a:rPr lang="id-ID" b="1" dirty="0" smtClean="0">
                <a:solidFill>
                  <a:schemeClr val="bg1"/>
                </a:solidFill>
              </a:rPr>
              <a:t>85</a:t>
            </a:r>
          </a:p>
          <a:p>
            <a:pPr algn="ctr"/>
            <a:r>
              <a:rPr lang="id-ID" sz="1100" dirty="0">
                <a:solidFill>
                  <a:schemeClr val="bg1"/>
                </a:solidFill>
              </a:rPr>
              <a:t>%</a:t>
            </a:r>
          </a:p>
        </p:txBody>
      </p:sp>
      <p:sp>
        <p:nvSpPr>
          <p:cNvPr id="160" name="TextBox 159"/>
          <p:cNvSpPr txBox="1"/>
          <p:nvPr/>
        </p:nvSpPr>
        <p:spPr>
          <a:xfrm>
            <a:off x="4447922" y="3307749"/>
            <a:ext cx="462022" cy="594332"/>
          </a:xfrm>
          <a:prstGeom prst="rect">
            <a:avLst/>
          </a:prstGeom>
          <a:noFill/>
        </p:spPr>
        <p:txBody>
          <a:bodyPr wrap="none" rtlCol="0">
            <a:spAutoFit/>
          </a:bodyPr>
          <a:lstStyle/>
          <a:p>
            <a:pPr algn="ctr"/>
            <a:r>
              <a:rPr lang="id-ID" b="1" dirty="0" smtClean="0">
                <a:solidFill>
                  <a:schemeClr val="bg1"/>
                </a:solidFill>
              </a:rPr>
              <a:t>55</a:t>
            </a:r>
          </a:p>
          <a:p>
            <a:pPr algn="ctr"/>
            <a:r>
              <a:rPr lang="id-ID" sz="1100" dirty="0">
                <a:solidFill>
                  <a:schemeClr val="bg1"/>
                </a:solidFill>
              </a:rPr>
              <a:t>%</a:t>
            </a:r>
          </a:p>
        </p:txBody>
      </p:sp>
      <p:sp>
        <p:nvSpPr>
          <p:cNvPr id="161" name="TextBox 160"/>
          <p:cNvSpPr txBox="1"/>
          <p:nvPr/>
        </p:nvSpPr>
        <p:spPr>
          <a:xfrm>
            <a:off x="5868243" y="3760017"/>
            <a:ext cx="462022" cy="594332"/>
          </a:xfrm>
          <a:prstGeom prst="rect">
            <a:avLst/>
          </a:prstGeom>
          <a:noFill/>
        </p:spPr>
        <p:txBody>
          <a:bodyPr wrap="none" rtlCol="0">
            <a:spAutoFit/>
          </a:bodyPr>
          <a:lstStyle/>
          <a:p>
            <a:pPr algn="ctr"/>
            <a:r>
              <a:rPr lang="id-ID" b="1" dirty="0" smtClean="0">
                <a:solidFill>
                  <a:schemeClr val="bg1"/>
                </a:solidFill>
              </a:rPr>
              <a:t>40</a:t>
            </a:r>
          </a:p>
          <a:p>
            <a:pPr algn="ctr"/>
            <a:r>
              <a:rPr lang="id-ID" sz="1100" dirty="0">
                <a:solidFill>
                  <a:schemeClr val="bg1"/>
                </a:solidFill>
              </a:rPr>
              <a:t>%</a:t>
            </a:r>
          </a:p>
        </p:txBody>
      </p:sp>
      <p:sp>
        <p:nvSpPr>
          <p:cNvPr id="162" name="TextBox 161"/>
          <p:cNvSpPr txBox="1"/>
          <p:nvPr/>
        </p:nvSpPr>
        <p:spPr>
          <a:xfrm>
            <a:off x="5866783" y="5510820"/>
            <a:ext cx="522163" cy="288676"/>
          </a:xfrm>
          <a:prstGeom prst="rect">
            <a:avLst/>
          </a:prstGeom>
          <a:noFill/>
        </p:spPr>
        <p:txBody>
          <a:bodyPr wrap="none" rtlCol="0">
            <a:spAutoFit/>
          </a:bodyPr>
          <a:lstStyle/>
          <a:p>
            <a:r>
              <a:rPr lang="id-ID" sz="1050" dirty="0" smtClean="0">
                <a:solidFill>
                  <a:schemeClr val="bg1">
                    <a:lumMod val="50000"/>
                  </a:schemeClr>
                </a:solidFill>
              </a:rPr>
              <a:t>2015</a:t>
            </a:r>
            <a:endParaRPr lang="id-ID" sz="1050" dirty="0">
              <a:solidFill>
                <a:schemeClr val="bg1">
                  <a:lumMod val="50000"/>
                </a:schemeClr>
              </a:solidFill>
            </a:endParaRPr>
          </a:p>
        </p:txBody>
      </p:sp>
      <p:sp>
        <p:nvSpPr>
          <p:cNvPr id="163" name="TextBox 162"/>
          <p:cNvSpPr txBox="1"/>
          <p:nvPr/>
        </p:nvSpPr>
        <p:spPr>
          <a:xfrm>
            <a:off x="5141050" y="5510820"/>
            <a:ext cx="508012" cy="280185"/>
          </a:xfrm>
          <a:prstGeom prst="rect">
            <a:avLst/>
          </a:prstGeom>
          <a:noFill/>
        </p:spPr>
        <p:txBody>
          <a:bodyPr wrap="none" rtlCol="0">
            <a:spAutoFit/>
          </a:bodyPr>
          <a:lstStyle/>
          <a:p>
            <a:r>
              <a:rPr lang="id-ID" sz="1050" dirty="0" smtClean="0">
                <a:solidFill>
                  <a:schemeClr val="bg1">
                    <a:lumMod val="50000"/>
                  </a:schemeClr>
                </a:solidFill>
              </a:rPr>
              <a:t>2014</a:t>
            </a:r>
            <a:endParaRPr lang="id-ID" sz="1050" dirty="0">
              <a:solidFill>
                <a:schemeClr val="bg1">
                  <a:lumMod val="50000"/>
                </a:schemeClr>
              </a:solidFill>
            </a:endParaRPr>
          </a:p>
        </p:txBody>
      </p:sp>
      <p:sp>
        <p:nvSpPr>
          <p:cNvPr id="164" name="TextBox 163"/>
          <p:cNvSpPr txBox="1"/>
          <p:nvPr/>
        </p:nvSpPr>
        <p:spPr>
          <a:xfrm>
            <a:off x="4440943" y="5510820"/>
            <a:ext cx="508012" cy="280185"/>
          </a:xfrm>
          <a:prstGeom prst="rect">
            <a:avLst/>
          </a:prstGeom>
          <a:noFill/>
        </p:spPr>
        <p:txBody>
          <a:bodyPr wrap="none" rtlCol="0">
            <a:spAutoFit/>
          </a:bodyPr>
          <a:lstStyle/>
          <a:p>
            <a:r>
              <a:rPr lang="id-ID" sz="1050" dirty="0" smtClean="0">
                <a:solidFill>
                  <a:schemeClr val="bg1">
                    <a:lumMod val="50000"/>
                  </a:schemeClr>
                </a:solidFill>
              </a:rPr>
              <a:t>2013</a:t>
            </a:r>
            <a:endParaRPr lang="id-ID" sz="1050" dirty="0">
              <a:solidFill>
                <a:schemeClr val="bg1">
                  <a:lumMod val="50000"/>
                </a:schemeClr>
              </a:solidFill>
            </a:endParaRPr>
          </a:p>
        </p:txBody>
      </p:sp>
      <p:sp>
        <p:nvSpPr>
          <p:cNvPr id="165" name="TextBox 164"/>
          <p:cNvSpPr txBox="1"/>
          <p:nvPr/>
        </p:nvSpPr>
        <p:spPr>
          <a:xfrm>
            <a:off x="3718991" y="5510820"/>
            <a:ext cx="508012" cy="280185"/>
          </a:xfrm>
          <a:prstGeom prst="rect">
            <a:avLst/>
          </a:prstGeom>
          <a:noFill/>
        </p:spPr>
        <p:txBody>
          <a:bodyPr wrap="none" rtlCol="0">
            <a:spAutoFit/>
          </a:bodyPr>
          <a:lstStyle/>
          <a:p>
            <a:r>
              <a:rPr lang="id-ID" sz="1050" dirty="0" smtClean="0">
                <a:solidFill>
                  <a:schemeClr val="bg1">
                    <a:lumMod val="50000"/>
                  </a:schemeClr>
                </a:solidFill>
              </a:rPr>
              <a:t>2012</a:t>
            </a:r>
            <a:endParaRPr lang="id-ID" sz="1050" dirty="0">
              <a:solidFill>
                <a:schemeClr val="bg1">
                  <a:lumMod val="50000"/>
                </a:schemeClr>
              </a:solidFill>
            </a:endParaRPr>
          </a:p>
        </p:txBody>
      </p:sp>
      <p:sp>
        <p:nvSpPr>
          <p:cNvPr id="166" name="TextBox 165"/>
          <p:cNvSpPr txBox="1"/>
          <p:nvPr/>
        </p:nvSpPr>
        <p:spPr>
          <a:xfrm>
            <a:off x="2997039" y="5510820"/>
            <a:ext cx="508012" cy="280185"/>
          </a:xfrm>
          <a:prstGeom prst="rect">
            <a:avLst/>
          </a:prstGeom>
          <a:noFill/>
        </p:spPr>
        <p:txBody>
          <a:bodyPr wrap="none" rtlCol="0">
            <a:spAutoFit/>
          </a:bodyPr>
          <a:lstStyle/>
          <a:p>
            <a:r>
              <a:rPr lang="id-ID" sz="1050" dirty="0" smtClean="0">
                <a:solidFill>
                  <a:schemeClr val="bg1">
                    <a:lumMod val="50000"/>
                  </a:schemeClr>
                </a:solidFill>
              </a:rPr>
              <a:t>2011</a:t>
            </a:r>
            <a:endParaRPr lang="id-ID" sz="1050" dirty="0">
              <a:solidFill>
                <a:schemeClr val="bg1">
                  <a:lumMod val="50000"/>
                </a:schemeClr>
              </a:solidFill>
            </a:endParaRPr>
          </a:p>
        </p:txBody>
      </p:sp>
      <p:sp>
        <p:nvSpPr>
          <p:cNvPr id="167" name="TextBox 166"/>
          <p:cNvSpPr txBox="1"/>
          <p:nvPr/>
        </p:nvSpPr>
        <p:spPr>
          <a:xfrm>
            <a:off x="2284853" y="5510821"/>
            <a:ext cx="508012" cy="280185"/>
          </a:xfrm>
          <a:prstGeom prst="rect">
            <a:avLst/>
          </a:prstGeom>
          <a:noFill/>
        </p:spPr>
        <p:txBody>
          <a:bodyPr wrap="none" rtlCol="0">
            <a:spAutoFit/>
          </a:bodyPr>
          <a:lstStyle/>
          <a:p>
            <a:r>
              <a:rPr lang="id-ID" sz="1050" dirty="0" smtClean="0">
                <a:solidFill>
                  <a:schemeClr val="bg1">
                    <a:lumMod val="50000"/>
                  </a:schemeClr>
                </a:solidFill>
              </a:rPr>
              <a:t>2010</a:t>
            </a:r>
            <a:endParaRPr lang="id-ID" sz="1050" dirty="0">
              <a:solidFill>
                <a:schemeClr val="bg1">
                  <a:lumMod val="50000"/>
                </a:schemeClr>
              </a:solidFill>
            </a:endParaRPr>
          </a:p>
        </p:txBody>
      </p:sp>
      <p:sp>
        <p:nvSpPr>
          <p:cNvPr id="168" name="TextBox 167"/>
          <p:cNvSpPr txBox="1"/>
          <p:nvPr/>
        </p:nvSpPr>
        <p:spPr>
          <a:xfrm>
            <a:off x="1565764" y="5510812"/>
            <a:ext cx="508012" cy="280185"/>
          </a:xfrm>
          <a:prstGeom prst="rect">
            <a:avLst/>
          </a:prstGeom>
          <a:noFill/>
        </p:spPr>
        <p:txBody>
          <a:bodyPr wrap="none" rtlCol="0">
            <a:spAutoFit/>
          </a:bodyPr>
          <a:lstStyle/>
          <a:p>
            <a:r>
              <a:rPr lang="id-ID" sz="1050" dirty="0" smtClean="0">
                <a:solidFill>
                  <a:schemeClr val="bg1">
                    <a:lumMod val="50000"/>
                  </a:schemeClr>
                </a:solidFill>
              </a:rPr>
              <a:t>2009</a:t>
            </a:r>
            <a:endParaRPr lang="id-ID" sz="1050" dirty="0">
              <a:solidFill>
                <a:schemeClr val="bg1">
                  <a:lumMod val="50000"/>
                </a:schemeClr>
              </a:solidFill>
            </a:endParaRPr>
          </a:p>
        </p:txBody>
      </p:sp>
      <p:sp>
        <p:nvSpPr>
          <p:cNvPr id="169" name="TextBox 168"/>
          <p:cNvSpPr txBox="1"/>
          <p:nvPr/>
        </p:nvSpPr>
        <p:spPr>
          <a:xfrm>
            <a:off x="839772" y="5510808"/>
            <a:ext cx="508012" cy="280185"/>
          </a:xfrm>
          <a:prstGeom prst="rect">
            <a:avLst/>
          </a:prstGeom>
          <a:noFill/>
        </p:spPr>
        <p:txBody>
          <a:bodyPr wrap="none" rtlCol="0">
            <a:spAutoFit/>
          </a:bodyPr>
          <a:lstStyle/>
          <a:p>
            <a:r>
              <a:rPr lang="id-ID" sz="1050" dirty="0" smtClean="0">
                <a:solidFill>
                  <a:schemeClr val="bg1">
                    <a:lumMod val="50000"/>
                  </a:schemeClr>
                </a:solidFill>
              </a:rPr>
              <a:t>2008</a:t>
            </a:r>
            <a:endParaRPr lang="id-ID" sz="1050" dirty="0">
              <a:solidFill>
                <a:schemeClr val="bg1">
                  <a:lumMod val="50000"/>
                </a:schemeClr>
              </a:solidFill>
            </a:endParaRPr>
          </a:p>
        </p:txBody>
      </p:sp>
      <p:sp>
        <p:nvSpPr>
          <p:cNvPr id="185" name="TextBox 184"/>
          <p:cNvSpPr txBox="1"/>
          <p:nvPr/>
        </p:nvSpPr>
        <p:spPr>
          <a:xfrm>
            <a:off x="6989650" y="2444163"/>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186" name="Rectangle 185"/>
          <p:cNvSpPr/>
          <p:nvPr/>
        </p:nvSpPr>
        <p:spPr>
          <a:xfrm>
            <a:off x="7031136" y="3009006"/>
            <a:ext cx="4588564"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5886058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anim calcmode="lin" valueType="num">
                                      <p:cBhvr>
                                        <p:cTn id="16" dur="500" fill="hold"/>
                                        <p:tgtEl>
                                          <p:spTgt spid="23"/>
                                        </p:tgtEl>
                                        <p:attrNameLst>
                                          <p:attrName>ppt_x</p:attrName>
                                        </p:attrNameLst>
                                      </p:cBhvr>
                                      <p:tavLst>
                                        <p:tav tm="0">
                                          <p:val>
                                            <p:strVal val="#ppt_x"/>
                                          </p:val>
                                        </p:tav>
                                        <p:tav tm="100000">
                                          <p:val>
                                            <p:strVal val="#ppt_x"/>
                                          </p:val>
                                        </p:tav>
                                      </p:tavLst>
                                    </p:anim>
                                    <p:anim calcmode="lin" valueType="num">
                                      <p:cBhvr>
                                        <p:cTn id="17" dur="500" fill="hold"/>
                                        <p:tgtEl>
                                          <p:spTgt spid="2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strVal val="#ppt_x"/>
                                          </p:val>
                                        </p:tav>
                                        <p:tav tm="100000">
                                          <p:val>
                                            <p:strVal val="#ppt_x"/>
                                          </p:val>
                                        </p:tav>
                                      </p:tavLst>
                                    </p:anim>
                                    <p:anim calcmode="lin" valueType="num">
                                      <p:cBhvr>
                                        <p:cTn id="22" dur="500" fill="hold"/>
                                        <p:tgtEl>
                                          <p:spTgt spid="3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anim calcmode="lin" valueType="num">
                                      <p:cBhvr>
                                        <p:cTn id="26" dur="500" fill="hold"/>
                                        <p:tgtEl>
                                          <p:spTgt spid="49"/>
                                        </p:tgtEl>
                                        <p:attrNameLst>
                                          <p:attrName>ppt_x</p:attrName>
                                        </p:attrNameLst>
                                      </p:cBhvr>
                                      <p:tavLst>
                                        <p:tav tm="0">
                                          <p:val>
                                            <p:strVal val="#ppt_x"/>
                                          </p:val>
                                        </p:tav>
                                        <p:tav tm="100000">
                                          <p:val>
                                            <p:strVal val="#ppt_x"/>
                                          </p:val>
                                        </p:tav>
                                      </p:tavLst>
                                    </p:anim>
                                    <p:anim calcmode="lin" valueType="num">
                                      <p:cBhvr>
                                        <p:cTn id="27" dur="500" fill="hold"/>
                                        <p:tgtEl>
                                          <p:spTgt spid="49"/>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anim calcmode="lin" valueType="num">
                                      <p:cBhvr>
                                        <p:cTn id="31" dur="500" fill="hold"/>
                                        <p:tgtEl>
                                          <p:spTgt spid="62"/>
                                        </p:tgtEl>
                                        <p:attrNameLst>
                                          <p:attrName>ppt_x</p:attrName>
                                        </p:attrNameLst>
                                      </p:cBhvr>
                                      <p:tavLst>
                                        <p:tav tm="0">
                                          <p:val>
                                            <p:strVal val="#ppt_x"/>
                                          </p:val>
                                        </p:tav>
                                        <p:tav tm="100000">
                                          <p:val>
                                            <p:strVal val="#ppt_x"/>
                                          </p:val>
                                        </p:tav>
                                      </p:tavLst>
                                    </p:anim>
                                    <p:anim calcmode="lin" valueType="num">
                                      <p:cBhvr>
                                        <p:cTn id="32" dur="500" fill="hold"/>
                                        <p:tgtEl>
                                          <p:spTgt spid="62"/>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anim calcmode="lin" valueType="num">
                                      <p:cBhvr>
                                        <p:cTn id="36" dur="500" fill="hold"/>
                                        <p:tgtEl>
                                          <p:spTgt spid="78"/>
                                        </p:tgtEl>
                                        <p:attrNameLst>
                                          <p:attrName>ppt_x</p:attrName>
                                        </p:attrNameLst>
                                      </p:cBhvr>
                                      <p:tavLst>
                                        <p:tav tm="0">
                                          <p:val>
                                            <p:strVal val="#ppt_x"/>
                                          </p:val>
                                        </p:tav>
                                        <p:tav tm="100000">
                                          <p:val>
                                            <p:strVal val="#ppt_x"/>
                                          </p:val>
                                        </p:tav>
                                      </p:tavLst>
                                    </p:anim>
                                    <p:anim calcmode="lin" valueType="num">
                                      <p:cBhvr>
                                        <p:cTn id="37" dur="500" fill="hold"/>
                                        <p:tgtEl>
                                          <p:spTgt spid="78"/>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07"/>
                                        </p:tgtEl>
                                        <p:attrNameLst>
                                          <p:attrName>style.visibility</p:attrName>
                                        </p:attrNameLst>
                                      </p:cBhvr>
                                      <p:to>
                                        <p:strVal val="visible"/>
                                      </p:to>
                                    </p:set>
                                    <p:animEffect transition="in" filter="fade">
                                      <p:cBhvr>
                                        <p:cTn id="40" dur="500"/>
                                        <p:tgtEl>
                                          <p:spTgt spid="107"/>
                                        </p:tgtEl>
                                      </p:cBhvr>
                                    </p:animEffect>
                                    <p:anim calcmode="lin" valueType="num">
                                      <p:cBhvr>
                                        <p:cTn id="41" dur="500" fill="hold"/>
                                        <p:tgtEl>
                                          <p:spTgt spid="107"/>
                                        </p:tgtEl>
                                        <p:attrNameLst>
                                          <p:attrName>ppt_x</p:attrName>
                                        </p:attrNameLst>
                                      </p:cBhvr>
                                      <p:tavLst>
                                        <p:tav tm="0">
                                          <p:val>
                                            <p:strVal val="#ppt_x"/>
                                          </p:val>
                                        </p:tav>
                                        <p:tav tm="100000">
                                          <p:val>
                                            <p:strVal val="#ppt_x"/>
                                          </p:val>
                                        </p:tav>
                                      </p:tavLst>
                                    </p:anim>
                                    <p:anim calcmode="lin" valueType="num">
                                      <p:cBhvr>
                                        <p:cTn id="42" dur="500" fill="hold"/>
                                        <p:tgtEl>
                                          <p:spTgt spid="107"/>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20"/>
                                        </p:tgtEl>
                                        <p:attrNameLst>
                                          <p:attrName>style.visibility</p:attrName>
                                        </p:attrNameLst>
                                      </p:cBhvr>
                                      <p:to>
                                        <p:strVal val="visible"/>
                                      </p:to>
                                    </p:set>
                                    <p:animEffect transition="in" filter="fade">
                                      <p:cBhvr>
                                        <p:cTn id="45" dur="500"/>
                                        <p:tgtEl>
                                          <p:spTgt spid="120"/>
                                        </p:tgtEl>
                                      </p:cBhvr>
                                    </p:animEffect>
                                    <p:anim calcmode="lin" valueType="num">
                                      <p:cBhvr>
                                        <p:cTn id="46" dur="500" fill="hold"/>
                                        <p:tgtEl>
                                          <p:spTgt spid="120"/>
                                        </p:tgtEl>
                                        <p:attrNameLst>
                                          <p:attrName>ppt_x</p:attrName>
                                        </p:attrNameLst>
                                      </p:cBhvr>
                                      <p:tavLst>
                                        <p:tav tm="0">
                                          <p:val>
                                            <p:strVal val="#ppt_x"/>
                                          </p:val>
                                        </p:tav>
                                        <p:tav tm="100000">
                                          <p:val>
                                            <p:strVal val="#ppt_x"/>
                                          </p:val>
                                        </p:tav>
                                      </p:tavLst>
                                    </p:anim>
                                    <p:anim calcmode="lin" valueType="num">
                                      <p:cBhvr>
                                        <p:cTn id="47" dur="500" fill="hold"/>
                                        <p:tgtEl>
                                          <p:spTgt spid="120"/>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anim calcmode="lin" valueType="num">
                                      <p:cBhvr>
                                        <p:cTn id="51" dur="500" fill="hold"/>
                                        <p:tgtEl>
                                          <p:spTgt spid="133"/>
                                        </p:tgtEl>
                                        <p:attrNameLst>
                                          <p:attrName>ppt_x</p:attrName>
                                        </p:attrNameLst>
                                      </p:cBhvr>
                                      <p:tavLst>
                                        <p:tav tm="0">
                                          <p:val>
                                            <p:strVal val="#ppt_x"/>
                                          </p:val>
                                        </p:tav>
                                        <p:tav tm="100000">
                                          <p:val>
                                            <p:strVal val="#ppt_x"/>
                                          </p:val>
                                        </p:tav>
                                      </p:tavLst>
                                    </p:anim>
                                    <p:anim calcmode="lin" valueType="num">
                                      <p:cBhvr>
                                        <p:cTn id="52" dur="500" fill="hold"/>
                                        <p:tgtEl>
                                          <p:spTgt spid="133"/>
                                        </p:tgtEl>
                                        <p:attrNameLst>
                                          <p:attrName>ppt_y</p:attrName>
                                        </p:attrNameLst>
                                      </p:cBhvr>
                                      <p:tavLst>
                                        <p:tav tm="0">
                                          <p:val>
                                            <p:strVal val="#ppt_y+.1"/>
                                          </p:val>
                                        </p:tav>
                                        <p:tav tm="100000">
                                          <p:val>
                                            <p:strVal val="#ppt_y"/>
                                          </p:val>
                                        </p:tav>
                                      </p:tavLst>
                                    </p:anim>
                                  </p:childTnLst>
                                </p:cTn>
                              </p:par>
                              <p:par>
                                <p:cTn id="53" presetID="22" presetClass="entr" presetSubtype="8" fill="hold" nodeType="withEffect">
                                  <p:stCondLst>
                                    <p:cond delay="0"/>
                                  </p:stCondLst>
                                  <p:childTnLst>
                                    <p:set>
                                      <p:cBhvr>
                                        <p:cTn id="54" dur="1" fill="hold">
                                          <p:stCondLst>
                                            <p:cond delay="0"/>
                                          </p:stCondLst>
                                        </p:cTn>
                                        <p:tgtEl>
                                          <p:spTgt spid="145"/>
                                        </p:tgtEl>
                                        <p:attrNameLst>
                                          <p:attrName>style.visibility</p:attrName>
                                        </p:attrNameLst>
                                      </p:cBhvr>
                                      <p:to>
                                        <p:strVal val="visible"/>
                                      </p:to>
                                    </p:set>
                                    <p:animEffect transition="in" filter="wipe(left)">
                                      <p:cBhvr>
                                        <p:cTn id="55" dur="500"/>
                                        <p:tgtEl>
                                          <p:spTgt spid="145"/>
                                        </p:tgtEl>
                                      </p:cBhvr>
                                    </p:animEffect>
                                  </p:childTnLst>
                                </p:cTn>
                              </p:par>
                            </p:childTnLst>
                          </p:cTn>
                        </p:par>
                        <p:par>
                          <p:cTn id="56" fill="hold">
                            <p:stCondLst>
                              <p:cond delay="1500"/>
                            </p:stCondLst>
                            <p:childTnLst>
                              <p:par>
                                <p:cTn id="57" presetID="53" presetClass="entr" presetSubtype="16" fill="hold" grpId="0" nodeType="afterEffect">
                                  <p:stCondLst>
                                    <p:cond delay="0"/>
                                  </p:stCondLst>
                                  <p:childTnLst>
                                    <p:set>
                                      <p:cBhvr>
                                        <p:cTn id="58" dur="1" fill="hold">
                                          <p:stCondLst>
                                            <p:cond delay="0"/>
                                          </p:stCondLst>
                                        </p:cTn>
                                        <p:tgtEl>
                                          <p:spTgt spid="146"/>
                                        </p:tgtEl>
                                        <p:attrNameLst>
                                          <p:attrName>style.visibility</p:attrName>
                                        </p:attrNameLst>
                                      </p:cBhvr>
                                      <p:to>
                                        <p:strVal val="visible"/>
                                      </p:to>
                                    </p:set>
                                    <p:anim calcmode="lin" valueType="num">
                                      <p:cBhvr>
                                        <p:cTn id="59" dur="500" fill="hold"/>
                                        <p:tgtEl>
                                          <p:spTgt spid="146"/>
                                        </p:tgtEl>
                                        <p:attrNameLst>
                                          <p:attrName>ppt_w</p:attrName>
                                        </p:attrNameLst>
                                      </p:cBhvr>
                                      <p:tavLst>
                                        <p:tav tm="0">
                                          <p:val>
                                            <p:fltVal val="0"/>
                                          </p:val>
                                        </p:tav>
                                        <p:tav tm="100000">
                                          <p:val>
                                            <p:strVal val="#ppt_w"/>
                                          </p:val>
                                        </p:tav>
                                      </p:tavLst>
                                    </p:anim>
                                    <p:anim calcmode="lin" valueType="num">
                                      <p:cBhvr>
                                        <p:cTn id="60" dur="500" fill="hold"/>
                                        <p:tgtEl>
                                          <p:spTgt spid="146"/>
                                        </p:tgtEl>
                                        <p:attrNameLst>
                                          <p:attrName>ppt_h</p:attrName>
                                        </p:attrNameLst>
                                      </p:cBhvr>
                                      <p:tavLst>
                                        <p:tav tm="0">
                                          <p:val>
                                            <p:fltVal val="0"/>
                                          </p:val>
                                        </p:tav>
                                        <p:tav tm="100000">
                                          <p:val>
                                            <p:strVal val="#ppt_h"/>
                                          </p:val>
                                        </p:tav>
                                      </p:tavLst>
                                    </p:anim>
                                    <p:animEffect transition="in" filter="fade">
                                      <p:cBhvr>
                                        <p:cTn id="61" dur="500"/>
                                        <p:tgtEl>
                                          <p:spTgt spid="14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9"/>
                                        </p:tgtEl>
                                        <p:attrNameLst>
                                          <p:attrName>style.visibility</p:attrName>
                                        </p:attrNameLst>
                                      </p:cBhvr>
                                      <p:to>
                                        <p:strVal val="visible"/>
                                      </p:to>
                                    </p:set>
                                    <p:animEffect transition="in" filter="fade">
                                      <p:cBhvr>
                                        <p:cTn id="64" dur="500"/>
                                        <p:tgtEl>
                                          <p:spTgt spid="169"/>
                                        </p:tgtEl>
                                      </p:cBhvr>
                                    </p:animEffect>
                                  </p:childTnLst>
                                </p:cTn>
                              </p:par>
                            </p:childTnLst>
                          </p:cTn>
                        </p:par>
                        <p:par>
                          <p:cTn id="65" fill="hold">
                            <p:stCondLst>
                              <p:cond delay="2000"/>
                            </p:stCondLst>
                            <p:childTnLst>
                              <p:par>
                                <p:cTn id="66" presetID="22" presetClass="entr" presetSubtype="4" fill="hold" nodeType="after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wipe(down)">
                                      <p:cBhvr>
                                        <p:cTn id="68" dur="500"/>
                                        <p:tgtEl>
                                          <p:spTgt spid="9"/>
                                        </p:tgtEl>
                                      </p:cBhvr>
                                    </p:animEffect>
                                  </p:childTnLst>
                                </p:cTn>
                              </p:par>
                            </p:childTnLst>
                          </p:cTn>
                        </p:par>
                        <p:par>
                          <p:cTn id="69" fill="hold">
                            <p:stCondLst>
                              <p:cond delay="2500"/>
                            </p:stCondLst>
                            <p:childTnLst>
                              <p:par>
                                <p:cTn id="70" presetID="10" presetClass="entr" presetSubtype="0" fill="hold" grpId="0" nodeType="afterEffect">
                                  <p:stCondLst>
                                    <p:cond delay="0"/>
                                  </p:stCondLst>
                                  <p:childTnLst>
                                    <p:set>
                                      <p:cBhvr>
                                        <p:cTn id="71" dur="1" fill="hold">
                                          <p:stCondLst>
                                            <p:cond delay="0"/>
                                          </p:stCondLst>
                                        </p:cTn>
                                        <p:tgtEl>
                                          <p:spTgt spid="154"/>
                                        </p:tgtEl>
                                        <p:attrNameLst>
                                          <p:attrName>style.visibility</p:attrName>
                                        </p:attrNameLst>
                                      </p:cBhvr>
                                      <p:to>
                                        <p:strVal val="visible"/>
                                      </p:to>
                                    </p:set>
                                    <p:animEffect transition="in" filter="fade">
                                      <p:cBhvr>
                                        <p:cTn id="72" dur="500"/>
                                        <p:tgtEl>
                                          <p:spTgt spid="1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147"/>
                                        </p:tgtEl>
                                        <p:attrNameLst>
                                          <p:attrName>style.visibility</p:attrName>
                                        </p:attrNameLst>
                                      </p:cBhvr>
                                      <p:to>
                                        <p:strVal val="visible"/>
                                      </p:to>
                                    </p:set>
                                    <p:anim calcmode="lin" valueType="num">
                                      <p:cBhvr>
                                        <p:cTn id="79" dur="500" fill="hold"/>
                                        <p:tgtEl>
                                          <p:spTgt spid="147"/>
                                        </p:tgtEl>
                                        <p:attrNameLst>
                                          <p:attrName>ppt_w</p:attrName>
                                        </p:attrNameLst>
                                      </p:cBhvr>
                                      <p:tavLst>
                                        <p:tav tm="0">
                                          <p:val>
                                            <p:fltVal val="0"/>
                                          </p:val>
                                        </p:tav>
                                        <p:tav tm="100000">
                                          <p:val>
                                            <p:strVal val="#ppt_w"/>
                                          </p:val>
                                        </p:tav>
                                      </p:tavLst>
                                    </p:anim>
                                    <p:anim calcmode="lin" valueType="num">
                                      <p:cBhvr>
                                        <p:cTn id="80" dur="500" fill="hold"/>
                                        <p:tgtEl>
                                          <p:spTgt spid="147"/>
                                        </p:tgtEl>
                                        <p:attrNameLst>
                                          <p:attrName>ppt_h</p:attrName>
                                        </p:attrNameLst>
                                      </p:cBhvr>
                                      <p:tavLst>
                                        <p:tav tm="0">
                                          <p:val>
                                            <p:fltVal val="0"/>
                                          </p:val>
                                        </p:tav>
                                        <p:tav tm="100000">
                                          <p:val>
                                            <p:strVal val="#ppt_h"/>
                                          </p:val>
                                        </p:tav>
                                      </p:tavLst>
                                    </p:anim>
                                    <p:animEffect transition="in" filter="fade">
                                      <p:cBhvr>
                                        <p:cTn id="81" dur="500"/>
                                        <p:tgtEl>
                                          <p:spTgt spid="14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68"/>
                                        </p:tgtEl>
                                        <p:attrNameLst>
                                          <p:attrName>style.visibility</p:attrName>
                                        </p:attrNameLst>
                                      </p:cBhvr>
                                      <p:to>
                                        <p:strVal val="visible"/>
                                      </p:to>
                                    </p:set>
                                    <p:animEffect transition="in" filter="fade">
                                      <p:cBhvr>
                                        <p:cTn id="84" dur="500"/>
                                        <p:tgtEl>
                                          <p:spTgt spid="168"/>
                                        </p:tgtEl>
                                      </p:cBhvr>
                                    </p:animEffect>
                                  </p:childTnLst>
                                </p:cTn>
                              </p:par>
                            </p:childTnLst>
                          </p:cTn>
                        </p:par>
                        <p:par>
                          <p:cTn id="85" fill="hold">
                            <p:stCondLst>
                              <p:cond delay="3500"/>
                            </p:stCondLst>
                            <p:childTnLst>
                              <p:par>
                                <p:cTn id="86" presetID="22" presetClass="entr" presetSubtype="4" fill="hold"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childTnLst>
                          </p:cTn>
                        </p:par>
                        <p:par>
                          <p:cTn id="89" fill="hold">
                            <p:stCondLst>
                              <p:cond delay="4000"/>
                            </p:stCondLst>
                            <p:childTnLst>
                              <p:par>
                                <p:cTn id="90" presetID="10" presetClass="entr" presetSubtype="0" fill="hold" grpId="0" nodeType="afterEffect">
                                  <p:stCondLst>
                                    <p:cond delay="0"/>
                                  </p:stCondLst>
                                  <p:childTnLst>
                                    <p:set>
                                      <p:cBhvr>
                                        <p:cTn id="91" dur="1" fill="hold">
                                          <p:stCondLst>
                                            <p:cond delay="0"/>
                                          </p:stCondLst>
                                        </p:cTn>
                                        <p:tgtEl>
                                          <p:spTgt spid="155"/>
                                        </p:tgtEl>
                                        <p:attrNameLst>
                                          <p:attrName>style.visibility</p:attrName>
                                        </p:attrNameLst>
                                      </p:cBhvr>
                                      <p:to>
                                        <p:strVal val="visible"/>
                                      </p:to>
                                    </p:set>
                                    <p:animEffect transition="in" filter="fade">
                                      <p:cBhvr>
                                        <p:cTn id="92" dur="500"/>
                                        <p:tgtEl>
                                          <p:spTgt spid="15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3"/>
                                        </p:tgtEl>
                                        <p:attrNameLst>
                                          <p:attrName>style.visibility</p:attrName>
                                        </p:attrNameLst>
                                      </p:cBhvr>
                                      <p:to>
                                        <p:strVal val="visible"/>
                                      </p:to>
                                    </p:set>
                                    <p:animEffect transition="in" filter="fade">
                                      <p:cBhvr>
                                        <p:cTn id="95" dur="500"/>
                                        <p:tgtEl>
                                          <p:spTgt spid="43"/>
                                        </p:tgtEl>
                                      </p:cBhvr>
                                    </p:animEffect>
                                  </p:childTnLst>
                                </p:cTn>
                              </p:par>
                            </p:childTnLst>
                          </p:cTn>
                        </p:par>
                        <p:par>
                          <p:cTn id="96" fill="hold">
                            <p:stCondLst>
                              <p:cond delay="4500"/>
                            </p:stCondLst>
                            <p:childTnLst>
                              <p:par>
                                <p:cTn id="97" presetID="53" presetClass="entr" presetSubtype="16" fill="hold" grpId="0" nodeType="afterEffect">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cBhvr>
                                        <p:cTn id="99" dur="500" fill="hold"/>
                                        <p:tgtEl>
                                          <p:spTgt spid="148"/>
                                        </p:tgtEl>
                                        <p:attrNameLst>
                                          <p:attrName>ppt_w</p:attrName>
                                        </p:attrNameLst>
                                      </p:cBhvr>
                                      <p:tavLst>
                                        <p:tav tm="0">
                                          <p:val>
                                            <p:fltVal val="0"/>
                                          </p:val>
                                        </p:tav>
                                        <p:tav tm="100000">
                                          <p:val>
                                            <p:strVal val="#ppt_w"/>
                                          </p:val>
                                        </p:tav>
                                      </p:tavLst>
                                    </p:anim>
                                    <p:anim calcmode="lin" valueType="num">
                                      <p:cBhvr>
                                        <p:cTn id="100" dur="500" fill="hold"/>
                                        <p:tgtEl>
                                          <p:spTgt spid="148"/>
                                        </p:tgtEl>
                                        <p:attrNameLst>
                                          <p:attrName>ppt_h</p:attrName>
                                        </p:attrNameLst>
                                      </p:cBhvr>
                                      <p:tavLst>
                                        <p:tav tm="0">
                                          <p:val>
                                            <p:fltVal val="0"/>
                                          </p:val>
                                        </p:tav>
                                        <p:tav tm="100000">
                                          <p:val>
                                            <p:strVal val="#ppt_h"/>
                                          </p:val>
                                        </p:tav>
                                      </p:tavLst>
                                    </p:anim>
                                    <p:animEffect transition="in" filter="fade">
                                      <p:cBhvr>
                                        <p:cTn id="101" dur="500"/>
                                        <p:tgtEl>
                                          <p:spTgt spid="14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67"/>
                                        </p:tgtEl>
                                        <p:attrNameLst>
                                          <p:attrName>style.visibility</p:attrName>
                                        </p:attrNameLst>
                                      </p:cBhvr>
                                      <p:to>
                                        <p:strVal val="visible"/>
                                      </p:to>
                                    </p:set>
                                    <p:animEffect transition="in" filter="fade">
                                      <p:cBhvr>
                                        <p:cTn id="104" dur="500"/>
                                        <p:tgtEl>
                                          <p:spTgt spid="167"/>
                                        </p:tgtEl>
                                      </p:cBhvr>
                                    </p:animEffect>
                                  </p:childTnLst>
                                </p:cTn>
                              </p:par>
                            </p:childTnLst>
                          </p:cTn>
                        </p:par>
                        <p:par>
                          <p:cTn id="105" fill="hold">
                            <p:stCondLst>
                              <p:cond delay="5000"/>
                            </p:stCondLst>
                            <p:childTnLst>
                              <p:par>
                                <p:cTn id="106" presetID="22" presetClass="entr" presetSubtype="4" fill="hold" nodeType="afterEffect">
                                  <p:stCondLst>
                                    <p:cond delay="0"/>
                                  </p:stCondLst>
                                  <p:childTnLst>
                                    <p:set>
                                      <p:cBhvr>
                                        <p:cTn id="107" dur="1" fill="hold">
                                          <p:stCondLst>
                                            <p:cond delay="0"/>
                                          </p:stCondLst>
                                        </p:cTn>
                                        <p:tgtEl>
                                          <p:spTgt spid="10"/>
                                        </p:tgtEl>
                                        <p:attrNameLst>
                                          <p:attrName>style.visibility</p:attrName>
                                        </p:attrNameLst>
                                      </p:cBhvr>
                                      <p:to>
                                        <p:strVal val="visible"/>
                                      </p:to>
                                    </p:set>
                                    <p:animEffect transition="in" filter="wipe(down)">
                                      <p:cBhvr>
                                        <p:cTn id="108" dur="500"/>
                                        <p:tgtEl>
                                          <p:spTgt spid="10"/>
                                        </p:tgtEl>
                                      </p:cBhvr>
                                    </p:animEffect>
                                  </p:childTnLst>
                                </p:cTn>
                              </p:par>
                            </p:childTnLst>
                          </p:cTn>
                        </p:par>
                        <p:par>
                          <p:cTn id="109" fill="hold">
                            <p:stCondLst>
                              <p:cond delay="5500"/>
                            </p:stCondLst>
                            <p:childTnLst>
                              <p:par>
                                <p:cTn id="110" presetID="10" presetClass="entr" presetSubtype="0" fill="hold" grpId="0" nodeType="afterEffect">
                                  <p:stCondLst>
                                    <p:cond delay="0"/>
                                  </p:stCondLst>
                                  <p:childTnLst>
                                    <p:set>
                                      <p:cBhvr>
                                        <p:cTn id="111" dur="1" fill="hold">
                                          <p:stCondLst>
                                            <p:cond delay="0"/>
                                          </p:stCondLst>
                                        </p:cTn>
                                        <p:tgtEl>
                                          <p:spTgt spid="156"/>
                                        </p:tgtEl>
                                        <p:attrNameLst>
                                          <p:attrName>style.visibility</p:attrName>
                                        </p:attrNameLst>
                                      </p:cBhvr>
                                      <p:to>
                                        <p:strVal val="visible"/>
                                      </p:to>
                                    </p:set>
                                    <p:animEffect transition="in" filter="fade">
                                      <p:cBhvr>
                                        <p:cTn id="112" dur="500"/>
                                        <p:tgtEl>
                                          <p:spTgt spid="15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56"/>
                                        </p:tgtEl>
                                        <p:attrNameLst>
                                          <p:attrName>style.visibility</p:attrName>
                                        </p:attrNameLst>
                                      </p:cBhvr>
                                      <p:to>
                                        <p:strVal val="visible"/>
                                      </p:to>
                                    </p:set>
                                    <p:animEffect transition="in" filter="fade">
                                      <p:cBhvr>
                                        <p:cTn id="115" dur="500"/>
                                        <p:tgtEl>
                                          <p:spTgt spid="56"/>
                                        </p:tgtEl>
                                      </p:cBhvr>
                                    </p:animEffect>
                                  </p:childTnLst>
                                </p:cTn>
                              </p:par>
                            </p:childTnLst>
                          </p:cTn>
                        </p:par>
                        <p:par>
                          <p:cTn id="116" fill="hold">
                            <p:stCondLst>
                              <p:cond delay="6000"/>
                            </p:stCondLst>
                            <p:childTnLst>
                              <p:par>
                                <p:cTn id="117" presetID="53" presetClass="entr" presetSubtype="16" fill="hold" grpId="0" nodeType="afterEffect">
                                  <p:stCondLst>
                                    <p:cond delay="0"/>
                                  </p:stCondLst>
                                  <p:childTnLst>
                                    <p:set>
                                      <p:cBhvr>
                                        <p:cTn id="118" dur="1" fill="hold">
                                          <p:stCondLst>
                                            <p:cond delay="0"/>
                                          </p:stCondLst>
                                        </p:cTn>
                                        <p:tgtEl>
                                          <p:spTgt spid="149"/>
                                        </p:tgtEl>
                                        <p:attrNameLst>
                                          <p:attrName>style.visibility</p:attrName>
                                        </p:attrNameLst>
                                      </p:cBhvr>
                                      <p:to>
                                        <p:strVal val="visible"/>
                                      </p:to>
                                    </p:set>
                                    <p:anim calcmode="lin" valueType="num">
                                      <p:cBhvr>
                                        <p:cTn id="119" dur="500" fill="hold"/>
                                        <p:tgtEl>
                                          <p:spTgt spid="149"/>
                                        </p:tgtEl>
                                        <p:attrNameLst>
                                          <p:attrName>ppt_w</p:attrName>
                                        </p:attrNameLst>
                                      </p:cBhvr>
                                      <p:tavLst>
                                        <p:tav tm="0">
                                          <p:val>
                                            <p:fltVal val="0"/>
                                          </p:val>
                                        </p:tav>
                                        <p:tav tm="100000">
                                          <p:val>
                                            <p:strVal val="#ppt_w"/>
                                          </p:val>
                                        </p:tav>
                                      </p:tavLst>
                                    </p:anim>
                                    <p:anim calcmode="lin" valueType="num">
                                      <p:cBhvr>
                                        <p:cTn id="120" dur="500" fill="hold"/>
                                        <p:tgtEl>
                                          <p:spTgt spid="149"/>
                                        </p:tgtEl>
                                        <p:attrNameLst>
                                          <p:attrName>ppt_h</p:attrName>
                                        </p:attrNameLst>
                                      </p:cBhvr>
                                      <p:tavLst>
                                        <p:tav tm="0">
                                          <p:val>
                                            <p:fltVal val="0"/>
                                          </p:val>
                                        </p:tav>
                                        <p:tav tm="100000">
                                          <p:val>
                                            <p:strVal val="#ppt_h"/>
                                          </p:val>
                                        </p:tav>
                                      </p:tavLst>
                                    </p:anim>
                                    <p:animEffect transition="in" filter="fade">
                                      <p:cBhvr>
                                        <p:cTn id="121" dur="500"/>
                                        <p:tgtEl>
                                          <p:spTgt spid="14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66"/>
                                        </p:tgtEl>
                                        <p:attrNameLst>
                                          <p:attrName>style.visibility</p:attrName>
                                        </p:attrNameLst>
                                      </p:cBhvr>
                                      <p:to>
                                        <p:strVal val="visible"/>
                                      </p:to>
                                    </p:set>
                                    <p:animEffect transition="in" filter="fade">
                                      <p:cBhvr>
                                        <p:cTn id="124" dur="500"/>
                                        <p:tgtEl>
                                          <p:spTgt spid="166"/>
                                        </p:tgtEl>
                                      </p:cBhvr>
                                    </p:animEffect>
                                  </p:childTnLst>
                                </p:cTn>
                              </p:par>
                            </p:childTnLst>
                          </p:cTn>
                        </p:par>
                        <p:par>
                          <p:cTn id="125" fill="hold">
                            <p:stCondLst>
                              <p:cond delay="6500"/>
                            </p:stCondLst>
                            <p:childTnLst>
                              <p:par>
                                <p:cTn id="126" presetID="22" presetClass="entr" presetSubtype="4" fill="hold" nodeType="afterEffect">
                                  <p:stCondLst>
                                    <p:cond delay="0"/>
                                  </p:stCondLst>
                                  <p:childTnLst>
                                    <p:set>
                                      <p:cBhvr>
                                        <p:cTn id="127" dur="1" fill="hold">
                                          <p:stCondLst>
                                            <p:cond delay="0"/>
                                          </p:stCondLst>
                                        </p:cTn>
                                        <p:tgtEl>
                                          <p:spTgt spid="5"/>
                                        </p:tgtEl>
                                        <p:attrNameLst>
                                          <p:attrName>style.visibility</p:attrName>
                                        </p:attrNameLst>
                                      </p:cBhvr>
                                      <p:to>
                                        <p:strVal val="visible"/>
                                      </p:to>
                                    </p:set>
                                    <p:animEffect transition="in" filter="wipe(down)">
                                      <p:cBhvr>
                                        <p:cTn id="128" dur="500"/>
                                        <p:tgtEl>
                                          <p:spTgt spid="5"/>
                                        </p:tgtEl>
                                      </p:cBhvr>
                                    </p:animEffect>
                                  </p:childTnLst>
                                </p:cTn>
                              </p:par>
                            </p:childTnLst>
                          </p:cTn>
                        </p:par>
                        <p:par>
                          <p:cTn id="129" fill="hold">
                            <p:stCondLst>
                              <p:cond delay="7000"/>
                            </p:stCondLst>
                            <p:childTnLst>
                              <p:par>
                                <p:cTn id="130" presetID="10" presetClass="entr" presetSubtype="0" fill="hold" grpId="0" nodeType="afterEffect">
                                  <p:stCondLst>
                                    <p:cond delay="0"/>
                                  </p:stCondLst>
                                  <p:childTnLst>
                                    <p:set>
                                      <p:cBhvr>
                                        <p:cTn id="131" dur="1" fill="hold">
                                          <p:stCondLst>
                                            <p:cond delay="0"/>
                                          </p:stCondLst>
                                        </p:cTn>
                                        <p:tgtEl>
                                          <p:spTgt spid="157"/>
                                        </p:tgtEl>
                                        <p:attrNameLst>
                                          <p:attrName>style.visibility</p:attrName>
                                        </p:attrNameLst>
                                      </p:cBhvr>
                                      <p:to>
                                        <p:strVal val="visible"/>
                                      </p:to>
                                    </p:set>
                                    <p:animEffect transition="in" filter="fade">
                                      <p:cBhvr>
                                        <p:cTn id="132" dur="500"/>
                                        <p:tgtEl>
                                          <p:spTgt spid="157"/>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0"/>
                                        </p:tgtEl>
                                        <p:attrNameLst>
                                          <p:attrName>style.visibility</p:attrName>
                                        </p:attrNameLst>
                                      </p:cBhvr>
                                      <p:to>
                                        <p:strVal val="visible"/>
                                      </p:to>
                                    </p:set>
                                    <p:animEffect transition="in" filter="fade">
                                      <p:cBhvr>
                                        <p:cTn id="135" dur="500"/>
                                        <p:tgtEl>
                                          <p:spTgt spid="70"/>
                                        </p:tgtEl>
                                      </p:cBhvr>
                                    </p:animEffect>
                                  </p:childTnLst>
                                </p:cTn>
                              </p:par>
                            </p:childTnLst>
                          </p:cTn>
                        </p:par>
                        <p:par>
                          <p:cTn id="136" fill="hold">
                            <p:stCondLst>
                              <p:cond delay="7500"/>
                            </p:stCondLst>
                            <p:childTnLst>
                              <p:par>
                                <p:cTn id="137" presetID="53" presetClass="entr" presetSubtype="16"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 calcmode="lin" valueType="num">
                                      <p:cBhvr>
                                        <p:cTn id="139" dur="500" fill="hold"/>
                                        <p:tgtEl>
                                          <p:spTgt spid="150"/>
                                        </p:tgtEl>
                                        <p:attrNameLst>
                                          <p:attrName>ppt_w</p:attrName>
                                        </p:attrNameLst>
                                      </p:cBhvr>
                                      <p:tavLst>
                                        <p:tav tm="0">
                                          <p:val>
                                            <p:fltVal val="0"/>
                                          </p:val>
                                        </p:tav>
                                        <p:tav tm="100000">
                                          <p:val>
                                            <p:strVal val="#ppt_w"/>
                                          </p:val>
                                        </p:tav>
                                      </p:tavLst>
                                    </p:anim>
                                    <p:anim calcmode="lin" valueType="num">
                                      <p:cBhvr>
                                        <p:cTn id="140" dur="500" fill="hold"/>
                                        <p:tgtEl>
                                          <p:spTgt spid="150"/>
                                        </p:tgtEl>
                                        <p:attrNameLst>
                                          <p:attrName>ppt_h</p:attrName>
                                        </p:attrNameLst>
                                      </p:cBhvr>
                                      <p:tavLst>
                                        <p:tav tm="0">
                                          <p:val>
                                            <p:fltVal val="0"/>
                                          </p:val>
                                        </p:tav>
                                        <p:tav tm="100000">
                                          <p:val>
                                            <p:strVal val="#ppt_h"/>
                                          </p:val>
                                        </p:tav>
                                      </p:tavLst>
                                    </p:anim>
                                    <p:animEffect transition="in" filter="fade">
                                      <p:cBhvr>
                                        <p:cTn id="141" dur="500"/>
                                        <p:tgtEl>
                                          <p:spTgt spid="150"/>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65"/>
                                        </p:tgtEl>
                                        <p:attrNameLst>
                                          <p:attrName>style.visibility</p:attrName>
                                        </p:attrNameLst>
                                      </p:cBhvr>
                                      <p:to>
                                        <p:strVal val="visible"/>
                                      </p:to>
                                    </p:set>
                                    <p:animEffect transition="in" filter="fade">
                                      <p:cBhvr>
                                        <p:cTn id="144" dur="500"/>
                                        <p:tgtEl>
                                          <p:spTgt spid="165"/>
                                        </p:tgtEl>
                                      </p:cBhvr>
                                    </p:animEffect>
                                  </p:childTnLst>
                                </p:cTn>
                              </p:par>
                            </p:childTnLst>
                          </p:cTn>
                        </p:par>
                        <p:par>
                          <p:cTn id="145" fill="hold">
                            <p:stCondLst>
                              <p:cond delay="8000"/>
                            </p:stCondLst>
                            <p:childTnLst>
                              <p:par>
                                <p:cTn id="146" presetID="22" presetClass="entr" presetSubtype="4" fill="hold" nodeType="afterEffect">
                                  <p:stCondLst>
                                    <p:cond delay="0"/>
                                  </p:stCondLst>
                                  <p:childTnLst>
                                    <p:set>
                                      <p:cBhvr>
                                        <p:cTn id="147" dur="1" fill="hold">
                                          <p:stCondLst>
                                            <p:cond delay="0"/>
                                          </p:stCondLst>
                                        </p:cTn>
                                        <p:tgtEl>
                                          <p:spTgt spid="83"/>
                                        </p:tgtEl>
                                        <p:attrNameLst>
                                          <p:attrName>style.visibility</p:attrName>
                                        </p:attrNameLst>
                                      </p:cBhvr>
                                      <p:to>
                                        <p:strVal val="visible"/>
                                      </p:to>
                                    </p:set>
                                    <p:animEffect transition="in" filter="wipe(down)">
                                      <p:cBhvr>
                                        <p:cTn id="148" dur="500"/>
                                        <p:tgtEl>
                                          <p:spTgt spid="83"/>
                                        </p:tgtEl>
                                      </p:cBhvr>
                                    </p:animEffect>
                                  </p:childTnLst>
                                </p:cTn>
                              </p:par>
                            </p:childTnLst>
                          </p:cTn>
                        </p:par>
                        <p:par>
                          <p:cTn id="149" fill="hold">
                            <p:stCondLst>
                              <p:cond delay="8500"/>
                            </p:stCondLst>
                            <p:childTnLst>
                              <p:par>
                                <p:cTn id="150" presetID="10" presetClass="entr" presetSubtype="0" fill="hold" grpId="0" nodeType="afterEffect">
                                  <p:stCondLst>
                                    <p:cond delay="0"/>
                                  </p:stCondLst>
                                  <p:childTnLst>
                                    <p:set>
                                      <p:cBhvr>
                                        <p:cTn id="151" dur="1" fill="hold">
                                          <p:stCondLst>
                                            <p:cond delay="0"/>
                                          </p:stCondLst>
                                        </p:cTn>
                                        <p:tgtEl>
                                          <p:spTgt spid="158"/>
                                        </p:tgtEl>
                                        <p:attrNameLst>
                                          <p:attrName>style.visibility</p:attrName>
                                        </p:attrNameLst>
                                      </p:cBhvr>
                                      <p:to>
                                        <p:strVal val="visible"/>
                                      </p:to>
                                    </p:set>
                                    <p:animEffect transition="in" filter="fade">
                                      <p:cBhvr>
                                        <p:cTn id="152" dur="500"/>
                                        <p:tgtEl>
                                          <p:spTgt spid="158"/>
                                        </p:tgtEl>
                                      </p:cBhvr>
                                    </p:animEffect>
                                  </p:childTnLst>
                                </p:cTn>
                              </p:par>
                            </p:childTnLst>
                          </p:cTn>
                        </p:par>
                        <p:par>
                          <p:cTn id="153" fill="hold">
                            <p:stCondLst>
                              <p:cond delay="9000"/>
                            </p:stCondLst>
                            <p:childTnLst>
                              <p:par>
                                <p:cTn id="154" presetID="53" presetClass="entr" presetSubtype="16" fill="hold" grpId="0" nodeType="afterEffect">
                                  <p:stCondLst>
                                    <p:cond delay="0"/>
                                  </p:stCondLst>
                                  <p:childTnLst>
                                    <p:set>
                                      <p:cBhvr>
                                        <p:cTn id="155" dur="1" fill="hold">
                                          <p:stCondLst>
                                            <p:cond delay="0"/>
                                          </p:stCondLst>
                                        </p:cTn>
                                        <p:tgtEl>
                                          <p:spTgt spid="151"/>
                                        </p:tgtEl>
                                        <p:attrNameLst>
                                          <p:attrName>style.visibility</p:attrName>
                                        </p:attrNameLst>
                                      </p:cBhvr>
                                      <p:to>
                                        <p:strVal val="visible"/>
                                      </p:to>
                                    </p:set>
                                    <p:anim calcmode="lin" valueType="num">
                                      <p:cBhvr>
                                        <p:cTn id="156" dur="500" fill="hold"/>
                                        <p:tgtEl>
                                          <p:spTgt spid="151"/>
                                        </p:tgtEl>
                                        <p:attrNameLst>
                                          <p:attrName>ppt_w</p:attrName>
                                        </p:attrNameLst>
                                      </p:cBhvr>
                                      <p:tavLst>
                                        <p:tav tm="0">
                                          <p:val>
                                            <p:fltVal val="0"/>
                                          </p:val>
                                        </p:tav>
                                        <p:tav tm="100000">
                                          <p:val>
                                            <p:strVal val="#ppt_w"/>
                                          </p:val>
                                        </p:tav>
                                      </p:tavLst>
                                    </p:anim>
                                    <p:anim calcmode="lin" valueType="num">
                                      <p:cBhvr>
                                        <p:cTn id="157" dur="500" fill="hold"/>
                                        <p:tgtEl>
                                          <p:spTgt spid="151"/>
                                        </p:tgtEl>
                                        <p:attrNameLst>
                                          <p:attrName>ppt_h</p:attrName>
                                        </p:attrNameLst>
                                      </p:cBhvr>
                                      <p:tavLst>
                                        <p:tav tm="0">
                                          <p:val>
                                            <p:fltVal val="0"/>
                                          </p:val>
                                        </p:tav>
                                        <p:tav tm="100000">
                                          <p:val>
                                            <p:strVal val="#ppt_h"/>
                                          </p:val>
                                        </p:tav>
                                      </p:tavLst>
                                    </p:anim>
                                    <p:animEffect transition="in" filter="fade">
                                      <p:cBhvr>
                                        <p:cTn id="158" dur="500"/>
                                        <p:tgtEl>
                                          <p:spTgt spid="15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64"/>
                                        </p:tgtEl>
                                        <p:attrNameLst>
                                          <p:attrName>style.visibility</p:attrName>
                                        </p:attrNameLst>
                                      </p:cBhvr>
                                      <p:to>
                                        <p:strVal val="visible"/>
                                      </p:to>
                                    </p:set>
                                    <p:animEffect transition="in" filter="fade">
                                      <p:cBhvr>
                                        <p:cTn id="161" dur="500"/>
                                        <p:tgtEl>
                                          <p:spTgt spid="164"/>
                                        </p:tgtEl>
                                      </p:cBhvr>
                                    </p:animEffect>
                                  </p:childTnLst>
                                </p:cTn>
                              </p:par>
                            </p:childTnLst>
                          </p:cTn>
                        </p:par>
                        <p:par>
                          <p:cTn id="162" fill="hold">
                            <p:stCondLst>
                              <p:cond delay="9500"/>
                            </p:stCondLst>
                            <p:childTnLst>
                              <p:par>
                                <p:cTn id="163" presetID="22" presetClass="entr" presetSubtype="4" fill="hold" nodeType="afterEffect">
                                  <p:stCondLst>
                                    <p:cond delay="0"/>
                                  </p:stCondLst>
                                  <p:childTnLst>
                                    <p:set>
                                      <p:cBhvr>
                                        <p:cTn id="164" dur="1" fill="hold">
                                          <p:stCondLst>
                                            <p:cond delay="0"/>
                                          </p:stCondLst>
                                        </p:cTn>
                                        <p:tgtEl>
                                          <p:spTgt spid="4"/>
                                        </p:tgtEl>
                                        <p:attrNameLst>
                                          <p:attrName>style.visibility</p:attrName>
                                        </p:attrNameLst>
                                      </p:cBhvr>
                                      <p:to>
                                        <p:strVal val="visible"/>
                                      </p:to>
                                    </p:set>
                                    <p:animEffect transition="in" filter="wipe(down)">
                                      <p:cBhvr>
                                        <p:cTn id="165" dur="500"/>
                                        <p:tgtEl>
                                          <p:spTgt spid="4"/>
                                        </p:tgtEl>
                                      </p:cBhvr>
                                    </p:animEffect>
                                  </p:childTnLst>
                                </p:cTn>
                              </p:par>
                            </p:childTnLst>
                          </p:cTn>
                        </p:par>
                        <p:par>
                          <p:cTn id="166" fill="hold">
                            <p:stCondLst>
                              <p:cond delay="10000"/>
                            </p:stCondLst>
                            <p:childTnLst>
                              <p:par>
                                <p:cTn id="167" presetID="10" presetClass="entr" presetSubtype="0" fill="hold" grpId="0" nodeType="afterEffect">
                                  <p:stCondLst>
                                    <p:cond delay="0"/>
                                  </p:stCondLst>
                                  <p:childTnLst>
                                    <p:set>
                                      <p:cBhvr>
                                        <p:cTn id="168" dur="1" fill="hold">
                                          <p:stCondLst>
                                            <p:cond delay="0"/>
                                          </p:stCondLst>
                                        </p:cTn>
                                        <p:tgtEl>
                                          <p:spTgt spid="160"/>
                                        </p:tgtEl>
                                        <p:attrNameLst>
                                          <p:attrName>style.visibility</p:attrName>
                                        </p:attrNameLst>
                                      </p:cBhvr>
                                      <p:to>
                                        <p:strVal val="visible"/>
                                      </p:to>
                                    </p:set>
                                    <p:animEffect transition="in" filter="fade">
                                      <p:cBhvr>
                                        <p:cTn id="169" dur="500"/>
                                        <p:tgtEl>
                                          <p:spTgt spid="160"/>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114"/>
                                        </p:tgtEl>
                                        <p:attrNameLst>
                                          <p:attrName>style.visibility</p:attrName>
                                        </p:attrNameLst>
                                      </p:cBhvr>
                                      <p:to>
                                        <p:strVal val="visible"/>
                                      </p:to>
                                    </p:set>
                                    <p:animEffect transition="in" filter="fade">
                                      <p:cBhvr>
                                        <p:cTn id="172" dur="500"/>
                                        <p:tgtEl>
                                          <p:spTgt spid="114"/>
                                        </p:tgtEl>
                                      </p:cBhvr>
                                    </p:animEffect>
                                  </p:childTnLst>
                                </p:cTn>
                              </p:par>
                            </p:childTnLst>
                          </p:cTn>
                        </p:par>
                        <p:par>
                          <p:cTn id="173" fill="hold">
                            <p:stCondLst>
                              <p:cond delay="10500"/>
                            </p:stCondLst>
                            <p:childTnLst>
                              <p:par>
                                <p:cTn id="174" presetID="53" presetClass="entr" presetSubtype="16" fill="hold" grpId="0" nodeType="afterEffect">
                                  <p:stCondLst>
                                    <p:cond delay="0"/>
                                  </p:stCondLst>
                                  <p:childTnLst>
                                    <p:set>
                                      <p:cBhvr>
                                        <p:cTn id="175" dur="1" fill="hold">
                                          <p:stCondLst>
                                            <p:cond delay="0"/>
                                          </p:stCondLst>
                                        </p:cTn>
                                        <p:tgtEl>
                                          <p:spTgt spid="152"/>
                                        </p:tgtEl>
                                        <p:attrNameLst>
                                          <p:attrName>style.visibility</p:attrName>
                                        </p:attrNameLst>
                                      </p:cBhvr>
                                      <p:to>
                                        <p:strVal val="visible"/>
                                      </p:to>
                                    </p:set>
                                    <p:anim calcmode="lin" valueType="num">
                                      <p:cBhvr>
                                        <p:cTn id="176" dur="500" fill="hold"/>
                                        <p:tgtEl>
                                          <p:spTgt spid="152"/>
                                        </p:tgtEl>
                                        <p:attrNameLst>
                                          <p:attrName>ppt_w</p:attrName>
                                        </p:attrNameLst>
                                      </p:cBhvr>
                                      <p:tavLst>
                                        <p:tav tm="0">
                                          <p:val>
                                            <p:fltVal val="0"/>
                                          </p:val>
                                        </p:tav>
                                        <p:tav tm="100000">
                                          <p:val>
                                            <p:strVal val="#ppt_w"/>
                                          </p:val>
                                        </p:tav>
                                      </p:tavLst>
                                    </p:anim>
                                    <p:anim calcmode="lin" valueType="num">
                                      <p:cBhvr>
                                        <p:cTn id="177" dur="500" fill="hold"/>
                                        <p:tgtEl>
                                          <p:spTgt spid="152"/>
                                        </p:tgtEl>
                                        <p:attrNameLst>
                                          <p:attrName>ppt_h</p:attrName>
                                        </p:attrNameLst>
                                      </p:cBhvr>
                                      <p:tavLst>
                                        <p:tav tm="0">
                                          <p:val>
                                            <p:fltVal val="0"/>
                                          </p:val>
                                        </p:tav>
                                        <p:tav tm="100000">
                                          <p:val>
                                            <p:strVal val="#ppt_h"/>
                                          </p:val>
                                        </p:tav>
                                      </p:tavLst>
                                    </p:anim>
                                    <p:animEffect transition="in" filter="fade">
                                      <p:cBhvr>
                                        <p:cTn id="178" dur="500"/>
                                        <p:tgtEl>
                                          <p:spTgt spid="152"/>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163"/>
                                        </p:tgtEl>
                                        <p:attrNameLst>
                                          <p:attrName>style.visibility</p:attrName>
                                        </p:attrNameLst>
                                      </p:cBhvr>
                                      <p:to>
                                        <p:strVal val="visible"/>
                                      </p:to>
                                    </p:set>
                                    <p:animEffect transition="in" filter="fade">
                                      <p:cBhvr>
                                        <p:cTn id="181" dur="500"/>
                                        <p:tgtEl>
                                          <p:spTgt spid="163"/>
                                        </p:tgtEl>
                                      </p:cBhvr>
                                    </p:animEffect>
                                  </p:childTnLst>
                                </p:cTn>
                              </p:par>
                            </p:childTnLst>
                          </p:cTn>
                        </p:par>
                        <p:par>
                          <p:cTn id="182" fill="hold">
                            <p:stCondLst>
                              <p:cond delay="11000"/>
                            </p:stCondLst>
                            <p:childTnLst>
                              <p:par>
                                <p:cTn id="183" presetID="22" presetClass="entr" presetSubtype="4" fill="hold" nodeType="afterEffect">
                                  <p:stCondLst>
                                    <p:cond delay="0"/>
                                  </p:stCondLst>
                                  <p:childTnLst>
                                    <p:set>
                                      <p:cBhvr>
                                        <p:cTn id="184" dur="1" fill="hold">
                                          <p:stCondLst>
                                            <p:cond delay="0"/>
                                          </p:stCondLst>
                                        </p:cTn>
                                        <p:tgtEl>
                                          <p:spTgt spid="3"/>
                                        </p:tgtEl>
                                        <p:attrNameLst>
                                          <p:attrName>style.visibility</p:attrName>
                                        </p:attrNameLst>
                                      </p:cBhvr>
                                      <p:to>
                                        <p:strVal val="visible"/>
                                      </p:to>
                                    </p:set>
                                    <p:animEffect transition="in" filter="wipe(down)">
                                      <p:cBhvr>
                                        <p:cTn id="185" dur="500"/>
                                        <p:tgtEl>
                                          <p:spTgt spid="3"/>
                                        </p:tgtEl>
                                      </p:cBhvr>
                                    </p:animEffect>
                                  </p:childTnLst>
                                </p:cTn>
                              </p:par>
                            </p:childTnLst>
                          </p:cTn>
                        </p:par>
                        <p:par>
                          <p:cTn id="186" fill="hold">
                            <p:stCondLst>
                              <p:cond delay="11500"/>
                            </p:stCondLst>
                            <p:childTnLst>
                              <p:par>
                                <p:cTn id="187" presetID="10" presetClass="entr" presetSubtype="0" fill="hold" grpId="0" nodeType="afterEffect">
                                  <p:stCondLst>
                                    <p:cond delay="0"/>
                                  </p:stCondLst>
                                  <p:childTnLst>
                                    <p:set>
                                      <p:cBhvr>
                                        <p:cTn id="188" dur="1" fill="hold">
                                          <p:stCondLst>
                                            <p:cond delay="0"/>
                                          </p:stCondLst>
                                        </p:cTn>
                                        <p:tgtEl>
                                          <p:spTgt spid="159"/>
                                        </p:tgtEl>
                                        <p:attrNameLst>
                                          <p:attrName>style.visibility</p:attrName>
                                        </p:attrNameLst>
                                      </p:cBhvr>
                                      <p:to>
                                        <p:strVal val="visible"/>
                                      </p:to>
                                    </p:set>
                                    <p:animEffect transition="in" filter="fade">
                                      <p:cBhvr>
                                        <p:cTn id="189" dur="500"/>
                                        <p:tgtEl>
                                          <p:spTgt spid="159"/>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27"/>
                                        </p:tgtEl>
                                        <p:attrNameLst>
                                          <p:attrName>style.visibility</p:attrName>
                                        </p:attrNameLst>
                                      </p:cBhvr>
                                      <p:to>
                                        <p:strVal val="visible"/>
                                      </p:to>
                                    </p:set>
                                    <p:animEffect transition="in" filter="fade">
                                      <p:cBhvr>
                                        <p:cTn id="192" dur="500"/>
                                        <p:tgtEl>
                                          <p:spTgt spid="127"/>
                                        </p:tgtEl>
                                      </p:cBhvr>
                                    </p:animEffect>
                                  </p:childTnLst>
                                </p:cTn>
                              </p:par>
                            </p:childTnLst>
                          </p:cTn>
                        </p:par>
                        <p:par>
                          <p:cTn id="193" fill="hold">
                            <p:stCondLst>
                              <p:cond delay="12000"/>
                            </p:stCondLst>
                            <p:childTnLst>
                              <p:par>
                                <p:cTn id="194" presetID="53" presetClass="entr" presetSubtype="16" fill="hold" grpId="0" nodeType="afterEffect">
                                  <p:stCondLst>
                                    <p:cond delay="0"/>
                                  </p:stCondLst>
                                  <p:childTnLst>
                                    <p:set>
                                      <p:cBhvr>
                                        <p:cTn id="195" dur="1" fill="hold">
                                          <p:stCondLst>
                                            <p:cond delay="0"/>
                                          </p:stCondLst>
                                        </p:cTn>
                                        <p:tgtEl>
                                          <p:spTgt spid="153"/>
                                        </p:tgtEl>
                                        <p:attrNameLst>
                                          <p:attrName>style.visibility</p:attrName>
                                        </p:attrNameLst>
                                      </p:cBhvr>
                                      <p:to>
                                        <p:strVal val="visible"/>
                                      </p:to>
                                    </p:set>
                                    <p:anim calcmode="lin" valueType="num">
                                      <p:cBhvr>
                                        <p:cTn id="196" dur="500" fill="hold"/>
                                        <p:tgtEl>
                                          <p:spTgt spid="153"/>
                                        </p:tgtEl>
                                        <p:attrNameLst>
                                          <p:attrName>ppt_w</p:attrName>
                                        </p:attrNameLst>
                                      </p:cBhvr>
                                      <p:tavLst>
                                        <p:tav tm="0">
                                          <p:val>
                                            <p:fltVal val="0"/>
                                          </p:val>
                                        </p:tav>
                                        <p:tav tm="100000">
                                          <p:val>
                                            <p:strVal val="#ppt_w"/>
                                          </p:val>
                                        </p:tav>
                                      </p:tavLst>
                                    </p:anim>
                                    <p:anim calcmode="lin" valueType="num">
                                      <p:cBhvr>
                                        <p:cTn id="197" dur="500" fill="hold"/>
                                        <p:tgtEl>
                                          <p:spTgt spid="153"/>
                                        </p:tgtEl>
                                        <p:attrNameLst>
                                          <p:attrName>ppt_h</p:attrName>
                                        </p:attrNameLst>
                                      </p:cBhvr>
                                      <p:tavLst>
                                        <p:tav tm="0">
                                          <p:val>
                                            <p:fltVal val="0"/>
                                          </p:val>
                                        </p:tav>
                                        <p:tav tm="100000">
                                          <p:val>
                                            <p:strVal val="#ppt_h"/>
                                          </p:val>
                                        </p:tav>
                                      </p:tavLst>
                                    </p:anim>
                                    <p:animEffect transition="in" filter="fade">
                                      <p:cBhvr>
                                        <p:cTn id="198" dur="500"/>
                                        <p:tgtEl>
                                          <p:spTgt spid="153"/>
                                        </p:tgtEl>
                                      </p:cBhvr>
                                    </p:animEffect>
                                  </p:childTnLst>
                                </p:cTn>
                              </p:par>
                              <p:par>
                                <p:cTn id="199" presetID="22" presetClass="entr" presetSubtype="4" fill="hold" grpId="0" nodeType="withEffect">
                                  <p:stCondLst>
                                    <p:cond delay="0"/>
                                  </p:stCondLst>
                                  <p:childTnLst>
                                    <p:set>
                                      <p:cBhvr>
                                        <p:cTn id="200" dur="1" fill="hold">
                                          <p:stCondLst>
                                            <p:cond delay="0"/>
                                          </p:stCondLst>
                                        </p:cTn>
                                        <p:tgtEl>
                                          <p:spTgt spid="162"/>
                                        </p:tgtEl>
                                        <p:attrNameLst>
                                          <p:attrName>style.visibility</p:attrName>
                                        </p:attrNameLst>
                                      </p:cBhvr>
                                      <p:to>
                                        <p:strVal val="visible"/>
                                      </p:to>
                                    </p:set>
                                    <p:animEffect transition="in" filter="wipe(down)">
                                      <p:cBhvr>
                                        <p:cTn id="201" dur="500"/>
                                        <p:tgtEl>
                                          <p:spTgt spid="162"/>
                                        </p:tgtEl>
                                      </p:cBhvr>
                                    </p:animEffect>
                                  </p:childTnLst>
                                </p:cTn>
                              </p:par>
                            </p:childTnLst>
                          </p:cTn>
                        </p:par>
                        <p:par>
                          <p:cTn id="202" fill="hold">
                            <p:stCondLst>
                              <p:cond delay="12500"/>
                            </p:stCondLst>
                            <p:childTnLst>
                              <p:par>
                                <p:cTn id="203" presetID="22" presetClass="entr" presetSubtype="4" fill="hold" nodeType="afterEffect">
                                  <p:stCondLst>
                                    <p:cond delay="0"/>
                                  </p:stCondLst>
                                  <p:childTnLst>
                                    <p:set>
                                      <p:cBhvr>
                                        <p:cTn id="204" dur="1" fill="hold">
                                          <p:stCondLst>
                                            <p:cond delay="0"/>
                                          </p:stCondLst>
                                        </p:cTn>
                                        <p:tgtEl>
                                          <p:spTgt spid="2"/>
                                        </p:tgtEl>
                                        <p:attrNameLst>
                                          <p:attrName>style.visibility</p:attrName>
                                        </p:attrNameLst>
                                      </p:cBhvr>
                                      <p:to>
                                        <p:strVal val="visible"/>
                                      </p:to>
                                    </p:set>
                                    <p:animEffect transition="in" filter="wipe(down)">
                                      <p:cBhvr>
                                        <p:cTn id="205" dur="500"/>
                                        <p:tgtEl>
                                          <p:spTgt spid="2"/>
                                        </p:tgtEl>
                                      </p:cBhvr>
                                    </p:animEffect>
                                  </p:childTnLst>
                                </p:cTn>
                              </p:par>
                            </p:childTnLst>
                          </p:cTn>
                        </p:par>
                        <p:par>
                          <p:cTn id="206" fill="hold">
                            <p:stCondLst>
                              <p:cond delay="13000"/>
                            </p:stCondLst>
                            <p:childTnLst>
                              <p:par>
                                <p:cTn id="207" presetID="10" presetClass="entr" presetSubtype="0" fill="hold" grpId="0" nodeType="afterEffect">
                                  <p:stCondLst>
                                    <p:cond delay="0"/>
                                  </p:stCondLst>
                                  <p:childTnLst>
                                    <p:set>
                                      <p:cBhvr>
                                        <p:cTn id="208" dur="1" fill="hold">
                                          <p:stCondLst>
                                            <p:cond delay="0"/>
                                          </p:stCondLst>
                                        </p:cTn>
                                        <p:tgtEl>
                                          <p:spTgt spid="161"/>
                                        </p:tgtEl>
                                        <p:attrNameLst>
                                          <p:attrName>style.visibility</p:attrName>
                                        </p:attrNameLst>
                                      </p:cBhvr>
                                      <p:to>
                                        <p:strVal val="visible"/>
                                      </p:to>
                                    </p:set>
                                    <p:animEffect transition="in" filter="fade">
                                      <p:cBhvr>
                                        <p:cTn id="209" dur="500"/>
                                        <p:tgtEl>
                                          <p:spTgt spid="161"/>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140"/>
                                        </p:tgtEl>
                                        <p:attrNameLst>
                                          <p:attrName>style.visibility</p:attrName>
                                        </p:attrNameLst>
                                      </p:cBhvr>
                                      <p:to>
                                        <p:strVal val="visible"/>
                                      </p:to>
                                    </p:set>
                                    <p:animEffect transition="in" filter="fade">
                                      <p:cBhvr>
                                        <p:cTn id="212" dur="500"/>
                                        <p:tgtEl>
                                          <p:spTgt spid="140"/>
                                        </p:tgtEl>
                                      </p:cBhvr>
                                    </p:animEffect>
                                  </p:childTnLst>
                                </p:cTn>
                              </p:par>
                            </p:childTnLst>
                          </p:cTn>
                        </p:par>
                        <p:par>
                          <p:cTn id="213" fill="hold">
                            <p:stCondLst>
                              <p:cond delay="13500"/>
                            </p:stCondLst>
                            <p:childTnLst>
                              <p:par>
                                <p:cTn id="214" presetID="10" presetClass="entr" presetSubtype="0" fill="hold" grpId="0" nodeType="afterEffect">
                                  <p:stCondLst>
                                    <p:cond delay="0"/>
                                  </p:stCondLst>
                                  <p:childTnLst>
                                    <p:set>
                                      <p:cBhvr>
                                        <p:cTn id="215" dur="1" fill="hold">
                                          <p:stCondLst>
                                            <p:cond delay="0"/>
                                          </p:stCondLst>
                                        </p:cTn>
                                        <p:tgtEl>
                                          <p:spTgt spid="185"/>
                                        </p:tgtEl>
                                        <p:attrNameLst>
                                          <p:attrName>style.visibility</p:attrName>
                                        </p:attrNameLst>
                                      </p:cBhvr>
                                      <p:to>
                                        <p:strVal val="visible"/>
                                      </p:to>
                                    </p:set>
                                    <p:animEffect transition="in" filter="fade">
                                      <p:cBhvr>
                                        <p:cTn id="216" dur="500"/>
                                        <p:tgtEl>
                                          <p:spTgt spid="185"/>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86"/>
                                        </p:tgtEl>
                                        <p:attrNameLst>
                                          <p:attrName>style.visibility</p:attrName>
                                        </p:attrNameLst>
                                      </p:cBhvr>
                                      <p:to>
                                        <p:strVal val="visible"/>
                                      </p:to>
                                    </p:set>
                                    <p:animEffect transition="in" filter="fade">
                                      <p:cBhvr>
                                        <p:cTn id="219"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2" grpId="0" animBg="1"/>
      <p:bldP spid="43" grpId="0" animBg="1"/>
      <p:bldP spid="56" grpId="0" animBg="1"/>
      <p:bldP spid="70" grpId="0" animBg="1"/>
      <p:bldP spid="114" grpId="0" animBg="1"/>
      <p:bldP spid="127" grpId="0" animBg="1"/>
      <p:bldP spid="140" grpId="0" animBg="1"/>
      <p:bldP spid="146" grpId="0" animBg="1"/>
      <p:bldP spid="147" grpId="0" animBg="1"/>
      <p:bldP spid="148" grpId="0" animBg="1"/>
      <p:bldP spid="149" grpId="0" animBg="1"/>
      <p:bldP spid="150" grpId="0" animBg="1"/>
      <p:bldP spid="151" grpId="0" animBg="1"/>
      <p:bldP spid="152" grpId="0" animBg="1"/>
      <p:bldP spid="153" grpId="0" animBg="1"/>
      <p:bldP spid="154" grpId="0"/>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69" grpId="0"/>
      <p:bldP spid="185" grpId="0"/>
      <p:bldP spid="18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1560179074"/>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04921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28402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PIE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2" name="Chart 21"/>
          <p:cNvGraphicFramePr/>
          <p:nvPr>
            <p:extLst>
              <p:ext uri="{D42A27DB-BD31-4B8C-83A1-F6EECF244321}">
                <p14:modId xmlns:p14="http://schemas.microsoft.com/office/powerpoint/2010/main" val="3910422269"/>
              </p:ext>
            </p:extLst>
          </p:nvPr>
        </p:nvGraphicFramePr>
        <p:xfrm>
          <a:off x="4115989" y="2766004"/>
          <a:ext cx="3873948" cy="258263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Chart 22"/>
          <p:cNvGraphicFramePr/>
          <p:nvPr>
            <p:extLst>
              <p:ext uri="{D42A27DB-BD31-4B8C-83A1-F6EECF244321}">
                <p14:modId xmlns:p14="http://schemas.microsoft.com/office/powerpoint/2010/main" val="4290614685"/>
              </p:ext>
            </p:extLst>
          </p:nvPr>
        </p:nvGraphicFramePr>
        <p:xfrm>
          <a:off x="118360" y="2818162"/>
          <a:ext cx="3873948" cy="25826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p:nvPr>
            <p:extLst>
              <p:ext uri="{D42A27DB-BD31-4B8C-83A1-F6EECF244321}">
                <p14:modId xmlns:p14="http://schemas.microsoft.com/office/powerpoint/2010/main" val="2264390764"/>
              </p:ext>
            </p:extLst>
          </p:nvPr>
        </p:nvGraphicFramePr>
        <p:xfrm>
          <a:off x="7784947" y="2746770"/>
          <a:ext cx="3873948" cy="2582632"/>
        </p:xfrm>
        <a:graphic>
          <a:graphicData uri="http://schemas.openxmlformats.org/drawingml/2006/chart">
            <c:chart xmlns:c="http://schemas.openxmlformats.org/drawingml/2006/chart" xmlns:r="http://schemas.openxmlformats.org/officeDocument/2006/relationships" r:id="rId4"/>
          </a:graphicData>
        </a:graphic>
      </p:graphicFrame>
      <p:cxnSp>
        <p:nvCxnSpPr>
          <p:cNvPr id="25" name="Elbow Connector 24"/>
          <p:cNvCxnSpPr/>
          <p:nvPr/>
        </p:nvCxnSpPr>
        <p:spPr>
          <a:xfrm rot="16200000" flipH="1">
            <a:off x="6036184" y="5133685"/>
            <a:ext cx="754145" cy="6957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6" name="Elbow Connector 25"/>
          <p:cNvCxnSpPr/>
          <p:nvPr/>
        </p:nvCxnSpPr>
        <p:spPr>
          <a:xfrm>
            <a:off x="6890372" y="3452419"/>
            <a:ext cx="1099565" cy="658032"/>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7" name="Elbow Connector 26"/>
          <p:cNvCxnSpPr/>
          <p:nvPr/>
        </p:nvCxnSpPr>
        <p:spPr>
          <a:xfrm rot="10800000">
            <a:off x="5017160" y="2248154"/>
            <a:ext cx="902290" cy="8004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rot="5400000">
            <a:off x="9790047" y="5126458"/>
            <a:ext cx="606011" cy="361990"/>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9" name="Elbow Connector 28"/>
          <p:cNvCxnSpPr/>
          <p:nvPr/>
        </p:nvCxnSpPr>
        <p:spPr>
          <a:xfrm rot="16200000" flipH="1">
            <a:off x="2103867" y="5172480"/>
            <a:ext cx="754145" cy="6957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1" name="Elbow Connector 30"/>
          <p:cNvCxnSpPr/>
          <p:nvPr/>
        </p:nvCxnSpPr>
        <p:spPr>
          <a:xfrm>
            <a:off x="2604150" y="3174313"/>
            <a:ext cx="1099565" cy="658032"/>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2" name="Elbow Connector 31"/>
          <p:cNvCxnSpPr/>
          <p:nvPr/>
        </p:nvCxnSpPr>
        <p:spPr>
          <a:xfrm rot="5400000" flipH="1" flipV="1">
            <a:off x="753963" y="2498797"/>
            <a:ext cx="1366012" cy="354095"/>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3" name="Elbow Connector 32"/>
          <p:cNvCxnSpPr/>
          <p:nvPr/>
        </p:nvCxnSpPr>
        <p:spPr>
          <a:xfrm rot="5400000" flipH="1" flipV="1">
            <a:off x="9348327" y="2259007"/>
            <a:ext cx="981520" cy="50793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4" name="Elbow Connector 33"/>
          <p:cNvCxnSpPr/>
          <p:nvPr/>
        </p:nvCxnSpPr>
        <p:spPr>
          <a:xfrm>
            <a:off x="10675159" y="3499503"/>
            <a:ext cx="764722" cy="609975"/>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5706603" y="5685878"/>
            <a:ext cx="1073371" cy="307777"/>
          </a:xfrm>
          <a:prstGeom prst="rect">
            <a:avLst/>
          </a:prstGeom>
          <a:noFill/>
        </p:spPr>
        <p:txBody>
          <a:bodyPr wrap="none" rtlCol="0">
            <a:spAutoFit/>
          </a:bodyPr>
          <a:lstStyle/>
          <a:p>
            <a:r>
              <a:rPr lang="id-ID" sz="1400" dirty="0" smtClean="0">
                <a:solidFill>
                  <a:schemeClr val="bg1">
                    <a:lumMod val="65000"/>
                  </a:schemeClr>
                </a:solidFill>
              </a:rPr>
              <a:t>professional</a:t>
            </a:r>
            <a:endParaRPr lang="id-ID" sz="1400" dirty="0">
              <a:solidFill>
                <a:schemeClr val="bg1">
                  <a:lumMod val="65000"/>
                </a:schemeClr>
              </a:solidFill>
            </a:endParaRPr>
          </a:p>
        </p:txBody>
      </p:sp>
      <p:sp>
        <p:nvSpPr>
          <p:cNvPr id="36" name="5-Point Star 35"/>
          <p:cNvSpPr/>
          <p:nvPr/>
        </p:nvSpPr>
        <p:spPr>
          <a:xfrm>
            <a:off x="5788348" y="5536053"/>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5911066" y="5461007"/>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45%</a:t>
            </a:r>
            <a:endParaRPr lang="id-ID" dirty="0">
              <a:solidFill>
                <a:schemeClr val="tx1">
                  <a:lumMod val="50000"/>
                  <a:lumOff val="50000"/>
                </a:schemeClr>
              </a:solidFill>
              <a:latin typeface="Bebas Neue" panose="020B0606020202050201" pitchFamily="34" charset="0"/>
            </a:endParaRPr>
          </a:p>
        </p:txBody>
      </p:sp>
      <p:sp>
        <p:nvSpPr>
          <p:cNvPr id="38" name="TextBox 37"/>
          <p:cNvSpPr txBox="1"/>
          <p:nvPr/>
        </p:nvSpPr>
        <p:spPr>
          <a:xfrm>
            <a:off x="7498672" y="3739266"/>
            <a:ext cx="763351" cy="307777"/>
          </a:xfrm>
          <a:prstGeom prst="rect">
            <a:avLst/>
          </a:prstGeom>
          <a:noFill/>
        </p:spPr>
        <p:txBody>
          <a:bodyPr wrap="none" rtlCol="0">
            <a:spAutoFit/>
          </a:bodyPr>
          <a:lstStyle/>
          <a:p>
            <a:r>
              <a:rPr lang="id-ID" sz="1400" dirty="0" smtClean="0">
                <a:solidFill>
                  <a:schemeClr val="bg1">
                    <a:lumMod val="65000"/>
                  </a:schemeClr>
                </a:solidFill>
              </a:rPr>
              <a:t>modern</a:t>
            </a:r>
            <a:endParaRPr lang="id-ID" sz="1400" dirty="0">
              <a:solidFill>
                <a:schemeClr val="bg1">
                  <a:lumMod val="65000"/>
                </a:schemeClr>
              </a:solidFill>
            </a:endParaRPr>
          </a:p>
        </p:txBody>
      </p:sp>
      <p:sp>
        <p:nvSpPr>
          <p:cNvPr id="39" name="5-Point Star 38"/>
          <p:cNvSpPr/>
          <p:nvPr/>
        </p:nvSpPr>
        <p:spPr>
          <a:xfrm>
            <a:off x="7580417" y="3589441"/>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7703135" y="3514395"/>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20%</a:t>
            </a:r>
            <a:endParaRPr lang="id-ID" dirty="0">
              <a:solidFill>
                <a:schemeClr val="tx1">
                  <a:lumMod val="50000"/>
                  <a:lumOff val="50000"/>
                </a:schemeClr>
              </a:solidFill>
              <a:latin typeface="Bebas Neue" panose="020B0606020202050201" pitchFamily="34" charset="0"/>
            </a:endParaRPr>
          </a:p>
        </p:txBody>
      </p:sp>
      <p:sp>
        <p:nvSpPr>
          <p:cNvPr id="41" name="TextBox 40"/>
          <p:cNvSpPr txBox="1"/>
          <p:nvPr/>
        </p:nvSpPr>
        <p:spPr>
          <a:xfrm>
            <a:off x="4252826" y="2274295"/>
            <a:ext cx="1286314" cy="307777"/>
          </a:xfrm>
          <a:prstGeom prst="rect">
            <a:avLst/>
          </a:prstGeom>
          <a:noFill/>
        </p:spPr>
        <p:txBody>
          <a:bodyPr wrap="none" rtlCol="0">
            <a:spAutoFit/>
          </a:bodyPr>
          <a:lstStyle/>
          <a:p>
            <a:r>
              <a:rPr lang="id-ID" sz="1400" dirty="0" smtClean="0">
                <a:solidFill>
                  <a:schemeClr val="bg1">
                    <a:lumMod val="65000"/>
                  </a:schemeClr>
                </a:solidFill>
              </a:rPr>
              <a:t>smart-strategic</a:t>
            </a:r>
            <a:endParaRPr lang="id-ID" sz="1400" dirty="0">
              <a:solidFill>
                <a:schemeClr val="bg1">
                  <a:lumMod val="65000"/>
                </a:schemeClr>
              </a:solidFill>
            </a:endParaRPr>
          </a:p>
        </p:txBody>
      </p:sp>
      <p:sp>
        <p:nvSpPr>
          <p:cNvPr id="42" name="5-Point Star 41"/>
          <p:cNvSpPr/>
          <p:nvPr/>
        </p:nvSpPr>
        <p:spPr>
          <a:xfrm>
            <a:off x="4334571" y="2124470"/>
            <a:ext cx="181164" cy="181164"/>
          </a:xfrm>
          <a:prstGeom prst="star5">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4457289" y="2049424"/>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35%</a:t>
            </a:r>
            <a:endParaRPr lang="id-ID" dirty="0">
              <a:solidFill>
                <a:schemeClr val="tx1">
                  <a:lumMod val="50000"/>
                  <a:lumOff val="50000"/>
                </a:schemeClr>
              </a:solidFill>
              <a:latin typeface="Bebas Neue" panose="020B0606020202050201" pitchFamily="34" charset="0"/>
            </a:endParaRPr>
          </a:p>
        </p:txBody>
      </p:sp>
      <p:sp>
        <p:nvSpPr>
          <p:cNvPr id="44" name="TextBox 43"/>
          <p:cNvSpPr txBox="1"/>
          <p:nvPr/>
        </p:nvSpPr>
        <p:spPr>
          <a:xfrm>
            <a:off x="2123426" y="5919986"/>
            <a:ext cx="767198" cy="307777"/>
          </a:xfrm>
          <a:prstGeom prst="rect">
            <a:avLst/>
          </a:prstGeom>
          <a:noFill/>
        </p:spPr>
        <p:txBody>
          <a:bodyPr wrap="none" rtlCol="0">
            <a:spAutoFit/>
          </a:bodyPr>
          <a:lstStyle/>
          <a:p>
            <a:r>
              <a:rPr lang="id-ID" sz="1400" dirty="0" smtClean="0">
                <a:solidFill>
                  <a:schemeClr val="bg1">
                    <a:lumMod val="65000"/>
                  </a:schemeClr>
                </a:solidFill>
              </a:rPr>
              <a:t>creative</a:t>
            </a:r>
            <a:endParaRPr lang="id-ID" sz="1400" dirty="0">
              <a:solidFill>
                <a:schemeClr val="bg1">
                  <a:lumMod val="65000"/>
                </a:schemeClr>
              </a:solidFill>
            </a:endParaRPr>
          </a:p>
        </p:txBody>
      </p:sp>
      <p:sp>
        <p:nvSpPr>
          <p:cNvPr id="45" name="5-Point Star 44"/>
          <p:cNvSpPr/>
          <p:nvPr/>
        </p:nvSpPr>
        <p:spPr>
          <a:xfrm>
            <a:off x="2205171" y="5770161"/>
            <a:ext cx="181164" cy="181164"/>
          </a:xfrm>
          <a:prstGeom prst="star5">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2327889" y="5695115"/>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65%</a:t>
            </a:r>
            <a:endParaRPr lang="id-ID" dirty="0">
              <a:solidFill>
                <a:schemeClr val="tx1">
                  <a:lumMod val="50000"/>
                  <a:lumOff val="50000"/>
                </a:schemeClr>
              </a:solidFill>
              <a:latin typeface="Bebas Neue" panose="020B0606020202050201" pitchFamily="34" charset="0"/>
            </a:endParaRPr>
          </a:p>
        </p:txBody>
      </p:sp>
      <p:sp>
        <p:nvSpPr>
          <p:cNvPr id="47" name="TextBox 46"/>
          <p:cNvSpPr txBox="1"/>
          <p:nvPr/>
        </p:nvSpPr>
        <p:spPr>
          <a:xfrm>
            <a:off x="3320588" y="3499074"/>
            <a:ext cx="665567" cy="307777"/>
          </a:xfrm>
          <a:prstGeom prst="rect">
            <a:avLst/>
          </a:prstGeom>
          <a:noFill/>
        </p:spPr>
        <p:txBody>
          <a:bodyPr wrap="none" rtlCol="0">
            <a:spAutoFit/>
          </a:bodyPr>
          <a:lstStyle/>
          <a:p>
            <a:r>
              <a:rPr lang="id-ID" sz="1400" dirty="0" smtClean="0">
                <a:solidFill>
                  <a:schemeClr val="bg1">
                    <a:lumMod val="65000"/>
                  </a:schemeClr>
                </a:solidFill>
              </a:rPr>
              <a:t>simple</a:t>
            </a:r>
            <a:endParaRPr lang="id-ID" sz="1400" dirty="0">
              <a:solidFill>
                <a:schemeClr val="bg1">
                  <a:lumMod val="65000"/>
                </a:schemeClr>
              </a:solidFill>
            </a:endParaRPr>
          </a:p>
        </p:txBody>
      </p:sp>
      <p:sp>
        <p:nvSpPr>
          <p:cNvPr id="48" name="5-Point Star 47"/>
          <p:cNvSpPr/>
          <p:nvPr/>
        </p:nvSpPr>
        <p:spPr>
          <a:xfrm>
            <a:off x="3355198" y="3349249"/>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3477916" y="3274203"/>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10%</a:t>
            </a:r>
            <a:endParaRPr lang="id-ID" dirty="0">
              <a:solidFill>
                <a:schemeClr val="tx1">
                  <a:lumMod val="50000"/>
                  <a:lumOff val="50000"/>
                </a:schemeClr>
              </a:solidFill>
              <a:latin typeface="Bebas Neue" panose="020B0606020202050201" pitchFamily="34" charset="0"/>
            </a:endParaRPr>
          </a:p>
        </p:txBody>
      </p:sp>
      <p:sp>
        <p:nvSpPr>
          <p:cNvPr id="50" name="TextBox 49"/>
          <p:cNvSpPr txBox="1"/>
          <p:nvPr/>
        </p:nvSpPr>
        <p:spPr>
          <a:xfrm>
            <a:off x="1623469" y="2110979"/>
            <a:ext cx="1237518" cy="307777"/>
          </a:xfrm>
          <a:prstGeom prst="rect">
            <a:avLst/>
          </a:prstGeom>
          <a:noFill/>
        </p:spPr>
        <p:txBody>
          <a:bodyPr wrap="none" rtlCol="0">
            <a:spAutoFit/>
          </a:bodyPr>
          <a:lstStyle/>
          <a:p>
            <a:r>
              <a:rPr lang="id-ID" sz="1400" dirty="0" smtClean="0">
                <a:solidFill>
                  <a:schemeClr val="bg1">
                    <a:lumMod val="65000"/>
                  </a:schemeClr>
                </a:solidFill>
              </a:rPr>
              <a:t>Out of the box</a:t>
            </a:r>
            <a:endParaRPr lang="id-ID" sz="1400" dirty="0">
              <a:solidFill>
                <a:schemeClr val="bg1">
                  <a:lumMod val="65000"/>
                </a:schemeClr>
              </a:solidFill>
            </a:endParaRPr>
          </a:p>
        </p:txBody>
      </p:sp>
      <p:sp>
        <p:nvSpPr>
          <p:cNvPr id="51" name="5-Point Star 50"/>
          <p:cNvSpPr/>
          <p:nvPr/>
        </p:nvSpPr>
        <p:spPr>
          <a:xfrm>
            <a:off x="1863671" y="1961154"/>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1986389" y="188610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25%</a:t>
            </a:r>
            <a:endParaRPr lang="id-ID" dirty="0">
              <a:solidFill>
                <a:schemeClr val="tx1">
                  <a:lumMod val="50000"/>
                  <a:lumOff val="50000"/>
                </a:schemeClr>
              </a:solidFill>
              <a:latin typeface="Bebas Neue" panose="020B0606020202050201" pitchFamily="34" charset="0"/>
            </a:endParaRPr>
          </a:p>
        </p:txBody>
      </p:sp>
      <p:sp>
        <p:nvSpPr>
          <p:cNvPr id="53" name="TextBox 52"/>
          <p:cNvSpPr txBox="1"/>
          <p:nvPr/>
        </p:nvSpPr>
        <p:spPr>
          <a:xfrm>
            <a:off x="10018058" y="5573507"/>
            <a:ext cx="1029064" cy="307777"/>
          </a:xfrm>
          <a:prstGeom prst="rect">
            <a:avLst/>
          </a:prstGeom>
          <a:noFill/>
        </p:spPr>
        <p:txBody>
          <a:bodyPr wrap="none" rtlCol="0">
            <a:spAutoFit/>
          </a:bodyPr>
          <a:lstStyle/>
          <a:p>
            <a:r>
              <a:rPr lang="id-ID" sz="1400" dirty="0" smtClean="0">
                <a:solidFill>
                  <a:schemeClr val="bg1">
                    <a:lumMod val="65000"/>
                  </a:schemeClr>
                </a:solidFill>
              </a:rPr>
              <a:t>understood</a:t>
            </a:r>
            <a:endParaRPr lang="id-ID" sz="1400" dirty="0">
              <a:solidFill>
                <a:schemeClr val="bg1">
                  <a:lumMod val="65000"/>
                </a:schemeClr>
              </a:solidFill>
            </a:endParaRPr>
          </a:p>
        </p:txBody>
      </p:sp>
      <p:sp>
        <p:nvSpPr>
          <p:cNvPr id="54" name="5-Point Star 53"/>
          <p:cNvSpPr/>
          <p:nvPr/>
        </p:nvSpPr>
        <p:spPr>
          <a:xfrm>
            <a:off x="10052668" y="5423682"/>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0175386" y="5348636"/>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10%</a:t>
            </a:r>
            <a:endParaRPr lang="id-ID" dirty="0">
              <a:solidFill>
                <a:schemeClr val="tx1">
                  <a:lumMod val="50000"/>
                  <a:lumOff val="50000"/>
                </a:schemeClr>
              </a:solidFill>
              <a:latin typeface="Bebas Neue" panose="020B0606020202050201" pitchFamily="34" charset="0"/>
            </a:endParaRPr>
          </a:p>
        </p:txBody>
      </p:sp>
      <p:sp>
        <p:nvSpPr>
          <p:cNvPr id="56" name="TextBox 55"/>
          <p:cNvSpPr txBox="1"/>
          <p:nvPr/>
        </p:nvSpPr>
        <p:spPr>
          <a:xfrm>
            <a:off x="11097458" y="3713939"/>
            <a:ext cx="613501" cy="307777"/>
          </a:xfrm>
          <a:prstGeom prst="rect">
            <a:avLst/>
          </a:prstGeom>
          <a:noFill/>
        </p:spPr>
        <p:txBody>
          <a:bodyPr wrap="none" rtlCol="0">
            <a:spAutoFit/>
          </a:bodyPr>
          <a:lstStyle/>
          <a:p>
            <a:r>
              <a:rPr lang="id-ID" sz="1400" dirty="0" smtClean="0">
                <a:solidFill>
                  <a:schemeClr val="bg1">
                    <a:lumMod val="65000"/>
                  </a:schemeClr>
                </a:solidFill>
              </a:rPr>
              <a:t>lorem</a:t>
            </a:r>
            <a:endParaRPr lang="id-ID" sz="1400" dirty="0">
              <a:solidFill>
                <a:schemeClr val="bg1">
                  <a:lumMod val="65000"/>
                </a:schemeClr>
              </a:solidFill>
            </a:endParaRPr>
          </a:p>
        </p:txBody>
      </p:sp>
      <p:sp>
        <p:nvSpPr>
          <p:cNvPr id="57" name="5-Point Star 56"/>
          <p:cNvSpPr/>
          <p:nvPr/>
        </p:nvSpPr>
        <p:spPr>
          <a:xfrm>
            <a:off x="11132068" y="3564114"/>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254786" y="348906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35%</a:t>
            </a:r>
            <a:endParaRPr lang="id-ID" dirty="0">
              <a:solidFill>
                <a:schemeClr val="tx1">
                  <a:lumMod val="50000"/>
                  <a:lumOff val="50000"/>
                </a:schemeClr>
              </a:solidFill>
              <a:latin typeface="Bebas Neue" panose="020B0606020202050201" pitchFamily="34" charset="0"/>
            </a:endParaRPr>
          </a:p>
        </p:txBody>
      </p:sp>
      <p:sp>
        <p:nvSpPr>
          <p:cNvPr id="59" name="TextBox 58"/>
          <p:cNvSpPr txBox="1"/>
          <p:nvPr/>
        </p:nvSpPr>
        <p:spPr>
          <a:xfrm>
            <a:off x="9368608" y="2217709"/>
            <a:ext cx="800412" cy="307777"/>
          </a:xfrm>
          <a:prstGeom prst="rect">
            <a:avLst/>
          </a:prstGeom>
          <a:noFill/>
        </p:spPr>
        <p:txBody>
          <a:bodyPr wrap="none" rtlCol="0">
            <a:spAutoFit/>
          </a:bodyPr>
          <a:lstStyle/>
          <a:p>
            <a:r>
              <a:rPr lang="id-ID" sz="1400" dirty="0" smtClean="0">
                <a:solidFill>
                  <a:schemeClr val="bg1">
                    <a:lumMod val="65000"/>
                  </a:schemeClr>
                </a:solidFill>
              </a:rPr>
              <a:t>Easy use</a:t>
            </a:r>
            <a:endParaRPr lang="id-ID" sz="1400" dirty="0">
              <a:solidFill>
                <a:schemeClr val="bg1">
                  <a:lumMod val="65000"/>
                </a:schemeClr>
              </a:solidFill>
            </a:endParaRPr>
          </a:p>
        </p:txBody>
      </p:sp>
      <p:sp>
        <p:nvSpPr>
          <p:cNvPr id="60" name="5-Point Star 59"/>
          <p:cNvSpPr/>
          <p:nvPr/>
        </p:nvSpPr>
        <p:spPr>
          <a:xfrm>
            <a:off x="9403218" y="2067884"/>
            <a:ext cx="181164" cy="181164"/>
          </a:xfrm>
          <a:prstGeom prst="star5">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9525936" y="199283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50%</a:t>
            </a:r>
            <a:endParaRPr lang="id-ID" dirty="0">
              <a:solidFill>
                <a:schemeClr val="tx1">
                  <a:lumMod val="50000"/>
                  <a:lumOff val="50000"/>
                </a:schemeClr>
              </a:solidFill>
              <a:latin typeface="Bebas Neue" panose="020B0606020202050201" pitchFamily="34" charset="0"/>
            </a:endParaRPr>
          </a:p>
        </p:txBody>
      </p:sp>
      <p:sp>
        <p:nvSpPr>
          <p:cNvPr id="62" name="Freeform 61"/>
          <p:cNvSpPr>
            <a:spLocks noEditPoints="1"/>
          </p:cNvSpPr>
          <p:nvPr/>
        </p:nvSpPr>
        <p:spPr bwMode="auto">
          <a:xfrm>
            <a:off x="9458635" y="3845252"/>
            <a:ext cx="501479" cy="352928"/>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noEditPoints="1"/>
          </p:cNvSpPr>
          <p:nvPr/>
        </p:nvSpPr>
        <p:spPr bwMode="auto">
          <a:xfrm>
            <a:off x="1774624" y="3799180"/>
            <a:ext cx="544918" cy="543901"/>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4" name="Group 63"/>
          <p:cNvGrpSpPr/>
          <p:nvPr/>
        </p:nvGrpSpPr>
        <p:grpSpPr>
          <a:xfrm flipH="1">
            <a:off x="5706614" y="3755204"/>
            <a:ext cx="603456" cy="612025"/>
            <a:chOff x="1909763" y="950913"/>
            <a:chExt cx="782637" cy="793750"/>
          </a:xfrm>
          <a:solidFill>
            <a:schemeClr val="bg1">
              <a:lumMod val="75000"/>
            </a:schemeClr>
          </a:solidFill>
        </p:grpSpPr>
        <p:sp>
          <p:nvSpPr>
            <p:cNvPr id="65"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252709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53" presetClass="entr" presetSubtype="528" fill="hold" grpId="0"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500" fill="hold"/>
                                        <p:tgtEl>
                                          <p:spTgt spid="39"/>
                                        </p:tgtEl>
                                        <p:attrNameLst>
                                          <p:attrName>ppt_w</p:attrName>
                                        </p:attrNameLst>
                                      </p:cBhvr>
                                      <p:tavLst>
                                        <p:tav tm="0">
                                          <p:val>
                                            <p:fltVal val="0"/>
                                          </p:val>
                                        </p:tav>
                                        <p:tav tm="100000">
                                          <p:val>
                                            <p:strVal val="#ppt_w"/>
                                          </p:val>
                                        </p:tav>
                                      </p:tavLst>
                                    </p:anim>
                                    <p:anim calcmode="lin" valueType="num">
                                      <p:cBhvr>
                                        <p:cTn id="15" dur="500" fill="hold"/>
                                        <p:tgtEl>
                                          <p:spTgt spid="39"/>
                                        </p:tgtEl>
                                        <p:attrNameLst>
                                          <p:attrName>ppt_h</p:attrName>
                                        </p:attrNameLst>
                                      </p:cBhvr>
                                      <p:tavLst>
                                        <p:tav tm="0">
                                          <p:val>
                                            <p:fltVal val="0"/>
                                          </p:val>
                                        </p:tav>
                                        <p:tav tm="100000">
                                          <p:val>
                                            <p:strVal val="#ppt_h"/>
                                          </p:val>
                                        </p:tav>
                                      </p:tavLst>
                                    </p:anim>
                                    <p:animEffect transition="in" filter="fade">
                                      <p:cBhvr>
                                        <p:cTn id="16" dur="500"/>
                                        <p:tgtEl>
                                          <p:spTgt spid="39"/>
                                        </p:tgtEl>
                                      </p:cBhvr>
                                    </p:animEffect>
                                    <p:anim calcmode="lin" valueType="num">
                                      <p:cBhvr>
                                        <p:cTn id="17" dur="500" fill="hold"/>
                                        <p:tgtEl>
                                          <p:spTgt spid="39"/>
                                        </p:tgtEl>
                                        <p:attrNameLst>
                                          <p:attrName>ppt_x</p:attrName>
                                        </p:attrNameLst>
                                      </p:cBhvr>
                                      <p:tavLst>
                                        <p:tav tm="0">
                                          <p:val>
                                            <p:fltVal val="0.5"/>
                                          </p:val>
                                        </p:tav>
                                        <p:tav tm="100000">
                                          <p:val>
                                            <p:strVal val="#ppt_x"/>
                                          </p:val>
                                        </p:tav>
                                      </p:tavLst>
                                    </p:anim>
                                    <p:anim calcmode="lin" valueType="num">
                                      <p:cBhvr>
                                        <p:cTn id="18" dur="500" fill="hold"/>
                                        <p:tgtEl>
                                          <p:spTgt spid="39"/>
                                        </p:tgtEl>
                                        <p:attrNameLst>
                                          <p:attrName>ppt_y</p:attrName>
                                        </p:attrNameLst>
                                      </p:cBhvr>
                                      <p:tavLst>
                                        <p:tav tm="0">
                                          <p:val>
                                            <p:fltVal val="0.5"/>
                                          </p:val>
                                        </p:tav>
                                        <p:tav tm="100000">
                                          <p:val>
                                            <p:strVal val="#ppt_y"/>
                                          </p:val>
                                        </p:tav>
                                      </p:tavLst>
                                    </p:anim>
                                  </p:childTnLst>
                                </p:cTn>
                              </p:par>
                            </p:childTnLst>
                          </p:cTn>
                        </p:par>
                        <p:par>
                          <p:cTn id="19" fill="hold">
                            <p:stCondLst>
                              <p:cond delay="1000"/>
                            </p:stCondLst>
                            <p:childTnLst>
                              <p:par>
                                <p:cTn id="20" presetID="53" presetClass="entr" presetSubtype="528"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p:cTn id="22" dur="500" fill="hold"/>
                                        <p:tgtEl>
                                          <p:spTgt spid="42"/>
                                        </p:tgtEl>
                                        <p:attrNameLst>
                                          <p:attrName>ppt_w</p:attrName>
                                        </p:attrNameLst>
                                      </p:cBhvr>
                                      <p:tavLst>
                                        <p:tav tm="0">
                                          <p:val>
                                            <p:fltVal val="0"/>
                                          </p:val>
                                        </p:tav>
                                        <p:tav tm="100000">
                                          <p:val>
                                            <p:strVal val="#ppt_w"/>
                                          </p:val>
                                        </p:tav>
                                      </p:tavLst>
                                    </p:anim>
                                    <p:anim calcmode="lin" valueType="num">
                                      <p:cBhvr>
                                        <p:cTn id="23" dur="500" fill="hold"/>
                                        <p:tgtEl>
                                          <p:spTgt spid="42"/>
                                        </p:tgtEl>
                                        <p:attrNameLst>
                                          <p:attrName>ppt_h</p:attrName>
                                        </p:attrNameLst>
                                      </p:cBhvr>
                                      <p:tavLst>
                                        <p:tav tm="0">
                                          <p:val>
                                            <p:fltVal val="0"/>
                                          </p:val>
                                        </p:tav>
                                        <p:tav tm="100000">
                                          <p:val>
                                            <p:strVal val="#ppt_h"/>
                                          </p:val>
                                        </p:tav>
                                      </p:tavLst>
                                    </p:anim>
                                    <p:animEffect transition="in" filter="fade">
                                      <p:cBhvr>
                                        <p:cTn id="24" dur="500"/>
                                        <p:tgtEl>
                                          <p:spTgt spid="42"/>
                                        </p:tgtEl>
                                      </p:cBhvr>
                                    </p:animEffect>
                                    <p:anim calcmode="lin" valueType="num">
                                      <p:cBhvr>
                                        <p:cTn id="25" dur="500" fill="hold"/>
                                        <p:tgtEl>
                                          <p:spTgt spid="42"/>
                                        </p:tgtEl>
                                        <p:attrNameLst>
                                          <p:attrName>ppt_x</p:attrName>
                                        </p:attrNameLst>
                                      </p:cBhvr>
                                      <p:tavLst>
                                        <p:tav tm="0">
                                          <p:val>
                                            <p:fltVal val="0.5"/>
                                          </p:val>
                                        </p:tav>
                                        <p:tav tm="100000">
                                          <p:val>
                                            <p:strVal val="#ppt_x"/>
                                          </p:val>
                                        </p:tav>
                                      </p:tavLst>
                                    </p:anim>
                                    <p:anim calcmode="lin" valueType="num">
                                      <p:cBhvr>
                                        <p:cTn id="26" dur="500" fill="hold"/>
                                        <p:tgtEl>
                                          <p:spTgt spid="42"/>
                                        </p:tgtEl>
                                        <p:attrNameLst>
                                          <p:attrName>ppt_y</p:attrName>
                                        </p:attrNameLst>
                                      </p:cBhvr>
                                      <p:tavLst>
                                        <p:tav tm="0">
                                          <p:val>
                                            <p:fltVal val="0.5"/>
                                          </p:val>
                                        </p:tav>
                                        <p:tav tm="100000">
                                          <p:val>
                                            <p:strVal val="#ppt_y"/>
                                          </p:val>
                                        </p:tav>
                                      </p:tavLst>
                                    </p:anim>
                                  </p:childTnLst>
                                </p:cTn>
                              </p:par>
                            </p:childTnLst>
                          </p:cTn>
                        </p:par>
                        <p:par>
                          <p:cTn id="27" fill="hold">
                            <p:stCondLst>
                              <p:cond delay="1500"/>
                            </p:stCondLst>
                            <p:childTnLst>
                              <p:par>
                                <p:cTn id="28" presetID="53" presetClass="entr" presetSubtype="528"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 calcmode="lin" valueType="num">
                                      <p:cBhvr>
                                        <p:cTn id="30" dur="500" fill="hold"/>
                                        <p:tgtEl>
                                          <p:spTgt spid="51"/>
                                        </p:tgtEl>
                                        <p:attrNameLst>
                                          <p:attrName>ppt_w</p:attrName>
                                        </p:attrNameLst>
                                      </p:cBhvr>
                                      <p:tavLst>
                                        <p:tav tm="0">
                                          <p:val>
                                            <p:fltVal val="0"/>
                                          </p:val>
                                        </p:tav>
                                        <p:tav tm="100000">
                                          <p:val>
                                            <p:strVal val="#ppt_w"/>
                                          </p:val>
                                        </p:tav>
                                      </p:tavLst>
                                    </p:anim>
                                    <p:anim calcmode="lin" valueType="num">
                                      <p:cBhvr>
                                        <p:cTn id="31" dur="500" fill="hold"/>
                                        <p:tgtEl>
                                          <p:spTgt spid="51"/>
                                        </p:tgtEl>
                                        <p:attrNameLst>
                                          <p:attrName>ppt_h</p:attrName>
                                        </p:attrNameLst>
                                      </p:cBhvr>
                                      <p:tavLst>
                                        <p:tav tm="0">
                                          <p:val>
                                            <p:fltVal val="0"/>
                                          </p:val>
                                        </p:tav>
                                        <p:tav tm="100000">
                                          <p:val>
                                            <p:strVal val="#ppt_h"/>
                                          </p:val>
                                        </p:tav>
                                      </p:tavLst>
                                    </p:anim>
                                    <p:animEffect transition="in" filter="fade">
                                      <p:cBhvr>
                                        <p:cTn id="32" dur="500"/>
                                        <p:tgtEl>
                                          <p:spTgt spid="51"/>
                                        </p:tgtEl>
                                      </p:cBhvr>
                                    </p:animEffect>
                                    <p:anim calcmode="lin" valueType="num">
                                      <p:cBhvr>
                                        <p:cTn id="33" dur="500" fill="hold"/>
                                        <p:tgtEl>
                                          <p:spTgt spid="51"/>
                                        </p:tgtEl>
                                        <p:attrNameLst>
                                          <p:attrName>ppt_x</p:attrName>
                                        </p:attrNameLst>
                                      </p:cBhvr>
                                      <p:tavLst>
                                        <p:tav tm="0">
                                          <p:val>
                                            <p:fltVal val="0.5"/>
                                          </p:val>
                                        </p:tav>
                                        <p:tav tm="100000">
                                          <p:val>
                                            <p:strVal val="#ppt_x"/>
                                          </p:val>
                                        </p:tav>
                                      </p:tavLst>
                                    </p:anim>
                                    <p:anim calcmode="lin" valueType="num">
                                      <p:cBhvr>
                                        <p:cTn id="34" dur="500" fill="hold"/>
                                        <p:tgtEl>
                                          <p:spTgt spid="51"/>
                                        </p:tgtEl>
                                        <p:attrNameLst>
                                          <p:attrName>ppt_y</p:attrName>
                                        </p:attrNameLst>
                                      </p:cBhvr>
                                      <p:tavLst>
                                        <p:tav tm="0">
                                          <p:val>
                                            <p:fltVal val="0.5"/>
                                          </p:val>
                                        </p:tav>
                                        <p:tav tm="100000">
                                          <p:val>
                                            <p:strVal val="#ppt_y"/>
                                          </p:val>
                                        </p:tav>
                                      </p:tavLst>
                                    </p:anim>
                                  </p:childTnLst>
                                </p:cTn>
                              </p:par>
                            </p:childTnLst>
                          </p:cTn>
                        </p:par>
                        <p:par>
                          <p:cTn id="35" fill="hold">
                            <p:stCondLst>
                              <p:cond delay="2000"/>
                            </p:stCondLst>
                            <p:childTnLst>
                              <p:par>
                                <p:cTn id="36" presetID="53" presetClass="entr" presetSubtype="528"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500" fill="hold"/>
                                        <p:tgtEl>
                                          <p:spTgt spid="36"/>
                                        </p:tgtEl>
                                        <p:attrNameLst>
                                          <p:attrName>ppt_w</p:attrName>
                                        </p:attrNameLst>
                                      </p:cBhvr>
                                      <p:tavLst>
                                        <p:tav tm="0">
                                          <p:val>
                                            <p:fltVal val="0"/>
                                          </p:val>
                                        </p:tav>
                                        <p:tav tm="100000">
                                          <p:val>
                                            <p:strVal val="#ppt_w"/>
                                          </p:val>
                                        </p:tav>
                                      </p:tavLst>
                                    </p:anim>
                                    <p:anim calcmode="lin" valueType="num">
                                      <p:cBhvr>
                                        <p:cTn id="39" dur="500" fill="hold"/>
                                        <p:tgtEl>
                                          <p:spTgt spid="36"/>
                                        </p:tgtEl>
                                        <p:attrNameLst>
                                          <p:attrName>ppt_h</p:attrName>
                                        </p:attrNameLst>
                                      </p:cBhvr>
                                      <p:tavLst>
                                        <p:tav tm="0">
                                          <p:val>
                                            <p:fltVal val="0"/>
                                          </p:val>
                                        </p:tav>
                                        <p:tav tm="100000">
                                          <p:val>
                                            <p:strVal val="#ppt_h"/>
                                          </p:val>
                                        </p:tav>
                                      </p:tavLst>
                                    </p:anim>
                                    <p:animEffect transition="in" filter="fade">
                                      <p:cBhvr>
                                        <p:cTn id="40" dur="500"/>
                                        <p:tgtEl>
                                          <p:spTgt spid="36"/>
                                        </p:tgtEl>
                                      </p:cBhvr>
                                    </p:animEffect>
                                    <p:anim calcmode="lin" valueType="num">
                                      <p:cBhvr>
                                        <p:cTn id="41" dur="500" fill="hold"/>
                                        <p:tgtEl>
                                          <p:spTgt spid="36"/>
                                        </p:tgtEl>
                                        <p:attrNameLst>
                                          <p:attrName>ppt_x</p:attrName>
                                        </p:attrNameLst>
                                      </p:cBhvr>
                                      <p:tavLst>
                                        <p:tav tm="0">
                                          <p:val>
                                            <p:fltVal val="0.5"/>
                                          </p:val>
                                        </p:tav>
                                        <p:tav tm="100000">
                                          <p:val>
                                            <p:strVal val="#ppt_x"/>
                                          </p:val>
                                        </p:tav>
                                      </p:tavLst>
                                    </p:anim>
                                    <p:anim calcmode="lin" valueType="num">
                                      <p:cBhvr>
                                        <p:cTn id="42" dur="500" fill="hold"/>
                                        <p:tgtEl>
                                          <p:spTgt spid="36"/>
                                        </p:tgtEl>
                                        <p:attrNameLst>
                                          <p:attrName>ppt_y</p:attrName>
                                        </p:attrNameLst>
                                      </p:cBhvr>
                                      <p:tavLst>
                                        <p:tav tm="0">
                                          <p:val>
                                            <p:fltVal val="0.5"/>
                                          </p:val>
                                        </p:tav>
                                        <p:tav tm="100000">
                                          <p:val>
                                            <p:strVal val="#ppt_y"/>
                                          </p:val>
                                        </p:tav>
                                      </p:tavLst>
                                    </p:anim>
                                  </p:childTnLst>
                                </p:cTn>
                              </p:par>
                            </p:childTnLst>
                          </p:cTn>
                        </p:par>
                        <p:par>
                          <p:cTn id="43" fill="hold">
                            <p:stCondLst>
                              <p:cond delay="2500"/>
                            </p:stCondLst>
                            <p:childTnLst>
                              <p:par>
                                <p:cTn id="44" presetID="53" presetClass="entr" presetSubtype="528"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animEffect transition="in" filter="fade">
                                      <p:cBhvr>
                                        <p:cTn id="48" dur="500"/>
                                        <p:tgtEl>
                                          <p:spTgt spid="45"/>
                                        </p:tgtEl>
                                      </p:cBhvr>
                                    </p:animEffect>
                                    <p:anim calcmode="lin" valueType="num">
                                      <p:cBhvr>
                                        <p:cTn id="49" dur="500" fill="hold"/>
                                        <p:tgtEl>
                                          <p:spTgt spid="45"/>
                                        </p:tgtEl>
                                        <p:attrNameLst>
                                          <p:attrName>ppt_x</p:attrName>
                                        </p:attrNameLst>
                                      </p:cBhvr>
                                      <p:tavLst>
                                        <p:tav tm="0">
                                          <p:val>
                                            <p:fltVal val="0.5"/>
                                          </p:val>
                                        </p:tav>
                                        <p:tav tm="100000">
                                          <p:val>
                                            <p:strVal val="#ppt_x"/>
                                          </p:val>
                                        </p:tav>
                                      </p:tavLst>
                                    </p:anim>
                                    <p:anim calcmode="lin" valueType="num">
                                      <p:cBhvr>
                                        <p:cTn id="50" dur="500" fill="hold"/>
                                        <p:tgtEl>
                                          <p:spTgt spid="45"/>
                                        </p:tgtEl>
                                        <p:attrNameLst>
                                          <p:attrName>ppt_y</p:attrName>
                                        </p:attrNameLst>
                                      </p:cBhvr>
                                      <p:tavLst>
                                        <p:tav tm="0">
                                          <p:val>
                                            <p:fltVal val="0.5"/>
                                          </p:val>
                                        </p:tav>
                                        <p:tav tm="100000">
                                          <p:val>
                                            <p:strVal val="#ppt_y"/>
                                          </p:val>
                                        </p:tav>
                                      </p:tavLst>
                                    </p:anim>
                                  </p:childTnLst>
                                </p:cTn>
                              </p:par>
                            </p:childTnLst>
                          </p:cTn>
                        </p:par>
                        <p:par>
                          <p:cTn id="51" fill="hold">
                            <p:stCondLst>
                              <p:cond delay="3000"/>
                            </p:stCondLst>
                            <p:childTnLst>
                              <p:par>
                                <p:cTn id="52" presetID="53" presetClass="entr" presetSubtype="528"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anim calcmode="lin" valueType="num">
                                      <p:cBhvr>
                                        <p:cTn id="57" dur="500" fill="hold"/>
                                        <p:tgtEl>
                                          <p:spTgt spid="48"/>
                                        </p:tgtEl>
                                        <p:attrNameLst>
                                          <p:attrName>ppt_x</p:attrName>
                                        </p:attrNameLst>
                                      </p:cBhvr>
                                      <p:tavLst>
                                        <p:tav tm="0">
                                          <p:val>
                                            <p:fltVal val="0.5"/>
                                          </p:val>
                                        </p:tav>
                                        <p:tav tm="100000">
                                          <p:val>
                                            <p:strVal val="#ppt_x"/>
                                          </p:val>
                                        </p:tav>
                                      </p:tavLst>
                                    </p:anim>
                                    <p:anim calcmode="lin" valueType="num">
                                      <p:cBhvr>
                                        <p:cTn id="58" dur="500" fill="hold"/>
                                        <p:tgtEl>
                                          <p:spTgt spid="48"/>
                                        </p:tgtEl>
                                        <p:attrNameLst>
                                          <p:attrName>ppt_y</p:attrName>
                                        </p:attrNameLst>
                                      </p:cBhvr>
                                      <p:tavLst>
                                        <p:tav tm="0">
                                          <p:val>
                                            <p:fltVal val="0.5"/>
                                          </p:val>
                                        </p:tav>
                                        <p:tav tm="100000">
                                          <p:val>
                                            <p:strVal val="#ppt_y"/>
                                          </p:val>
                                        </p:tav>
                                      </p:tavLst>
                                    </p:anim>
                                  </p:childTnLst>
                                </p:cTn>
                              </p:par>
                            </p:childTnLst>
                          </p:cTn>
                        </p:par>
                        <p:par>
                          <p:cTn id="59" fill="hold">
                            <p:stCondLst>
                              <p:cond delay="3500"/>
                            </p:stCondLst>
                            <p:childTnLst>
                              <p:par>
                                <p:cTn id="60" presetID="53" presetClass="entr" presetSubtype="528" fill="hold" grpId="0" nodeType="after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p:cTn id="62" dur="500" fill="hold"/>
                                        <p:tgtEl>
                                          <p:spTgt spid="60"/>
                                        </p:tgtEl>
                                        <p:attrNameLst>
                                          <p:attrName>ppt_w</p:attrName>
                                        </p:attrNameLst>
                                      </p:cBhvr>
                                      <p:tavLst>
                                        <p:tav tm="0">
                                          <p:val>
                                            <p:fltVal val="0"/>
                                          </p:val>
                                        </p:tav>
                                        <p:tav tm="100000">
                                          <p:val>
                                            <p:strVal val="#ppt_w"/>
                                          </p:val>
                                        </p:tav>
                                      </p:tavLst>
                                    </p:anim>
                                    <p:anim calcmode="lin" valueType="num">
                                      <p:cBhvr>
                                        <p:cTn id="63" dur="500" fill="hold"/>
                                        <p:tgtEl>
                                          <p:spTgt spid="60"/>
                                        </p:tgtEl>
                                        <p:attrNameLst>
                                          <p:attrName>ppt_h</p:attrName>
                                        </p:attrNameLst>
                                      </p:cBhvr>
                                      <p:tavLst>
                                        <p:tav tm="0">
                                          <p:val>
                                            <p:fltVal val="0"/>
                                          </p:val>
                                        </p:tav>
                                        <p:tav tm="100000">
                                          <p:val>
                                            <p:strVal val="#ppt_h"/>
                                          </p:val>
                                        </p:tav>
                                      </p:tavLst>
                                    </p:anim>
                                    <p:animEffect transition="in" filter="fade">
                                      <p:cBhvr>
                                        <p:cTn id="64" dur="500"/>
                                        <p:tgtEl>
                                          <p:spTgt spid="60"/>
                                        </p:tgtEl>
                                      </p:cBhvr>
                                    </p:animEffect>
                                    <p:anim calcmode="lin" valueType="num">
                                      <p:cBhvr>
                                        <p:cTn id="65" dur="500" fill="hold"/>
                                        <p:tgtEl>
                                          <p:spTgt spid="60"/>
                                        </p:tgtEl>
                                        <p:attrNameLst>
                                          <p:attrName>ppt_x</p:attrName>
                                        </p:attrNameLst>
                                      </p:cBhvr>
                                      <p:tavLst>
                                        <p:tav tm="0">
                                          <p:val>
                                            <p:fltVal val="0.5"/>
                                          </p:val>
                                        </p:tav>
                                        <p:tav tm="100000">
                                          <p:val>
                                            <p:strVal val="#ppt_x"/>
                                          </p:val>
                                        </p:tav>
                                      </p:tavLst>
                                    </p:anim>
                                    <p:anim calcmode="lin" valueType="num">
                                      <p:cBhvr>
                                        <p:cTn id="66" dur="500" fill="hold"/>
                                        <p:tgtEl>
                                          <p:spTgt spid="60"/>
                                        </p:tgtEl>
                                        <p:attrNameLst>
                                          <p:attrName>ppt_y</p:attrName>
                                        </p:attrNameLst>
                                      </p:cBhvr>
                                      <p:tavLst>
                                        <p:tav tm="0">
                                          <p:val>
                                            <p:fltVal val="0.5"/>
                                          </p:val>
                                        </p:tav>
                                        <p:tav tm="100000">
                                          <p:val>
                                            <p:strVal val="#ppt_y"/>
                                          </p:val>
                                        </p:tav>
                                      </p:tavLst>
                                    </p:anim>
                                  </p:childTnLst>
                                </p:cTn>
                              </p:par>
                            </p:childTnLst>
                          </p:cTn>
                        </p:par>
                        <p:par>
                          <p:cTn id="67" fill="hold">
                            <p:stCondLst>
                              <p:cond delay="4000"/>
                            </p:stCondLst>
                            <p:childTnLst>
                              <p:par>
                                <p:cTn id="68" presetID="53" presetClass="entr" presetSubtype="528" fill="hold" grpId="0" nodeType="afterEffect">
                                  <p:stCondLst>
                                    <p:cond delay="0"/>
                                  </p:stCondLst>
                                  <p:childTnLst>
                                    <p:set>
                                      <p:cBhvr>
                                        <p:cTn id="69" dur="1" fill="hold">
                                          <p:stCondLst>
                                            <p:cond delay="0"/>
                                          </p:stCondLst>
                                        </p:cTn>
                                        <p:tgtEl>
                                          <p:spTgt spid="57"/>
                                        </p:tgtEl>
                                        <p:attrNameLst>
                                          <p:attrName>style.visibility</p:attrName>
                                        </p:attrNameLst>
                                      </p:cBhvr>
                                      <p:to>
                                        <p:strVal val="visible"/>
                                      </p:to>
                                    </p:set>
                                    <p:anim calcmode="lin" valueType="num">
                                      <p:cBhvr>
                                        <p:cTn id="70" dur="500" fill="hold"/>
                                        <p:tgtEl>
                                          <p:spTgt spid="57"/>
                                        </p:tgtEl>
                                        <p:attrNameLst>
                                          <p:attrName>ppt_w</p:attrName>
                                        </p:attrNameLst>
                                      </p:cBhvr>
                                      <p:tavLst>
                                        <p:tav tm="0">
                                          <p:val>
                                            <p:fltVal val="0"/>
                                          </p:val>
                                        </p:tav>
                                        <p:tav tm="100000">
                                          <p:val>
                                            <p:strVal val="#ppt_w"/>
                                          </p:val>
                                        </p:tav>
                                      </p:tavLst>
                                    </p:anim>
                                    <p:anim calcmode="lin" valueType="num">
                                      <p:cBhvr>
                                        <p:cTn id="71" dur="500" fill="hold"/>
                                        <p:tgtEl>
                                          <p:spTgt spid="57"/>
                                        </p:tgtEl>
                                        <p:attrNameLst>
                                          <p:attrName>ppt_h</p:attrName>
                                        </p:attrNameLst>
                                      </p:cBhvr>
                                      <p:tavLst>
                                        <p:tav tm="0">
                                          <p:val>
                                            <p:fltVal val="0"/>
                                          </p:val>
                                        </p:tav>
                                        <p:tav tm="100000">
                                          <p:val>
                                            <p:strVal val="#ppt_h"/>
                                          </p:val>
                                        </p:tav>
                                      </p:tavLst>
                                    </p:anim>
                                    <p:animEffect transition="in" filter="fade">
                                      <p:cBhvr>
                                        <p:cTn id="72" dur="500"/>
                                        <p:tgtEl>
                                          <p:spTgt spid="57"/>
                                        </p:tgtEl>
                                      </p:cBhvr>
                                    </p:animEffect>
                                    <p:anim calcmode="lin" valueType="num">
                                      <p:cBhvr>
                                        <p:cTn id="73" dur="500" fill="hold"/>
                                        <p:tgtEl>
                                          <p:spTgt spid="57"/>
                                        </p:tgtEl>
                                        <p:attrNameLst>
                                          <p:attrName>ppt_x</p:attrName>
                                        </p:attrNameLst>
                                      </p:cBhvr>
                                      <p:tavLst>
                                        <p:tav tm="0">
                                          <p:val>
                                            <p:fltVal val="0.5"/>
                                          </p:val>
                                        </p:tav>
                                        <p:tav tm="100000">
                                          <p:val>
                                            <p:strVal val="#ppt_x"/>
                                          </p:val>
                                        </p:tav>
                                      </p:tavLst>
                                    </p:anim>
                                    <p:anim calcmode="lin" valueType="num">
                                      <p:cBhvr>
                                        <p:cTn id="74" dur="500" fill="hold"/>
                                        <p:tgtEl>
                                          <p:spTgt spid="57"/>
                                        </p:tgtEl>
                                        <p:attrNameLst>
                                          <p:attrName>ppt_y</p:attrName>
                                        </p:attrNameLst>
                                      </p:cBhvr>
                                      <p:tavLst>
                                        <p:tav tm="0">
                                          <p:val>
                                            <p:fltVal val="0.5"/>
                                          </p:val>
                                        </p:tav>
                                        <p:tav tm="100000">
                                          <p:val>
                                            <p:strVal val="#ppt_y"/>
                                          </p:val>
                                        </p:tav>
                                      </p:tavLst>
                                    </p:anim>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54"/>
                                        </p:tgtEl>
                                        <p:attrNameLst>
                                          <p:attrName>style.visibility</p:attrName>
                                        </p:attrNameLst>
                                      </p:cBhvr>
                                      <p:to>
                                        <p:strVal val="visible"/>
                                      </p:to>
                                    </p:set>
                                    <p:anim calcmode="lin" valueType="num">
                                      <p:cBhvr>
                                        <p:cTn id="78" dur="500" fill="hold"/>
                                        <p:tgtEl>
                                          <p:spTgt spid="54"/>
                                        </p:tgtEl>
                                        <p:attrNameLst>
                                          <p:attrName>ppt_w</p:attrName>
                                        </p:attrNameLst>
                                      </p:cBhvr>
                                      <p:tavLst>
                                        <p:tav tm="0">
                                          <p:val>
                                            <p:fltVal val="0"/>
                                          </p:val>
                                        </p:tav>
                                        <p:tav tm="100000">
                                          <p:val>
                                            <p:strVal val="#ppt_w"/>
                                          </p:val>
                                        </p:tav>
                                      </p:tavLst>
                                    </p:anim>
                                    <p:anim calcmode="lin" valueType="num">
                                      <p:cBhvr>
                                        <p:cTn id="79" dur="500" fill="hold"/>
                                        <p:tgtEl>
                                          <p:spTgt spid="54"/>
                                        </p:tgtEl>
                                        <p:attrNameLst>
                                          <p:attrName>ppt_h</p:attrName>
                                        </p:attrNameLst>
                                      </p:cBhvr>
                                      <p:tavLst>
                                        <p:tav tm="0">
                                          <p:val>
                                            <p:fltVal val="0"/>
                                          </p:val>
                                        </p:tav>
                                        <p:tav tm="100000">
                                          <p:val>
                                            <p:strVal val="#ppt_h"/>
                                          </p:val>
                                        </p:tav>
                                      </p:tavLst>
                                    </p:anim>
                                    <p:animEffect transition="in" filter="fade">
                                      <p:cBhvr>
                                        <p:cTn id="80" dur="500"/>
                                        <p:tgtEl>
                                          <p:spTgt spid="54"/>
                                        </p:tgtEl>
                                      </p:cBhvr>
                                    </p:animEffect>
                                    <p:anim calcmode="lin" valueType="num">
                                      <p:cBhvr>
                                        <p:cTn id="81" dur="500" fill="hold"/>
                                        <p:tgtEl>
                                          <p:spTgt spid="54"/>
                                        </p:tgtEl>
                                        <p:attrNameLst>
                                          <p:attrName>ppt_x</p:attrName>
                                        </p:attrNameLst>
                                      </p:cBhvr>
                                      <p:tavLst>
                                        <p:tav tm="0">
                                          <p:val>
                                            <p:fltVal val="0.5"/>
                                          </p:val>
                                        </p:tav>
                                        <p:tav tm="100000">
                                          <p:val>
                                            <p:strVal val="#ppt_x"/>
                                          </p:val>
                                        </p:tav>
                                      </p:tavLst>
                                    </p:anim>
                                    <p:anim calcmode="lin" valueType="num">
                                      <p:cBhvr>
                                        <p:cTn id="82" dur="500" fill="hold"/>
                                        <p:tgtEl>
                                          <p:spTgt spid="54"/>
                                        </p:tgtEl>
                                        <p:attrNameLst>
                                          <p:attrName>ppt_y</p:attrName>
                                        </p:attrNameLst>
                                      </p:cBhvr>
                                      <p:tavLst>
                                        <p:tav tm="0">
                                          <p:val>
                                            <p:fltVal val="0.5"/>
                                          </p:val>
                                        </p:tav>
                                        <p:tav tm="100000">
                                          <p:val>
                                            <p:strVal val="#ppt_y"/>
                                          </p:val>
                                        </p:tav>
                                      </p:tavLst>
                                    </p:anim>
                                  </p:childTnLst>
                                </p:cTn>
                              </p:par>
                            </p:childTnLst>
                          </p:cTn>
                        </p:par>
                        <p:par>
                          <p:cTn id="83" fill="hold">
                            <p:stCondLst>
                              <p:cond delay="5000"/>
                            </p:stCondLst>
                            <p:childTnLst>
                              <p:par>
                                <p:cTn id="84" presetID="21" presetClass="entr" presetSubtype="1" fill="hold" grpId="0" nodeType="afterEffect">
                                  <p:stCondLst>
                                    <p:cond delay="0"/>
                                  </p:stCondLst>
                                  <p:childTnLst>
                                    <p:set>
                                      <p:cBhvr>
                                        <p:cTn id="85" dur="1" fill="hold">
                                          <p:stCondLst>
                                            <p:cond delay="0"/>
                                          </p:stCondLst>
                                        </p:cTn>
                                        <p:tgtEl>
                                          <p:spTgt spid="22"/>
                                        </p:tgtEl>
                                        <p:attrNameLst>
                                          <p:attrName>style.visibility</p:attrName>
                                        </p:attrNameLst>
                                      </p:cBhvr>
                                      <p:to>
                                        <p:strVal val="visible"/>
                                      </p:to>
                                    </p:set>
                                    <p:animEffect transition="in" filter="wheel(1)">
                                      <p:cBhvr>
                                        <p:cTn id="86" dur="500"/>
                                        <p:tgtEl>
                                          <p:spTgt spid="22"/>
                                        </p:tgtEl>
                                      </p:cBhvr>
                                    </p:animEffect>
                                  </p:childTnLst>
                                </p:cTn>
                              </p:par>
                            </p:childTnLst>
                          </p:cTn>
                        </p:par>
                        <p:par>
                          <p:cTn id="87" fill="hold">
                            <p:stCondLst>
                              <p:cond delay="5500"/>
                            </p:stCondLst>
                            <p:childTnLst>
                              <p:par>
                                <p:cTn id="88" presetID="22" presetClass="entr" presetSubtype="8" fill="hold" nodeType="afterEffect">
                                  <p:stCondLst>
                                    <p:cond delay="0"/>
                                  </p:stCondLst>
                                  <p:childTnLst>
                                    <p:set>
                                      <p:cBhvr>
                                        <p:cTn id="89" dur="1" fill="hold">
                                          <p:stCondLst>
                                            <p:cond delay="0"/>
                                          </p:stCondLst>
                                        </p:cTn>
                                        <p:tgtEl>
                                          <p:spTgt spid="26"/>
                                        </p:tgtEl>
                                        <p:attrNameLst>
                                          <p:attrName>style.visibility</p:attrName>
                                        </p:attrNameLst>
                                      </p:cBhvr>
                                      <p:to>
                                        <p:strVal val="visible"/>
                                      </p:to>
                                    </p:set>
                                    <p:animEffect transition="in" filter="wipe(left)">
                                      <p:cBhvr>
                                        <p:cTn id="90" dur="500"/>
                                        <p:tgtEl>
                                          <p:spTgt spid="26"/>
                                        </p:tgtEl>
                                      </p:cBhvr>
                                    </p:animEffect>
                                  </p:childTnLst>
                                </p:cTn>
                              </p:par>
                            </p:childTnLst>
                          </p:cTn>
                        </p:par>
                        <p:par>
                          <p:cTn id="91" fill="hold">
                            <p:stCondLst>
                              <p:cond delay="6000"/>
                            </p:stCondLst>
                            <p:childTnLst>
                              <p:par>
                                <p:cTn id="92" presetID="22" presetClass="entr" presetSubtype="8" fill="hold" grpId="0" nodeType="after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wipe(left)">
                                      <p:cBhvr>
                                        <p:cTn id="94" dur="500"/>
                                        <p:tgtEl>
                                          <p:spTgt spid="38"/>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wipe(left)">
                                      <p:cBhvr>
                                        <p:cTn id="97" dur="500"/>
                                        <p:tgtEl>
                                          <p:spTgt spid="40"/>
                                        </p:tgtEl>
                                      </p:cBhvr>
                                    </p:animEffect>
                                  </p:childTnLst>
                                </p:cTn>
                              </p:par>
                            </p:childTnLst>
                          </p:cTn>
                        </p:par>
                        <p:par>
                          <p:cTn id="98" fill="hold">
                            <p:stCondLst>
                              <p:cond delay="6500"/>
                            </p:stCondLst>
                            <p:childTnLst>
                              <p:par>
                                <p:cTn id="99" presetID="22" presetClass="entr" presetSubtype="1" fill="hold" nodeType="after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up)">
                                      <p:cBhvr>
                                        <p:cTn id="101" dur="500"/>
                                        <p:tgtEl>
                                          <p:spTgt spid="25"/>
                                        </p:tgtEl>
                                      </p:cBhvr>
                                    </p:animEffect>
                                  </p:childTnLst>
                                </p:cTn>
                              </p:par>
                            </p:childTnLst>
                          </p:cTn>
                        </p:par>
                        <p:par>
                          <p:cTn id="102" fill="hold">
                            <p:stCondLst>
                              <p:cond delay="7000"/>
                            </p:stCondLst>
                            <p:childTnLst>
                              <p:par>
                                <p:cTn id="103" presetID="22" presetClass="entr" presetSubtype="8" fill="hold" grpId="0" nodeType="afterEffect">
                                  <p:stCondLst>
                                    <p:cond delay="0"/>
                                  </p:stCondLst>
                                  <p:childTnLst>
                                    <p:set>
                                      <p:cBhvr>
                                        <p:cTn id="104" dur="1" fill="hold">
                                          <p:stCondLst>
                                            <p:cond delay="0"/>
                                          </p:stCondLst>
                                        </p:cTn>
                                        <p:tgtEl>
                                          <p:spTgt spid="35"/>
                                        </p:tgtEl>
                                        <p:attrNameLst>
                                          <p:attrName>style.visibility</p:attrName>
                                        </p:attrNameLst>
                                      </p:cBhvr>
                                      <p:to>
                                        <p:strVal val="visible"/>
                                      </p:to>
                                    </p:set>
                                    <p:animEffect transition="in" filter="wipe(left)">
                                      <p:cBhvr>
                                        <p:cTn id="105" dur="500"/>
                                        <p:tgtEl>
                                          <p:spTgt spid="35"/>
                                        </p:tgtEl>
                                      </p:cBhvr>
                                    </p:animEffect>
                                  </p:childTnLst>
                                </p:cTn>
                              </p:par>
                            </p:childTnLst>
                          </p:cTn>
                        </p:par>
                        <p:par>
                          <p:cTn id="106" fill="hold">
                            <p:stCondLst>
                              <p:cond delay="7500"/>
                            </p:stCondLst>
                            <p:childTnLst>
                              <p:par>
                                <p:cTn id="107" presetID="22" presetClass="entr" presetSubtype="8" fill="hold" grpId="0" nodeType="afterEffect">
                                  <p:stCondLst>
                                    <p:cond delay="0"/>
                                  </p:stCondLst>
                                  <p:childTnLst>
                                    <p:set>
                                      <p:cBhvr>
                                        <p:cTn id="108" dur="1" fill="hold">
                                          <p:stCondLst>
                                            <p:cond delay="0"/>
                                          </p:stCondLst>
                                        </p:cTn>
                                        <p:tgtEl>
                                          <p:spTgt spid="37"/>
                                        </p:tgtEl>
                                        <p:attrNameLst>
                                          <p:attrName>style.visibility</p:attrName>
                                        </p:attrNameLst>
                                      </p:cBhvr>
                                      <p:to>
                                        <p:strVal val="visible"/>
                                      </p:to>
                                    </p:set>
                                    <p:animEffect transition="in" filter="wipe(left)">
                                      <p:cBhvr>
                                        <p:cTn id="109" dur="500"/>
                                        <p:tgtEl>
                                          <p:spTgt spid="37"/>
                                        </p:tgtEl>
                                      </p:cBhvr>
                                    </p:animEffect>
                                  </p:childTnLst>
                                </p:cTn>
                              </p:par>
                            </p:childTnLst>
                          </p:cTn>
                        </p:par>
                        <p:par>
                          <p:cTn id="110" fill="hold">
                            <p:stCondLst>
                              <p:cond delay="8000"/>
                            </p:stCondLst>
                            <p:childTnLst>
                              <p:par>
                                <p:cTn id="111" presetID="22" presetClass="entr" presetSubtype="2" fill="hold" nodeType="after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wipe(right)">
                                      <p:cBhvr>
                                        <p:cTn id="113" dur="500"/>
                                        <p:tgtEl>
                                          <p:spTgt spid="27"/>
                                        </p:tgtEl>
                                      </p:cBhvr>
                                    </p:animEffect>
                                  </p:childTnLst>
                                </p:cTn>
                              </p:par>
                            </p:childTnLst>
                          </p:cTn>
                        </p:par>
                        <p:par>
                          <p:cTn id="114" fill="hold">
                            <p:stCondLst>
                              <p:cond delay="8500"/>
                            </p:stCondLst>
                            <p:childTnLst>
                              <p:par>
                                <p:cTn id="115" presetID="22" presetClass="entr" presetSubtype="8" fill="hold" grpId="0" nodeType="after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wipe(left)">
                                      <p:cBhvr>
                                        <p:cTn id="117" dur="500"/>
                                        <p:tgtEl>
                                          <p:spTgt spid="41"/>
                                        </p:tgtEl>
                                      </p:cBhvr>
                                    </p:animEffect>
                                  </p:childTnLst>
                                </p:cTn>
                              </p:par>
                            </p:childTnLst>
                          </p:cTn>
                        </p:par>
                        <p:par>
                          <p:cTn id="118" fill="hold">
                            <p:stCondLst>
                              <p:cond delay="9000"/>
                            </p:stCondLst>
                            <p:childTnLst>
                              <p:par>
                                <p:cTn id="119" presetID="22" presetClass="entr" presetSubtype="8"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left)">
                                      <p:cBhvr>
                                        <p:cTn id="121" dur="500"/>
                                        <p:tgtEl>
                                          <p:spTgt spid="43"/>
                                        </p:tgtEl>
                                      </p:cBhvr>
                                    </p:animEffect>
                                  </p:childTnLst>
                                </p:cTn>
                              </p:par>
                            </p:childTnLst>
                          </p:cTn>
                        </p:par>
                        <p:par>
                          <p:cTn id="122" fill="hold">
                            <p:stCondLst>
                              <p:cond delay="9500"/>
                            </p:stCondLst>
                            <p:childTnLst>
                              <p:par>
                                <p:cTn id="123" presetID="21" presetClass="entr" presetSubtype="1" fill="hold" grpId="0" nodeType="afterEffect">
                                  <p:stCondLst>
                                    <p:cond delay="0"/>
                                  </p:stCondLst>
                                  <p:childTnLst>
                                    <p:set>
                                      <p:cBhvr>
                                        <p:cTn id="124" dur="1" fill="hold">
                                          <p:stCondLst>
                                            <p:cond delay="0"/>
                                          </p:stCondLst>
                                        </p:cTn>
                                        <p:tgtEl>
                                          <p:spTgt spid="23"/>
                                        </p:tgtEl>
                                        <p:attrNameLst>
                                          <p:attrName>style.visibility</p:attrName>
                                        </p:attrNameLst>
                                      </p:cBhvr>
                                      <p:to>
                                        <p:strVal val="visible"/>
                                      </p:to>
                                    </p:set>
                                    <p:animEffect transition="in" filter="wheel(1)">
                                      <p:cBhvr>
                                        <p:cTn id="125" dur="500"/>
                                        <p:tgtEl>
                                          <p:spTgt spid="23"/>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31"/>
                                        </p:tgtEl>
                                        <p:attrNameLst>
                                          <p:attrName>style.visibility</p:attrName>
                                        </p:attrNameLst>
                                      </p:cBhvr>
                                      <p:to>
                                        <p:strVal val="visible"/>
                                      </p:to>
                                    </p:set>
                                    <p:animEffect transition="in" filter="wipe(left)">
                                      <p:cBhvr>
                                        <p:cTn id="129" dur="500"/>
                                        <p:tgtEl>
                                          <p:spTgt spid="31"/>
                                        </p:tgtEl>
                                      </p:cBhvr>
                                    </p:animEffect>
                                  </p:childTnLst>
                                </p:cTn>
                              </p:par>
                            </p:childTnLst>
                          </p:cTn>
                        </p:par>
                        <p:par>
                          <p:cTn id="130" fill="hold">
                            <p:stCondLst>
                              <p:cond delay="10500"/>
                            </p:stCondLst>
                            <p:childTnLst>
                              <p:par>
                                <p:cTn id="131" presetID="22" presetClass="entr" presetSubtype="8" fill="hold" grpId="0" nodeType="afterEffect">
                                  <p:stCondLst>
                                    <p:cond delay="0"/>
                                  </p:stCondLst>
                                  <p:childTnLst>
                                    <p:set>
                                      <p:cBhvr>
                                        <p:cTn id="132" dur="1" fill="hold">
                                          <p:stCondLst>
                                            <p:cond delay="0"/>
                                          </p:stCondLst>
                                        </p:cTn>
                                        <p:tgtEl>
                                          <p:spTgt spid="47"/>
                                        </p:tgtEl>
                                        <p:attrNameLst>
                                          <p:attrName>style.visibility</p:attrName>
                                        </p:attrNameLst>
                                      </p:cBhvr>
                                      <p:to>
                                        <p:strVal val="visible"/>
                                      </p:to>
                                    </p:set>
                                    <p:animEffect transition="in" filter="wipe(left)">
                                      <p:cBhvr>
                                        <p:cTn id="133" dur="500"/>
                                        <p:tgtEl>
                                          <p:spTgt spid="47"/>
                                        </p:tgtEl>
                                      </p:cBhvr>
                                    </p:animEffect>
                                  </p:childTnLst>
                                </p:cTn>
                              </p:par>
                            </p:childTnLst>
                          </p:cTn>
                        </p:par>
                        <p:par>
                          <p:cTn id="134" fill="hold">
                            <p:stCondLst>
                              <p:cond delay="11000"/>
                            </p:stCondLst>
                            <p:childTnLst>
                              <p:par>
                                <p:cTn id="135" presetID="22" presetClass="entr" presetSubtype="8" fill="hold" grpId="0" nodeType="afterEffect">
                                  <p:stCondLst>
                                    <p:cond delay="0"/>
                                  </p:stCondLst>
                                  <p:childTnLst>
                                    <p:set>
                                      <p:cBhvr>
                                        <p:cTn id="136" dur="1" fill="hold">
                                          <p:stCondLst>
                                            <p:cond delay="0"/>
                                          </p:stCondLst>
                                        </p:cTn>
                                        <p:tgtEl>
                                          <p:spTgt spid="49"/>
                                        </p:tgtEl>
                                        <p:attrNameLst>
                                          <p:attrName>style.visibility</p:attrName>
                                        </p:attrNameLst>
                                      </p:cBhvr>
                                      <p:to>
                                        <p:strVal val="visible"/>
                                      </p:to>
                                    </p:set>
                                    <p:animEffect transition="in" filter="wipe(left)">
                                      <p:cBhvr>
                                        <p:cTn id="137" dur="500"/>
                                        <p:tgtEl>
                                          <p:spTgt spid="49"/>
                                        </p:tgtEl>
                                      </p:cBhvr>
                                    </p:animEffect>
                                  </p:childTnLst>
                                </p:cTn>
                              </p:par>
                            </p:childTnLst>
                          </p:cTn>
                        </p:par>
                        <p:par>
                          <p:cTn id="138" fill="hold">
                            <p:stCondLst>
                              <p:cond delay="11500"/>
                            </p:stCondLst>
                            <p:childTnLst>
                              <p:par>
                                <p:cTn id="139" presetID="22" presetClass="entr" presetSubtype="1" fill="hold" nodeType="afterEffect">
                                  <p:stCondLst>
                                    <p:cond delay="0"/>
                                  </p:stCondLst>
                                  <p:childTnLst>
                                    <p:set>
                                      <p:cBhvr>
                                        <p:cTn id="140" dur="1" fill="hold">
                                          <p:stCondLst>
                                            <p:cond delay="0"/>
                                          </p:stCondLst>
                                        </p:cTn>
                                        <p:tgtEl>
                                          <p:spTgt spid="29"/>
                                        </p:tgtEl>
                                        <p:attrNameLst>
                                          <p:attrName>style.visibility</p:attrName>
                                        </p:attrNameLst>
                                      </p:cBhvr>
                                      <p:to>
                                        <p:strVal val="visible"/>
                                      </p:to>
                                    </p:set>
                                    <p:animEffect transition="in" filter="wipe(up)">
                                      <p:cBhvr>
                                        <p:cTn id="141" dur="500"/>
                                        <p:tgtEl>
                                          <p:spTgt spid="29"/>
                                        </p:tgtEl>
                                      </p:cBhvr>
                                    </p:animEffect>
                                  </p:childTnLst>
                                </p:cTn>
                              </p:par>
                            </p:childTnLst>
                          </p:cTn>
                        </p:par>
                        <p:par>
                          <p:cTn id="142" fill="hold">
                            <p:stCondLst>
                              <p:cond delay="12000"/>
                            </p:stCondLst>
                            <p:childTnLst>
                              <p:par>
                                <p:cTn id="143" presetID="22" presetClass="entr" presetSubtype="8" fill="hold" grpId="0" nodeType="afterEffect">
                                  <p:stCondLst>
                                    <p:cond delay="0"/>
                                  </p:stCondLst>
                                  <p:childTnLst>
                                    <p:set>
                                      <p:cBhvr>
                                        <p:cTn id="144" dur="1" fill="hold">
                                          <p:stCondLst>
                                            <p:cond delay="0"/>
                                          </p:stCondLst>
                                        </p:cTn>
                                        <p:tgtEl>
                                          <p:spTgt spid="44"/>
                                        </p:tgtEl>
                                        <p:attrNameLst>
                                          <p:attrName>style.visibility</p:attrName>
                                        </p:attrNameLst>
                                      </p:cBhvr>
                                      <p:to>
                                        <p:strVal val="visible"/>
                                      </p:to>
                                    </p:set>
                                    <p:animEffect transition="in" filter="wipe(left)">
                                      <p:cBhvr>
                                        <p:cTn id="145" dur="500"/>
                                        <p:tgtEl>
                                          <p:spTgt spid="44"/>
                                        </p:tgtEl>
                                      </p:cBhvr>
                                    </p:animEffect>
                                  </p:childTnLst>
                                </p:cTn>
                              </p:par>
                            </p:childTnLst>
                          </p:cTn>
                        </p:par>
                        <p:par>
                          <p:cTn id="146" fill="hold">
                            <p:stCondLst>
                              <p:cond delay="12500"/>
                            </p:stCondLst>
                            <p:childTnLst>
                              <p:par>
                                <p:cTn id="147" presetID="22" presetClass="entr" presetSubtype="8" fill="hold" grpId="0" nodeType="afterEffect">
                                  <p:stCondLst>
                                    <p:cond delay="0"/>
                                  </p:stCondLst>
                                  <p:childTnLst>
                                    <p:set>
                                      <p:cBhvr>
                                        <p:cTn id="148" dur="1" fill="hold">
                                          <p:stCondLst>
                                            <p:cond delay="0"/>
                                          </p:stCondLst>
                                        </p:cTn>
                                        <p:tgtEl>
                                          <p:spTgt spid="46"/>
                                        </p:tgtEl>
                                        <p:attrNameLst>
                                          <p:attrName>style.visibility</p:attrName>
                                        </p:attrNameLst>
                                      </p:cBhvr>
                                      <p:to>
                                        <p:strVal val="visible"/>
                                      </p:to>
                                    </p:set>
                                    <p:animEffect transition="in" filter="wipe(left)">
                                      <p:cBhvr>
                                        <p:cTn id="149" dur="500"/>
                                        <p:tgtEl>
                                          <p:spTgt spid="46"/>
                                        </p:tgtEl>
                                      </p:cBhvr>
                                    </p:animEffect>
                                  </p:childTnLst>
                                </p:cTn>
                              </p:par>
                            </p:childTnLst>
                          </p:cTn>
                        </p:par>
                        <p:par>
                          <p:cTn id="150" fill="hold">
                            <p:stCondLst>
                              <p:cond delay="13000"/>
                            </p:stCondLst>
                            <p:childTnLst>
                              <p:par>
                                <p:cTn id="151" presetID="22" presetClass="entr" presetSubtype="2" fill="hold" nodeType="afterEffect">
                                  <p:stCondLst>
                                    <p:cond delay="0"/>
                                  </p:stCondLst>
                                  <p:childTnLst>
                                    <p:set>
                                      <p:cBhvr>
                                        <p:cTn id="152" dur="1" fill="hold">
                                          <p:stCondLst>
                                            <p:cond delay="0"/>
                                          </p:stCondLst>
                                        </p:cTn>
                                        <p:tgtEl>
                                          <p:spTgt spid="32"/>
                                        </p:tgtEl>
                                        <p:attrNameLst>
                                          <p:attrName>style.visibility</p:attrName>
                                        </p:attrNameLst>
                                      </p:cBhvr>
                                      <p:to>
                                        <p:strVal val="visible"/>
                                      </p:to>
                                    </p:set>
                                    <p:animEffect transition="in" filter="wipe(right)">
                                      <p:cBhvr>
                                        <p:cTn id="153" dur="500"/>
                                        <p:tgtEl>
                                          <p:spTgt spid="32"/>
                                        </p:tgtEl>
                                      </p:cBhvr>
                                    </p:animEffect>
                                  </p:childTnLst>
                                </p:cTn>
                              </p:par>
                            </p:childTnLst>
                          </p:cTn>
                        </p:par>
                        <p:par>
                          <p:cTn id="154" fill="hold">
                            <p:stCondLst>
                              <p:cond delay="13500"/>
                            </p:stCondLst>
                            <p:childTnLst>
                              <p:par>
                                <p:cTn id="155" presetID="22" presetClass="entr" presetSubtype="8" fill="hold" grpId="0" nodeType="afterEffect">
                                  <p:stCondLst>
                                    <p:cond delay="0"/>
                                  </p:stCondLst>
                                  <p:childTnLst>
                                    <p:set>
                                      <p:cBhvr>
                                        <p:cTn id="156" dur="1" fill="hold">
                                          <p:stCondLst>
                                            <p:cond delay="0"/>
                                          </p:stCondLst>
                                        </p:cTn>
                                        <p:tgtEl>
                                          <p:spTgt spid="50"/>
                                        </p:tgtEl>
                                        <p:attrNameLst>
                                          <p:attrName>style.visibility</p:attrName>
                                        </p:attrNameLst>
                                      </p:cBhvr>
                                      <p:to>
                                        <p:strVal val="visible"/>
                                      </p:to>
                                    </p:set>
                                    <p:animEffect transition="in" filter="wipe(left)">
                                      <p:cBhvr>
                                        <p:cTn id="157" dur="500"/>
                                        <p:tgtEl>
                                          <p:spTgt spid="50"/>
                                        </p:tgtEl>
                                      </p:cBhvr>
                                    </p:animEffect>
                                  </p:childTnLst>
                                </p:cTn>
                              </p:par>
                            </p:childTnLst>
                          </p:cTn>
                        </p:par>
                        <p:par>
                          <p:cTn id="158" fill="hold">
                            <p:stCondLst>
                              <p:cond delay="14000"/>
                            </p:stCondLst>
                            <p:childTnLst>
                              <p:par>
                                <p:cTn id="159" presetID="22" presetClass="entr" presetSubtype="8"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Effect transition="in" filter="wipe(left)">
                                      <p:cBhvr>
                                        <p:cTn id="161" dur="500"/>
                                        <p:tgtEl>
                                          <p:spTgt spid="52"/>
                                        </p:tgtEl>
                                      </p:cBhvr>
                                    </p:animEffect>
                                  </p:childTnLst>
                                </p:cTn>
                              </p:par>
                            </p:childTnLst>
                          </p:cTn>
                        </p:par>
                        <p:par>
                          <p:cTn id="162" fill="hold">
                            <p:stCondLst>
                              <p:cond delay="14500"/>
                            </p:stCondLst>
                            <p:childTnLst>
                              <p:par>
                                <p:cTn id="163" presetID="21" presetClass="entr" presetSubtype="1" fill="hold" grpId="0" nodeType="afterEffect">
                                  <p:stCondLst>
                                    <p:cond delay="0"/>
                                  </p:stCondLst>
                                  <p:childTnLst>
                                    <p:set>
                                      <p:cBhvr>
                                        <p:cTn id="164" dur="1" fill="hold">
                                          <p:stCondLst>
                                            <p:cond delay="0"/>
                                          </p:stCondLst>
                                        </p:cTn>
                                        <p:tgtEl>
                                          <p:spTgt spid="24"/>
                                        </p:tgtEl>
                                        <p:attrNameLst>
                                          <p:attrName>style.visibility</p:attrName>
                                        </p:attrNameLst>
                                      </p:cBhvr>
                                      <p:to>
                                        <p:strVal val="visible"/>
                                      </p:to>
                                    </p:set>
                                    <p:animEffect transition="in" filter="wheel(1)">
                                      <p:cBhvr>
                                        <p:cTn id="165" dur="500"/>
                                        <p:tgtEl>
                                          <p:spTgt spid="24"/>
                                        </p:tgtEl>
                                      </p:cBhvr>
                                    </p:animEffect>
                                  </p:childTnLst>
                                </p:cTn>
                              </p:par>
                            </p:childTnLst>
                          </p:cTn>
                        </p:par>
                        <p:par>
                          <p:cTn id="166" fill="hold">
                            <p:stCondLst>
                              <p:cond delay="15000"/>
                            </p:stCondLst>
                            <p:childTnLst>
                              <p:par>
                                <p:cTn id="167" presetID="22" presetClass="entr" presetSubtype="8" fill="hold" nodeType="afterEffect">
                                  <p:stCondLst>
                                    <p:cond delay="0"/>
                                  </p:stCondLst>
                                  <p:childTnLst>
                                    <p:set>
                                      <p:cBhvr>
                                        <p:cTn id="168" dur="1" fill="hold">
                                          <p:stCondLst>
                                            <p:cond delay="0"/>
                                          </p:stCondLst>
                                        </p:cTn>
                                        <p:tgtEl>
                                          <p:spTgt spid="34"/>
                                        </p:tgtEl>
                                        <p:attrNameLst>
                                          <p:attrName>style.visibility</p:attrName>
                                        </p:attrNameLst>
                                      </p:cBhvr>
                                      <p:to>
                                        <p:strVal val="visible"/>
                                      </p:to>
                                    </p:set>
                                    <p:animEffect transition="in" filter="wipe(left)">
                                      <p:cBhvr>
                                        <p:cTn id="169" dur="500"/>
                                        <p:tgtEl>
                                          <p:spTgt spid="34"/>
                                        </p:tgtEl>
                                      </p:cBhvr>
                                    </p:animEffect>
                                  </p:childTnLst>
                                </p:cTn>
                              </p:par>
                            </p:childTnLst>
                          </p:cTn>
                        </p:par>
                        <p:par>
                          <p:cTn id="170" fill="hold">
                            <p:stCondLst>
                              <p:cond delay="15500"/>
                            </p:stCondLst>
                            <p:childTnLst>
                              <p:par>
                                <p:cTn id="171" presetID="22" presetClass="entr" presetSubtype="8" fill="hold" grpId="0" nodeType="afterEffect">
                                  <p:stCondLst>
                                    <p:cond delay="0"/>
                                  </p:stCondLst>
                                  <p:childTnLst>
                                    <p:set>
                                      <p:cBhvr>
                                        <p:cTn id="172" dur="1" fill="hold">
                                          <p:stCondLst>
                                            <p:cond delay="0"/>
                                          </p:stCondLst>
                                        </p:cTn>
                                        <p:tgtEl>
                                          <p:spTgt spid="56"/>
                                        </p:tgtEl>
                                        <p:attrNameLst>
                                          <p:attrName>style.visibility</p:attrName>
                                        </p:attrNameLst>
                                      </p:cBhvr>
                                      <p:to>
                                        <p:strVal val="visible"/>
                                      </p:to>
                                    </p:set>
                                    <p:animEffect transition="in" filter="wipe(left)">
                                      <p:cBhvr>
                                        <p:cTn id="173" dur="500"/>
                                        <p:tgtEl>
                                          <p:spTgt spid="56"/>
                                        </p:tgtEl>
                                      </p:cBhvr>
                                    </p:animEffect>
                                  </p:childTnLst>
                                </p:cTn>
                              </p:par>
                            </p:childTnLst>
                          </p:cTn>
                        </p:par>
                        <p:par>
                          <p:cTn id="174" fill="hold">
                            <p:stCondLst>
                              <p:cond delay="16000"/>
                            </p:stCondLst>
                            <p:childTnLst>
                              <p:par>
                                <p:cTn id="175" presetID="22" presetClass="entr" presetSubtype="8" fill="hold" grpId="0" nodeType="afterEffect">
                                  <p:stCondLst>
                                    <p:cond delay="0"/>
                                  </p:stCondLst>
                                  <p:childTnLst>
                                    <p:set>
                                      <p:cBhvr>
                                        <p:cTn id="176" dur="1" fill="hold">
                                          <p:stCondLst>
                                            <p:cond delay="0"/>
                                          </p:stCondLst>
                                        </p:cTn>
                                        <p:tgtEl>
                                          <p:spTgt spid="58"/>
                                        </p:tgtEl>
                                        <p:attrNameLst>
                                          <p:attrName>style.visibility</p:attrName>
                                        </p:attrNameLst>
                                      </p:cBhvr>
                                      <p:to>
                                        <p:strVal val="visible"/>
                                      </p:to>
                                    </p:set>
                                    <p:animEffect transition="in" filter="wipe(left)">
                                      <p:cBhvr>
                                        <p:cTn id="177" dur="500"/>
                                        <p:tgtEl>
                                          <p:spTgt spid="58"/>
                                        </p:tgtEl>
                                      </p:cBhvr>
                                    </p:animEffect>
                                  </p:childTnLst>
                                </p:cTn>
                              </p:par>
                            </p:childTnLst>
                          </p:cTn>
                        </p:par>
                        <p:par>
                          <p:cTn id="178" fill="hold">
                            <p:stCondLst>
                              <p:cond delay="16500"/>
                            </p:stCondLst>
                            <p:childTnLst>
                              <p:par>
                                <p:cTn id="179" presetID="22" presetClass="entr" presetSubtype="1" fill="hold" nodeType="afterEffect">
                                  <p:stCondLst>
                                    <p:cond delay="0"/>
                                  </p:stCondLst>
                                  <p:childTnLst>
                                    <p:set>
                                      <p:cBhvr>
                                        <p:cTn id="180" dur="1" fill="hold">
                                          <p:stCondLst>
                                            <p:cond delay="0"/>
                                          </p:stCondLst>
                                        </p:cTn>
                                        <p:tgtEl>
                                          <p:spTgt spid="28"/>
                                        </p:tgtEl>
                                        <p:attrNameLst>
                                          <p:attrName>style.visibility</p:attrName>
                                        </p:attrNameLst>
                                      </p:cBhvr>
                                      <p:to>
                                        <p:strVal val="visible"/>
                                      </p:to>
                                    </p:set>
                                    <p:animEffect transition="in" filter="wipe(up)">
                                      <p:cBhvr>
                                        <p:cTn id="181" dur="500"/>
                                        <p:tgtEl>
                                          <p:spTgt spid="28"/>
                                        </p:tgtEl>
                                      </p:cBhvr>
                                    </p:animEffect>
                                  </p:childTnLst>
                                </p:cTn>
                              </p:par>
                            </p:childTnLst>
                          </p:cTn>
                        </p:par>
                        <p:par>
                          <p:cTn id="182" fill="hold">
                            <p:stCondLst>
                              <p:cond delay="17000"/>
                            </p:stCondLst>
                            <p:childTnLst>
                              <p:par>
                                <p:cTn id="183" presetID="22" presetClass="entr" presetSubtype="8" fill="hold" grpId="0" nodeType="afterEffect">
                                  <p:stCondLst>
                                    <p:cond delay="0"/>
                                  </p:stCondLst>
                                  <p:childTnLst>
                                    <p:set>
                                      <p:cBhvr>
                                        <p:cTn id="184" dur="1" fill="hold">
                                          <p:stCondLst>
                                            <p:cond delay="0"/>
                                          </p:stCondLst>
                                        </p:cTn>
                                        <p:tgtEl>
                                          <p:spTgt spid="53"/>
                                        </p:tgtEl>
                                        <p:attrNameLst>
                                          <p:attrName>style.visibility</p:attrName>
                                        </p:attrNameLst>
                                      </p:cBhvr>
                                      <p:to>
                                        <p:strVal val="visible"/>
                                      </p:to>
                                    </p:set>
                                    <p:animEffect transition="in" filter="wipe(left)">
                                      <p:cBhvr>
                                        <p:cTn id="185" dur="500"/>
                                        <p:tgtEl>
                                          <p:spTgt spid="53"/>
                                        </p:tgtEl>
                                      </p:cBhvr>
                                    </p:animEffect>
                                  </p:childTnLst>
                                </p:cTn>
                              </p:par>
                            </p:childTnLst>
                          </p:cTn>
                        </p:par>
                        <p:par>
                          <p:cTn id="186" fill="hold">
                            <p:stCondLst>
                              <p:cond delay="17500"/>
                            </p:stCondLst>
                            <p:childTnLst>
                              <p:par>
                                <p:cTn id="187" presetID="22" presetClass="entr" presetSubtype="8" fill="hold" grpId="0" nodeType="afterEffect">
                                  <p:stCondLst>
                                    <p:cond delay="0"/>
                                  </p:stCondLst>
                                  <p:childTnLst>
                                    <p:set>
                                      <p:cBhvr>
                                        <p:cTn id="188" dur="1" fill="hold">
                                          <p:stCondLst>
                                            <p:cond delay="0"/>
                                          </p:stCondLst>
                                        </p:cTn>
                                        <p:tgtEl>
                                          <p:spTgt spid="55"/>
                                        </p:tgtEl>
                                        <p:attrNameLst>
                                          <p:attrName>style.visibility</p:attrName>
                                        </p:attrNameLst>
                                      </p:cBhvr>
                                      <p:to>
                                        <p:strVal val="visible"/>
                                      </p:to>
                                    </p:set>
                                    <p:animEffect transition="in" filter="wipe(left)">
                                      <p:cBhvr>
                                        <p:cTn id="189" dur="500"/>
                                        <p:tgtEl>
                                          <p:spTgt spid="55"/>
                                        </p:tgtEl>
                                      </p:cBhvr>
                                    </p:animEffect>
                                  </p:childTnLst>
                                </p:cTn>
                              </p:par>
                            </p:childTnLst>
                          </p:cTn>
                        </p:par>
                        <p:par>
                          <p:cTn id="190" fill="hold">
                            <p:stCondLst>
                              <p:cond delay="18000"/>
                            </p:stCondLst>
                            <p:childTnLst>
                              <p:par>
                                <p:cTn id="191" presetID="22" presetClass="entr" presetSubtype="4" fill="hold" nodeType="afterEffect">
                                  <p:stCondLst>
                                    <p:cond delay="0"/>
                                  </p:stCondLst>
                                  <p:childTnLst>
                                    <p:set>
                                      <p:cBhvr>
                                        <p:cTn id="192" dur="1" fill="hold">
                                          <p:stCondLst>
                                            <p:cond delay="0"/>
                                          </p:stCondLst>
                                        </p:cTn>
                                        <p:tgtEl>
                                          <p:spTgt spid="33"/>
                                        </p:tgtEl>
                                        <p:attrNameLst>
                                          <p:attrName>style.visibility</p:attrName>
                                        </p:attrNameLst>
                                      </p:cBhvr>
                                      <p:to>
                                        <p:strVal val="visible"/>
                                      </p:to>
                                    </p:set>
                                    <p:animEffect transition="in" filter="wipe(down)">
                                      <p:cBhvr>
                                        <p:cTn id="193" dur="500"/>
                                        <p:tgtEl>
                                          <p:spTgt spid="33"/>
                                        </p:tgtEl>
                                      </p:cBhvr>
                                    </p:animEffect>
                                  </p:childTnLst>
                                </p:cTn>
                              </p:par>
                            </p:childTnLst>
                          </p:cTn>
                        </p:par>
                        <p:par>
                          <p:cTn id="194" fill="hold">
                            <p:stCondLst>
                              <p:cond delay="18500"/>
                            </p:stCondLst>
                            <p:childTnLst>
                              <p:par>
                                <p:cTn id="195" presetID="22" presetClass="entr" presetSubtype="8" fill="hold" grpId="0" nodeType="afterEffect">
                                  <p:stCondLst>
                                    <p:cond delay="0"/>
                                  </p:stCondLst>
                                  <p:childTnLst>
                                    <p:set>
                                      <p:cBhvr>
                                        <p:cTn id="196" dur="1" fill="hold">
                                          <p:stCondLst>
                                            <p:cond delay="0"/>
                                          </p:stCondLst>
                                        </p:cTn>
                                        <p:tgtEl>
                                          <p:spTgt spid="59"/>
                                        </p:tgtEl>
                                        <p:attrNameLst>
                                          <p:attrName>style.visibility</p:attrName>
                                        </p:attrNameLst>
                                      </p:cBhvr>
                                      <p:to>
                                        <p:strVal val="visible"/>
                                      </p:to>
                                    </p:set>
                                    <p:animEffect transition="in" filter="wipe(left)">
                                      <p:cBhvr>
                                        <p:cTn id="197" dur="500"/>
                                        <p:tgtEl>
                                          <p:spTgt spid="59"/>
                                        </p:tgtEl>
                                      </p:cBhvr>
                                    </p:animEffect>
                                  </p:childTnLst>
                                </p:cTn>
                              </p:par>
                            </p:childTnLst>
                          </p:cTn>
                        </p:par>
                        <p:par>
                          <p:cTn id="198" fill="hold">
                            <p:stCondLst>
                              <p:cond delay="19000"/>
                            </p:stCondLst>
                            <p:childTnLst>
                              <p:par>
                                <p:cTn id="199" presetID="22" presetClass="entr" presetSubtype="8" fill="hold" grpId="0" nodeType="afterEffect">
                                  <p:stCondLst>
                                    <p:cond delay="0"/>
                                  </p:stCondLst>
                                  <p:childTnLst>
                                    <p:set>
                                      <p:cBhvr>
                                        <p:cTn id="200" dur="1" fill="hold">
                                          <p:stCondLst>
                                            <p:cond delay="0"/>
                                          </p:stCondLst>
                                        </p:cTn>
                                        <p:tgtEl>
                                          <p:spTgt spid="61"/>
                                        </p:tgtEl>
                                        <p:attrNameLst>
                                          <p:attrName>style.visibility</p:attrName>
                                        </p:attrNameLst>
                                      </p:cBhvr>
                                      <p:to>
                                        <p:strVal val="visible"/>
                                      </p:to>
                                    </p:set>
                                    <p:animEffect transition="in" filter="wipe(left)">
                                      <p:cBhvr>
                                        <p:cTn id="201" dur="500"/>
                                        <p:tgtEl>
                                          <p:spTgt spid="61"/>
                                        </p:tgtEl>
                                      </p:cBhvr>
                                    </p:animEffect>
                                  </p:childTnLst>
                                </p:cTn>
                              </p:par>
                            </p:childTnLst>
                          </p:cTn>
                        </p:par>
                        <p:par>
                          <p:cTn id="202" fill="hold">
                            <p:stCondLst>
                              <p:cond delay="19500"/>
                            </p:stCondLst>
                            <p:childTnLst>
                              <p:par>
                                <p:cTn id="203" presetID="53" presetClass="entr" presetSubtype="16" fill="hold" grpId="0" nodeType="afterEffect">
                                  <p:stCondLst>
                                    <p:cond delay="0"/>
                                  </p:stCondLst>
                                  <p:childTnLst>
                                    <p:set>
                                      <p:cBhvr>
                                        <p:cTn id="204" dur="1" fill="hold">
                                          <p:stCondLst>
                                            <p:cond delay="0"/>
                                          </p:stCondLst>
                                        </p:cTn>
                                        <p:tgtEl>
                                          <p:spTgt spid="63"/>
                                        </p:tgtEl>
                                        <p:attrNameLst>
                                          <p:attrName>style.visibility</p:attrName>
                                        </p:attrNameLst>
                                      </p:cBhvr>
                                      <p:to>
                                        <p:strVal val="visible"/>
                                      </p:to>
                                    </p:set>
                                    <p:anim calcmode="lin" valueType="num">
                                      <p:cBhvr>
                                        <p:cTn id="205" dur="500" fill="hold"/>
                                        <p:tgtEl>
                                          <p:spTgt spid="63"/>
                                        </p:tgtEl>
                                        <p:attrNameLst>
                                          <p:attrName>ppt_w</p:attrName>
                                        </p:attrNameLst>
                                      </p:cBhvr>
                                      <p:tavLst>
                                        <p:tav tm="0">
                                          <p:val>
                                            <p:fltVal val="0"/>
                                          </p:val>
                                        </p:tav>
                                        <p:tav tm="100000">
                                          <p:val>
                                            <p:strVal val="#ppt_w"/>
                                          </p:val>
                                        </p:tav>
                                      </p:tavLst>
                                    </p:anim>
                                    <p:anim calcmode="lin" valueType="num">
                                      <p:cBhvr>
                                        <p:cTn id="206" dur="500" fill="hold"/>
                                        <p:tgtEl>
                                          <p:spTgt spid="63"/>
                                        </p:tgtEl>
                                        <p:attrNameLst>
                                          <p:attrName>ppt_h</p:attrName>
                                        </p:attrNameLst>
                                      </p:cBhvr>
                                      <p:tavLst>
                                        <p:tav tm="0">
                                          <p:val>
                                            <p:fltVal val="0"/>
                                          </p:val>
                                        </p:tav>
                                        <p:tav tm="100000">
                                          <p:val>
                                            <p:strVal val="#ppt_h"/>
                                          </p:val>
                                        </p:tav>
                                      </p:tavLst>
                                    </p:anim>
                                    <p:animEffect transition="in" filter="fade">
                                      <p:cBhvr>
                                        <p:cTn id="207" dur="500"/>
                                        <p:tgtEl>
                                          <p:spTgt spid="63"/>
                                        </p:tgtEl>
                                      </p:cBhvr>
                                    </p:animEffect>
                                  </p:childTnLst>
                                </p:cTn>
                              </p:par>
                            </p:childTnLst>
                          </p:cTn>
                        </p:par>
                        <p:par>
                          <p:cTn id="208" fill="hold">
                            <p:stCondLst>
                              <p:cond delay="20000"/>
                            </p:stCondLst>
                            <p:childTnLst>
                              <p:par>
                                <p:cTn id="209" presetID="53" presetClass="entr" presetSubtype="16" fill="hold" nodeType="afterEffect">
                                  <p:stCondLst>
                                    <p:cond delay="0"/>
                                  </p:stCondLst>
                                  <p:childTnLst>
                                    <p:set>
                                      <p:cBhvr>
                                        <p:cTn id="210" dur="1" fill="hold">
                                          <p:stCondLst>
                                            <p:cond delay="0"/>
                                          </p:stCondLst>
                                        </p:cTn>
                                        <p:tgtEl>
                                          <p:spTgt spid="64"/>
                                        </p:tgtEl>
                                        <p:attrNameLst>
                                          <p:attrName>style.visibility</p:attrName>
                                        </p:attrNameLst>
                                      </p:cBhvr>
                                      <p:to>
                                        <p:strVal val="visible"/>
                                      </p:to>
                                    </p:set>
                                    <p:anim calcmode="lin" valueType="num">
                                      <p:cBhvr>
                                        <p:cTn id="211" dur="500" fill="hold"/>
                                        <p:tgtEl>
                                          <p:spTgt spid="64"/>
                                        </p:tgtEl>
                                        <p:attrNameLst>
                                          <p:attrName>ppt_w</p:attrName>
                                        </p:attrNameLst>
                                      </p:cBhvr>
                                      <p:tavLst>
                                        <p:tav tm="0">
                                          <p:val>
                                            <p:fltVal val="0"/>
                                          </p:val>
                                        </p:tav>
                                        <p:tav tm="100000">
                                          <p:val>
                                            <p:strVal val="#ppt_w"/>
                                          </p:val>
                                        </p:tav>
                                      </p:tavLst>
                                    </p:anim>
                                    <p:anim calcmode="lin" valueType="num">
                                      <p:cBhvr>
                                        <p:cTn id="212" dur="500" fill="hold"/>
                                        <p:tgtEl>
                                          <p:spTgt spid="64"/>
                                        </p:tgtEl>
                                        <p:attrNameLst>
                                          <p:attrName>ppt_h</p:attrName>
                                        </p:attrNameLst>
                                      </p:cBhvr>
                                      <p:tavLst>
                                        <p:tav tm="0">
                                          <p:val>
                                            <p:fltVal val="0"/>
                                          </p:val>
                                        </p:tav>
                                        <p:tav tm="100000">
                                          <p:val>
                                            <p:strVal val="#ppt_h"/>
                                          </p:val>
                                        </p:tav>
                                      </p:tavLst>
                                    </p:anim>
                                    <p:animEffect transition="in" filter="fade">
                                      <p:cBhvr>
                                        <p:cTn id="213" dur="500"/>
                                        <p:tgtEl>
                                          <p:spTgt spid="64"/>
                                        </p:tgtEl>
                                      </p:cBhvr>
                                    </p:animEffect>
                                  </p:childTnLst>
                                </p:cTn>
                              </p:par>
                            </p:childTnLst>
                          </p:cTn>
                        </p:par>
                        <p:par>
                          <p:cTn id="214" fill="hold">
                            <p:stCondLst>
                              <p:cond delay="20500"/>
                            </p:stCondLst>
                            <p:childTnLst>
                              <p:par>
                                <p:cTn id="215" presetID="53" presetClass="entr" presetSubtype="16" fill="hold" grpId="0" nodeType="afterEffect">
                                  <p:stCondLst>
                                    <p:cond delay="0"/>
                                  </p:stCondLst>
                                  <p:childTnLst>
                                    <p:set>
                                      <p:cBhvr>
                                        <p:cTn id="216" dur="1" fill="hold">
                                          <p:stCondLst>
                                            <p:cond delay="0"/>
                                          </p:stCondLst>
                                        </p:cTn>
                                        <p:tgtEl>
                                          <p:spTgt spid="62"/>
                                        </p:tgtEl>
                                        <p:attrNameLst>
                                          <p:attrName>style.visibility</p:attrName>
                                        </p:attrNameLst>
                                      </p:cBhvr>
                                      <p:to>
                                        <p:strVal val="visible"/>
                                      </p:to>
                                    </p:set>
                                    <p:anim calcmode="lin" valueType="num">
                                      <p:cBhvr>
                                        <p:cTn id="217" dur="500" fill="hold"/>
                                        <p:tgtEl>
                                          <p:spTgt spid="62"/>
                                        </p:tgtEl>
                                        <p:attrNameLst>
                                          <p:attrName>ppt_w</p:attrName>
                                        </p:attrNameLst>
                                      </p:cBhvr>
                                      <p:tavLst>
                                        <p:tav tm="0">
                                          <p:val>
                                            <p:fltVal val="0"/>
                                          </p:val>
                                        </p:tav>
                                        <p:tav tm="100000">
                                          <p:val>
                                            <p:strVal val="#ppt_w"/>
                                          </p:val>
                                        </p:tav>
                                      </p:tavLst>
                                    </p:anim>
                                    <p:anim calcmode="lin" valueType="num">
                                      <p:cBhvr>
                                        <p:cTn id="218" dur="500" fill="hold"/>
                                        <p:tgtEl>
                                          <p:spTgt spid="62"/>
                                        </p:tgtEl>
                                        <p:attrNameLst>
                                          <p:attrName>ppt_h</p:attrName>
                                        </p:attrNameLst>
                                      </p:cBhvr>
                                      <p:tavLst>
                                        <p:tav tm="0">
                                          <p:val>
                                            <p:fltVal val="0"/>
                                          </p:val>
                                        </p:tav>
                                        <p:tav tm="100000">
                                          <p:val>
                                            <p:strVal val="#ppt_h"/>
                                          </p:val>
                                        </p:tav>
                                      </p:tavLst>
                                    </p:anim>
                                    <p:animEffect transition="in" filter="fade">
                                      <p:cBhvr>
                                        <p:cTn id="21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2" grpId="0">
        <p:bldAsOne/>
      </p:bldGraphic>
      <p:bldGraphic spid="23" grpId="0">
        <p:bldAsOne/>
      </p:bldGraphic>
      <p:bldGraphic spid="24" grpId="0">
        <p:bldAsOne/>
      </p:bldGraphic>
      <p:bldP spid="35" grpId="0"/>
      <p:bldP spid="36" grpId="0" animBg="1"/>
      <p:bldP spid="37" grpId="0"/>
      <p:bldP spid="38" grpId="0"/>
      <p:bldP spid="39" grpId="0" animBg="1"/>
      <p:bldP spid="40" grpId="0"/>
      <p:bldP spid="41" grpId="0"/>
      <p:bldP spid="42" grpId="0" animBg="1"/>
      <p:bldP spid="43" grpId="0"/>
      <p:bldP spid="44" grpId="0"/>
      <p:bldP spid="45" grpId="0" animBg="1"/>
      <p:bldP spid="46" grpId="0"/>
      <p:bldP spid="47" grpId="0"/>
      <p:bldP spid="48" grpId="0" animBg="1"/>
      <p:bldP spid="49" grpId="0"/>
      <p:bldP spid="50" grpId="0"/>
      <p:bldP spid="51" grpId="0" animBg="1"/>
      <p:bldP spid="52" grpId="0"/>
      <p:bldP spid="53" grpId="0"/>
      <p:bldP spid="54" grpId="0" animBg="1"/>
      <p:bldP spid="55" grpId="0"/>
      <p:bldP spid="56" grpId="0"/>
      <p:bldP spid="57" grpId="0" animBg="1"/>
      <p:bldP spid="58" grpId="0"/>
      <p:bldP spid="59" grpId="0"/>
      <p:bldP spid="60" grpId="0" animBg="1"/>
      <p:bldP spid="61" grpId="0"/>
      <p:bldP spid="62" grpId="0" animBg="1"/>
      <p:bldP spid="6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1535024004"/>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97795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 name="Rectangle 716"/>
          <p:cNvSpPr/>
          <p:nvPr/>
        </p:nvSpPr>
        <p:spPr>
          <a:xfrm>
            <a:off x="0" y="3977037"/>
            <a:ext cx="12192000" cy="1416465"/>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3" name="Freeform 335"/>
          <p:cNvSpPr>
            <a:spLocks/>
          </p:cNvSpPr>
          <p:nvPr/>
        </p:nvSpPr>
        <p:spPr bwMode="auto">
          <a:xfrm>
            <a:off x="6845300" y="633413"/>
            <a:ext cx="4614863" cy="6737350"/>
          </a:xfrm>
          <a:custGeom>
            <a:avLst/>
            <a:gdLst>
              <a:gd name="T0" fmla="*/ 364 w 1875"/>
              <a:gd name="T1" fmla="*/ 378 h 2738"/>
              <a:gd name="T2" fmla="*/ 231 w 1875"/>
              <a:gd name="T3" fmla="*/ 765 h 2738"/>
              <a:gd name="T4" fmla="*/ 204 w 1875"/>
              <a:gd name="T5" fmla="*/ 887 h 2738"/>
              <a:gd name="T6" fmla="*/ 83 w 1875"/>
              <a:gd name="T7" fmla="*/ 1017 h 2738"/>
              <a:gd name="T8" fmla="*/ 45 w 1875"/>
              <a:gd name="T9" fmla="*/ 1149 h 2738"/>
              <a:gd name="T10" fmla="*/ 137 w 1875"/>
              <a:gd name="T11" fmla="*/ 1225 h 2738"/>
              <a:gd name="T12" fmla="*/ 106 w 1875"/>
              <a:gd name="T13" fmla="*/ 1317 h 2738"/>
              <a:gd name="T14" fmla="*/ 154 w 1875"/>
              <a:gd name="T15" fmla="*/ 1368 h 2738"/>
              <a:gd name="T16" fmla="*/ 135 w 1875"/>
              <a:gd name="T17" fmla="*/ 1442 h 2738"/>
              <a:gd name="T18" fmla="*/ 169 w 1875"/>
              <a:gd name="T19" fmla="*/ 1503 h 2738"/>
              <a:gd name="T20" fmla="*/ 158 w 1875"/>
              <a:gd name="T21" fmla="*/ 1707 h 2738"/>
              <a:gd name="T22" fmla="*/ 455 w 1875"/>
              <a:gd name="T23" fmla="*/ 1758 h 2738"/>
              <a:gd name="T24" fmla="*/ 537 w 1875"/>
              <a:gd name="T25" fmla="*/ 1805 h 2738"/>
              <a:gd name="T26" fmla="*/ 605 w 1875"/>
              <a:gd name="T27" fmla="*/ 1972 h 2738"/>
              <a:gd name="T28" fmla="*/ 623 w 1875"/>
              <a:gd name="T29" fmla="*/ 2114 h 2738"/>
              <a:gd name="T30" fmla="*/ 322 w 1875"/>
              <a:gd name="T31" fmla="*/ 2738 h 2738"/>
              <a:gd name="T32" fmla="*/ 1810 w 1875"/>
              <a:gd name="T33" fmla="*/ 2738 h 2738"/>
              <a:gd name="T34" fmla="*/ 1577 w 1875"/>
              <a:gd name="T35" fmla="*/ 2114 h 2738"/>
              <a:gd name="T36" fmla="*/ 1399 w 1875"/>
              <a:gd name="T37" fmla="*/ 1647 h 2738"/>
              <a:gd name="T38" fmla="*/ 1586 w 1875"/>
              <a:gd name="T39" fmla="*/ 1260 h 2738"/>
              <a:gd name="T40" fmla="*/ 1705 w 1875"/>
              <a:gd name="T41" fmla="*/ 450 h 2738"/>
              <a:gd name="T42" fmla="*/ 811 w 1875"/>
              <a:gd name="T43" fmla="*/ 47 h 2738"/>
              <a:gd name="T44" fmla="*/ 364 w 1875"/>
              <a:gd name="T45" fmla="*/ 378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5" h="2738">
                <a:moveTo>
                  <a:pt x="364" y="378"/>
                </a:moveTo>
                <a:cubicBezTo>
                  <a:pt x="329" y="434"/>
                  <a:pt x="225" y="708"/>
                  <a:pt x="231" y="765"/>
                </a:cubicBezTo>
                <a:cubicBezTo>
                  <a:pt x="236" y="806"/>
                  <a:pt x="251" y="852"/>
                  <a:pt x="204" y="887"/>
                </a:cubicBezTo>
                <a:cubicBezTo>
                  <a:pt x="158" y="922"/>
                  <a:pt x="119" y="974"/>
                  <a:pt x="83" y="1017"/>
                </a:cubicBezTo>
                <a:cubicBezTo>
                  <a:pt x="46" y="1060"/>
                  <a:pt x="0" y="1101"/>
                  <a:pt x="45" y="1149"/>
                </a:cubicBezTo>
                <a:cubicBezTo>
                  <a:pt x="89" y="1198"/>
                  <a:pt x="144" y="1182"/>
                  <a:pt x="137" y="1225"/>
                </a:cubicBezTo>
                <a:cubicBezTo>
                  <a:pt x="130" y="1267"/>
                  <a:pt x="88" y="1269"/>
                  <a:pt x="106" y="1317"/>
                </a:cubicBezTo>
                <a:cubicBezTo>
                  <a:pt x="124" y="1366"/>
                  <a:pt x="154" y="1368"/>
                  <a:pt x="154" y="1368"/>
                </a:cubicBezTo>
                <a:cubicBezTo>
                  <a:pt x="154" y="1368"/>
                  <a:pt x="115" y="1417"/>
                  <a:pt x="135" y="1442"/>
                </a:cubicBezTo>
                <a:cubicBezTo>
                  <a:pt x="156" y="1466"/>
                  <a:pt x="181" y="1472"/>
                  <a:pt x="169" y="1503"/>
                </a:cubicBezTo>
                <a:cubicBezTo>
                  <a:pt x="158" y="1534"/>
                  <a:pt x="95" y="1628"/>
                  <a:pt x="158" y="1707"/>
                </a:cubicBezTo>
                <a:cubicBezTo>
                  <a:pt x="220" y="1785"/>
                  <a:pt x="409" y="1769"/>
                  <a:pt x="455" y="1758"/>
                </a:cubicBezTo>
                <a:cubicBezTo>
                  <a:pt x="501" y="1747"/>
                  <a:pt x="528" y="1726"/>
                  <a:pt x="537" y="1805"/>
                </a:cubicBezTo>
                <a:cubicBezTo>
                  <a:pt x="547" y="1884"/>
                  <a:pt x="600" y="1932"/>
                  <a:pt x="605" y="1972"/>
                </a:cubicBezTo>
                <a:cubicBezTo>
                  <a:pt x="609" y="2013"/>
                  <a:pt x="602" y="2050"/>
                  <a:pt x="623" y="2114"/>
                </a:cubicBezTo>
                <a:cubicBezTo>
                  <a:pt x="630" y="2271"/>
                  <a:pt x="412" y="2506"/>
                  <a:pt x="322" y="2738"/>
                </a:cubicBezTo>
                <a:cubicBezTo>
                  <a:pt x="1810" y="2738"/>
                  <a:pt x="1810" y="2738"/>
                  <a:pt x="1810" y="2738"/>
                </a:cubicBezTo>
                <a:cubicBezTo>
                  <a:pt x="1763" y="2422"/>
                  <a:pt x="1645" y="2248"/>
                  <a:pt x="1577" y="2114"/>
                </a:cubicBezTo>
                <a:cubicBezTo>
                  <a:pt x="1499" y="1969"/>
                  <a:pt x="1385" y="1802"/>
                  <a:pt x="1399" y="1647"/>
                </a:cubicBezTo>
                <a:cubicBezTo>
                  <a:pt x="1414" y="1473"/>
                  <a:pt x="1472" y="1387"/>
                  <a:pt x="1586" y="1260"/>
                </a:cubicBezTo>
                <a:cubicBezTo>
                  <a:pt x="1700" y="1132"/>
                  <a:pt x="1875" y="801"/>
                  <a:pt x="1705" y="450"/>
                </a:cubicBezTo>
                <a:cubicBezTo>
                  <a:pt x="1536" y="99"/>
                  <a:pt x="1074" y="0"/>
                  <a:pt x="811" y="47"/>
                </a:cubicBezTo>
                <a:cubicBezTo>
                  <a:pt x="547" y="95"/>
                  <a:pt x="412" y="242"/>
                  <a:pt x="364" y="378"/>
                </a:cubicBezTo>
                <a:close/>
              </a:path>
            </a:pathLst>
          </a:custGeom>
          <a:solidFill>
            <a:srgbClr val="1E222A"/>
          </a:solidFill>
          <a:ln>
            <a:noFill/>
          </a:ln>
        </p:spPr>
        <p:txBody>
          <a:bodyPr vert="horz" wrap="square" lIns="91440" tIns="45720" rIns="91440" bIns="45720" numCol="1" anchor="t" anchorCtr="0" compatLnSpc="1">
            <a:prstTxWarp prst="textNoShape">
              <a:avLst/>
            </a:prstTxWarp>
          </a:bodyPr>
          <a:lstStyle/>
          <a:p>
            <a:endParaRPr lang="id-ID"/>
          </a:p>
        </p:txBody>
      </p:sp>
      <p:sp>
        <p:nvSpPr>
          <p:cNvPr id="355" name="TextBox 354"/>
          <p:cNvSpPr txBox="1"/>
          <p:nvPr/>
        </p:nvSpPr>
        <p:spPr>
          <a:xfrm>
            <a:off x="777034" y="500139"/>
            <a:ext cx="321447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FF6D6D"/>
                </a:solidFill>
                <a:latin typeface="Raleway" panose="020B0003030101060003" pitchFamily="34" charset="0"/>
              </a:rPr>
              <a:t>TABLET</a:t>
            </a:r>
            <a:endParaRPr lang="id-ID" sz="3200" dirty="0">
              <a:solidFill>
                <a:schemeClr val="bg1">
                  <a:lumMod val="50000"/>
                </a:schemeClr>
              </a:solidFill>
              <a:latin typeface="Raleway" panose="020B0003030101060003" pitchFamily="34" charset="0"/>
            </a:endParaRPr>
          </a:p>
        </p:txBody>
      </p:sp>
      <p:sp>
        <p:nvSpPr>
          <p:cNvPr id="356" name="Rectangle 355"/>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454" name="Group 453"/>
          <p:cNvGrpSpPr/>
          <p:nvPr/>
        </p:nvGrpSpPr>
        <p:grpSpPr>
          <a:xfrm>
            <a:off x="7256686" y="786415"/>
            <a:ext cx="3667888" cy="6071585"/>
            <a:chOff x="-6707188" y="-431800"/>
            <a:chExt cx="5697538" cy="9431338"/>
          </a:xfrm>
          <a:solidFill>
            <a:srgbClr val="FF6D6D"/>
          </a:solidFill>
        </p:grpSpPr>
        <p:sp>
          <p:nvSpPr>
            <p:cNvPr id="5" name="Freeform 5"/>
            <p:cNvSpPr>
              <a:spLocks/>
            </p:cNvSpPr>
            <p:nvPr/>
          </p:nvSpPr>
          <p:spPr bwMode="auto">
            <a:xfrm>
              <a:off x="-5016500" y="7881938"/>
              <a:ext cx="474663" cy="404813"/>
            </a:xfrm>
            <a:custGeom>
              <a:avLst/>
              <a:gdLst>
                <a:gd name="T0" fmla="*/ 31 w 299"/>
                <a:gd name="T1" fmla="*/ 255 h 255"/>
                <a:gd name="T2" fmla="*/ 83 w 299"/>
                <a:gd name="T3" fmla="*/ 198 h 255"/>
                <a:gd name="T4" fmla="*/ 299 w 299"/>
                <a:gd name="T5" fmla="*/ 198 h 255"/>
                <a:gd name="T6" fmla="*/ 299 w 299"/>
                <a:gd name="T7" fmla="*/ 139 h 255"/>
                <a:gd name="T8" fmla="*/ 105 w 299"/>
                <a:gd name="T9" fmla="*/ 139 h 255"/>
                <a:gd name="T10" fmla="*/ 93 w 299"/>
                <a:gd name="T11" fmla="*/ 139 h 255"/>
                <a:gd name="T12" fmla="*/ 93 w 299"/>
                <a:gd name="T13" fmla="*/ 130 h 255"/>
                <a:gd name="T14" fmla="*/ 93 w 299"/>
                <a:gd name="T15" fmla="*/ 0 h 255"/>
                <a:gd name="T16" fmla="*/ 0 w 299"/>
                <a:gd name="T17" fmla="*/ 0 h 255"/>
                <a:gd name="T18" fmla="*/ 0 w 299"/>
                <a:gd name="T19" fmla="*/ 198 h 255"/>
                <a:gd name="T20" fmla="*/ 31 w 299"/>
                <a:gd name="T21" fmla="*/ 198 h 255"/>
                <a:gd name="T22" fmla="*/ 31 w 299"/>
                <a:gd name="T2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55">
                  <a:moveTo>
                    <a:pt x="31" y="255"/>
                  </a:moveTo>
                  <a:lnTo>
                    <a:pt x="83" y="198"/>
                  </a:lnTo>
                  <a:lnTo>
                    <a:pt x="299" y="198"/>
                  </a:lnTo>
                  <a:lnTo>
                    <a:pt x="299" y="139"/>
                  </a:lnTo>
                  <a:lnTo>
                    <a:pt x="105" y="139"/>
                  </a:lnTo>
                  <a:lnTo>
                    <a:pt x="93" y="139"/>
                  </a:lnTo>
                  <a:lnTo>
                    <a:pt x="93" y="130"/>
                  </a:lnTo>
                  <a:lnTo>
                    <a:pt x="93" y="0"/>
                  </a:lnTo>
                  <a:lnTo>
                    <a:pt x="0" y="0"/>
                  </a:lnTo>
                  <a:lnTo>
                    <a:pt x="0" y="198"/>
                  </a:lnTo>
                  <a:lnTo>
                    <a:pt x="31" y="198"/>
                  </a:lnTo>
                  <a:lnTo>
                    <a:pt x="3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4849813" y="7756525"/>
              <a:ext cx="492125" cy="425450"/>
            </a:xfrm>
            <a:custGeom>
              <a:avLst/>
              <a:gdLst>
                <a:gd name="T0" fmla="*/ 310 w 310"/>
                <a:gd name="T1" fmla="*/ 0 h 268"/>
                <a:gd name="T2" fmla="*/ 0 w 310"/>
                <a:gd name="T3" fmla="*/ 0 h 268"/>
                <a:gd name="T4" fmla="*/ 0 w 310"/>
                <a:gd name="T5" fmla="*/ 79 h 268"/>
                <a:gd name="T6" fmla="*/ 0 w 310"/>
                <a:gd name="T7" fmla="*/ 209 h 268"/>
                <a:gd name="T8" fmla="*/ 194 w 310"/>
                <a:gd name="T9" fmla="*/ 209 h 268"/>
                <a:gd name="T10" fmla="*/ 222 w 310"/>
                <a:gd name="T11" fmla="*/ 209 h 268"/>
                <a:gd name="T12" fmla="*/ 277 w 310"/>
                <a:gd name="T13" fmla="*/ 268 h 268"/>
                <a:gd name="T14" fmla="*/ 277 w 310"/>
                <a:gd name="T15" fmla="*/ 209 h 268"/>
                <a:gd name="T16" fmla="*/ 310 w 310"/>
                <a:gd name="T17" fmla="*/ 209 h 268"/>
                <a:gd name="T18" fmla="*/ 310 w 310"/>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68">
                  <a:moveTo>
                    <a:pt x="310" y="0"/>
                  </a:moveTo>
                  <a:lnTo>
                    <a:pt x="0" y="0"/>
                  </a:lnTo>
                  <a:lnTo>
                    <a:pt x="0" y="79"/>
                  </a:lnTo>
                  <a:lnTo>
                    <a:pt x="0" y="209"/>
                  </a:lnTo>
                  <a:lnTo>
                    <a:pt x="194" y="209"/>
                  </a:lnTo>
                  <a:lnTo>
                    <a:pt x="222" y="209"/>
                  </a:lnTo>
                  <a:lnTo>
                    <a:pt x="277" y="268"/>
                  </a:lnTo>
                  <a:lnTo>
                    <a:pt x="277" y="209"/>
                  </a:lnTo>
                  <a:lnTo>
                    <a:pt x="310" y="209"/>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6127750" y="3248025"/>
              <a:ext cx="577850" cy="574675"/>
            </a:xfrm>
            <a:custGeom>
              <a:avLst/>
              <a:gdLst>
                <a:gd name="T0" fmla="*/ 151 w 154"/>
                <a:gd name="T1" fmla="*/ 59 h 153"/>
                <a:gd name="T2" fmla="*/ 120 w 154"/>
                <a:gd name="T3" fmla="*/ 72 h 153"/>
                <a:gd name="T4" fmla="*/ 108 w 154"/>
                <a:gd name="T5" fmla="*/ 72 h 153"/>
                <a:gd name="T6" fmla="*/ 102 w 154"/>
                <a:gd name="T7" fmla="*/ 57 h 153"/>
                <a:gd name="T8" fmla="*/ 111 w 154"/>
                <a:gd name="T9" fmla="*/ 49 h 153"/>
                <a:gd name="T10" fmla="*/ 142 w 154"/>
                <a:gd name="T11" fmla="*/ 36 h 153"/>
                <a:gd name="T12" fmla="*/ 128 w 154"/>
                <a:gd name="T13" fmla="*/ 19 h 153"/>
                <a:gd name="T14" fmla="*/ 108 w 154"/>
                <a:gd name="T15" fmla="*/ 11 h 153"/>
                <a:gd name="T16" fmla="*/ 105 w 154"/>
                <a:gd name="T17" fmla="*/ 35 h 153"/>
                <a:gd name="T18" fmla="*/ 90 w 154"/>
                <a:gd name="T19" fmla="*/ 57 h 153"/>
                <a:gd name="T20" fmla="*/ 92 w 154"/>
                <a:gd name="T21" fmla="*/ 34 h 153"/>
                <a:gd name="T22" fmla="*/ 81 w 154"/>
                <a:gd name="T23" fmla="*/ 27 h 153"/>
                <a:gd name="T24" fmla="*/ 81 w 154"/>
                <a:gd name="T25" fmla="*/ 15 h 153"/>
                <a:gd name="T26" fmla="*/ 73 w 154"/>
                <a:gd name="T27" fmla="*/ 15 h 153"/>
                <a:gd name="T28" fmla="*/ 73 w 154"/>
                <a:gd name="T29" fmla="*/ 27 h 153"/>
                <a:gd name="T30" fmla="*/ 62 w 154"/>
                <a:gd name="T31" fmla="*/ 34 h 153"/>
                <a:gd name="T32" fmla="*/ 63 w 154"/>
                <a:gd name="T33" fmla="*/ 57 h 153"/>
                <a:gd name="T34" fmla="*/ 49 w 154"/>
                <a:gd name="T35" fmla="*/ 35 h 153"/>
                <a:gd name="T36" fmla="*/ 45 w 154"/>
                <a:gd name="T37" fmla="*/ 11 h 153"/>
                <a:gd name="T38" fmla="*/ 25 w 154"/>
                <a:gd name="T39" fmla="*/ 19 h 153"/>
                <a:gd name="T40" fmla="*/ 12 w 154"/>
                <a:gd name="T41" fmla="*/ 36 h 153"/>
                <a:gd name="T42" fmla="*/ 43 w 154"/>
                <a:gd name="T43" fmla="*/ 49 h 153"/>
                <a:gd name="T44" fmla="*/ 51 w 154"/>
                <a:gd name="T45" fmla="*/ 57 h 153"/>
                <a:gd name="T46" fmla="*/ 45 w 154"/>
                <a:gd name="T47" fmla="*/ 72 h 153"/>
                <a:gd name="T48" fmla="*/ 33 w 154"/>
                <a:gd name="T49" fmla="*/ 72 h 153"/>
                <a:gd name="T50" fmla="*/ 2 w 154"/>
                <a:gd name="T51" fmla="*/ 59 h 153"/>
                <a:gd name="T52" fmla="*/ 0 w 154"/>
                <a:gd name="T53" fmla="*/ 81 h 153"/>
                <a:gd name="T54" fmla="*/ 8 w 154"/>
                <a:gd name="T55" fmla="*/ 100 h 153"/>
                <a:gd name="T56" fmla="*/ 28 w 154"/>
                <a:gd name="T57" fmla="*/ 86 h 153"/>
                <a:gd name="T58" fmla="*/ 54 w 154"/>
                <a:gd name="T59" fmla="*/ 81 h 153"/>
                <a:gd name="T60" fmla="*/ 36 w 154"/>
                <a:gd name="T61" fmla="*/ 96 h 153"/>
                <a:gd name="T62" fmla="*/ 39 w 154"/>
                <a:gd name="T63" fmla="*/ 108 h 153"/>
                <a:gd name="T64" fmla="*/ 31 w 154"/>
                <a:gd name="T65" fmla="*/ 116 h 153"/>
                <a:gd name="T66" fmla="*/ 37 w 154"/>
                <a:gd name="T67" fmla="*/ 122 h 153"/>
                <a:gd name="T68" fmla="*/ 45 w 154"/>
                <a:gd name="T69" fmla="*/ 114 h 153"/>
                <a:gd name="T70" fmla="*/ 57 w 154"/>
                <a:gd name="T71" fmla="*/ 117 h 153"/>
                <a:gd name="T72" fmla="*/ 73 w 154"/>
                <a:gd name="T73" fmla="*/ 100 h 153"/>
                <a:gd name="T74" fmla="*/ 68 w 154"/>
                <a:gd name="T75" fmla="*/ 125 h 153"/>
                <a:gd name="T76" fmla="*/ 53 w 154"/>
                <a:gd name="T77" fmla="*/ 145 h 153"/>
                <a:gd name="T78" fmla="*/ 73 w 154"/>
                <a:gd name="T79" fmla="*/ 153 h 153"/>
                <a:gd name="T80" fmla="*/ 94 w 154"/>
                <a:gd name="T81" fmla="*/ 151 h 153"/>
                <a:gd name="T82" fmla="*/ 81 w 154"/>
                <a:gd name="T83" fmla="*/ 120 h 153"/>
                <a:gd name="T84" fmla="*/ 81 w 154"/>
                <a:gd name="T85" fmla="*/ 108 h 153"/>
                <a:gd name="T86" fmla="*/ 96 w 154"/>
                <a:gd name="T87" fmla="*/ 102 h 153"/>
                <a:gd name="T88" fmla="*/ 105 w 154"/>
                <a:gd name="T89" fmla="*/ 110 h 153"/>
                <a:gd name="T90" fmla="*/ 117 w 154"/>
                <a:gd name="T91" fmla="*/ 141 h 153"/>
                <a:gd name="T92" fmla="*/ 134 w 154"/>
                <a:gd name="T93" fmla="*/ 128 h 153"/>
                <a:gd name="T94" fmla="*/ 142 w 154"/>
                <a:gd name="T95" fmla="*/ 108 h 153"/>
                <a:gd name="T96" fmla="*/ 118 w 154"/>
                <a:gd name="T97" fmla="*/ 104 h 153"/>
                <a:gd name="T98" fmla="*/ 96 w 154"/>
                <a:gd name="T99" fmla="*/ 90 h 153"/>
                <a:gd name="T100" fmla="*/ 119 w 154"/>
                <a:gd name="T101" fmla="*/ 92 h 153"/>
                <a:gd name="T102" fmla="*/ 126 w 154"/>
                <a:gd name="T103" fmla="*/ 81 h 153"/>
                <a:gd name="T104" fmla="*/ 138 w 154"/>
                <a:gd name="T105"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53">
                  <a:moveTo>
                    <a:pt x="154" y="72"/>
                  </a:moveTo>
                  <a:cubicBezTo>
                    <a:pt x="138" y="72"/>
                    <a:pt x="138" y="72"/>
                    <a:pt x="138" y="72"/>
                  </a:cubicBezTo>
                  <a:cubicBezTo>
                    <a:pt x="151" y="59"/>
                    <a:pt x="151" y="59"/>
                    <a:pt x="151" y="59"/>
                  </a:cubicBezTo>
                  <a:cubicBezTo>
                    <a:pt x="145" y="53"/>
                    <a:pt x="145" y="53"/>
                    <a:pt x="145" y="53"/>
                  </a:cubicBezTo>
                  <a:cubicBezTo>
                    <a:pt x="126" y="72"/>
                    <a:pt x="126" y="72"/>
                    <a:pt x="126" y="72"/>
                  </a:cubicBezTo>
                  <a:cubicBezTo>
                    <a:pt x="120" y="72"/>
                    <a:pt x="120" y="72"/>
                    <a:pt x="120" y="72"/>
                  </a:cubicBezTo>
                  <a:cubicBezTo>
                    <a:pt x="125" y="67"/>
                    <a:pt x="125" y="67"/>
                    <a:pt x="125" y="67"/>
                  </a:cubicBezTo>
                  <a:cubicBezTo>
                    <a:pt x="119" y="61"/>
                    <a:pt x="119" y="61"/>
                    <a:pt x="119" y="61"/>
                  </a:cubicBezTo>
                  <a:cubicBezTo>
                    <a:pt x="108" y="72"/>
                    <a:pt x="108" y="72"/>
                    <a:pt x="108" y="72"/>
                  </a:cubicBezTo>
                  <a:cubicBezTo>
                    <a:pt x="100" y="72"/>
                    <a:pt x="100" y="72"/>
                    <a:pt x="100" y="72"/>
                  </a:cubicBezTo>
                  <a:cubicBezTo>
                    <a:pt x="99" y="69"/>
                    <a:pt x="98" y="66"/>
                    <a:pt x="96" y="63"/>
                  </a:cubicBezTo>
                  <a:cubicBezTo>
                    <a:pt x="102" y="57"/>
                    <a:pt x="102" y="57"/>
                    <a:pt x="102" y="57"/>
                  </a:cubicBezTo>
                  <a:cubicBezTo>
                    <a:pt x="118" y="57"/>
                    <a:pt x="118" y="57"/>
                    <a:pt x="118" y="57"/>
                  </a:cubicBezTo>
                  <a:cubicBezTo>
                    <a:pt x="118" y="49"/>
                    <a:pt x="118" y="49"/>
                    <a:pt x="118" y="49"/>
                  </a:cubicBezTo>
                  <a:cubicBezTo>
                    <a:pt x="111" y="49"/>
                    <a:pt x="111" y="49"/>
                    <a:pt x="111" y="49"/>
                  </a:cubicBezTo>
                  <a:cubicBezTo>
                    <a:pt x="114" y="45"/>
                    <a:pt x="114" y="45"/>
                    <a:pt x="114" y="45"/>
                  </a:cubicBezTo>
                  <a:cubicBezTo>
                    <a:pt x="142" y="45"/>
                    <a:pt x="142" y="45"/>
                    <a:pt x="142" y="45"/>
                  </a:cubicBezTo>
                  <a:cubicBezTo>
                    <a:pt x="142" y="36"/>
                    <a:pt x="142" y="36"/>
                    <a:pt x="142" y="36"/>
                  </a:cubicBezTo>
                  <a:cubicBezTo>
                    <a:pt x="123" y="36"/>
                    <a:pt x="123" y="36"/>
                    <a:pt x="123" y="36"/>
                  </a:cubicBezTo>
                  <a:cubicBezTo>
                    <a:pt x="134" y="25"/>
                    <a:pt x="134" y="25"/>
                    <a:pt x="134" y="25"/>
                  </a:cubicBezTo>
                  <a:cubicBezTo>
                    <a:pt x="128" y="19"/>
                    <a:pt x="128" y="19"/>
                    <a:pt x="128" y="19"/>
                  </a:cubicBezTo>
                  <a:cubicBezTo>
                    <a:pt x="117" y="30"/>
                    <a:pt x="117" y="30"/>
                    <a:pt x="117" y="30"/>
                  </a:cubicBezTo>
                  <a:cubicBezTo>
                    <a:pt x="117" y="11"/>
                    <a:pt x="117" y="11"/>
                    <a:pt x="117" y="11"/>
                  </a:cubicBezTo>
                  <a:cubicBezTo>
                    <a:pt x="108" y="11"/>
                    <a:pt x="108" y="11"/>
                    <a:pt x="108" y="11"/>
                  </a:cubicBezTo>
                  <a:cubicBezTo>
                    <a:pt x="108" y="39"/>
                    <a:pt x="108" y="39"/>
                    <a:pt x="108" y="39"/>
                  </a:cubicBezTo>
                  <a:cubicBezTo>
                    <a:pt x="105" y="43"/>
                    <a:pt x="105" y="43"/>
                    <a:pt x="105" y="43"/>
                  </a:cubicBezTo>
                  <a:cubicBezTo>
                    <a:pt x="105" y="35"/>
                    <a:pt x="105" y="35"/>
                    <a:pt x="105" y="35"/>
                  </a:cubicBezTo>
                  <a:cubicBezTo>
                    <a:pt x="96" y="35"/>
                    <a:pt x="96" y="35"/>
                    <a:pt x="96" y="35"/>
                  </a:cubicBezTo>
                  <a:cubicBezTo>
                    <a:pt x="96" y="51"/>
                    <a:pt x="96" y="51"/>
                    <a:pt x="96" y="51"/>
                  </a:cubicBezTo>
                  <a:cubicBezTo>
                    <a:pt x="90" y="57"/>
                    <a:pt x="90" y="57"/>
                    <a:pt x="90" y="57"/>
                  </a:cubicBezTo>
                  <a:cubicBezTo>
                    <a:pt x="87" y="55"/>
                    <a:pt x="84" y="54"/>
                    <a:pt x="81" y="53"/>
                  </a:cubicBezTo>
                  <a:cubicBezTo>
                    <a:pt x="81" y="45"/>
                    <a:pt x="81" y="45"/>
                    <a:pt x="81" y="45"/>
                  </a:cubicBezTo>
                  <a:cubicBezTo>
                    <a:pt x="92" y="34"/>
                    <a:pt x="92" y="34"/>
                    <a:pt x="92" y="34"/>
                  </a:cubicBezTo>
                  <a:cubicBezTo>
                    <a:pt x="86" y="28"/>
                    <a:pt x="86" y="28"/>
                    <a:pt x="86" y="28"/>
                  </a:cubicBezTo>
                  <a:cubicBezTo>
                    <a:pt x="81" y="33"/>
                    <a:pt x="81" y="33"/>
                    <a:pt x="81" y="33"/>
                  </a:cubicBezTo>
                  <a:cubicBezTo>
                    <a:pt x="81" y="27"/>
                    <a:pt x="81" y="27"/>
                    <a:pt x="81" y="27"/>
                  </a:cubicBezTo>
                  <a:cubicBezTo>
                    <a:pt x="100" y="8"/>
                    <a:pt x="100" y="8"/>
                    <a:pt x="100" y="8"/>
                  </a:cubicBezTo>
                  <a:cubicBezTo>
                    <a:pt x="94" y="2"/>
                    <a:pt x="94" y="2"/>
                    <a:pt x="94" y="2"/>
                  </a:cubicBezTo>
                  <a:cubicBezTo>
                    <a:pt x="81" y="15"/>
                    <a:pt x="81" y="15"/>
                    <a:pt x="81" y="15"/>
                  </a:cubicBezTo>
                  <a:cubicBezTo>
                    <a:pt x="81" y="0"/>
                    <a:pt x="81" y="0"/>
                    <a:pt x="81" y="0"/>
                  </a:cubicBezTo>
                  <a:cubicBezTo>
                    <a:pt x="73" y="0"/>
                    <a:pt x="73" y="0"/>
                    <a:pt x="73" y="0"/>
                  </a:cubicBezTo>
                  <a:cubicBezTo>
                    <a:pt x="73" y="15"/>
                    <a:pt x="73" y="15"/>
                    <a:pt x="73" y="15"/>
                  </a:cubicBezTo>
                  <a:cubicBezTo>
                    <a:pt x="59" y="2"/>
                    <a:pt x="59" y="2"/>
                    <a:pt x="59" y="2"/>
                  </a:cubicBezTo>
                  <a:cubicBezTo>
                    <a:pt x="53" y="8"/>
                    <a:pt x="53" y="8"/>
                    <a:pt x="53" y="8"/>
                  </a:cubicBezTo>
                  <a:cubicBezTo>
                    <a:pt x="73" y="27"/>
                    <a:pt x="73" y="27"/>
                    <a:pt x="73" y="27"/>
                  </a:cubicBezTo>
                  <a:cubicBezTo>
                    <a:pt x="73" y="33"/>
                    <a:pt x="73" y="33"/>
                    <a:pt x="73" y="33"/>
                  </a:cubicBezTo>
                  <a:cubicBezTo>
                    <a:pt x="68" y="28"/>
                    <a:pt x="68" y="28"/>
                    <a:pt x="68" y="28"/>
                  </a:cubicBezTo>
                  <a:cubicBezTo>
                    <a:pt x="62" y="34"/>
                    <a:pt x="62" y="34"/>
                    <a:pt x="62" y="34"/>
                  </a:cubicBezTo>
                  <a:cubicBezTo>
                    <a:pt x="73" y="45"/>
                    <a:pt x="73" y="45"/>
                    <a:pt x="73" y="45"/>
                  </a:cubicBezTo>
                  <a:cubicBezTo>
                    <a:pt x="73" y="53"/>
                    <a:pt x="73" y="53"/>
                    <a:pt x="73" y="53"/>
                  </a:cubicBezTo>
                  <a:cubicBezTo>
                    <a:pt x="69" y="54"/>
                    <a:pt x="66" y="55"/>
                    <a:pt x="63" y="57"/>
                  </a:cubicBezTo>
                  <a:cubicBezTo>
                    <a:pt x="57" y="51"/>
                    <a:pt x="57" y="51"/>
                    <a:pt x="57" y="51"/>
                  </a:cubicBezTo>
                  <a:cubicBezTo>
                    <a:pt x="57" y="35"/>
                    <a:pt x="57" y="35"/>
                    <a:pt x="57" y="35"/>
                  </a:cubicBezTo>
                  <a:cubicBezTo>
                    <a:pt x="49" y="35"/>
                    <a:pt x="49" y="35"/>
                    <a:pt x="49" y="35"/>
                  </a:cubicBezTo>
                  <a:cubicBezTo>
                    <a:pt x="49" y="43"/>
                    <a:pt x="49" y="43"/>
                    <a:pt x="49" y="43"/>
                  </a:cubicBezTo>
                  <a:cubicBezTo>
                    <a:pt x="45" y="39"/>
                    <a:pt x="45" y="39"/>
                    <a:pt x="45" y="39"/>
                  </a:cubicBezTo>
                  <a:cubicBezTo>
                    <a:pt x="45" y="11"/>
                    <a:pt x="45" y="11"/>
                    <a:pt x="45" y="11"/>
                  </a:cubicBezTo>
                  <a:cubicBezTo>
                    <a:pt x="37" y="11"/>
                    <a:pt x="37" y="11"/>
                    <a:pt x="37" y="11"/>
                  </a:cubicBezTo>
                  <a:cubicBezTo>
                    <a:pt x="37" y="30"/>
                    <a:pt x="37" y="30"/>
                    <a:pt x="37" y="30"/>
                  </a:cubicBezTo>
                  <a:cubicBezTo>
                    <a:pt x="25" y="19"/>
                    <a:pt x="25" y="19"/>
                    <a:pt x="25" y="19"/>
                  </a:cubicBezTo>
                  <a:cubicBezTo>
                    <a:pt x="19" y="25"/>
                    <a:pt x="19" y="25"/>
                    <a:pt x="19" y="25"/>
                  </a:cubicBezTo>
                  <a:cubicBezTo>
                    <a:pt x="31" y="36"/>
                    <a:pt x="31" y="36"/>
                    <a:pt x="31" y="36"/>
                  </a:cubicBezTo>
                  <a:cubicBezTo>
                    <a:pt x="12" y="36"/>
                    <a:pt x="12" y="36"/>
                    <a:pt x="12" y="36"/>
                  </a:cubicBezTo>
                  <a:cubicBezTo>
                    <a:pt x="12" y="45"/>
                    <a:pt x="12" y="45"/>
                    <a:pt x="12" y="45"/>
                  </a:cubicBezTo>
                  <a:cubicBezTo>
                    <a:pt x="39" y="45"/>
                    <a:pt x="39" y="45"/>
                    <a:pt x="39" y="45"/>
                  </a:cubicBezTo>
                  <a:cubicBezTo>
                    <a:pt x="43" y="49"/>
                    <a:pt x="43" y="49"/>
                    <a:pt x="43" y="49"/>
                  </a:cubicBezTo>
                  <a:cubicBezTo>
                    <a:pt x="36" y="49"/>
                    <a:pt x="36" y="49"/>
                    <a:pt x="36" y="49"/>
                  </a:cubicBezTo>
                  <a:cubicBezTo>
                    <a:pt x="36" y="57"/>
                    <a:pt x="36" y="57"/>
                    <a:pt x="36" y="57"/>
                  </a:cubicBezTo>
                  <a:cubicBezTo>
                    <a:pt x="51" y="57"/>
                    <a:pt x="51" y="57"/>
                    <a:pt x="51" y="57"/>
                  </a:cubicBezTo>
                  <a:cubicBezTo>
                    <a:pt x="57" y="63"/>
                    <a:pt x="57" y="63"/>
                    <a:pt x="57" y="63"/>
                  </a:cubicBezTo>
                  <a:cubicBezTo>
                    <a:pt x="55" y="66"/>
                    <a:pt x="54" y="69"/>
                    <a:pt x="54" y="72"/>
                  </a:cubicBezTo>
                  <a:cubicBezTo>
                    <a:pt x="45" y="72"/>
                    <a:pt x="45" y="72"/>
                    <a:pt x="45" y="72"/>
                  </a:cubicBezTo>
                  <a:cubicBezTo>
                    <a:pt x="34" y="61"/>
                    <a:pt x="34" y="61"/>
                    <a:pt x="34" y="61"/>
                  </a:cubicBezTo>
                  <a:cubicBezTo>
                    <a:pt x="28" y="67"/>
                    <a:pt x="28" y="67"/>
                    <a:pt x="28" y="67"/>
                  </a:cubicBezTo>
                  <a:cubicBezTo>
                    <a:pt x="33" y="72"/>
                    <a:pt x="33" y="72"/>
                    <a:pt x="33" y="72"/>
                  </a:cubicBezTo>
                  <a:cubicBezTo>
                    <a:pt x="28" y="72"/>
                    <a:pt x="28" y="72"/>
                    <a:pt x="28" y="72"/>
                  </a:cubicBezTo>
                  <a:cubicBezTo>
                    <a:pt x="8" y="53"/>
                    <a:pt x="8" y="53"/>
                    <a:pt x="8" y="53"/>
                  </a:cubicBezTo>
                  <a:cubicBezTo>
                    <a:pt x="2" y="59"/>
                    <a:pt x="2" y="59"/>
                    <a:pt x="2" y="59"/>
                  </a:cubicBezTo>
                  <a:cubicBezTo>
                    <a:pt x="16" y="72"/>
                    <a:pt x="16" y="72"/>
                    <a:pt x="16" y="72"/>
                  </a:cubicBezTo>
                  <a:cubicBezTo>
                    <a:pt x="0" y="72"/>
                    <a:pt x="0" y="72"/>
                    <a:pt x="0" y="72"/>
                  </a:cubicBezTo>
                  <a:cubicBezTo>
                    <a:pt x="0" y="81"/>
                    <a:pt x="0" y="81"/>
                    <a:pt x="0" y="81"/>
                  </a:cubicBezTo>
                  <a:cubicBezTo>
                    <a:pt x="16" y="81"/>
                    <a:pt x="16" y="81"/>
                    <a:pt x="16" y="81"/>
                  </a:cubicBezTo>
                  <a:cubicBezTo>
                    <a:pt x="2" y="94"/>
                    <a:pt x="2" y="94"/>
                    <a:pt x="2" y="94"/>
                  </a:cubicBezTo>
                  <a:cubicBezTo>
                    <a:pt x="8" y="100"/>
                    <a:pt x="8" y="100"/>
                    <a:pt x="8" y="100"/>
                  </a:cubicBezTo>
                  <a:cubicBezTo>
                    <a:pt x="28" y="81"/>
                    <a:pt x="28" y="81"/>
                    <a:pt x="28" y="81"/>
                  </a:cubicBezTo>
                  <a:cubicBezTo>
                    <a:pt x="33" y="81"/>
                    <a:pt x="33" y="81"/>
                    <a:pt x="33" y="81"/>
                  </a:cubicBezTo>
                  <a:cubicBezTo>
                    <a:pt x="28" y="86"/>
                    <a:pt x="28" y="86"/>
                    <a:pt x="28" y="86"/>
                  </a:cubicBezTo>
                  <a:cubicBezTo>
                    <a:pt x="34" y="92"/>
                    <a:pt x="34" y="92"/>
                    <a:pt x="34" y="92"/>
                  </a:cubicBezTo>
                  <a:cubicBezTo>
                    <a:pt x="45" y="81"/>
                    <a:pt x="45" y="81"/>
                    <a:pt x="45" y="81"/>
                  </a:cubicBezTo>
                  <a:cubicBezTo>
                    <a:pt x="54" y="81"/>
                    <a:pt x="54" y="81"/>
                    <a:pt x="54" y="81"/>
                  </a:cubicBezTo>
                  <a:cubicBezTo>
                    <a:pt x="54" y="84"/>
                    <a:pt x="55" y="87"/>
                    <a:pt x="57" y="90"/>
                  </a:cubicBezTo>
                  <a:cubicBezTo>
                    <a:pt x="51" y="96"/>
                    <a:pt x="51" y="96"/>
                    <a:pt x="51" y="96"/>
                  </a:cubicBezTo>
                  <a:cubicBezTo>
                    <a:pt x="36" y="96"/>
                    <a:pt x="36" y="96"/>
                    <a:pt x="36" y="96"/>
                  </a:cubicBezTo>
                  <a:cubicBezTo>
                    <a:pt x="36" y="104"/>
                    <a:pt x="36" y="104"/>
                    <a:pt x="36" y="104"/>
                  </a:cubicBezTo>
                  <a:cubicBezTo>
                    <a:pt x="43" y="104"/>
                    <a:pt x="43" y="104"/>
                    <a:pt x="43" y="104"/>
                  </a:cubicBezTo>
                  <a:cubicBezTo>
                    <a:pt x="39" y="108"/>
                    <a:pt x="39" y="108"/>
                    <a:pt x="39" y="108"/>
                  </a:cubicBezTo>
                  <a:cubicBezTo>
                    <a:pt x="12" y="108"/>
                    <a:pt x="12" y="108"/>
                    <a:pt x="12" y="108"/>
                  </a:cubicBezTo>
                  <a:cubicBezTo>
                    <a:pt x="12" y="116"/>
                    <a:pt x="12" y="116"/>
                    <a:pt x="12" y="116"/>
                  </a:cubicBezTo>
                  <a:cubicBezTo>
                    <a:pt x="31" y="116"/>
                    <a:pt x="31" y="116"/>
                    <a:pt x="31" y="116"/>
                  </a:cubicBezTo>
                  <a:cubicBezTo>
                    <a:pt x="19" y="128"/>
                    <a:pt x="19" y="128"/>
                    <a:pt x="19" y="128"/>
                  </a:cubicBezTo>
                  <a:cubicBezTo>
                    <a:pt x="25" y="134"/>
                    <a:pt x="25" y="134"/>
                    <a:pt x="25" y="134"/>
                  </a:cubicBezTo>
                  <a:cubicBezTo>
                    <a:pt x="37" y="122"/>
                    <a:pt x="37" y="122"/>
                    <a:pt x="37" y="122"/>
                  </a:cubicBezTo>
                  <a:cubicBezTo>
                    <a:pt x="37" y="141"/>
                    <a:pt x="37" y="141"/>
                    <a:pt x="37" y="141"/>
                  </a:cubicBezTo>
                  <a:cubicBezTo>
                    <a:pt x="45" y="141"/>
                    <a:pt x="45" y="141"/>
                    <a:pt x="45" y="141"/>
                  </a:cubicBezTo>
                  <a:cubicBezTo>
                    <a:pt x="45" y="114"/>
                    <a:pt x="45" y="114"/>
                    <a:pt x="45" y="114"/>
                  </a:cubicBezTo>
                  <a:cubicBezTo>
                    <a:pt x="49" y="110"/>
                    <a:pt x="49" y="110"/>
                    <a:pt x="49" y="110"/>
                  </a:cubicBezTo>
                  <a:cubicBezTo>
                    <a:pt x="49" y="117"/>
                    <a:pt x="49" y="117"/>
                    <a:pt x="49" y="117"/>
                  </a:cubicBezTo>
                  <a:cubicBezTo>
                    <a:pt x="57" y="117"/>
                    <a:pt x="57" y="117"/>
                    <a:pt x="57" y="117"/>
                  </a:cubicBezTo>
                  <a:cubicBezTo>
                    <a:pt x="57" y="102"/>
                    <a:pt x="57" y="102"/>
                    <a:pt x="57" y="102"/>
                  </a:cubicBezTo>
                  <a:cubicBezTo>
                    <a:pt x="63" y="96"/>
                    <a:pt x="63" y="96"/>
                    <a:pt x="63" y="96"/>
                  </a:cubicBezTo>
                  <a:cubicBezTo>
                    <a:pt x="66" y="98"/>
                    <a:pt x="69" y="99"/>
                    <a:pt x="73" y="100"/>
                  </a:cubicBezTo>
                  <a:cubicBezTo>
                    <a:pt x="73" y="108"/>
                    <a:pt x="73" y="108"/>
                    <a:pt x="73" y="108"/>
                  </a:cubicBezTo>
                  <a:cubicBezTo>
                    <a:pt x="62" y="119"/>
                    <a:pt x="62" y="119"/>
                    <a:pt x="62" y="119"/>
                  </a:cubicBezTo>
                  <a:cubicBezTo>
                    <a:pt x="68" y="125"/>
                    <a:pt x="68" y="125"/>
                    <a:pt x="68" y="125"/>
                  </a:cubicBezTo>
                  <a:cubicBezTo>
                    <a:pt x="73" y="120"/>
                    <a:pt x="73" y="120"/>
                    <a:pt x="73" y="120"/>
                  </a:cubicBezTo>
                  <a:cubicBezTo>
                    <a:pt x="73" y="125"/>
                    <a:pt x="73" y="125"/>
                    <a:pt x="73" y="125"/>
                  </a:cubicBezTo>
                  <a:cubicBezTo>
                    <a:pt x="53" y="145"/>
                    <a:pt x="53" y="145"/>
                    <a:pt x="53" y="145"/>
                  </a:cubicBezTo>
                  <a:cubicBezTo>
                    <a:pt x="59" y="151"/>
                    <a:pt x="59" y="151"/>
                    <a:pt x="59" y="151"/>
                  </a:cubicBezTo>
                  <a:cubicBezTo>
                    <a:pt x="73" y="137"/>
                    <a:pt x="73" y="137"/>
                    <a:pt x="73" y="137"/>
                  </a:cubicBezTo>
                  <a:cubicBezTo>
                    <a:pt x="73" y="153"/>
                    <a:pt x="73" y="153"/>
                    <a:pt x="73" y="153"/>
                  </a:cubicBezTo>
                  <a:cubicBezTo>
                    <a:pt x="81" y="153"/>
                    <a:pt x="81" y="153"/>
                    <a:pt x="81" y="153"/>
                  </a:cubicBezTo>
                  <a:cubicBezTo>
                    <a:pt x="81" y="137"/>
                    <a:pt x="81" y="137"/>
                    <a:pt x="81" y="137"/>
                  </a:cubicBezTo>
                  <a:cubicBezTo>
                    <a:pt x="94" y="151"/>
                    <a:pt x="94" y="151"/>
                    <a:pt x="94" y="151"/>
                  </a:cubicBezTo>
                  <a:cubicBezTo>
                    <a:pt x="100" y="145"/>
                    <a:pt x="100" y="145"/>
                    <a:pt x="100" y="145"/>
                  </a:cubicBezTo>
                  <a:cubicBezTo>
                    <a:pt x="81" y="125"/>
                    <a:pt x="81" y="125"/>
                    <a:pt x="81" y="125"/>
                  </a:cubicBezTo>
                  <a:cubicBezTo>
                    <a:pt x="81" y="120"/>
                    <a:pt x="81" y="120"/>
                    <a:pt x="81" y="120"/>
                  </a:cubicBezTo>
                  <a:cubicBezTo>
                    <a:pt x="86" y="125"/>
                    <a:pt x="86" y="125"/>
                    <a:pt x="86" y="125"/>
                  </a:cubicBezTo>
                  <a:cubicBezTo>
                    <a:pt x="92" y="119"/>
                    <a:pt x="92" y="119"/>
                    <a:pt x="92" y="119"/>
                  </a:cubicBezTo>
                  <a:cubicBezTo>
                    <a:pt x="81" y="108"/>
                    <a:pt x="81" y="108"/>
                    <a:pt x="81" y="108"/>
                  </a:cubicBezTo>
                  <a:cubicBezTo>
                    <a:pt x="81" y="100"/>
                    <a:pt x="81" y="100"/>
                    <a:pt x="81" y="100"/>
                  </a:cubicBezTo>
                  <a:cubicBezTo>
                    <a:pt x="84" y="99"/>
                    <a:pt x="87" y="98"/>
                    <a:pt x="90" y="96"/>
                  </a:cubicBezTo>
                  <a:cubicBezTo>
                    <a:pt x="96" y="102"/>
                    <a:pt x="96" y="102"/>
                    <a:pt x="96" y="102"/>
                  </a:cubicBezTo>
                  <a:cubicBezTo>
                    <a:pt x="96" y="117"/>
                    <a:pt x="96" y="117"/>
                    <a:pt x="96" y="117"/>
                  </a:cubicBezTo>
                  <a:cubicBezTo>
                    <a:pt x="105" y="117"/>
                    <a:pt x="105" y="117"/>
                    <a:pt x="105" y="117"/>
                  </a:cubicBezTo>
                  <a:cubicBezTo>
                    <a:pt x="105" y="110"/>
                    <a:pt x="105" y="110"/>
                    <a:pt x="105" y="110"/>
                  </a:cubicBezTo>
                  <a:cubicBezTo>
                    <a:pt x="108" y="114"/>
                    <a:pt x="108" y="114"/>
                    <a:pt x="108" y="114"/>
                  </a:cubicBezTo>
                  <a:cubicBezTo>
                    <a:pt x="108" y="141"/>
                    <a:pt x="108" y="141"/>
                    <a:pt x="108" y="141"/>
                  </a:cubicBezTo>
                  <a:cubicBezTo>
                    <a:pt x="117" y="141"/>
                    <a:pt x="117" y="141"/>
                    <a:pt x="117" y="141"/>
                  </a:cubicBezTo>
                  <a:cubicBezTo>
                    <a:pt x="117" y="122"/>
                    <a:pt x="117" y="122"/>
                    <a:pt x="117" y="122"/>
                  </a:cubicBezTo>
                  <a:cubicBezTo>
                    <a:pt x="128" y="134"/>
                    <a:pt x="128" y="134"/>
                    <a:pt x="128" y="134"/>
                  </a:cubicBezTo>
                  <a:cubicBezTo>
                    <a:pt x="134" y="128"/>
                    <a:pt x="134" y="128"/>
                    <a:pt x="134" y="128"/>
                  </a:cubicBezTo>
                  <a:cubicBezTo>
                    <a:pt x="123" y="116"/>
                    <a:pt x="123" y="116"/>
                    <a:pt x="123" y="116"/>
                  </a:cubicBezTo>
                  <a:cubicBezTo>
                    <a:pt x="142" y="116"/>
                    <a:pt x="142" y="116"/>
                    <a:pt x="142" y="116"/>
                  </a:cubicBezTo>
                  <a:cubicBezTo>
                    <a:pt x="142" y="108"/>
                    <a:pt x="142" y="108"/>
                    <a:pt x="142" y="108"/>
                  </a:cubicBezTo>
                  <a:cubicBezTo>
                    <a:pt x="114" y="108"/>
                    <a:pt x="114" y="108"/>
                    <a:pt x="114" y="108"/>
                  </a:cubicBezTo>
                  <a:cubicBezTo>
                    <a:pt x="111" y="104"/>
                    <a:pt x="111" y="104"/>
                    <a:pt x="111" y="104"/>
                  </a:cubicBezTo>
                  <a:cubicBezTo>
                    <a:pt x="118" y="104"/>
                    <a:pt x="118" y="104"/>
                    <a:pt x="118" y="104"/>
                  </a:cubicBezTo>
                  <a:cubicBezTo>
                    <a:pt x="118" y="96"/>
                    <a:pt x="118" y="96"/>
                    <a:pt x="118" y="96"/>
                  </a:cubicBezTo>
                  <a:cubicBezTo>
                    <a:pt x="102" y="96"/>
                    <a:pt x="102" y="96"/>
                    <a:pt x="102" y="96"/>
                  </a:cubicBezTo>
                  <a:cubicBezTo>
                    <a:pt x="96" y="90"/>
                    <a:pt x="96" y="90"/>
                    <a:pt x="96" y="90"/>
                  </a:cubicBezTo>
                  <a:cubicBezTo>
                    <a:pt x="98" y="87"/>
                    <a:pt x="99" y="84"/>
                    <a:pt x="100" y="81"/>
                  </a:cubicBezTo>
                  <a:cubicBezTo>
                    <a:pt x="108" y="81"/>
                    <a:pt x="108" y="81"/>
                    <a:pt x="108" y="81"/>
                  </a:cubicBezTo>
                  <a:cubicBezTo>
                    <a:pt x="119" y="92"/>
                    <a:pt x="119" y="92"/>
                    <a:pt x="119" y="92"/>
                  </a:cubicBezTo>
                  <a:cubicBezTo>
                    <a:pt x="125" y="86"/>
                    <a:pt x="125" y="86"/>
                    <a:pt x="125" y="86"/>
                  </a:cubicBezTo>
                  <a:cubicBezTo>
                    <a:pt x="120" y="81"/>
                    <a:pt x="120" y="81"/>
                    <a:pt x="120" y="81"/>
                  </a:cubicBezTo>
                  <a:cubicBezTo>
                    <a:pt x="126" y="81"/>
                    <a:pt x="126" y="81"/>
                    <a:pt x="126" y="81"/>
                  </a:cubicBezTo>
                  <a:cubicBezTo>
                    <a:pt x="145" y="100"/>
                    <a:pt x="145" y="100"/>
                    <a:pt x="145" y="100"/>
                  </a:cubicBezTo>
                  <a:cubicBezTo>
                    <a:pt x="151" y="94"/>
                    <a:pt x="151" y="94"/>
                    <a:pt x="151" y="94"/>
                  </a:cubicBezTo>
                  <a:cubicBezTo>
                    <a:pt x="138" y="81"/>
                    <a:pt x="138" y="81"/>
                    <a:pt x="138" y="81"/>
                  </a:cubicBezTo>
                  <a:cubicBezTo>
                    <a:pt x="154" y="81"/>
                    <a:pt x="154" y="81"/>
                    <a:pt x="154" y="81"/>
                  </a:cubicBezTo>
                  <a:lnTo>
                    <a:pt x="15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8"/>
            <p:cNvSpPr>
              <a:spLocks noChangeArrowheads="1"/>
            </p:cNvSpPr>
            <p:nvPr/>
          </p:nvSpPr>
          <p:spPr bwMode="auto">
            <a:xfrm>
              <a:off x="-2798763" y="7035800"/>
              <a:ext cx="434975" cy="4365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9"/>
            <p:cNvSpPr>
              <a:spLocks noChangeArrowheads="1"/>
            </p:cNvSpPr>
            <p:nvPr/>
          </p:nvSpPr>
          <p:spPr bwMode="auto">
            <a:xfrm>
              <a:off x="-2606675" y="6927850"/>
              <a:ext cx="52388"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0"/>
            <p:cNvSpPr>
              <a:spLocks noChangeArrowheads="1"/>
            </p:cNvSpPr>
            <p:nvPr/>
          </p:nvSpPr>
          <p:spPr bwMode="auto">
            <a:xfrm>
              <a:off x="-2333625"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1"/>
            <p:cNvSpPr>
              <a:spLocks noChangeArrowheads="1"/>
            </p:cNvSpPr>
            <p:nvPr/>
          </p:nvSpPr>
          <p:spPr bwMode="auto">
            <a:xfrm>
              <a:off x="-2606675" y="7502525"/>
              <a:ext cx="52388" cy="777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Rectangle 12"/>
            <p:cNvSpPr>
              <a:spLocks noChangeArrowheads="1"/>
            </p:cNvSpPr>
            <p:nvPr/>
          </p:nvSpPr>
          <p:spPr bwMode="auto">
            <a:xfrm>
              <a:off x="-2908300"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13"/>
            <p:cNvSpPr>
              <a:spLocks/>
            </p:cNvSpPr>
            <p:nvPr/>
          </p:nvSpPr>
          <p:spPr bwMode="auto">
            <a:xfrm>
              <a:off x="-2422525" y="7002463"/>
              <a:ext cx="93663" cy="93663"/>
            </a:xfrm>
            <a:custGeom>
              <a:avLst/>
              <a:gdLst>
                <a:gd name="T0" fmla="*/ 59 w 59"/>
                <a:gd name="T1" fmla="*/ 24 h 59"/>
                <a:gd name="T2" fmla="*/ 23 w 59"/>
                <a:gd name="T3" fmla="*/ 59 h 59"/>
                <a:gd name="T4" fmla="*/ 0 w 59"/>
                <a:gd name="T5" fmla="*/ 33 h 59"/>
                <a:gd name="T6" fmla="*/ 33 w 59"/>
                <a:gd name="T7" fmla="*/ 0 h 59"/>
                <a:gd name="T8" fmla="*/ 59 w 59"/>
                <a:gd name="T9" fmla="*/ 24 h 59"/>
              </a:gdLst>
              <a:ahLst/>
              <a:cxnLst>
                <a:cxn ang="0">
                  <a:pos x="T0" y="T1"/>
                </a:cxn>
                <a:cxn ang="0">
                  <a:pos x="T2" y="T3"/>
                </a:cxn>
                <a:cxn ang="0">
                  <a:pos x="T4" y="T5"/>
                </a:cxn>
                <a:cxn ang="0">
                  <a:pos x="T6" y="T7"/>
                </a:cxn>
                <a:cxn ang="0">
                  <a:pos x="T8" y="T9"/>
                </a:cxn>
              </a:cxnLst>
              <a:rect l="0" t="0" r="r" b="b"/>
              <a:pathLst>
                <a:path w="59" h="59">
                  <a:moveTo>
                    <a:pt x="59" y="24"/>
                  </a:moveTo>
                  <a:lnTo>
                    <a:pt x="23" y="59"/>
                  </a:lnTo>
                  <a:lnTo>
                    <a:pt x="0" y="33"/>
                  </a:lnTo>
                  <a:lnTo>
                    <a:pt x="33" y="0"/>
                  </a:lnTo>
                  <a:lnTo>
                    <a:pt x="5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14"/>
            <p:cNvSpPr>
              <a:spLocks/>
            </p:cNvSpPr>
            <p:nvPr/>
          </p:nvSpPr>
          <p:spPr bwMode="auto">
            <a:xfrm>
              <a:off x="-2422525" y="7408863"/>
              <a:ext cx="93663" cy="93663"/>
            </a:xfrm>
            <a:custGeom>
              <a:avLst/>
              <a:gdLst>
                <a:gd name="T0" fmla="*/ 23 w 59"/>
                <a:gd name="T1" fmla="*/ 0 h 59"/>
                <a:gd name="T2" fmla="*/ 59 w 59"/>
                <a:gd name="T3" fmla="*/ 35 h 59"/>
                <a:gd name="T4" fmla="*/ 33 w 59"/>
                <a:gd name="T5" fmla="*/ 59 h 59"/>
                <a:gd name="T6" fmla="*/ 0 w 59"/>
                <a:gd name="T7" fmla="*/ 26 h 59"/>
                <a:gd name="T8" fmla="*/ 23 w 59"/>
                <a:gd name="T9" fmla="*/ 0 h 59"/>
              </a:gdLst>
              <a:ahLst/>
              <a:cxnLst>
                <a:cxn ang="0">
                  <a:pos x="T0" y="T1"/>
                </a:cxn>
                <a:cxn ang="0">
                  <a:pos x="T2" y="T3"/>
                </a:cxn>
                <a:cxn ang="0">
                  <a:pos x="T4" y="T5"/>
                </a:cxn>
                <a:cxn ang="0">
                  <a:pos x="T6" y="T7"/>
                </a:cxn>
                <a:cxn ang="0">
                  <a:pos x="T8" y="T9"/>
                </a:cxn>
              </a:cxnLst>
              <a:rect l="0" t="0" r="r" b="b"/>
              <a:pathLst>
                <a:path w="59" h="59">
                  <a:moveTo>
                    <a:pt x="23" y="0"/>
                  </a:moveTo>
                  <a:lnTo>
                    <a:pt x="59" y="35"/>
                  </a:lnTo>
                  <a:lnTo>
                    <a:pt x="33" y="59"/>
                  </a:lnTo>
                  <a:lnTo>
                    <a:pt x="0" y="26"/>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15"/>
            <p:cNvSpPr>
              <a:spLocks/>
            </p:cNvSpPr>
            <p:nvPr/>
          </p:nvSpPr>
          <p:spPr bwMode="auto">
            <a:xfrm>
              <a:off x="-2832100" y="7408863"/>
              <a:ext cx="93663" cy="93663"/>
            </a:xfrm>
            <a:custGeom>
              <a:avLst/>
              <a:gdLst>
                <a:gd name="T0" fmla="*/ 35 w 59"/>
                <a:gd name="T1" fmla="*/ 0 h 59"/>
                <a:gd name="T2" fmla="*/ 59 w 59"/>
                <a:gd name="T3" fmla="*/ 26 h 59"/>
                <a:gd name="T4" fmla="*/ 26 w 59"/>
                <a:gd name="T5" fmla="*/ 59 h 59"/>
                <a:gd name="T6" fmla="*/ 0 w 59"/>
                <a:gd name="T7" fmla="*/ 35 h 59"/>
                <a:gd name="T8" fmla="*/ 35 w 59"/>
                <a:gd name="T9" fmla="*/ 0 h 59"/>
              </a:gdLst>
              <a:ahLst/>
              <a:cxnLst>
                <a:cxn ang="0">
                  <a:pos x="T0" y="T1"/>
                </a:cxn>
                <a:cxn ang="0">
                  <a:pos x="T2" y="T3"/>
                </a:cxn>
                <a:cxn ang="0">
                  <a:pos x="T4" y="T5"/>
                </a:cxn>
                <a:cxn ang="0">
                  <a:pos x="T6" y="T7"/>
                </a:cxn>
                <a:cxn ang="0">
                  <a:pos x="T8" y="T9"/>
                </a:cxn>
              </a:cxnLst>
              <a:rect l="0" t="0" r="r" b="b"/>
              <a:pathLst>
                <a:path w="59" h="59">
                  <a:moveTo>
                    <a:pt x="35" y="0"/>
                  </a:moveTo>
                  <a:lnTo>
                    <a:pt x="59" y="26"/>
                  </a:lnTo>
                  <a:lnTo>
                    <a:pt x="26" y="59"/>
                  </a:lnTo>
                  <a:lnTo>
                    <a:pt x="0" y="35"/>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16"/>
            <p:cNvSpPr>
              <a:spLocks/>
            </p:cNvSpPr>
            <p:nvPr/>
          </p:nvSpPr>
          <p:spPr bwMode="auto">
            <a:xfrm>
              <a:off x="-2832100" y="7002463"/>
              <a:ext cx="93663" cy="93663"/>
            </a:xfrm>
            <a:custGeom>
              <a:avLst/>
              <a:gdLst>
                <a:gd name="T0" fmla="*/ 59 w 59"/>
                <a:gd name="T1" fmla="*/ 33 h 59"/>
                <a:gd name="T2" fmla="*/ 35 w 59"/>
                <a:gd name="T3" fmla="*/ 59 h 59"/>
                <a:gd name="T4" fmla="*/ 0 w 59"/>
                <a:gd name="T5" fmla="*/ 24 h 59"/>
                <a:gd name="T6" fmla="*/ 26 w 59"/>
                <a:gd name="T7" fmla="*/ 0 h 59"/>
                <a:gd name="T8" fmla="*/ 59 w 59"/>
                <a:gd name="T9" fmla="*/ 33 h 59"/>
              </a:gdLst>
              <a:ahLst/>
              <a:cxnLst>
                <a:cxn ang="0">
                  <a:pos x="T0" y="T1"/>
                </a:cxn>
                <a:cxn ang="0">
                  <a:pos x="T2" y="T3"/>
                </a:cxn>
                <a:cxn ang="0">
                  <a:pos x="T4" y="T5"/>
                </a:cxn>
                <a:cxn ang="0">
                  <a:pos x="T6" y="T7"/>
                </a:cxn>
                <a:cxn ang="0">
                  <a:pos x="T8" y="T9"/>
                </a:cxn>
              </a:cxnLst>
              <a:rect l="0" t="0" r="r" b="b"/>
              <a:pathLst>
                <a:path w="59" h="59">
                  <a:moveTo>
                    <a:pt x="59" y="33"/>
                  </a:moveTo>
                  <a:lnTo>
                    <a:pt x="35" y="59"/>
                  </a:lnTo>
                  <a:lnTo>
                    <a:pt x="0" y="24"/>
                  </a:lnTo>
                  <a:lnTo>
                    <a:pt x="26"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17"/>
            <p:cNvSpPr>
              <a:spLocks/>
            </p:cNvSpPr>
            <p:nvPr/>
          </p:nvSpPr>
          <p:spPr bwMode="auto">
            <a:xfrm>
              <a:off x="-2513013" y="6938963"/>
              <a:ext cx="82550" cy="93663"/>
            </a:xfrm>
            <a:custGeom>
              <a:avLst/>
              <a:gdLst>
                <a:gd name="T0" fmla="*/ 52 w 52"/>
                <a:gd name="T1" fmla="*/ 14 h 59"/>
                <a:gd name="T2" fmla="*/ 33 w 52"/>
                <a:gd name="T3" fmla="*/ 59 h 59"/>
                <a:gd name="T4" fmla="*/ 0 w 52"/>
                <a:gd name="T5" fmla="*/ 45 h 59"/>
                <a:gd name="T6" fmla="*/ 19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18"/>
            <p:cNvSpPr>
              <a:spLocks/>
            </p:cNvSpPr>
            <p:nvPr/>
          </p:nvSpPr>
          <p:spPr bwMode="auto">
            <a:xfrm>
              <a:off x="-2359025" y="7321550"/>
              <a:ext cx="90488" cy="79375"/>
            </a:xfrm>
            <a:custGeom>
              <a:avLst/>
              <a:gdLst>
                <a:gd name="T0" fmla="*/ 12 w 57"/>
                <a:gd name="T1" fmla="*/ 0 h 50"/>
                <a:gd name="T2" fmla="*/ 57 w 57"/>
                <a:gd name="T3" fmla="*/ 19 h 50"/>
                <a:gd name="T4" fmla="*/ 45 w 57"/>
                <a:gd name="T5" fmla="*/ 50 h 50"/>
                <a:gd name="T6" fmla="*/ 0 w 57"/>
                <a:gd name="T7" fmla="*/ 33 h 50"/>
                <a:gd name="T8" fmla="*/ 12 w 57"/>
                <a:gd name="T9" fmla="*/ 0 h 50"/>
              </a:gdLst>
              <a:ahLst/>
              <a:cxnLst>
                <a:cxn ang="0">
                  <a:pos x="T0" y="T1"/>
                </a:cxn>
                <a:cxn ang="0">
                  <a:pos x="T2" y="T3"/>
                </a:cxn>
                <a:cxn ang="0">
                  <a:pos x="T4" y="T5"/>
                </a:cxn>
                <a:cxn ang="0">
                  <a:pos x="T6" y="T7"/>
                </a:cxn>
                <a:cxn ang="0">
                  <a:pos x="T8" y="T9"/>
                </a:cxn>
              </a:cxnLst>
              <a:rect l="0" t="0" r="r" b="b"/>
              <a:pathLst>
                <a:path w="57" h="50">
                  <a:moveTo>
                    <a:pt x="12" y="0"/>
                  </a:moveTo>
                  <a:lnTo>
                    <a:pt x="57" y="19"/>
                  </a:lnTo>
                  <a:lnTo>
                    <a:pt x="45" y="50"/>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19"/>
            <p:cNvSpPr>
              <a:spLocks/>
            </p:cNvSpPr>
            <p:nvPr/>
          </p:nvSpPr>
          <p:spPr bwMode="auto">
            <a:xfrm>
              <a:off x="-2730500" y="7472363"/>
              <a:ext cx="82550" cy="93663"/>
            </a:xfrm>
            <a:custGeom>
              <a:avLst/>
              <a:gdLst>
                <a:gd name="T0" fmla="*/ 52 w 52"/>
                <a:gd name="T1" fmla="*/ 14 h 59"/>
                <a:gd name="T2" fmla="*/ 33 w 52"/>
                <a:gd name="T3" fmla="*/ 59 h 59"/>
                <a:gd name="T4" fmla="*/ 0 w 52"/>
                <a:gd name="T5" fmla="*/ 45 h 59"/>
                <a:gd name="T6" fmla="*/ 18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20"/>
            <p:cNvSpPr>
              <a:spLocks/>
            </p:cNvSpPr>
            <p:nvPr/>
          </p:nvSpPr>
          <p:spPr bwMode="auto">
            <a:xfrm>
              <a:off x="-2892425" y="7104063"/>
              <a:ext cx="90488" cy="79375"/>
            </a:xfrm>
            <a:custGeom>
              <a:avLst/>
              <a:gdLst>
                <a:gd name="T0" fmla="*/ 45 w 57"/>
                <a:gd name="T1" fmla="*/ 50 h 50"/>
                <a:gd name="T2" fmla="*/ 0 w 57"/>
                <a:gd name="T3" fmla="*/ 31 h 50"/>
                <a:gd name="T4" fmla="*/ 12 w 57"/>
                <a:gd name="T5" fmla="*/ 0 h 50"/>
                <a:gd name="T6" fmla="*/ 57 w 57"/>
                <a:gd name="T7" fmla="*/ 19 h 50"/>
                <a:gd name="T8" fmla="*/ 45 w 57"/>
                <a:gd name="T9" fmla="*/ 50 h 50"/>
              </a:gdLst>
              <a:ahLst/>
              <a:cxnLst>
                <a:cxn ang="0">
                  <a:pos x="T0" y="T1"/>
                </a:cxn>
                <a:cxn ang="0">
                  <a:pos x="T2" y="T3"/>
                </a:cxn>
                <a:cxn ang="0">
                  <a:pos x="T4" y="T5"/>
                </a:cxn>
                <a:cxn ang="0">
                  <a:pos x="T6" y="T7"/>
                </a:cxn>
                <a:cxn ang="0">
                  <a:pos x="T8" y="T9"/>
                </a:cxn>
              </a:cxnLst>
              <a:rect l="0" t="0" r="r" b="b"/>
              <a:pathLst>
                <a:path w="57" h="50">
                  <a:moveTo>
                    <a:pt x="45" y="50"/>
                  </a:moveTo>
                  <a:lnTo>
                    <a:pt x="0" y="31"/>
                  </a:lnTo>
                  <a:lnTo>
                    <a:pt x="12" y="0"/>
                  </a:lnTo>
                  <a:lnTo>
                    <a:pt x="57" y="19"/>
                  </a:lnTo>
                  <a:lnTo>
                    <a:pt x="4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21"/>
            <p:cNvSpPr>
              <a:spLocks/>
            </p:cNvSpPr>
            <p:nvPr/>
          </p:nvSpPr>
          <p:spPr bwMode="auto">
            <a:xfrm>
              <a:off x="-2363788" y="7100888"/>
              <a:ext cx="95250" cy="82550"/>
            </a:xfrm>
            <a:custGeom>
              <a:avLst/>
              <a:gdLst>
                <a:gd name="T0" fmla="*/ 0 w 60"/>
                <a:gd name="T1" fmla="*/ 18 h 52"/>
                <a:gd name="T2" fmla="*/ 45 w 60"/>
                <a:gd name="T3" fmla="*/ 0 h 52"/>
                <a:gd name="T4" fmla="*/ 60 w 60"/>
                <a:gd name="T5" fmla="*/ 33 h 52"/>
                <a:gd name="T6" fmla="*/ 15 w 60"/>
                <a:gd name="T7" fmla="*/ 52 h 52"/>
                <a:gd name="T8" fmla="*/ 0 w 60"/>
                <a:gd name="T9" fmla="*/ 18 h 52"/>
              </a:gdLst>
              <a:ahLst/>
              <a:cxnLst>
                <a:cxn ang="0">
                  <a:pos x="T0" y="T1"/>
                </a:cxn>
                <a:cxn ang="0">
                  <a:pos x="T2" y="T3"/>
                </a:cxn>
                <a:cxn ang="0">
                  <a:pos x="T4" y="T5"/>
                </a:cxn>
                <a:cxn ang="0">
                  <a:pos x="T6" y="T7"/>
                </a:cxn>
                <a:cxn ang="0">
                  <a:pos x="T8" y="T9"/>
                </a:cxn>
              </a:cxnLst>
              <a:rect l="0" t="0" r="r" b="b"/>
              <a:pathLst>
                <a:path w="60" h="52">
                  <a:moveTo>
                    <a:pt x="0" y="18"/>
                  </a:moveTo>
                  <a:lnTo>
                    <a:pt x="45" y="0"/>
                  </a:lnTo>
                  <a:lnTo>
                    <a:pt x="60" y="33"/>
                  </a:lnTo>
                  <a:lnTo>
                    <a:pt x="15" y="52"/>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22"/>
            <p:cNvSpPr>
              <a:spLocks/>
            </p:cNvSpPr>
            <p:nvPr/>
          </p:nvSpPr>
          <p:spPr bwMode="auto">
            <a:xfrm>
              <a:off x="-2509838" y="7472363"/>
              <a:ext cx="79375" cy="93663"/>
            </a:xfrm>
            <a:custGeom>
              <a:avLst/>
              <a:gdLst>
                <a:gd name="T0" fmla="*/ 50 w 50"/>
                <a:gd name="T1" fmla="*/ 45 h 59"/>
                <a:gd name="T2" fmla="*/ 19 w 50"/>
                <a:gd name="T3" fmla="*/ 59 h 59"/>
                <a:gd name="T4" fmla="*/ 0 w 50"/>
                <a:gd name="T5" fmla="*/ 14 h 59"/>
                <a:gd name="T6" fmla="*/ 31 w 50"/>
                <a:gd name="T7" fmla="*/ 0 h 59"/>
                <a:gd name="T8" fmla="*/ 50 w 50"/>
                <a:gd name="T9" fmla="*/ 45 h 59"/>
              </a:gdLst>
              <a:ahLst/>
              <a:cxnLst>
                <a:cxn ang="0">
                  <a:pos x="T0" y="T1"/>
                </a:cxn>
                <a:cxn ang="0">
                  <a:pos x="T2" y="T3"/>
                </a:cxn>
                <a:cxn ang="0">
                  <a:pos x="T4" y="T5"/>
                </a:cxn>
                <a:cxn ang="0">
                  <a:pos x="T6" y="T7"/>
                </a:cxn>
                <a:cxn ang="0">
                  <a:pos x="T8" y="T9"/>
                </a:cxn>
              </a:cxnLst>
              <a:rect l="0" t="0" r="r" b="b"/>
              <a:pathLst>
                <a:path w="50" h="59">
                  <a:moveTo>
                    <a:pt x="50" y="45"/>
                  </a:moveTo>
                  <a:lnTo>
                    <a:pt x="19" y="59"/>
                  </a:lnTo>
                  <a:lnTo>
                    <a:pt x="0" y="14"/>
                  </a:lnTo>
                  <a:lnTo>
                    <a:pt x="31" y="0"/>
                  </a:lnTo>
                  <a:lnTo>
                    <a:pt x="5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23"/>
            <p:cNvSpPr>
              <a:spLocks/>
            </p:cNvSpPr>
            <p:nvPr/>
          </p:nvSpPr>
          <p:spPr bwMode="auto">
            <a:xfrm>
              <a:off x="-2892425" y="7321550"/>
              <a:ext cx="93663" cy="82550"/>
            </a:xfrm>
            <a:custGeom>
              <a:avLst/>
              <a:gdLst>
                <a:gd name="T0" fmla="*/ 59 w 59"/>
                <a:gd name="T1" fmla="*/ 33 h 52"/>
                <a:gd name="T2" fmla="*/ 14 w 59"/>
                <a:gd name="T3" fmla="*/ 52 h 52"/>
                <a:gd name="T4" fmla="*/ 0 w 59"/>
                <a:gd name="T5" fmla="*/ 19 h 52"/>
                <a:gd name="T6" fmla="*/ 45 w 59"/>
                <a:gd name="T7" fmla="*/ 0 h 52"/>
                <a:gd name="T8" fmla="*/ 59 w 59"/>
                <a:gd name="T9" fmla="*/ 33 h 52"/>
              </a:gdLst>
              <a:ahLst/>
              <a:cxnLst>
                <a:cxn ang="0">
                  <a:pos x="T0" y="T1"/>
                </a:cxn>
                <a:cxn ang="0">
                  <a:pos x="T2" y="T3"/>
                </a:cxn>
                <a:cxn ang="0">
                  <a:pos x="T4" y="T5"/>
                </a:cxn>
                <a:cxn ang="0">
                  <a:pos x="T6" y="T7"/>
                </a:cxn>
                <a:cxn ang="0">
                  <a:pos x="T8" y="T9"/>
                </a:cxn>
              </a:cxnLst>
              <a:rect l="0" t="0" r="r" b="b"/>
              <a:pathLst>
                <a:path w="59" h="52">
                  <a:moveTo>
                    <a:pt x="59" y="33"/>
                  </a:moveTo>
                  <a:lnTo>
                    <a:pt x="14" y="52"/>
                  </a:lnTo>
                  <a:lnTo>
                    <a:pt x="0" y="19"/>
                  </a:lnTo>
                  <a:lnTo>
                    <a:pt x="45"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4"/>
            <p:cNvSpPr>
              <a:spLocks/>
            </p:cNvSpPr>
            <p:nvPr/>
          </p:nvSpPr>
          <p:spPr bwMode="auto">
            <a:xfrm>
              <a:off x="-2730500" y="6938963"/>
              <a:ext cx="77788" cy="93663"/>
            </a:xfrm>
            <a:custGeom>
              <a:avLst/>
              <a:gdLst>
                <a:gd name="T0" fmla="*/ 49 w 49"/>
                <a:gd name="T1" fmla="*/ 45 h 59"/>
                <a:gd name="T2" fmla="*/ 18 w 49"/>
                <a:gd name="T3" fmla="*/ 59 h 59"/>
                <a:gd name="T4" fmla="*/ 0 w 49"/>
                <a:gd name="T5" fmla="*/ 14 h 59"/>
                <a:gd name="T6" fmla="*/ 30 w 49"/>
                <a:gd name="T7" fmla="*/ 0 h 59"/>
                <a:gd name="T8" fmla="*/ 49 w 49"/>
                <a:gd name="T9" fmla="*/ 45 h 59"/>
              </a:gdLst>
              <a:ahLst/>
              <a:cxnLst>
                <a:cxn ang="0">
                  <a:pos x="T0" y="T1"/>
                </a:cxn>
                <a:cxn ang="0">
                  <a:pos x="T2" y="T3"/>
                </a:cxn>
                <a:cxn ang="0">
                  <a:pos x="T4" y="T5"/>
                </a:cxn>
                <a:cxn ang="0">
                  <a:pos x="T6" y="T7"/>
                </a:cxn>
                <a:cxn ang="0">
                  <a:pos x="T8" y="T9"/>
                </a:cxn>
              </a:cxnLst>
              <a:rect l="0" t="0" r="r" b="b"/>
              <a:pathLst>
                <a:path w="49" h="59">
                  <a:moveTo>
                    <a:pt x="49" y="45"/>
                  </a:moveTo>
                  <a:lnTo>
                    <a:pt x="18" y="59"/>
                  </a:lnTo>
                  <a:lnTo>
                    <a:pt x="0" y="14"/>
                  </a:lnTo>
                  <a:lnTo>
                    <a:pt x="30" y="0"/>
                  </a:lnTo>
                  <a:lnTo>
                    <a:pt x="4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5"/>
            <p:cNvSpPr>
              <a:spLocks/>
            </p:cNvSpPr>
            <p:nvPr/>
          </p:nvSpPr>
          <p:spPr bwMode="auto">
            <a:xfrm>
              <a:off x="-2193925" y="3438525"/>
              <a:ext cx="465138" cy="417513"/>
            </a:xfrm>
            <a:custGeom>
              <a:avLst/>
              <a:gdLst>
                <a:gd name="T0" fmla="*/ 13 w 124"/>
                <a:gd name="T1" fmla="*/ 11 h 111"/>
                <a:gd name="T2" fmla="*/ 1 w 124"/>
                <a:gd name="T3" fmla="*/ 33 h 111"/>
                <a:gd name="T4" fmla="*/ 0 w 124"/>
                <a:gd name="T5" fmla="*/ 40 h 111"/>
                <a:gd name="T6" fmla="*/ 0 w 124"/>
                <a:gd name="T7" fmla="*/ 41 h 111"/>
                <a:gd name="T8" fmla="*/ 0 w 124"/>
                <a:gd name="T9" fmla="*/ 47 h 111"/>
                <a:gd name="T10" fmla="*/ 1 w 124"/>
                <a:gd name="T11" fmla="*/ 52 h 111"/>
                <a:gd name="T12" fmla="*/ 5 w 124"/>
                <a:gd name="T13" fmla="*/ 72 h 111"/>
                <a:gd name="T14" fmla="*/ 19 w 124"/>
                <a:gd name="T15" fmla="*/ 97 h 111"/>
                <a:gd name="T16" fmla="*/ 19 w 124"/>
                <a:gd name="T17" fmla="*/ 97 h 111"/>
                <a:gd name="T18" fmla="*/ 27 w 124"/>
                <a:gd name="T19" fmla="*/ 106 h 111"/>
                <a:gd name="T20" fmla="*/ 30 w 124"/>
                <a:gd name="T21" fmla="*/ 108 h 111"/>
                <a:gd name="T22" fmla="*/ 43 w 124"/>
                <a:gd name="T23" fmla="*/ 110 h 111"/>
                <a:gd name="T24" fmla="*/ 44 w 124"/>
                <a:gd name="T25" fmla="*/ 109 h 111"/>
                <a:gd name="T26" fmla="*/ 50 w 124"/>
                <a:gd name="T27" fmla="*/ 107 h 111"/>
                <a:gd name="T28" fmla="*/ 54 w 124"/>
                <a:gd name="T29" fmla="*/ 106 h 111"/>
                <a:gd name="T30" fmla="*/ 62 w 124"/>
                <a:gd name="T31" fmla="*/ 105 h 111"/>
                <a:gd name="T32" fmla="*/ 62 w 124"/>
                <a:gd name="T33" fmla="*/ 105 h 111"/>
                <a:gd name="T34" fmla="*/ 70 w 124"/>
                <a:gd name="T35" fmla="*/ 106 h 111"/>
                <a:gd name="T36" fmla="*/ 74 w 124"/>
                <a:gd name="T37" fmla="*/ 107 h 111"/>
                <a:gd name="T38" fmla="*/ 81 w 124"/>
                <a:gd name="T39" fmla="*/ 109 h 111"/>
                <a:gd name="T40" fmla="*/ 81 w 124"/>
                <a:gd name="T41" fmla="*/ 110 h 111"/>
                <a:gd name="T42" fmla="*/ 94 w 124"/>
                <a:gd name="T43" fmla="*/ 108 h 111"/>
                <a:gd name="T44" fmla="*/ 97 w 124"/>
                <a:gd name="T45" fmla="*/ 106 h 111"/>
                <a:gd name="T46" fmla="*/ 105 w 124"/>
                <a:gd name="T47" fmla="*/ 97 h 111"/>
                <a:gd name="T48" fmla="*/ 105 w 124"/>
                <a:gd name="T49" fmla="*/ 97 h 111"/>
                <a:gd name="T50" fmla="*/ 119 w 124"/>
                <a:gd name="T51" fmla="*/ 72 h 111"/>
                <a:gd name="T52" fmla="*/ 124 w 124"/>
                <a:gd name="T53" fmla="*/ 52 h 111"/>
                <a:gd name="T54" fmla="*/ 124 w 124"/>
                <a:gd name="T55" fmla="*/ 47 h 111"/>
                <a:gd name="T56" fmla="*/ 124 w 124"/>
                <a:gd name="T57" fmla="*/ 41 h 111"/>
                <a:gd name="T58" fmla="*/ 124 w 124"/>
                <a:gd name="T59" fmla="*/ 40 h 111"/>
                <a:gd name="T60" fmla="*/ 123 w 124"/>
                <a:gd name="T61" fmla="*/ 33 h 111"/>
                <a:gd name="T62" fmla="*/ 111 w 124"/>
                <a:gd name="T63" fmla="*/ 11 h 111"/>
                <a:gd name="T64" fmla="*/ 109 w 124"/>
                <a:gd name="T65" fmla="*/ 8 h 111"/>
                <a:gd name="T66" fmla="*/ 91 w 124"/>
                <a:gd name="T67" fmla="*/ 1 h 111"/>
                <a:gd name="T68" fmla="*/ 72 w 124"/>
                <a:gd name="T69" fmla="*/ 3 h 111"/>
                <a:gd name="T70" fmla="*/ 62 w 124"/>
                <a:gd name="T71" fmla="*/ 7 h 111"/>
                <a:gd name="T72" fmla="*/ 52 w 124"/>
                <a:gd name="T73" fmla="*/ 3 h 111"/>
                <a:gd name="T74" fmla="*/ 33 w 124"/>
                <a:gd name="T75" fmla="*/ 1 h 111"/>
                <a:gd name="T76" fmla="*/ 15 w 124"/>
                <a:gd name="T77" fmla="*/ 8 h 111"/>
                <a:gd name="T78" fmla="*/ 13 w 124"/>
                <a:gd name="T79"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11">
                  <a:moveTo>
                    <a:pt x="13" y="11"/>
                  </a:moveTo>
                  <a:cubicBezTo>
                    <a:pt x="6" y="17"/>
                    <a:pt x="3" y="25"/>
                    <a:pt x="1" y="33"/>
                  </a:cubicBezTo>
                  <a:cubicBezTo>
                    <a:pt x="1" y="36"/>
                    <a:pt x="1" y="38"/>
                    <a:pt x="0" y="40"/>
                  </a:cubicBezTo>
                  <a:cubicBezTo>
                    <a:pt x="0" y="40"/>
                    <a:pt x="0" y="41"/>
                    <a:pt x="0" y="41"/>
                  </a:cubicBezTo>
                  <a:cubicBezTo>
                    <a:pt x="0" y="43"/>
                    <a:pt x="0" y="45"/>
                    <a:pt x="0" y="47"/>
                  </a:cubicBezTo>
                  <a:cubicBezTo>
                    <a:pt x="0" y="49"/>
                    <a:pt x="0" y="50"/>
                    <a:pt x="1" y="52"/>
                  </a:cubicBezTo>
                  <a:cubicBezTo>
                    <a:pt x="1" y="59"/>
                    <a:pt x="3" y="65"/>
                    <a:pt x="5" y="72"/>
                  </a:cubicBezTo>
                  <a:cubicBezTo>
                    <a:pt x="8" y="81"/>
                    <a:pt x="13" y="89"/>
                    <a:pt x="19" y="97"/>
                  </a:cubicBezTo>
                  <a:cubicBezTo>
                    <a:pt x="19" y="97"/>
                    <a:pt x="19" y="97"/>
                    <a:pt x="19" y="97"/>
                  </a:cubicBezTo>
                  <a:cubicBezTo>
                    <a:pt x="22" y="101"/>
                    <a:pt x="24" y="104"/>
                    <a:pt x="27" y="106"/>
                  </a:cubicBezTo>
                  <a:cubicBezTo>
                    <a:pt x="28" y="107"/>
                    <a:pt x="29" y="107"/>
                    <a:pt x="30" y="108"/>
                  </a:cubicBezTo>
                  <a:cubicBezTo>
                    <a:pt x="34" y="111"/>
                    <a:pt x="38" y="111"/>
                    <a:pt x="43" y="110"/>
                  </a:cubicBezTo>
                  <a:cubicBezTo>
                    <a:pt x="43" y="110"/>
                    <a:pt x="43" y="110"/>
                    <a:pt x="44" y="109"/>
                  </a:cubicBezTo>
                  <a:cubicBezTo>
                    <a:pt x="46" y="109"/>
                    <a:pt x="48" y="108"/>
                    <a:pt x="50" y="107"/>
                  </a:cubicBezTo>
                  <a:cubicBezTo>
                    <a:pt x="51" y="107"/>
                    <a:pt x="53" y="106"/>
                    <a:pt x="54" y="106"/>
                  </a:cubicBezTo>
                  <a:cubicBezTo>
                    <a:pt x="57" y="105"/>
                    <a:pt x="62" y="105"/>
                    <a:pt x="62" y="105"/>
                  </a:cubicBezTo>
                  <a:cubicBezTo>
                    <a:pt x="62" y="105"/>
                    <a:pt x="62" y="105"/>
                    <a:pt x="62" y="105"/>
                  </a:cubicBezTo>
                  <a:cubicBezTo>
                    <a:pt x="65" y="105"/>
                    <a:pt x="67" y="105"/>
                    <a:pt x="70" y="106"/>
                  </a:cubicBezTo>
                  <a:cubicBezTo>
                    <a:pt x="71" y="106"/>
                    <a:pt x="73" y="107"/>
                    <a:pt x="74" y="107"/>
                  </a:cubicBezTo>
                  <a:cubicBezTo>
                    <a:pt x="76" y="108"/>
                    <a:pt x="78" y="109"/>
                    <a:pt x="81" y="109"/>
                  </a:cubicBezTo>
                  <a:cubicBezTo>
                    <a:pt x="81" y="110"/>
                    <a:pt x="81" y="110"/>
                    <a:pt x="81" y="110"/>
                  </a:cubicBezTo>
                  <a:cubicBezTo>
                    <a:pt x="86" y="111"/>
                    <a:pt x="90" y="111"/>
                    <a:pt x="94" y="108"/>
                  </a:cubicBezTo>
                  <a:cubicBezTo>
                    <a:pt x="95" y="107"/>
                    <a:pt x="96" y="107"/>
                    <a:pt x="97" y="106"/>
                  </a:cubicBezTo>
                  <a:cubicBezTo>
                    <a:pt x="100" y="104"/>
                    <a:pt x="102" y="101"/>
                    <a:pt x="105" y="97"/>
                  </a:cubicBezTo>
                  <a:cubicBezTo>
                    <a:pt x="105" y="97"/>
                    <a:pt x="105" y="97"/>
                    <a:pt x="105" y="97"/>
                  </a:cubicBezTo>
                  <a:cubicBezTo>
                    <a:pt x="111" y="89"/>
                    <a:pt x="116" y="81"/>
                    <a:pt x="119" y="72"/>
                  </a:cubicBezTo>
                  <a:cubicBezTo>
                    <a:pt x="121" y="65"/>
                    <a:pt x="123" y="59"/>
                    <a:pt x="124" y="52"/>
                  </a:cubicBezTo>
                  <a:cubicBezTo>
                    <a:pt x="124" y="50"/>
                    <a:pt x="124" y="49"/>
                    <a:pt x="124" y="47"/>
                  </a:cubicBezTo>
                  <a:cubicBezTo>
                    <a:pt x="124" y="45"/>
                    <a:pt x="124" y="43"/>
                    <a:pt x="124" y="41"/>
                  </a:cubicBezTo>
                  <a:cubicBezTo>
                    <a:pt x="124" y="41"/>
                    <a:pt x="124" y="40"/>
                    <a:pt x="124" y="40"/>
                  </a:cubicBezTo>
                  <a:cubicBezTo>
                    <a:pt x="124" y="38"/>
                    <a:pt x="123" y="36"/>
                    <a:pt x="123" y="33"/>
                  </a:cubicBezTo>
                  <a:cubicBezTo>
                    <a:pt x="121" y="25"/>
                    <a:pt x="118" y="17"/>
                    <a:pt x="111" y="11"/>
                  </a:cubicBezTo>
                  <a:cubicBezTo>
                    <a:pt x="110" y="10"/>
                    <a:pt x="110" y="9"/>
                    <a:pt x="109" y="8"/>
                  </a:cubicBezTo>
                  <a:cubicBezTo>
                    <a:pt x="104" y="4"/>
                    <a:pt x="98" y="2"/>
                    <a:pt x="91" y="1"/>
                  </a:cubicBezTo>
                  <a:cubicBezTo>
                    <a:pt x="84" y="0"/>
                    <a:pt x="78" y="1"/>
                    <a:pt x="72" y="3"/>
                  </a:cubicBezTo>
                  <a:cubicBezTo>
                    <a:pt x="69" y="4"/>
                    <a:pt x="62" y="7"/>
                    <a:pt x="62" y="7"/>
                  </a:cubicBezTo>
                  <a:cubicBezTo>
                    <a:pt x="62" y="7"/>
                    <a:pt x="55" y="4"/>
                    <a:pt x="52" y="3"/>
                  </a:cubicBezTo>
                  <a:cubicBezTo>
                    <a:pt x="46" y="1"/>
                    <a:pt x="40" y="0"/>
                    <a:pt x="33" y="1"/>
                  </a:cubicBezTo>
                  <a:cubicBezTo>
                    <a:pt x="26" y="2"/>
                    <a:pt x="20" y="4"/>
                    <a:pt x="15" y="8"/>
                  </a:cubicBezTo>
                  <a:cubicBezTo>
                    <a:pt x="14" y="9"/>
                    <a:pt x="14" y="10"/>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6"/>
            <p:cNvSpPr>
              <a:spLocks/>
            </p:cNvSpPr>
            <p:nvPr/>
          </p:nvSpPr>
          <p:spPr bwMode="auto">
            <a:xfrm>
              <a:off x="-2070100" y="3308350"/>
              <a:ext cx="109538" cy="127000"/>
            </a:xfrm>
            <a:custGeom>
              <a:avLst/>
              <a:gdLst>
                <a:gd name="T0" fmla="*/ 9 w 29"/>
                <a:gd name="T1" fmla="*/ 25 h 34"/>
                <a:gd name="T2" fmla="*/ 21 w 29"/>
                <a:gd name="T3" fmla="*/ 33 h 34"/>
                <a:gd name="T4" fmla="*/ 28 w 29"/>
                <a:gd name="T5" fmla="*/ 34 h 34"/>
                <a:gd name="T6" fmla="*/ 29 w 29"/>
                <a:gd name="T7" fmla="*/ 33 h 34"/>
                <a:gd name="T8" fmla="*/ 23 w 29"/>
                <a:gd name="T9" fmla="*/ 13 h 34"/>
                <a:gd name="T10" fmla="*/ 2 w 29"/>
                <a:gd name="T11" fmla="*/ 1 h 34"/>
                <a:gd name="T12" fmla="*/ 1 w 29"/>
                <a:gd name="T13" fmla="*/ 0 h 34"/>
                <a:gd name="T14" fmla="*/ 0 w 29"/>
                <a:gd name="T15" fmla="*/ 0 h 34"/>
                <a:gd name="T16" fmla="*/ 0 w 29"/>
                <a:gd name="T17" fmla="*/ 9 h 34"/>
                <a:gd name="T18" fmla="*/ 9 w 29"/>
                <a:gd name="T1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9" y="25"/>
                  </a:moveTo>
                  <a:cubicBezTo>
                    <a:pt x="12" y="29"/>
                    <a:pt x="16" y="32"/>
                    <a:pt x="21" y="33"/>
                  </a:cubicBezTo>
                  <a:cubicBezTo>
                    <a:pt x="23" y="34"/>
                    <a:pt x="26" y="34"/>
                    <a:pt x="28" y="34"/>
                  </a:cubicBezTo>
                  <a:cubicBezTo>
                    <a:pt x="29" y="34"/>
                    <a:pt x="29" y="34"/>
                    <a:pt x="29" y="33"/>
                  </a:cubicBezTo>
                  <a:cubicBezTo>
                    <a:pt x="29" y="26"/>
                    <a:pt x="27" y="19"/>
                    <a:pt x="23" y="13"/>
                  </a:cubicBezTo>
                  <a:cubicBezTo>
                    <a:pt x="18" y="6"/>
                    <a:pt x="11" y="2"/>
                    <a:pt x="2" y="1"/>
                  </a:cubicBezTo>
                  <a:cubicBezTo>
                    <a:pt x="2" y="1"/>
                    <a:pt x="1" y="1"/>
                    <a:pt x="1" y="0"/>
                  </a:cubicBezTo>
                  <a:cubicBezTo>
                    <a:pt x="1" y="0"/>
                    <a:pt x="0" y="0"/>
                    <a:pt x="0" y="0"/>
                  </a:cubicBezTo>
                  <a:cubicBezTo>
                    <a:pt x="0" y="3"/>
                    <a:pt x="0" y="6"/>
                    <a:pt x="0" y="9"/>
                  </a:cubicBezTo>
                  <a:cubicBezTo>
                    <a:pt x="1" y="15"/>
                    <a:pt x="4" y="21"/>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27"/>
            <p:cNvSpPr>
              <a:spLocks noEditPoints="1"/>
            </p:cNvSpPr>
            <p:nvPr/>
          </p:nvSpPr>
          <p:spPr bwMode="auto">
            <a:xfrm>
              <a:off x="-5324475" y="3683000"/>
              <a:ext cx="255588" cy="533400"/>
            </a:xfrm>
            <a:custGeom>
              <a:avLst/>
              <a:gdLst>
                <a:gd name="T0" fmla="*/ 34 w 68"/>
                <a:gd name="T1" fmla="*/ 122 h 142"/>
                <a:gd name="T2" fmla="*/ 67 w 68"/>
                <a:gd name="T3" fmla="*/ 138 h 142"/>
                <a:gd name="T4" fmla="*/ 68 w 68"/>
                <a:gd name="T5" fmla="*/ 138 h 142"/>
                <a:gd name="T6" fmla="*/ 68 w 68"/>
                <a:gd name="T7" fmla="*/ 31 h 142"/>
                <a:gd name="T8" fmla="*/ 66 w 68"/>
                <a:gd name="T9" fmla="*/ 15 h 142"/>
                <a:gd name="T10" fmla="*/ 34 w 68"/>
                <a:gd name="T11" fmla="*/ 0 h 142"/>
                <a:gd name="T12" fmla="*/ 34 w 68"/>
                <a:gd name="T13" fmla="*/ 19 h 142"/>
                <a:gd name="T14" fmla="*/ 57 w 68"/>
                <a:gd name="T15" fmla="*/ 23 h 142"/>
                <a:gd name="T16" fmla="*/ 58 w 68"/>
                <a:gd name="T17" fmla="*/ 26 h 142"/>
                <a:gd name="T18" fmla="*/ 56 w 68"/>
                <a:gd name="T19" fmla="*/ 27 h 142"/>
                <a:gd name="T20" fmla="*/ 55 w 68"/>
                <a:gd name="T21" fmla="*/ 27 h 142"/>
                <a:gd name="T22" fmla="*/ 51 w 68"/>
                <a:gd name="T23" fmla="*/ 25 h 142"/>
                <a:gd name="T24" fmla="*/ 34 w 68"/>
                <a:gd name="T25" fmla="*/ 23 h 142"/>
                <a:gd name="T26" fmla="*/ 34 w 68"/>
                <a:gd name="T27" fmla="*/ 38 h 142"/>
                <a:gd name="T28" fmla="*/ 57 w 68"/>
                <a:gd name="T29" fmla="*/ 43 h 142"/>
                <a:gd name="T30" fmla="*/ 58 w 68"/>
                <a:gd name="T31" fmla="*/ 45 h 142"/>
                <a:gd name="T32" fmla="*/ 56 w 68"/>
                <a:gd name="T33" fmla="*/ 46 h 142"/>
                <a:gd name="T34" fmla="*/ 55 w 68"/>
                <a:gd name="T35" fmla="*/ 46 h 142"/>
                <a:gd name="T36" fmla="*/ 51 w 68"/>
                <a:gd name="T37" fmla="*/ 44 h 142"/>
                <a:gd name="T38" fmla="*/ 34 w 68"/>
                <a:gd name="T39" fmla="*/ 42 h 142"/>
                <a:gd name="T40" fmla="*/ 34 w 68"/>
                <a:gd name="T41" fmla="*/ 57 h 142"/>
                <a:gd name="T42" fmla="*/ 57 w 68"/>
                <a:gd name="T43" fmla="*/ 62 h 142"/>
                <a:gd name="T44" fmla="*/ 58 w 68"/>
                <a:gd name="T45" fmla="*/ 64 h 142"/>
                <a:gd name="T46" fmla="*/ 56 w 68"/>
                <a:gd name="T47" fmla="*/ 65 h 142"/>
                <a:gd name="T48" fmla="*/ 55 w 68"/>
                <a:gd name="T49" fmla="*/ 65 h 142"/>
                <a:gd name="T50" fmla="*/ 51 w 68"/>
                <a:gd name="T51" fmla="*/ 63 h 142"/>
                <a:gd name="T52" fmla="*/ 34 w 68"/>
                <a:gd name="T53" fmla="*/ 61 h 142"/>
                <a:gd name="T54" fmla="*/ 34 w 68"/>
                <a:gd name="T55" fmla="*/ 122 h 142"/>
                <a:gd name="T56" fmla="*/ 1 w 68"/>
                <a:gd name="T57" fmla="*/ 138 h 142"/>
                <a:gd name="T58" fmla="*/ 34 w 68"/>
                <a:gd name="T59" fmla="*/ 122 h 142"/>
                <a:gd name="T60" fmla="*/ 34 w 68"/>
                <a:gd name="T61" fmla="*/ 61 h 142"/>
                <a:gd name="T62" fmla="*/ 17 w 68"/>
                <a:gd name="T63" fmla="*/ 63 h 142"/>
                <a:gd name="T64" fmla="*/ 13 w 68"/>
                <a:gd name="T65" fmla="*/ 65 h 142"/>
                <a:gd name="T66" fmla="*/ 10 w 68"/>
                <a:gd name="T67" fmla="*/ 64 h 142"/>
                <a:gd name="T68" fmla="*/ 11 w 68"/>
                <a:gd name="T69" fmla="*/ 62 h 142"/>
                <a:gd name="T70" fmla="*/ 11 w 68"/>
                <a:gd name="T71" fmla="*/ 62 h 142"/>
                <a:gd name="T72" fmla="*/ 34 w 68"/>
                <a:gd name="T73" fmla="*/ 57 h 142"/>
                <a:gd name="T74" fmla="*/ 34 w 68"/>
                <a:gd name="T75" fmla="*/ 42 h 142"/>
                <a:gd name="T76" fmla="*/ 17 w 68"/>
                <a:gd name="T77" fmla="*/ 44 h 142"/>
                <a:gd name="T78" fmla="*/ 13 w 68"/>
                <a:gd name="T79" fmla="*/ 46 h 142"/>
                <a:gd name="T80" fmla="*/ 10 w 68"/>
                <a:gd name="T81" fmla="*/ 45 h 142"/>
                <a:gd name="T82" fmla="*/ 11 w 68"/>
                <a:gd name="T83" fmla="*/ 43 h 142"/>
                <a:gd name="T84" fmla="*/ 11 w 68"/>
                <a:gd name="T85" fmla="*/ 43 h 142"/>
                <a:gd name="T86" fmla="*/ 34 w 68"/>
                <a:gd name="T87" fmla="*/ 38 h 142"/>
                <a:gd name="T88" fmla="*/ 34 w 68"/>
                <a:gd name="T89" fmla="*/ 23 h 142"/>
                <a:gd name="T90" fmla="*/ 17 w 68"/>
                <a:gd name="T91" fmla="*/ 25 h 142"/>
                <a:gd name="T92" fmla="*/ 13 w 68"/>
                <a:gd name="T93" fmla="*/ 27 h 142"/>
                <a:gd name="T94" fmla="*/ 10 w 68"/>
                <a:gd name="T95" fmla="*/ 26 h 142"/>
                <a:gd name="T96" fmla="*/ 11 w 68"/>
                <a:gd name="T97" fmla="*/ 23 h 142"/>
                <a:gd name="T98" fmla="*/ 11 w 68"/>
                <a:gd name="T99" fmla="*/ 23 h 142"/>
                <a:gd name="T100" fmla="*/ 34 w 68"/>
                <a:gd name="T101" fmla="*/ 19 h 142"/>
                <a:gd name="T102" fmla="*/ 34 w 68"/>
                <a:gd name="T103" fmla="*/ 0 h 142"/>
                <a:gd name="T104" fmla="*/ 2 w 68"/>
                <a:gd name="T105" fmla="*/ 15 h 142"/>
                <a:gd name="T106" fmla="*/ 0 w 68"/>
                <a:gd name="T107" fmla="*/ 31 h 142"/>
                <a:gd name="T108" fmla="*/ 0 w 68"/>
                <a:gd name="T109" fmla="*/ 138 h 142"/>
                <a:gd name="T110" fmla="*/ 1 w 68"/>
                <a:gd name="T111"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42">
                  <a:moveTo>
                    <a:pt x="34" y="122"/>
                  </a:moveTo>
                  <a:cubicBezTo>
                    <a:pt x="50" y="122"/>
                    <a:pt x="63" y="126"/>
                    <a:pt x="67" y="138"/>
                  </a:cubicBezTo>
                  <a:cubicBezTo>
                    <a:pt x="68" y="142"/>
                    <a:pt x="68" y="142"/>
                    <a:pt x="68" y="138"/>
                  </a:cubicBezTo>
                  <a:cubicBezTo>
                    <a:pt x="68" y="116"/>
                    <a:pt x="68" y="53"/>
                    <a:pt x="68" y="31"/>
                  </a:cubicBezTo>
                  <a:cubicBezTo>
                    <a:pt x="68" y="26"/>
                    <a:pt x="68" y="19"/>
                    <a:pt x="66" y="15"/>
                  </a:cubicBezTo>
                  <a:cubicBezTo>
                    <a:pt x="62" y="3"/>
                    <a:pt x="49" y="0"/>
                    <a:pt x="34" y="0"/>
                  </a:cubicBezTo>
                  <a:cubicBezTo>
                    <a:pt x="34" y="19"/>
                    <a:pt x="34" y="19"/>
                    <a:pt x="34" y="19"/>
                  </a:cubicBezTo>
                  <a:cubicBezTo>
                    <a:pt x="44" y="19"/>
                    <a:pt x="51" y="21"/>
                    <a:pt x="57" y="23"/>
                  </a:cubicBezTo>
                  <a:cubicBezTo>
                    <a:pt x="58" y="24"/>
                    <a:pt x="58" y="25"/>
                    <a:pt x="58" y="26"/>
                  </a:cubicBezTo>
                  <a:cubicBezTo>
                    <a:pt x="58" y="27"/>
                    <a:pt x="57" y="27"/>
                    <a:pt x="56" y="27"/>
                  </a:cubicBezTo>
                  <a:cubicBezTo>
                    <a:pt x="56" y="27"/>
                    <a:pt x="56" y="27"/>
                    <a:pt x="55" y="27"/>
                  </a:cubicBezTo>
                  <a:cubicBezTo>
                    <a:pt x="54" y="26"/>
                    <a:pt x="52" y="26"/>
                    <a:pt x="51" y="25"/>
                  </a:cubicBezTo>
                  <a:cubicBezTo>
                    <a:pt x="46" y="24"/>
                    <a:pt x="41" y="23"/>
                    <a:pt x="34" y="23"/>
                  </a:cubicBezTo>
                  <a:cubicBezTo>
                    <a:pt x="34" y="38"/>
                    <a:pt x="34" y="38"/>
                    <a:pt x="34" y="38"/>
                  </a:cubicBezTo>
                  <a:cubicBezTo>
                    <a:pt x="44" y="38"/>
                    <a:pt x="51" y="40"/>
                    <a:pt x="57" y="43"/>
                  </a:cubicBezTo>
                  <a:cubicBezTo>
                    <a:pt x="58" y="43"/>
                    <a:pt x="58" y="44"/>
                    <a:pt x="58" y="45"/>
                  </a:cubicBezTo>
                  <a:cubicBezTo>
                    <a:pt x="58" y="46"/>
                    <a:pt x="57" y="46"/>
                    <a:pt x="56" y="46"/>
                  </a:cubicBezTo>
                  <a:cubicBezTo>
                    <a:pt x="56" y="46"/>
                    <a:pt x="56" y="46"/>
                    <a:pt x="55" y="46"/>
                  </a:cubicBezTo>
                  <a:cubicBezTo>
                    <a:pt x="54" y="45"/>
                    <a:pt x="52" y="45"/>
                    <a:pt x="51" y="44"/>
                  </a:cubicBezTo>
                  <a:cubicBezTo>
                    <a:pt x="46" y="43"/>
                    <a:pt x="41" y="42"/>
                    <a:pt x="34" y="42"/>
                  </a:cubicBezTo>
                  <a:cubicBezTo>
                    <a:pt x="34" y="57"/>
                    <a:pt x="34" y="57"/>
                    <a:pt x="34" y="57"/>
                  </a:cubicBezTo>
                  <a:cubicBezTo>
                    <a:pt x="44" y="57"/>
                    <a:pt x="51" y="59"/>
                    <a:pt x="57" y="62"/>
                  </a:cubicBezTo>
                  <a:cubicBezTo>
                    <a:pt x="58" y="62"/>
                    <a:pt x="58" y="63"/>
                    <a:pt x="58" y="64"/>
                  </a:cubicBezTo>
                  <a:cubicBezTo>
                    <a:pt x="58" y="65"/>
                    <a:pt x="57" y="65"/>
                    <a:pt x="56" y="65"/>
                  </a:cubicBezTo>
                  <a:cubicBezTo>
                    <a:pt x="56" y="65"/>
                    <a:pt x="56" y="65"/>
                    <a:pt x="55" y="65"/>
                  </a:cubicBezTo>
                  <a:cubicBezTo>
                    <a:pt x="54" y="64"/>
                    <a:pt x="52" y="64"/>
                    <a:pt x="51" y="63"/>
                  </a:cubicBezTo>
                  <a:cubicBezTo>
                    <a:pt x="46" y="62"/>
                    <a:pt x="41" y="61"/>
                    <a:pt x="34" y="61"/>
                  </a:cubicBezTo>
                  <a:lnTo>
                    <a:pt x="34" y="122"/>
                  </a:lnTo>
                  <a:close/>
                  <a:moveTo>
                    <a:pt x="1" y="138"/>
                  </a:moveTo>
                  <a:cubicBezTo>
                    <a:pt x="5" y="126"/>
                    <a:pt x="18" y="122"/>
                    <a:pt x="34" y="122"/>
                  </a:cubicBezTo>
                  <a:cubicBezTo>
                    <a:pt x="34" y="61"/>
                    <a:pt x="34" y="61"/>
                    <a:pt x="34" y="61"/>
                  </a:cubicBezTo>
                  <a:cubicBezTo>
                    <a:pt x="27" y="61"/>
                    <a:pt x="22" y="62"/>
                    <a:pt x="17" y="63"/>
                  </a:cubicBezTo>
                  <a:cubicBezTo>
                    <a:pt x="16" y="64"/>
                    <a:pt x="14" y="64"/>
                    <a:pt x="13" y="65"/>
                  </a:cubicBezTo>
                  <a:cubicBezTo>
                    <a:pt x="12" y="66"/>
                    <a:pt x="10" y="65"/>
                    <a:pt x="10" y="64"/>
                  </a:cubicBezTo>
                  <a:cubicBezTo>
                    <a:pt x="9" y="63"/>
                    <a:pt x="10" y="62"/>
                    <a:pt x="11" y="62"/>
                  </a:cubicBezTo>
                  <a:cubicBezTo>
                    <a:pt x="11" y="62"/>
                    <a:pt x="11" y="62"/>
                    <a:pt x="11" y="62"/>
                  </a:cubicBezTo>
                  <a:cubicBezTo>
                    <a:pt x="17" y="59"/>
                    <a:pt x="24" y="57"/>
                    <a:pt x="34" y="57"/>
                  </a:cubicBezTo>
                  <a:cubicBezTo>
                    <a:pt x="34" y="42"/>
                    <a:pt x="34" y="42"/>
                    <a:pt x="34" y="42"/>
                  </a:cubicBezTo>
                  <a:cubicBezTo>
                    <a:pt x="27" y="42"/>
                    <a:pt x="22" y="43"/>
                    <a:pt x="17" y="44"/>
                  </a:cubicBezTo>
                  <a:cubicBezTo>
                    <a:pt x="16" y="45"/>
                    <a:pt x="14" y="45"/>
                    <a:pt x="13" y="46"/>
                  </a:cubicBezTo>
                  <a:cubicBezTo>
                    <a:pt x="12" y="47"/>
                    <a:pt x="10" y="46"/>
                    <a:pt x="10" y="45"/>
                  </a:cubicBezTo>
                  <a:cubicBezTo>
                    <a:pt x="9" y="44"/>
                    <a:pt x="10" y="43"/>
                    <a:pt x="11" y="43"/>
                  </a:cubicBezTo>
                  <a:cubicBezTo>
                    <a:pt x="11" y="43"/>
                    <a:pt x="11" y="43"/>
                    <a:pt x="11" y="43"/>
                  </a:cubicBezTo>
                  <a:cubicBezTo>
                    <a:pt x="17" y="40"/>
                    <a:pt x="24" y="38"/>
                    <a:pt x="34" y="38"/>
                  </a:cubicBezTo>
                  <a:cubicBezTo>
                    <a:pt x="34" y="23"/>
                    <a:pt x="34" y="23"/>
                    <a:pt x="34" y="23"/>
                  </a:cubicBezTo>
                  <a:cubicBezTo>
                    <a:pt x="27" y="23"/>
                    <a:pt x="22" y="24"/>
                    <a:pt x="17" y="25"/>
                  </a:cubicBezTo>
                  <a:cubicBezTo>
                    <a:pt x="15" y="26"/>
                    <a:pt x="14" y="26"/>
                    <a:pt x="13" y="27"/>
                  </a:cubicBezTo>
                  <a:cubicBezTo>
                    <a:pt x="12" y="27"/>
                    <a:pt x="10" y="27"/>
                    <a:pt x="10" y="26"/>
                  </a:cubicBezTo>
                  <a:cubicBezTo>
                    <a:pt x="9" y="25"/>
                    <a:pt x="10" y="24"/>
                    <a:pt x="11" y="23"/>
                  </a:cubicBezTo>
                  <a:cubicBezTo>
                    <a:pt x="11" y="23"/>
                    <a:pt x="11" y="23"/>
                    <a:pt x="11" y="23"/>
                  </a:cubicBezTo>
                  <a:cubicBezTo>
                    <a:pt x="17" y="21"/>
                    <a:pt x="24" y="19"/>
                    <a:pt x="34" y="19"/>
                  </a:cubicBezTo>
                  <a:cubicBezTo>
                    <a:pt x="34" y="0"/>
                    <a:pt x="34" y="0"/>
                    <a:pt x="34" y="0"/>
                  </a:cubicBezTo>
                  <a:cubicBezTo>
                    <a:pt x="19" y="0"/>
                    <a:pt x="6" y="3"/>
                    <a:pt x="2" y="15"/>
                  </a:cubicBezTo>
                  <a:cubicBezTo>
                    <a:pt x="0" y="19"/>
                    <a:pt x="0" y="26"/>
                    <a:pt x="0" y="31"/>
                  </a:cubicBezTo>
                  <a:cubicBezTo>
                    <a:pt x="0" y="53"/>
                    <a:pt x="0" y="116"/>
                    <a:pt x="0" y="138"/>
                  </a:cubicBezTo>
                  <a:cubicBezTo>
                    <a:pt x="0" y="142"/>
                    <a:pt x="0" y="142"/>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28"/>
            <p:cNvSpPr>
              <a:spLocks noEditPoints="1"/>
            </p:cNvSpPr>
            <p:nvPr/>
          </p:nvSpPr>
          <p:spPr bwMode="auto">
            <a:xfrm>
              <a:off x="-5045075" y="3683000"/>
              <a:ext cx="250825" cy="533400"/>
            </a:xfrm>
            <a:custGeom>
              <a:avLst/>
              <a:gdLst>
                <a:gd name="T0" fmla="*/ 67 w 67"/>
                <a:gd name="T1" fmla="*/ 138 h 142"/>
                <a:gd name="T2" fmla="*/ 66 w 67"/>
                <a:gd name="T3" fmla="*/ 15 h 142"/>
                <a:gd name="T4" fmla="*/ 33 w 67"/>
                <a:gd name="T5" fmla="*/ 19 h 142"/>
                <a:gd name="T6" fmla="*/ 57 w 67"/>
                <a:gd name="T7" fmla="*/ 26 h 142"/>
                <a:gd name="T8" fmla="*/ 56 w 67"/>
                <a:gd name="T9" fmla="*/ 27 h 142"/>
                <a:gd name="T10" fmla="*/ 50 w 67"/>
                <a:gd name="T11" fmla="*/ 25 h 142"/>
                <a:gd name="T12" fmla="*/ 33 w 67"/>
                <a:gd name="T13" fmla="*/ 38 h 142"/>
                <a:gd name="T14" fmla="*/ 57 w 67"/>
                <a:gd name="T15" fmla="*/ 45 h 142"/>
                <a:gd name="T16" fmla="*/ 56 w 67"/>
                <a:gd name="T17" fmla="*/ 46 h 142"/>
                <a:gd name="T18" fmla="*/ 50 w 67"/>
                <a:gd name="T19" fmla="*/ 44 h 142"/>
                <a:gd name="T20" fmla="*/ 33 w 67"/>
                <a:gd name="T21" fmla="*/ 57 h 142"/>
                <a:gd name="T22" fmla="*/ 57 w 67"/>
                <a:gd name="T23" fmla="*/ 64 h 142"/>
                <a:gd name="T24" fmla="*/ 56 w 67"/>
                <a:gd name="T25" fmla="*/ 65 h 142"/>
                <a:gd name="T26" fmla="*/ 50 w 67"/>
                <a:gd name="T27" fmla="*/ 63 h 142"/>
                <a:gd name="T28" fmla="*/ 33 w 67"/>
                <a:gd name="T29" fmla="*/ 122 h 142"/>
                <a:gd name="T30" fmla="*/ 66 w 67"/>
                <a:gd name="T31" fmla="*/ 138 h 142"/>
                <a:gd name="T32" fmla="*/ 33 w 67"/>
                <a:gd name="T33" fmla="*/ 0 h 142"/>
                <a:gd name="T34" fmla="*/ 0 w 67"/>
                <a:gd name="T35" fmla="*/ 31 h 142"/>
                <a:gd name="T36" fmla="*/ 1 w 67"/>
                <a:gd name="T37" fmla="*/ 138 h 142"/>
                <a:gd name="T38" fmla="*/ 33 w 67"/>
                <a:gd name="T39" fmla="*/ 61 h 142"/>
                <a:gd name="T40" fmla="*/ 17 w 67"/>
                <a:gd name="T41" fmla="*/ 63 h 142"/>
                <a:gd name="T42" fmla="*/ 9 w 67"/>
                <a:gd name="T43" fmla="*/ 64 h 142"/>
                <a:gd name="T44" fmla="*/ 33 w 67"/>
                <a:gd name="T45" fmla="*/ 57 h 142"/>
                <a:gd name="T46" fmla="*/ 33 w 67"/>
                <a:gd name="T47" fmla="*/ 42 h 142"/>
                <a:gd name="T48" fmla="*/ 17 w 67"/>
                <a:gd name="T49" fmla="*/ 44 h 142"/>
                <a:gd name="T50" fmla="*/ 9 w 67"/>
                <a:gd name="T51" fmla="*/ 45 h 142"/>
                <a:gd name="T52" fmla="*/ 33 w 67"/>
                <a:gd name="T53" fmla="*/ 38 h 142"/>
                <a:gd name="T54" fmla="*/ 33 w 67"/>
                <a:gd name="T55" fmla="*/ 23 h 142"/>
                <a:gd name="T56" fmla="*/ 17 w 67"/>
                <a:gd name="T57" fmla="*/ 25 h 142"/>
                <a:gd name="T58" fmla="*/ 9 w 67"/>
                <a:gd name="T59" fmla="*/ 26 h 142"/>
                <a:gd name="T60" fmla="*/ 33 w 67"/>
                <a:gd name="T61" fmla="*/ 19 h 142"/>
                <a:gd name="T62" fmla="*/ 33 w 67"/>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42">
                  <a:moveTo>
                    <a:pt x="66" y="138"/>
                  </a:moveTo>
                  <a:cubicBezTo>
                    <a:pt x="67" y="142"/>
                    <a:pt x="67" y="142"/>
                    <a:pt x="67" y="138"/>
                  </a:cubicBezTo>
                  <a:cubicBezTo>
                    <a:pt x="67" y="116"/>
                    <a:pt x="67" y="53"/>
                    <a:pt x="67" y="31"/>
                  </a:cubicBezTo>
                  <a:cubicBezTo>
                    <a:pt x="67" y="26"/>
                    <a:pt x="67" y="19"/>
                    <a:pt x="66" y="15"/>
                  </a:cubicBezTo>
                  <a:cubicBezTo>
                    <a:pt x="62" y="3"/>
                    <a:pt x="49" y="0"/>
                    <a:pt x="33" y="0"/>
                  </a:cubicBezTo>
                  <a:cubicBezTo>
                    <a:pt x="33" y="19"/>
                    <a:pt x="33" y="19"/>
                    <a:pt x="33" y="19"/>
                  </a:cubicBezTo>
                  <a:cubicBezTo>
                    <a:pt x="43" y="19"/>
                    <a:pt x="51" y="21"/>
                    <a:pt x="57" y="23"/>
                  </a:cubicBezTo>
                  <a:cubicBezTo>
                    <a:pt x="58" y="24"/>
                    <a:pt x="58" y="25"/>
                    <a:pt x="57" y="26"/>
                  </a:cubicBezTo>
                  <a:cubicBezTo>
                    <a:pt x="57" y="26"/>
                    <a:pt x="57" y="26"/>
                    <a:pt x="57" y="26"/>
                  </a:cubicBezTo>
                  <a:cubicBezTo>
                    <a:pt x="57" y="27"/>
                    <a:pt x="56" y="27"/>
                    <a:pt x="56" y="27"/>
                  </a:cubicBezTo>
                  <a:cubicBezTo>
                    <a:pt x="55" y="27"/>
                    <a:pt x="55" y="27"/>
                    <a:pt x="55" y="27"/>
                  </a:cubicBezTo>
                  <a:cubicBezTo>
                    <a:pt x="53" y="26"/>
                    <a:pt x="52" y="26"/>
                    <a:pt x="50" y="25"/>
                  </a:cubicBezTo>
                  <a:cubicBezTo>
                    <a:pt x="46" y="24"/>
                    <a:pt x="40" y="23"/>
                    <a:pt x="33" y="23"/>
                  </a:cubicBezTo>
                  <a:cubicBezTo>
                    <a:pt x="33" y="38"/>
                    <a:pt x="33" y="38"/>
                    <a:pt x="33" y="38"/>
                  </a:cubicBezTo>
                  <a:cubicBezTo>
                    <a:pt x="43" y="38"/>
                    <a:pt x="51" y="40"/>
                    <a:pt x="57" y="43"/>
                  </a:cubicBezTo>
                  <a:cubicBezTo>
                    <a:pt x="58" y="43"/>
                    <a:pt x="58" y="44"/>
                    <a:pt x="57" y="45"/>
                  </a:cubicBezTo>
                  <a:cubicBezTo>
                    <a:pt x="57" y="45"/>
                    <a:pt x="57" y="45"/>
                    <a:pt x="57" y="45"/>
                  </a:cubicBezTo>
                  <a:cubicBezTo>
                    <a:pt x="57" y="46"/>
                    <a:pt x="56" y="46"/>
                    <a:pt x="56" y="46"/>
                  </a:cubicBezTo>
                  <a:cubicBezTo>
                    <a:pt x="55" y="46"/>
                    <a:pt x="55" y="46"/>
                    <a:pt x="55" y="46"/>
                  </a:cubicBezTo>
                  <a:cubicBezTo>
                    <a:pt x="53" y="45"/>
                    <a:pt x="52" y="45"/>
                    <a:pt x="50" y="44"/>
                  </a:cubicBezTo>
                  <a:cubicBezTo>
                    <a:pt x="46" y="43"/>
                    <a:pt x="40" y="42"/>
                    <a:pt x="33" y="42"/>
                  </a:cubicBezTo>
                  <a:cubicBezTo>
                    <a:pt x="33" y="57"/>
                    <a:pt x="33" y="57"/>
                    <a:pt x="33" y="57"/>
                  </a:cubicBezTo>
                  <a:cubicBezTo>
                    <a:pt x="43" y="57"/>
                    <a:pt x="51" y="59"/>
                    <a:pt x="57" y="62"/>
                  </a:cubicBezTo>
                  <a:cubicBezTo>
                    <a:pt x="58" y="62"/>
                    <a:pt x="58" y="63"/>
                    <a:pt x="57" y="64"/>
                  </a:cubicBezTo>
                  <a:cubicBezTo>
                    <a:pt x="57" y="64"/>
                    <a:pt x="57" y="64"/>
                    <a:pt x="57" y="64"/>
                  </a:cubicBezTo>
                  <a:cubicBezTo>
                    <a:pt x="57" y="65"/>
                    <a:pt x="56" y="65"/>
                    <a:pt x="56" y="65"/>
                  </a:cubicBezTo>
                  <a:cubicBezTo>
                    <a:pt x="55" y="65"/>
                    <a:pt x="55" y="65"/>
                    <a:pt x="55" y="65"/>
                  </a:cubicBezTo>
                  <a:cubicBezTo>
                    <a:pt x="53" y="64"/>
                    <a:pt x="52" y="64"/>
                    <a:pt x="50" y="63"/>
                  </a:cubicBezTo>
                  <a:cubicBezTo>
                    <a:pt x="46" y="62"/>
                    <a:pt x="40" y="61"/>
                    <a:pt x="33" y="61"/>
                  </a:cubicBezTo>
                  <a:cubicBezTo>
                    <a:pt x="33" y="122"/>
                    <a:pt x="33" y="122"/>
                    <a:pt x="33" y="122"/>
                  </a:cubicBezTo>
                  <a:cubicBezTo>
                    <a:pt x="33" y="122"/>
                    <a:pt x="33" y="122"/>
                    <a:pt x="33" y="122"/>
                  </a:cubicBezTo>
                  <a:cubicBezTo>
                    <a:pt x="49" y="122"/>
                    <a:pt x="62" y="126"/>
                    <a:pt x="66" y="138"/>
                  </a:cubicBezTo>
                  <a:close/>
                  <a:moveTo>
                    <a:pt x="33" y="0"/>
                  </a:moveTo>
                  <a:cubicBezTo>
                    <a:pt x="33" y="0"/>
                    <a:pt x="33" y="0"/>
                    <a:pt x="33" y="0"/>
                  </a:cubicBezTo>
                  <a:cubicBezTo>
                    <a:pt x="18" y="0"/>
                    <a:pt x="5" y="3"/>
                    <a:pt x="1" y="15"/>
                  </a:cubicBezTo>
                  <a:cubicBezTo>
                    <a:pt x="0" y="19"/>
                    <a:pt x="0" y="26"/>
                    <a:pt x="0" y="31"/>
                  </a:cubicBezTo>
                  <a:cubicBezTo>
                    <a:pt x="0" y="53"/>
                    <a:pt x="0" y="116"/>
                    <a:pt x="0" y="138"/>
                  </a:cubicBezTo>
                  <a:cubicBezTo>
                    <a:pt x="0" y="142"/>
                    <a:pt x="0" y="142"/>
                    <a:pt x="1" y="138"/>
                  </a:cubicBezTo>
                  <a:cubicBezTo>
                    <a:pt x="5" y="126"/>
                    <a:pt x="18" y="122"/>
                    <a:pt x="33" y="122"/>
                  </a:cubicBezTo>
                  <a:cubicBezTo>
                    <a:pt x="33" y="61"/>
                    <a:pt x="33" y="61"/>
                    <a:pt x="33" y="61"/>
                  </a:cubicBezTo>
                  <a:cubicBezTo>
                    <a:pt x="33" y="61"/>
                    <a:pt x="33" y="61"/>
                    <a:pt x="33" y="61"/>
                  </a:cubicBezTo>
                  <a:cubicBezTo>
                    <a:pt x="27" y="61"/>
                    <a:pt x="21" y="62"/>
                    <a:pt x="17" y="63"/>
                  </a:cubicBezTo>
                  <a:cubicBezTo>
                    <a:pt x="15" y="64"/>
                    <a:pt x="13" y="64"/>
                    <a:pt x="12" y="65"/>
                  </a:cubicBezTo>
                  <a:cubicBezTo>
                    <a:pt x="11" y="66"/>
                    <a:pt x="10" y="65"/>
                    <a:pt x="9" y="64"/>
                  </a:cubicBezTo>
                  <a:cubicBezTo>
                    <a:pt x="9" y="63"/>
                    <a:pt x="9" y="62"/>
                    <a:pt x="10" y="62"/>
                  </a:cubicBezTo>
                  <a:cubicBezTo>
                    <a:pt x="16" y="59"/>
                    <a:pt x="24" y="57"/>
                    <a:pt x="33" y="57"/>
                  </a:cubicBezTo>
                  <a:cubicBezTo>
                    <a:pt x="33" y="57"/>
                    <a:pt x="33" y="57"/>
                    <a:pt x="33" y="57"/>
                  </a:cubicBezTo>
                  <a:cubicBezTo>
                    <a:pt x="33" y="42"/>
                    <a:pt x="33" y="42"/>
                    <a:pt x="33" y="42"/>
                  </a:cubicBezTo>
                  <a:cubicBezTo>
                    <a:pt x="33" y="42"/>
                    <a:pt x="33" y="42"/>
                    <a:pt x="33" y="42"/>
                  </a:cubicBezTo>
                  <a:cubicBezTo>
                    <a:pt x="27" y="42"/>
                    <a:pt x="21" y="43"/>
                    <a:pt x="17" y="44"/>
                  </a:cubicBezTo>
                  <a:cubicBezTo>
                    <a:pt x="15" y="45"/>
                    <a:pt x="13" y="45"/>
                    <a:pt x="12" y="46"/>
                  </a:cubicBezTo>
                  <a:cubicBezTo>
                    <a:pt x="11" y="47"/>
                    <a:pt x="10" y="46"/>
                    <a:pt x="9" y="45"/>
                  </a:cubicBezTo>
                  <a:cubicBezTo>
                    <a:pt x="9" y="44"/>
                    <a:pt x="9" y="43"/>
                    <a:pt x="10" y="43"/>
                  </a:cubicBezTo>
                  <a:cubicBezTo>
                    <a:pt x="16" y="40"/>
                    <a:pt x="24" y="38"/>
                    <a:pt x="33" y="38"/>
                  </a:cubicBezTo>
                  <a:cubicBezTo>
                    <a:pt x="33" y="38"/>
                    <a:pt x="33" y="38"/>
                    <a:pt x="33" y="38"/>
                  </a:cubicBezTo>
                  <a:cubicBezTo>
                    <a:pt x="33" y="23"/>
                    <a:pt x="33" y="23"/>
                    <a:pt x="33" y="23"/>
                  </a:cubicBezTo>
                  <a:cubicBezTo>
                    <a:pt x="33" y="23"/>
                    <a:pt x="33" y="23"/>
                    <a:pt x="33" y="23"/>
                  </a:cubicBezTo>
                  <a:cubicBezTo>
                    <a:pt x="27" y="23"/>
                    <a:pt x="21" y="24"/>
                    <a:pt x="17" y="25"/>
                  </a:cubicBezTo>
                  <a:cubicBezTo>
                    <a:pt x="15" y="26"/>
                    <a:pt x="13" y="26"/>
                    <a:pt x="12" y="27"/>
                  </a:cubicBezTo>
                  <a:cubicBezTo>
                    <a:pt x="11" y="27"/>
                    <a:pt x="10" y="27"/>
                    <a:pt x="9" y="26"/>
                  </a:cubicBezTo>
                  <a:cubicBezTo>
                    <a:pt x="9" y="25"/>
                    <a:pt x="9" y="24"/>
                    <a:pt x="10" y="23"/>
                  </a:cubicBezTo>
                  <a:cubicBezTo>
                    <a:pt x="16" y="21"/>
                    <a:pt x="24" y="19"/>
                    <a:pt x="33" y="19"/>
                  </a:cubicBezTo>
                  <a:cubicBezTo>
                    <a:pt x="33" y="19"/>
                    <a:pt x="33" y="19"/>
                    <a:pt x="33" y="19"/>
                  </a:cubicBez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29"/>
            <p:cNvSpPr>
              <a:spLocks/>
            </p:cNvSpPr>
            <p:nvPr/>
          </p:nvSpPr>
          <p:spPr bwMode="auto">
            <a:xfrm>
              <a:off x="-3678238" y="7881938"/>
              <a:ext cx="288925" cy="555625"/>
            </a:xfrm>
            <a:custGeom>
              <a:avLst/>
              <a:gdLst>
                <a:gd name="T0" fmla="*/ 77 w 77"/>
                <a:gd name="T1" fmla="*/ 109 h 148"/>
                <a:gd name="T2" fmla="*/ 77 w 77"/>
                <a:gd name="T3" fmla="*/ 35 h 148"/>
                <a:gd name="T4" fmla="*/ 45 w 77"/>
                <a:gd name="T5" fmla="*/ 0 h 148"/>
                <a:gd name="T6" fmla="*/ 31 w 77"/>
                <a:gd name="T7" fmla="*/ 0 h 148"/>
                <a:gd name="T8" fmla="*/ 0 w 77"/>
                <a:gd name="T9" fmla="*/ 35 h 148"/>
                <a:gd name="T10" fmla="*/ 0 w 77"/>
                <a:gd name="T11" fmla="*/ 118 h 148"/>
                <a:gd name="T12" fmla="*/ 29 w 77"/>
                <a:gd name="T13" fmla="*/ 148 h 148"/>
                <a:gd name="T14" fmla="*/ 30 w 77"/>
                <a:gd name="T15" fmla="*/ 148 h 148"/>
                <a:gd name="T16" fmla="*/ 60 w 77"/>
                <a:gd name="T17" fmla="*/ 118 h 148"/>
                <a:gd name="T18" fmla="*/ 60 w 77"/>
                <a:gd name="T19" fmla="*/ 61 h 148"/>
                <a:gd name="T20" fmla="*/ 40 w 77"/>
                <a:gd name="T21" fmla="*/ 39 h 148"/>
                <a:gd name="T22" fmla="*/ 37 w 77"/>
                <a:gd name="T23" fmla="*/ 39 h 148"/>
                <a:gd name="T24" fmla="*/ 17 w 77"/>
                <a:gd name="T25" fmla="*/ 61 h 148"/>
                <a:gd name="T26" fmla="*/ 17 w 77"/>
                <a:gd name="T27" fmla="*/ 109 h 148"/>
                <a:gd name="T28" fmla="*/ 29 w 77"/>
                <a:gd name="T29" fmla="*/ 109 h 148"/>
                <a:gd name="T30" fmla="*/ 29 w 77"/>
                <a:gd name="T31" fmla="*/ 61 h 148"/>
                <a:gd name="T32" fmla="*/ 37 w 77"/>
                <a:gd name="T33" fmla="*/ 51 h 148"/>
                <a:gd name="T34" fmla="*/ 40 w 77"/>
                <a:gd name="T35" fmla="*/ 51 h 148"/>
                <a:gd name="T36" fmla="*/ 49 w 77"/>
                <a:gd name="T37" fmla="*/ 61 h 148"/>
                <a:gd name="T38" fmla="*/ 49 w 77"/>
                <a:gd name="T39" fmla="*/ 118 h 148"/>
                <a:gd name="T40" fmla="*/ 30 w 77"/>
                <a:gd name="T41" fmla="*/ 137 h 148"/>
                <a:gd name="T42" fmla="*/ 16 w 77"/>
                <a:gd name="T43" fmla="*/ 130 h 148"/>
                <a:gd name="T44" fmla="*/ 11 w 77"/>
                <a:gd name="T45" fmla="*/ 112 h 148"/>
                <a:gd name="T46" fmla="*/ 11 w 77"/>
                <a:gd name="T47" fmla="*/ 35 h 148"/>
                <a:gd name="T48" fmla="*/ 31 w 77"/>
                <a:gd name="T49" fmla="*/ 11 h 148"/>
                <a:gd name="T50" fmla="*/ 45 w 77"/>
                <a:gd name="T51" fmla="*/ 11 h 148"/>
                <a:gd name="T52" fmla="*/ 66 w 77"/>
                <a:gd name="T53" fmla="*/ 35 h 148"/>
                <a:gd name="T54" fmla="*/ 66 w 77"/>
                <a:gd name="T55" fmla="*/ 109 h 148"/>
                <a:gd name="T56" fmla="*/ 77 w 77"/>
                <a:gd name="T5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148">
                  <a:moveTo>
                    <a:pt x="77" y="109"/>
                  </a:moveTo>
                  <a:cubicBezTo>
                    <a:pt x="77" y="35"/>
                    <a:pt x="77" y="35"/>
                    <a:pt x="77" y="35"/>
                  </a:cubicBezTo>
                  <a:cubicBezTo>
                    <a:pt x="77" y="14"/>
                    <a:pt x="64" y="0"/>
                    <a:pt x="45" y="0"/>
                  </a:cubicBezTo>
                  <a:cubicBezTo>
                    <a:pt x="31" y="0"/>
                    <a:pt x="31" y="0"/>
                    <a:pt x="31" y="0"/>
                  </a:cubicBezTo>
                  <a:cubicBezTo>
                    <a:pt x="12" y="0"/>
                    <a:pt x="0" y="14"/>
                    <a:pt x="0" y="35"/>
                  </a:cubicBezTo>
                  <a:cubicBezTo>
                    <a:pt x="0" y="35"/>
                    <a:pt x="0" y="118"/>
                    <a:pt x="0" y="118"/>
                  </a:cubicBezTo>
                  <a:cubicBezTo>
                    <a:pt x="0" y="134"/>
                    <a:pt x="13" y="148"/>
                    <a:pt x="29" y="148"/>
                  </a:cubicBezTo>
                  <a:cubicBezTo>
                    <a:pt x="30" y="148"/>
                    <a:pt x="30" y="148"/>
                    <a:pt x="30" y="148"/>
                  </a:cubicBezTo>
                  <a:cubicBezTo>
                    <a:pt x="47" y="148"/>
                    <a:pt x="60" y="135"/>
                    <a:pt x="60" y="118"/>
                  </a:cubicBezTo>
                  <a:cubicBezTo>
                    <a:pt x="60" y="61"/>
                    <a:pt x="60" y="61"/>
                    <a:pt x="60" y="61"/>
                  </a:cubicBezTo>
                  <a:cubicBezTo>
                    <a:pt x="60" y="49"/>
                    <a:pt x="51" y="39"/>
                    <a:pt x="40" y="39"/>
                  </a:cubicBezTo>
                  <a:cubicBezTo>
                    <a:pt x="37" y="39"/>
                    <a:pt x="37" y="39"/>
                    <a:pt x="37" y="39"/>
                  </a:cubicBezTo>
                  <a:cubicBezTo>
                    <a:pt x="26" y="39"/>
                    <a:pt x="17" y="49"/>
                    <a:pt x="17" y="61"/>
                  </a:cubicBezTo>
                  <a:cubicBezTo>
                    <a:pt x="17" y="109"/>
                    <a:pt x="17" y="109"/>
                    <a:pt x="17" y="109"/>
                  </a:cubicBezTo>
                  <a:cubicBezTo>
                    <a:pt x="29" y="109"/>
                    <a:pt x="29" y="109"/>
                    <a:pt x="29" y="109"/>
                  </a:cubicBezTo>
                  <a:cubicBezTo>
                    <a:pt x="29" y="61"/>
                    <a:pt x="29" y="61"/>
                    <a:pt x="29" y="61"/>
                  </a:cubicBezTo>
                  <a:cubicBezTo>
                    <a:pt x="29" y="56"/>
                    <a:pt x="31" y="51"/>
                    <a:pt x="37" y="51"/>
                  </a:cubicBezTo>
                  <a:cubicBezTo>
                    <a:pt x="40" y="51"/>
                    <a:pt x="40" y="51"/>
                    <a:pt x="40" y="51"/>
                  </a:cubicBezTo>
                  <a:cubicBezTo>
                    <a:pt x="45" y="51"/>
                    <a:pt x="49" y="55"/>
                    <a:pt x="49" y="61"/>
                  </a:cubicBezTo>
                  <a:cubicBezTo>
                    <a:pt x="49" y="118"/>
                    <a:pt x="49" y="118"/>
                    <a:pt x="49" y="118"/>
                  </a:cubicBezTo>
                  <a:cubicBezTo>
                    <a:pt x="49" y="128"/>
                    <a:pt x="41" y="137"/>
                    <a:pt x="30" y="137"/>
                  </a:cubicBezTo>
                  <a:cubicBezTo>
                    <a:pt x="24" y="137"/>
                    <a:pt x="19" y="134"/>
                    <a:pt x="16" y="130"/>
                  </a:cubicBezTo>
                  <a:cubicBezTo>
                    <a:pt x="13" y="127"/>
                    <a:pt x="11" y="121"/>
                    <a:pt x="11" y="112"/>
                  </a:cubicBezTo>
                  <a:cubicBezTo>
                    <a:pt x="11" y="35"/>
                    <a:pt x="11" y="35"/>
                    <a:pt x="11" y="35"/>
                  </a:cubicBezTo>
                  <a:cubicBezTo>
                    <a:pt x="11" y="17"/>
                    <a:pt x="21" y="11"/>
                    <a:pt x="31" y="11"/>
                  </a:cubicBezTo>
                  <a:cubicBezTo>
                    <a:pt x="45" y="11"/>
                    <a:pt x="45" y="11"/>
                    <a:pt x="45" y="11"/>
                  </a:cubicBezTo>
                  <a:cubicBezTo>
                    <a:pt x="60" y="11"/>
                    <a:pt x="66" y="23"/>
                    <a:pt x="66" y="35"/>
                  </a:cubicBezTo>
                  <a:cubicBezTo>
                    <a:pt x="66" y="109"/>
                    <a:pt x="66" y="109"/>
                    <a:pt x="66" y="109"/>
                  </a:cubicBezTo>
                  <a:lnTo>
                    <a:pt x="7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30"/>
            <p:cNvSpPr>
              <a:spLocks/>
            </p:cNvSpPr>
            <p:nvPr/>
          </p:nvSpPr>
          <p:spPr bwMode="auto">
            <a:xfrm>
              <a:off x="-4321175" y="4551363"/>
              <a:ext cx="312738" cy="311150"/>
            </a:xfrm>
            <a:custGeom>
              <a:avLst/>
              <a:gdLst>
                <a:gd name="T0" fmla="*/ 39 w 83"/>
                <a:gd name="T1" fmla="*/ 83 h 83"/>
                <a:gd name="T2" fmla="*/ 41 w 83"/>
                <a:gd name="T3" fmla="*/ 83 h 83"/>
                <a:gd name="T4" fmla="*/ 83 w 83"/>
                <a:gd name="T5" fmla="*/ 42 h 83"/>
                <a:gd name="T6" fmla="*/ 41 w 83"/>
                <a:gd name="T7" fmla="*/ 0 h 83"/>
                <a:gd name="T8" fmla="*/ 0 w 83"/>
                <a:gd name="T9" fmla="*/ 41 h 83"/>
                <a:gd name="T10" fmla="*/ 23 w 83"/>
                <a:gd name="T11" fmla="*/ 55 h 83"/>
                <a:gd name="T12" fmla="*/ 39 w 83"/>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83" h="83">
                  <a:moveTo>
                    <a:pt x="39" y="83"/>
                  </a:moveTo>
                  <a:cubicBezTo>
                    <a:pt x="40" y="83"/>
                    <a:pt x="40" y="83"/>
                    <a:pt x="41" y="83"/>
                  </a:cubicBezTo>
                  <a:cubicBezTo>
                    <a:pt x="64" y="83"/>
                    <a:pt x="83" y="65"/>
                    <a:pt x="83" y="42"/>
                  </a:cubicBezTo>
                  <a:cubicBezTo>
                    <a:pt x="83" y="19"/>
                    <a:pt x="64" y="0"/>
                    <a:pt x="41" y="0"/>
                  </a:cubicBezTo>
                  <a:cubicBezTo>
                    <a:pt x="19" y="0"/>
                    <a:pt x="0" y="18"/>
                    <a:pt x="0" y="41"/>
                  </a:cubicBezTo>
                  <a:cubicBezTo>
                    <a:pt x="8" y="44"/>
                    <a:pt x="16" y="49"/>
                    <a:pt x="23" y="55"/>
                  </a:cubicBezTo>
                  <a:cubicBezTo>
                    <a:pt x="31" y="63"/>
                    <a:pt x="36" y="73"/>
                    <a:pt x="39"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31"/>
            <p:cNvSpPr>
              <a:spLocks/>
            </p:cNvSpPr>
            <p:nvPr/>
          </p:nvSpPr>
          <p:spPr bwMode="auto">
            <a:xfrm>
              <a:off x="-4208463" y="4464050"/>
              <a:ext cx="87313" cy="68263"/>
            </a:xfrm>
            <a:custGeom>
              <a:avLst/>
              <a:gdLst>
                <a:gd name="T0" fmla="*/ 55 w 55"/>
                <a:gd name="T1" fmla="*/ 43 h 43"/>
                <a:gd name="T2" fmla="*/ 26 w 55"/>
                <a:gd name="T3" fmla="*/ 0 h 43"/>
                <a:gd name="T4" fmla="*/ 0 w 55"/>
                <a:gd name="T5" fmla="*/ 43 h 43"/>
                <a:gd name="T6" fmla="*/ 55 w 55"/>
                <a:gd name="T7" fmla="*/ 43 h 43"/>
              </a:gdLst>
              <a:ahLst/>
              <a:cxnLst>
                <a:cxn ang="0">
                  <a:pos x="T0" y="T1"/>
                </a:cxn>
                <a:cxn ang="0">
                  <a:pos x="T2" y="T3"/>
                </a:cxn>
                <a:cxn ang="0">
                  <a:pos x="T4" y="T5"/>
                </a:cxn>
                <a:cxn ang="0">
                  <a:pos x="T6" y="T7"/>
                </a:cxn>
              </a:cxnLst>
              <a:rect l="0" t="0" r="r" b="b"/>
              <a:pathLst>
                <a:path w="55" h="43">
                  <a:moveTo>
                    <a:pt x="55" y="43"/>
                  </a:moveTo>
                  <a:lnTo>
                    <a:pt x="26" y="0"/>
                  </a:lnTo>
                  <a:lnTo>
                    <a:pt x="0" y="43"/>
                  </a:lnTo>
                  <a:lnTo>
                    <a:pt x="55"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32"/>
            <p:cNvSpPr>
              <a:spLocks/>
            </p:cNvSpPr>
            <p:nvPr/>
          </p:nvSpPr>
          <p:spPr bwMode="auto">
            <a:xfrm>
              <a:off x="-3989388" y="4664075"/>
              <a:ext cx="66675" cy="88900"/>
            </a:xfrm>
            <a:custGeom>
              <a:avLst/>
              <a:gdLst>
                <a:gd name="T0" fmla="*/ 0 w 42"/>
                <a:gd name="T1" fmla="*/ 56 h 56"/>
                <a:gd name="T2" fmla="*/ 42 w 42"/>
                <a:gd name="T3" fmla="*/ 28 h 56"/>
                <a:gd name="T4" fmla="*/ 0 w 42"/>
                <a:gd name="T5" fmla="*/ 0 h 56"/>
                <a:gd name="T6" fmla="*/ 0 w 42"/>
                <a:gd name="T7" fmla="*/ 56 h 56"/>
              </a:gdLst>
              <a:ahLst/>
              <a:cxnLst>
                <a:cxn ang="0">
                  <a:pos x="T0" y="T1"/>
                </a:cxn>
                <a:cxn ang="0">
                  <a:pos x="T2" y="T3"/>
                </a:cxn>
                <a:cxn ang="0">
                  <a:pos x="T4" y="T5"/>
                </a:cxn>
                <a:cxn ang="0">
                  <a:pos x="T6" y="T7"/>
                </a:cxn>
              </a:cxnLst>
              <a:rect l="0" t="0" r="r" b="b"/>
              <a:pathLst>
                <a:path w="42" h="56">
                  <a:moveTo>
                    <a:pt x="0" y="56"/>
                  </a:moveTo>
                  <a:lnTo>
                    <a:pt x="42" y="28"/>
                  </a:lnTo>
                  <a:lnTo>
                    <a:pt x="0" y="0"/>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33"/>
            <p:cNvSpPr>
              <a:spLocks/>
            </p:cNvSpPr>
            <p:nvPr/>
          </p:nvSpPr>
          <p:spPr bwMode="auto">
            <a:xfrm>
              <a:off x="-4384675" y="4664075"/>
              <a:ext cx="41275" cy="33338"/>
            </a:xfrm>
            <a:custGeom>
              <a:avLst/>
              <a:gdLst>
                <a:gd name="T0" fmla="*/ 11 w 11"/>
                <a:gd name="T1" fmla="*/ 0 h 9"/>
                <a:gd name="T2" fmla="*/ 0 w 11"/>
                <a:gd name="T3" fmla="*/ 8 h 9"/>
                <a:gd name="T4" fmla="*/ 11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0" y="8"/>
                    <a:pt x="0" y="8"/>
                    <a:pt x="0" y="8"/>
                  </a:cubicBezTo>
                  <a:cubicBezTo>
                    <a:pt x="4" y="8"/>
                    <a:pt x="8" y="8"/>
                    <a:pt x="11" y="9"/>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Freeform 34"/>
            <p:cNvSpPr>
              <a:spLocks/>
            </p:cNvSpPr>
            <p:nvPr/>
          </p:nvSpPr>
          <p:spPr bwMode="auto">
            <a:xfrm>
              <a:off x="-4071938" y="4535488"/>
              <a:ext cx="77788" cy="79375"/>
            </a:xfrm>
            <a:custGeom>
              <a:avLst/>
              <a:gdLst>
                <a:gd name="T0" fmla="*/ 0 w 49"/>
                <a:gd name="T1" fmla="*/ 12 h 50"/>
                <a:gd name="T2" fmla="*/ 37 w 49"/>
                <a:gd name="T3" fmla="*/ 50 h 50"/>
                <a:gd name="T4" fmla="*/ 49 w 49"/>
                <a:gd name="T5" fmla="*/ 0 h 50"/>
                <a:gd name="T6" fmla="*/ 0 w 49"/>
                <a:gd name="T7" fmla="*/ 12 h 50"/>
              </a:gdLst>
              <a:ahLst/>
              <a:cxnLst>
                <a:cxn ang="0">
                  <a:pos x="T0" y="T1"/>
                </a:cxn>
                <a:cxn ang="0">
                  <a:pos x="T2" y="T3"/>
                </a:cxn>
                <a:cxn ang="0">
                  <a:pos x="T4" y="T5"/>
                </a:cxn>
                <a:cxn ang="0">
                  <a:pos x="T6" y="T7"/>
                </a:cxn>
              </a:cxnLst>
              <a:rect l="0" t="0" r="r" b="b"/>
              <a:pathLst>
                <a:path w="49" h="50">
                  <a:moveTo>
                    <a:pt x="0" y="12"/>
                  </a:moveTo>
                  <a:lnTo>
                    <a:pt x="37" y="50"/>
                  </a:lnTo>
                  <a:lnTo>
                    <a:pt x="49"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35"/>
            <p:cNvSpPr>
              <a:spLocks/>
            </p:cNvSpPr>
            <p:nvPr/>
          </p:nvSpPr>
          <p:spPr bwMode="auto">
            <a:xfrm>
              <a:off x="-4071938" y="4802188"/>
              <a:ext cx="77788" cy="79375"/>
            </a:xfrm>
            <a:custGeom>
              <a:avLst/>
              <a:gdLst>
                <a:gd name="T0" fmla="*/ 37 w 49"/>
                <a:gd name="T1" fmla="*/ 0 h 50"/>
                <a:gd name="T2" fmla="*/ 0 w 49"/>
                <a:gd name="T3" fmla="*/ 38 h 50"/>
                <a:gd name="T4" fmla="*/ 49 w 49"/>
                <a:gd name="T5" fmla="*/ 50 h 50"/>
                <a:gd name="T6" fmla="*/ 37 w 49"/>
                <a:gd name="T7" fmla="*/ 0 h 50"/>
              </a:gdLst>
              <a:ahLst/>
              <a:cxnLst>
                <a:cxn ang="0">
                  <a:pos x="T0" y="T1"/>
                </a:cxn>
                <a:cxn ang="0">
                  <a:pos x="T2" y="T3"/>
                </a:cxn>
                <a:cxn ang="0">
                  <a:pos x="T4" y="T5"/>
                </a:cxn>
                <a:cxn ang="0">
                  <a:pos x="T6" y="T7"/>
                </a:cxn>
              </a:cxnLst>
              <a:rect l="0" t="0" r="r" b="b"/>
              <a:pathLst>
                <a:path w="49" h="50">
                  <a:moveTo>
                    <a:pt x="37" y="0"/>
                  </a:moveTo>
                  <a:lnTo>
                    <a:pt x="0" y="38"/>
                  </a:lnTo>
                  <a:lnTo>
                    <a:pt x="49" y="50"/>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36"/>
            <p:cNvSpPr>
              <a:spLocks/>
            </p:cNvSpPr>
            <p:nvPr/>
          </p:nvSpPr>
          <p:spPr bwMode="auto">
            <a:xfrm>
              <a:off x="-4340225" y="4535488"/>
              <a:ext cx="79375" cy="79375"/>
            </a:xfrm>
            <a:custGeom>
              <a:avLst/>
              <a:gdLst>
                <a:gd name="T0" fmla="*/ 12 w 50"/>
                <a:gd name="T1" fmla="*/ 50 h 50"/>
                <a:gd name="T2" fmla="*/ 50 w 50"/>
                <a:gd name="T3" fmla="*/ 12 h 50"/>
                <a:gd name="T4" fmla="*/ 0 w 50"/>
                <a:gd name="T5" fmla="*/ 0 h 50"/>
                <a:gd name="T6" fmla="*/ 12 w 50"/>
                <a:gd name="T7" fmla="*/ 50 h 50"/>
              </a:gdLst>
              <a:ahLst/>
              <a:cxnLst>
                <a:cxn ang="0">
                  <a:pos x="T0" y="T1"/>
                </a:cxn>
                <a:cxn ang="0">
                  <a:pos x="T2" y="T3"/>
                </a:cxn>
                <a:cxn ang="0">
                  <a:pos x="T4" y="T5"/>
                </a:cxn>
                <a:cxn ang="0">
                  <a:pos x="T6" y="T7"/>
                </a:cxn>
              </a:cxnLst>
              <a:rect l="0" t="0" r="r" b="b"/>
              <a:pathLst>
                <a:path w="50" h="50">
                  <a:moveTo>
                    <a:pt x="12" y="50"/>
                  </a:moveTo>
                  <a:lnTo>
                    <a:pt x="50" y="12"/>
                  </a:lnTo>
                  <a:lnTo>
                    <a:pt x="0" y="0"/>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Freeform 37"/>
            <p:cNvSpPr>
              <a:spLocks/>
            </p:cNvSpPr>
            <p:nvPr/>
          </p:nvSpPr>
          <p:spPr bwMode="auto">
            <a:xfrm>
              <a:off x="-4670425" y="4711700"/>
              <a:ext cx="684213" cy="417513"/>
            </a:xfrm>
            <a:custGeom>
              <a:avLst/>
              <a:gdLst>
                <a:gd name="T0" fmla="*/ 149 w 182"/>
                <a:gd name="T1" fmla="*/ 47 h 111"/>
                <a:gd name="T2" fmla="*/ 145 w 182"/>
                <a:gd name="T3" fmla="*/ 47 h 111"/>
                <a:gd name="T4" fmla="*/ 129 w 182"/>
                <a:gd name="T5" fmla="*/ 54 h 111"/>
                <a:gd name="T6" fmla="*/ 128 w 182"/>
                <a:gd name="T7" fmla="*/ 46 h 111"/>
                <a:gd name="T8" fmla="*/ 126 w 182"/>
                <a:gd name="T9" fmla="*/ 40 h 111"/>
                <a:gd name="T10" fmla="*/ 93 w 182"/>
                <a:gd name="T11" fmla="*/ 4 h 111"/>
                <a:gd name="T12" fmla="*/ 87 w 182"/>
                <a:gd name="T13" fmla="*/ 2 h 111"/>
                <a:gd name="T14" fmla="*/ 73 w 182"/>
                <a:gd name="T15" fmla="*/ 0 h 111"/>
                <a:gd name="T16" fmla="*/ 71 w 182"/>
                <a:gd name="T17" fmla="*/ 0 h 111"/>
                <a:gd name="T18" fmla="*/ 17 w 182"/>
                <a:gd name="T19" fmla="*/ 56 h 111"/>
                <a:gd name="T20" fmla="*/ 20 w 182"/>
                <a:gd name="T21" fmla="*/ 72 h 111"/>
                <a:gd name="T22" fmla="*/ 0 w 182"/>
                <a:gd name="T23" fmla="*/ 92 h 111"/>
                <a:gd name="T24" fmla="*/ 20 w 182"/>
                <a:gd name="T25" fmla="*/ 111 h 111"/>
                <a:gd name="T26" fmla="*/ 73 w 182"/>
                <a:gd name="T27" fmla="*/ 111 h 111"/>
                <a:gd name="T28" fmla="*/ 75 w 182"/>
                <a:gd name="T29" fmla="*/ 111 h 111"/>
                <a:gd name="T30" fmla="*/ 149 w 182"/>
                <a:gd name="T31" fmla="*/ 111 h 111"/>
                <a:gd name="T32" fmla="*/ 182 w 182"/>
                <a:gd name="T33" fmla="*/ 79 h 111"/>
                <a:gd name="T34" fmla="*/ 149 w 182"/>
                <a:gd name="T35"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2" h="111">
                  <a:moveTo>
                    <a:pt x="149" y="47"/>
                  </a:moveTo>
                  <a:cubicBezTo>
                    <a:pt x="148" y="47"/>
                    <a:pt x="146" y="47"/>
                    <a:pt x="145" y="47"/>
                  </a:cubicBezTo>
                  <a:cubicBezTo>
                    <a:pt x="139" y="48"/>
                    <a:pt x="133" y="51"/>
                    <a:pt x="129" y="54"/>
                  </a:cubicBezTo>
                  <a:cubicBezTo>
                    <a:pt x="129" y="51"/>
                    <a:pt x="128" y="49"/>
                    <a:pt x="128" y="46"/>
                  </a:cubicBezTo>
                  <a:cubicBezTo>
                    <a:pt x="127" y="44"/>
                    <a:pt x="127" y="42"/>
                    <a:pt x="126" y="40"/>
                  </a:cubicBezTo>
                  <a:cubicBezTo>
                    <a:pt x="121" y="23"/>
                    <a:pt x="109" y="10"/>
                    <a:pt x="93" y="4"/>
                  </a:cubicBezTo>
                  <a:cubicBezTo>
                    <a:pt x="91" y="3"/>
                    <a:pt x="89" y="2"/>
                    <a:pt x="87" y="2"/>
                  </a:cubicBezTo>
                  <a:cubicBezTo>
                    <a:pt x="83" y="0"/>
                    <a:pt x="78" y="0"/>
                    <a:pt x="73" y="0"/>
                  </a:cubicBezTo>
                  <a:cubicBezTo>
                    <a:pt x="72" y="0"/>
                    <a:pt x="71" y="0"/>
                    <a:pt x="71" y="0"/>
                  </a:cubicBezTo>
                  <a:cubicBezTo>
                    <a:pt x="41" y="1"/>
                    <a:pt x="17" y="26"/>
                    <a:pt x="17" y="56"/>
                  </a:cubicBezTo>
                  <a:cubicBezTo>
                    <a:pt x="17" y="61"/>
                    <a:pt x="18" y="67"/>
                    <a:pt x="20" y="72"/>
                  </a:cubicBezTo>
                  <a:cubicBezTo>
                    <a:pt x="9" y="72"/>
                    <a:pt x="0" y="81"/>
                    <a:pt x="0" y="92"/>
                  </a:cubicBezTo>
                  <a:cubicBezTo>
                    <a:pt x="0" y="102"/>
                    <a:pt x="9" y="111"/>
                    <a:pt x="20" y="111"/>
                  </a:cubicBezTo>
                  <a:cubicBezTo>
                    <a:pt x="73" y="111"/>
                    <a:pt x="73" y="111"/>
                    <a:pt x="73" y="111"/>
                  </a:cubicBezTo>
                  <a:cubicBezTo>
                    <a:pt x="75" y="111"/>
                    <a:pt x="75" y="111"/>
                    <a:pt x="75" y="111"/>
                  </a:cubicBezTo>
                  <a:cubicBezTo>
                    <a:pt x="149" y="111"/>
                    <a:pt x="149" y="111"/>
                    <a:pt x="149" y="111"/>
                  </a:cubicBezTo>
                  <a:cubicBezTo>
                    <a:pt x="167" y="111"/>
                    <a:pt x="182" y="97"/>
                    <a:pt x="182" y="79"/>
                  </a:cubicBezTo>
                  <a:cubicBezTo>
                    <a:pt x="182" y="61"/>
                    <a:pt x="167" y="47"/>
                    <a:pt x="14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38"/>
            <p:cNvSpPr>
              <a:spLocks/>
            </p:cNvSpPr>
            <p:nvPr/>
          </p:nvSpPr>
          <p:spPr bwMode="auto">
            <a:xfrm>
              <a:off x="-5305425" y="5665788"/>
              <a:ext cx="473075" cy="288925"/>
            </a:xfrm>
            <a:custGeom>
              <a:avLst/>
              <a:gdLst>
                <a:gd name="T0" fmla="*/ 14 w 126"/>
                <a:gd name="T1" fmla="*/ 77 h 77"/>
                <a:gd name="T2" fmla="*/ 46 w 126"/>
                <a:gd name="T3" fmla="*/ 77 h 77"/>
                <a:gd name="T4" fmla="*/ 89 w 126"/>
                <a:gd name="T5" fmla="*/ 51 h 77"/>
                <a:gd name="T6" fmla="*/ 123 w 126"/>
                <a:gd name="T7" fmla="*/ 65 h 77"/>
                <a:gd name="T8" fmla="*/ 123 w 126"/>
                <a:gd name="T9" fmla="*/ 65 h 77"/>
                <a:gd name="T10" fmla="*/ 126 w 126"/>
                <a:gd name="T11" fmla="*/ 55 h 77"/>
                <a:gd name="T12" fmla="*/ 104 w 126"/>
                <a:gd name="T13" fmla="*/ 32 h 77"/>
                <a:gd name="T14" fmla="*/ 89 w 126"/>
                <a:gd name="T15" fmla="*/ 38 h 77"/>
                <a:gd name="T16" fmla="*/ 51 w 126"/>
                <a:gd name="T17" fmla="*/ 0 h 77"/>
                <a:gd name="T18" fmla="*/ 12 w 126"/>
                <a:gd name="T19" fmla="*/ 38 h 77"/>
                <a:gd name="T20" fmla="*/ 14 w 126"/>
                <a:gd name="T21" fmla="*/ 50 h 77"/>
                <a:gd name="T22" fmla="*/ 0 w 126"/>
                <a:gd name="T23" fmla="*/ 63 h 77"/>
                <a:gd name="T24" fmla="*/ 14 w 126"/>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77">
                  <a:moveTo>
                    <a:pt x="14" y="77"/>
                  </a:moveTo>
                  <a:cubicBezTo>
                    <a:pt x="46" y="77"/>
                    <a:pt x="46" y="77"/>
                    <a:pt x="46" y="77"/>
                  </a:cubicBezTo>
                  <a:cubicBezTo>
                    <a:pt x="54" y="62"/>
                    <a:pt x="70" y="51"/>
                    <a:pt x="89" y="51"/>
                  </a:cubicBezTo>
                  <a:cubicBezTo>
                    <a:pt x="102" y="51"/>
                    <a:pt x="114" y="56"/>
                    <a:pt x="123" y="65"/>
                  </a:cubicBezTo>
                  <a:cubicBezTo>
                    <a:pt x="123" y="65"/>
                    <a:pt x="123" y="65"/>
                    <a:pt x="123" y="65"/>
                  </a:cubicBezTo>
                  <a:cubicBezTo>
                    <a:pt x="125" y="62"/>
                    <a:pt x="126" y="59"/>
                    <a:pt x="126" y="55"/>
                  </a:cubicBezTo>
                  <a:cubicBezTo>
                    <a:pt x="126" y="42"/>
                    <a:pt x="116" y="32"/>
                    <a:pt x="104" y="32"/>
                  </a:cubicBezTo>
                  <a:cubicBezTo>
                    <a:pt x="98" y="32"/>
                    <a:pt x="93" y="34"/>
                    <a:pt x="89" y="38"/>
                  </a:cubicBezTo>
                  <a:cubicBezTo>
                    <a:pt x="89" y="16"/>
                    <a:pt x="72" y="0"/>
                    <a:pt x="51" y="0"/>
                  </a:cubicBezTo>
                  <a:cubicBezTo>
                    <a:pt x="29" y="0"/>
                    <a:pt x="12" y="17"/>
                    <a:pt x="12" y="38"/>
                  </a:cubicBezTo>
                  <a:cubicBezTo>
                    <a:pt x="12" y="42"/>
                    <a:pt x="13" y="46"/>
                    <a:pt x="14" y="50"/>
                  </a:cubicBezTo>
                  <a:cubicBezTo>
                    <a:pt x="6" y="50"/>
                    <a:pt x="0" y="56"/>
                    <a:pt x="0" y="63"/>
                  </a:cubicBezTo>
                  <a:cubicBezTo>
                    <a:pt x="0" y="71"/>
                    <a:pt x="6" y="77"/>
                    <a:pt x="1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39"/>
            <p:cNvSpPr>
              <a:spLocks/>
            </p:cNvSpPr>
            <p:nvPr/>
          </p:nvSpPr>
          <p:spPr bwMode="auto">
            <a:xfrm>
              <a:off x="-5184775" y="5872163"/>
              <a:ext cx="536575" cy="330200"/>
            </a:xfrm>
            <a:custGeom>
              <a:avLst/>
              <a:gdLst>
                <a:gd name="T0" fmla="*/ 117 w 143"/>
                <a:gd name="T1" fmla="*/ 38 h 88"/>
                <a:gd name="T2" fmla="*/ 101 w 143"/>
                <a:gd name="T3" fmla="*/ 44 h 88"/>
                <a:gd name="T4" fmla="*/ 89 w 143"/>
                <a:gd name="T5" fmla="*/ 14 h 88"/>
                <a:gd name="T6" fmla="*/ 57 w 143"/>
                <a:gd name="T7" fmla="*/ 0 h 88"/>
                <a:gd name="T8" fmla="*/ 19 w 143"/>
                <a:gd name="T9" fmla="*/ 22 h 88"/>
                <a:gd name="T10" fmla="*/ 13 w 143"/>
                <a:gd name="T11" fmla="*/ 44 h 88"/>
                <a:gd name="T12" fmla="*/ 15 w 143"/>
                <a:gd name="T13" fmla="*/ 57 h 88"/>
                <a:gd name="T14" fmla="*/ 0 w 143"/>
                <a:gd name="T15" fmla="*/ 73 h 88"/>
                <a:gd name="T16" fmla="*/ 15 w 143"/>
                <a:gd name="T17" fmla="*/ 88 h 88"/>
                <a:gd name="T18" fmla="*/ 57 w 143"/>
                <a:gd name="T19" fmla="*/ 88 h 88"/>
                <a:gd name="T20" fmla="*/ 59 w 143"/>
                <a:gd name="T21" fmla="*/ 88 h 88"/>
                <a:gd name="T22" fmla="*/ 117 w 143"/>
                <a:gd name="T23" fmla="*/ 88 h 88"/>
                <a:gd name="T24" fmla="*/ 143 w 143"/>
                <a:gd name="T25" fmla="*/ 63 h 88"/>
                <a:gd name="T26" fmla="*/ 117 w 143"/>
                <a:gd name="T27"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88">
                  <a:moveTo>
                    <a:pt x="117" y="38"/>
                  </a:moveTo>
                  <a:cubicBezTo>
                    <a:pt x="111" y="38"/>
                    <a:pt x="105" y="40"/>
                    <a:pt x="101" y="44"/>
                  </a:cubicBezTo>
                  <a:cubicBezTo>
                    <a:pt x="101" y="32"/>
                    <a:pt x="96" y="22"/>
                    <a:pt x="89" y="14"/>
                  </a:cubicBezTo>
                  <a:cubicBezTo>
                    <a:pt x="81" y="6"/>
                    <a:pt x="69" y="0"/>
                    <a:pt x="57" y="0"/>
                  </a:cubicBezTo>
                  <a:cubicBezTo>
                    <a:pt x="41" y="0"/>
                    <a:pt x="27" y="9"/>
                    <a:pt x="19" y="22"/>
                  </a:cubicBezTo>
                  <a:cubicBezTo>
                    <a:pt x="15" y="29"/>
                    <a:pt x="13" y="36"/>
                    <a:pt x="13" y="44"/>
                  </a:cubicBezTo>
                  <a:cubicBezTo>
                    <a:pt x="13" y="49"/>
                    <a:pt x="13" y="53"/>
                    <a:pt x="15" y="57"/>
                  </a:cubicBezTo>
                  <a:cubicBezTo>
                    <a:pt x="6" y="58"/>
                    <a:pt x="0" y="64"/>
                    <a:pt x="0" y="73"/>
                  </a:cubicBezTo>
                  <a:cubicBezTo>
                    <a:pt x="0" y="81"/>
                    <a:pt x="6" y="88"/>
                    <a:pt x="15" y="88"/>
                  </a:cubicBezTo>
                  <a:cubicBezTo>
                    <a:pt x="57" y="88"/>
                    <a:pt x="57" y="88"/>
                    <a:pt x="57" y="88"/>
                  </a:cubicBezTo>
                  <a:cubicBezTo>
                    <a:pt x="59" y="88"/>
                    <a:pt x="59" y="88"/>
                    <a:pt x="59" y="88"/>
                  </a:cubicBezTo>
                  <a:cubicBezTo>
                    <a:pt x="117" y="88"/>
                    <a:pt x="117" y="88"/>
                    <a:pt x="117" y="88"/>
                  </a:cubicBezTo>
                  <a:cubicBezTo>
                    <a:pt x="131" y="88"/>
                    <a:pt x="143" y="77"/>
                    <a:pt x="143" y="63"/>
                  </a:cubicBezTo>
                  <a:cubicBezTo>
                    <a:pt x="143" y="49"/>
                    <a:pt x="131" y="38"/>
                    <a:pt x="1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40"/>
            <p:cNvSpPr>
              <a:spLocks/>
            </p:cNvSpPr>
            <p:nvPr/>
          </p:nvSpPr>
          <p:spPr bwMode="auto">
            <a:xfrm>
              <a:off x="-2963863" y="1122363"/>
              <a:ext cx="49213" cy="500063"/>
            </a:xfrm>
            <a:custGeom>
              <a:avLst/>
              <a:gdLst>
                <a:gd name="T0" fmla="*/ 0 w 13"/>
                <a:gd name="T1" fmla="*/ 0 h 133"/>
                <a:gd name="T2" fmla="*/ 0 w 13"/>
                <a:gd name="T3" fmla="*/ 133 h 133"/>
                <a:gd name="T4" fmla="*/ 13 w 13"/>
                <a:gd name="T5" fmla="*/ 133 h 133"/>
                <a:gd name="T6" fmla="*/ 13 w 13"/>
                <a:gd name="T7" fmla="*/ 0 h 133"/>
                <a:gd name="T8" fmla="*/ 7 w 13"/>
                <a:gd name="T9" fmla="*/ 1 h 133"/>
                <a:gd name="T10" fmla="*/ 0 w 13"/>
                <a:gd name="T11" fmla="*/ 0 h 133"/>
              </a:gdLst>
              <a:ahLst/>
              <a:cxnLst>
                <a:cxn ang="0">
                  <a:pos x="T0" y="T1"/>
                </a:cxn>
                <a:cxn ang="0">
                  <a:pos x="T2" y="T3"/>
                </a:cxn>
                <a:cxn ang="0">
                  <a:pos x="T4" y="T5"/>
                </a:cxn>
                <a:cxn ang="0">
                  <a:pos x="T6" y="T7"/>
                </a:cxn>
                <a:cxn ang="0">
                  <a:pos x="T8" y="T9"/>
                </a:cxn>
                <a:cxn ang="0">
                  <a:pos x="T10" y="T11"/>
                </a:cxn>
              </a:cxnLst>
              <a:rect l="0" t="0" r="r" b="b"/>
              <a:pathLst>
                <a:path w="13" h="133">
                  <a:moveTo>
                    <a:pt x="0" y="0"/>
                  </a:moveTo>
                  <a:cubicBezTo>
                    <a:pt x="0" y="133"/>
                    <a:pt x="0" y="133"/>
                    <a:pt x="0" y="133"/>
                  </a:cubicBezTo>
                  <a:cubicBezTo>
                    <a:pt x="13" y="133"/>
                    <a:pt x="13" y="133"/>
                    <a:pt x="13" y="133"/>
                  </a:cubicBezTo>
                  <a:cubicBezTo>
                    <a:pt x="13" y="0"/>
                    <a:pt x="13" y="0"/>
                    <a:pt x="13" y="0"/>
                  </a:cubicBezTo>
                  <a:cubicBezTo>
                    <a:pt x="11" y="1"/>
                    <a:pt x="9" y="1"/>
                    <a:pt x="7" y="1"/>
                  </a:cubicBezTo>
                  <a:cubicBezTo>
                    <a:pt x="4"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Oval 41"/>
            <p:cNvSpPr>
              <a:spLocks noChangeArrowheads="1"/>
            </p:cNvSpPr>
            <p:nvPr/>
          </p:nvSpPr>
          <p:spPr bwMode="auto">
            <a:xfrm>
              <a:off x="-2979738" y="1031875"/>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Rectangle 42"/>
            <p:cNvSpPr>
              <a:spLocks noChangeArrowheads="1"/>
            </p:cNvSpPr>
            <p:nvPr/>
          </p:nvSpPr>
          <p:spPr bwMode="auto">
            <a:xfrm>
              <a:off x="-2881313" y="1127125"/>
              <a:ext cx="431800" cy="306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Rectangle 43"/>
            <p:cNvSpPr>
              <a:spLocks noChangeArrowheads="1"/>
            </p:cNvSpPr>
            <p:nvPr/>
          </p:nvSpPr>
          <p:spPr bwMode="auto">
            <a:xfrm>
              <a:off x="-1811338" y="168275"/>
              <a:ext cx="952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44"/>
            <p:cNvSpPr>
              <a:spLocks noEditPoints="1"/>
            </p:cNvSpPr>
            <p:nvPr/>
          </p:nvSpPr>
          <p:spPr bwMode="auto">
            <a:xfrm>
              <a:off x="-2166938" y="220663"/>
              <a:ext cx="514350" cy="368300"/>
            </a:xfrm>
            <a:custGeom>
              <a:avLst/>
              <a:gdLst>
                <a:gd name="T0" fmla="*/ 69 w 137"/>
                <a:gd name="T1" fmla="*/ 98 h 98"/>
                <a:gd name="T2" fmla="*/ 137 w 137"/>
                <a:gd name="T3" fmla="*/ 98 h 98"/>
                <a:gd name="T4" fmla="*/ 137 w 137"/>
                <a:gd name="T5" fmla="*/ 0 h 98"/>
                <a:gd name="T6" fmla="*/ 69 w 137"/>
                <a:gd name="T7" fmla="*/ 0 h 98"/>
                <a:gd name="T8" fmla="*/ 69 w 137"/>
                <a:gd name="T9" fmla="*/ 11 h 98"/>
                <a:gd name="T10" fmla="*/ 69 w 137"/>
                <a:gd name="T11" fmla="*/ 11 h 98"/>
                <a:gd name="T12" fmla="*/ 107 w 137"/>
                <a:gd name="T13" fmla="*/ 49 h 98"/>
                <a:gd name="T14" fmla="*/ 69 w 137"/>
                <a:gd name="T15" fmla="*/ 87 h 98"/>
                <a:gd name="T16" fmla="*/ 69 w 137"/>
                <a:gd name="T17" fmla="*/ 98 h 98"/>
                <a:gd name="T18" fmla="*/ 0 w 137"/>
                <a:gd name="T19" fmla="*/ 98 h 98"/>
                <a:gd name="T20" fmla="*/ 69 w 137"/>
                <a:gd name="T21" fmla="*/ 98 h 98"/>
                <a:gd name="T22" fmla="*/ 69 w 137"/>
                <a:gd name="T23" fmla="*/ 87 h 98"/>
                <a:gd name="T24" fmla="*/ 31 w 137"/>
                <a:gd name="T25" fmla="*/ 49 h 98"/>
                <a:gd name="T26" fmla="*/ 69 w 137"/>
                <a:gd name="T27" fmla="*/ 11 h 98"/>
                <a:gd name="T28" fmla="*/ 69 w 137"/>
                <a:gd name="T29" fmla="*/ 0 h 98"/>
                <a:gd name="T30" fmla="*/ 0 w 137"/>
                <a:gd name="T31" fmla="*/ 0 h 98"/>
                <a:gd name="T32" fmla="*/ 0 w 137"/>
                <a:gd name="T33" fmla="*/ 98 h 98"/>
                <a:gd name="T34" fmla="*/ 69 w 137"/>
                <a:gd name="T35" fmla="*/ 11 h 98"/>
                <a:gd name="T36" fmla="*/ 69 w 137"/>
                <a:gd name="T37" fmla="*/ 1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98">
                  <a:moveTo>
                    <a:pt x="69" y="98"/>
                  </a:moveTo>
                  <a:cubicBezTo>
                    <a:pt x="137" y="98"/>
                    <a:pt x="137" y="98"/>
                    <a:pt x="137" y="98"/>
                  </a:cubicBezTo>
                  <a:cubicBezTo>
                    <a:pt x="137" y="0"/>
                    <a:pt x="137" y="0"/>
                    <a:pt x="137" y="0"/>
                  </a:cubicBezTo>
                  <a:cubicBezTo>
                    <a:pt x="69" y="0"/>
                    <a:pt x="69" y="0"/>
                    <a:pt x="69" y="0"/>
                  </a:cubicBezTo>
                  <a:cubicBezTo>
                    <a:pt x="69" y="11"/>
                    <a:pt x="69" y="11"/>
                    <a:pt x="69" y="11"/>
                  </a:cubicBezTo>
                  <a:cubicBezTo>
                    <a:pt x="69" y="11"/>
                    <a:pt x="69" y="11"/>
                    <a:pt x="69" y="11"/>
                  </a:cubicBezTo>
                  <a:cubicBezTo>
                    <a:pt x="90" y="11"/>
                    <a:pt x="107" y="28"/>
                    <a:pt x="107" y="49"/>
                  </a:cubicBezTo>
                  <a:cubicBezTo>
                    <a:pt x="107" y="70"/>
                    <a:pt x="90" y="87"/>
                    <a:pt x="69" y="87"/>
                  </a:cubicBezTo>
                  <a:lnTo>
                    <a:pt x="69" y="98"/>
                  </a:lnTo>
                  <a:close/>
                  <a:moveTo>
                    <a:pt x="0" y="98"/>
                  </a:moveTo>
                  <a:cubicBezTo>
                    <a:pt x="69" y="98"/>
                    <a:pt x="69" y="98"/>
                    <a:pt x="69" y="98"/>
                  </a:cubicBezTo>
                  <a:cubicBezTo>
                    <a:pt x="69" y="87"/>
                    <a:pt x="69" y="87"/>
                    <a:pt x="69" y="87"/>
                  </a:cubicBezTo>
                  <a:cubicBezTo>
                    <a:pt x="48" y="87"/>
                    <a:pt x="31" y="70"/>
                    <a:pt x="31" y="49"/>
                  </a:cubicBezTo>
                  <a:cubicBezTo>
                    <a:pt x="31" y="28"/>
                    <a:pt x="48" y="11"/>
                    <a:pt x="69" y="11"/>
                  </a:cubicBezTo>
                  <a:cubicBezTo>
                    <a:pt x="69" y="0"/>
                    <a:pt x="69" y="0"/>
                    <a:pt x="69" y="0"/>
                  </a:cubicBezTo>
                  <a:cubicBezTo>
                    <a:pt x="0" y="0"/>
                    <a:pt x="0" y="0"/>
                    <a:pt x="0" y="0"/>
                  </a:cubicBezTo>
                  <a:cubicBezTo>
                    <a:pt x="0" y="98"/>
                    <a:pt x="0" y="98"/>
                    <a:pt x="0" y="98"/>
                  </a:cubicBezTo>
                  <a:close/>
                  <a:moveTo>
                    <a:pt x="69" y="11"/>
                  </a:moveTo>
                  <a:cubicBezTo>
                    <a:pt x="69" y="11"/>
                    <a:pt x="69" y="11"/>
                    <a:pt x="6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Oval 45"/>
            <p:cNvSpPr>
              <a:spLocks noChangeArrowheads="1"/>
            </p:cNvSpPr>
            <p:nvPr/>
          </p:nvSpPr>
          <p:spPr bwMode="auto">
            <a:xfrm>
              <a:off x="-2006600" y="307975"/>
              <a:ext cx="192088"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Rectangle 46"/>
            <p:cNvSpPr>
              <a:spLocks noChangeArrowheads="1"/>
            </p:cNvSpPr>
            <p:nvPr/>
          </p:nvSpPr>
          <p:spPr bwMode="auto">
            <a:xfrm>
              <a:off x="-2509838" y="7775575"/>
              <a:ext cx="673100" cy="428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47"/>
            <p:cNvSpPr>
              <a:spLocks/>
            </p:cNvSpPr>
            <p:nvPr/>
          </p:nvSpPr>
          <p:spPr bwMode="auto">
            <a:xfrm>
              <a:off x="-2457450" y="8264525"/>
              <a:ext cx="106363" cy="66675"/>
            </a:xfrm>
            <a:custGeom>
              <a:avLst/>
              <a:gdLst>
                <a:gd name="T0" fmla="*/ 2 w 28"/>
                <a:gd name="T1" fmla="*/ 18 h 18"/>
                <a:gd name="T2" fmla="*/ 3 w 28"/>
                <a:gd name="T3" fmla="*/ 18 h 18"/>
                <a:gd name="T4" fmla="*/ 26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3" y="18"/>
                    <a:pt x="3" y="18"/>
                  </a:cubicBezTo>
                  <a:cubicBezTo>
                    <a:pt x="26" y="18"/>
                    <a:pt x="26" y="18"/>
                    <a:pt x="26" y="18"/>
                  </a:cubicBezTo>
                  <a:cubicBezTo>
                    <a:pt x="26" y="18"/>
                    <a:pt x="26" y="18"/>
                    <a:pt x="26" y="18"/>
                  </a:cubicBezTo>
                  <a:cubicBezTo>
                    <a:pt x="27" y="17"/>
                    <a:pt x="28"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2"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48"/>
            <p:cNvSpPr>
              <a:spLocks/>
            </p:cNvSpPr>
            <p:nvPr/>
          </p:nvSpPr>
          <p:spPr bwMode="auto">
            <a:xfrm>
              <a:off x="-2227263" y="8264525"/>
              <a:ext cx="104775" cy="66675"/>
            </a:xfrm>
            <a:custGeom>
              <a:avLst/>
              <a:gdLst>
                <a:gd name="T0" fmla="*/ 2 w 28"/>
                <a:gd name="T1" fmla="*/ 18 h 18"/>
                <a:gd name="T2" fmla="*/ 3 w 28"/>
                <a:gd name="T3" fmla="*/ 18 h 18"/>
                <a:gd name="T4" fmla="*/ 25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2" y="18"/>
                    <a:pt x="3" y="18"/>
                  </a:cubicBezTo>
                  <a:cubicBezTo>
                    <a:pt x="25" y="18"/>
                    <a:pt x="25" y="18"/>
                    <a:pt x="25" y="18"/>
                  </a:cubicBezTo>
                  <a:cubicBezTo>
                    <a:pt x="26" y="18"/>
                    <a:pt x="26" y="18"/>
                    <a:pt x="26" y="18"/>
                  </a:cubicBezTo>
                  <a:cubicBezTo>
                    <a:pt x="27" y="17"/>
                    <a:pt x="27"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1"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49"/>
            <p:cNvSpPr>
              <a:spLocks/>
            </p:cNvSpPr>
            <p:nvPr/>
          </p:nvSpPr>
          <p:spPr bwMode="auto">
            <a:xfrm>
              <a:off x="-1995488" y="8264525"/>
              <a:ext cx="106363" cy="66675"/>
            </a:xfrm>
            <a:custGeom>
              <a:avLst/>
              <a:gdLst>
                <a:gd name="T0" fmla="*/ 2 w 28"/>
                <a:gd name="T1" fmla="*/ 18 h 18"/>
                <a:gd name="T2" fmla="*/ 24 w 28"/>
                <a:gd name="T3" fmla="*/ 18 h 18"/>
                <a:gd name="T4" fmla="*/ 25 w 28"/>
                <a:gd name="T5" fmla="*/ 18 h 18"/>
                <a:gd name="T6" fmla="*/ 28 w 28"/>
                <a:gd name="T7" fmla="*/ 15 h 18"/>
                <a:gd name="T8" fmla="*/ 28 w 28"/>
                <a:gd name="T9" fmla="*/ 14 h 18"/>
                <a:gd name="T10" fmla="*/ 14 w 28"/>
                <a:gd name="T11" fmla="*/ 0 h 18"/>
                <a:gd name="T12" fmla="*/ 0 w 28"/>
                <a:gd name="T13" fmla="*/ 14 h 18"/>
                <a:gd name="T14" fmla="*/ 0 w 28"/>
                <a:gd name="T15" fmla="*/ 17 h 18"/>
                <a:gd name="T16" fmla="*/ 1 w 28"/>
                <a:gd name="T17" fmla="*/ 18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4" y="18"/>
                    <a:pt x="24" y="18"/>
                    <a:pt x="24" y="18"/>
                  </a:cubicBezTo>
                  <a:cubicBezTo>
                    <a:pt x="25" y="18"/>
                    <a:pt x="25" y="18"/>
                    <a:pt x="25" y="18"/>
                  </a:cubicBezTo>
                  <a:cubicBezTo>
                    <a:pt x="26" y="17"/>
                    <a:pt x="27" y="16"/>
                    <a:pt x="28" y="15"/>
                  </a:cubicBezTo>
                  <a:cubicBezTo>
                    <a:pt x="28" y="15"/>
                    <a:pt x="28" y="14"/>
                    <a:pt x="28" y="14"/>
                  </a:cubicBezTo>
                  <a:cubicBezTo>
                    <a:pt x="28" y="6"/>
                    <a:pt x="22" y="0"/>
                    <a:pt x="14" y="0"/>
                  </a:cubicBezTo>
                  <a:cubicBezTo>
                    <a:pt x="6" y="0"/>
                    <a:pt x="0" y="6"/>
                    <a:pt x="0" y="14"/>
                  </a:cubicBezTo>
                  <a:cubicBezTo>
                    <a:pt x="0" y="15"/>
                    <a:pt x="0" y="16"/>
                    <a:pt x="0" y="17"/>
                  </a:cubicBezTo>
                  <a:cubicBezTo>
                    <a:pt x="0" y="17"/>
                    <a:pt x="1" y="17"/>
                    <a:pt x="1" y="18"/>
                  </a:cubicBezTo>
                  <a:cubicBezTo>
                    <a:pt x="1" y="18"/>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50"/>
            <p:cNvSpPr>
              <a:spLocks/>
            </p:cNvSpPr>
            <p:nvPr/>
          </p:nvSpPr>
          <p:spPr bwMode="auto">
            <a:xfrm>
              <a:off x="-2513013" y="8331200"/>
              <a:ext cx="217488" cy="71438"/>
            </a:xfrm>
            <a:custGeom>
              <a:avLst/>
              <a:gdLst>
                <a:gd name="T0" fmla="*/ 8 w 58"/>
                <a:gd name="T1" fmla="*/ 0 h 19"/>
                <a:gd name="T2" fmla="*/ 4 w 58"/>
                <a:gd name="T3" fmla="*/ 1 h 19"/>
                <a:gd name="T4" fmla="*/ 3 w 58"/>
                <a:gd name="T5" fmla="*/ 12 h 19"/>
                <a:gd name="T6" fmla="*/ 18 w 58"/>
                <a:gd name="T7" fmla="*/ 19 h 19"/>
                <a:gd name="T8" fmla="*/ 41 w 58"/>
                <a:gd name="T9" fmla="*/ 19 h 19"/>
                <a:gd name="T10" fmla="*/ 56 w 58"/>
                <a:gd name="T11" fmla="*/ 12 h 19"/>
                <a:gd name="T12" fmla="*/ 55 w 58"/>
                <a:gd name="T13" fmla="*/ 1 h 19"/>
                <a:gd name="T14" fmla="*/ 50 w 58"/>
                <a:gd name="T15" fmla="*/ 0 h 19"/>
                <a:gd name="T16" fmla="*/ 44 w 58"/>
                <a:gd name="T17" fmla="*/ 2 h 19"/>
                <a:gd name="T18" fmla="*/ 41 w 58"/>
                <a:gd name="T19" fmla="*/ 4 h 19"/>
                <a:gd name="T20" fmla="*/ 41 w 58"/>
                <a:gd name="T21" fmla="*/ 4 h 19"/>
                <a:gd name="T22" fmla="*/ 18 w 58"/>
                <a:gd name="T23" fmla="*/ 4 h 19"/>
                <a:gd name="T24" fmla="*/ 17 w 58"/>
                <a:gd name="T25" fmla="*/ 4 h 19"/>
                <a:gd name="T26" fmla="*/ 14 w 58"/>
                <a:gd name="T27" fmla="*/ 2 h 19"/>
                <a:gd name="T28" fmla="*/ 8 w 5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8" y="0"/>
                  </a:moveTo>
                  <a:cubicBezTo>
                    <a:pt x="7" y="0"/>
                    <a:pt x="5" y="0"/>
                    <a:pt x="4" y="1"/>
                  </a:cubicBezTo>
                  <a:cubicBezTo>
                    <a:pt x="1" y="4"/>
                    <a:pt x="0" y="9"/>
                    <a:pt x="3" y="12"/>
                  </a:cubicBezTo>
                  <a:cubicBezTo>
                    <a:pt x="7" y="16"/>
                    <a:pt x="12" y="19"/>
                    <a:pt x="18" y="19"/>
                  </a:cubicBezTo>
                  <a:cubicBezTo>
                    <a:pt x="41" y="19"/>
                    <a:pt x="41" y="19"/>
                    <a:pt x="41" y="19"/>
                  </a:cubicBezTo>
                  <a:cubicBezTo>
                    <a:pt x="46" y="19"/>
                    <a:pt x="52" y="16"/>
                    <a:pt x="56" y="12"/>
                  </a:cubicBezTo>
                  <a:cubicBezTo>
                    <a:pt x="58" y="9"/>
                    <a:pt x="58" y="4"/>
                    <a:pt x="55" y="1"/>
                  </a:cubicBezTo>
                  <a:cubicBezTo>
                    <a:pt x="53" y="0"/>
                    <a:pt x="52" y="0"/>
                    <a:pt x="50" y="0"/>
                  </a:cubicBezTo>
                  <a:cubicBezTo>
                    <a:pt x="48" y="0"/>
                    <a:pt x="46" y="1"/>
                    <a:pt x="44" y="2"/>
                  </a:cubicBezTo>
                  <a:cubicBezTo>
                    <a:pt x="43" y="3"/>
                    <a:pt x="42" y="4"/>
                    <a:pt x="41" y="4"/>
                  </a:cubicBezTo>
                  <a:cubicBezTo>
                    <a:pt x="41" y="4"/>
                    <a:pt x="41" y="4"/>
                    <a:pt x="41" y="4"/>
                  </a:cubicBezTo>
                  <a:cubicBezTo>
                    <a:pt x="18" y="4"/>
                    <a:pt x="18" y="4"/>
                    <a:pt x="18" y="4"/>
                  </a:cubicBezTo>
                  <a:cubicBezTo>
                    <a:pt x="18" y="4"/>
                    <a:pt x="18" y="4"/>
                    <a:pt x="17" y="4"/>
                  </a:cubicBezTo>
                  <a:cubicBezTo>
                    <a:pt x="16" y="4"/>
                    <a:pt x="15" y="3"/>
                    <a:pt x="14" y="2"/>
                  </a:cubicBezTo>
                  <a:cubicBezTo>
                    <a:pt x="13" y="1"/>
                    <a:pt x="1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51"/>
            <p:cNvSpPr>
              <a:spLocks/>
            </p:cNvSpPr>
            <p:nvPr/>
          </p:nvSpPr>
          <p:spPr bwMode="auto">
            <a:xfrm>
              <a:off x="-2284413" y="8331200"/>
              <a:ext cx="217488" cy="71438"/>
            </a:xfrm>
            <a:custGeom>
              <a:avLst/>
              <a:gdLst>
                <a:gd name="T0" fmla="*/ 13 w 58"/>
                <a:gd name="T1" fmla="*/ 2 h 19"/>
                <a:gd name="T2" fmla="*/ 13 w 58"/>
                <a:gd name="T3" fmla="*/ 2 h 19"/>
                <a:gd name="T4" fmla="*/ 13 w 58"/>
                <a:gd name="T5" fmla="*/ 1 h 19"/>
                <a:gd name="T6" fmla="*/ 13 w 58"/>
                <a:gd name="T7" fmla="*/ 1 h 19"/>
                <a:gd name="T8" fmla="*/ 12 w 58"/>
                <a:gd name="T9" fmla="*/ 1 h 19"/>
                <a:gd name="T10" fmla="*/ 12 w 58"/>
                <a:gd name="T11" fmla="*/ 1 h 19"/>
                <a:gd name="T12" fmla="*/ 12 w 58"/>
                <a:gd name="T13" fmla="*/ 0 h 19"/>
                <a:gd name="T14" fmla="*/ 11 w 58"/>
                <a:gd name="T15" fmla="*/ 0 h 19"/>
                <a:gd name="T16" fmla="*/ 11 w 58"/>
                <a:gd name="T17" fmla="*/ 0 h 19"/>
                <a:gd name="T18" fmla="*/ 11 w 58"/>
                <a:gd name="T19" fmla="*/ 0 h 19"/>
                <a:gd name="T20" fmla="*/ 10 w 58"/>
                <a:gd name="T21" fmla="*/ 0 h 19"/>
                <a:gd name="T22" fmla="*/ 10 w 58"/>
                <a:gd name="T23" fmla="*/ 0 h 19"/>
                <a:gd name="T24" fmla="*/ 9 w 58"/>
                <a:gd name="T25" fmla="*/ 0 h 19"/>
                <a:gd name="T26" fmla="*/ 9 w 58"/>
                <a:gd name="T27" fmla="*/ 0 h 19"/>
                <a:gd name="T28" fmla="*/ 9 w 58"/>
                <a:gd name="T29" fmla="*/ 0 h 19"/>
                <a:gd name="T30" fmla="*/ 8 w 58"/>
                <a:gd name="T31" fmla="*/ 0 h 19"/>
                <a:gd name="T32" fmla="*/ 8 w 58"/>
                <a:gd name="T33" fmla="*/ 0 h 19"/>
                <a:gd name="T34" fmla="*/ 7 w 58"/>
                <a:gd name="T35" fmla="*/ 0 h 19"/>
                <a:gd name="T36" fmla="*/ 7 w 58"/>
                <a:gd name="T37" fmla="*/ 0 h 19"/>
                <a:gd name="T38" fmla="*/ 6 w 58"/>
                <a:gd name="T39" fmla="*/ 0 h 19"/>
                <a:gd name="T40" fmla="*/ 6 w 58"/>
                <a:gd name="T41" fmla="*/ 0 h 19"/>
                <a:gd name="T42" fmla="*/ 5 w 58"/>
                <a:gd name="T43" fmla="*/ 1 h 19"/>
                <a:gd name="T44" fmla="*/ 5 w 58"/>
                <a:gd name="T45" fmla="*/ 1 h 19"/>
                <a:gd name="T46" fmla="*/ 4 w 58"/>
                <a:gd name="T47" fmla="*/ 1 h 19"/>
                <a:gd name="T48" fmla="*/ 3 w 58"/>
                <a:gd name="T49" fmla="*/ 12 h 19"/>
                <a:gd name="T50" fmla="*/ 18 w 58"/>
                <a:gd name="T51" fmla="*/ 19 h 19"/>
                <a:gd name="T52" fmla="*/ 40 w 58"/>
                <a:gd name="T53" fmla="*/ 19 h 19"/>
                <a:gd name="T54" fmla="*/ 56 w 58"/>
                <a:gd name="T55" fmla="*/ 12 h 19"/>
                <a:gd name="T56" fmla="*/ 55 w 58"/>
                <a:gd name="T57" fmla="*/ 1 h 19"/>
                <a:gd name="T58" fmla="*/ 54 w 58"/>
                <a:gd name="T59" fmla="*/ 1 h 19"/>
                <a:gd name="T60" fmla="*/ 53 w 58"/>
                <a:gd name="T61" fmla="*/ 1 h 19"/>
                <a:gd name="T62" fmla="*/ 52 w 58"/>
                <a:gd name="T63" fmla="*/ 0 h 19"/>
                <a:gd name="T64" fmla="*/ 52 w 58"/>
                <a:gd name="T65" fmla="*/ 0 h 19"/>
                <a:gd name="T66" fmla="*/ 51 w 58"/>
                <a:gd name="T67" fmla="*/ 0 h 19"/>
                <a:gd name="T68" fmla="*/ 51 w 58"/>
                <a:gd name="T69" fmla="*/ 0 h 19"/>
                <a:gd name="T70" fmla="*/ 50 w 58"/>
                <a:gd name="T71" fmla="*/ 0 h 19"/>
                <a:gd name="T72" fmla="*/ 50 w 58"/>
                <a:gd name="T73" fmla="*/ 0 h 19"/>
                <a:gd name="T74" fmla="*/ 50 w 58"/>
                <a:gd name="T75" fmla="*/ 0 h 19"/>
                <a:gd name="T76" fmla="*/ 49 w 58"/>
                <a:gd name="T77" fmla="*/ 0 h 19"/>
                <a:gd name="T78" fmla="*/ 49 w 58"/>
                <a:gd name="T79" fmla="*/ 0 h 19"/>
                <a:gd name="T80" fmla="*/ 48 w 58"/>
                <a:gd name="T81" fmla="*/ 0 h 19"/>
                <a:gd name="T82" fmla="*/ 48 w 58"/>
                <a:gd name="T83" fmla="*/ 0 h 19"/>
                <a:gd name="T84" fmla="*/ 48 w 58"/>
                <a:gd name="T85" fmla="*/ 0 h 19"/>
                <a:gd name="T86" fmla="*/ 47 w 58"/>
                <a:gd name="T87" fmla="*/ 0 h 19"/>
                <a:gd name="T88" fmla="*/ 47 w 58"/>
                <a:gd name="T89" fmla="*/ 0 h 19"/>
                <a:gd name="T90" fmla="*/ 47 w 58"/>
                <a:gd name="T91" fmla="*/ 0 h 19"/>
                <a:gd name="T92" fmla="*/ 46 w 58"/>
                <a:gd name="T93" fmla="*/ 1 h 19"/>
                <a:gd name="T94" fmla="*/ 46 w 58"/>
                <a:gd name="T95" fmla="*/ 1 h 19"/>
                <a:gd name="T96" fmla="*/ 46 w 58"/>
                <a:gd name="T97" fmla="*/ 1 h 19"/>
                <a:gd name="T98" fmla="*/ 45 w 58"/>
                <a:gd name="T99" fmla="*/ 1 h 19"/>
                <a:gd name="T100" fmla="*/ 45 w 58"/>
                <a:gd name="T101" fmla="*/ 2 h 19"/>
                <a:gd name="T102" fmla="*/ 45 w 58"/>
                <a:gd name="T103" fmla="*/ 2 h 19"/>
                <a:gd name="T104" fmla="*/ 44 w 58"/>
                <a:gd name="T105" fmla="*/ 2 h 19"/>
                <a:gd name="T106" fmla="*/ 41 w 58"/>
                <a:gd name="T107" fmla="*/ 4 h 19"/>
                <a:gd name="T108" fmla="*/ 40 w 58"/>
                <a:gd name="T109" fmla="*/ 4 h 19"/>
                <a:gd name="T110" fmla="*/ 18 w 58"/>
                <a:gd name="T111" fmla="*/ 4 h 19"/>
                <a:gd name="T112" fmla="*/ 17 w 58"/>
                <a:gd name="T113" fmla="*/ 4 h 19"/>
                <a:gd name="T114" fmla="*/ 14 w 58"/>
                <a:gd name="T115" fmla="*/ 2 h 19"/>
                <a:gd name="T116" fmla="*/ 13 w 58"/>
                <a:gd name="T1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19">
                  <a:moveTo>
                    <a:pt x="13" y="2"/>
                  </a:moveTo>
                  <a:cubicBezTo>
                    <a:pt x="13" y="2"/>
                    <a:pt x="13" y="2"/>
                    <a:pt x="13" y="2"/>
                  </a:cubicBezTo>
                  <a:cubicBezTo>
                    <a:pt x="13" y="1"/>
                    <a:pt x="13" y="1"/>
                    <a:pt x="13" y="1"/>
                  </a:cubicBezTo>
                  <a:cubicBezTo>
                    <a:pt x="13" y="1"/>
                    <a:pt x="13" y="1"/>
                    <a:pt x="13" y="1"/>
                  </a:cubicBezTo>
                  <a:cubicBezTo>
                    <a:pt x="12" y="1"/>
                    <a:pt x="12" y="1"/>
                    <a:pt x="12" y="1"/>
                  </a:cubicBezTo>
                  <a:cubicBezTo>
                    <a:pt x="12" y="1"/>
                    <a:pt x="12" y="1"/>
                    <a:pt x="12" y="1"/>
                  </a:cubicBezTo>
                  <a:cubicBezTo>
                    <a:pt x="12" y="1"/>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9" y="0"/>
                  </a:cubicBezTo>
                  <a:cubicBezTo>
                    <a:pt x="9" y="0"/>
                    <a:pt x="9" y="0"/>
                    <a:pt x="9" y="0"/>
                  </a:cubicBezTo>
                  <a:cubicBezTo>
                    <a:pt x="9" y="0"/>
                    <a:pt x="9" y="0"/>
                    <a:pt x="9" y="0"/>
                  </a:cubicBezTo>
                  <a:cubicBezTo>
                    <a:pt x="8" y="0"/>
                    <a:pt x="8" y="0"/>
                    <a:pt x="8" y="0"/>
                  </a:cubicBezTo>
                  <a:cubicBezTo>
                    <a:pt x="8" y="0"/>
                    <a:pt x="8" y="0"/>
                    <a:pt x="8" y="0"/>
                  </a:cubicBezTo>
                  <a:cubicBezTo>
                    <a:pt x="8" y="0"/>
                    <a:pt x="8" y="0"/>
                    <a:pt x="7" y="0"/>
                  </a:cubicBezTo>
                  <a:cubicBezTo>
                    <a:pt x="7" y="0"/>
                    <a:pt x="7" y="0"/>
                    <a:pt x="7" y="0"/>
                  </a:cubicBezTo>
                  <a:cubicBezTo>
                    <a:pt x="7" y="0"/>
                    <a:pt x="6" y="0"/>
                    <a:pt x="6" y="0"/>
                  </a:cubicBezTo>
                  <a:cubicBezTo>
                    <a:pt x="6" y="0"/>
                    <a:pt x="6" y="0"/>
                    <a:pt x="6" y="0"/>
                  </a:cubicBezTo>
                  <a:cubicBezTo>
                    <a:pt x="5" y="0"/>
                    <a:pt x="5" y="0"/>
                    <a:pt x="5" y="1"/>
                  </a:cubicBezTo>
                  <a:cubicBezTo>
                    <a:pt x="5" y="1"/>
                    <a:pt x="5" y="1"/>
                    <a:pt x="5" y="1"/>
                  </a:cubicBezTo>
                  <a:cubicBezTo>
                    <a:pt x="4" y="1"/>
                    <a:pt x="4" y="1"/>
                    <a:pt x="4" y="1"/>
                  </a:cubicBezTo>
                  <a:cubicBezTo>
                    <a:pt x="1" y="4"/>
                    <a:pt x="0" y="9"/>
                    <a:pt x="3" y="12"/>
                  </a:cubicBezTo>
                  <a:cubicBezTo>
                    <a:pt x="6" y="16"/>
                    <a:pt x="12" y="19"/>
                    <a:pt x="18" y="19"/>
                  </a:cubicBezTo>
                  <a:cubicBezTo>
                    <a:pt x="40" y="19"/>
                    <a:pt x="40" y="19"/>
                    <a:pt x="40" y="19"/>
                  </a:cubicBezTo>
                  <a:cubicBezTo>
                    <a:pt x="46" y="19"/>
                    <a:pt x="52" y="16"/>
                    <a:pt x="56" y="12"/>
                  </a:cubicBezTo>
                  <a:cubicBezTo>
                    <a:pt x="58" y="9"/>
                    <a:pt x="58" y="4"/>
                    <a:pt x="55" y="1"/>
                  </a:cubicBezTo>
                  <a:cubicBezTo>
                    <a:pt x="54" y="1"/>
                    <a:pt x="54" y="1"/>
                    <a:pt x="54" y="1"/>
                  </a:cubicBezTo>
                  <a:cubicBezTo>
                    <a:pt x="54" y="1"/>
                    <a:pt x="53" y="1"/>
                    <a:pt x="53" y="1"/>
                  </a:cubicBezTo>
                  <a:cubicBezTo>
                    <a:pt x="53" y="0"/>
                    <a:pt x="53" y="0"/>
                    <a:pt x="52" y="0"/>
                  </a:cubicBezTo>
                  <a:cubicBezTo>
                    <a:pt x="52" y="0"/>
                    <a:pt x="52" y="0"/>
                    <a:pt x="52" y="0"/>
                  </a:cubicBezTo>
                  <a:cubicBezTo>
                    <a:pt x="52" y="0"/>
                    <a:pt x="52" y="0"/>
                    <a:pt x="51" y="0"/>
                  </a:cubicBezTo>
                  <a:cubicBezTo>
                    <a:pt x="51" y="0"/>
                    <a:pt x="51" y="0"/>
                    <a:pt x="51" y="0"/>
                  </a:cubicBezTo>
                  <a:cubicBezTo>
                    <a:pt x="51"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6" y="1"/>
                    <a:pt x="46" y="1"/>
                  </a:cubicBezTo>
                  <a:cubicBezTo>
                    <a:pt x="46" y="1"/>
                    <a:pt x="46" y="1"/>
                    <a:pt x="46" y="1"/>
                  </a:cubicBezTo>
                  <a:cubicBezTo>
                    <a:pt x="46" y="1"/>
                    <a:pt x="46" y="1"/>
                    <a:pt x="46" y="1"/>
                  </a:cubicBezTo>
                  <a:cubicBezTo>
                    <a:pt x="46" y="1"/>
                    <a:pt x="45" y="1"/>
                    <a:pt x="45" y="1"/>
                  </a:cubicBezTo>
                  <a:cubicBezTo>
                    <a:pt x="45" y="1"/>
                    <a:pt x="45" y="1"/>
                    <a:pt x="45" y="2"/>
                  </a:cubicBezTo>
                  <a:cubicBezTo>
                    <a:pt x="45" y="2"/>
                    <a:pt x="45" y="2"/>
                    <a:pt x="45" y="2"/>
                  </a:cubicBezTo>
                  <a:cubicBezTo>
                    <a:pt x="45" y="2"/>
                    <a:pt x="44" y="2"/>
                    <a:pt x="44" y="2"/>
                  </a:cubicBezTo>
                  <a:cubicBezTo>
                    <a:pt x="43" y="3"/>
                    <a:pt x="42" y="4"/>
                    <a:pt x="41" y="4"/>
                  </a:cubicBezTo>
                  <a:cubicBezTo>
                    <a:pt x="41" y="4"/>
                    <a:pt x="41" y="4"/>
                    <a:pt x="40" y="4"/>
                  </a:cubicBezTo>
                  <a:cubicBezTo>
                    <a:pt x="18" y="4"/>
                    <a:pt x="18" y="4"/>
                    <a:pt x="18" y="4"/>
                  </a:cubicBezTo>
                  <a:cubicBezTo>
                    <a:pt x="18" y="4"/>
                    <a:pt x="17" y="4"/>
                    <a:pt x="17" y="4"/>
                  </a:cubicBezTo>
                  <a:cubicBezTo>
                    <a:pt x="16" y="4"/>
                    <a:pt x="15" y="3"/>
                    <a:pt x="14" y="2"/>
                  </a:cubicBezTo>
                  <a:cubicBezTo>
                    <a:pt x="14" y="2"/>
                    <a:pt x="14" y="2"/>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52"/>
            <p:cNvSpPr>
              <a:spLocks/>
            </p:cNvSpPr>
            <p:nvPr/>
          </p:nvSpPr>
          <p:spPr bwMode="auto">
            <a:xfrm>
              <a:off x="-2054225" y="8331200"/>
              <a:ext cx="217488" cy="71438"/>
            </a:xfrm>
            <a:custGeom>
              <a:avLst/>
              <a:gdLst>
                <a:gd name="T0" fmla="*/ 14 w 58"/>
                <a:gd name="T1" fmla="*/ 2 h 19"/>
                <a:gd name="T2" fmla="*/ 8 w 58"/>
                <a:gd name="T3" fmla="*/ 0 h 19"/>
                <a:gd name="T4" fmla="*/ 3 w 58"/>
                <a:gd name="T5" fmla="*/ 1 h 19"/>
                <a:gd name="T6" fmla="*/ 3 w 58"/>
                <a:gd name="T7" fmla="*/ 12 h 19"/>
                <a:gd name="T8" fmla="*/ 18 w 58"/>
                <a:gd name="T9" fmla="*/ 19 h 19"/>
                <a:gd name="T10" fmla="*/ 40 w 58"/>
                <a:gd name="T11" fmla="*/ 19 h 19"/>
                <a:gd name="T12" fmla="*/ 55 w 58"/>
                <a:gd name="T13" fmla="*/ 12 h 19"/>
                <a:gd name="T14" fmla="*/ 54 w 58"/>
                <a:gd name="T15" fmla="*/ 1 h 19"/>
                <a:gd name="T16" fmla="*/ 50 w 58"/>
                <a:gd name="T17" fmla="*/ 0 h 19"/>
                <a:gd name="T18" fmla="*/ 44 w 58"/>
                <a:gd name="T19" fmla="*/ 2 h 19"/>
                <a:gd name="T20" fmla="*/ 42 w 58"/>
                <a:gd name="T21" fmla="*/ 4 h 19"/>
                <a:gd name="T22" fmla="*/ 40 w 58"/>
                <a:gd name="T23" fmla="*/ 4 h 19"/>
                <a:gd name="T24" fmla="*/ 18 w 58"/>
                <a:gd name="T25" fmla="*/ 4 h 19"/>
                <a:gd name="T26" fmla="*/ 18 w 58"/>
                <a:gd name="T27" fmla="*/ 4 h 19"/>
                <a:gd name="T28" fmla="*/ 14 w 5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14" y="2"/>
                  </a:moveTo>
                  <a:cubicBezTo>
                    <a:pt x="12" y="1"/>
                    <a:pt x="10" y="0"/>
                    <a:pt x="8" y="0"/>
                  </a:cubicBezTo>
                  <a:cubicBezTo>
                    <a:pt x="7" y="0"/>
                    <a:pt x="5" y="0"/>
                    <a:pt x="3" y="1"/>
                  </a:cubicBezTo>
                  <a:cubicBezTo>
                    <a:pt x="0" y="4"/>
                    <a:pt x="0" y="9"/>
                    <a:pt x="3" y="12"/>
                  </a:cubicBezTo>
                  <a:cubicBezTo>
                    <a:pt x="6" y="16"/>
                    <a:pt x="12" y="19"/>
                    <a:pt x="18" y="19"/>
                  </a:cubicBezTo>
                  <a:cubicBezTo>
                    <a:pt x="40" y="19"/>
                    <a:pt x="40" y="19"/>
                    <a:pt x="40" y="19"/>
                  </a:cubicBezTo>
                  <a:cubicBezTo>
                    <a:pt x="46" y="19"/>
                    <a:pt x="52" y="16"/>
                    <a:pt x="55" y="12"/>
                  </a:cubicBezTo>
                  <a:cubicBezTo>
                    <a:pt x="58" y="9"/>
                    <a:pt x="58" y="4"/>
                    <a:pt x="54" y="1"/>
                  </a:cubicBezTo>
                  <a:cubicBezTo>
                    <a:pt x="53" y="0"/>
                    <a:pt x="51" y="0"/>
                    <a:pt x="50" y="0"/>
                  </a:cubicBezTo>
                  <a:cubicBezTo>
                    <a:pt x="48" y="0"/>
                    <a:pt x="46" y="1"/>
                    <a:pt x="44" y="2"/>
                  </a:cubicBezTo>
                  <a:cubicBezTo>
                    <a:pt x="43" y="3"/>
                    <a:pt x="43" y="4"/>
                    <a:pt x="42" y="4"/>
                  </a:cubicBezTo>
                  <a:cubicBezTo>
                    <a:pt x="41" y="4"/>
                    <a:pt x="41" y="4"/>
                    <a:pt x="40" y="4"/>
                  </a:cubicBezTo>
                  <a:cubicBezTo>
                    <a:pt x="18" y="4"/>
                    <a:pt x="18" y="4"/>
                    <a:pt x="18" y="4"/>
                  </a:cubicBezTo>
                  <a:cubicBezTo>
                    <a:pt x="18" y="4"/>
                    <a:pt x="18" y="4"/>
                    <a:pt x="18" y="4"/>
                  </a:cubicBezTo>
                  <a:cubicBezTo>
                    <a:pt x="16" y="4"/>
                    <a:pt x="15"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53"/>
            <p:cNvSpPr>
              <a:spLocks/>
            </p:cNvSpPr>
            <p:nvPr/>
          </p:nvSpPr>
          <p:spPr bwMode="auto">
            <a:xfrm>
              <a:off x="-2949575" y="1719263"/>
              <a:ext cx="574675" cy="544513"/>
            </a:xfrm>
            <a:custGeom>
              <a:avLst/>
              <a:gdLst>
                <a:gd name="T0" fmla="*/ 26 w 153"/>
                <a:gd name="T1" fmla="*/ 145 h 145"/>
                <a:gd name="T2" fmla="*/ 52 w 153"/>
                <a:gd name="T3" fmla="*/ 119 h 145"/>
                <a:gd name="T4" fmla="*/ 52 w 153"/>
                <a:gd name="T5" fmla="*/ 119 h 145"/>
                <a:gd name="T6" fmla="*/ 52 w 153"/>
                <a:gd name="T7" fmla="*/ 33 h 145"/>
                <a:gd name="T8" fmla="*/ 137 w 153"/>
                <a:gd name="T9" fmla="*/ 33 h 145"/>
                <a:gd name="T10" fmla="*/ 137 w 153"/>
                <a:gd name="T11" fmla="*/ 94 h 145"/>
                <a:gd name="T12" fmla="*/ 127 w 153"/>
                <a:gd name="T13" fmla="*/ 93 h 145"/>
                <a:gd name="T14" fmla="*/ 101 w 153"/>
                <a:gd name="T15" fmla="*/ 119 h 145"/>
                <a:gd name="T16" fmla="*/ 127 w 153"/>
                <a:gd name="T17" fmla="*/ 145 h 145"/>
                <a:gd name="T18" fmla="*/ 153 w 153"/>
                <a:gd name="T19" fmla="*/ 119 h 145"/>
                <a:gd name="T20" fmla="*/ 153 w 153"/>
                <a:gd name="T21" fmla="*/ 119 h 145"/>
                <a:gd name="T22" fmla="*/ 153 w 153"/>
                <a:gd name="T23" fmla="*/ 119 h 145"/>
                <a:gd name="T24" fmla="*/ 153 w 153"/>
                <a:gd name="T25" fmla="*/ 33 h 145"/>
                <a:gd name="T26" fmla="*/ 153 w 153"/>
                <a:gd name="T27" fmla="*/ 0 h 145"/>
                <a:gd name="T28" fmla="*/ 137 w 153"/>
                <a:gd name="T29" fmla="*/ 0 h 145"/>
                <a:gd name="T30" fmla="*/ 52 w 153"/>
                <a:gd name="T31" fmla="*/ 0 h 145"/>
                <a:gd name="T32" fmla="*/ 36 w 153"/>
                <a:gd name="T33" fmla="*/ 0 h 145"/>
                <a:gd name="T34" fmla="*/ 36 w 153"/>
                <a:gd name="T35" fmla="*/ 33 h 145"/>
                <a:gd name="T36" fmla="*/ 36 w 153"/>
                <a:gd name="T37" fmla="*/ 94 h 145"/>
                <a:gd name="T38" fmla="*/ 26 w 153"/>
                <a:gd name="T39" fmla="*/ 93 h 145"/>
                <a:gd name="T40" fmla="*/ 0 w 153"/>
                <a:gd name="T41" fmla="*/ 119 h 145"/>
                <a:gd name="T42" fmla="*/ 26 w 153"/>
                <a:gd name="T4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145">
                  <a:moveTo>
                    <a:pt x="26" y="145"/>
                  </a:moveTo>
                  <a:cubicBezTo>
                    <a:pt x="40" y="145"/>
                    <a:pt x="52" y="133"/>
                    <a:pt x="52" y="119"/>
                  </a:cubicBezTo>
                  <a:cubicBezTo>
                    <a:pt x="52" y="119"/>
                    <a:pt x="52" y="119"/>
                    <a:pt x="52" y="119"/>
                  </a:cubicBezTo>
                  <a:cubicBezTo>
                    <a:pt x="52" y="33"/>
                    <a:pt x="52" y="33"/>
                    <a:pt x="52" y="33"/>
                  </a:cubicBezTo>
                  <a:cubicBezTo>
                    <a:pt x="137" y="33"/>
                    <a:pt x="137" y="33"/>
                    <a:pt x="137" y="33"/>
                  </a:cubicBezTo>
                  <a:cubicBezTo>
                    <a:pt x="137" y="94"/>
                    <a:pt x="137" y="94"/>
                    <a:pt x="137" y="94"/>
                  </a:cubicBezTo>
                  <a:cubicBezTo>
                    <a:pt x="134" y="93"/>
                    <a:pt x="130" y="93"/>
                    <a:pt x="127" y="93"/>
                  </a:cubicBezTo>
                  <a:cubicBezTo>
                    <a:pt x="112" y="93"/>
                    <a:pt x="101" y="104"/>
                    <a:pt x="101" y="119"/>
                  </a:cubicBezTo>
                  <a:cubicBezTo>
                    <a:pt x="101" y="133"/>
                    <a:pt x="112" y="145"/>
                    <a:pt x="127" y="145"/>
                  </a:cubicBezTo>
                  <a:cubicBezTo>
                    <a:pt x="141" y="145"/>
                    <a:pt x="153" y="133"/>
                    <a:pt x="153" y="119"/>
                  </a:cubicBezTo>
                  <a:cubicBezTo>
                    <a:pt x="153" y="119"/>
                    <a:pt x="153" y="119"/>
                    <a:pt x="153" y="119"/>
                  </a:cubicBezTo>
                  <a:cubicBezTo>
                    <a:pt x="153" y="119"/>
                    <a:pt x="153" y="119"/>
                    <a:pt x="153" y="119"/>
                  </a:cubicBezTo>
                  <a:cubicBezTo>
                    <a:pt x="153" y="33"/>
                    <a:pt x="153" y="33"/>
                    <a:pt x="153" y="33"/>
                  </a:cubicBezTo>
                  <a:cubicBezTo>
                    <a:pt x="153" y="0"/>
                    <a:pt x="153" y="0"/>
                    <a:pt x="153" y="0"/>
                  </a:cubicBezTo>
                  <a:cubicBezTo>
                    <a:pt x="137" y="0"/>
                    <a:pt x="137" y="0"/>
                    <a:pt x="137" y="0"/>
                  </a:cubicBezTo>
                  <a:cubicBezTo>
                    <a:pt x="52" y="0"/>
                    <a:pt x="52" y="0"/>
                    <a:pt x="52" y="0"/>
                  </a:cubicBezTo>
                  <a:cubicBezTo>
                    <a:pt x="36" y="0"/>
                    <a:pt x="36" y="0"/>
                    <a:pt x="36" y="0"/>
                  </a:cubicBezTo>
                  <a:cubicBezTo>
                    <a:pt x="36" y="33"/>
                    <a:pt x="36" y="33"/>
                    <a:pt x="36" y="33"/>
                  </a:cubicBezTo>
                  <a:cubicBezTo>
                    <a:pt x="36" y="94"/>
                    <a:pt x="36" y="94"/>
                    <a:pt x="36" y="94"/>
                  </a:cubicBezTo>
                  <a:cubicBezTo>
                    <a:pt x="33" y="93"/>
                    <a:pt x="29" y="93"/>
                    <a:pt x="26" y="93"/>
                  </a:cubicBezTo>
                  <a:cubicBezTo>
                    <a:pt x="11" y="93"/>
                    <a:pt x="0" y="104"/>
                    <a:pt x="0" y="119"/>
                  </a:cubicBezTo>
                  <a:cubicBezTo>
                    <a:pt x="0" y="133"/>
                    <a:pt x="11" y="145"/>
                    <a:pt x="26"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54"/>
            <p:cNvSpPr>
              <a:spLocks/>
            </p:cNvSpPr>
            <p:nvPr/>
          </p:nvSpPr>
          <p:spPr bwMode="auto">
            <a:xfrm>
              <a:off x="-1382713" y="8283575"/>
              <a:ext cx="195263" cy="63500"/>
            </a:xfrm>
            <a:custGeom>
              <a:avLst/>
              <a:gdLst>
                <a:gd name="T0" fmla="*/ 3 w 123"/>
                <a:gd name="T1" fmla="*/ 0 h 40"/>
                <a:gd name="T2" fmla="*/ 0 w 123"/>
                <a:gd name="T3" fmla="*/ 40 h 40"/>
                <a:gd name="T4" fmla="*/ 123 w 123"/>
                <a:gd name="T5" fmla="*/ 40 h 40"/>
                <a:gd name="T6" fmla="*/ 121 w 123"/>
                <a:gd name="T7" fmla="*/ 0 h 40"/>
                <a:gd name="T8" fmla="*/ 3 w 123"/>
                <a:gd name="T9" fmla="*/ 0 h 40"/>
              </a:gdLst>
              <a:ahLst/>
              <a:cxnLst>
                <a:cxn ang="0">
                  <a:pos x="T0" y="T1"/>
                </a:cxn>
                <a:cxn ang="0">
                  <a:pos x="T2" y="T3"/>
                </a:cxn>
                <a:cxn ang="0">
                  <a:pos x="T4" y="T5"/>
                </a:cxn>
                <a:cxn ang="0">
                  <a:pos x="T6" y="T7"/>
                </a:cxn>
                <a:cxn ang="0">
                  <a:pos x="T8" y="T9"/>
                </a:cxn>
              </a:cxnLst>
              <a:rect l="0" t="0" r="r" b="b"/>
              <a:pathLst>
                <a:path w="123" h="40">
                  <a:moveTo>
                    <a:pt x="3" y="0"/>
                  </a:moveTo>
                  <a:lnTo>
                    <a:pt x="0" y="40"/>
                  </a:lnTo>
                  <a:lnTo>
                    <a:pt x="123" y="40"/>
                  </a:lnTo>
                  <a:lnTo>
                    <a:pt x="121"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55"/>
            <p:cNvSpPr>
              <a:spLocks noEditPoints="1"/>
            </p:cNvSpPr>
            <p:nvPr/>
          </p:nvSpPr>
          <p:spPr bwMode="auto">
            <a:xfrm>
              <a:off x="-1555750" y="7926388"/>
              <a:ext cx="546100" cy="338138"/>
            </a:xfrm>
            <a:custGeom>
              <a:avLst/>
              <a:gdLst>
                <a:gd name="T0" fmla="*/ 230 w 344"/>
                <a:gd name="T1" fmla="*/ 213 h 213"/>
                <a:gd name="T2" fmla="*/ 344 w 344"/>
                <a:gd name="T3" fmla="*/ 213 h 213"/>
                <a:gd name="T4" fmla="*/ 344 w 344"/>
                <a:gd name="T5" fmla="*/ 0 h 213"/>
                <a:gd name="T6" fmla="*/ 171 w 344"/>
                <a:gd name="T7" fmla="*/ 0 h 213"/>
                <a:gd name="T8" fmla="*/ 171 w 344"/>
                <a:gd name="T9" fmla="*/ 26 h 213"/>
                <a:gd name="T10" fmla="*/ 313 w 344"/>
                <a:gd name="T11" fmla="*/ 26 h 213"/>
                <a:gd name="T12" fmla="*/ 313 w 344"/>
                <a:gd name="T13" fmla="*/ 187 h 213"/>
                <a:gd name="T14" fmla="*/ 228 w 344"/>
                <a:gd name="T15" fmla="*/ 187 h 213"/>
                <a:gd name="T16" fmla="*/ 171 w 344"/>
                <a:gd name="T17" fmla="*/ 187 h 213"/>
                <a:gd name="T18" fmla="*/ 171 w 344"/>
                <a:gd name="T19" fmla="*/ 213 h 213"/>
                <a:gd name="T20" fmla="*/ 230 w 344"/>
                <a:gd name="T21" fmla="*/ 213 h 213"/>
                <a:gd name="T22" fmla="*/ 171 w 344"/>
                <a:gd name="T23" fmla="*/ 0 h 213"/>
                <a:gd name="T24" fmla="*/ 0 w 344"/>
                <a:gd name="T25" fmla="*/ 0 h 213"/>
                <a:gd name="T26" fmla="*/ 0 w 344"/>
                <a:gd name="T27" fmla="*/ 213 h 213"/>
                <a:gd name="T28" fmla="*/ 112 w 344"/>
                <a:gd name="T29" fmla="*/ 213 h 213"/>
                <a:gd name="T30" fmla="*/ 171 w 344"/>
                <a:gd name="T31" fmla="*/ 213 h 213"/>
                <a:gd name="T32" fmla="*/ 171 w 344"/>
                <a:gd name="T33" fmla="*/ 187 h 213"/>
                <a:gd name="T34" fmla="*/ 114 w 344"/>
                <a:gd name="T35" fmla="*/ 187 h 213"/>
                <a:gd name="T36" fmla="*/ 31 w 344"/>
                <a:gd name="T37" fmla="*/ 187 h 213"/>
                <a:gd name="T38" fmla="*/ 31 w 344"/>
                <a:gd name="T39" fmla="*/ 187 h 213"/>
                <a:gd name="T40" fmla="*/ 31 w 344"/>
                <a:gd name="T41" fmla="*/ 26 h 213"/>
                <a:gd name="T42" fmla="*/ 171 w 344"/>
                <a:gd name="T43" fmla="*/ 26 h 213"/>
                <a:gd name="T44" fmla="*/ 171 w 344"/>
                <a:gd name="T4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213">
                  <a:moveTo>
                    <a:pt x="230" y="213"/>
                  </a:moveTo>
                  <a:lnTo>
                    <a:pt x="344" y="213"/>
                  </a:lnTo>
                  <a:lnTo>
                    <a:pt x="344" y="0"/>
                  </a:lnTo>
                  <a:lnTo>
                    <a:pt x="171" y="0"/>
                  </a:lnTo>
                  <a:lnTo>
                    <a:pt x="171" y="26"/>
                  </a:lnTo>
                  <a:lnTo>
                    <a:pt x="313" y="26"/>
                  </a:lnTo>
                  <a:lnTo>
                    <a:pt x="313" y="187"/>
                  </a:lnTo>
                  <a:lnTo>
                    <a:pt x="228" y="187"/>
                  </a:lnTo>
                  <a:lnTo>
                    <a:pt x="171" y="187"/>
                  </a:lnTo>
                  <a:lnTo>
                    <a:pt x="171" y="213"/>
                  </a:lnTo>
                  <a:lnTo>
                    <a:pt x="230" y="213"/>
                  </a:lnTo>
                  <a:close/>
                  <a:moveTo>
                    <a:pt x="171" y="0"/>
                  </a:moveTo>
                  <a:lnTo>
                    <a:pt x="0" y="0"/>
                  </a:lnTo>
                  <a:lnTo>
                    <a:pt x="0" y="213"/>
                  </a:lnTo>
                  <a:lnTo>
                    <a:pt x="112" y="213"/>
                  </a:lnTo>
                  <a:lnTo>
                    <a:pt x="171" y="213"/>
                  </a:lnTo>
                  <a:lnTo>
                    <a:pt x="171" y="187"/>
                  </a:lnTo>
                  <a:lnTo>
                    <a:pt x="114" y="187"/>
                  </a:lnTo>
                  <a:lnTo>
                    <a:pt x="31" y="187"/>
                  </a:lnTo>
                  <a:lnTo>
                    <a:pt x="31" y="187"/>
                  </a:lnTo>
                  <a:lnTo>
                    <a:pt x="31" y="26"/>
                  </a:lnTo>
                  <a:lnTo>
                    <a:pt x="171" y="26"/>
                  </a:lnTo>
                  <a:lnTo>
                    <a:pt x="1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56"/>
            <p:cNvSpPr>
              <a:spLocks/>
            </p:cNvSpPr>
            <p:nvPr/>
          </p:nvSpPr>
          <p:spPr bwMode="auto">
            <a:xfrm>
              <a:off x="-1419225" y="8366125"/>
              <a:ext cx="269875" cy="25400"/>
            </a:xfrm>
            <a:custGeom>
              <a:avLst/>
              <a:gdLst>
                <a:gd name="T0" fmla="*/ 0 w 170"/>
                <a:gd name="T1" fmla="*/ 0 h 16"/>
                <a:gd name="T2" fmla="*/ 0 w 170"/>
                <a:gd name="T3" fmla="*/ 16 h 16"/>
                <a:gd name="T4" fmla="*/ 170 w 170"/>
                <a:gd name="T5" fmla="*/ 16 h 16"/>
                <a:gd name="T6" fmla="*/ 170 w 170"/>
                <a:gd name="T7" fmla="*/ 0 h 16"/>
                <a:gd name="T8" fmla="*/ 146 w 170"/>
                <a:gd name="T9" fmla="*/ 0 h 16"/>
                <a:gd name="T10" fmla="*/ 23 w 170"/>
                <a:gd name="T11" fmla="*/ 0 h 16"/>
                <a:gd name="T12" fmla="*/ 0 w 17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0" h="16">
                  <a:moveTo>
                    <a:pt x="0" y="0"/>
                  </a:moveTo>
                  <a:lnTo>
                    <a:pt x="0" y="16"/>
                  </a:lnTo>
                  <a:lnTo>
                    <a:pt x="170" y="16"/>
                  </a:lnTo>
                  <a:lnTo>
                    <a:pt x="170" y="0"/>
                  </a:lnTo>
                  <a:lnTo>
                    <a:pt x="146" y="0"/>
                  </a:lnTo>
                  <a:lnTo>
                    <a:pt x="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57"/>
            <p:cNvSpPr>
              <a:spLocks noEditPoints="1"/>
            </p:cNvSpPr>
            <p:nvPr/>
          </p:nvSpPr>
          <p:spPr bwMode="auto">
            <a:xfrm>
              <a:off x="-4494213" y="8478838"/>
              <a:ext cx="233363" cy="520700"/>
            </a:xfrm>
            <a:custGeom>
              <a:avLst/>
              <a:gdLst>
                <a:gd name="T0" fmla="*/ 31 w 62"/>
                <a:gd name="T1" fmla="*/ 120 h 139"/>
                <a:gd name="T2" fmla="*/ 31 w 62"/>
                <a:gd name="T3" fmla="*/ 120 h 139"/>
                <a:gd name="T4" fmla="*/ 60 w 62"/>
                <a:gd name="T5" fmla="*/ 135 h 139"/>
                <a:gd name="T6" fmla="*/ 61 w 62"/>
                <a:gd name="T7" fmla="*/ 135 h 139"/>
                <a:gd name="T8" fmla="*/ 61 w 62"/>
                <a:gd name="T9" fmla="*/ 36 h 139"/>
                <a:gd name="T10" fmla="*/ 60 w 62"/>
                <a:gd name="T11" fmla="*/ 22 h 139"/>
                <a:gd name="T12" fmla="*/ 52 w 62"/>
                <a:gd name="T13" fmla="*/ 12 h 139"/>
                <a:gd name="T14" fmla="*/ 52 w 62"/>
                <a:gd name="T15" fmla="*/ 4 h 139"/>
                <a:gd name="T16" fmla="*/ 52 w 62"/>
                <a:gd name="T17" fmla="*/ 0 h 139"/>
                <a:gd name="T18" fmla="*/ 48 w 62"/>
                <a:gd name="T19" fmla="*/ 0 h 139"/>
                <a:gd name="T20" fmla="*/ 31 w 62"/>
                <a:gd name="T21" fmla="*/ 0 h 139"/>
                <a:gd name="T22" fmla="*/ 31 w 62"/>
                <a:gd name="T23" fmla="*/ 4 h 139"/>
                <a:gd name="T24" fmla="*/ 48 w 62"/>
                <a:gd name="T25" fmla="*/ 4 h 139"/>
                <a:gd name="T26" fmla="*/ 48 w 62"/>
                <a:gd name="T27" fmla="*/ 10 h 139"/>
                <a:gd name="T28" fmla="*/ 48 w 62"/>
                <a:gd name="T29" fmla="*/ 58 h 139"/>
                <a:gd name="T30" fmla="*/ 31 w 62"/>
                <a:gd name="T31" fmla="*/ 40 h 139"/>
                <a:gd name="T32" fmla="*/ 31 w 62"/>
                <a:gd name="T33" fmla="*/ 41 h 139"/>
                <a:gd name="T34" fmla="*/ 31 w 62"/>
                <a:gd name="T35" fmla="*/ 120 h 139"/>
                <a:gd name="T36" fmla="*/ 1 w 62"/>
                <a:gd name="T37" fmla="*/ 135 h 139"/>
                <a:gd name="T38" fmla="*/ 31 w 62"/>
                <a:gd name="T39" fmla="*/ 120 h 139"/>
                <a:gd name="T40" fmla="*/ 31 w 62"/>
                <a:gd name="T41" fmla="*/ 41 h 139"/>
                <a:gd name="T42" fmla="*/ 13 w 62"/>
                <a:gd name="T43" fmla="*/ 58 h 139"/>
                <a:gd name="T44" fmla="*/ 13 w 62"/>
                <a:gd name="T45" fmla="*/ 10 h 139"/>
                <a:gd name="T46" fmla="*/ 13 w 62"/>
                <a:gd name="T47" fmla="*/ 10 h 139"/>
                <a:gd name="T48" fmla="*/ 13 w 62"/>
                <a:gd name="T49" fmla="*/ 10 h 139"/>
                <a:gd name="T50" fmla="*/ 13 w 62"/>
                <a:gd name="T51" fmla="*/ 4 h 139"/>
                <a:gd name="T52" fmla="*/ 31 w 62"/>
                <a:gd name="T53" fmla="*/ 4 h 139"/>
                <a:gd name="T54" fmla="*/ 31 w 62"/>
                <a:gd name="T55" fmla="*/ 0 h 139"/>
                <a:gd name="T56" fmla="*/ 13 w 62"/>
                <a:gd name="T57" fmla="*/ 0 h 139"/>
                <a:gd name="T58" fmla="*/ 9 w 62"/>
                <a:gd name="T59" fmla="*/ 0 h 139"/>
                <a:gd name="T60" fmla="*/ 9 w 62"/>
                <a:gd name="T61" fmla="*/ 4 h 139"/>
                <a:gd name="T62" fmla="*/ 9 w 62"/>
                <a:gd name="T63" fmla="*/ 12 h 139"/>
                <a:gd name="T64" fmla="*/ 1 w 62"/>
                <a:gd name="T65" fmla="*/ 22 h 139"/>
                <a:gd name="T66" fmla="*/ 0 w 62"/>
                <a:gd name="T67" fmla="*/ 36 h 139"/>
                <a:gd name="T68" fmla="*/ 0 w 62"/>
                <a:gd name="T69" fmla="*/ 135 h 139"/>
                <a:gd name="T70" fmla="*/ 1 w 62"/>
                <a:gd name="T7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139">
                  <a:moveTo>
                    <a:pt x="31" y="120"/>
                  </a:moveTo>
                  <a:cubicBezTo>
                    <a:pt x="31" y="120"/>
                    <a:pt x="31" y="120"/>
                    <a:pt x="31" y="120"/>
                  </a:cubicBezTo>
                  <a:cubicBezTo>
                    <a:pt x="45" y="120"/>
                    <a:pt x="57" y="123"/>
                    <a:pt x="60" y="135"/>
                  </a:cubicBezTo>
                  <a:cubicBezTo>
                    <a:pt x="62" y="139"/>
                    <a:pt x="61" y="139"/>
                    <a:pt x="61" y="135"/>
                  </a:cubicBezTo>
                  <a:cubicBezTo>
                    <a:pt x="61" y="114"/>
                    <a:pt x="61" y="57"/>
                    <a:pt x="61" y="36"/>
                  </a:cubicBezTo>
                  <a:cubicBezTo>
                    <a:pt x="61" y="32"/>
                    <a:pt x="62" y="26"/>
                    <a:pt x="60" y="22"/>
                  </a:cubicBezTo>
                  <a:cubicBezTo>
                    <a:pt x="59" y="17"/>
                    <a:pt x="56" y="14"/>
                    <a:pt x="52" y="12"/>
                  </a:cubicBezTo>
                  <a:cubicBezTo>
                    <a:pt x="52" y="4"/>
                    <a:pt x="52" y="4"/>
                    <a:pt x="52" y="4"/>
                  </a:cubicBezTo>
                  <a:cubicBezTo>
                    <a:pt x="52" y="0"/>
                    <a:pt x="52" y="0"/>
                    <a:pt x="52" y="0"/>
                  </a:cubicBezTo>
                  <a:cubicBezTo>
                    <a:pt x="48" y="0"/>
                    <a:pt x="48" y="0"/>
                    <a:pt x="48" y="0"/>
                  </a:cubicBezTo>
                  <a:cubicBezTo>
                    <a:pt x="31" y="0"/>
                    <a:pt x="31" y="0"/>
                    <a:pt x="31" y="0"/>
                  </a:cubicBezTo>
                  <a:cubicBezTo>
                    <a:pt x="31" y="4"/>
                    <a:pt x="31" y="4"/>
                    <a:pt x="31" y="4"/>
                  </a:cubicBezTo>
                  <a:cubicBezTo>
                    <a:pt x="48" y="4"/>
                    <a:pt x="48" y="4"/>
                    <a:pt x="48" y="4"/>
                  </a:cubicBezTo>
                  <a:cubicBezTo>
                    <a:pt x="48" y="10"/>
                    <a:pt x="48" y="10"/>
                    <a:pt x="48" y="10"/>
                  </a:cubicBezTo>
                  <a:cubicBezTo>
                    <a:pt x="48" y="58"/>
                    <a:pt x="48" y="58"/>
                    <a:pt x="48" y="58"/>
                  </a:cubicBezTo>
                  <a:cubicBezTo>
                    <a:pt x="31" y="40"/>
                    <a:pt x="31" y="40"/>
                    <a:pt x="31" y="40"/>
                  </a:cubicBezTo>
                  <a:cubicBezTo>
                    <a:pt x="31" y="41"/>
                    <a:pt x="31" y="41"/>
                    <a:pt x="31" y="41"/>
                  </a:cubicBezTo>
                  <a:lnTo>
                    <a:pt x="31" y="120"/>
                  </a:lnTo>
                  <a:close/>
                  <a:moveTo>
                    <a:pt x="1" y="135"/>
                  </a:moveTo>
                  <a:cubicBezTo>
                    <a:pt x="4" y="123"/>
                    <a:pt x="16" y="120"/>
                    <a:pt x="31" y="120"/>
                  </a:cubicBezTo>
                  <a:cubicBezTo>
                    <a:pt x="31" y="41"/>
                    <a:pt x="31" y="41"/>
                    <a:pt x="31" y="41"/>
                  </a:cubicBezTo>
                  <a:cubicBezTo>
                    <a:pt x="13" y="58"/>
                    <a:pt x="13" y="58"/>
                    <a:pt x="13" y="58"/>
                  </a:cubicBezTo>
                  <a:cubicBezTo>
                    <a:pt x="13" y="10"/>
                    <a:pt x="13" y="10"/>
                    <a:pt x="13" y="10"/>
                  </a:cubicBezTo>
                  <a:cubicBezTo>
                    <a:pt x="13" y="10"/>
                    <a:pt x="13" y="10"/>
                    <a:pt x="13" y="10"/>
                  </a:cubicBezTo>
                  <a:cubicBezTo>
                    <a:pt x="13" y="10"/>
                    <a:pt x="13" y="10"/>
                    <a:pt x="13" y="10"/>
                  </a:cubicBezTo>
                  <a:cubicBezTo>
                    <a:pt x="13" y="4"/>
                    <a:pt x="13" y="4"/>
                    <a:pt x="13" y="4"/>
                  </a:cubicBezTo>
                  <a:cubicBezTo>
                    <a:pt x="31" y="4"/>
                    <a:pt x="31" y="4"/>
                    <a:pt x="31" y="4"/>
                  </a:cubicBezTo>
                  <a:cubicBezTo>
                    <a:pt x="31" y="0"/>
                    <a:pt x="31" y="0"/>
                    <a:pt x="31" y="0"/>
                  </a:cubicBezTo>
                  <a:cubicBezTo>
                    <a:pt x="13" y="0"/>
                    <a:pt x="13" y="0"/>
                    <a:pt x="13" y="0"/>
                  </a:cubicBezTo>
                  <a:cubicBezTo>
                    <a:pt x="9" y="0"/>
                    <a:pt x="9" y="0"/>
                    <a:pt x="9" y="0"/>
                  </a:cubicBezTo>
                  <a:cubicBezTo>
                    <a:pt x="9" y="4"/>
                    <a:pt x="9" y="4"/>
                    <a:pt x="9" y="4"/>
                  </a:cubicBezTo>
                  <a:cubicBezTo>
                    <a:pt x="9" y="12"/>
                    <a:pt x="9" y="12"/>
                    <a:pt x="9" y="12"/>
                  </a:cubicBezTo>
                  <a:cubicBezTo>
                    <a:pt x="5" y="14"/>
                    <a:pt x="2" y="17"/>
                    <a:pt x="1" y="22"/>
                  </a:cubicBezTo>
                  <a:cubicBezTo>
                    <a:pt x="0" y="26"/>
                    <a:pt x="0" y="32"/>
                    <a:pt x="0" y="36"/>
                  </a:cubicBezTo>
                  <a:cubicBezTo>
                    <a:pt x="0" y="57"/>
                    <a:pt x="0" y="114"/>
                    <a:pt x="0" y="135"/>
                  </a:cubicBezTo>
                  <a:cubicBezTo>
                    <a:pt x="0" y="139"/>
                    <a:pt x="0" y="139"/>
                    <a:pt x="1"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58"/>
            <p:cNvSpPr>
              <a:spLocks/>
            </p:cNvSpPr>
            <p:nvPr/>
          </p:nvSpPr>
          <p:spPr bwMode="auto">
            <a:xfrm>
              <a:off x="-4249738" y="8509000"/>
              <a:ext cx="236538" cy="490538"/>
            </a:xfrm>
            <a:custGeom>
              <a:avLst/>
              <a:gdLst>
                <a:gd name="T0" fmla="*/ 2 w 63"/>
                <a:gd name="T1" fmla="*/ 127 h 131"/>
                <a:gd name="T2" fmla="*/ 32 w 63"/>
                <a:gd name="T3" fmla="*/ 112 h 131"/>
                <a:gd name="T4" fmla="*/ 61 w 63"/>
                <a:gd name="T5" fmla="*/ 127 h 131"/>
                <a:gd name="T6" fmla="*/ 62 w 63"/>
                <a:gd name="T7" fmla="*/ 127 h 131"/>
                <a:gd name="T8" fmla="*/ 62 w 63"/>
                <a:gd name="T9" fmla="*/ 28 h 131"/>
                <a:gd name="T10" fmla="*/ 61 w 63"/>
                <a:gd name="T11" fmla="*/ 14 h 131"/>
                <a:gd name="T12" fmla="*/ 32 w 63"/>
                <a:gd name="T13" fmla="*/ 0 h 131"/>
                <a:gd name="T14" fmla="*/ 2 w 63"/>
                <a:gd name="T15" fmla="*/ 14 h 131"/>
                <a:gd name="T16" fmla="*/ 1 w 63"/>
                <a:gd name="T17" fmla="*/ 28 h 131"/>
                <a:gd name="T18" fmla="*/ 1 w 63"/>
                <a:gd name="T19" fmla="*/ 127 h 131"/>
                <a:gd name="T20" fmla="*/ 2 w 63"/>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31">
                  <a:moveTo>
                    <a:pt x="2" y="127"/>
                  </a:moveTo>
                  <a:cubicBezTo>
                    <a:pt x="5" y="115"/>
                    <a:pt x="17" y="112"/>
                    <a:pt x="32" y="112"/>
                  </a:cubicBezTo>
                  <a:cubicBezTo>
                    <a:pt x="46" y="112"/>
                    <a:pt x="58" y="115"/>
                    <a:pt x="61" y="127"/>
                  </a:cubicBezTo>
                  <a:cubicBezTo>
                    <a:pt x="63" y="131"/>
                    <a:pt x="62" y="131"/>
                    <a:pt x="62" y="127"/>
                  </a:cubicBezTo>
                  <a:cubicBezTo>
                    <a:pt x="62" y="106"/>
                    <a:pt x="62" y="49"/>
                    <a:pt x="62" y="28"/>
                  </a:cubicBezTo>
                  <a:cubicBezTo>
                    <a:pt x="62" y="24"/>
                    <a:pt x="62" y="18"/>
                    <a:pt x="61" y="14"/>
                  </a:cubicBezTo>
                  <a:cubicBezTo>
                    <a:pt x="57" y="3"/>
                    <a:pt x="46" y="0"/>
                    <a:pt x="32" y="0"/>
                  </a:cubicBezTo>
                  <a:cubicBezTo>
                    <a:pt x="17" y="0"/>
                    <a:pt x="6" y="3"/>
                    <a:pt x="2" y="14"/>
                  </a:cubicBezTo>
                  <a:cubicBezTo>
                    <a:pt x="1" y="18"/>
                    <a:pt x="1" y="24"/>
                    <a:pt x="1" y="28"/>
                  </a:cubicBezTo>
                  <a:cubicBezTo>
                    <a:pt x="1" y="49"/>
                    <a:pt x="1" y="106"/>
                    <a:pt x="1" y="127"/>
                  </a:cubicBezTo>
                  <a:cubicBezTo>
                    <a:pt x="1" y="131"/>
                    <a:pt x="0" y="131"/>
                    <a:pt x="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59"/>
            <p:cNvSpPr>
              <a:spLocks noEditPoints="1"/>
            </p:cNvSpPr>
            <p:nvPr/>
          </p:nvSpPr>
          <p:spPr bwMode="auto">
            <a:xfrm>
              <a:off x="-1698625" y="3784600"/>
              <a:ext cx="444500" cy="447675"/>
            </a:xfrm>
            <a:custGeom>
              <a:avLst/>
              <a:gdLst>
                <a:gd name="T0" fmla="*/ 59 w 118"/>
                <a:gd name="T1" fmla="*/ 119 h 119"/>
                <a:gd name="T2" fmla="*/ 68 w 118"/>
                <a:gd name="T3" fmla="*/ 119 h 119"/>
                <a:gd name="T4" fmla="*/ 68 w 118"/>
                <a:gd name="T5" fmla="*/ 110 h 119"/>
                <a:gd name="T6" fmla="*/ 88 w 118"/>
                <a:gd name="T7" fmla="*/ 102 h 119"/>
                <a:gd name="T8" fmla="*/ 94 w 118"/>
                <a:gd name="T9" fmla="*/ 108 h 119"/>
                <a:gd name="T10" fmla="*/ 108 w 118"/>
                <a:gd name="T11" fmla="*/ 95 h 119"/>
                <a:gd name="T12" fmla="*/ 101 w 118"/>
                <a:gd name="T13" fmla="*/ 89 h 119"/>
                <a:gd name="T14" fmla="*/ 109 w 118"/>
                <a:gd name="T15" fmla="*/ 69 h 119"/>
                <a:gd name="T16" fmla="*/ 118 w 118"/>
                <a:gd name="T17" fmla="*/ 69 h 119"/>
                <a:gd name="T18" fmla="*/ 118 w 118"/>
                <a:gd name="T19" fmla="*/ 50 h 119"/>
                <a:gd name="T20" fmla="*/ 109 w 118"/>
                <a:gd name="T21" fmla="*/ 50 h 119"/>
                <a:gd name="T22" fmla="*/ 101 w 118"/>
                <a:gd name="T23" fmla="*/ 31 h 119"/>
                <a:gd name="T24" fmla="*/ 108 w 118"/>
                <a:gd name="T25" fmla="*/ 24 h 119"/>
                <a:gd name="T26" fmla="*/ 94 w 118"/>
                <a:gd name="T27" fmla="*/ 11 h 119"/>
                <a:gd name="T28" fmla="*/ 88 w 118"/>
                <a:gd name="T29" fmla="*/ 17 h 119"/>
                <a:gd name="T30" fmla="*/ 68 w 118"/>
                <a:gd name="T31" fmla="*/ 9 h 119"/>
                <a:gd name="T32" fmla="*/ 68 w 118"/>
                <a:gd name="T33" fmla="*/ 0 h 119"/>
                <a:gd name="T34" fmla="*/ 59 w 118"/>
                <a:gd name="T35" fmla="*/ 0 h 119"/>
                <a:gd name="T36" fmla="*/ 59 w 118"/>
                <a:gd name="T37" fmla="*/ 22 h 119"/>
                <a:gd name="T38" fmla="*/ 97 w 118"/>
                <a:gd name="T39" fmla="*/ 60 h 119"/>
                <a:gd name="T40" fmla="*/ 59 w 118"/>
                <a:gd name="T41" fmla="*/ 97 h 119"/>
                <a:gd name="T42" fmla="*/ 59 w 118"/>
                <a:gd name="T43" fmla="*/ 119 h 119"/>
                <a:gd name="T44" fmla="*/ 17 w 118"/>
                <a:gd name="T45" fmla="*/ 89 h 119"/>
                <a:gd name="T46" fmla="*/ 11 w 118"/>
                <a:gd name="T47" fmla="*/ 95 h 119"/>
                <a:gd name="T48" fmla="*/ 24 w 118"/>
                <a:gd name="T49" fmla="*/ 108 h 119"/>
                <a:gd name="T50" fmla="*/ 30 w 118"/>
                <a:gd name="T51" fmla="*/ 102 h 119"/>
                <a:gd name="T52" fmla="*/ 50 w 118"/>
                <a:gd name="T53" fmla="*/ 110 h 119"/>
                <a:gd name="T54" fmla="*/ 50 w 118"/>
                <a:gd name="T55" fmla="*/ 119 h 119"/>
                <a:gd name="T56" fmla="*/ 59 w 118"/>
                <a:gd name="T57" fmla="*/ 119 h 119"/>
                <a:gd name="T58" fmla="*/ 59 w 118"/>
                <a:gd name="T59" fmla="*/ 97 h 119"/>
                <a:gd name="T60" fmla="*/ 59 w 118"/>
                <a:gd name="T61" fmla="*/ 97 h 119"/>
                <a:gd name="T62" fmla="*/ 21 w 118"/>
                <a:gd name="T63" fmla="*/ 60 h 119"/>
                <a:gd name="T64" fmla="*/ 59 w 118"/>
                <a:gd name="T65" fmla="*/ 22 h 119"/>
                <a:gd name="T66" fmla="*/ 59 w 118"/>
                <a:gd name="T67" fmla="*/ 22 h 119"/>
                <a:gd name="T68" fmla="*/ 59 w 118"/>
                <a:gd name="T69" fmla="*/ 22 h 119"/>
                <a:gd name="T70" fmla="*/ 59 w 118"/>
                <a:gd name="T71" fmla="*/ 0 h 119"/>
                <a:gd name="T72" fmla="*/ 50 w 118"/>
                <a:gd name="T73" fmla="*/ 0 h 119"/>
                <a:gd name="T74" fmla="*/ 50 w 118"/>
                <a:gd name="T75" fmla="*/ 9 h 119"/>
                <a:gd name="T76" fmla="*/ 30 w 118"/>
                <a:gd name="T77" fmla="*/ 17 h 119"/>
                <a:gd name="T78" fmla="*/ 24 w 118"/>
                <a:gd name="T79" fmla="*/ 11 h 119"/>
                <a:gd name="T80" fmla="*/ 11 w 118"/>
                <a:gd name="T81" fmla="*/ 24 h 119"/>
                <a:gd name="T82" fmla="*/ 17 w 118"/>
                <a:gd name="T83" fmla="*/ 31 h 119"/>
                <a:gd name="T84" fmla="*/ 9 w 118"/>
                <a:gd name="T85" fmla="*/ 50 h 119"/>
                <a:gd name="T86" fmla="*/ 0 w 118"/>
                <a:gd name="T87" fmla="*/ 50 h 119"/>
                <a:gd name="T88" fmla="*/ 0 w 118"/>
                <a:gd name="T89" fmla="*/ 69 h 119"/>
                <a:gd name="T90" fmla="*/ 9 w 118"/>
                <a:gd name="T91" fmla="*/ 69 h 119"/>
                <a:gd name="T92" fmla="*/ 17 w 118"/>
                <a:gd name="T93"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119">
                  <a:moveTo>
                    <a:pt x="59" y="119"/>
                  </a:moveTo>
                  <a:cubicBezTo>
                    <a:pt x="68" y="119"/>
                    <a:pt x="68" y="119"/>
                    <a:pt x="68" y="119"/>
                  </a:cubicBezTo>
                  <a:cubicBezTo>
                    <a:pt x="68" y="110"/>
                    <a:pt x="68" y="110"/>
                    <a:pt x="68" y="110"/>
                  </a:cubicBezTo>
                  <a:cubicBezTo>
                    <a:pt x="76" y="109"/>
                    <a:pt x="82" y="106"/>
                    <a:pt x="88" y="102"/>
                  </a:cubicBezTo>
                  <a:cubicBezTo>
                    <a:pt x="94" y="108"/>
                    <a:pt x="94" y="108"/>
                    <a:pt x="94" y="108"/>
                  </a:cubicBezTo>
                  <a:cubicBezTo>
                    <a:pt x="108" y="95"/>
                    <a:pt x="108" y="95"/>
                    <a:pt x="108" y="95"/>
                  </a:cubicBezTo>
                  <a:cubicBezTo>
                    <a:pt x="101" y="89"/>
                    <a:pt x="101" y="89"/>
                    <a:pt x="101" y="89"/>
                  </a:cubicBezTo>
                  <a:cubicBezTo>
                    <a:pt x="105" y="83"/>
                    <a:pt x="108" y="76"/>
                    <a:pt x="109" y="69"/>
                  </a:cubicBezTo>
                  <a:cubicBezTo>
                    <a:pt x="118" y="69"/>
                    <a:pt x="118" y="69"/>
                    <a:pt x="118" y="69"/>
                  </a:cubicBezTo>
                  <a:cubicBezTo>
                    <a:pt x="118" y="50"/>
                    <a:pt x="118" y="50"/>
                    <a:pt x="118" y="50"/>
                  </a:cubicBezTo>
                  <a:cubicBezTo>
                    <a:pt x="109" y="50"/>
                    <a:pt x="109" y="50"/>
                    <a:pt x="109" y="50"/>
                  </a:cubicBezTo>
                  <a:cubicBezTo>
                    <a:pt x="108" y="43"/>
                    <a:pt x="105" y="36"/>
                    <a:pt x="101" y="31"/>
                  </a:cubicBezTo>
                  <a:cubicBezTo>
                    <a:pt x="108" y="24"/>
                    <a:pt x="108" y="24"/>
                    <a:pt x="108" y="24"/>
                  </a:cubicBezTo>
                  <a:cubicBezTo>
                    <a:pt x="94" y="11"/>
                    <a:pt x="94" y="11"/>
                    <a:pt x="94" y="11"/>
                  </a:cubicBezTo>
                  <a:cubicBezTo>
                    <a:pt x="88" y="17"/>
                    <a:pt x="88" y="17"/>
                    <a:pt x="88" y="17"/>
                  </a:cubicBezTo>
                  <a:cubicBezTo>
                    <a:pt x="82" y="13"/>
                    <a:pt x="76" y="11"/>
                    <a:pt x="68" y="9"/>
                  </a:cubicBezTo>
                  <a:cubicBezTo>
                    <a:pt x="68" y="0"/>
                    <a:pt x="68" y="0"/>
                    <a:pt x="68" y="0"/>
                  </a:cubicBezTo>
                  <a:cubicBezTo>
                    <a:pt x="59" y="0"/>
                    <a:pt x="59" y="0"/>
                    <a:pt x="59" y="0"/>
                  </a:cubicBezTo>
                  <a:cubicBezTo>
                    <a:pt x="59" y="22"/>
                    <a:pt x="59" y="22"/>
                    <a:pt x="59" y="22"/>
                  </a:cubicBezTo>
                  <a:cubicBezTo>
                    <a:pt x="80" y="22"/>
                    <a:pt x="97" y="39"/>
                    <a:pt x="97" y="60"/>
                  </a:cubicBezTo>
                  <a:cubicBezTo>
                    <a:pt x="97" y="81"/>
                    <a:pt x="80" y="97"/>
                    <a:pt x="59" y="97"/>
                  </a:cubicBezTo>
                  <a:lnTo>
                    <a:pt x="59" y="119"/>
                  </a:lnTo>
                  <a:close/>
                  <a:moveTo>
                    <a:pt x="17" y="89"/>
                  </a:moveTo>
                  <a:cubicBezTo>
                    <a:pt x="11" y="95"/>
                    <a:pt x="11" y="95"/>
                    <a:pt x="11" y="95"/>
                  </a:cubicBezTo>
                  <a:cubicBezTo>
                    <a:pt x="24" y="108"/>
                    <a:pt x="24" y="108"/>
                    <a:pt x="24" y="108"/>
                  </a:cubicBezTo>
                  <a:cubicBezTo>
                    <a:pt x="30" y="102"/>
                    <a:pt x="30" y="102"/>
                    <a:pt x="30" y="102"/>
                  </a:cubicBezTo>
                  <a:cubicBezTo>
                    <a:pt x="36" y="106"/>
                    <a:pt x="42" y="109"/>
                    <a:pt x="50" y="110"/>
                  </a:cubicBezTo>
                  <a:cubicBezTo>
                    <a:pt x="50" y="119"/>
                    <a:pt x="50" y="119"/>
                    <a:pt x="50" y="119"/>
                  </a:cubicBezTo>
                  <a:cubicBezTo>
                    <a:pt x="59" y="119"/>
                    <a:pt x="59" y="119"/>
                    <a:pt x="59" y="119"/>
                  </a:cubicBezTo>
                  <a:cubicBezTo>
                    <a:pt x="59" y="97"/>
                    <a:pt x="59" y="97"/>
                    <a:pt x="59" y="97"/>
                  </a:cubicBezTo>
                  <a:cubicBezTo>
                    <a:pt x="59" y="97"/>
                    <a:pt x="59" y="97"/>
                    <a:pt x="59" y="97"/>
                  </a:cubicBezTo>
                  <a:cubicBezTo>
                    <a:pt x="38" y="97"/>
                    <a:pt x="21" y="81"/>
                    <a:pt x="21" y="60"/>
                  </a:cubicBezTo>
                  <a:cubicBezTo>
                    <a:pt x="21" y="39"/>
                    <a:pt x="38" y="22"/>
                    <a:pt x="59" y="22"/>
                  </a:cubicBezTo>
                  <a:cubicBezTo>
                    <a:pt x="59" y="22"/>
                    <a:pt x="59" y="22"/>
                    <a:pt x="59" y="22"/>
                  </a:cubicBezTo>
                  <a:cubicBezTo>
                    <a:pt x="59" y="22"/>
                    <a:pt x="59" y="22"/>
                    <a:pt x="59" y="22"/>
                  </a:cubicBezTo>
                  <a:cubicBezTo>
                    <a:pt x="59" y="0"/>
                    <a:pt x="59" y="0"/>
                    <a:pt x="59" y="0"/>
                  </a:cubicBezTo>
                  <a:cubicBezTo>
                    <a:pt x="50" y="0"/>
                    <a:pt x="50" y="0"/>
                    <a:pt x="50" y="0"/>
                  </a:cubicBezTo>
                  <a:cubicBezTo>
                    <a:pt x="50" y="9"/>
                    <a:pt x="50" y="9"/>
                    <a:pt x="50" y="9"/>
                  </a:cubicBezTo>
                  <a:cubicBezTo>
                    <a:pt x="42" y="11"/>
                    <a:pt x="36" y="13"/>
                    <a:pt x="30" y="17"/>
                  </a:cubicBezTo>
                  <a:cubicBezTo>
                    <a:pt x="24" y="11"/>
                    <a:pt x="24" y="11"/>
                    <a:pt x="24" y="11"/>
                  </a:cubicBezTo>
                  <a:cubicBezTo>
                    <a:pt x="11" y="24"/>
                    <a:pt x="11" y="24"/>
                    <a:pt x="11" y="24"/>
                  </a:cubicBezTo>
                  <a:cubicBezTo>
                    <a:pt x="17" y="31"/>
                    <a:pt x="17" y="31"/>
                    <a:pt x="17" y="31"/>
                  </a:cubicBezTo>
                  <a:cubicBezTo>
                    <a:pt x="13" y="36"/>
                    <a:pt x="10" y="43"/>
                    <a:pt x="9" y="50"/>
                  </a:cubicBezTo>
                  <a:cubicBezTo>
                    <a:pt x="0" y="50"/>
                    <a:pt x="0" y="50"/>
                    <a:pt x="0" y="50"/>
                  </a:cubicBezTo>
                  <a:cubicBezTo>
                    <a:pt x="0" y="69"/>
                    <a:pt x="0" y="69"/>
                    <a:pt x="0" y="69"/>
                  </a:cubicBezTo>
                  <a:cubicBezTo>
                    <a:pt x="9" y="69"/>
                    <a:pt x="9" y="69"/>
                    <a:pt x="9" y="69"/>
                  </a:cubicBezTo>
                  <a:cubicBezTo>
                    <a:pt x="10" y="76"/>
                    <a:pt x="13" y="83"/>
                    <a:pt x="17"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60"/>
            <p:cNvSpPr>
              <a:spLocks noEditPoints="1"/>
            </p:cNvSpPr>
            <p:nvPr/>
          </p:nvSpPr>
          <p:spPr bwMode="auto">
            <a:xfrm>
              <a:off x="-1355725" y="3586163"/>
              <a:ext cx="300038" cy="300038"/>
            </a:xfrm>
            <a:custGeom>
              <a:avLst/>
              <a:gdLst>
                <a:gd name="T0" fmla="*/ 74 w 80"/>
                <a:gd name="T1" fmla="*/ 33 h 80"/>
                <a:gd name="T2" fmla="*/ 80 w 80"/>
                <a:gd name="T3" fmla="*/ 31 h 80"/>
                <a:gd name="T4" fmla="*/ 74 w 80"/>
                <a:gd name="T5" fmla="*/ 17 h 80"/>
                <a:gd name="T6" fmla="*/ 68 w 80"/>
                <a:gd name="T7" fmla="*/ 20 h 80"/>
                <a:gd name="T8" fmla="*/ 60 w 80"/>
                <a:gd name="T9" fmla="*/ 11 h 80"/>
                <a:gd name="T10" fmla="*/ 62 w 80"/>
                <a:gd name="T11" fmla="*/ 5 h 80"/>
                <a:gd name="T12" fmla="*/ 48 w 80"/>
                <a:gd name="T13" fmla="*/ 0 h 80"/>
                <a:gd name="T14" fmla="*/ 46 w 80"/>
                <a:gd name="T15" fmla="*/ 5 h 80"/>
                <a:gd name="T16" fmla="*/ 40 w 80"/>
                <a:gd name="T17" fmla="*/ 5 h 80"/>
                <a:gd name="T18" fmla="*/ 40 w 80"/>
                <a:gd name="T19" fmla="*/ 16 h 80"/>
                <a:gd name="T20" fmla="*/ 62 w 80"/>
                <a:gd name="T21" fmla="*/ 31 h 80"/>
                <a:gd name="T22" fmla="*/ 49 w 80"/>
                <a:gd name="T23" fmla="*/ 61 h 80"/>
                <a:gd name="T24" fmla="*/ 49 w 80"/>
                <a:gd name="T25" fmla="*/ 61 h 80"/>
                <a:gd name="T26" fmla="*/ 40 w 80"/>
                <a:gd name="T27" fmla="*/ 63 h 80"/>
                <a:gd name="T28" fmla="*/ 40 w 80"/>
                <a:gd name="T29" fmla="*/ 63 h 80"/>
                <a:gd name="T30" fmla="*/ 40 w 80"/>
                <a:gd name="T31" fmla="*/ 75 h 80"/>
                <a:gd name="T32" fmla="*/ 46 w 80"/>
                <a:gd name="T33" fmla="*/ 74 h 80"/>
                <a:gd name="T34" fmla="*/ 49 w 80"/>
                <a:gd name="T35" fmla="*/ 80 h 80"/>
                <a:gd name="T36" fmla="*/ 63 w 80"/>
                <a:gd name="T37" fmla="*/ 74 h 80"/>
                <a:gd name="T38" fmla="*/ 60 w 80"/>
                <a:gd name="T39" fmla="*/ 68 h 80"/>
                <a:gd name="T40" fmla="*/ 69 w 80"/>
                <a:gd name="T41" fmla="*/ 60 h 80"/>
                <a:gd name="T42" fmla="*/ 74 w 80"/>
                <a:gd name="T43" fmla="*/ 62 h 80"/>
                <a:gd name="T44" fmla="*/ 80 w 80"/>
                <a:gd name="T45" fmla="*/ 48 h 80"/>
                <a:gd name="T46" fmla="*/ 74 w 80"/>
                <a:gd name="T47" fmla="*/ 46 h 80"/>
                <a:gd name="T48" fmla="*/ 74 w 80"/>
                <a:gd name="T49" fmla="*/ 33 h 80"/>
                <a:gd name="T50" fmla="*/ 40 w 80"/>
                <a:gd name="T51" fmla="*/ 5 h 80"/>
                <a:gd name="T52" fmla="*/ 33 w 80"/>
                <a:gd name="T53" fmla="*/ 5 h 80"/>
                <a:gd name="T54" fmla="*/ 31 w 80"/>
                <a:gd name="T55" fmla="*/ 0 h 80"/>
                <a:gd name="T56" fmla="*/ 17 w 80"/>
                <a:gd name="T57" fmla="*/ 6 h 80"/>
                <a:gd name="T58" fmla="*/ 20 w 80"/>
                <a:gd name="T59" fmla="*/ 11 h 80"/>
                <a:gd name="T60" fmla="*/ 11 w 80"/>
                <a:gd name="T61" fmla="*/ 20 h 80"/>
                <a:gd name="T62" fmla="*/ 5 w 80"/>
                <a:gd name="T63" fmla="*/ 18 h 80"/>
                <a:gd name="T64" fmla="*/ 0 w 80"/>
                <a:gd name="T65" fmla="*/ 32 h 80"/>
                <a:gd name="T66" fmla="*/ 5 w 80"/>
                <a:gd name="T67" fmla="*/ 34 h 80"/>
                <a:gd name="T68" fmla="*/ 6 w 80"/>
                <a:gd name="T69" fmla="*/ 46 h 80"/>
                <a:gd name="T70" fmla="*/ 0 w 80"/>
                <a:gd name="T71" fmla="*/ 49 h 80"/>
                <a:gd name="T72" fmla="*/ 6 w 80"/>
                <a:gd name="T73" fmla="*/ 62 h 80"/>
                <a:gd name="T74" fmla="*/ 11 w 80"/>
                <a:gd name="T75" fmla="*/ 60 h 80"/>
                <a:gd name="T76" fmla="*/ 20 w 80"/>
                <a:gd name="T77" fmla="*/ 69 h 80"/>
                <a:gd name="T78" fmla="*/ 18 w 80"/>
                <a:gd name="T79" fmla="*/ 74 h 80"/>
                <a:gd name="T80" fmla="*/ 32 w 80"/>
                <a:gd name="T81" fmla="*/ 80 h 80"/>
                <a:gd name="T82" fmla="*/ 34 w 80"/>
                <a:gd name="T83" fmla="*/ 74 h 80"/>
                <a:gd name="T84" fmla="*/ 40 w 80"/>
                <a:gd name="T85" fmla="*/ 75 h 80"/>
                <a:gd name="T86" fmla="*/ 40 w 80"/>
                <a:gd name="T87" fmla="*/ 63 h 80"/>
                <a:gd name="T88" fmla="*/ 18 w 80"/>
                <a:gd name="T89" fmla="*/ 49 h 80"/>
                <a:gd name="T90" fmla="*/ 31 w 80"/>
                <a:gd name="T91" fmla="*/ 18 h 80"/>
                <a:gd name="T92" fmla="*/ 40 w 80"/>
                <a:gd name="T93" fmla="*/ 16 h 80"/>
                <a:gd name="T94" fmla="*/ 40 w 80"/>
                <a:gd name="T95" fmla="*/ 16 h 80"/>
                <a:gd name="T96" fmla="*/ 40 w 80"/>
                <a:gd name="T9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80">
                  <a:moveTo>
                    <a:pt x="74" y="33"/>
                  </a:moveTo>
                  <a:cubicBezTo>
                    <a:pt x="80" y="31"/>
                    <a:pt x="80" y="31"/>
                    <a:pt x="80" y="31"/>
                  </a:cubicBezTo>
                  <a:cubicBezTo>
                    <a:pt x="74" y="17"/>
                    <a:pt x="74" y="17"/>
                    <a:pt x="74" y="17"/>
                  </a:cubicBezTo>
                  <a:cubicBezTo>
                    <a:pt x="68" y="20"/>
                    <a:pt x="68" y="20"/>
                    <a:pt x="68" y="20"/>
                  </a:cubicBezTo>
                  <a:cubicBezTo>
                    <a:pt x="66" y="16"/>
                    <a:pt x="63" y="13"/>
                    <a:pt x="60" y="11"/>
                  </a:cubicBezTo>
                  <a:cubicBezTo>
                    <a:pt x="62" y="5"/>
                    <a:pt x="62" y="5"/>
                    <a:pt x="62" y="5"/>
                  </a:cubicBezTo>
                  <a:cubicBezTo>
                    <a:pt x="48" y="0"/>
                    <a:pt x="48" y="0"/>
                    <a:pt x="48" y="0"/>
                  </a:cubicBezTo>
                  <a:cubicBezTo>
                    <a:pt x="46" y="5"/>
                    <a:pt x="46" y="5"/>
                    <a:pt x="46" y="5"/>
                  </a:cubicBezTo>
                  <a:cubicBezTo>
                    <a:pt x="44" y="5"/>
                    <a:pt x="42" y="5"/>
                    <a:pt x="40" y="5"/>
                  </a:cubicBezTo>
                  <a:cubicBezTo>
                    <a:pt x="40" y="16"/>
                    <a:pt x="40" y="16"/>
                    <a:pt x="40" y="16"/>
                  </a:cubicBezTo>
                  <a:cubicBezTo>
                    <a:pt x="49" y="16"/>
                    <a:pt x="58" y="22"/>
                    <a:pt x="62" y="31"/>
                  </a:cubicBezTo>
                  <a:cubicBezTo>
                    <a:pt x="67" y="43"/>
                    <a:pt x="61" y="56"/>
                    <a:pt x="49" y="61"/>
                  </a:cubicBezTo>
                  <a:cubicBezTo>
                    <a:pt x="49" y="61"/>
                    <a:pt x="49" y="61"/>
                    <a:pt x="49" y="61"/>
                  </a:cubicBezTo>
                  <a:cubicBezTo>
                    <a:pt x="46" y="63"/>
                    <a:pt x="43" y="63"/>
                    <a:pt x="40" y="63"/>
                  </a:cubicBezTo>
                  <a:cubicBezTo>
                    <a:pt x="40" y="63"/>
                    <a:pt x="40" y="63"/>
                    <a:pt x="40" y="63"/>
                  </a:cubicBezTo>
                  <a:cubicBezTo>
                    <a:pt x="40" y="75"/>
                    <a:pt x="40" y="75"/>
                    <a:pt x="40" y="75"/>
                  </a:cubicBezTo>
                  <a:cubicBezTo>
                    <a:pt x="42" y="75"/>
                    <a:pt x="44" y="75"/>
                    <a:pt x="46" y="74"/>
                  </a:cubicBezTo>
                  <a:cubicBezTo>
                    <a:pt x="49" y="80"/>
                    <a:pt x="49" y="80"/>
                    <a:pt x="49" y="80"/>
                  </a:cubicBezTo>
                  <a:cubicBezTo>
                    <a:pt x="63" y="74"/>
                    <a:pt x="63" y="74"/>
                    <a:pt x="63" y="74"/>
                  </a:cubicBezTo>
                  <a:cubicBezTo>
                    <a:pt x="60" y="68"/>
                    <a:pt x="60" y="68"/>
                    <a:pt x="60" y="68"/>
                  </a:cubicBezTo>
                  <a:cubicBezTo>
                    <a:pt x="64" y="66"/>
                    <a:pt x="67" y="63"/>
                    <a:pt x="69" y="60"/>
                  </a:cubicBezTo>
                  <a:cubicBezTo>
                    <a:pt x="74" y="62"/>
                    <a:pt x="74" y="62"/>
                    <a:pt x="74" y="62"/>
                  </a:cubicBezTo>
                  <a:cubicBezTo>
                    <a:pt x="80" y="48"/>
                    <a:pt x="80" y="48"/>
                    <a:pt x="80" y="48"/>
                  </a:cubicBezTo>
                  <a:cubicBezTo>
                    <a:pt x="74" y="46"/>
                    <a:pt x="74" y="46"/>
                    <a:pt x="74" y="46"/>
                  </a:cubicBezTo>
                  <a:cubicBezTo>
                    <a:pt x="75" y="42"/>
                    <a:pt x="75" y="37"/>
                    <a:pt x="74" y="33"/>
                  </a:cubicBezTo>
                  <a:close/>
                  <a:moveTo>
                    <a:pt x="40" y="5"/>
                  </a:moveTo>
                  <a:cubicBezTo>
                    <a:pt x="38" y="5"/>
                    <a:pt x="36" y="5"/>
                    <a:pt x="33" y="5"/>
                  </a:cubicBezTo>
                  <a:cubicBezTo>
                    <a:pt x="31" y="0"/>
                    <a:pt x="31" y="0"/>
                    <a:pt x="31" y="0"/>
                  </a:cubicBezTo>
                  <a:cubicBezTo>
                    <a:pt x="17" y="6"/>
                    <a:pt x="17" y="6"/>
                    <a:pt x="17" y="6"/>
                  </a:cubicBezTo>
                  <a:cubicBezTo>
                    <a:pt x="20" y="11"/>
                    <a:pt x="20" y="11"/>
                    <a:pt x="20" y="11"/>
                  </a:cubicBezTo>
                  <a:cubicBezTo>
                    <a:pt x="16" y="14"/>
                    <a:pt x="13" y="17"/>
                    <a:pt x="11" y="20"/>
                  </a:cubicBezTo>
                  <a:cubicBezTo>
                    <a:pt x="5" y="18"/>
                    <a:pt x="5" y="18"/>
                    <a:pt x="5" y="18"/>
                  </a:cubicBezTo>
                  <a:cubicBezTo>
                    <a:pt x="0" y="32"/>
                    <a:pt x="0" y="32"/>
                    <a:pt x="0" y="32"/>
                  </a:cubicBezTo>
                  <a:cubicBezTo>
                    <a:pt x="5" y="34"/>
                    <a:pt x="5" y="34"/>
                    <a:pt x="5" y="34"/>
                  </a:cubicBezTo>
                  <a:cubicBezTo>
                    <a:pt x="5" y="38"/>
                    <a:pt x="5" y="42"/>
                    <a:pt x="6" y="46"/>
                  </a:cubicBezTo>
                  <a:cubicBezTo>
                    <a:pt x="0" y="49"/>
                    <a:pt x="0" y="49"/>
                    <a:pt x="0" y="49"/>
                  </a:cubicBezTo>
                  <a:cubicBezTo>
                    <a:pt x="6" y="62"/>
                    <a:pt x="6" y="62"/>
                    <a:pt x="6" y="62"/>
                  </a:cubicBezTo>
                  <a:cubicBezTo>
                    <a:pt x="11" y="60"/>
                    <a:pt x="11" y="60"/>
                    <a:pt x="11" y="60"/>
                  </a:cubicBezTo>
                  <a:cubicBezTo>
                    <a:pt x="14" y="63"/>
                    <a:pt x="17" y="66"/>
                    <a:pt x="20" y="69"/>
                  </a:cubicBezTo>
                  <a:cubicBezTo>
                    <a:pt x="18" y="74"/>
                    <a:pt x="18" y="74"/>
                    <a:pt x="18" y="74"/>
                  </a:cubicBezTo>
                  <a:cubicBezTo>
                    <a:pt x="32" y="80"/>
                    <a:pt x="32" y="80"/>
                    <a:pt x="32" y="80"/>
                  </a:cubicBezTo>
                  <a:cubicBezTo>
                    <a:pt x="34" y="74"/>
                    <a:pt x="34" y="74"/>
                    <a:pt x="34" y="74"/>
                  </a:cubicBezTo>
                  <a:cubicBezTo>
                    <a:pt x="36" y="75"/>
                    <a:pt x="38" y="75"/>
                    <a:pt x="40" y="75"/>
                  </a:cubicBezTo>
                  <a:cubicBezTo>
                    <a:pt x="40" y="63"/>
                    <a:pt x="40" y="63"/>
                    <a:pt x="40" y="63"/>
                  </a:cubicBezTo>
                  <a:cubicBezTo>
                    <a:pt x="31" y="63"/>
                    <a:pt x="22" y="58"/>
                    <a:pt x="18" y="49"/>
                  </a:cubicBezTo>
                  <a:cubicBezTo>
                    <a:pt x="13" y="37"/>
                    <a:pt x="19" y="23"/>
                    <a:pt x="31" y="18"/>
                  </a:cubicBezTo>
                  <a:cubicBezTo>
                    <a:pt x="34" y="17"/>
                    <a:pt x="37" y="16"/>
                    <a:pt x="40" y="16"/>
                  </a:cubicBezTo>
                  <a:cubicBezTo>
                    <a:pt x="40" y="16"/>
                    <a:pt x="40" y="16"/>
                    <a:pt x="40" y="16"/>
                  </a:cubicBezTo>
                  <a:lnTo>
                    <a:pt x="4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Rectangle 61"/>
            <p:cNvSpPr>
              <a:spLocks noChangeArrowheads="1"/>
            </p:cNvSpPr>
            <p:nvPr/>
          </p:nvSpPr>
          <p:spPr bwMode="auto">
            <a:xfrm>
              <a:off x="-3163888" y="6438900"/>
              <a:ext cx="82550" cy="549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Rectangle 62"/>
            <p:cNvSpPr>
              <a:spLocks noChangeArrowheads="1"/>
            </p:cNvSpPr>
            <p:nvPr/>
          </p:nvSpPr>
          <p:spPr bwMode="auto">
            <a:xfrm>
              <a:off x="-3282950" y="6740525"/>
              <a:ext cx="82550" cy="247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Rectangle 63"/>
            <p:cNvSpPr>
              <a:spLocks noChangeArrowheads="1"/>
            </p:cNvSpPr>
            <p:nvPr/>
          </p:nvSpPr>
          <p:spPr bwMode="auto">
            <a:xfrm>
              <a:off x="-3403600" y="6521450"/>
              <a:ext cx="82550" cy="466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Rectangle 64"/>
            <p:cNvSpPr>
              <a:spLocks noChangeArrowheads="1"/>
            </p:cNvSpPr>
            <p:nvPr/>
          </p:nvSpPr>
          <p:spPr bwMode="auto">
            <a:xfrm>
              <a:off x="-3524250" y="6669088"/>
              <a:ext cx="82550" cy="319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Rectangle 65"/>
            <p:cNvSpPr>
              <a:spLocks noChangeArrowheads="1"/>
            </p:cNvSpPr>
            <p:nvPr/>
          </p:nvSpPr>
          <p:spPr bwMode="auto">
            <a:xfrm>
              <a:off x="-3644900" y="6615113"/>
              <a:ext cx="82550" cy="3730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Rectangle 66"/>
            <p:cNvSpPr>
              <a:spLocks noChangeArrowheads="1"/>
            </p:cNvSpPr>
            <p:nvPr/>
          </p:nvSpPr>
          <p:spPr bwMode="auto">
            <a:xfrm>
              <a:off x="-3163888" y="6375400"/>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Rectangle 67"/>
            <p:cNvSpPr>
              <a:spLocks noChangeArrowheads="1"/>
            </p:cNvSpPr>
            <p:nvPr/>
          </p:nvSpPr>
          <p:spPr bwMode="auto">
            <a:xfrm>
              <a:off x="-3403600" y="6461125"/>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Rectangle 68"/>
            <p:cNvSpPr>
              <a:spLocks noChangeArrowheads="1"/>
            </p:cNvSpPr>
            <p:nvPr/>
          </p:nvSpPr>
          <p:spPr bwMode="auto">
            <a:xfrm>
              <a:off x="-3524250" y="6608763"/>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Rectangle 69"/>
            <p:cNvSpPr>
              <a:spLocks noChangeArrowheads="1"/>
            </p:cNvSpPr>
            <p:nvPr/>
          </p:nvSpPr>
          <p:spPr bwMode="auto">
            <a:xfrm>
              <a:off x="-3644900" y="6556375"/>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Rectangle 70"/>
            <p:cNvSpPr>
              <a:spLocks noChangeArrowheads="1"/>
            </p:cNvSpPr>
            <p:nvPr/>
          </p:nvSpPr>
          <p:spPr bwMode="auto">
            <a:xfrm>
              <a:off x="-3282950" y="6680200"/>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71"/>
            <p:cNvSpPr>
              <a:spLocks/>
            </p:cNvSpPr>
            <p:nvPr/>
          </p:nvSpPr>
          <p:spPr bwMode="auto">
            <a:xfrm>
              <a:off x="-4775200" y="2060575"/>
              <a:ext cx="560388" cy="331788"/>
            </a:xfrm>
            <a:custGeom>
              <a:avLst/>
              <a:gdLst>
                <a:gd name="T0" fmla="*/ 84 w 149"/>
                <a:gd name="T1" fmla="*/ 0 h 88"/>
                <a:gd name="T2" fmla="*/ 84 w 149"/>
                <a:gd name="T3" fmla="*/ 15 h 88"/>
                <a:gd name="T4" fmla="*/ 0 w 149"/>
                <a:gd name="T5" fmla="*/ 88 h 88"/>
                <a:gd name="T6" fmla="*/ 84 w 149"/>
                <a:gd name="T7" fmla="*/ 71 h 88"/>
                <a:gd name="T8" fmla="*/ 84 w 149"/>
                <a:gd name="T9" fmla="*/ 86 h 88"/>
                <a:gd name="T10" fmla="*/ 149 w 149"/>
                <a:gd name="T11" fmla="*/ 43 h 88"/>
                <a:gd name="T12" fmla="*/ 84 w 149"/>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149" h="88">
                  <a:moveTo>
                    <a:pt x="84" y="0"/>
                  </a:moveTo>
                  <a:cubicBezTo>
                    <a:pt x="84" y="15"/>
                    <a:pt x="84" y="15"/>
                    <a:pt x="84" y="15"/>
                  </a:cubicBezTo>
                  <a:cubicBezTo>
                    <a:pt x="9" y="15"/>
                    <a:pt x="0" y="88"/>
                    <a:pt x="0" y="88"/>
                  </a:cubicBezTo>
                  <a:cubicBezTo>
                    <a:pt x="0" y="88"/>
                    <a:pt x="23" y="71"/>
                    <a:pt x="84" y="71"/>
                  </a:cubicBezTo>
                  <a:cubicBezTo>
                    <a:pt x="84" y="86"/>
                    <a:pt x="84" y="86"/>
                    <a:pt x="84" y="86"/>
                  </a:cubicBezTo>
                  <a:cubicBezTo>
                    <a:pt x="149" y="43"/>
                    <a:pt x="149" y="43"/>
                    <a:pt x="149" y="4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72"/>
            <p:cNvSpPr>
              <a:spLocks/>
            </p:cNvSpPr>
            <p:nvPr/>
          </p:nvSpPr>
          <p:spPr bwMode="auto">
            <a:xfrm>
              <a:off x="-4832350" y="2354263"/>
              <a:ext cx="557213" cy="330200"/>
            </a:xfrm>
            <a:custGeom>
              <a:avLst/>
              <a:gdLst>
                <a:gd name="T0" fmla="*/ 65 w 148"/>
                <a:gd name="T1" fmla="*/ 88 h 88"/>
                <a:gd name="T2" fmla="*/ 65 w 148"/>
                <a:gd name="T3" fmla="*/ 73 h 88"/>
                <a:gd name="T4" fmla="*/ 148 w 148"/>
                <a:gd name="T5" fmla="*/ 0 h 88"/>
                <a:gd name="T6" fmla="*/ 65 w 148"/>
                <a:gd name="T7" fmla="*/ 17 h 88"/>
                <a:gd name="T8" fmla="*/ 65 w 148"/>
                <a:gd name="T9" fmla="*/ 2 h 88"/>
                <a:gd name="T10" fmla="*/ 0 w 148"/>
                <a:gd name="T11" fmla="*/ 45 h 88"/>
                <a:gd name="T12" fmla="*/ 65 w 148"/>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148" h="88">
                  <a:moveTo>
                    <a:pt x="65" y="88"/>
                  </a:moveTo>
                  <a:cubicBezTo>
                    <a:pt x="65" y="73"/>
                    <a:pt x="65" y="73"/>
                    <a:pt x="65" y="73"/>
                  </a:cubicBezTo>
                  <a:cubicBezTo>
                    <a:pt x="140" y="73"/>
                    <a:pt x="148" y="0"/>
                    <a:pt x="148" y="0"/>
                  </a:cubicBezTo>
                  <a:cubicBezTo>
                    <a:pt x="148" y="0"/>
                    <a:pt x="126" y="17"/>
                    <a:pt x="65" y="17"/>
                  </a:cubicBezTo>
                  <a:cubicBezTo>
                    <a:pt x="65" y="2"/>
                    <a:pt x="65" y="2"/>
                    <a:pt x="65" y="2"/>
                  </a:cubicBezTo>
                  <a:cubicBezTo>
                    <a:pt x="0" y="45"/>
                    <a:pt x="0" y="45"/>
                    <a:pt x="0" y="45"/>
                  </a:cubicBezTo>
                  <a:lnTo>
                    <a:pt x="6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73"/>
            <p:cNvSpPr>
              <a:spLocks noEditPoints="1"/>
            </p:cNvSpPr>
            <p:nvPr/>
          </p:nvSpPr>
          <p:spPr bwMode="auto">
            <a:xfrm>
              <a:off x="-2119313" y="1884363"/>
              <a:ext cx="703263" cy="698500"/>
            </a:xfrm>
            <a:custGeom>
              <a:avLst/>
              <a:gdLst>
                <a:gd name="T0" fmla="*/ 140 w 187"/>
                <a:gd name="T1" fmla="*/ 174 h 186"/>
                <a:gd name="T2" fmla="*/ 174 w 187"/>
                <a:gd name="T3" fmla="*/ 140 h 186"/>
                <a:gd name="T4" fmla="*/ 185 w 187"/>
                <a:gd name="T5" fmla="*/ 112 h 186"/>
                <a:gd name="T6" fmla="*/ 185 w 187"/>
                <a:gd name="T7" fmla="*/ 74 h 186"/>
                <a:gd name="T8" fmla="*/ 174 w 187"/>
                <a:gd name="T9" fmla="*/ 47 h 186"/>
                <a:gd name="T10" fmla="*/ 140 w 187"/>
                <a:gd name="T11" fmla="*/ 12 h 186"/>
                <a:gd name="T12" fmla="*/ 128 w 187"/>
                <a:gd name="T13" fmla="*/ 6 h 186"/>
                <a:gd name="T14" fmla="*/ 100 w 187"/>
                <a:gd name="T15" fmla="*/ 0 h 186"/>
                <a:gd name="T16" fmla="*/ 104 w 187"/>
                <a:gd name="T17" fmla="*/ 9 h 186"/>
                <a:gd name="T18" fmla="*/ 115 w 187"/>
                <a:gd name="T19" fmla="*/ 9 h 186"/>
                <a:gd name="T20" fmla="*/ 126 w 187"/>
                <a:gd name="T21" fmla="*/ 12 h 186"/>
                <a:gd name="T22" fmla="*/ 123 w 187"/>
                <a:gd name="T23" fmla="*/ 14 h 186"/>
                <a:gd name="T24" fmla="*/ 108 w 187"/>
                <a:gd name="T25" fmla="*/ 20 h 186"/>
                <a:gd name="T26" fmla="*/ 110 w 187"/>
                <a:gd name="T27" fmla="*/ 29 h 186"/>
                <a:gd name="T28" fmla="*/ 119 w 187"/>
                <a:gd name="T29" fmla="*/ 36 h 186"/>
                <a:gd name="T30" fmla="*/ 132 w 187"/>
                <a:gd name="T31" fmla="*/ 18 h 186"/>
                <a:gd name="T32" fmla="*/ 142 w 187"/>
                <a:gd name="T33" fmla="*/ 21 h 186"/>
                <a:gd name="T34" fmla="*/ 150 w 187"/>
                <a:gd name="T35" fmla="*/ 25 h 186"/>
                <a:gd name="T36" fmla="*/ 154 w 187"/>
                <a:gd name="T37" fmla="*/ 38 h 186"/>
                <a:gd name="T38" fmla="*/ 151 w 187"/>
                <a:gd name="T39" fmla="*/ 45 h 186"/>
                <a:gd name="T40" fmla="*/ 146 w 187"/>
                <a:gd name="T41" fmla="*/ 40 h 186"/>
                <a:gd name="T42" fmla="*/ 135 w 187"/>
                <a:gd name="T43" fmla="*/ 41 h 186"/>
                <a:gd name="T44" fmla="*/ 143 w 187"/>
                <a:gd name="T45" fmla="*/ 46 h 186"/>
                <a:gd name="T46" fmla="*/ 123 w 187"/>
                <a:gd name="T47" fmla="*/ 54 h 186"/>
                <a:gd name="T48" fmla="*/ 113 w 187"/>
                <a:gd name="T49" fmla="*/ 60 h 186"/>
                <a:gd name="T50" fmla="*/ 101 w 187"/>
                <a:gd name="T51" fmla="*/ 72 h 186"/>
                <a:gd name="T52" fmla="*/ 108 w 187"/>
                <a:gd name="T53" fmla="*/ 110 h 186"/>
                <a:gd name="T54" fmla="*/ 118 w 187"/>
                <a:gd name="T55" fmla="*/ 113 h 186"/>
                <a:gd name="T56" fmla="*/ 129 w 187"/>
                <a:gd name="T57" fmla="*/ 116 h 186"/>
                <a:gd name="T58" fmla="*/ 146 w 187"/>
                <a:gd name="T59" fmla="*/ 126 h 186"/>
                <a:gd name="T60" fmla="*/ 155 w 187"/>
                <a:gd name="T61" fmla="*/ 135 h 186"/>
                <a:gd name="T62" fmla="*/ 169 w 187"/>
                <a:gd name="T63" fmla="*/ 139 h 186"/>
                <a:gd name="T64" fmla="*/ 107 w 187"/>
                <a:gd name="T65" fmla="*/ 163 h 186"/>
                <a:gd name="T66" fmla="*/ 1 w 187"/>
                <a:gd name="T67" fmla="*/ 79 h 186"/>
                <a:gd name="T68" fmla="*/ 3 w 187"/>
                <a:gd name="T69" fmla="*/ 116 h 186"/>
                <a:gd name="T70" fmla="*/ 20 w 187"/>
                <a:gd name="T71" fmla="*/ 151 h 186"/>
                <a:gd name="T72" fmla="*/ 59 w 187"/>
                <a:gd name="T73" fmla="*/ 180 h 186"/>
                <a:gd name="T74" fmla="*/ 95 w 187"/>
                <a:gd name="T75" fmla="*/ 148 h 186"/>
                <a:gd name="T76" fmla="*/ 92 w 187"/>
                <a:gd name="T77" fmla="*/ 133 h 186"/>
                <a:gd name="T78" fmla="*/ 97 w 187"/>
                <a:gd name="T79" fmla="*/ 119 h 186"/>
                <a:gd name="T80" fmla="*/ 85 w 187"/>
                <a:gd name="T81" fmla="*/ 115 h 186"/>
                <a:gd name="T82" fmla="*/ 73 w 187"/>
                <a:gd name="T83" fmla="*/ 107 h 186"/>
                <a:gd name="T84" fmla="*/ 54 w 187"/>
                <a:gd name="T85" fmla="*/ 99 h 186"/>
                <a:gd name="T86" fmla="*/ 45 w 187"/>
                <a:gd name="T87" fmla="*/ 83 h 186"/>
                <a:gd name="T88" fmla="*/ 41 w 187"/>
                <a:gd name="T89" fmla="*/ 81 h 186"/>
                <a:gd name="T90" fmla="*/ 40 w 187"/>
                <a:gd name="T91" fmla="*/ 84 h 186"/>
                <a:gd name="T92" fmla="*/ 34 w 187"/>
                <a:gd name="T93" fmla="*/ 69 h 186"/>
                <a:gd name="T94" fmla="*/ 34 w 187"/>
                <a:gd name="T95" fmla="*/ 53 h 186"/>
                <a:gd name="T96" fmla="*/ 41 w 187"/>
                <a:gd name="T97" fmla="*/ 36 h 186"/>
                <a:gd name="T98" fmla="*/ 40 w 187"/>
                <a:gd name="T99" fmla="*/ 26 h 186"/>
                <a:gd name="T100" fmla="*/ 84 w 187"/>
                <a:gd name="T101" fmla="*/ 7 h 186"/>
                <a:gd name="T102" fmla="*/ 100 w 187"/>
                <a:gd name="T103" fmla="*/ 0 h 186"/>
                <a:gd name="T104" fmla="*/ 58 w 187"/>
                <a:gd name="T105" fmla="*/ 7 h 186"/>
                <a:gd name="T106" fmla="*/ 27 w 187"/>
                <a:gd name="T107" fmla="*/ 27 h 186"/>
                <a:gd name="T108" fmla="*/ 6 w 187"/>
                <a:gd name="T109" fmla="*/ 59 h 186"/>
                <a:gd name="T110" fmla="*/ 99 w 187"/>
                <a:gd name="T111" fmla="*/ 117 h 186"/>
                <a:gd name="T112" fmla="*/ 86 w 187"/>
                <a:gd name="T113" fmla="*/ 103 h 186"/>
                <a:gd name="T114" fmla="*/ 83 w 187"/>
                <a:gd name="T115" fmla="*/ 94 h 186"/>
                <a:gd name="T116" fmla="*/ 67 w 187"/>
                <a:gd name="T117" fmla="*/ 97 h 186"/>
                <a:gd name="T118" fmla="*/ 75 w 187"/>
                <a:gd name="T119" fmla="*/ 77 h 186"/>
                <a:gd name="T120" fmla="*/ 92 w 187"/>
                <a:gd name="T121" fmla="*/ 77 h 186"/>
                <a:gd name="T122" fmla="*/ 97 w 187"/>
                <a:gd name="T123" fmla="*/ 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86">
                  <a:moveTo>
                    <a:pt x="100" y="186"/>
                  </a:moveTo>
                  <a:cubicBezTo>
                    <a:pt x="105" y="186"/>
                    <a:pt x="109" y="185"/>
                    <a:pt x="114" y="184"/>
                  </a:cubicBezTo>
                  <a:cubicBezTo>
                    <a:pt x="117" y="183"/>
                    <a:pt x="120" y="183"/>
                    <a:pt x="123" y="182"/>
                  </a:cubicBezTo>
                  <a:cubicBezTo>
                    <a:pt x="125" y="181"/>
                    <a:pt x="126" y="181"/>
                    <a:pt x="128" y="180"/>
                  </a:cubicBezTo>
                  <a:cubicBezTo>
                    <a:pt x="130" y="179"/>
                    <a:pt x="133" y="178"/>
                    <a:pt x="136" y="176"/>
                  </a:cubicBezTo>
                  <a:cubicBezTo>
                    <a:pt x="137" y="176"/>
                    <a:pt x="139" y="175"/>
                    <a:pt x="140" y="174"/>
                  </a:cubicBezTo>
                  <a:cubicBezTo>
                    <a:pt x="146" y="171"/>
                    <a:pt x="151" y="167"/>
                    <a:pt x="156" y="162"/>
                  </a:cubicBezTo>
                  <a:cubicBezTo>
                    <a:pt x="157" y="161"/>
                    <a:pt x="158" y="160"/>
                    <a:pt x="159" y="159"/>
                  </a:cubicBezTo>
                  <a:cubicBezTo>
                    <a:pt x="160" y="158"/>
                    <a:pt x="161" y="157"/>
                    <a:pt x="162" y="156"/>
                  </a:cubicBezTo>
                  <a:cubicBezTo>
                    <a:pt x="164" y="154"/>
                    <a:pt x="165" y="152"/>
                    <a:pt x="167" y="151"/>
                  </a:cubicBezTo>
                  <a:cubicBezTo>
                    <a:pt x="169" y="148"/>
                    <a:pt x="171" y="145"/>
                    <a:pt x="173" y="142"/>
                  </a:cubicBezTo>
                  <a:cubicBezTo>
                    <a:pt x="173" y="141"/>
                    <a:pt x="174" y="140"/>
                    <a:pt x="174" y="140"/>
                  </a:cubicBezTo>
                  <a:cubicBezTo>
                    <a:pt x="175" y="138"/>
                    <a:pt x="176" y="137"/>
                    <a:pt x="177" y="136"/>
                  </a:cubicBezTo>
                  <a:cubicBezTo>
                    <a:pt x="177" y="135"/>
                    <a:pt x="177" y="134"/>
                    <a:pt x="178" y="134"/>
                  </a:cubicBezTo>
                  <a:cubicBezTo>
                    <a:pt x="178" y="132"/>
                    <a:pt x="179" y="131"/>
                    <a:pt x="179" y="129"/>
                  </a:cubicBezTo>
                  <a:cubicBezTo>
                    <a:pt x="180" y="128"/>
                    <a:pt x="181" y="127"/>
                    <a:pt x="181" y="125"/>
                  </a:cubicBezTo>
                  <a:cubicBezTo>
                    <a:pt x="182" y="122"/>
                    <a:pt x="183" y="119"/>
                    <a:pt x="184" y="116"/>
                  </a:cubicBezTo>
                  <a:cubicBezTo>
                    <a:pt x="184" y="115"/>
                    <a:pt x="185" y="113"/>
                    <a:pt x="185" y="112"/>
                  </a:cubicBezTo>
                  <a:cubicBezTo>
                    <a:pt x="185" y="110"/>
                    <a:pt x="185" y="109"/>
                    <a:pt x="186" y="107"/>
                  </a:cubicBezTo>
                  <a:cubicBezTo>
                    <a:pt x="186" y="106"/>
                    <a:pt x="186" y="104"/>
                    <a:pt x="186" y="103"/>
                  </a:cubicBezTo>
                  <a:cubicBezTo>
                    <a:pt x="187" y="99"/>
                    <a:pt x="187" y="96"/>
                    <a:pt x="187" y="93"/>
                  </a:cubicBezTo>
                  <a:cubicBezTo>
                    <a:pt x="187" y="90"/>
                    <a:pt x="187" y="87"/>
                    <a:pt x="186" y="83"/>
                  </a:cubicBezTo>
                  <a:cubicBezTo>
                    <a:pt x="186" y="82"/>
                    <a:pt x="186" y="80"/>
                    <a:pt x="186" y="79"/>
                  </a:cubicBezTo>
                  <a:cubicBezTo>
                    <a:pt x="185" y="77"/>
                    <a:pt x="185" y="76"/>
                    <a:pt x="185" y="74"/>
                  </a:cubicBezTo>
                  <a:cubicBezTo>
                    <a:pt x="185" y="73"/>
                    <a:pt x="184" y="71"/>
                    <a:pt x="184" y="70"/>
                  </a:cubicBezTo>
                  <a:cubicBezTo>
                    <a:pt x="183" y="67"/>
                    <a:pt x="182" y="64"/>
                    <a:pt x="181" y="61"/>
                  </a:cubicBezTo>
                  <a:cubicBezTo>
                    <a:pt x="181" y="60"/>
                    <a:pt x="181" y="60"/>
                    <a:pt x="180" y="59"/>
                  </a:cubicBezTo>
                  <a:cubicBezTo>
                    <a:pt x="179" y="57"/>
                    <a:pt x="179" y="55"/>
                    <a:pt x="178" y="53"/>
                  </a:cubicBezTo>
                  <a:cubicBezTo>
                    <a:pt x="177" y="52"/>
                    <a:pt x="177" y="51"/>
                    <a:pt x="177" y="51"/>
                  </a:cubicBezTo>
                  <a:cubicBezTo>
                    <a:pt x="176" y="49"/>
                    <a:pt x="175" y="48"/>
                    <a:pt x="174" y="47"/>
                  </a:cubicBezTo>
                  <a:cubicBezTo>
                    <a:pt x="172" y="43"/>
                    <a:pt x="170" y="39"/>
                    <a:pt x="167" y="35"/>
                  </a:cubicBezTo>
                  <a:cubicBezTo>
                    <a:pt x="165" y="34"/>
                    <a:pt x="164" y="32"/>
                    <a:pt x="162" y="30"/>
                  </a:cubicBezTo>
                  <a:cubicBezTo>
                    <a:pt x="161" y="29"/>
                    <a:pt x="160" y="28"/>
                    <a:pt x="159" y="27"/>
                  </a:cubicBezTo>
                  <a:cubicBezTo>
                    <a:pt x="158" y="26"/>
                    <a:pt x="157" y="25"/>
                    <a:pt x="156" y="24"/>
                  </a:cubicBezTo>
                  <a:cubicBezTo>
                    <a:pt x="154" y="22"/>
                    <a:pt x="152" y="20"/>
                    <a:pt x="149" y="18"/>
                  </a:cubicBezTo>
                  <a:cubicBezTo>
                    <a:pt x="146" y="16"/>
                    <a:pt x="143" y="14"/>
                    <a:pt x="140" y="12"/>
                  </a:cubicBezTo>
                  <a:cubicBezTo>
                    <a:pt x="139" y="11"/>
                    <a:pt x="137" y="11"/>
                    <a:pt x="136" y="10"/>
                  </a:cubicBezTo>
                  <a:cubicBezTo>
                    <a:pt x="135" y="10"/>
                    <a:pt x="135" y="9"/>
                    <a:pt x="134" y="9"/>
                  </a:cubicBezTo>
                  <a:cubicBezTo>
                    <a:pt x="133" y="9"/>
                    <a:pt x="133" y="8"/>
                    <a:pt x="132" y="8"/>
                  </a:cubicBezTo>
                  <a:cubicBezTo>
                    <a:pt x="131" y="8"/>
                    <a:pt x="131" y="8"/>
                    <a:pt x="131" y="7"/>
                  </a:cubicBezTo>
                  <a:cubicBezTo>
                    <a:pt x="130" y="7"/>
                    <a:pt x="129" y="7"/>
                    <a:pt x="128" y="6"/>
                  </a:cubicBezTo>
                  <a:cubicBezTo>
                    <a:pt x="128" y="6"/>
                    <a:pt x="128" y="6"/>
                    <a:pt x="128" y="6"/>
                  </a:cubicBezTo>
                  <a:cubicBezTo>
                    <a:pt x="126" y="6"/>
                    <a:pt x="125" y="5"/>
                    <a:pt x="124" y="5"/>
                  </a:cubicBezTo>
                  <a:cubicBezTo>
                    <a:pt x="124" y="5"/>
                    <a:pt x="124" y="5"/>
                    <a:pt x="123" y="5"/>
                  </a:cubicBezTo>
                  <a:cubicBezTo>
                    <a:pt x="121" y="4"/>
                    <a:pt x="118" y="3"/>
                    <a:pt x="115" y="2"/>
                  </a:cubicBezTo>
                  <a:cubicBezTo>
                    <a:pt x="114" y="2"/>
                    <a:pt x="113" y="2"/>
                    <a:pt x="112" y="2"/>
                  </a:cubicBezTo>
                  <a:cubicBezTo>
                    <a:pt x="111" y="1"/>
                    <a:pt x="111" y="1"/>
                    <a:pt x="110" y="1"/>
                  </a:cubicBezTo>
                  <a:cubicBezTo>
                    <a:pt x="107" y="1"/>
                    <a:pt x="103" y="0"/>
                    <a:pt x="100" y="0"/>
                  </a:cubicBezTo>
                  <a:cubicBezTo>
                    <a:pt x="100" y="5"/>
                    <a:pt x="100" y="5"/>
                    <a:pt x="100" y="5"/>
                  </a:cubicBezTo>
                  <a:cubicBezTo>
                    <a:pt x="104" y="5"/>
                    <a:pt x="107" y="6"/>
                    <a:pt x="111" y="6"/>
                  </a:cubicBezTo>
                  <a:cubicBezTo>
                    <a:pt x="111" y="7"/>
                    <a:pt x="110" y="7"/>
                    <a:pt x="109" y="7"/>
                  </a:cubicBezTo>
                  <a:cubicBezTo>
                    <a:pt x="109" y="7"/>
                    <a:pt x="108" y="8"/>
                    <a:pt x="108" y="8"/>
                  </a:cubicBezTo>
                  <a:cubicBezTo>
                    <a:pt x="106" y="8"/>
                    <a:pt x="104" y="8"/>
                    <a:pt x="103" y="8"/>
                  </a:cubicBezTo>
                  <a:cubicBezTo>
                    <a:pt x="103" y="8"/>
                    <a:pt x="104" y="9"/>
                    <a:pt x="104" y="9"/>
                  </a:cubicBezTo>
                  <a:cubicBezTo>
                    <a:pt x="106" y="10"/>
                    <a:pt x="107" y="10"/>
                    <a:pt x="109" y="10"/>
                  </a:cubicBezTo>
                  <a:cubicBezTo>
                    <a:pt x="110" y="10"/>
                    <a:pt x="111" y="10"/>
                    <a:pt x="112" y="9"/>
                  </a:cubicBezTo>
                  <a:cubicBezTo>
                    <a:pt x="112" y="9"/>
                    <a:pt x="112" y="8"/>
                    <a:pt x="113" y="8"/>
                  </a:cubicBezTo>
                  <a:cubicBezTo>
                    <a:pt x="113" y="7"/>
                    <a:pt x="113" y="7"/>
                    <a:pt x="114" y="7"/>
                  </a:cubicBezTo>
                  <a:cubicBezTo>
                    <a:pt x="115" y="7"/>
                    <a:pt x="116" y="7"/>
                    <a:pt x="117" y="8"/>
                  </a:cubicBezTo>
                  <a:cubicBezTo>
                    <a:pt x="116" y="8"/>
                    <a:pt x="115" y="8"/>
                    <a:pt x="115" y="9"/>
                  </a:cubicBezTo>
                  <a:cubicBezTo>
                    <a:pt x="116" y="10"/>
                    <a:pt x="118" y="9"/>
                    <a:pt x="118" y="8"/>
                  </a:cubicBezTo>
                  <a:cubicBezTo>
                    <a:pt x="119" y="8"/>
                    <a:pt x="119" y="8"/>
                    <a:pt x="119" y="8"/>
                  </a:cubicBezTo>
                  <a:cubicBezTo>
                    <a:pt x="120" y="9"/>
                    <a:pt x="122" y="9"/>
                    <a:pt x="123" y="10"/>
                  </a:cubicBezTo>
                  <a:cubicBezTo>
                    <a:pt x="125" y="11"/>
                    <a:pt x="127" y="11"/>
                    <a:pt x="129" y="12"/>
                  </a:cubicBezTo>
                  <a:cubicBezTo>
                    <a:pt x="129" y="12"/>
                    <a:pt x="128" y="13"/>
                    <a:pt x="128" y="13"/>
                  </a:cubicBezTo>
                  <a:cubicBezTo>
                    <a:pt x="127" y="13"/>
                    <a:pt x="127" y="12"/>
                    <a:pt x="126" y="12"/>
                  </a:cubicBezTo>
                  <a:cubicBezTo>
                    <a:pt x="126" y="13"/>
                    <a:pt x="127" y="13"/>
                    <a:pt x="128" y="14"/>
                  </a:cubicBezTo>
                  <a:cubicBezTo>
                    <a:pt x="129" y="15"/>
                    <a:pt x="129" y="15"/>
                    <a:pt x="130" y="16"/>
                  </a:cubicBezTo>
                  <a:cubicBezTo>
                    <a:pt x="129" y="18"/>
                    <a:pt x="128" y="16"/>
                    <a:pt x="126" y="16"/>
                  </a:cubicBezTo>
                  <a:cubicBezTo>
                    <a:pt x="125" y="16"/>
                    <a:pt x="123" y="19"/>
                    <a:pt x="122" y="16"/>
                  </a:cubicBezTo>
                  <a:cubicBezTo>
                    <a:pt x="122" y="15"/>
                    <a:pt x="123" y="15"/>
                    <a:pt x="124" y="14"/>
                  </a:cubicBezTo>
                  <a:cubicBezTo>
                    <a:pt x="123" y="14"/>
                    <a:pt x="123" y="14"/>
                    <a:pt x="123" y="14"/>
                  </a:cubicBezTo>
                  <a:cubicBezTo>
                    <a:pt x="122" y="14"/>
                    <a:pt x="122" y="15"/>
                    <a:pt x="121" y="15"/>
                  </a:cubicBezTo>
                  <a:cubicBezTo>
                    <a:pt x="121" y="15"/>
                    <a:pt x="120" y="16"/>
                    <a:pt x="119" y="16"/>
                  </a:cubicBezTo>
                  <a:cubicBezTo>
                    <a:pt x="119" y="16"/>
                    <a:pt x="118" y="16"/>
                    <a:pt x="117" y="16"/>
                  </a:cubicBezTo>
                  <a:cubicBezTo>
                    <a:pt x="116" y="16"/>
                    <a:pt x="115" y="17"/>
                    <a:pt x="114" y="18"/>
                  </a:cubicBezTo>
                  <a:cubicBezTo>
                    <a:pt x="113" y="18"/>
                    <a:pt x="113" y="18"/>
                    <a:pt x="112" y="18"/>
                  </a:cubicBezTo>
                  <a:cubicBezTo>
                    <a:pt x="111" y="18"/>
                    <a:pt x="110" y="19"/>
                    <a:pt x="108" y="20"/>
                  </a:cubicBezTo>
                  <a:cubicBezTo>
                    <a:pt x="107" y="20"/>
                    <a:pt x="106" y="21"/>
                    <a:pt x="105" y="22"/>
                  </a:cubicBezTo>
                  <a:cubicBezTo>
                    <a:pt x="104" y="22"/>
                    <a:pt x="103" y="24"/>
                    <a:pt x="103" y="24"/>
                  </a:cubicBezTo>
                  <a:cubicBezTo>
                    <a:pt x="103" y="25"/>
                    <a:pt x="105" y="25"/>
                    <a:pt x="105" y="25"/>
                  </a:cubicBezTo>
                  <a:cubicBezTo>
                    <a:pt x="105" y="26"/>
                    <a:pt x="104" y="27"/>
                    <a:pt x="104" y="27"/>
                  </a:cubicBezTo>
                  <a:cubicBezTo>
                    <a:pt x="105" y="28"/>
                    <a:pt x="106" y="27"/>
                    <a:pt x="107" y="27"/>
                  </a:cubicBezTo>
                  <a:cubicBezTo>
                    <a:pt x="108" y="27"/>
                    <a:pt x="109" y="29"/>
                    <a:pt x="110" y="29"/>
                  </a:cubicBezTo>
                  <a:cubicBezTo>
                    <a:pt x="111" y="30"/>
                    <a:pt x="112" y="30"/>
                    <a:pt x="113" y="31"/>
                  </a:cubicBezTo>
                  <a:cubicBezTo>
                    <a:pt x="115" y="31"/>
                    <a:pt x="116" y="30"/>
                    <a:pt x="117" y="31"/>
                  </a:cubicBezTo>
                  <a:cubicBezTo>
                    <a:pt x="117" y="32"/>
                    <a:pt x="115" y="33"/>
                    <a:pt x="115" y="33"/>
                  </a:cubicBezTo>
                  <a:cubicBezTo>
                    <a:pt x="116" y="34"/>
                    <a:pt x="115" y="35"/>
                    <a:pt x="115" y="36"/>
                  </a:cubicBezTo>
                  <a:cubicBezTo>
                    <a:pt x="115" y="36"/>
                    <a:pt x="115" y="37"/>
                    <a:pt x="116" y="38"/>
                  </a:cubicBezTo>
                  <a:cubicBezTo>
                    <a:pt x="117" y="38"/>
                    <a:pt x="119" y="37"/>
                    <a:pt x="119" y="36"/>
                  </a:cubicBezTo>
                  <a:cubicBezTo>
                    <a:pt x="120" y="34"/>
                    <a:pt x="119" y="33"/>
                    <a:pt x="120" y="32"/>
                  </a:cubicBezTo>
                  <a:cubicBezTo>
                    <a:pt x="125" y="32"/>
                    <a:pt x="129" y="30"/>
                    <a:pt x="129" y="25"/>
                  </a:cubicBezTo>
                  <a:cubicBezTo>
                    <a:pt x="129" y="24"/>
                    <a:pt x="128" y="24"/>
                    <a:pt x="128" y="23"/>
                  </a:cubicBezTo>
                  <a:cubicBezTo>
                    <a:pt x="129" y="23"/>
                    <a:pt x="130" y="22"/>
                    <a:pt x="130" y="21"/>
                  </a:cubicBezTo>
                  <a:cubicBezTo>
                    <a:pt x="130" y="21"/>
                    <a:pt x="131" y="20"/>
                    <a:pt x="131" y="20"/>
                  </a:cubicBezTo>
                  <a:cubicBezTo>
                    <a:pt x="131" y="19"/>
                    <a:pt x="132" y="18"/>
                    <a:pt x="132" y="18"/>
                  </a:cubicBezTo>
                  <a:cubicBezTo>
                    <a:pt x="132" y="18"/>
                    <a:pt x="132" y="18"/>
                    <a:pt x="132" y="18"/>
                  </a:cubicBezTo>
                  <a:cubicBezTo>
                    <a:pt x="133" y="18"/>
                    <a:pt x="133" y="18"/>
                    <a:pt x="134" y="18"/>
                  </a:cubicBezTo>
                  <a:cubicBezTo>
                    <a:pt x="134" y="18"/>
                    <a:pt x="135" y="19"/>
                    <a:pt x="136" y="19"/>
                  </a:cubicBezTo>
                  <a:cubicBezTo>
                    <a:pt x="137" y="19"/>
                    <a:pt x="137" y="18"/>
                    <a:pt x="138" y="18"/>
                  </a:cubicBezTo>
                  <a:cubicBezTo>
                    <a:pt x="139" y="19"/>
                    <a:pt x="139" y="20"/>
                    <a:pt x="140" y="20"/>
                  </a:cubicBezTo>
                  <a:cubicBezTo>
                    <a:pt x="141" y="21"/>
                    <a:pt x="142" y="21"/>
                    <a:pt x="142" y="21"/>
                  </a:cubicBezTo>
                  <a:cubicBezTo>
                    <a:pt x="142" y="22"/>
                    <a:pt x="141" y="22"/>
                    <a:pt x="141" y="23"/>
                  </a:cubicBezTo>
                  <a:cubicBezTo>
                    <a:pt x="141" y="23"/>
                    <a:pt x="141" y="23"/>
                    <a:pt x="141" y="23"/>
                  </a:cubicBezTo>
                  <a:cubicBezTo>
                    <a:pt x="141" y="24"/>
                    <a:pt x="142" y="25"/>
                    <a:pt x="142" y="25"/>
                  </a:cubicBezTo>
                  <a:cubicBezTo>
                    <a:pt x="143" y="25"/>
                    <a:pt x="144" y="25"/>
                    <a:pt x="145" y="25"/>
                  </a:cubicBezTo>
                  <a:cubicBezTo>
                    <a:pt x="146" y="24"/>
                    <a:pt x="146" y="23"/>
                    <a:pt x="147" y="23"/>
                  </a:cubicBezTo>
                  <a:cubicBezTo>
                    <a:pt x="148" y="24"/>
                    <a:pt x="149" y="24"/>
                    <a:pt x="150" y="25"/>
                  </a:cubicBezTo>
                  <a:cubicBezTo>
                    <a:pt x="150" y="26"/>
                    <a:pt x="150" y="26"/>
                    <a:pt x="150" y="26"/>
                  </a:cubicBezTo>
                  <a:cubicBezTo>
                    <a:pt x="150" y="27"/>
                    <a:pt x="150" y="28"/>
                    <a:pt x="150" y="29"/>
                  </a:cubicBezTo>
                  <a:cubicBezTo>
                    <a:pt x="150" y="31"/>
                    <a:pt x="152" y="31"/>
                    <a:pt x="153" y="32"/>
                  </a:cubicBezTo>
                  <a:cubicBezTo>
                    <a:pt x="154" y="32"/>
                    <a:pt x="154" y="33"/>
                    <a:pt x="154" y="33"/>
                  </a:cubicBezTo>
                  <a:cubicBezTo>
                    <a:pt x="155" y="34"/>
                    <a:pt x="155" y="34"/>
                    <a:pt x="155" y="34"/>
                  </a:cubicBezTo>
                  <a:cubicBezTo>
                    <a:pt x="155" y="36"/>
                    <a:pt x="154" y="36"/>
                    <a:pt x="154" y="38"/>
                  </a:cubicBezTo>
                  <a:cubicBezTo>
                    <a:pt x="154" y="39"/>
                    <a:pt x="153" y="39"/>
                    <a:pt x="153" y="40"/>
                  </a:cubicBezTo>
                  <a:cubicBezTo>
                    <a:pt x="153" y="41"/>
                    <a:pt x="155" y="40"/>
                    <a:pt x="156" y="41"/>
                  </a:cubicBezTo>
                  <a:cubicBezTo>
                    <a:pt x="156" y="42"/>
                    <a:pt x="156" y="43"/>
                    <a:pt x="155" y="44"/>
                  </a:cubicBezTo>
                  <a:cubicBezTo>
                    <a:pt x="156" y="44"/>
                    <a:pt x="156" y="46"/>
                    <a:pt x="155" y="46"/>
                  </a:cubicBezTo>
                  <a:cubicBezTo>
                    <a:pt x="154" y="46"/>
                    <a:pt x="154" y="45"/>
                    <a:pt x="153" y="45"/>
                  </a:cubicBezTo>
                  <a:cubicBezTo>
                    <a:pt x="152" y="45"/>
                    <a:pt x="152" y="45"/>
                    <a:pt x="151" y="45"/>
                  </a:cubicBezTo>
                  <a:cubicBezTo>
                    <a:pt x="151" y="45"/>
                    <a:pt x="150" y="44"/>
                    <a:pt x="150" y="44"/>
                  </a:cubicBezTo>
                  <a:cubicBezTo>
                    <a:pt x="148" y="44"/>
                    <a:pt x="147" y="45"/>
                    <a:pt x="146" y="44"/>
                  </a:cubicBezTo>
                  <a:cubicBezTo>
                    <a:pt x="147" y="42"/>
                    <a:pt x="149" y="41"/>
                    <a:pt x="151" y="39"/>
                  </a:cubicBezTo>
                  <a:cubicBezTo>
                    <a:pt x="151" y="39"/>
                    <a:pt x="152" y="39"/>
                    <a:pt x="152" y="38"/>
                  </a:cubicBezTo>
                  <a:cubicBezTo>
                    <a:pt x="151" y="37"/>
                    <a:pt x="150" y="38"/>
                    <a:pt x="149" y="38"/>
                  </a:cubicBezTo>
                  <a:cubicBezTo>
                    <a:pt x="148" y="39"/>
                    <a:pt x="147" y="39"/>
                    <a:pt x="146" y="40"/>
                  </a:cubicBezTo>
                  <a:cubicBezTo>
                    <a:pt x="145" y="40"/>
                    <a:pt x="142" y="39"/>
                    <a:pt x="141" y="40"/>
                  </a:cubicBezTo>
                  <a:cubicBezTo>
                    <a:pt x="141" y="41"/>
                    <a:pt x="143" y="40"/>
                    <a:pt x="142" y="42"/>
                  </a:cubicBezTo>
                  <a:cubicBezTo>
                    <a:pt x="142" y="42"/>
                    <a:pt x="141" y="42"/>
                    <a:pt x="141" y="41"/>
                  </a:cubicBezTo>
                  <a:cubicBezTo>
                    <a:pt x="140" y="41"/>
                    <a:pt x="140" y="40"/>
                    <a:pt x="140" y="40"/>
                  </a:cubicBezTo>
                  <a:cubicBezTo>
                    <a:pt x="140" y="40"/>
                    <a:pt x="138" y="39"/>
                    <a:pt x="137" y="40"/>
                  </a:cubicBezTo>
                  <a:cubicBezTo>
                    <a:pt x="136" y="40"/>
                    <a:pt x="135" y="40"/>
                    <a:pt x="135" y="41"/>
                  </a:cubicBezTo>
                  <a:cubicBezTo>
                    <a:pt x="136" y="42"/>
                    <a:pt x="138" y="41"/>
                    <a:pt x="138" y="42"/>
                  </a:cubicBezTo>
                  <a:cubicBezTo>
                    <a:pt x="138" y="43"/>
                    <a:pt x="136" y="44"/>
                    <a:pt x="136" y="46"/>
                  </a:cubicBezTo>
                  <a:cubicBezTo>
                    <a:pt x="136" y="46"/>
                    <a:pt x="137" y="47"/>
                    <a:pt x="138" y="47"/>
                  </a:cubicBezTo>
                  <a:cubicBezTo>
                    <a:pt x="138" y="48"/>
                    <a:pt x="139" y="47"/>
                    <a:pt x="139" y="47"/>
                  </a:cubicBezTo>
                  <a:cubicBezTo>
                    <a:pt x="140" y="47"/>
                    <a:pt x="140" y="48"/>
                    <a:pt x="140" y="48"/>
                  </a:cubicBezTo>
                  <a:cubicBezTo>
                    <a:pt x="141" y="47"/>
                    <a:pt x="142" y="46"/>
                    <a:pt x="143" y="46"/>
                  </a:cubicBezTo>
                  <a:cubicBezTo>
                    <a:pt x="144" y="48"/>
                    <a:pt x="142" y="48"/>
                    <a:pt x="140" y="49"/>
                  </a:cubicBezTo>
                  <a:cubicBezTo>
                    <a:pt x="139" y="49"/>
                    <a:pt x="137" y="50"/>
                    <a:pt x="135" y="50"/>
                  </a:cubicBezTo>
                  <a:cubicBezTo>
                    <a:pt x="135" y="51"/>
                    <a:pt x="132" y="53"/>
                    <a:pt x="132" y="51"/>
                  </a:cubicBezTo>
                  <a:cubicBezTo>
                    <a:pt x="132" y="50"/>
                    <a:pt x="133" y="50"/>
                    <a:pt x="133" y="49"/>
                  </a:cubicBezTo>
                  <a:cubicBezTo>
                    <a:pt x="132" y="49"/>
                    <a:pt x="130" y="50"/>
                    <a:pt x="129" y="50"/>
                  </a:cubicBezTo>
                  <a:cubicBezTo>
                    <a:pt x="127" y="51"/>
                    <a:pt x="124" y="51"/>
                    <a:pt x="123" y="54"/>
                  </a:cubicBezTo>
                  <a:cubicBezTo>
                    <a:pt x="123" y="54"/>
                    <a:pt x="123" y="55"/>
                    <a:pt x="123" y="55"/>
                  </a:cubicBezTo>
                  <a:cubicBezTo>
                    <a:pt x="123" y="56"/>
                    <a:pt x="121" y="56"/>
                    <a:pt x="121" y="56"/>
                  </a:cubicBezTo>
                  <a:cubicBezTo>
                    <a:pt x="120" y="56"/>
                    <a:pt x="119" y="57"/>
                    <a:pt x="118" y="57"/>
                  </a:cubicBezTo>
                  <a:cubicBezTo>
                    <a:pt x="118" y="57"/>
                    <a:pt x="117" y="57"/>
                    <a:pt x="117" y="57"/>
                  </a:cubicBezTo>
                  <a:cubicBezTo>
                    <a:pt x="116" y="58"/>
                    <a:pt x="116" y="59"/>
                    <a:pt x="115" y="59"/>
                  </a:cubicBezTo>
                  <a:cubicBezTo>
                    <a:pt x="114" y="60"/>
                    <a:pt x="114" y="60"/>
                    <a:pt x="113" y="60"/>
                  </a:cubicBezTo>
                  <a:cubicBezTo>
                    <a:pt x="113" y="61"/>
                    <a:pt x="113" y="62"/>
                    <a:pt x="112" y="62"/>
                  </a:cubicBezTo>
                  <a:cubicBezTo>
                    <a:pt x="111" y="62"/>
                    <a:pt x="111" y="62"/>
                    <a:pt x="110" y="62"/>
                  </a:cubicBezTo>
                  <a:cubicBezTo>
                    <a:pt x="110" y="63"/>
                    <a:pt x="111" y="65"/>
                    <a:pt x="110" y="66"/>
                  </a:cubicBezTo>
                  <a:cubicBezTo>
                    <a:pt x="109" y="67"/>
                    <a:pt x="108" y="68"/>
                    <a:pt x="106" y="69"/>
                  </a:cubicBezTo>
                  <a:cubicBezTo>
                    <a:pt x="105" y="69"/>
                    <a:pt x="105" y="69"/>
                    <a:pt x="103" y="70"/>
                  </a:cubicBezTo>
                  <a:cubicBezTo>
                    <a:pt x="103" y="70"/>
                    <a:pt x="102" y="71"/>
                    <a:pt x="101" y="72"/>
                  </a:cubicBezTo>
                  <a:cubicBezTo>
                    <a:pt x="101" y="72"/>
                    <a:pt x="100" y="72"/>
                    <a:pt x="100" y="73"/>
                  </a:cubicBezTo>
                  <a:cubicBezTo>
                    <a:pt x="100" y="116"/>
                    <a:pt x="100" y="116"/>
                    <a:pt x="100" y="116"/>
                  </a:cubicBezTo>
                  <a:cubicBezTo>
                    <a:pt x="100" y="116"/>
                    <a:pt x="101" y="115"/>
                    <a:pt x="101" y="115"/>
                  </a:cubicBezTo>
                  <a:cubicBezTo>
                    <a:pt x="102" y="114"/>
                    <a:pt x="102" y="113"/>
                    <a:pt x="103" y="112"/>
                  </a:cubicBezTo>
                  <a:cubicBezTo>
                    <a:pt x="104" y="112"/>
                    <a:pt x="105" y="112"/>
                    <a:pt x="106" y="111"/>
                  </a:cubicBezTo>
                  <a:cubicBezTo>
                    <a:pt x="107" y="111"/>
                    <a:pt x="107" y="111"/>
                    <a:pt x="108" y="110"/>
                  </a:cubicBezTo>
                  <a:cubicBezTo>
                    <a:pt x="108" y="110"/>
                    <a:pt x="109" y="109"/>
                    <a:pt x="109" y="110"/>
                  </a:cubicBezTo>
                  <a:cubicBezTo>
                    <a:pt x="110" y="111"/>
                    <a:pt x="108" y="111"/>
                    <a:pt x="109" y="112"/>
                  </a:cubicBezTo>
                  <a:cubicBezTo>
                    <a:pt x="110" y="113"/>
                    <a:pt x="111" y="111"/>
                    <a:pt x="112" y="111"/>
                  </a:cubicBezTo>
                  <a:cubicBezTo>
                    <a:pt x="112" y="111"/>
                    <a:pt x="114" y="111"/>
                    <a:pt x="114" y="112"/>
                  </a:cubicBezTo>
                  <a:cubicBezTo>
                    <a:pt x="115" y="112"/>
                    <a:pt x="115" y="113"/>
                    <a:pt x="116" y="113"/>
                  </a:cubicBezTo>
                  <a:cubicBezTo>
                    <a:pt x="117" y="113"/>
                    <a:pt x="117" y="113"/>
                    <a:pt x="118" y="113"/>
                  </a:cubicBezTo>
                  <a:cubicBezTo>
                    <a:pt x="119" y="113"/>
                    <a:pt x="120" y="114"/>
                    <a:pt x="121" y="114"/>
                  </a:cubicBezTo>
                  <a:cubicBezTo>
                    <a:pt x="122" y="114"/>
                    <a:pt x="122" y="113"/>
                    <a:pt x="123" y="113"/>
                  </a:cubicBezTo>
                  <a:cubicBezTo>
                    <a:pt x="125" y="112"/>
                    <a:pt x="125" y="113"/>
                    <a:pt x="126" y="114"/>
                  </a:cubicBezTo>
                  <a:cubicBezTo>
                    <a:pt x="127" y="114"/>
                    <a:pt x="127" y="113"/>
                    <a:pt x="128" y="113"/>
                  </a:cubicBezTo>
                  <a:cubicBezTo>
                    <a:pt x="127" y="114"/>
                    <a:pt x="128" y="115"/>
                    <a:pt x="128" y="115"/>
                  </a:cubicBezTo>
                  <a:cubicBezTo>
                    <a:pt x="129" y="116"/>
                    <a:pt x="128" y="116"/>
                    <a:pt x="129" y="116"/>
                  </a:cubicBezTo>
                  <a:cubicBezTo>
                    <a:pt x="129" y="117"/>
                    <a:pt x="130" y="117"/>
                    <a:pt x="131" y="117"/>
                  </a:cubicBezTo>
                  <a:cubicBezTo>
                    <a:pt x="132" y="118"/>
                    <a:pt x="132" y="119"/>
                    <a:pt x="133" y="120"/>
                  </a:cubicBezTo>
                  <a:cubicBezTo>
                    <a:pt x="134" y="121"/>
                    <a:pt x="135" y="122"/>
                    <a:pt x="136" y="122"/>
                  </a:cubicBezTo>
                  <a:cubicBezTo>
                    <a:pt x="137" y="122"/>
                    <a:pt x="138" y="121"/>
                    <a:pt x="139" y="121"/>
                  </a:cubicBezTo>
                  <a:cubicBezTo>
                    <a:pt x="141" y="122"/>
                    <a:pt x="143" y="123"/>
                    <a:pt x="144" y="124"/>
                  </a:cubicBezTo>
                  <a:cubicBezTo>
                    <a:pt x="145" y="124"/>
                    <a:pt x="146" y="125"/>
                    <a:pt x="146" y="126"/>
                  </a:cubicBezTo>
                  <a:cubicBezTo>
                    <a:pt x="146" y="126"/>
                    <a:pt x="146" y="127"/>
                    <a:pt x="146" y="127"/>
                  </a:cubicBezTo>
                  <a:cubicBezTo>
                    <a:pt x="147" y="129"/>
                    <a:pt x="148" y="129"/>
                    <a:pt x="148" y="131"/>
                  </a:cubicBezTo>
                  <a:cubicBezTo>
                    <a:pt x="148" y="132"/>
                    <a:pt x="149" y="132"/>
                    <a:pt x="149" y="133"/>
                  </a:cubicBezTo>
                  <a:cubicBezTo>
                    <a:pt x="150" y="133"/>
                    <a:pt x="151" y="134"/>
                    <a:pt x="151" y="134"/>
                  </a:cubicBezTo>
                  <a:cubicBezTo>
                    <a:pt x="152" y="134"/>
                    <a:pt x="152" y="134"/>
                    <a:pt x="152" y="134"/>
                  </a:cubicBezTo>
                  <a:cubicBezTo>
                    <a:pt x="154" y="134"/>
                    <a:pt x="154" y="134"/>
                    <a:pt x="155" y="135"/>
                  </a:cubicBezTo>
                  <a:cubicBezTo>
                    <a:pt x="156" y="135"/>
                    <a:pt x="157" y="135"/>
                    <a:pt x="157" y="135"/>
                  </a:cubicBezTo>
                  <a:cubicBezTo>
                    <a:pt x="158" y="136"/>
                    <a:pt x="158" y="137"/>
                    <a:pt x="158" y="137"/>
                  </a:cubicBezTo>
                  <a:cubicBezTo>
                    <a:pt x="159" y="137"/>
                    <a:pt x="160" y="137"/>
                    <a:pt x="160" y="137"/>
                  </a:cubicBezTo>
                  <a:cubicBezTo>
                    <a:pt x="161" y="137"/>
                    <a:pt x="163" y="138"/>
                    <a:pt x="164" y="138"/>
                  </a:cubicBezTo>
                  <a:cubicBezTo>
                    <a:pt x="164" y="138"/>
                    <a:pt x="165" y="138"/>
                    <a:pt x="165" y="138"/>
                  </a:cubicBezTo>
                  <a:cubicBezTo>
                    <a:pt x="167" y="138"/>
                    <a:pt x="168" y="139"/>
                    <a:pt x="169" y="139"/>
                  </a:cubicBezTo>
                  <a:cubicBezTo>
                    <a:pt x="156" y="159"/>
                    <a:pt x="137" y="173"/>
                    <a:pt x="114" y="179"/>
                  </a:cubicBezTo>
                  <a:cubicBezTo>
                    <a:pt x="114" y="178"/>
                    <a:pt x="114" y="177"/>
                    <a:pt x="114" y="176"/>
                  </a:cubicBezTo>
                  <a:cubicBezTo>
                    <a:pt x="114" y="174"/>
                    <a:pt x="114" y="173"/>
                    <a:pt x="114" y="171"/>
                  </a:cubicBezTo>
                  <a:cubicBezTo>
                    <a:pt x="113" y="170"/>
                    <a:pt x="113" y="168"/>
                    <a:pt x="113" y="167"/>
                  </a:cubicBezTo>
                  <a:cubicBezTo>
                    <a:pt x="112" y="166"/>
                    <a:pt x="110" y="165"/>
                    <a:pt x="109" y="164"/>
                  </a:cubicBezTo>
                  <a:cubicBezTo>
                    <a:pt x="108" y="164"/>
                    <a:pt x="107" y="163"/>
                    <a:pt x="107" y="163"/>
                  </a:cubicBezTo>
                  <a:cubicBezTo>
                    <a:pt x="105" y="162"/>
                    <a:pt x="102" y="161"/>
                    <a:pt x="101" y="159"/>
                  </a:cubicBezTo>
                  <a:cubicBezTo>
                    <a:pt x="101" y="159"/>
                    <a:pt x="101" y="158"/>
                    <a:pt x="101" y="157"/>
                  </a:cubicBezTo>
                  <a:cubicBezTo>
                    <a:pt x="100" y="157"/>
                    <a:pt x="100" y="156"/>
                    <a:pt x="100" y="156"/>
                  </a:cubicBezTo>
                  <a:lnTo>
                    <a:pt x="100" y="186"/>
                  </a:lnTo>
                  <a:close/>
                  <a:moveTo>
                    <a:pt x="2" y="74"/>
                  </a:moveTo>
                  <a:cubicBezTo>
                    <a:pt x="2" y="76"/>
                    <a:pt x="1" y="77"/>
                    <a:pt x="1" y="79"/>
                  </a:cubicBezTo>
                  <a:cubicBezTo>
                    <a:pt x="1" y="80"/>
                    <a:pt x="1" y="82"/>
                    <a:pt x="0" y="83"/>
                  </a:cubicBezTo>
                  <a:cubicBezTo>
                    <a:pt x="0" y="87"/>
                    <a:pt x="0" y="90"/>
                    <a:pt x="0" y="93"/>
                  </a:cubicBezTo>
                  <a:cubicBezTo>
                    <a:pt x="0" y="96"/>
                    <a:pt x="0" y="99"/>
                    <a:pt x="0" y="103"/>
                  </a:cubicBezTo>
                  <a:cubicBezTo>
                    <a:pt x="1" y="104"/>
                    <a:pt x="1" y="106"/>
                    <a:pt x="1" y="107"/>
                  </a:cubicBezTo>
                  <a:cubicBezTo>
                    <a:pt x="1" y="109"/>
                    <a:pt x="2" y="110"/>
                    <a:pt x="2" y="112"/>
                  </a:cubicBezTo>
                  <a:cubicBezTo>
                    <a:pt x="2" y="113"/>
                    <a:pt x="3" y="115"/>
                    <a:pt x="3" y="116"/>
                  </a:cubicBezTo>
                  <a:cubicBezTo>
                    <a:pt x="4" y="119"/>
                    <a:pt x="5" y="122"/>
                    <a:pt x="6" y="125"/>
                  </a:cubicBezTo>
                  <a:cubicBezTo>
                    <a:pt x="6" y="127"/>
                    <a:pt x="7" y="128"/>
                    <a:pt x="7" y="129"/>
                  </a:cubicBezTo>
                  <a:cubicBezTo>
                    <a:pt x="8" y="131"/>
                    <a:pt x="9" y="132"/>
                    <a:pt x="9" y="134"/>
                  </a:cubicBezTo>
                  <a:cubicBezTo>
                    <a:pt x="10" y="134"/>
                    <a:pt x="10" y="135"/>
                    <a:pt x="10" y="136"/>
                  </a:cubicBezTo>
                  <a:cubicBezTo>
                    <a:pt x="11" y="137"/>
                    <a:pt x="12" y="138"/>
                    <a:pt x="12" y="140"/>
                  </a:cubicBezTo>
                  <a:cubicBezTo>
                    <a:pt x="15" y="143"/>
                    <a:pt x="17" y="147"/>
                    <a:pt x="20" y="151"/>
                  </a:cubicBezTo>
                  <a:cubicBezTo>
                    <a:pt x="21" y="152"/>
                    <a:pt x="23" y="154"/>
                    <a:pt x="24" y="156"/>
                  </a:cubicBezTo>
                  <a:cubicBezTo>
                    <a:pt x="25" y="157"/>
                    <a:pt x="26" y="158"/>
                    <a:pt x="27" y="159"/>
                  </a:cubicBezTo>
                  <a:cubicBezTo>
                    <a:pt x="28" y="160"/>
                    <a:pt x="29" y="161"/>
                    <a:pt x="31" y="162"/>
                  </a:cubicBezTo>
                  <a:cubicBezTo>
                    <a:pt x="36" y="167"/>
                    <a:pt x="41" y="171"/>
                    <a:pt x="47" y="174"/>
                  </a:cubicBezTo>
                  <a:cubicBezTo>
                    <a:pt x="48" y="175"/>
                    <a:pt x="50" y="176"/>
                    <a:pt x="51" y="176"/>
                  </a:cubicBezTo>
                  <a:cubicBezTo>
                    <a:pt x="54" y="178"/>
                    <a:pt x="56" y="179"/>
                    <a:pt x="59" y="180"/>
                  </a:cubicBezTo>
                  <a:cubicBezTo>
                    <a:pt x="61" y="181"/>
                    <a:pt x="62" y="181"/>
                    <a:pt x="63" y="182"/>
                  </a:cubicBezTo>
                  <a:cubicBezTo>
                    <a:pt x="73" y="185"/>
                    <a:pt x="83" y="186"/>
                    <a:pt x="93" y="186"/>
                  </a:cubicBezTo>
                  <a:cubicBezTo>
                    <a:pt x="96" y="186"/>
                    <a:pt x="98" y="186"/>
                    <a:pt x="100" y="186"/>
                  </a:cubicBezTo>
                  <a:cubicBezTo>
                    <a:pt x="100" y="156"/>
                    <a:pt x="100" y="156"/>
                    <a:pt x="100" y="156"/>
                  </a:cubicBezTo>
                  <a:cubicBezTo>
                    <a:pt x="99" y="156"/>
                    <a:pt x="99" y="155"/>
                    <a:pt x="99" y="154"/>
                  </a:cubicBezTo>
                  <a:cubicBezTo>
                    <a:pt x="97" y="153"/>
                    <a:pt x="96" y="150"/>
                    <a:pt x="95" y="148"/>
                  </a:cubicBezTo>
                  <a:cubicBezTo>
                    <a:pt x="95" y="147"/>
                    <a:pt x="94" y="146"/>
                    <a:pt x="93" y="145"/>
                  </a:cubicBezTo>
                  <a:cubicBezTo>
                    <a:pt x="93" y="145"/>
                    <a:pt x="92" y="144"/>
                    <a:pt x="91" y="144"/>
                  </a:cubicBezTo>
                  <a:cubicBezTo>
                    <a:pt x="91" y="143"/>
                    <a:pt x="90" y="142"/>
                    <a:pt x="91" y="141"/>
                  </a:cubicBezTo>
                  <a:cubicBezTo>
                    <a:pt x="91" y="140"/>
                    <a:pt x="93" y="139"/>
                    <a:pt x="93" y="138"/>
                  </a:cubicBezTo>
                  <a:cubicBezTo>
                    <a:pt x="93" y="138"/>
                    <a:pt x="92" y="137"/>
                    <a:pt x="91" y="136"/>
                  </a:cubicBezTo>
                  <a:cubicBezTo>
                    <a:pt x="91" y="135"/>
                    <a:pt x="92" y="134"/>
                    <a:pt x="92" y="133"/>
                  </a:cubicBezTo>
                  <a:cubicBezTo>
                    <a:pt x="92" y="132"/>
                    <a:pt x="93" y="132"/>
                    <a:pt x="93" y="131"/>
                  </a:cubicBezTo>
                  <a:cubicBezTo>
                    <a:pt x="93" y="131"/>
                    <a:pt x="94" y="131"/>
                    <a:pt x="94" y="130"/>
                  </a:cubicBezTo>
                  <a:cubicBezTo>
                    <a:pt x="95" y="130"/>
                    <a:pt x="95" y="129"/>
                    <a:pt x="95" y="129"/>
                  </a:cubicBezTo>
                  <a:cubicBezTo>
                    <a:pt x="96" y="128"/>
                    <a:pt x="97" y="127"/>
                    <a:pt x="98" y="126"/>
                  </a:cubicBezTo>
                  <a:cubicBezTo>
                    <a:pt x="98" y="126"/>
                    <a:pt x="98" y="122"/>
                    <a:pt x="98" y="121"/>
                  </a:cubicBezTo>
                  <a:cubicBezTo>
                    <a:pt x="98" y="120"/>
                    <a:pt x="97" y="119"/>
                    <a:pt x="97" y="119"/>
                  </a:cubicBezTo>
                  <a:cubicBezTo>
                    <a:pt x="96" y="117"/>
                    <a:pt x="96" y="116"/>
                    <a:pt x="95" y="116"/>
                  </a:cubicBezTo>
                  <a:cubicBezTo>
                    <a:pt x="94" y="116"/>
                    <a:pt x="93" y="117"/>
                    <a:pt x="93" y="117"/>
                  </a:cubicBezTo>
                  <a:cubicBezTo>
                    <a:pt x="93" y="118"/>
                    <a:pt x="93" y="119"/>
                    <a:pt x="92" y="119"/>
                  </a:cubicBezTo>
                  <a:cubicBezTo>
                    <a:pt x="91" y="119"/>
                    <a:pt x="91" y="118"/>
                    <a:pt x="89" y="118"/>
                  </a:cubicBezTo>
                  <a:cubicBezTo>
                    <a:pt x="89" y="117"/>
                    <a:pt x="88" y="117"/>
                    <a:pt x="88" y="117"/>
                  </a:cubicBezTo>
                  <a:cubicBezTo>
                    <a:pt x="87" y="117"/>
                    <a:pt x="86" y="115"/>
                    <a:pt x="85" y="115"/>
                  </a:cubicBezTo>
                  <a:cubicBezTo>
                    <a:pt x="84" y="114"/>
                    <a:pt x="84" y="115"/>
                    <a:pt x="83" y="114"/>
                  </a:cubicBezTo>
                  <a:cubicBezTo>
                    <a:pt x="83" y="113"/>
                    <a:pt x="83" y="112"/>
                    <a:pt x="83" y="112"/>
                  </a:cubicBezTo>
                  <a:cubicBezTo>
                    <a:pt x="82" y="111"/>
                    <a:pt x="81" y="109"/>
                    <a:pt x="80" y="108"/>
                  </a:cubicBezTo>
                  <a:cubicBezTo>
                    <a:pt x="79" y="108"/>
                    <a:pt x="78" y="108"/>
                    <a:pt x="77" y="108"/>
                  </a:cubicBezTo>
                  <a:cubicBezTo>
                    <a:pt x="76" y="107"/>
                    <a:pt x="76" y="107"/>
                    <a:pt x="75" y="107"/>
                  </a:cubicBezTo>
                  <a:cubicBezTo>
                    <a:pt x="74" y="107"/>
                    <a:pt x="74" y="107"/>
                    <a:pt x="73" y="107"/>
                  </a:cubicBezTo>
                  <a:cubicBezTo>
                    <a:pt x="71" y="106"/>
                    <a:pt x="70" y="102"/>
                    <a:pt x="68" y="103"/>
                  </a:cubicBezTo>
                  <a:cubicBezTo>
                    <a:pt x="67" y="103"/>
                    <a:pt x="66" y="104"/>
                    <a:pt x="65" y="104"/>
                  </a:cubicBezTo>
                  <a:cubicBezTo>
                    <a:pt x="64" y="104"/>
                    <a:pt x="62" y="103"/>
                    <a:pt x="61" y="102"/>
                  </a:cubicBezTo>
                  <a:cubicBezTo>
                    <a:pt x="60" y="102"/>
                    <a:pt x="58" y="101"/>
                    <a:pt x="57" y="101"/>
                  </a:cubicBezTo>
                  <a:cubicBezTo>
                    <a:pt x="57" y="100"/>
                    <a:pt x="56" y="100"/>
                    <a:pt x="55" y="99"/>
                  </a:cubicBezTo>
                  <a:cubicBezTo>
                    <a:pt x="55" y="99"/>
                    <a:pt x="54" y="99"/>
                    <a:pt x="54" y="99"/>
                  </a:cubicBezTo>
                  <a:cubicBezTo>
                    <a:pt x="53" y="99"/>
                    <a:pt x="52" y="98"/>
                    <a:pt x="51" y="97"/>
                  </a:cubicBezTo>
                  <a:cubicBezTo>
                    <a:pt x="51" y="97"/>
                    <a:pt x="50" y="96"/>
                    <a:pt x="50" y="95"/>
                  </a:cubicBezTo>
                  <a:cubicBezTo>
                    <a:pt x="50" y="95"/>
                    <a:pt x="51" y="94"/>
                    <a:pt x="51" y="93"/>
                  </a:cubicBezTo>
                  <a:cubicBezTo>
                    <a:pt x="51" y="91"/>
                    <a:pt x="49" y="89"/>
                    <a:pt x="48" y="88"/>
                  </a:cubicBezTo>
                  <a:cubicBezTo>
                    <a:pt x="47" y="87"/>
                    <a:pt x="46" y="86"/>
                    <a:pt x="45" y="85"/>
                  </a:cubicBezTo>
                  <a:cubicBezTo>
                    <a:pt x="45" y="84"/>
                    <a:pt x="45" y="84"/>
                    <a:pt x="45" y="83"/>
                  </a:cubicBezTo>
                  <a:cubicBezTo>
                    <a:pt x="45" y="83"/>
                    <a:pt x="44" y="82"/>
                    <a:pt x="44" y="81"/>
                  </a:cubicBezTo>
                  <a:cubicBezTo>
                    <a:pt x="43" y="80"/>
                    <a:pt x="42" y="79"/>
                    <a:pt x="42" y="78"/>
                  </a:cubicBezTo>
                  <a:cubicBezTo>
                    <a:pt x="42" y="77"/>
                    <a:pt x="42" y="76"/>
                    <a:pt x="42" y="75"/>
                  </a:cubicBezTo>
                  <a:cubicBezTo>
                    <a:pt x="41" y="73"/>
                    <a:pt x="38" y="74"/>
                    <a:pt x="39" y="76"/>
                  </a:cubicBezTo>
                  <a:cubicBezTo>
                    <a:pt x="39" y="77"/>
                    <a:pt x="40" y="78"/>
                    <a:pt x="40" y="79"/>
                  </a:cubicBezTo>
                  <a:cubicBezTo>
                    <a:pt x="40" y="79"/>
                    <a:pt x="40" y="80"/>
                    <a:pt x="41" y="81"/>
                  </a:cubicBezTo>
                  <a:cubicBezTo>
                    <a:pt x="41" y="82"/>
                    <a:pt x="42" y="82"/>
                    <a:pt x="42" y="83"/>
                  </a:cubicBezTo>
                  <a:cubicBezTo>
                    <a:pt x="42" y="85"/>
                    <a:pt x="42" y="86"/>
                    <a:pt x="43" y="87"/>
                  </a:cubicBezTo>
                  <a:cubicBezTo>
                    <a:pt x="43" y="88"/>
                    <a:pt x="44" y="88"/>
                    <a:pt x="44" y="89"/>
                  </a:cubicBezTo>
                  <a:cubicBezTo>
                    <a:pt x="43" y="90"/>
                    <a:pt x="42" y="89"/>
                    <a:pt x="42" y="88"/>
                  </a:cubicBezTo>
                  <a:cubicBezTo>
                    <a:pt x="41" y="88"/>
                    <a:pt x="40" y="87"/>
                    <a:pt x="40" y="86"/>
                  </a:cubicBezTo>
                  <a:cubicBezTo>
                    <a:pt x="40" y="86"/>
                    <a:pt x="40" y="85"/>
                    <a:pt x="40" y="84"/>
                  </a:cubicBezTo>
                  <a:cubicBezTo>
                    <a:pt x="40" y="83"/>
                    <a:pt x="37" y="83"/>
                    <a:pt x="37" y="81"/>
                  </a:cubicBezTo>
                  <a:cubicBezTo>
                    <a:pt x="37" y="81"/>
                    <a:pt x="38" y="80"/>
                    <a:pt x="38" y="80"/>
                  </a:cubicBezTo>
                  <a:cubicBezTo>
                    <a:pt x="38" y="79"/>
                    <a:pt x="37" y="78"/>
                    <a:pt x="37" y="77"/>
                  </a:cubicBezTo>
                  <a:cubicBezTo>
                    <a:pt x="36" y="76"/>
                    <a:pt x="36" y="75"/>
                    <a:pt x="36" y="74"/>
                  </a:cubicBezTo>
                  <a:cubicBezTo>
                    <a:pt x="36" y="73"/>
                    <a:pt x="36" y="72"/>
                    <a:pt x="36" y="71"/>
                  </a:cubicBezTo>
                  <a:cubicBezTo>
                    <a:pt x="36" y="70"/>
                    <a:pt x="35" y="69"/>
                    <a:pt x="34" y="69"/>
                  </a:cubicBezTo>
                  <a:cubicBezTo>
                    <a:pt x="33" y="69"/>
                    <a:pt x="32" y="69"/>
                    <a:pt x="32" y="68"/>
                  </a:cubicBezTo>
                  <a:cubicBezTo>
                    <a:pt x="32" y="67"/>
                    <a:pt x="31" y="66"/>
                    <a:pt x="31" y="65"/>
                  </a:cubicBezTo>
                  <a:cubicBezTo>
                    <a:pt x="31" y="64"/>
                    <a:pt x="31" y="63"/>
                    <a:pt x="31" y="62"/>
                  </a:cubicBezTo>
                  <a:cubicBezTo>
                    <a:pt x="31" y="60"/>
                    <a:pt x="31" y="59"/>
                    <a:pt x="31" y="58"/>
                  </a:cubicBezTo>
                  <a:cubicBezTo>
                    <a:pt x="32" y="57"/>
                    <a:pt x="33" y="56"/>
                    <a:pt x="33" y="55"/>
                  </a:cubicBezTo>
                  <a:cubicBezTo>
                    <a:pt x="34" y="55"/>
                    <a:pt x="34" y="54"/>
                    <a:pt x="34" y="53"/>
                  </a:cubicBezTo>
                  <a:cubicBezTo>
                    <a:pt x="35" y="52"/>
                    <a:pt x="36" y="51"/>
                    <a:pt x="37" y="49"/>
                  </a:cubicBezTo>
                  <a:cubicBezTo>
                    <a:pt x="39" y="48"/>
                    <a:pt x="40" y="47"/>
                    <a:pt x="40" y="45"/>
                  </a:cubicBezTo>
                  <a:cubicBezTo>
                    <a:pt x="41" y="44"/>
                    <a:pt x="41" y="43"/>
                    <a:pt x="41" y="43"/>
                  </a:cubicBezTo>
                  <a:cubicBezTo>
                    <a:pt x="41" y="42"/>
                    <a:pt x="39" y="41"/>
                    <a:pt x="39" y="40"/>
                  </a:cubicBezTo>
                  <a:cubicBezTo>
                    <a:pt x="39" y="39"/>
                    <a:pt x="40" y="39"/>
                    <a:pt x="41" y="38"/>
                  </a:cubicBezTo>
                  <a:cubicBezTo>
                    <a:pt x="41" y="38"/>
                    <a:pt x="41" y="37"/>
                    <a:pt x="41" y="36"/>
                  </a:cubicBezTo>
                  <a:cubicBezTo>
                    <a:pt x="41" y="35"/>
                    <a:pt x="40" y="34"/>
                    <a:pt x="41" y="33"/>
                  </a:cubicBezTo>
                  <a:cubicBezTo>
                    <a:pt x="41" y="33"/>
                    <a:pt x="42" y="32"/>
                    <a:pt x="41" y="31"/>
                  </a:cubicBezTo>
                  <a:cubicBezTo>
                    <a:pt x="41" y="30"/>
                    <a:pt x="40" y="32"/>
                    <a:pt x="39" y="31"/>
                  </a:cubicBezTo>
                  <a:cubicBezTo>
                    <a:pt x="38" y="31"/>
                    <a:pt x="39" y="30"/>
                    <a:pt x="39" y="29"/>
                  </a:cubicBezTo>
                  <a:cubicBezTo>
                    <a:pt x="39" y="28"/>
                    <a:pt x="39" y="28"/>
                    <a:pt x="39" y="28"/>
                  </a:cubicBezTo>
                  <a:cubicBezTo>
                    <a:pt x="39" y="27"/>
                    <a:pt x="40" y="26"/>
                    <a:pt x="40" y="26"/>
                  </a:cubicBezTo>
                  <a:cubicBezTo>
                    <a:pt x="39" y="26"/>
                    <a:pt x="39" y="25"/>
                    <a:pt x="38" y="24"/>
                  </a:cubicBezTo>
                  <a:cubicBezTo>
                    <a:pt x="49" y="15"/>
                    <a:pt x="63" y="9"/>
                    <a:pt x="78" y="6"/>
                  </a:cubicBezTo>
                  <a:cubicBezTo>
                    <a:pt x="78" y="6"/>
                    <a:pt x="78" y="6"/>
                    <a:pt x="78" y="6"/>
                  </a:cubicBezTo>
                  <a:cubicBezTo>
                    <a:pt x="78" y="6"/>
                    <a:pt x="78" y="7"/>
                    <a:pt x="78" y="7"/>
                  </a:cubicBezTo>
                  <a:cubicBezTo>
                    <a:pt x="79" y="6"/>
                    <a:pt x="80" y="7"/>
                    <a:pt x="81" y="7"/>
                  </a:cubicBezTo>
                  <a:cubicBezTo>
                    <a:pt x="82" y="7"/>
                    <a:pt x="83" y="6"/>
                    <a:pt x="84" y="7"/>
                  </a:cubicBezTo>
                  <a:cubicBezTo>
                    <a:pt x="86" y="7"/>
                    <a:pt x="88" y="9"/>
                    <a:pt x="90" y="8"/>
                  </a:cubicBezTo>
                  <a:cubicBezTo>
                    <a:pt x="90" y="7"/>
                    <a:pt x="90" y="7"/>
                    <a:pt x="90" y="6"/>
                  </a:cubicBezTo>
                  <a:cubicBezTo>
                    <a:pt x="91" y="6"/>
                    <a:pt x="91" y="5"/>
                    <a:pt x="91" y="5"/>
                  </a:cubicBezTo>
                  <a:cubicBezTo>
                    <a:pt x="92" y="5"/>
                    <a:pt x="93" y="5"/>
                    <a:pt x="93" y="5"/>
                  </a:cubicBezTo>
                  <a:cubicBezTo>
                    <a:pt x="96" y="5"/>
                    <a:pt x="98" y="5"/>
                    <a:pt x="100" y="5"/>
                  </a:cubicBezTo>
                  <a:cubicBezTo>
                    <a:pt x="100" y="0"/>
                    <a:pt x="100" y="0"/>
                    <a:pt x="100" y="0"/>
                  </a:cubicBezTo>
                  <a:cubicBezTo>
                    <a:pt x="98" y="0"/>
                    <a:pt x="97" y="0"/>
                    <a:pt x="95" y="0"/>
                  </a:cubicBezTo>
                  <a:cubicBezTo>
                    <a:pt x="94" y="0"/>
                    <a:pt x="94" y="0"/>
                    <a:pt x="93" y="0"/>
                  </a:cubicBezTo>
                  <a:cubicBezTo>
                    <a:pt x="92" y="0"/>
                    <a:pt x="91" y="0"/>
                    <a:pt x="90" y="0"/>
                  </a:cubicBezTo>
                  <a:cubicBezTo>
                    <a:pt x="81" y="0"/>
                    <a:pt x="72" y="2"/>
                    <a:pt x="63" y="5"/>
                  </a:cubicBezTo>
                  <a:cubicBezTo>
                    <a:pt x="62" y="5"/>
                    <a:pt x="61" y="6"/>
                    <a:pt x="59" y="6"/>
                  </a:cubicBezTo>
                  <a:cubicBezTo>
                    <a:pt x="59" y="6"/>
                    <a:pt x="58" y="6"/>
                    <a:pt x="58" y="7"/>
                  </a:cubicBezTo>
                  <a:cubicBezTo>
                    <a:pt x="57" y="7"/>
                    <a:pt x="56" y="7"/>
                    <a:pt x="55" y="8"/>
                  </a:cubicBezTo>
                  <a:cubicBezTo>
                    <a:pt x="54" y="9"/>
                    <a:pt x="52" y="9"/>
                    <a:pt x="51" y="10"/>
                  </a:cubicBezTo>
                  <a:cubicBezTo>
                    <a:pt x="49" y="11"/>
                    <a:pt x="48" y="11"/>
                    <a:pt x="47" y="12"/>
                  </a:cubicBezTo>
                  <a:cubicBezTo>
                    <a:pt x="42" y="15"/>
                    <a:pt x="37" y="19"/>
                    <a:pt x="32" y="22"/>
                  </a:cubicBezTo>
                  <a:cubicBezTo>
                    <a:pt x="32" y="23"/>
                    <a:pt x="31" y="23"/>
                    <a:pt x="31" y="24"/>
                  </a:cubicBezTo>
                  <a:cubicBezTo>
                    <a:pt x="29" y="25"/>
                    <a:pt x="28" y="26"/>
                    <a:pt x="27" y="27"/>
                  </a:cubicBezTo>
                  <a:cubicBezTo>
                    <a:pt x="26" y="28"/>
                    <a:pt x="25" y="29"/>
                    <a:pt x="24" y="30"/>
                  </a:cubicBezTo>
                  <a:cubicBezTo>
                    <a:pt x="23" y="32"/>
                    <a:pt x="21" y="34"/>
                    <a:pt x="20" y="35"/>
                  </a:cubicBezTo>
                  <a:cubicBezTo>
                    <a:pt x="17" y="39"/>
                    <a:pt x="15" y="43"/>
                    <a:pt x="12" y="47"/>
                  </a:cubicBezTo>
                  <a:cubicBezTo>
                    <a:pt x="12" y="48"/>
                    <a:pt x="11" y="49"/>
                    <a:pt x="10" y="51"/>
                  </a:cubicBezTo>
                  <a:cubicBezTo>
                    <a:pt x="10" y="51"/>
                    <a:pt x="10" y="52"/>
                    <a:pt x="9" y="53"/>
                  </a:cubicBezTo>
                  <a:cubicBezTo>
                    <a:pt x="8" y="55"/>
                    <a:pt x="7" y="57"/>
                    <a:pt x="6" y="59"/>
                  </a:cubicBezTo>
                  <a:cubicBezTo>
                    <a:pt x="6" y="60"/>
                    <a:pt x="6" y="60"/>
                    <a:pt x="6" y="61"/>
                  </a:cubicBezTo>
                  <a:cubicBezTo>
                    <a:pt x="5" y="64"/>
                    <a:pt x="4" y="67"/>
                    <a:pt x="3" y="70"/>
                  </a:cubicBezTo>
                  <a:cubicBezTo>
                    <a:pt x="3" y="71"/>
                    <a:pt x="2" y="73"/>
                    <a:pt x="2" y="74"/>
                  </a:cubicBezTo>
                  <a:close/>
                  <a:moveTo>
                    <a:pt x="100" y="73"/>
                  </a:moveTo>
                  <a:cubicBezTo>
                    <a:pt x="100" y="116"/>
                    <a:pt x="100" y="116"/>
                    <a:pt x="100" y="116"/>
                  </a:cubicBezTo>
                  <a:cubicBezTo>
                    <a:pt x="100" y="117"/>
                    <a:pt x="99" y="117"/>
                    <a:pt x="99" y="117"/>
                  </a:cubicBezTo>
                  <a:cubicBezTo>
                    <a:pt x="98" y="117"/>
                    <a:pt x="97" y="116"/>
                    <a:pt x="96" y="115"/>
                  </a:cubicBezTo>
                  <a:cubicBezTo>
                    <a:pt x="94" y="114"/>
                    <a:pt x="93" y="116"/>
                    <a:pt x="91" y="116"/>
                  </a:cubicBezTo>
                  <a:cubicBezTo>
                    <a:pt x="89" y="116"/>
                    <a:pt x="87" y="113"/>
                    <a:pt x="87" y="112"/>
                  </a:cubicBezTo>
                  <a:cubicBezTo>
                    <a:pt x="87" y="111"/>
                    <a:pt x="88" y="109"/>
                    <a:pt x="88" y="108"/>
                  </a:cubicBezTo>
                  <a:cubicBezTo>
                    <a:pt x="88" y="107"/>
                    <a:pt x="88" y="106"/>
                    <a:pt x="88" y="105"/>
                  </a:cubicBezTo>
                  <a:cubicBezTo>
                    <a:pt x="88" y="104"/>
                    <a:pt x="87" y="103"/>
                    <a:pt x="86" y="103"/>
                  </a:cubicBezTo>
                  <a:cubicBezTo>
                    <a:pt x="84" y="103"/>
                    <a:pt x="82" y="104"/>
                    <a:pt x="79" y="103"/>
                  </a:cubicBezTo>
                  <a:cubicBezTo>
                    <a:pt x="79" y="102"/>
                    <a:pt x="80" y="102"/>
                    <a:pt x="80" y="101"/>
                  </a:cubicBezTo>
                  <a:cubicBezTo>
                    <a:pt x="80" y="101"/>
                    <a:pt x="80" y="100"/>
                    <a:pt x="80" y="100"/>
                  </a:cubicBezTo>
                  <a:cubicBezTo>
                    <a:pt x="81" y="99"/>
                    <a:pt x="81" y="99"/>
                    <a:pt x="82" y="98"/>
                  </a:cubicBezTo>
                  <a:cubicBezTo>
                    <a:pt x="82" y="97"/>
                    <a:pt x="82" y="97"/>
                    <a:pt x="82" y="96"/>
                  </a:cubicBezTo>
                  <a:cubicBezTo>
                    <a:pt x="82" y="95"/>
                    <a:pt x="83" y="95"/>
                    <a:pt x="83" y="94"/>
                  </a:cubicBezTo>
                  <a:cubicBezTo>
                    <a:pt x="83" y="94"/>
                    <a:pt x="83" y="93"/>
                    <a:pt x="82" y="93"/>
                  </a:cubicBezTo>
                  <a:cubicBezTo>
                    <a:pt x="80" y="93"/>
                    <a:pt x="79" y="93"/>
                    <a:pt x="78" y="93"/>
                  </a:cubicBezTo>
                  <a:cubicBezTo>
                    <a:pt x="76" y="94"/>
                    <a:pt x="77" y="97"/>
                    <a:pt x="75" y="98"/>
                  </a:cubicBezTo>
                  <a:cubicBezTo>
                    <a:pt x="74" y="98"/>
                    <a:pt x="73" y="98"/>
                    <a:pt x="72" y="98"/>
                  </a:cubicBezTo>
                  <a:cubicBezTo>
                    <a:pt x="71" y="98"/>
                    <a:pt x="70" y="99"/>
                    <a:pt x="70" y="99"/>
                  </a:cubicBezTo>
                  <a:cubicBezTo>
                    <a:pt x="69" y="99"/>
                    <a:pt x="67" y="98"/>
                    <a:pt x="67" y="97"/>
                  </a:cubicBezTo>
                  <a:cubicBezTo>
                    <a:pt x="66" y="97"/>
                    <a:pt x="65" y="94"/>
                    <a:pt x="65" y="94"/>
                  </a:cubicBezTo>
                  <a:cubicBezTo>
                    <a:pt x="64" y="91"/>
                    <a:pt x="65" y="88"/>
                    <a:pt x="66" y="86"/>
                  </a:cubicBezTo>
                  <a:cubicBezTo>
                    <a:pt x="66" y="86"/>
                    <a:pt x="67" y="85"/>
                    <a:pt x="67" y="85"/>
                  </a:cubicBezTo>
                  <a:cubicBezTo>
                    <a:pt x="67" y="84"/>
                    <a:pt x="67" y="83"/>
                    <a:pt x="67" y="82"/>
                  </a:cubicBezTo>
                  <a:cubicBezTo>
                    <a:pt x="68" y="81"/>
                    <a:pt x="69" y="80"/>
                    <a:pt x="71" y="79"/>
                  </a:cubicBezTo>
                  <a:cubicBezTo>
                    <a:pt x="72" y="79"/>
                    <a:pt x="73" y="77"/>
                    <a:pt x="75" y="77"/>
                  </a:cubicBezTo>
                  <a:cubicBezTo>
                    <a:pt x="76" y="77"/>
                    <a:pt x="77" y="78"/>
                    <a:pt x="78" y="78"/>
                  </a:cubicBezTo>
                  <a:cubicBezTo>
                    <a:pt x="79" y="78"/>
                    <a:pt x="79" y="78"/>
                    <a:pt x="80" y="78"/>
                  </a:cubicBezTo>
                  <a:cubicBezTo>
                    <a:pt x="82" y="79"/>
                    <a:pt x="82" y="77"/>
                    <a:pt x="84" y="76"/>
                  </a:cubicBezTo>
                  <a:cubicBezTo>
                    <a:pt x="85" y="76"/>
                    <a:pt x="87" y="76"/>
                    <a:pt x="88" y="76"/>
                  </a:cubicBezTo>
                  <a:cubicBezTo>
                    <a:pt x="89" y="76"/>
                    <a:pt x="90" y="77"/>
                    <a:pt x="90" y="77"/>
                  </a:cubicBezTo>
                  <a:cubicBezTo>
                    <a:pt x="91" y="77"/>
                    <a:pt x="92" y="77"/>
                    <a:pt x="92" y="77"/>
                  </a:cubicBezTo>
                  <a:cubicBezTo>
                    <a:pt x="93" y="77"/>
                    <a:pt x="94" y="78"/>
                    <a:pt x="94" y="79"/>
                  </a:cubicBezTo>
                  <a:cubicBezTo>
                    <a:pt x="94" y="80"/>
                    <a:pt x="93" y="81"/>
                    <a:pt x="93" y="82"/>
                  </a:cubicBezTo>
                  <a:cubicBezTo>
                    <a:pt x="94" y="83"/>
                    <a:pt x="96" y="83"/>
                    <a:pt x="97" y="83"/>
                  </a:cubicBezTo>
                  <a:cubicBezTo>
                    <a:pt x="98" y="83"/>
                    <a:pt x="98" y="81"/>
                    <a:pt x="97" y="80"/>
                  </a:cubicBezTo>
                  <a:cubicBezTo>
                    <a:pt x="97" y="80"/>
                    <a:pt x="98" y="79"/>
                    <a:pt x="97" y="79"/>
                  </a:cubicBezTo>
                  <a:cubicBezTo>
                    <a:pt x="97" y="78"/>
                    <a:pt x="97" y="78"/>
                    <a:pt x="97" y="77"/>
                  </a:cubicBezTo>
                  <a:cubicBezTo>
                    <a:pt x="97" y="75"/>
                    <a:pt x="98" y="74"/>
                    <a:pt x="10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74"/>
            <p:cNvSpPr>
              <a:spLocks/>
            </p:cNvSpPr>
            <p:nvPr/>
          </p:nvSpPr>
          <p:spPr bwMode="auto">
            <a:xfrm>
              <a:off x="-4767263" y="6270625"/>
              <a:ext cx="231775" cy="228600"/>
            </a:xfrm>
            <a:custGeom>
              <a:avLst/>
              <a:gdLst>
                <a:gd name="T0" fmla="*/ 14 w 62"/>
                <a:gd name="T1" fmla="*/ 56 h 61"/>
                <a:gd name="T2" fmla="*/ 31 w 62"/>
                <a:gd name="T3" fmla="*/ 61 h 61"/>
                <a:gd name="T4" fmla="*/ 62 w 62"/>
                <a:gd name="T5" fmla="*/ 31 h 61"/>
                <a:gd name="T6" fmla="*/ 31 w 62"/>
                <a:gd name="T7" fmla="*/ 0 h 61"/>
                <a:gd name="T8" fmla="*/ 0 w 62"/>
                <a:gd name="T9" fmla="*/ 26 h 61"/>
                <a:gd name="T10" fmla="*/ 31 w 62"/>
                <a:gd name="T11" fmla="*/ 26 h 61"/>
                <a:gd name="T12" fmla="*/ 41 w 62"/>
                <a:gd name="T13" fmla="*/ 26 h 61"/>
                <a:gd name="T14" fmla="*/ 34 w 62"/>
                <a:gd name="T15" fmla="*/ 34 h 61"/>
                <a:gd name="T16" fmla="*/ 14 w 62"/>
                <a:gd name="T17"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14" y="56"/>
                  </a:moveTo>
                  <a:cubicBezTo>
                    <a:pt x="19" y="60"/>
                    <a:pt x="25" y="61"/>
                    <a:pt x="31" y="61"/>
                  </a:cubicBezTo>
                  <a:cubicBezTo>
                    <a:pt x="48" y="61"/>
                    <a:pt x="62" y="48"/>
                    <a:pt x="62" y="31"/>
                  </a:cubicBezTo>
                  <a:cubicBezTo>
                    <a:pt x="62" y="14"/>
                    <a:pt x="48" y="0"/>
                    <a:pt x="31" y="0"/>
                  </a:cubicBezTo>
                  <a:cubicBezTo>
                    <a:pt x="15" y="0"/>
                    <a:pt x="3" y="11"/>
                    <a:pt x="0" y="26"/>
                  </a:cubicBezTo>
                  <a:cubicBezTo>
                    <a:pt x="31" y="26"/>
                    <a:pt x="31" y="26"/>
                    <a:pt x="31" y="26"/>
                  </a:cubicBezTo>
                  <a:cubicBezTo>
                    <a:pt x="41" y="26"/>
                    <a:pt x="41" y="26"/>
                    <a:pt x="41" y="26"/>
                  </a:cubicBezTo>
                  <a:cubicBezTo>
                    <a:pt x="34" y="34"/>
                    <a:pt x="34" y="34"/>
                    <a:pt x="34" y="34"/>
                  </a:cubicBezTo>
                  <a:lnTo>
                    <a:pt x="1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75"/>
            <p:cNvSpPr>
              <a:spLocks/>
            </p:cNvSpPr>
            <p:nvPr/>
          </p:nvSpPr>
          <p:spPr bwMode="auto">
            <a:xfrm>
              <a:off x="-5129213" y="6386513"/>
              <a:ext cx="477838" cy="447675"/>
            </a:xfrm>
            <a:custGeom>
              <a:avLst/>
              <a:gdLst>
                <a:gd name="T0" fmla="*/ 57 w 127"/>
                <a:gd name="T1" fmla="*/ 63 h 119"/>
                <a:gd name="T2" fmla="*/ 57 w 127"/>
                <a:gd name="T3" fmla="*/ 67 h 119"/>
                <a:gd name="T4" fmla="*/ 57 w 127"/>
                <a:gd name="T5" fmla="*/ 70 h 119"/>
                <a:gd name="T6" fmla="*/ 57 w 127"/>
                <a:gd name="T7" fmla="*/ 109 h 119"/>
                <a:gd name="T8" fmla="*/ 42 w 127"/>
                <a:gd name="T9" fmla="*/ 119 h 119"/>
                <a:gd name="T10" fmla="*/ 83 w 127"/>
                <a:gd name="T11" fmla="*/ 119 h 119"/>
                <a:gd name="T12" fmla="*/ 70 w 127"/>
                <a:gd name="T13" fmla="*/ 109 h 119"/>
                <a:gd name="T14" fmla="*/ 70 w 127"/>
                <a:gd name="T15" fmla="*/ 70 h 119"/>
                <a:gd name="T16" fmla="*/ 70 w 127"/>
                <a:gd name="T17" fmla="*/ 67 h 119"/>
                <a:gd name="T18" fmla="*/ 70 w 127"/>
                <a:gd name="T19" fmla="*/ 63 h 119"/>
                <a:gd name="T20" fmla="*/ 106 w 127"/>
                <a:gd name="T21" fmla="*/ 23 h 119"/>
                <a:gd name="T22" fmla="*/ 127 w 127"/>
                <a:gd name="T23" fmla="*/ 0 h 119"/>
                <a:gd name="T24" fmla="*/ 96 w 127"/>
                <a:gd name="T25" fmla="*/ 0 h 119"/>
                <a:gd name="T26" fmla="*/ 0 w 127"/>
                <a:gd name="T27" fmla="*/ 0 h 119"/>
                <a:gd name="T28" fmla="*/ 57 w 127"/>
                <a:gd name="T29" fmla="*/ 6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9">
                  <a:moveTo>
                    <a:pt x="57" y="63"/>
                  </a:moveTo>
                  <a:cubicBezTo>
                    <a:pt x="57" y="67"/>
                    <a:pt x="57" y="67"/>
                    <a:pt x="57" y="67"/>
                  </a:cubicBezTo>
                  <a:cubicBezTo>
                    <a:pt x="57" y="70"/>
                    <a:pt x="57" y="70"/>
                    <a:pt x="57" y="70"/>
                  </a:cubicBezTo>
                  <a:cubicBezTo>
                    <a:pt x="57" y="109"/>
                    <a:pt x="57" y="109"/>
                    <a:pt x="57" y="109"/>
                  </a:cubicBezTo>
                  <a:cubicBezTo>
                    <a:pt x="48" y="110"/>
                    <a:pt x="42" y="114"/>
                    <a:pt x="42" y="119"/>
                  </a:cubicBezTo>
                  <a:cubicBezTo>
                    <a:pt x="83" y="119"/>
                    <a:pt x="83" y="119"/>
                    <a:pt x="83" y="119"/>
                  </a:cubicBezTo>
                  <a:cubicBezTo>
                    <a:pt x="83" y="114"/>
                    <a:pt x="78" y="110"/>
                    <a:pt x="70" y="109"/>
                  </a:cubicBezTo>
                  <a:cubicBezTo>
                    <a:pt x="70" y="70"/>
                    <a:pt x="70" y="70"/>
                    <a:pt x="70" y="70"/>
                  </a:cubicBezTo>
                  <a:cubicBezTo>
                    <a:pt x="70" y="67"/>
                    <a:pt x="70" y="67"/>
                    <a:pt x="70" y="67"/>
                  </a:cubicBezTo>
                  <a:cubicBezTo>
                    <a:pt x="70" y="63"/>
                    <a:pt x="70" y="63"/>
                    <a:pt x="70" y="63"/>
                  </a:cubicBezTo>
                  <a:cubicBezTo>
                    <a:pt x="106" y="23"/>
                    <a:pt x="106" y="23"/>
                    <a:pt x="106" y="23"/>
                  </a:cubicBezTo>
                  <a:cubicBezTo>
                    <a:pt x="127" y="0"/>
                    <a:pt x="127" y="0"/>
                    <a:pt x="127" y="0"/>
                  </a:cubicBezTo>
                  <a:cubicBezTo>
                    <a:pt x="96" y="0"/>
                    <a:pt x="96" y="0"/>
                    <a:pt x="96" y="0"/>
                  </a:cubicBezTo>
                  <a:cubicBezTo>
                    <a:pt x="0" y="0"/>
                    <a:pt x="0" y="0"/>
                    <a:pt x="0" y="0"/>
                  </a:cubicBezTo>
                  <a:lnTo>
                    <a:pt x="57"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76"/>
            <p:cNvSpPr>
              <a:spLocks/>
            </p:cNvSpPr>
            <p:nvPr/>
          </p:nvSpPr>
          <p:spPr bwMode="auto">
            <a:xfrm>
              <a:off x="-2576513" y="8853488"/>
              <a:ext cx="539750" cy="142875"/>
            </a:xfrm>
            <a:custGeom>
              <a:avLst/>
              <a:gdLst>
                <a:gd name="T0" fmla="*/ 222 w 340"/>
                <a:gd name="T1" fmla="*/ 45 h 90"/>
                <a:gd name="T2" fmla="*/ 118 w 340"/>
                <a:gd name="T3" fmla="*/ 45 h 90"/>
                <a:gd name="T4" fmla="*/ 118 w 340"/>
                <a:gd name="T5" fmla="*/ 0 h 90"/>
                <a:gd name="T6" fmla="*/ 0 w 340"/>
                <a:gd name="T7" fmla="*/ 0 h 90"/>
                <a:gd name="T8" fmla="*/ 0 w 340"/>
                <a:gd name="T9" fmla="*/ 90 h 90"/>
                <a:gd name="T10" fmla="*/ 340 w 340"/>
                <a:gd name="T11" fmla="*/ 90 h 90"/>
                <a:gd name="T12" fmla="*/ 340 w 340"/>
                <a:gd name="T13" fmla="*/ 0 h 90"/>
                <a:gd name="T14" fmla="*/ 222 w 340"/>
                <a:gd name="T15" fmla="*/ 0 h 90"/>
                <a:gd name="T16" fmla="*/ 222 w 340"/>
                <a:gd name="T17"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0">
                  <a:moveTo>
                    <a:pt x="222" y="45"/>
                  </a:moveTo>
                  <a:lnTo>
                    <a:pt x="118" y="45"/>
                  </a:lnTo>
                  <a:lnTo>
                    <a:pt x="118" y="0"/>
                  </a:lnTo>
                  <a:lnTo>
                    <a:pt x="0" y="0"/>
                  </a:lnTo>
                  <a:lnTo>
                    <a:pt x="0" y="90"/>
                  </a:lnTo>
                  <a:lnTo>
                    <a:pt x="340" y="90"/>
                  </a:lnTo>
                  <a:lnTo>
                    <a:pt x="340" y="0"/>
                  </a:lnTo>
                  <a:lnTo>
                    <a:pt x="222" y="0"/>
                  </a:lnTo>
                  <a:lnTo>
                    <a:pt x="22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Rectangle 77"/>
            <p:cNvSpPr>
              <a:spLocks noChangeArrowheads="1"/>
            </p:cNvSpPr>
            <p:nvPr/>
          </p:nvSpPr>
          <p:spPr bwMode="auto">
            <a:xfrm>
              <a:off x="-2359025" y="8853488"/>
              <a:ext cx="1047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78"/>
            <p:cNvSpPr>
              <a:spLocks noEditPoints="1"/>
            </p:cNvSpPr>
            <p:nvPr/>
          </p:nvSpPr>
          <p:spPr bwMode="auto">
            <a:xfrm>
              <a:off x="-2576513" y="8537575"/>
              <a:ext cx="539750" cy="285750"/>
            </a:xfrm>
            <a:custGeom>
              <a:avLst/>
              <a:gdLst>
                <a:gd name="T0" fmla="*/ 253 w 340"/>
                <a:gd name="T1" fmla="*/ 0 h 180"/>
                <a:gd name="T2" fmla="*/ 170 w 340"/>
                <a:gd name="T3" fmla="*/ 0 h 180"/>
                <a:gd name="T4" fmla="*/ 170 w 340"/>
                <a:gd name="T5" fmla="*/ 31 h 180"/>
                <a:gd name="T6" fmla="*/ 224 w 340"/>
                <a:gd name="T7" fmla="*/ 31 h 180"/>
                <a:gd name="T8" fmla="*/ 224 w 340"/>
                <a:gd name="T9" fmla="*/ 67 h 180"/>
                <a:gd name="T10" fmla="*/ 170 w 340"/>
                <a:gd name="T11" fmla="*/ 67 h 180"/>
                <a:gd name="T12" fmla="*/ 170 w 340"/>
                <a:gd name="T13" fmla="*/ 180 h 180"/>
                <a:gd name="T14" fmla="*/ 222 w 340"/>
                <a:gd name="T15" fmla="*/ 180 h 180"/>
                <a:gd name="T16" fmla="*/ 340 w 340"/>
                <a:gd name="T17" fmla="*/ 180 h 180"/>
                <a:gd name="T18" fmla="*/ 340 w 340"/>
                <a:gd name="T19" fmla="*/ 67 h 180"/>
                <a:gd name="T20" fmla="*/ 253 w 340"/>
                <a:gd name="T21" fmla="*/ 67 h 180"/>
                <a:gd name="T22" fmla="*/ 253 w 340"/>
                <a:gd name="T23" fmla="*/ 0 h 180"/>
                <a:gd name="T24" fmla="*/ 170 w 340"/>
                <a:gd name="T25" fmla="*/ 0 h 180"/>
                <a:gd name="T26" fmla="*/ 87 w 340"/>
                <a:gd name="T27" fmla="*/ 0 h 180"/>
                <a:gd name="T28" fmla="*/ 87 w 340"/>
                <a:gd name="T29" fmla="*/ 67 h 180"/>
                <a:gd name="T30" fmla="*/ 0 w 340"/>
                <a:gd name="T31" fmla="*/ 67 h 180"/>
                <a:gd name="T32" fmla="*/ 0 w 340"/>
                <a:gd name="T33" fmla="*/ 180 h 180"/>
                <a:gd name="T34" fmla="*/ 118 w 340"/>
                <a:gd name="T35" fmla="*/ 180 h 180"/>
                <a:gd name="T36" fmla="*/ 170 w 340"/>
                <a:gd name="T37" fmla="*/ 180 h 180"/>
                <a:gd name="T38" fmla="*/ 170 w 340"/>
                <a:gd name="T39" fmla="*/ 67 h 180"/>
                <a:gd name="T40" fmla="*/ 116 w 340"/>
                <a:gd name="T41" fmla="*/ 67 h 180"/>
                <a:gd name="T42" fmla="*/ 116 w 340"/>
                <a:gd name="T43" fmla="*/ 67 h 180"/>
                <a:gd name="T44" fmla="*/ 116 w 340"/>
                <a:gd name="T45" fmla="*/ 31 h 180"/>
                <a:gd name="T46" fmla="*/ 170 w 340"/>
                <a:gd name="T47" fmla="*/ 31 h 180"/>
                <a:gd name="T48" fmla="*/ 170 w 340"/>
                <a:gd name="T4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80">
                  <a:moveTo>
                    <a:pt x="253" y="0"/>
                  </a:moveTo>
                  <a:lnTo>
                    <a:pt x="170" y="0"/>
                  </a:lnTo>
                  <a:lnTo>
                    <a:pt x="170" y="31"/>
                  </a:lnTo>
                  <a:lnTo>
                    <a:pt x="224" y="31"/>
                  </a:lnTo>
                  <a:lnTo>
                    <a:pt x="224" y="67"/>
                  </a:lnTo>
                  <a:lnTo>
                    <a:pt x="170" y="67"/>
                  </a:lnTo>
                  <a:lnTo>
                    <a:pt x="170" y="180"/>
                  </a:lnTo>
                  <a:lnTo>
                    <a:pt x="222" y="180"/>
                  </a:lnTo>
                  <a:lnTo>
                    <a:pt x="340" y="180"/>
                  </a:lnTo>
                  <a:lnTo>
                    <a:pt x="340" y="67"/>
                  </a:lnTo>
                  <a:lnTo>
                    <a:pt x="253" y="67"/>
                  </a:lnTo>
                  <a:lnTo>
                    <a:pt x="253" y="0"/>
                  </a:lnTo>
                  <a:close/>
                  <a:moveTo>
                    <a:pt x="170" y="0"/>
                  </a:moveTo>
                  <a:lnTo>
                    <a:pt x="87" y="0"/>
                  </a:lnTo>
                  <a:lnTo>
                    <a:pt x="87" y="67"/>
                  </a:lnTo>
                  <a:lnTo>
                    <a:pt x="0" y="67"/>
                  </a:lnTo>
                  <a:lnTo>
                    <a:pt x="0" y="180"/>
                  </a:lnTo>
                  <a:lnTo>
                    <a:pt x="118" y="180"/>
                  </a:lnTo>
                  <a:lnTo>
                    <a:pt x="170" y="180"/>
                  </a:lnTo>
                  <a:lnTo>
                    <a:pt x="170" y="67"/>
                  </a:lnTo>
                  <a:lnTo>
                    <a:pt x="116" y="67"/>
                  </a:lnTo>
                  <a:lnTo>
                    <a:pt x="116" y="67"/>
                  </a:lnTo>
                  <a:lnTo>
                    <a:pt x="116" y="31"/>
                  </a:lnTo>
                  <a:lnTo>
                    <a:pt x="170" y="31"/>
                  </a:lnTo>
                  <a:lnTo>
                    <a:pt x="1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79"/>
            <p:cNvSpPr>
              <a:spLocks/>
            </p:cNvSpPr>
            <p:nvPr/>
          </p:nvSpPr>
          <p:spPr bwMode="auto">
            <a:xfrm>
              <a:off x="-6281738" y="1944688"/>
              <a:ext cx="393700" cy="349250"/>
            </a:xfrm>
            <a:custGeom>
              <a:avLst/>
              <a:gdLst>
                <a:gd name="T0" fmla="*/ 0 w 248"/>
                <a:gd name="T1" fmla="*/ 88 h 220"/>
                <a:gd name="T2" fmla="*/ 0 w 248"/>
                <a:gd name="T3" fmla="*/ 189 h 220"/>
                <a:gd name="T4" fmla="*/ 5 w 248"/>
                <a:gd name="T5" fmla="*/ 189 h 220"/>
                <a:gd name="T6" fmla="*/ 40 w 248"/>
                <a:gd name="T7" fmla="*/ 189 h 220"/>
                <a:gd name="T8" fmla="*/ 50 w 248"/>
                <a:gd name="T9" fmla="*/ 189 h 220"/>
                <a:gd name="T10" fmla="*/ 50 w 248"/>
                <a:gd name="T11" fmla="*/ 199 h 220"/>
                <a:gd name="T12" fmla="*/ 50 w 248"/>
                <a:gd name="T13" fmla="*/ 220 h 220"/>
                <a:gd name="T14" fmla="*/ 64 w 248"/>
                <a:gd name="T15" fmla="*/ 220 h 220"/>
                <a:gd name="T16" fmla="*/ 64 w 248"/>
                <a:gd name="T17" fmla="*/ 199 h 220"/>
                <a:gd name="T18" fmla="*/ 64 w 248"/>
                <a:gd name="T19" fmla="*/ 189 h 220"/>
                <a:gd name="T20" fmla="*/ 73 w 248"/>
                <a:gd name="T21" fmla="*/ 189 h 220"/>
                <a:gd name="T22" fmla="*/ 109 w 248"/>
                <a:gd name="T23" fmla="*/ 189 h 220"/>
                <a:gd name="T24" fmla="*/ 118 w 248"/>
                <a:gd name="T25" fmla="*/ 189 h 220"/>
                <a:gd name="T26" fmla="*/ 118 w 248"/>
                <a:gd name="T27" fmla="*/ 199 h 220"/>
                <a:gd name="T28" fmla="*/ 118 w 248"/>
                <a:gd name="T29" fmla="*/ 220 h 220"/>
                <a:gd name="T30" fmla="*/ 130 w 248"/>
                <a:gd name="T31" fmla="*/ 220 h 220"/>
                <a:gd name="T32" fmla="*/ 130 w 248"/>
                <a:gd name="T33" fmla="*/ 199 h 220"/>
                <a:gd name="T34" fmla="*/ 130 w 248"/>
                <a:gd name="T35" fmla="*/ 189 h 220"/>
                <a:gd name="T36" fmla="*/ 139 w 248"/>
                <a:gd name="T37" fmla="*/ 189 h 220"/>
                <a:gd name="T38" fmla="*/ 175 w 248"/>
                <a:gd name="T39" fmla="*/ 189 h 220"/>
                <a:gd name="T40" fmla="*/ 184 w 248"/>
                <a:gd name="T41" fmla="*/ 189 h 220"/>
                <a:gd name="T42" fmla="*/ 184 w 248"/>
                <a:gd name="T43" fmla="*/ 199 h 220"/>
                <a:gd name="T44" fmla="*/ 184 w 248"/>
                <a:gd name="T45" fmla="*/ 220 h 220"/>
                <a:gd name="T46" fmla="*/ 199 w 248"/>
                <a:gd name="T47" fmla="*/ 220 h 220"/>
                <a:gd name="T48" fmla="*/ 199 w 248"/>
                <a:gd name="T49" fmla="*/ 199 h 220"/>
                <a:gd name="T50" fmla="*/ 199 w 248"/>
                <a:gd name="T51" fmla="*/ 189 h 220"/>
                <a:gd name="T52" fmla="*/ 208 w 248"/>
                <a:gd name="T53" fmla="*/ 189 h 220"/>
                <a:gd name="T54" fmla="*/ 241 w 248"/>
                <a:gd name="T55" fmla="*/ 189 h 220"/>
                <a:gd name="T56" fmla="*/ 248 w 248"/>
                <a:gd name="T57" fmla="*/ 189 h 220"/>
                <a:gd name="T58" fmla="*/ 248 w 248"/>
                <a:gd name="T59" fmla="*/ 88 h 220"/>
                <a:gd name="T60" fmla="*/ 232 w 248"/>
                <a:gd name="T61" fmla="*/ 88 h 220"/>
                <a:gd name="T62" fmla="*/ 232 w 248"/>
                <a:gd name="T63" fmla="*/ 109 h 220"/>
                <a:gd name="T64" fmla="*/ 208 w 248"/>
                <a:gd name="T65" fmla="*/ 109 h 220"/>
                <a:gd name="T66" fmla="*/ 208 w 248"/>
                <a:gd name="T67" fmla="*/ 88 h 220"/>
                <a:gd name="T68" fmla="*/ 184 w 248"/>
                <a:gd name="T69" fmla="*/ 88 h 220"/>
                <a:gd name="T70" fmla="*/ 184 w 248"/>
                <a:gd name="T71" fmla="*/ 109 h 220"/>
                <a:gd name="T72" fmla="*/ 161 w 248"/>
                <a:gd name="T73" fmla="*/ 109 h 220"/>
                <a:gd name="T74" fmla="*/ 161 w 248"/>
                <a:gd name="T75" fmla="*/ 88 h 220"/>
                <a:gd name="T76" fmla="*/ 139 w 248"/>
                <a:gd name="T77" fmla="*/ 88 h 220"/>
                <a:gd name="T78" fmla="*/ 139 w 248"/>
                <a:gd name="T79" fmla="*/ 0 h 220"/>
                <a:gd name="T80" fmla="*/ 109 w 248"/>
                <a:gd name="T81" fmla="*/ 0 h 220"/>
                <a:gd name="T82" fmla="*/ 109 w 248"/>
                <a:gd name="T83" fmla="*/ 88 h 220"/>
                <a:gd name="T84" fmla="*/ 87 w 248"/>
                <a:gd name="T85" fmla="*/ 88 h 220"/>
                <a:gd name="T86" fmla="*/ 87 w 248"/>
                <a:gd name="T87" fmla="*/ 109 h 220"/>
                <a:gd name="T88" fmla="*/ 64 w 248"/>
                <a:gd name="T89" fmla="*/ 109 h 220"/>
                <a:gd name="T90" fmla="*/ 64 w 248"/>
                <a:gd name="T91" fmla="*/ 88 h 220"/>
                <a:gd name="T92" fmla="*/ 40 w 248"/>
                <a:gd name="T93" fmla="*/ 88 h 220"/>
                <a:gd name="T94" fmla="*/ 40 w 248"/>
                <a:gd name="T95" fmla="*/ 109 h 220"/>
                <a:gd name="T96" fmla="*/ 16 w 248"/>
                <a:gd name="T97" fmla="*/ 109 h 220"/>
                <a:gd name="T98" fmla="*/ 16 w 248"/>
                <a:gd name="T99" fmla="*/ 88 h 220"/>
                <a:gd name="T100" fmla="*/ 0 w 248"/>
                <a:gd name="T101" fmla="*/ 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8" h="220">
                  <a:moveTo>
                    <a:pt x="0" y="88"/>
                  </a:moveTo>
                  <a:lnTo>
                    <a:pt x="0" y="189"/>
                  </a:lnTo>
                  <a:lnTo>
                    <a:pt x="5" y="189"/>
                  </a:lnTo>
                  <a:lnTo>
                    <a:pt x="40" y="189"/>
                  </a:lnTo>
                  <a:lnTo>
                    <a:pt x="50" y="189"/>
                  </a:lnTo>
                  <a:lnTo>
                    <a:pt x="50" y="199"/>
                  </a:lnTo>
                  <a:lnTo>
                    <a:pt x="50" y="220"/>
                  </a:lnTo>
                  <a:lnTo>
                    <a:pt x="64" y="220"/>
                  </a:lnTo>
                  <a:lnTo>
                    <a:pt x="64" y="199"/>
                  </a:lnTo>
                  <a:lnTo>
                    <a:pt x="64" y="189"/>
                  </a:lnTo>
                  <a:lnTo>
                    <a:pt x="73" y="189"/>
                  </a:lnTo>
                  <a:lnTo>
                    <a:pt x="109" y="189"/>
                  </a:lnTo>
                  <a:lnTo>
                    <a:pt x="118" y="189"/>
                  </a:lnTo>
                  <a:lnTo>
                    <a:pt x="118" y="199"/>
                  </a:lnTo>
                  <a:lnTo>
                    <a:pt x="118" y="220"/>
                  </a:lnTo>
                  <a:lnTo>
                    <a:pt x="130" y="220"/>
                  </a:lnTo>
                  <a:lnTo>
                    <a:pt x="130" y="199"/>
                  </a:lnTo>
                  <a:lnTo>
                    <a:pt x="130" y="189"/>
                  </a:lnTo>
                  <a:lnTo>
                    <a:pt x="139" y="189"/>
                  </a:lnTo>
                  <a:lnTo>
                    <a:pt x="175" y="189"/>
                  </a:lnTo>
                  <a:lnTo>
                    <a:pt x="184" y="189"/>
                  </a:lnTo>
                  <a:lnTo>
                    <a:pt x="184" y="199"/>
                  </a:lnTo>
                  <a:lnTo>
                    <a:pt x="184" y="220"/>
                  </a:lnTo>
                  <a:lnTo>
                    <a:pt x="199" y="220"/>
                  </a:lnTo>
                  <a:lnTo>
                    <a:pt x="199" y="199"/>
                  </a:lnTo>
                  <a:lnTo>
                    <a:pt x="199" y="189"/>
                  </a:lnTo>
                  <a:lnTo>
                    <a:pt x="208" y="189"/>
                  </a:lnTo>
                  <a:lnTo>
                    <a:pt x="241" y="189"/>
                  </a:lnTo>
                  <a:lnTo>
                    <a:pt x="248" y="189"/>
                  </a:lnTo>
                  <a:lnTo>
                    <a:pt x="248" y="88"/>
                  </a:lnTo>
                  <a:lnTo>
                    <a:pt x="232" y="88"/>
                  </a:lnTo>
                  <a:lnTo>
                    <a:pt x="232" y="109"/>
                  </a:lnTo>
                  <a:lnTo>
                    <a:pt x="208" y="109"/>
                  </a:lnTo>
                  <a:lnTo>
                    <a:pt x="208" y="88"/>
                  </a:lnTo>
                  <a:lnTo>
                    <a:pt x="184" y="88"/>
                  </a:lnTo>
                  <a:lnTo>
                    <a:pt x="184" y="109"/>
                  </a:lnTo>
                  <a:lnTo>
                    <a:pt x="161" y="109"/>
                  </a:lnTo>
                  <a:lnTo>
                    <a:pt x="161" y="88"/>
                  </a:lnTo>
                  <a:lnTo>
                    <a:pt x="139" y="88"/>
                  </a:lnTo>
                  <a:lnTo>
                    <a:pt x="139" y="0"/>
                  </a:lnTo>
                  <a:lnTo>
                    <a:pt x="109" y="0"/>
                  </a:lnTo>
                  <a:lnTo>
                    <a:pt x="109" y="88"/>
                  </a:lnTo>
                  <a:lnTo>
                    <a:pt x="87" y="88"/>
                  </a:lnTo>
                  <a:lnTo>
                    <a:pt x="87" y="109"/>
                  </a:lnTo>
                  <a:lnTo>
                    <a:pt x="64" y="109"/>
                  </a:lnTo>
                  <a:lnTo>
                    <a:pt x="64" y="88"/>
                  </a:lnTo>
                  <a:lnTo>
                    <a:pt x="40" y="88"/>
                  </a:lnTo>
                  <a:lnTo>
                    <a:pt x="40" y="109"/>
                  </a:lnTo>
                  <a:lnTo>
                    <a:pt x="16" y="109"/>
                  </a:lnTo>
                  <a:lnTo>
                    <a:pt x="16" y="88"/>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80"/>
            <p:cNvSpPr>
              <a:spLocks/>
            </p:cNvSpPr>
            <p:nvPr/>
          </p:nvSpPr>
          <p:spPr bwMode="auto">
            <a:xfrm>
              <a:off x="-6361113" y="2260600"/>
              <a:ext cx="552450" cy="285750"/>
            </a:xfrm>
            <a:custGeom>
              <a:avLst/>
              <a:gdLst>
                <a:gd name="T0" fmla="*/ 348 w 348"/>
                <a:gd name="T1" fmla="*/ 0 h 180"/>
                <a:gd name="T2" fmla="*/ 324 w 348"/>
                <a:gd name="T3" fmla="*/ 0 h 180"/>
                <a:gd name="T4" fmla="*/ 324 w 348"/>
                <a:gd name="T5" fmla="*/ 31 h 180"/>
                <a:gd name="T6" fmla="*/ 298 w 348"/>
                <a:gd name="T7" fmla="*/ 31 h 180"/>
                <a:gd name="T8" fmla="*/ 291 w 348"/>
                <a:gd name="T9" fmla="*/ 31 h 180"/>
                <a:gd name="T10" fmla="*/ 291 w 348"/>
                <a:gd name="T11" fmla="*/ 0 h 180"/>
                <a:gd name="T12" fmla="*/ 258 w 348"/>
                <a:gd name="T13" fmla="*/ 0 h 180"/>
                <a:gd name="T14" fmla="*/ 258 w 348"/>
                <a:gd name="T15" fmla="*/ 31 h 180"/>
                <a:gd name="T16" fmla="*/ 225 w 348"/>
                <a:gd name="T17" fmla="*/ 31 h 180"/>
                <a:gd name="T18" fmla="*/ 225 w 348"/>
                <a:gd name="T19" fmla="*/ 0 h 180"/>
                <a:gd name="T20" fmla="*/ 189 w 348"/>
                <a:gd name="T21" fmla="*/ 0 h 180"/>
                <a:gd name="T22" fmla="*/ 189 w 348"/>
                <a:gd name="T23" fmla="*/ 31 h 180"/>
                <a:gd name="T24" fmla="*/ 159 w 348"/>
                <a:gd name="T25" fmla="*/ 31 h 180"/>
                <a:gd name="T26" fmla="*/ 159 w 348"/>
                <a:gd name="T27" fmla="*/ 0 h 180"/>
                <a:gd name="T28" fmla="*/ 123 w 348"/>
                <a:gd name="T29" fmla="*/ 0 h 180"/>
                <a:gd name="T30" fmla="*/ 123 w 348"/>
                <a:gd name="T31" fmla="*/ 31 h 180"/>
                <a:gd name="T32" fmla="*/ 90 w 348"/>
                <a:gd name="T33" fmla="*/ 31 h 180"/>
                <a:gd name="T34" fmla="*/ 90 w 348"/>
                <a:gd name="T35" fmla="*/ 0 h 180"/>
                <a:gd name="T36" fmla="*/ 55 w 348"/>
                <a:gd name="T37" fmla="*/ 0 h 180"/>
                <a:gd name="T38" fmla="*/ 55 w 348"/>
                <a:gd name="T39" fmla="*/ 31 h 180"/>
                <a:gd name="T40" fmla="*/ 50 w 348"/>
                <a:gd name="T41" fmla="*/ 31 h 180"/>
                <a:gd name="T42" fmla="*/ 24 w 348"/>
                <a:gd name="T43" fmla="*/ 31 h 180"/>
                <a:gd name="T44" fmla="*/ 24 w 348"/>
                <a:gd name="T45" fmla="*/ 0 h 180"/>
                <a:gd name="T46" fmla="*/ 0 w 348"/>
                <a:gd name="T47" fmla="*/ 0 h 180"/>
                <a:gd name="T48" fmla="*/ 0 w 348"/>
                <a:gd name="T49" fmla="*/ 180 h 180"/>
                <a:gd name="T50" fmla="*/ 133 w 348"/>
                <a:gd name="T51" fmla="*/ 180 h 180"/>
                <a:gd name="T52" fmla="*/ 133 w 348"/>
                <a:gd name="T53" fmla="*/ 109 h 180"/>
                <a:gd name="T54" fmla="*/ 225 w 348"/>
                <a:gd name="T55" fmla="*/ 109 h 180"/>
                <a:gd name="T56" fmla="*/ 225 w 348"/>
                <a:gd name="T57" fmla="*/ 180 h 180"/>
                <a:gd name="T58" fmla="*/ 348 w 348"/>
                <a:gd name="T59" fmla="*/ 180 h 180"/>
                <a:gd name="T60" fmla="*/ 348 w 348"/>
                <a:gd name="T6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8" h="180">
                  <a:moveTo>
                    <a:pt x="348" y="0"/>
                  </a:moveTo>
                  <a:lnTo>
                    <a:pt x="324" y="0"/>
                  </a:lnTo>
                  <a:lnTo>
                    <a:pt x="324" y="31"/>
                  </a:lnTo>
                  <a:lnTo>
                    <a:pt x="298" y="31"/>
                  </a:lnTo>
                  <a:lnTo>
                    <a:pt x="291" y="31"/>
                  </a:lnTo>
                  <a:lnTo>
                    <a:pt x="291" y="0"/>
                  </a:lnTo>
                  <a:lnTo>
                    <a:pt x="258" y="0"/>
                  </a:lnTo>
                  <a:lnTo>
                    <a:pt x="258" y="31"/>
                  </a:lnTo>
                  <a:lnTo>
                    <a:pt x="225" y="31"/>
                  </a:lnTo>
                  <a:lnTo>
                    <a:pt x="225" y="0"/>
                  </a:lnTo>
                  <a:lnTo>
                    <a:pt x="189" y="0"/>
                  </a:lnTo>
                  <a:lnTo>
                    <a:pt x="189" y="31"/>
                  </a:lnTo>
                  <a:lnTo>
                    <a:pt x="159" y="31"/>
                  </a:lnTo>
                  <a:lnTo>
                    <a:pt x="159" y="0"/>
                  </a:lnTo>
                  <a:lnTo>
                    <a:pt x="123" y="0"/>
                  </a:lnTo>
                  <a:lnTo>
                    <a:pt x="123" y="31"/>
                  </a:lnTo>
                  <a:lnTo>
                    <a:pt x="90" y="31"/>
                  </a:lnTo>
                  <a:lnTo>
                    <a:pt x="90" y="0"/>
                  </a:lnTo>
                  <a:lnTo>
                    <a:pt x="55" y="0"/>
                  </a:lnTo>
                  <a:lnTo>
                    <a:pt x="55" y="31"/>
                  </a:lnTo>
                  <a:lnTo>
                    <a:pt x="50" y="31"/>
                  </a:lnTo>
                  <a:lnTo>
                    <a:pt x="24" y="31"/>
                  </a:lnTo>
                  <a:lnTo>
                    <a:pt x="24" y="0"/>
                  </a:lnTo>
                  <a:lnTo>
                    <a:pt x="0" y="0"/>
                  </a:lnTo>
                  <a:lnTo>
                    <a:pt x="0" y="180"/>
                  </a:lnTo>
                  <a:lnTo>
                    <a:pt x="133" y="180"/>
                  </a:lnTo>
                  <a:lnTo>
                    <a:pt x="133" y="109"/>
                  </a:lnTo>
                  <a:lnTo>
                    <a:pt x="225" y="109"/>
                  </a:lnTo>
                  <a:lnTo>
                    <a:pt x="225" y="180"/>
                  </a:lnTo>
                  <a:lnTo>
                    <a:pt x="348" y="180"/>
                  </a:lnTo>
                  <a:lnTo>
                    <a:pt x="3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81"/>
            <p:cNvSpPr>
              <a:spLocks/>
            </p:cNvSpPr>
            <p:nvPr/>
          </p:nvSpPr>
          <p:spPr bwMode="auto">
            <a:xfrm>
              <a:off x="-6034088" y="1955800"/>
              <a:ext cx="157163" cy="101600"/>
            </a:xfrm>
            <a:custGeom>
              <a:avLst/>
              <a:gdLst>
                <a:gd name="T0" fmla="*/ 0 w 99"/>
                <a:gd name="T1" fmla="*/ 0 h 64"/>
                <a:gd name="T2" fmla="*/ 0 w 99"/>
                <a:gd name="T3" fmla="*/ 64 h 64"/>
                <a:gd name="T4" fmla="*/ 99 w 99"/>
                <a:gd name="T5" fmla="*/ 33 h 64"/>
                <a:gd name="T6" fmla="*/ 0 w 99"/>
                <a:gd name="T7" fmla="*/ 0 h 64"/>
              </a:gdLst>
              <a:ahLst/>
              <a:cxnLst>
                <a:cxn ang="0">
                  <a:pos x="T0" y="T1"/>
                </a:cxn>
                <a:cxn ang="0">
                  <a:pos x="T2" y="T3"/>
                </a:cxn>
                <a:cxn ang="0">
                  <a:pos x="T4" y="T5"/>
                </a:cxn>
                <a:cxn ang="0">
                  <a:pos x="T6" y="T7"/>
                </a:cxn>
              </a:cxnLst>
              <a:rect l="0" t="0" r="r" b="b"/>
              <a:pathLst>
                <a:path w="99" h="64">
                  <a:moveTo>
                    <a:pt x="0" y="0"/>
                  </a:moveTo>
                  <a:lnTo>
                    <a:pt x="0" y="64"/>
                  </a:lnTo>
                  <a:lnTo>
                    <a:pt x="99"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82"/>
            <p:cNvSpPr>
              <a:spLocks/>
            </p:cNvSpPr>
            <p:nvPr/>
          </p:nvSpPr>
          <p:spPr bwMode="auto">
            <a:xfrm>
              <a:off x="-2108200" y="6784975"/>
              <a:ext cx="576263" cy="588963"/>
            </a:xfrm>
            <a:custGeom>
              <a:avLst/>
              <a:gdLst>
                <a:gd name="T0" fmla="*/ 77 w 153"/>
                <a:gd name="T1" fmla="*/ 0 h 157"/>
                <a:gd name="T2" fmla="*/ 60 w 153"/>
                <a:gd name="T3" fmla="*/ 34 h 157"/>
                <a:gd name="T4" fmla="*/ 60 w 153"/>
                <a:gd name="T5" fmla="*/ 58 h 157"/>
                <a:gd name="T6" fmla="*/ 0 w 153"/>
                <a:gd name="T7" fmla="*/ 83 h 157"/>
                <a:gd name="T8" fmla="*/ 0 w 153"/>
                <a:gd name="T9" fmla="*/ 100 h 157"/>
                <a:gd name="T10" fmla="*/ 60 w 153"/>
                <a:gd name="T11" fmla="*/ 88 h 157"/>
                <a:gd name="T12" fmla="*/ 60 w 153"/>
                <a:gd name="T13" fmla="*/ 122 h 157"/>
                <a:gd name="T14" fmla="*/ 34 w 153"/>
                <a:gd name="T15" fmla="*/ 140 h 157"/>
                <a:gd name="T16" fmla="*/ 34 w 153"/>
                <a:gd name="T17" fmla="*/ 157 h 157"/>
                <a:gd name="T18" fmla="*/ 76 w 153"/>
                <a:gd name="T19" fmla="*/ 142 h 157"/>
                <a:gd name="T20" fmla="*/ 118 w 153"/>
                <a:gd name="T21" fmla="*/ 157 h 157"/>
                <a:gd name="T22" fmla="*/ 118 w 153"/>
                <a:gd name="T23" fmla="*/ 140 h 157"/>
                <a:gd name="T24" fmla="*/ 94 w 153"/>
                <a:gd name="T25" fmla="*/ 122 h 157"/>
                <a:gd name="T26" fmla="*/ 94 w 153"/>
                <a:gd name="T27" fmla="*/ 88 h 157"/>
                <a:gd name="T28" fmla="*/ 153 w 153"/>
                <a:gd name="T29" fmla="*/ 100 h 157"/>
                <a:gd name="T30" fmla="*/ 153 w 153"/>
                <a:gd name="T31" fmla="*/ 83 h 157"/>
                <a:gd name="T32" fmla="*/ 94 w 153"/>
                <a:gd name="T33" fmla="*/ 58 h 157"/>
                <a:gd name="T34" fmla="*/ 94 w 153"/>
                <a:gd name="T35" fmla="*/ 34 h 157"/>
                <a:gd name="T36" fmla="*/ 77 w 153"/>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57">
                  <a:moveTo>
                    <a:pt x="77" y="0"/>
                  </a:moveTo>
                  <a:cubicBezTo>
                    <a:pt x="67" y="0"/>
                    <a:pt x="60" y="24"/>
                    <a:pt x="60" y="34"/>
                  </a:cubicBezTo>
                  <a:cubicBezTo>
                    <a:pt x="60" y="58"/>
                    <a:pt x="60" y="58"/>
                    <a:pt x="60" y="58"/>
                  </a:cubicBezTo>
                  <a:cubicBezTo>
                    <a:pt x="0" y="83"/>
                    <a:pt x="0" y="83"/>
                    <a:pt x="0" y="83"/>
                  </a:cubicBezTo>
                  <a:cubicBezTo>
                    <a:pt x="0" y="100"/>
                    <a:pt x="0" y="100"/>
                    <a:pt x="0" y="100"/>
                  </a:cubicBezTo>
                  <a:cubicBezTo>
                    <a:pt x="60" y="88"/>
                    <a:pt x="60" y="88"/>
                    <a:pt x="60" y="88"/>
                  </a:cubicBezTo>
                  <a:cubicBezTo>
                    <a:pt x="60" y="122"/>
                    <a:pt x="60" y="122"/>
                    <a:pt x="60" y="122"/>
                  </a:cubicBezTo>
                  <a:cubicBezTo>
                    <a:pt x="34" y="140"/>
                    <a:pt x="34" y="140"/>
                    <a:pt x="34" y="140"/>
                  </a:cubicBezTo>
                  <a:cubicBezTo>
                    <a:pt x="34" y="157"/>
                    <a:pt x="34" y="157"/>
                    <a:pt x="34" y="157"/>
                  </a:cubicBezTo>
                  <a:cubicBezTo>
                    <a:pt x="76" y="142"/>
                    <a:pt x="76" y="142"/>
                    <a:pt x="76" y="142"/>
                  </a:cubicBezTo>
                  <a:cubicBezTo>
                    <a:pt x="118" y="157"/>
                    <a:pt x="118" y="157"/>
                    <a:pt x="118" y="157"/>
                  </a:cubicBezTo>
                  <a:cubicBezTo>
                    <a:pt x="118" y="140"/>
                    <a:pt x="118" y="140"/>
                    <a:pt x="118" y="140"/>
                  </a:cubicBezTo>
                  <a:cubicBezTo>
                    <a:pt x="94" y="122"/>
                    <a:pt x="94" y="122"/>
                    <a:pt x="94" y="122"/>
                  </a:cubicBezTo>
                  <a:cubicBezTo>
                    <a:pt x="94" y="88"/>
                    <a:pt x="94" y="88"/>
                    <a:pt x="94" y="88"/>
                  </a:cubicBezTo>
                  <a:cubicBezTo>
                    <a:pt x="153" y="100"/>
                    <a:pt x="153" y="100"/>
                    <a:pt x="153" y="100"/>
                  </a:cubicBezTo>
                  <a:cubicBezTo>
                    <a:pt x="153" y="83"/>
                    <a:pt x="153" y="83"/>
                    <a:pt x="153" y="83"/>
                  </a:cubicBezTo>
                  <a:cubicBezTo>
                    <a:pt x="94" y="58"/>
                    <a:pt x="94" y="58"/>
                    <a:pt x="94" y="58"/>
                  </a:cubicBezTo>
                  <a:cubicBezTo>
                    <a:pt x="94" y="34"/>
                    <a:pt x="94" y="34"/>
                    <a:pt x="94" y="34"/>
                  </a:cubicBezTo>
                  <a:cubicBezTo>
                    <a:pt x="94" y="24"/>
                    <a:pt x="86" y="0"/>
                    <a:pt x="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83"/>
            <p:cNvSpPr>
              <a:spLocks/>
            </p:cNvSpPr>
            <p:nvPr/>
          </p:nvSpPr>
          <p:spPr bwMode="auto">
            <a:xfrm>
              <a:off x="-4557713" y="641350"/>
              <a:ext cx="571500" cy="150813"/>
            </a:xfrm>
            <a:custGeom>
              <a:avLst/>
              <a:gdLst>
                <a:gd name="T0" fmla="*/ 50 w 360"/>
                <a:gd name="T1" fmla="*/ 95 h 95"/>
                <a:gd name="T2" fmla="*/ 57 w 360"/>
                <a:gd name="T3" fmla="*/ 95 h 95"/>
                <a:gd name="T4" fmla="*/ 303 w 360"/>
                <a:gd name="T5" fmla="*/ 95 h 95"/>
                <a:gd name="T6" fmla="*/ 308 w 360"/>
                <a:gd name="T7" fmla="*/ 95 h 95"/>
                <a:gd name="T8" fmla="*/ 360 w 360"/>
                <a:gd name="T9" fmla="*/ 0 h 95"/>
                <a:gd name="T10" fmla="*/ 358 w 360"/>
                <a:gd name="T11" fmla="*/ 0 h 95"/>
                <a:gd name="T12" fmla="*/ 306 w 360"/>
                <a:gd name="T13" fmla="*/ 0 h 95"/>
                <a:gd name="T14" fmla="*/ 263 w 360"/>
                <a:gd name="T15" fmla="*/ 0 h 95"/>
                <a:gd name="T16" fmla="*/ 97 w 360"/>
                <a:gd name="T17" fmla="*/ 0 h 95"/>
                <a:gd name="T18" fmla="*/ 55 w 360"/>
                <a:gd name="T19" fmla="*/ 0 h 95"/>
                <a:gd name="T20" fmla="*/ 0 w 360"/>
                <a:gd name="T21" fmla="*/ 0 h 95"/>
                <a:gd name="T22" fmla="*/ 50 w 360"/>
                <a:gd name="T2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95">
                  <a:moveTo>
                    <a:pt x="50" y="95"/>
                  </a:moveTo>
                  <a:lnTo>
                    <a:pt x="57" y="95"/>
                  </a:lnTo>
                  <a:lnTo>
                    <a:pt x="303" y="95"/>
                  </a:lnTo>
                  <a:lnTo>
                    <a:pt x="308" y="95"/>
                  </a:lnTo>
                  <a:lnTo>
                    <a:pt x="360" y="0"/>
                  </a:lnTo>
                  <a:lnTo>
                    <a:pt x="358" y="0"/>
                  </a:lnTo>
                  <a:lnTo>
                    <a:pt x="306" y="0"/>
                  </a:lnTo>
                  <a:lnTo>
                    <a:pt x="263" y="0"/>
                  </a:lnTo>
                  <a:lnTo>
                    <a:pt x="97" y="0"/>
                  </a:lnTo>
                  <a:lnTo>
                    <a:pt x="55" y="0"/>
                  </a:lnTo>
                  <a:lnTo>
                    <a:pt x="0" y="0"/>
                  </a:lnTo>
                  <a:lnTo>
                    <a:pt x="5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84"/>
            <p:cNvSpPr>
              <a:spLocks/>
            </p:cNvSpPr>
            <p:nvPr/>
          </p:nvSpPr>
          <p:spPr bwMode="auto">
            <a:xfrm>
              <a:off x="-4557713" y="676275"/>
              <a:ext cx="568325" cy="269875"/>
            </a:xfrm>
            <a:custGeom>
              <a:avLst/>
              <a:gdLst>
                <a:gd name="T0" fmla="*/ 0 w 151"/>
                <a:gd name="T1" fmla="*/ 72 h 72"/>
                <a:gd name="T2" fmla="*/ 151 w 151"/>
                <a:gd name="T3" fmla="*/ 72 h 72"/>
                <a:gd name="T4" fmla="*/ 151 w 151"/>
                <a:gd name="T5" fmla="*/ 0 h 72"/>
                <a:gd name="T6" fmla="*/ 134 w 151"/>
                <a:gd name="T7" fmla="*/ 33 h 72"/>
                <a:gd name="T8" fmla="*/ 133 w 151"/>
                <a:gd name="T9" fmla="*/ 36 h 72"/>
                <a:gd name="T10" fmla="*/ 130 w 151"/>
                <a:gd name="T11" fmla="*/ 36 h 72"/>
                <a:gd name="T12" fmla="*/ 125 w 151"/>
                <a:gd name="T13" fmla="*/ 36 h 72"/>
                <a:gd name="T14" fmla="*/ 87 w 151"/>
                <a:gd name="T15" fmla="*/ 36 h 72"/>
                <a:gd name="T16" fmla="*/ 88 w 151"/>
                <a:gd name="T17" fmla="*/ 37 h 72"/>
                <a:gd name="T18" fmla="*/ 86 w 151"/>
                <a:gd name="T19" fmla="*/ 44 h 72"/>
                <a:gd name="T20" fmla="*/ 76 w 151"/>
                <a:gd name="T21" fmla="*/ 49 h 72"/>
                <a:gd name="T22" fmla="*/ 66 w 151"/>
                <a:gd name="T23" fmla="*/ 44 h 72"/>
                <a:gd name="T24" fmla="*/ 64 w 151"/>
                <a:gd name="T25" fmla="*/ 37 h 72"/>
                <a:gd name="T26" fmla="*/ 64 w 151"/>
                <a:gd name="T27" fmla="*/ 36 h 72"/>
                <a:gd name="T28" fmla="*/ 27 w 151"/>
                <a:gd name="T29" fmla="*/ 36 h 72"/>
                <a:gd name="T30" fmla="*/ 21 w 151"/>
                <a:gd name="T31" fmla="*/ 36 h 72"/>
                <a:gd name="T32" fmla="*/ 18 w 151"/>
                <a:gd name="T33" fmla="*/ 36 h 72"/>
                <a:gd name="T34" fmla="*/ 16 w 151"/>
                <a:gd name="T35" fmla="*/ 33 h 72"/>
                <a:gd name="T36" fmla="*/ 0 w 151"/>
                <a:gd name="T37" fmla="*/ 0 h 72"/>
                <a:gd name="T38" fmla="*/ 0 w 151"/>
                <a:gd name="T3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1" h="72">
                  <a:moveTo>
                    <a:pt x="0" y="72"/>
                  </a:moveTo>
                  <a:cubicBezTo>
                    <a:pt x="151" y="72"/>
                    <a:pt x="151" y="72"/>
                    <a:pt x="151" y="72"/>
                  </a:cubicBezTo>
                  <a:cubicBezTo>
                    <a:pt x="151" y="0"/>
                    <a:pt x="151" y="0"/>
                    <a:pt x="151" y="0"/>
                  </a:cubicBezTo>
                  <a:cubicBezTo>
                    <a:pt x="134" y="33"/>
                    <a:pt x="134" y="33"/>
                    <a:pt x="134" y="33"/>
                  </a:cubicBezTo>
                  <a:cubicBezTo>
                    <a:pt x="133" y="36"/>
                    <a:pt x="133" y="36"/>
                    <a:pt x="133" y="36"/>
                  </a:cubicBezTo>
                  <a:cubicBezTo>
                    <a:pt x="130" y="36"/>
                    <a:pt x="130" y="36"/>
                    <a:pt x="130" y="36"/>
                  </a:cubicBezTo>
                  <a:cubicBezTo>
                    <a:pt x="125" y="36"/>
                    <a:pt x="125" y="36"/>
                    <a:pt x="125" y="36"/>
                  </a:cubicBezTo>
                  <a:cubicBezTo>
                    <a:pt x="87" y="36"/>
                    <a:pt x="87" y="36"/>
                    <a:pt x="87" y="36"/>
                  </a:cubicBezTo>
                  <a:cubicBezTo>
                    <a:pt x="88" y="36"/>
                    <a:pt x="88" y="37"/>
                    <a:pt x="88" y="37"/>
                  </a:cubicBezTo>
                  <a:cubicBezTo>
                    <a:pt x="88" y="40"/>
                    <a:pt x="87" y="42"/>
                    <a:pt x="86" y="44"/>
                  </a:cubicBezTo>
                  <a:cubicBezTo>
                    <a:pt x="84" y="47"/>
                    <a:pt x="80" y="49"/>
                    <a:pt x="76" y="49"/>
                  </a:cubicBezTo>
                  <a:cubicBezTo>
                    <a:pt x="72" y="49"/>
                    <a:pt x="68" y="47"/>
                    <a:pt x="66" y="44"/>
                  </a:cubicBezTo>
                  <a:cubicBezTo>
                    <a:pt x="65" y="42"/>
                    <a:pt x="64" y="40"/>
                    <a:pt x="64" y="37"/>
                  </a:cubicBezTo>
                  <a:cubicBezTo>
                    <a:pt x="64" y="37"/>
                    <a:pt x="64" y="36"/>
                    <a:pt x="64" y="36"/>
                  </a:cubicBezTo>
                  <a:cubicBezTo>
                    <a:pt x="27" y="36"/>
                    <a:pt x="27" y="36"/>
                    <a:pt x="27" y="36"/>
                  </a:cubicBezTo>
                  <a:cubicBezTo>
                    <a:pt x="21" y="36"/>
                    <a:pt x="21" y="36"/>
                    <a:pt x="21" y="36"/>
                  </a:cubicBezTo>
                  <a:cubicBezTo>
                    <a:pt x="18" y="36"/>
                    <a:pt x="18" y="36"/>
                    <a:pt x="18" y="36"/>
                  </a:cubicBezTo>
                  <a:cubicBezTo>
                    <a:pt x="16" y="33"/>
                    <a:pt x="16" y="33"/>
                    <a:pt x="16" y="33"/>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85"/>
            <p:cNvSpPr>
              <a:spLocks/>
            </p:cNvSpPr>
            <p:nvPr/>
          </p:nvSpPr>
          <p:spPr bwMode="auto">
            <a:xfrm>
              <a:off x="-4470400" y="439738"/>
              <a:ext cx="398463" cy="184150"/>
            </a:xfrm>
            <a:custGeom>
              <a:avLst/>
              <a:gdLst>
                <a:gd name="T0" fmla="*/ 106 w 106"/>
                <a:gd name="T1" fmla="*/ 49 h 49"/>
                <a:gd name="T2" fmla="*/ 106 w 106"/>
                <a:gd name="T3" fmla="*/ 21 h 49"/>
                <a:gd name="T4" fmla="*/ 85 w 106"/>
                <a:gd name="T5" fmla="*/ 0 h 49"/>
                <a:gd name="T6" fmla="*/ 20 w 106"/>
                <a:gd name="T7" fmla="*/ 0 h 49"/>
                <a:gd name="T8" fmla="*/ 0 w 106"/>
                <a:gd name="T9" fmla="*/ 21 h 49"/>
                <a:gd name="T10" fmla="*/ 0 w 106"/>
                <a:gd name="T11" fmla="*/ 49 h 49"/>
                <a:gd name="T12" fmla="*/ 18 w 106"/>
                <a:gd name="T13" fmla="*/ 49 h 49"/>
                <a:gd name="T14" fmla="*/ 18 w 106"/>
                <a:gd name="T15" fmla="*/ 21 h 49"/>
                <a:gd name="T16" fmla="*/ 20 w 106"/>
                <a:gd name="T17" fmla="*/ 18 h 49"/>
                <a:gd name="T18" fmla="*/ 85 w 106"/>
                <a:gd name="T19" fmla="*/ 18 h 49"/>
                <a:gd name="T20" fmla="*/ 88 w 106"/>
                <a:gd name="T21" fmla="*/ 21 h 49"/>
                <a:gd name="T22" fmla="*/ 88 w 106"/>
                <a:gd name="T23" fmla="*/ 49 h 49"/>
                <a:gd name="T24" fmla="*/ 106 w 106"/>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49">
                  <a:moveTo>
                    <a:pt x="106" y="49"/>
                  </a:moveTo>
                  <a:cubicBezTo>
                    <a:pt x="106" y="21"/>
                    <a:pt x="106" y="21"/>
                    <a:pt x="106" y="21"/>
                  </a:cubicBezTo>
                  <a:cubicBezTo>
                    <a:pt x="106" y="10"/>
                    <a:pt x="97" y="0"/>
                    <a:pt x="85" y="0"/>
                  </a:cubicBezTo>
                  <a:cubicBezTo>
                    <a:pt x="20" y="0"/>
                    <a:pt x="20" y="0"/>
                    <a:pt x="20" y="0"/>
                  </a:cubicBezTo>
                  <a:cubicBezTo>
                    <a:pt x="9" y="0"/>
                    <a:pt x="0" y="10"/>
                    <a:pt x="0" y="21"/>
                  </a:cubicBezTo>
                  <a:cubicBezTo>
                    <a:pt x="0" y="49"/>
                    <a:pt x="0" y="49"/>
                    <a:pt x="0" y="49"/>
                  </a:cubicBezTo>
                  <a:cubicBezTo>
                    <a:pt x="18" y="49"/>
                    <a:pt x="18" y="49"/>
                    <a:pt x="18" y="49"/>
                  </a:cubicBezTo>
                  <a:cubicBezTo>
                    <a:pt x="18" y="21"/>
                    <a:pt x="18" y="21"/>
                    <a:pt x="18" y="21"/>
                  </a:cubicBezTo>
                  <a:cubicBezTo>
                    <a:pt x="18" y="20"/>
                    <a:pt x="19" y="18"/>
                    <a:pt x="20" y="18"/>
                  </a:cubicBezTo>
                  <a:cubicBezTo>
                    <a:pt x="85" y="18"/>
                    <a:pt x="85" y="18"/>
                    <a:pt x="85" y="18"/>
                  </a:cubicBezTo>
                  <a:cubicBezTo>
                    <a:pt x="87" y="18"/>
                    <a:pt x="88" y="20"/>
                    <a:pt x="88" y="21"/>
                  </a:cubicBezTo>
                  <a:cubicBezTo>
                    <a:pt x="88" y="49"/>
                    <a:pt x="88" y="49"/>
                    <a:pt x="88" y="49"/>
                  </a:cubicBezTo>
                  <a:lnTo>
                    <a:pt x="10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86"/>
            <p:cNvSpPr>
              <a:spLocks noEditPoints="1"/>
            </p:cNvSpPr>
            <p:nvPr/>
          </p:nvSpPr>
          <p:spPr bwMode="auto">
            <a:xfrm>
              <a:off x="-5534025" y="1603375"/>
              <a:ext cx="706438" cy="706438"/>
            </a:xfrm>
            <a:custGeom>
              <a:avLst/>
              <a:gdLst>
                <a:gd name="T0" fmla="*/ 94 w 188"/>
                <a:gd name="T1" fmla="*/ 188 h 188"/>
                <a:gd name="T2" fmla="*/ 188 w 188"/>
                <a:gd name="T3" fmla="*/ 94 h 188"/>
                <a:gd name="T4" fmla="*/ 94 w 188"/>
                <a:gd name="T5" fmla="*/ 0 h 188"/>
                <a:gd name="T6" fmla="*/ 94 w 188"/>
                <a:gd name="T7" fmla="*/ 67 h 188"/>
                <a:gd name="T8" fmla="*/ 121 w 188"/>
                <a:gd name="T9" fmla="*/ 94 h 188"/>
                <a:gd name="T10" fmla="*/ 94 w 188"/>
                <a:gd name="T11" fmla="*/ 121 h 188"/>
                <a:gd name="T12" fmla="*/ 94 w 188"/>
                <a:gd name="T13" fmla="*/ 188 h 188"/>
                <a:gd name="T14" fmla="*/ 94 w 188"/>
                <a:gd name="T15" fmla="*/ 0 h 188"/>
                <a:gd name="T16" fmla="*/ 0 w 188"/>
                <a:gd name="T17" fmla="*/ 94 h 188"/>
                <a:gd name="T18" fmla="*/ 94 w 188"/>
                <a:gd name="T19" fmla="*/ 188 h 188"/>
                <a:gd name="T20" fmla="*/ 94 w 188"/>
                <a:gd name="T21" fmla="*/ 188 h 188"/>
                <a:gd name="T22" fmla="*/ 94 w 188"/>
                <a:gd name="T23" fmla="*/ 121 h 188"/>
                <a:gd name="T24" fmla="*/ 94 w 188"/>
                <a:gd name="T25" fmla="*/ 121 h 188"/>
                <a:gd name="T26" fmla="*/ 94 w 188"/>
                <a:gd name="T27" fmla="*/ 121 h 188"/>
                <a:gd name="T28" fmla="*/ 67 w 188"/>
                <a:gd name="T29" fmla="*/ 94 h 188"/>
                <a:gd name="T30" fmla="*/ 94 w 188"/>
                <a:gd name="T31" fmla="*/ 67 h 188"/>
                <a:gd name="T32" fmla="*/ 94 w 188"/>
                <a:gd name="T33" fmla="*/ 67 h 188"/>
                <a:gd name="T34" fmla="*/ 94 w 188"/>
                <a:gd name="T3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88">
                  <a:moveTo>
                    <a:pt x="94" y="188"/>
                  </a:moveTo>
                  <a:cubicBezTo>
                    <a:pt x="146" y="188"/>
                    <a:pt x="188" y="146"/>
                    <a:pt x="188" y="94"/>
                  </a:cubicBezTo>
                  <a:cubicBezTo>
                    <a:pt x="188" y="42"/>
                    <a:pt x="146" y="0"/>
                    <a:pt x="94" y="0"/>
                  </a:cubicBezTo>
                  <a:cubicBezTo>
                    <a:pt x="94" y="67"/>
                    <a:pt x="94" y="67"/>
                    <a:pt x="94" y="67"/>
                  </a:cubicBezTo>
                  <a:cubicBezTo>
                    <a:pt x="109" y="67"/>
                    <a:pt x="121" y="79"/>
                    <a:pt x="121" y="94"/>
                  </a:cubicBezTo>
                  <a:cubicBezTo>
                    <a:pt x="121" y="109"/>
                    <a:pt x="109" y="121"/>
                    <a:pt x="94" y="121"/>
                  </a:cubicBezTo>
                  <a:lnTo>
                    <a:pt x="94" y="188"/>
                  </a:lnTo>
                  <a:close/>
                  <a:moveTo>
                    <a:pt x="94" y="0"/>
                  </a:moveTo>
                  <a:cubicBezTo>
                    <a:pt x="42" y="0"/>
                    <a:pt x="0" y="42"/>
                    <a:pt x="0" y="94"/>
                  </a:cubicBezTo>
                  <a:cubicBezTo>
                    <a:pt x="0" y="146"/>
                    <a:pt x="42" y="188"/>
                    <a:pt x="94" y="188"/>
                  </a:cubicBezTo>
                  <a:cubicBezTo>
                    <a:pt x="94" y="188"/>
                    <a:pt x="94" y="188"/>
                    <a:pt x="94" y="188"/>
                  </a:cubicBezTo>
                  <a:cubicBezTo>
                    <a:pt x="94" y="121"/>
                    <a:pt x="94" y="121"/>
                    <a:pt x="94" y="121"/>
                  </a:cubicBezTo>
                  <a:cubicBezTo>
                    <a:pt x="94" y="121"/>
                    <a:pt x="94" y="121"/>
                    <a:pt x="94" y="121"/>
                  </a:cubicBezTo>
                  <a:cubicBezTo>
                    <a:pt x="94" y="121"/>
                    <a:pt x="94" y="121"/>
                    <a:pt x="94" y="121"/>
                  </a:cubicBezTo>
                  <a:cubicBezTo>
                    <a:pt x="79" y="121"/>
                    <a:pt x="67" y="109"/>
                    <a:pt x="67" y="94"/>
                  </a:cubicBezTo>
                  <a:cubicBezTo>
                    <a:pt x="67" y="79"/>
                    <a:pt x="79" y="67"/>
                    <a:pt x="94" y="67"/>
                  </a:cubicBezTo>
                  <a:cubicBezTo>
                    <a:pt x="94" y="67"/>
                    <a:pt x="94" y="67"/>
                    <a:pt x="94" y="67"/>
                  </a:cubicBezTo>
                  <a:cubicBezTo>
                    <a:pt x="94" y="0"/>
                    <a:pt x="94"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87"/>
            <p:cNvSpPr>
              <a:spLocks noEditPoints="1"/>
            </p:cNvSpPr>
            <p:nvPr/>
          </p:nvSpPr>
          <p:spPr bwMode="auto">
            <a:xfrm>
              <a:off x="-5264150" y="1873250"/>
              <a:ext cx="165100" cy="165100"/>
            </a:xfrm>
            <a:custGeom>
              <a:avLst/>
              <a:gdLst>
                <a:gd name="T0" fmla="*/ 22 w 44"/>
                <a:gd name="T1" fmla="*/ 44 h 44"/>
                <a:gd name="T2" fmla="*/ 44 w 44"/>
                <a:gd name="T3" fmla="*/ 22 h 44"/>
                <a:gd name="T4" fmla="*/ 22 w 44"/>
                <a:gd name="T5" fmla="*/ 0 h 44"/>
                <a:gd name="T6" fmla="*/ 22 w 44"/>
                <a:gd name="T7" fmla="*/ 6 h 44"/>
                <a:gd name="T8" fmla="*/ 38 w 44"/>
                <a:gd name="T9" fmla="*/ 22 h 44"/>
                <a:gd name="T10" fmla="*/ 22 w 44"/>
                <a:gd name="T11" fmla="*/ 37 h 44"/>
                <a:gd name="T12" fmla="*/ 22 w 44"/>
                <a:gd name="T13" fmla="*/ 44 h 44"/>
                <a:gd name="T14" fmla="*/ 22 w 44"/>
                <a:gd name="T15" fmla="*/ 0 h 44"/>
                <a:gd name="T16" fmla="*/ 0 w 44"/>
                <a:gd name="T17" fmla="*/ 22 h 44"/>
                <a:gd name="T18" fmla="*/ 22 w 44"/>
                <a:gd name="T19" fmla="*/ 44 h 44"/>
                <a:gd name="T20" fmla="*/ 22 w 44"/>
                <a:gd name="T21" fmla="*/ 44 h 44"/>
                <a:gd name="T22" fmla="*/ 22 w 44"/>
                <a:gd name="T23" fmla="*/ 37 h 44"/>
                <a:gd name="T24" fmla="*/ 22 w 44"/>
                <a:gd name="T25" fmla="*/ 37 h 44"/>
                <a:gd name="T26" fmla="*/ 22 w 44"/>
                <a:gd name="T27" fmla="*/ 37 h 44"/>
                <a:gd name="T28" fmla="*/ 7 w 44"/>
                <a:gd name="T29" fmla="*/ 22 h 44"/>
                <a:gd name="T30" fmla="*/ 22 w 44"/>
                <a:gd name="T31" fmla="*/ 6 h 44"/>
                <a:gd name="T32" fmla="*/ 22 w 44"/>
                <a:gd name="T33" fmla="*/ 6 h 44"/>
                <a:gd name="T34" fmla="*/ 22 w 44"/>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44"/>
                  </a:moveTo>
                  <a:cubicBezTo>
                    <a:pt x="34" y="44"/>
                    <a:pt x="44" y="34"/>
                    <a:pt x="44" y="22"/>
                  </a:cubicBezTo>
                  <a:cubicBezTo>
                    <a:pt x="44" y="10"/>
                    <a:pt x="34" y="0"/>
                    <a:pt x="22" y="0"/>
                  </a:cubicBezTo>
                  <a:cubicBezTo>
                    <a:pt x="22" y="6"/>
                    <a:pt x="22" y="6"/>
                    <a:pt x="22" y="6"/>
                  </a:cubicBezTo>
                  <a:cubicBezTo>
                    <a:pt x="31" y="6"/>
                    <a:pt x="38" y="13"/>
                    <a:pt x="38" y="22"/>
                  </a:cubicBezTo>
                  <a:cubicBezTo>
                    <a:pt x="38" y="30"/>
                    <a:pt x="31" y="37"/>
                    <a:pt x="22" y="37"/>
                  </a:cubicBezTo>
                  <a:lnTo>
                    <a:pt x="22" y="44"/>
                  </a:lnTo>
                  <a:close/>
                  <a:moveTo>
                    <a:pt x="22" y="0"/>
                  </a:moveTo>
                  <a:cubicBezTo>
                    <a:pt x="10" y="0"/>
                    <a:pt x="0" y="10"/>
                    <a:pt x="0" y="22"/>
                  </a:cubicBezTo>
                  <a:cubicBezTo>
                    <a:pt x="0" y="34"/>
                    <a:pt x="10" y="44"/>
                    <a:pt x="22" y="44"/>
                  </a:cubicBezTo>
                  <a:cubicBezTo>
                    <a:pt x="22" y="44"/>
                    <a:pt x="22" y="44"/>
                    <a:pt x="22" y="44"/>
                  </a:cubicBezTo>
                  <a:cubicBezTo>
                    <a:pt x="22" y="37"/>
                    <a:pt x="22" y="37"/>
                    <a:pt x="22" y="37"/>
                  </a:cubicBezTo>
                  <a:cubicBezTo>
                    <a:pt x="22" y="37"/>
                    <a:pt x="22" y="37"/>
                    <a:pt x="22" y="37"/>
                  </a:cubicBezTo>
                  <a:cubicBezTo>
                    <a:pt x="22" y="37"/>
                    <a:pt x="22" y="37"/>
                    <a:pt x="22" y="37"/>
                  </a:cubicBezTo>
                  <a:cubicBezTo>
                    <a:pt x="14" y="37"/>
                    <a:pt x="7" y="30"/>
                    <a:pt x="7" y="22"/>
                  </a:cubicBezTo>
                  <a:cubicBezTo>
                    <a:pt x="7" y="13"/>
                    <a:pt x="14" y="6"/>
                    <a:pt x="22" y="6"/>
                  </a:cubicBezTo>
                  <a:cubicBezTo>
                    <a:pt x="22" y="6"/>
                    <a:pt x="22" y="6"/>
                    <a:pt x="22" y="6"/>
                  </a:cubicBezTo>
                  <a:cubicBezTo>
                    <a:pt x="22" y="0"/>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88"/>
            <p:cNvSpPr>
              <a:spLocks/>
            </p:cNvSpPr>
            <p:nvPr/>
          </p:nvSpPr>
          <p:spPr bwMode="auto">
            <a:xfrm>
              <a:off x="-5448300" y="26988"/>
              <a:ext cx="538163" cy="550863"/>
            </a:xfrm>
            <a:custGeom>
              <a:avLst/>
              <a:gdLst>
                <a:gd name="T0" fmla="*/ 140 w 143"/>
                <a:gd name="T1" fmla="*/ 103 h 147"/>
                <a:gd name="T2" fmla="*/ 112 w 143"/>
                <a:gd name="T3" fmla="*/ 75 h 147"/>
                <a:gd name="T4" fmla="*/ 107 w 143"/>
                <a:gd name="T5" fmla="*/ 70 h 147"/>
                <a:gd name="T6" fmla="*/ 79 w 143"/>
                <a:gd name="T7" fmla="*/ 37 h 147"/>
                <a:gd name="T8" fmla="*/ 67 w 143"/>
                <a:gd name="T9" fmla="*/ 10 h 147"/>
                <a:gd name="T10" fmla="*/ 52 w 143"/>
                <a:gd name="T11" fmla="*/ 9 h 147"/>
                <a:gd name="T12" fmla="*/ 47 w 143"/>
                <a:gd name="T13" fmla="*/ 21 h 147"/>
                <a:gd name="T14" fmla="*/ 55 w 143"/>
                <a:gd name="T15" fmla="*/ 42 h 147"/>
                <a:gd name="T16" fmla="*/ 56 w 143"/>
                <a:gd name="T17" fmla="*/ 56 h 147"/>
                <a:gd name="T18" fmla="*/ 13 w 143"/>
                <a:gd name="T19" fmla="*/ 56 h 147"/>
                <a:gd name="T20" fmla="*/ 3 w 143"/>
                <a:gd name="T21" fmla="*/ 71 h 147"/>
                <a:gd name="T22" fmla="*/ 25 w 143"/>
                <a:gd name="T23" fmla="*/ 131 h 147"/>
                <a:gd name="T24" fmla="*/ 34 w 143"/>
                <a:gd name="T25" fmla="*/ 137 h 147"/>
                <a:gd name="T26" fmla="*/ 85 w 143"/>
                <a:gd name="T27" fmla="*/ 137 h 147"/>
                <a:gd name="T28" fmla="*/ 97 w 143"/>
                <a:gd name="T29" fmla="*/ 142 h 147"/>
                <a:gd name="T30" fmla="*/ 99 w 143"/>
                <a:gd name="T31" fmla="*/ 144 h 147"/>
                <a:gd name="T32" fmla="*/ 108 w 143"/>
                <a:gd name="T33" fmla="*/ 144 h 147"/>
                <a:gd name="T34" fmla="*/ 140 w 143"/>
                <a:gd name="T35" fmla="*/ 112 h 147"/>
                <a:gd name="T36" fmla="*/ 140 w 143"/>
                <a:gd name="T3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7">
                  <a:moveTo>
                    <a:pt x="140" y="103"/>
                  </a:moveTo>
                  <a:cubicBezTo>
                    <a:pt x="112" y="75"/>
                    <a:pt x="112" y="75"/>
                    <a:pt x="112" y="75"/>
                  </a:cubicBezTo>
                  <a:cubicBezTo>
                    <a:pt x="109" y="72"/>
                    <a:pt x="107" y="70"/>
                    <a:pt x="107" y="70"/>
                  </a:cubicBezTo>
                  <a:cubicBezTo>
                    <a:pt x="107" y="70"/>
                    <a:pt x="96" y="48"/>
                    <a:pt x="79" y="37"/>
                  </a:cubicBezTo>
                  <a:cubicBezTo>
                    <a:pt x="63" y="27"/>
                    <a:pt x="67" y="18"/>
                    <a:pt x="67" y="10"/>
                  </a:cubicBezTo>
                  <a:cubicBezTo>
                    <a:pt x="67" y="2"/>
                    <a:pt x="58" y="0"/>
                    <a:pt x="52" y="9"/>
                  </a:cubicBezTo>
                  <a:cubicBezTo>
                    <a:pt x="49" y="11"/>
                    <a:pt x="47" y="17"/>
                    <a:pt x="47" y="21"/>
                  </a:cubicBezTo>
                  <a:cubicBezTo>
                    <a:pt x="45" y="32"/>
                    <a:pt x="53" y="38"/>
                    <a:pt x="55" y="42"/>
                  </a:cubicBezTo>
                  <a:cubicBezTo>
                    <a:pt x="57" y="45"/>
                    <a:pt x="58" y="50"/>
                    <a:pt x="56" y="56"/>
                  </a:cubicBezTo>
                  <a:cubicBezTo>
                    <a:pt x="13" y="56"/>
                    <a:pt x="13" y="56"/>
                    <a:pt x="13" y="56"/>
                  </a:cubicBezTo>
                  <a:cubicBezTo>
                    <a:pt x="5" y="56"/>
                    <a:pt x="0" y="63"/>
                    <a:pt x="3" y="71"/>
                  </a:cubicBezTo>
                  <a:cubicBezTo>
                    <a:pt x="25" y="131"/>
                    <a:pt x="25" y="131"/>
                    <a:pt x="25" y="131"/>
                  </a:cubicBezTo>
                  <a:cubicBezTo>
                    <a:pt x="26" y="134"/>
                    <a:pt x="30" y="137"/>
                    <a:pt x="34" y="137"/>
                  </a:cubicBezTo>
                  <a:cubicBezTo>
                    <a:pt x="85" y="137"/>
                    <a:pt x="85" y="137"/>
                    <a:pt x="85" y="137"/>
                  </a:cubicBezTo>
                  <a:cubicBezTo>
                    <a:pt x="89" y="137"/>
                    <a:pt x="94" y="139"/>
                    <a:pt x="97" y="142"/>
                  </a:cubicBezTo>
                  <a:cubicBezTo>
                    <a:pt x="99" y="144"/>
                    <a:pt x="99" y="144"/>
                    <a:pt x="99" y="144"/>
                  </a:cubicBezTo>
                  <a:cubicBezTo>
                    <a:pt x="102" y="147"/>
                    <a:pt x="106" y="147"/>
                    <a:pt x="108" y="144"/>
                  </a:cubicBezTo>
                  <a:cubicBezTo>
                    <a:pt x="140" y="112"/>
                    <a:pt x="140" y="112"/>
                    <a:pt x="140" y="112"/>
                  </a:cubicBezTo>
                  <a:cubicBezTo>
                    <a:pt x="143" y="110"/>
                    <a:pt x="143" y="106"/>
                    <a:pt x="14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89"/>
            <p:cNvSpPr>
              <a:spLocks/>
            </p:cNvSpPr>
            <p:nvPr/>
          </p:nvSpPr>
          <p:spPr bwMode="auto">
            <a:xfrm>
              <a:off x="-5038725" y="454025"/>
              <a:ext cx="176213" cy="173038"/>
            </a:xfrm>
            <a:custGeom>
              <a:avLst/>
              <a:gdLst>
                <a:gd name="T0" fmla="*/ 22 w 111"/>
                <a:gd name="T1" fmla="*/ 109 h 109"/>
                <a:gd name="T2" fmla="*/ 0 w 111"/>
                <a:gd name="T3" fmla="*/ 90 h 109"/>
                <a:gd name="T4" fmla="*/ 90 w 111"/>
                <a:gd name="T5" fmla="*/ 0 h 109"/>
                <a:gd name="T6" fmla="*/ 111 w 111"/>
                <a:gd name="T7" fmla="*/ 21 h 109"/>
                <a:gd name="T8" fmla="*/ 22 w 111"/>
                <a:gd name="T9" fmla="*/ 109 h 109"/>
              </a:gdLst>
              <a:ahLst/>
              <a:cxnLst>
                <a:cxn ang="0">
                  <a:pos x="T0" y="T1"/>
                </a:cxn>
                <a:cxn ang="0">
                  <a:pos x="T2" y="T3"/>
                </a:cxn>
                <a:cxn ang="0">
                  <a:pos x="T4" y="T5"/>
                </a:cxn>
                <a:cxn ang="0">
                  <a:pos x="T6" y="T7"/>
                </a:cxn>
                <a:cxn ang="0">
                  <a:pos x="T8" y="T9"/>
                </a:cxn>
              </a:cxnLst>
              <a:rect l="0" t="0" r="r" b="b"/>
              <a:pathLst>
                <a:path w="111" h="109">
                  <a:moveTo>
                    <a:pt x="22" y="109"/>
                  </a:moveTo>
                  <a:lnTo>
                    <a:pt x="0" y="90"/>
                  </a:lnTo>
                  <a:lnTo>
                    <a:pt x="90" y="0"/>
                  </a:lnTo>
                  <a:lnTo>
                    <a:pt x="111" y="21"/>
                  </a:lnTo>
                  <a:lnTo>
                    <a:pt x="2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90"/>
            <p:cNvSpPr>
              <a:spLocks noEditPoints="1"/>
            </p:cNvSpPr>
            <p:nvPr/>
          </p:nvSpPr>
          <p:spPr bwMode="auto">
            <a:xfrm>
              <a:off x="-2584450" y="5384800"/>
              <a:ext cx="552450" cy="514350"/>
            </a:xfrm>
            <a:custGeom>
              <a:avLst/>
              <a:gdLst>
                <a:gd name="T0" fmla="*/ 132 w 147"/>
                <a:gd name="T1" fmla="*/ 22 h 137"/>
                <a:gd name="T2" fmla="*/ 110 w 147"/>
                <a:gd name="T3" fmla="*/ 0 h 137"/>
                <a:gd name="T4" fmla="*/ 73 w 147"/>
                <a:gd name="T5" fmla="*/ 0 h 137"/>
                <a:gd name="T6" fmla="*/ 73 w 147"/>
                <a:gd name="T7" fmla="*/ 18 h 137"/>
                <a:gd name="T8" fmla="*/ 110 w 147"/>
                <a:gd name="T9" fmla="*/ 18 h 137"/>
                <a:gd name="T10" fmla="*/ 115 w 147"/>
                <a:gd name="T11" fmla="*/ 22 h 137"/>
                <a:gd name="T12" fmla="*/ 115 w 147"/>
                <a:gd name="T13" fmla="*/ 59 h 137"/>
                <a:gd name="T14" fmla="*/ 73 w 147"/>
                <a:gd name="T15" fmla="*/ 59 h 137"/>
                <a:gd name="T16" fmla="*/ 73 w 147"/>
                <a:gd name="T17" fmla="*/ 76 h 137"/>
                <a:gd name="T18" fmla="*/ 73 w 147"/>
                <a:gd name="T19" fmla="*/ 76 h 137"/>
                <a:gd name="T20" fmla="*/ 87 w 147"/>
                <a:gd name="T21" fmla="*/ 89 h 137"/>
                <a:gd name="T22" fmla="*/ 81 w 147"/>
                <a:gd name="T23" fmla="*/ 100 h 137"/>
                <a:gd name="T24" fmla="*/ 79 w 147"/>
                <a:gd name="T25" fmla="*/ 101 h 137"/>
                <a:gd name="T26" fmla="*/ 79 w 147"/>
                <a:gd name="T27" fmla="*/ 118 h 137"/>
                <a:gd name="T28" fmla="*/ 79 w 147"/>
                <a:gd name="T29" fmla="*/ 121 h 137"/>
                <a:gd name="T30" fmla="*/ 79 w 147"/>
                <a:gd name="T31" fmla="*/ 121 h 137"/>
                <a:gd name="T32" fmla="*/ 73 w 147"/>
                <a:gd name="T33" fmla="*/ 121 h 137"/>
                <a:gd name="T34" fmla="*/ 73 w 147"/>
                <a:gd name="T35" fmla="*/ 137 h 137"/>
                <a:gd name="T36" fmla="*/ 147 w 147"/>
                <a:gd name="T37" fmla="*/ 137 h 137"/>
                <a:gd name="T38" fmla="*/ 147 w 147"/>
                <a:gd name="T39" fmla="*/ 59 h 137"/>
                <a:gd name="T40" fmla="*/ 132 w 147"/>
                <a:gd name="T41" fmla="*/ 59 h 137"/>
                <a:gd name="T42" fmla="*/ 132 w 147"/>
                <a:gd name="T43" fmla="*/ 22 h 137"/>
                <a:gd name="T44" fmla="*/ 73 w 147"/>
                <a:gd name="T45" fmla="*/ 0 h 137"/>
                <a:gd name="T46" fmla="*/ 37 w 147"/>
                <a:gd name="T47" fmla="*/ 0 h 137"/>
                <a:gd name="T48" fmla="*/ 15 w 147"/>
                <a:gd name="T49" fmla="*/ 22 h 137"/>
                <a:gd name="T50" fmla="*/ 15 w 147"/>
                <a:gd name="T51" fmla="*/ 59 h 137"/>
                <a:gd name="T52" fmla="*/ 0 w 147"/>
                <a:gd name="T53" fmla="*/ 59 h 137"/>
                <a:gd name="T54" fmla="*/ 0 w 147"/>
                <a:gd name="T55" fmla="*/ 137 h 137"/>
                <a:gd name="T56" fmla="*/ 73 w 147"/>
                <a:gd name="T57" fmla="*/ 137 h 137"/>
                <a:gd name="T58" fmla="*/ 73 w 147"/>
                <a:gd name="T59" fmla="*/ 121 h 137"/>
                <a:gd name="T60" fmla="*/ 67 w 147"/>
                <a:gd name="T61" fmla="*/ 121 h 137"/>
                <a:gd name="T62" fmla="*/ 67 w 147"/>
                <a:gd name="T63" fmla="*/ 118 h 137"/>
                <a:gd name="T64" fmla="*/ 67 w 147"/>
                <a:gd name="T65" fmla="*/ 101 h 137"/>
                <a:gd name="T66" fmla="*/ 66 w 147"/>
                <a:gd name="T67" fmla="*/ 100 h 137"/>
                <a:gd name="T68" fmla="*/ 60 w 147"/>
                <a:gd name="T69" fmla="*/ 89 h 137"/>
                <a:gd name="T70" fmla="*/ 73 w 147"/>
                <a:gd name="T71" fmla="*/ 76 h 137"/>
                <a:gd name="T72" fmla="*/ 73 w 147"/>
                <a:gd name="T73" fmla="*/ 59 h 137"/>
                <a:gd name="T74" fmla="*/ 32 w 147"/>
                <a:gd name="T75" fmla="*/ 59 h 137"/>
                <a:gd name="T76" fmla="*/ 32 w 147"/>
                <a:gd name="T77" fmla="*/ 59 h 137"/>
                <a:gd name="T78" fmla="*/ 32 w 147"/>
                <a:gd name="T79" fmla="*/ 22 h 137"/>
                <a:gd name="T80" fmla="*/ 37 w 147"/>
                <a:gd name="T81" fmla="*/ 18 h 137"/>
                <a:gd name="T82" fmla="*/ 73 w 147"/>
                <a:gd name="T83" fmla="*/ 18 h 137"/>
                <a:gd name="T84" fmla="*/ 73 w 147"/>
                <a:gd name="T8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137">
                  <a:moveTo>
                    <a:pt x="132" y="22"/>
                  </a:moveTo>
                  <a:cubicBezTo>
                    <a:pt x="132" y="10"/>
                    <a:pt x="122" y="0"/>
                    <a:pt x="110" y="0"/>
                  </a:cubicBezTo>
                  <a:cubicBezTo>
                    <a:pt x="73" y="0"/>
                    <a:pt x="73" y="0"/>
                    <a:pt x="73" y="0"/>
                  </a:cubicBezTo>
                  <a:cubicBezTo>
                    <a:pt x="73" y="18"/>
                    <a:pt x="73" y="18"/>
                    <a:pt x="73" y="18"/>
                  </a:cubicBezTo>
                  <a:cubicBezTo>
                    <a:pt x="110" y="18"/>
                    <a:pt x="110" y="18"/>
                    <a:pt x="110" y="18"/>
                  </a:cubicBezTo>
                  <a:cubicBezTo>
                    <a:pt x="113" y="18"/>
                    <a:pt x="115" y="20"/>
                    <a:pt x="115" y="22"/>
                  </a:cubicBezTo>
                  <a:cubicBezTo>
                    <a:pt x="115" y="59"/>
                    <a:pt x="115" y="59"/>
                    <a:pt x="115" y="59"/>
                  </a:cubicBezTo>
                  <a:cubicBezTo>
                    <a:pt x="73" y="59"/>
                    <a:pt x="73" y="59"/>
                    <a:pt x="73" y="59"/>
                  </a:cubicBezTo>
                  <a:cubicBezTo>
                    <a:pt x="73" y="76"/>
                    <a:pt x="73" y="76"/>
                    <a:pt x="73" y="76"/>
                  </a:cubicBezTo>
                  <a:cubicBezTo>
                    <a:pt x="73" y="76"/>
                    <a:pt x="73" y="76"/>
                    <a:pt x="73" y="76"/>
                  </a:cubicBezTo>
                  <a:cubicBezTo>
                    <a:pt x="81" y="76"/>
                    <a:pt x="87" y="82"/>
                    <a:pt x="87" y="89"/>
                  </a:cubicBezTo>
                  <a:cubicBezTo>
                    <a:pt x="87" y="94"/>
                    <a:pt x="84" y="98"/>
                    <a:pt x="81" y="100"/>
                  </a:cubicBezTo>
                  <a:cubicBezTo>
                    <a:pt x="80" y="101"/>
                    <a:pt x="80" y="101"/>
                    <a:pt x="79" y="101"/>
                  </a:cubicBezTo>
                  <a:cubicBezTo>
                    <a:pt x="79" y="118"/>
                    <a:pt x="79" y="118"/>
                    <a:pt x="79" y="118"/>
                  </a:cubicBezTo>
                  <a:cubicBezTo>
                    <a:pt x="79" y="121"/>
                    <a:pt x="79" y="121"/>
                    <a:pt x="79" y="121"/>
                  </a:cubicBezTo>
                  <a:cubicBezTo>
                    <a:pt x="79" y="121"/>
                    <a:pt x="79" y="121"/>
                    <a:pt x="79" y="121"/>
                  </a:cubicBezTo>
                  <a:cubicBezTo>
                    <a:pt x="73" y="121"/>
                    <a:pt x="73" y="121"/>
                    <a:pt x="73" y="121"/>
                  </a:cubicBezTo>
                  <a:cubicBezTo>
                    <a:pt x="73" y="137"/>
                    <a:pt x="73" y="137"/>
                    <a:pt x="73" y="137"/>
                  </a:cubicBezTo>
                  <a:cubicBezTo>
                    <a:pt x="147" y="137"/>
                    <a:pt x="147" y="137"/>
                    <a:pt x="147" y="137"/>
                  </a:cubicBezTo>
                  <a:cubicBezTo>
                    <a:pt x="147" y="59"/>
                    <a:pt x="147" y="59"/>
                    <a:pt x="147" y="59"/>
                  </a:cubicBezTo>
                  <a:cubicBezTo>
                    <a:pt x="132" y="59"/>
                    <a:pt x="132" y="59"/>
                    <a:pt x="132" y="59"/>
                  </a:cubicBezTo>
                  <a:lnTo>
                    <a:pt x="132" y="22"/>
                  </a:lnTo>
                  <a:close/>
                  <a:moveTo>
                    <a:pt x="73" y="0"/>
                  </a:moveTo>
                  <a:cubicBezTo>
                    <a:pt x="37" y="0"/>
                    <a:pt x="37" y="0"/>
                    <a:pt x="37" y="0"/>
                  </a:cubicBezTo>
                  <a:cubicBezTo>
                    <a:pt x="24" y="0"/>
                    <a:pt x="15" y="10"/>
                    <a:pt x="15" y="22"/>
                  </a:cubicBezTo>
                  <a:cubicBezTo>
                    <a:pt x="15" y="59"/>
                    <a:pt x="15" y="59"/>
                    <a:pt x="15" y="59"/>
                  </a:cubicBezTo>
                  <a:cubicBezTo>
                    <a:pt x="0" y="59"/>
                    <a:pt x="0" y="59"/>
                    <a:pt x="0" y="59"/>
                  </a:cubicBezTo>
                  <a:cubicBezTo>
                    <a:pt x="0" y="137"/>
                    <a:pt x="0" y="137"/>
                    <a:pt x="0" y="137"/>
                  </a:cubicBezTo>
                  <a:cubicBezTo>
                    <a:pt x="73" y="137"/>
                    <a:pt x="73" y="137"/>
                    <a:pt x="73" y="137"/>
                  </a:cubicBezTo>
                  <a:cubicBezTo>
                    <a:pt x="73" y="121"/>
                    <a:pt x="73" y="121"/>
                    <a:pt x="73" y="121"/>
                  </a:cubicBezTo>
                  <a:cubicBezTo>
                    <a:pt x="67" y="121"/>
                    <a:pt x="67" y="121"/>
                    <a:pt x="67" y="121"/>
                  </a:cubicBezTo>
                  <a:cubicBezTo>
                    <a:pt x="67" y="118"/>
                    <a:pt x="67" y="118"/>
                    <a:pt x="67" y="118"/>
                  </a:cubicBezTo>
                  <a:cubicBezTo>
                    <a:pt x="67" y="101"/>
                    <a:pt x="67" y="101"/>
                    <a:pt x="67" y="101"/>
                  </a:cubicBezTo>
                  <a:cubicBezTo>
                    <a:pt x="67" y="101"/>
                    <a:pt x="66" y="101"/>
                    <a:pt x="66" y="100"/>
                  </a:cubicBezTo>
                  <a:cubicBezTo>
                    <a:pt x="62" y="98"/>
                    <a:pt x="60" y="94"/>
                    <a:pt x="60" y="89"/>
                  </a:cubicBezTo>
                  <a:cubicBezTo>
                    <a:pt x="60" y="82"/>
                    <a:pt x="66" y="76"/>
                    <a:pt x="73" y="76"/>
                  </a:cubicBezTo>
                  <a:cubicBezTo>
                    <a:pt x="73" y="59"/>
                    <a:pt x="73" y="59"/>
                    <a:pt x="73" y="59"/>
                  </a:cubicBezTo>
                  <a:cubicBezTo>
                    <a:pt x="32" y="59"/>
                    <a:pt x="32" y="59"/>
                    <a:pt x="32" y="59"/>
                  </a:cubicBezTo>
                  <a:cubicBezTo>
                    <a:pt x="32" y="59"/>
                    <a:pt x="32" y="59"/>
                    <a:pt x="32" y="59"/>
                  </a:cubicBezTo>
                  <a:cubicBezTo>
                    <a:pt x="32" y="22"/>
                    <a:pt x="32" y="22"/>
                    <a:pt x="32" y="22"/>
                  </a:cubicBezTo>
                  <a:cubicBezTo>
                    <a:pt x="32" y="20"/>
                    <a:pt x="34" y="18"/>
                    <a:pt x="37" y="18"/>
                  </a:cubicBezTo>
                  <a:cubicBezTo>
                    <a:pt x="73" y="18"/>
                    <a:pt x="73" y="18"/>
                    <a:pt x="73" y="18"/>
                  </a:cubicBez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91"/>
            <p:cNvSpPr>
              <a:spLocks/>
            </p:cNvSpPr>
            <p:nvPr/>
          </p:nvSpPr>
          <p:spPr bwMode="auto">
            <a:xfrm>
              <a:off x="-3670300" y="-409575"/>
              <a:ext cx="588963" cy="495300"/>
            </a:xfrm>
            <a:custGeom>
              <a:avLst/>
              <a:gdLst>
                <a:gd name="T0" fmla="*/ 105 w 157"/>
                <a:gd name="T1" fmla="*/ 0 h 132"/>
                <a:gd name="T2" fmla="*/ 56 w 157"/>
                <a:gd name="T3" fmla="*/ 0 h 132"/>
                <a:gd name="T4" fmla="*/ 0 w 157"/>
                <a:gd name="T5" fmla="*/ 47 h 132"/>
                <a:gd name="T6" fmla="*/ 15 w 157"/>
                <a:gd name="T7" fmla="*/ 69 h 132"/>
                <a:gd name="T8" fmla="*/ 35 w 157"/>
                <a:gd name="T9" fmla="*/ 49 h 132"/>
                <a:gd name="T10" fmla="*/ 35 w 157"/>
                <a:gd name="T11" fmla="*/ 132 h 132"/>
                <a:gd name="T12" fmla="*/ 79 w 157"/>
                <a:gd name="T13" fmla="*/ 132 h 132"/>
                <a:gd name="T14" fmla="*/ 122 w 157"/>
                <a:gd name="T15" fmla="*/ 132 h 132"/>
                <a:gd name="T16" fmla="*/ 122 w 157"/>
                <a:gd name="T17" fmla="*/ 49 h 132"/>
                <a:gd name="T18" fmla="*/ 142 w 157"/>
                <a:gd name="T19" fmla="*/ 69 h 132"/>
                <a:gd name="T20" fmla="*/ 157 w 157"/>
                <a:gd name="T21" fmla="*/ 47 h 132"/>
                <a:gd name="T22" fmla="*/ 105 w 157"/>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132">
                  <a:moveTo>
                    <a:pt x="105" y="0"/>
                  </a:moveTo>
                  <a:cubicBezTo>
                    <a:pt x="97" y="14"/>
                    <a:pt x="64" y="14"/>
                    <a:pt x="56" y="0"/>
                  </a:cubicBezTo>
                  <a:cubicBezTo>
                    <a:pt x="56" y="0"/>
                    <a:pt x="8" y="27"/>
                    <a:pt x="0" y="47"/>
                  </a:cubicBezTo>
                  <a:cubicBezTo>
                    <a:pt x="15" y="69"/>
                    <a:pt x="15" y="69"/>
                    <a:pt x="15" y="69"/>
                  </a:cubicBezTo>
                  <a:cubicBezTo>
                    <a:pt x="15" y="69"/>
                    <a:pt x="29" y="54"/>
                    <a:pt x="35" y="49"/>
                  </a:cubicBezTo>
                  <a:cubicBezTo>
                    <a:pt x="35" y="132"/>
                    <a:pt x="35" y="132"/>
                    <a:pt x="35" y="132"/>
                  </a:cubicBezTo>
                  <a:cubicBezTo>
                    <a:pt x="79" y="132"/>
                    <a:pt x="79" y="132"/>
                    <a:pt x="79" y="132"/>
                  </a:cubicBezTo>
                  <a:cubicBezTo>
                    <a:pt x="122" y="132"/>
                    <a:pt x="122" y="132"/>
                    <a:pt x="122" y="132"/>
                  </a:cubicBezTo>
                  <a:cubicBezTo>
                    <a:pt x="122" y="49"/>
                    <a:pt x="122" y="49"/>
                    <a:pt x="122" y="49"/>
                  </a:cubicBezTo>
                  <a:cubicBezTo>
                    <a:pt x="128" y="54"/>
                    <a:pt x="142" y="69"/>
                    <a:pt x="142" y="69"/>
                  </a:cubicBezTo>
                  <a:cubicBezTo>
                    <a:pt x="157" y="47"/>
                    <a:pt x="157" y="47"/>
                    <a:pt x="157" y="47"/>
                  </a:cubicBezTo>
                  <a:cubicBezTo>
                    <a:pt x="149" y="27"/>
                    <a:pt x="105"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92"/>
            <p:cNvSpPr>
              <a:spLocks/>
            </p:cNvSpPr>
            <p:nvPr/>
          </p:nvSpPr>
          <p:spPr bwMode="auto">
            <a:xfrm>
              <a:off x="-3452813" y="-431800"/>
              <a:ext cx="165100" cy="49213"/>
            </a:xfrm>
            <a:custGeom>
              <a:avLst/>
              <a:gdLst>
                <a:gd name="T0" fmla="*/ 22 w 44"/>
                <a:gd name="T1" fmla="*/ 13 h 13"/>
                <a:gd name="T2" fmla="*/ 44 w 44"/>
                <a:gd name="T3" fmla="*/ 4 h 13"/>
                <a:gd name="T4" fmla="*/ 43 w 44"/>
                <a:gd name="T5" fmla="*/ 1 h 13"/>
                <a:gd name="T6" fmla="*/ 40 w 44"/>
                <a:gd name="T7" fmla="*/ 2 h 13"/>
                <a:gd name="T8" fmla="*/ 22 w 44"/>
                <a:gd name="T9" fmla="*/ 8 h 13"/>
                <a:gd name="T10" fmla="*/ 5 w 44"/>
                <a:gd name="T11" fmla="*/ 2 h 13"/>
                <a:gd name="T12" fmla="*/ 2 w 44"/>
                <a:gd name="T13" fmla="*/ 1 h 13"/>
                <a:gd name="T14" fmla="*/ 1 w 44"/>
                <a:gd name="T15" fmla="*/ 4 h 13"/>
                <a:gd name="T16" fmla="*/ 22 w 44"/>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3">
                  <a:moveTo>
                    <a:pt x="22" y="13"/>
                  </a:moveTo>
                  <a:cubicBezTo>
                    <a:pt x="32" y="13"/>
                    <a:pt x="41" y="9"/>
                    <a:pt x="44" y="4"/>
                  </a:cubicBezTo>
                  <a:cubicBezTo>
                    <a:pt x="44" y="3"/>
                    <a:pt x="44" y="1"/>
                    <a:pt x="43" y="1"/>
                  </a:cubicBezTo>
                  <a:cubicBezTo>
                    <a:pt x="42" y="0"/>
                    <a:pt x="40" y="0"/>
                    <a:pt x="40" y="2"/>
                  </a:cubicBezTo>
                  <a:cubicBezTo>
                    <a:pt x="38" y="5"/>
                    <a:pt x="31" y="8"/>
                    <a:pt x="22" y="8"/>
                  </a:cubicBezTo>
                  <a:cubicBezTo>
                    <a:pt x="13" y="8"/>
                    <a:pt x="7" y="5"/>
                    <a:pt x="5" y="2"/>
                  </a:cubicBezTo>
                  <a:cubicBezTo>
                    <a:pt x="4" y="0"/>
                    <a:pt x="3" y="0"/>
                    <a:pt x="2" y="1"/>
                  </a:cubicBezTo>
                  <a:cubicBezTo>
                    <a:pt x="0" y="1"/>
                    <a:pt x="0" y="3"/>
                    <a:pt x="1" y="4"/>
                  </a:cubicBezTo>
                  <a:cubicBezTo>
                    <a:pt x="4" y="9"/>
                    <a:pt x="12" y="13"/>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93"/>
            <p:cNvSpPr>
              <a:spLocks/>
            </p:cNvSpPr>
            <p:nvPr/>
          </p:nvSpPr>
          <p:spPr bwMode="auto">
            <a:xfrm>
              <a:off x="-3986213" y="5511800"/>
              <a:ext cx="187325" cy="211138"/>
            </a:xfrm>
            <a:custGeom>
              <a:avLst/>
              <a:gdLst>
                <a:gd name="T0" fmla="*/ 32 w 50"/>
                <a:gd name="T1" fmla="*/ 0 h 56"/>
                <a:gd name="T2" fmla="*/ 13 w 50"/>
                <a:gd name="T3" fmla="*/ 15 h 56"/>
                <a:gd name="T4" fmla="*/ 6 w 50"/>
                <a:gd name="T5" fmla="*/ 17 h 56"/>
                <a:gd name="T6" fmla="*/ 6 w 50"/>
                <a:gd name="T7" fmla="*/ 17 h 56"/>
                <a:gd name="T8" fmla="*/ 13 w 50"/>
                <a:gd name="T9" fmla="*/ 51 h 56"/>
                <a:gd name="T10" fmla="*/ 44 w 50"/>
                <a:gd name="T11" fmla="*/ 35 h 56"/>
                <a:gd name="T12" fmla="*/ 37 w 50"/>
                <a:gd name="T13" fmla="*/ 2 h 56"/>
                <a:gd name="T14" fmla="*/ 32 w 50"/>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32" y="0"/>
                  </a:moveTo>
                  <a:cubicBezTo>
                    <a:pt x="28" y="7"/>
                    <a:pt x="21" y="12"/>
                    <a:pt x="13" y="15"/>
                  </a:cubicBezTo>
                  <a:cubicBezTo>
                    <a:pt x="11" y="16"/>
                    <a:pt x="9" y="16"/>
                    <a:pt x="6" y="17"/>
                  </a:cubicBezTo>
                  <a:cubicBezTo>
                    <a:pt x="6" y="17"/>
                    <a:pt x="6" y="17"/>
                    <a:pt x="6" y="17"/>
                  </a:cubicBezTo>
                  <a:cubicBezTo>
                    <a:pt x="0" y="31"/>
                    <a:pt x="3" y="46"/>
                    <a:pt x="13" y="51"/>
                  </a:cubicBezTo>
                  <a:cubicBezTo>
                    <a:pt x="24" y="56"/>
                    <a:pt x="38" y="49"/>
                    <a:pt x="44" y="35"/>
                  </a:cubicBezTo>
                  <a:cubicBezTo>
                    <a:pt x="50" y="21"/>
                    <a:pt x="47" y="6"/>
                    <a:pt x="37" y="2"/>
                  </a:cubicBezTo>
                  <a:cubicBezTo>
                    <a:pt x="35" y="1"/>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94"/>
            <p:cNvSpPr>
              <a:spLocks/>
            </p:cNvSpPr>
            <p:nvPr/>
          </p:nvSpPr>
          <p:spPr bwMode="auto">
            <a:xfrm>
              <a:off x="-4222750" y="5264150"/>
              <a:ext cx="379413" cy="300038"/>
            </a:xfrm>
            <a:custGeom>
              <a:avLst/>
              <a:gdLst>
                <a:gd name="T0" fmla="*/ 35 w 101"/>
                <a:gd name="T1" fmla="*/ 73 h 80"/>
                <a:gd name="T2" fmla="*/ 73 w 101"/>
                <a:gd name="T3" fmla="*/ 76 h 80"/>
                <a:gd name="T4" fmla="*/ 75 w 101"/>
                <a:gd name="T5" fmla="*/ 76 h 80"/>
                <a:gd name="T6" fmla="*/ 89 w 101"/>
                <a:gd name="T7" fmla="*/ 66 h 80"/>
                <a:gd name="T8" fmla="*/ 93 w 101"/>
                <a:gd name="T9" fmla="*/ 60 h 80"/>
                <a:gd name="T10" fmla="*/ 66 w 101"/>
                <a:gd name="T11" fmla="*/ 7 h 80"/>
                <a:gd name="T12" fmla="*/ 26 w 101"/>
                <a:gd name="T13" fmla="*/ 4 h 80"/>
                <a:gd name="T14" fmla="*/ 8 w 101"/>
                <a:gd name="T15" fmla="*/ 20 h 80"/>
                <a:gd name="T16" fmla="*/ 35 w 101"/>
                <a:gd name="T1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0">
                  <a:moveTo>
                    <a:pt x="35" y="73"/>
                  </a:moveTo>
                  <a:cubicBezTo>
                    <a:pt x="48" y="79"/>
                    <a:pt x="62" y="80"/>
                    <a:pt x="73" y="76"/>
                  </a:cubicBezTo>
                  <a:cubicBezTo>
                    <a:pt x="74" y="76"/>
                    <a:pt x="74" y="76"/>
                    <a:pt x="75" y="76"/>
                  </a:cubicBezTo>
                  <a:cubicBezTo>
                    <a:pt x="80" y="74"/>
                    <a:pt x="85" y="71"/>
                    <a:pt x="89" y="66"/>
                  </a:cubicBezTo>
                  <a:cubicBezTo>
                    <a:pt x="91" y="64"/>
                    <a:pt x="92" y="62"/>
                    <a:pt x="93" y="60"/>
                  </a:cubicBezTo>
                  <a:cubicBezTo>
                    <a:pt x="101" y="42"/>
                    <a:pt x="89" y="18"/>
                    <a:pt x="66" y="7"/>
                  </a:cubicBezTo>
                  <a:cubicBezTo>
                    <a:pt x="52" y="1"/>
                    <a:pt x="38" y="0"/>
                    <a:pt x="26" y="4"/>
                  </a:cubicBezTo>
                  <a:cubicBezTo>
                    <a:pt x="18" y="7"/>
                    <a:pt x="12" y="13"/>
                    <a:pt x="8" y="20"/>
                  </a:cubicBezTo>
                  <a:cubicBezTo>
                    <a:pt x="0" y="38"/>
                    <a:pt x="12" y="62"/>
                    <a:pt x="3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95"/>
            <p:cNvSpPr>
              <a:spLocks/>
            </p:cNvSpPr>
            <p:nvPr/>
          </p:nvSpPr>
          <p:spPr bwMode="auto">
            <a:xfrm>
              <a:off x="-3752850" y="5448300"/>
              <a:ext cx="220663" cy="165100"/>
            </a:xfrm>
            <a:custGeom>
              <a:avLst/>
              <a:gdLst>
                <a:gd name="T0" fmla="*/ 54 w 59"/>
                <a:gd name="T1" fmla="*/ 31 h 44"/>
                <a:gd name="T2" fmla="*/ 38 w 59"/>
                <a:gd name="T3" fmla="*/ 0 h 44"/>
                <a:gd name="T4" fmla="*/ 38 w 59"/>
                <a:gd name="T5" fmla="*/ 0 h 44"/>
                <a:gd name="T6" fmla="*/ 31 w 59"/>
                <a:gd name="T7" fmla="*/ 3 h 44"/>
                <a:gd name="T8" fmla="*/ 7 w 59"/>
                <a:gd name="T9" fmla="*/ 4 h 44"/>
                <a:gd name="T10" fmla="*/ 5 w 59"/>
                <a:gd name="T11" fmla="*/ 8 h 44"/>
                <a:gd name="T12" fmla="*/ 21 w 59"/>
                <a:gd name="T13" fmla="*/ 38 h 44"/>
                <a:gd name="T14" fmla="*/ 54 w 59"/>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4" y="31"/>
                  </a:moveTo>
                  <a:cubicBezTo>
                    <a:pt x="59" y="20"/>
                    <a:pt x="52" y="7"/>
                    <a:pt x="38" y="0"/>
                  </a:cubicBezTo>
                  <a:cubicBezTo>
                    <a:pt x="38" y="0"/>
                    <a:pt x="38" y="0"/>
                    <a:pt x="38" y="0"/>
                  </a:cubicBezTo>
                  <a:cubicBezTo>
                    <a:pt x="36" y="1"/>
                    <a:pt x="33" y="2"/>
                    <a:pt x="31" y="3"/>
                  </a:cubicBezTo>
                  <a:cubicBezTo>
                    <a:pt x="23" y="6"/>
                    <a:pt x="15" y="6"/>
                    <a:pt x="7" y="4"/>
                  </a:cubicBezTo>
                  <a:cubicBezTo>
                    <a:pt x="6" y="5"/>
                    <a:pt x="6" y="6"/>
                    <a:pt x="5" y="8"/>
                  </a:cubicBezTo>
                  <a:cubicBezTo>
                    <a:pt x="0" y="18"/>
                    <a:pt x="7" y="32"/>
                    <a:pt x="21" y="38"/>
                  </a:cubicBezTo>
                  <a:cubicBezTo>
                    <a:pt x="34" y="44"/>
                    <a:pt x="49" y="41"/>
                    <a:pt x="5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96"/>
            <p:cNvSpPr>
              <a:spLocks/>
            </p:cNvSpPr>
            <p:nvPr/>
          </p:nvSpPr>
          <p:spPr bwMode="auto">
            <a:xfrm>
              <a:off x="-3824288" y="5106988"/>
              <a:ext cx="330200" cy="344488"/>
            </a:xfrm>
            <a:custGeom>
              <a:avLst/>
              <a:gdLst>
                <a:gd name="T0" fmla="*/ 64 w 88"/>
                <a:gd name="T1" fmla="*/ 4 h 92"/>
                <a:gd name="T2" fmla="*/ 40 w 88"/>
                <a:gd name="T3" fmla="*/ 3 h 92"/>
                <a:gd name="T4" fmla="*/ 11 w 88"/>
                <a:gd name="T5" fmla="*/ 31 h 92"/>
                <a:gd name="T6" fmla="*/ 24 w 88"/>
                <a:gd name="T7" fmla="*/ 89 h 92"/>
                <a:gd name="T8" fmla="*/ 31 w 88"/>
                <a:gd name="T9" fmla="*/ 91 h 92"/>
                <a:gd name="T10" fmla="*/ 48 w 88"/>
                <a:gd name="T11" fmla="*/ 89 h 92"/>
                <a:gd name="T12" fmla="*/ 50 w 88"/>
                <a:gd name="T13" fmla="*/ 89 h 92"/>
                <a:gd name="T14" fmla="*/ 77 w 88"/>
                <a:gd name="T15" fmla="*/ 62 h 92"/>
                <a:gd name="T16" fmla="*/ 64 w 88"/>
                <a:gd name="T1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64" y="4"/>
                  </a:moveTo>
                  <a:cubicBezTo>
                    <a:pt x="57" y="0"/>
                    <a:pt x="48" y="0"/>
                    <a:pt x="40" y="3"/>
                  </a:cubicBezTo>
                  <a:cubicBezTo>
                    <a:pt x="29" y="7"/>
                    <a:pt x="18" y="17"/>
                    <a:pt x="11" y="31"/>
                  </a:cubicBezTo>
                  <a:cubicBezTo>
                    <a:pt x="0" y="54"/>
                    <a:pt x="6" y="80"/>
                    <a:pt x="24" y="89"/>
                  </a:cubicBezTo>
                  <a:cubicBezTo>
                    <a:pt x="27" y="90"/>
                    <a:pt x="29" y="90"/>
                    <a:pt x="31" y="91"/>
                  </a:cubicBezTo>
                  <a:cubicBezTo>
                    <a:pt x="37" y="92"/>
                    <a:pt x="43" y="91"/>
                    <a:pt x="48" y="89"/>
                  </a:cubicBezTo>
                  <a:cubicBezTo>
                    <a:pt x="49" y="89"/>
                    <a:pt x="49" y="89"/>
                    <a:pt x="50" y="89"/>
                  </a:cubicBezTo>
                  <a:cubicBezTo>
                    <a:pt x="61" y="84"/>
                    <a:pt x="71" y="75"/>
                    <a:pt x="77" y="62"/>
                  </a:cubicBezTo>
                  <a:cubicBezTo>
                    <a:pt x="88" y="38"/>
                    <a:pt x="82" y="12"/>
                    <a:pt x="6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97"/>
            <p:cNvSpPr>
              <a:spLocks/>
            </p:cNvSpPr>
            <p:nvPr/>
          </p:nvSpPr>
          <p:spPr bwMode="auto">
            <a:xfrm>
              <a:off x="-3944938" y="5203825"/>
              <a:ext cx="225425" cy="439738"/>
            </a:xfrm>
            <a:custGeom>
              <a:avLst/>
              <a:gdLst>
                <a:gd name="T0" fmla="*/ 30 w 60"/>
                <a:gd name="T1" fmla="*/ 6 h 117"/>
                <a:gd name="T2" fmla="*/ 25 w 60"/>
                <a:gd name="T3" fmla="*/ 3 h 117"/>
                <a:gd name="T4" fmla="*/ 21 w 60"/>
                <a:gd name="T5" fmla="*/ 17 h 117"/>
                <a:gd name="T6" fmla="*/ 19 w 60"/>
                <a:gd name="T7" fmla="*/ 17 h 117"/>
                <a:gd name="T8" fmla="*/ 17 w 60"/>
                <a:gd name="T9" fmla="*/ 18 h 117"/>
                <a:gd name="T10" fmla="*/ 5 w 60"/>
                <a:gd name="T11" fmla="*/ 11 h 117"/>
                <a:gd name="T12" fmla="*/ 3 w 60"/>
                <a:gd name="T13" fmla="*/ 15 h 117"/>
                <a:gd name="T14" fmla="*/ 14 w 60"/>
                <a:gd name="T15" fmla="*/ 23 h 117"/>
                <a:gd name="T16" fmla="*/ 15 w 60"/>
                <a:gd name="T17" fmla="*/ 26 h 117"/>
                <a:gd name="T18" fmla="*/ 20 w 60"/>
                <a:gd name="T19" fmla="*/ 41 h 117"/>
                <a:gd name="T20" fmla="*/ 26 w 60"/>
                <a:gd name="T21" fmla="*/ 59 h 117"/>
                <a:gd name="T22" fmla="*/ 45 w 60"/>
                <a:gd name="T23" fmla="*/ 112 h 117"/>
                <a:gd name="T24" fmla="*/ 54 w 60"/>
                <a:gd name="T25" fmla="*/ 116 h 117"/>
                <a:gd name="T26" fmla="*/ 59 w 60"/>
                <a:gd name="T27" fmla="*/ 107 h 117"/>
                <a:gd name="T28" fmla="*/ 40 w 60"/>
                <a:gd name="T29" fmla="*/ 55 h 117"/>
                <a:gd name="T30" fmla="*/ 33 w 60"/>
                <a:gd name="T31" fmla="*/ 37 h 117"/>
                <a:gd name="T32" fmla="*/ 28 w 60"/>
                <a:gd name="T33" fmla="*/ 21 h 117"/>
                <a:gd name="T34" fmla="*/ 26 w 60"/>
                <a:gd name="T35" fmla="*/ 19 h 117"/>
                <a:gd name="T36" fmla="*/ 30 w 60"/>
                <a:gd name="T37"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17">
                  <a:moveTo>
                    <a:pt x="30" y="6"/>
                  </a:moveTo>
                  <a:cubicBezTo>
                    <a:pt x="31" y="3"/>
                    <a:pt x="27" y="0"/>
                    <a:pt x="25" y="3"/>
                  </a:cubicBezTo>
                  <a:cubicBezTo>
                    <a:pt x="23" y="8"/>
                    <a:pt x="22" y="12"/>
                    <a:pt x="21" y="17"/>
                  </a:cubicBezTo>
                  <a:cubicBezTo>
                    <a:pt x="20" y="17"/>
                    <a:pt x="20" y="17"/>
                    <a:pt x="19" y="17"/>
                  </a:cubicBezTo>
                  <a:cubicBezTo>
                    <a:pt x="18" y="17"/>
                    <a:pt x="17" y="18"/>
                    <a:pt x="17" y="18"/>
                  </a:cubicBezTo>
                  <a:cubicBezTo>
                    <a:pt x="13" y="15"/>
                    <a:pt x="10" y="12"/>
                    <a:pt x="5" y="11"/>
                  </a:cubicBezTo>
                  <a:cubicBezTo>
                    <a:pt x="2" y="9"/>
                    <a:pt x="0" y="14"/>
                    <a:pt x="3" y="15"/>
                  </a:cubicBezTo>
                  <a:cubicBezTo>
                    <a:pt x="7" y="17"/>
                    <a:pt x="11" y="20"/>
                    <a:pt x="14" y="23"/>
                  </a:cubicBezTo>
                  <a:cubicBezTo>
                    <a:pt x="14" y="24"/>
                    <a:pt x="14" y="25"/>
                    <a:pt x="15" y="26"/>
                  </a:cubicBezTo>
                  <a:cubicBezTo>
                    <a:pt x="20" y="41"/>
                    <a:pt x="20" y="41"/>
                    <a:pt x="20" y="41"/>
                  </a:cubicBezTo>
                  <a:cubicBezTo>
                    <a:pt x="26" y="59"/>
                    <a:pt x="26" y="59"/>
                    <a:pt x="26" y="59"/>
                  </a:cubicBezTo>
                  <a:cubicBezTo>
                    <a:pt x="45" y="112"/>
                    <a:pt x="45" y="112"/>
                    <a:pt x="45" y="112"/>
                  </a:cubicBezTo>
                  <a:cubicBezTo>
                    <a:pt x="47" y="116"/>
                    <a:pt x="51" y="117"/>
                    <a:pt x="54" y="116"/>
                  </a:cubicBezTo>
                  <a:cubicBezTo>
                    <a:pt x="58" y="115"/>
                    <a:pt x="60" y="111"/>
                    <a:pt x="59" y="107"/>
                  </a:cubicBezTo>
                  <a:cubicBezTo>
                    <a:pt x="40" y="55"/>
                    <a:pt x="40" y="55"/>
                    <a:pt x="40" y="55"/>
                  </a:cubicBezTo>
                  <a:cubicBezTo>
                    <a:pt x="33" y="37"/>
                    <a:pt x="33" y="37"/>
                    <a:pt x="33" y="37"/>
                  </a:cubicBezTo>
                  <a:cubicBezTo>
                    <a:pt x="28" y="21"/>
                    <a:pt x="28" y="21"/>
                    <a:pt x="28" y="21"/>
                  </a:cubicBezTo>
                  <a:cubicBezTo>
                    <a:pt x="27" y="20"/>
                    <a:pt x="27" y="19"/>
                    <a:pt x="26" y="19"/>
                  </a:cubicBezTo>
                  <a:cubicBezTo>
                    <a:pt x="26" y="14"/>
                    <a:pt x="28" y="10"/>
                    <a:pt x="3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98"/>
            <p:cNvSpPr>
              <a:spLocks/>
            </p:cNvSpPr>
            <p:nvPr/>
          </p:nvSpPr>
          <p:spPr bwMode="auto">
            <a:xfrm>
              <a:off x="-6589713" y="4914900"/>
              <a:ext cx="206375" cy="307975"/>
            </a:xfrm>
            <a:custGeom>
              <a:avLst/>
              <a:gdLst>
                <a:gd name="T0" fmla="*/ 130 w 130"/>
                <a:gd name="T1" fmla="*/ 35 h 194"/>
                <a:gd name="T2" fmla="*/ 99 w 130"/>
                <a:gd name="T3" fmla="*/ 35 h 194"/>
                <a:gd name="T4" fmla="*/ 116 w 130"/>
                <a:gd name="T5" fmla="*/ 0 h 194"/>
                <a:gd name="T6" fmla="*/ 73 w 130"/>
                <a:gd name="T7" fmla="*/ 0 h 194"/>
                <a:gd name="T8" fmla="*/ 68 w 130"/>
                <a:gd name="T9" fmla="*/ 0 h 194"/>
                <a:gd name="T10" fmla="*/ 49 w 130"/>
                <a:gd name="T11" fmla="*/ 0 h 194"/>
                <a:gd name="T12" fmla="*/ 9 w 130"/>
                <a:gd name="T13" fmla="*/ 83 h 194"/>
                <a:gd name="T14" fmla="*/ 45 w 130"/>
                <a:gd name="T15" fmla="*/ 83 h 194"/>
                <a:gd name="T16" fmla="*/ 0 w 130"/>
                <a:gd name="T17" fmla="*/ 194 h 194"/>
                <a:gd name="T18" fmla="*/ 130 w 130"/>
                <a:gd name="T19"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94">
                  <a:moveTo>
                    <a:pt x="130" y="35"/>
                  </a:moveTo>
                  <a:lnTo>
                    <a:pt x="99" y="35"/>
                  </a:lnTo>
                  <a:lnTo>
                    <a:pt x="116" y="0"/>
                  </a:lnTo>
                  <a:lnTo>
                    <a:pt x="73" y="0"/>
                  </a:lnTo>
                  <a:lnTo>
                    <a:pt x="68" y="0"/>
                  </a:lnTo>
                  <a:lnTo>
                    <a:pt x="49" y="0"/>
                  </a:lnTo>
                  <a:lnTo>
                    <a:pt x="9" y="83"/>
                  </a:lnTo>
                  <a:lnTo>
                    <a:pt x="45" y="83"/>
                  </a:lnTo>
                  <a:lnTo>
                    <a:pt x="0" y="194"/>
                  </a:lnTo>
                  <a:lnTo>
                    <a:pt x="13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99"/>
            <p:cNvSpPr>
              <a:spLocks/>
            </p:cNvSpPr>
            <p:nvPr/>
          </p:nvSpPr>
          <p:spPr bwMode="auto">
            <a:xfrm>
              <a:off x="-6707188" y="4551363"/>
              <a:ext cx="563563" cy="344488"/>
            </a:xfrm>
            <a:custGeom>
              <a:avLst/>
              <a:gdLst>
                <a:gd name="T0" fmla="*/ 0 w 150"/>
                <a:gd name="T1" fmla="*/ 76 h 92"/>
                <a:gd name="T2" fmla="*/ 16 w 150"/>
                <a:gd name="T3" fmla="*/ 92 h 92"/>
                <a:gd name="T4" fmla="*/ 54 w 150"/>
                <a:gd name="T5" fmla="*/ 92 h 92"/>
                <a:gd name="T6" fmla="*/ 60 w 150"/>
                <a:gd name="T7" fmla="*/ 92 h 92"/>
                <a:gd name="T8" fmla="*/ 62 w 150"/>
                <a:gd name="T9" fmla="*/ 92 h 92"/>
                <a:gd name="T10" fmla="*/ 83 w 150"/>
                <a:gd name="T11" fmla="*/ 92 h 92"/>
                <a:gd name="T12" fmla="*/ 124 w 150"/>
                <a:gd name="T13" fmla="*/ 92 h 92"/>
                <a:gd name="T14" fmla="*/ 150 w 150"/>
                <a:gd name="T15" fmla="*/ 66 h 92"/>
                <a:gd name="T16" fmla="*/ 124 w 150"/>
                <a:gd name="T17" fmla="*/ 39 h 92"/>
                <a:gd name="T18" fmla="*/ 106 w 150"/>
                <a:gd name="T19" fmla="*/ 45 h 92"/>
                <a:gd name="T20" fmla="*/ 60 w 150"/>
                <a:gd name="T21" fmla="*/ 0 h 92"/>
                <a:gd name="T22" fmla="*/ 14 w 150"/>
                <a:gd name="T23" fmla="*/ 46 h 92"/>
                <a:gd name="T24" fmla="*/ 16 w 150"/>
                <a:gd name="T25" fmla="*/ 60 h 92"/>
                <a:gd name="T26" fmla="*/ 0 w 150"/>
                <a:gd name="T2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92">
                  <a:moveTo>
                    <a:pt x="0" y="76"/>
                  </a:moveTo>
                  <a:cubicBezTo>
                    <a:pt x="0" y="85"/>
                    <a:pt x="7" y="92"/>
                    <a:pt x="16" y="92"/>
                  </a:cubicBezTo>
                  <a:cubicBezTo>
                    <a:pt x="54" y="92"/>
                    <a:pt x="54" y="92"/>
                    <a:pt x="54" y="92"/>
                  </a:cubicBezTo>
                  <a:cubicBezTo>
                    <a:pt x="60" y="92"/>
                    <a:pt x="60" y="92"/>
                    <a:pt x="60" y="92"/>
                  </a:cubicBezTo>
                  <a:cubicBezTo>
                    <a:pt x="62" y="92"/>
                    <a:pt x="62" y="92"/>
                    <a:pt x="62" y="92"/>
                  </a:cubicBezTo>
                  <a:cubicBezTo>
                    <a:pt x="83" y="92"/>
                    <a:pt x="83" y="92"/>
                    <a:pt x="83" y="92"/>
                  </a:cubicBezTo>
                  <a:cubicBezTo>
                    <a:pt x="124" y="92"/>
                    <a:pt x="124" y="92"/>
                    <a:pt x="124" y="92"/>
                  </a:cubicBezTo>
                  <a:cubicBezTo>
                    <a:pt x="138" y="92"/>
                    <a:pt x="150" y="80"/>
                    <a:pt x="150" y="66"/>
                  </a:cubicBezTo>
                  <a:cubicBezTo>
                    <a:pt x="150" y="51"/>
                    <a:pt x="138" y="39"/>
                    <a:pt x="124" y="39"/>
                  </a:cubicBezTo>
                  <a:cubicBezTo>
                    <a:pt x="117" y="39"/>
                    <a:pt x="111" y="41"/>
                    <a:pt x="106" y="45"/>
                  </a:cubicBezTo>
                  <a:cubicBezTo>
                    <a:pt x="106" y="20"/>
                    <a:pt x="85" y="0"/>
                    <a:pt x="60" y="0"/>
                  </a:cubicBezTo>
                  <a:cubicBezTo>
                    <a:pt x="34" y="0"/>
                    <a:pt x="14" y="21"/>
                    <a:pt x="14" y="46"/>
                  </a:cubicBezTo>
                  <a:cubicBezTo>
                    <a:pt x="14" y="51"/>
                    <a:pt x="14" y="55"/>
                    <a:pt x="16" y="60"/>
                  </a:cubicBezTo>
                  <a:cubicBezTo>
                    <a:pt x="7" y="60"/>
                    <a:pt x="0" y="67"/>
                    <a:pt x="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00"/>
            <p:cNvSpPr>
              <a:spLocks noEditPoints="1"/>
            </p:cNvSpPr>
            <p:nvPr/>
          </p:nvSpPr>
          <p:spPr bwMode="auto">
            <a:xfrm>
              <a:off x="-2974975" y="3567113"/>
              <a:ext cx="649288" cy="322263"/>
            </a:xfrm>
            <a:custGeom>
              <a:avLst/>
              <a:gdLst>
                <a:gd name="T0" fmla="*/ 149 w 173"/>
                <a:gd name="T1" fmla="*/ 61 h 86"/>
                <a:gd name="T2" fmla="*/ 173 w 173"/>
                <a:gd name="T3" fmla="*/ 31 h 86"/>
                <a:gd name="T4" fmla="*/ 149 w 173"/>
                <a:gd name="T5" fmla="*/ 1 h 86"/>
                <a:gd name="T6" fmla="*/ 149 w 173"/>
                <a:gd name="T7" fmla="*/ 15 h 86"/>
                <a:gd name="T8" fmla="*/ 160 w 173"/>
                <a:gd name="T9" fmla="*/ 31 h 86"/>
                <a:gd name="T10" fmla="*/ 149 w 173"/>
                <a:gd name="T11" fmla="*/ 47 h 86"/>
                <a:gd name="T12" fmla="*/ 149 w 173"/>
                <a:gd name="T13" fmla="*/ 61 h 86"/>
                <a:gd name="T14" fmla="*/ 73 w 173"/>
                <a:gd name="T15" fmla="*/ 86 h 86"/>
                <a:gd name="T16" fmla="*/ 130 w 173"/>
                <a:gd name="T17" fmla="*/ 59 h 86"/>
                <a:gd name="T18" fmla="*/ 143 w 173"/>
                <a:gd name="T19" fmla="*/ 61 h 86"/>
                <a:gd name="T20" fmla="*/ 149 w 173"/>
                <a:gd name="T21" fmla="*/ 61 h 86"/>
                <a:gd name="T22" fmla="*/ 149 w 173"/>
                <a:gd name="T23" fmla="*/ 47 h 86"/>
                <a:gd name="T24" fmla="*/ 143 w 173"/>
                <a:gd name="T25" fmla="*/ 48 h 86"/>
                <a:gd name="T26" fmla="*/ 137 w 173"/>
                <a:gd name="T27" fmla="*/ 47 h 86"/>
                <a:gd name="T28" fmla="*/ 145 w 173"/>
                <a:gd name="T29" fmla="*/ 14 h 86"/>
                <a:gd name="T30" fmla="*/ 145 w 173"/>
                <a:gd name="T31" fmla="*/ 14 h 86"/>
                <a:gd name="T32" fmla="*/ 145 w 173"/>
                <a:gd name="T33" fmla="*/ 14 h 86"/>
                <a:gd name="T34" fmla="*/ 149 w 173"/>
                <a:gd name="T35" fmla="*/ 15 h 86"/>
                <a:gd name="T36" fmla="*/ 149 w 173"/>
                <a:gd name="T37" fmla="*/ 1 h 86"/>
                <a:gd name="T38" fmla="*/ 144 w 173"/>
                <a:gd name="T39" fmla="*/ 0 h 86"/>
                <a:gd name="T40" fmla="*/ 144 w 173"/>
                <a:gd name="T41" fmla="*/ 0 h 86"/>
                <a:gd name="T42" fmla="*/ 2 w 173"/>
                <a:gd name="T43" fmla="*/ 0 h 86"/>
                <a:gd name="T44" fmla="*/ 0 w 173"/>
                <a:gd name="T45" fmla="*/ 14 h 86"/>
                <a:gd name="T46" fmla="*/ 73 w 173"/>
                <a:gd name="T4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86">
                  <a:moveTo>
                    <a:pt x="149" y="61"/>
                  </a:moveTo>
                  <a:cubicBezTo>
                    <a:pt x="163" y="58"/>
                    <a:pt x="173" y="46"/>
                    <a:pt x="173" y="31"/>
                  </a:cubicBezTo>
                  <a:cubicBezTo>
                    <a:pt x="173" y="16"/>
                    <a:pt x="163" y="4"/>
                    <a:pt x="149" y="1"/>
                  </a:cubicBezTo>
                  <a:cubicBezTo>
                    <a:pt x="149" y="15"/>
                    <a:pt x="149" y="15"/>
                    <a:pt x="149" y="15"/>
                  </a:cubicBezTo>
                  <a:cubicBezTo>
                    <a:pt x="155" y="17"/>
                    <a:pt x="160" y="23"/>
                    <a:pt x="160" y="31"/>
                  </a:cubicBezTo>
                  <a:cubicBezTo>
                    <a:pt x="160" y="38"/>
                    <a:pt x="155" y="45"/>
                    <a:pt x="149" y="47"/>
                  </a:cubicBezTo>
                  <a:lnTo>
                    <a:pt x="149" y="61"/>
                  </a:lnTo>
                  <a:close/>
                  <a:moveTo>
                    <a:pt x="73" y="86"/>
                  </a:moveTo>
                  <a:cubicBezTo>
                    <a:pt x="96" y="86"/>
                    <a:pt x="117" y="75"/>
                    <a:pt x="130" y="59"/>
                  </a:cubicBezTo>
                  <a:cubicBezTo>
                    <a:pt x="134" y="60"/>
                    <a:pt x="138" y="61"/>
                    <a:pt x="143" y="61"/>
                  </a:cubicBezTo>
                  <a:cubicBezTo>
                    <a:pt x="145" y="61"/>
                    <a:pt x="147" y="61"/>
                    <a:pt x="149" y="61"/>
                  </a:cubicBezTo>
                  <a:cubicBezTo>
                    <a:pt x="149" y="47"/>
                    <a:pt x="149" y="47"/>
                    <a:pt x="149" y="47"/>
                  </a:cubicBezTo>
                  <a:cubicBezTo>
                    <a:pt x="147" y="48"/>
                    <a:pt x="145" y="48"/>
                    <a:pt x="143" y="48"/>
                  </a:cubicBezTo>
                  <a:cubicBezTo>
                    <a:pt x="141" y="48"/>
                    <a:pt x="139" y="48"/>
                    <a:pt x="137" y="47"/>
                  </a:cubicBezTo>
                  <a:cubicBezTo>
                    <a:pt x="142" y="37"/>
                    <a:pt x="145" y="26"/>
                    <a:pt x="145" y="14"/>
                  </a:cubicBezTo>
                  <a:cubicBezTo>
                    <a:pt x="145" y="14"/>
                    <a:pt x="145" y="14"/>
                    <a:pt x="145" y="14"/>
                  </a:cubicBezTo>
                  <a:cubicBezTo>
                    <a:pt x="145" y="14"/>
                    <a:pt x="145" y="14"/>
                    <a:pt x="145" y="14"/>
                  </a:cubicBezTo>
                  <a:cubicBezTo>
                    <a:pt x="146" y="14"/>
                    <a:pt x="148" y="14"/>
                    <a:pt x="149" y="15"/>
                  </a:cubicBezTo>
                  <a:cubicBezTo>
                    <a:pt x="149" y="1"/>
                    <a:pt x="149" y="1"/>
                    <a:pt x="149" y="1"/>
                  </a:cubicBezTo>
                  <a:cubicBezTo>
                    <a:pt x="147" y="1"/>
                    <a:pt x="146" y="0"/>
                    <a:pt x="144" y="0"/>
                  </a:cubicBezTo>
                  <a:cubicBezTo>
                    <a:pt x="144" y="0"/>
                    <a:pt x="144" y="0"/>
                    <a:pt x="144" y="0"/>
                  </a:cubicBezTo>
                  <a:cubicBezTo>
                    <a:pt x="2" y="0"/>
                    <a:pt x="2" y="0"/>
                    <a:pt x="2" y="0"/>
                  </a:cubicBezTo>
                  <a:cubicBezTo>
                    <a:pt x="1" y="5"/>
                    <a:pt x="0" y="9"/>
                    <a:pt x="0" y="14"/>
                  </a:cubicBezTo>
                  <a:cubicBezTo>
                    <a:pt x="0" y="54"/>
                    <a:pt x="33" y="86"/>
                    <a:pt x="7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Rectangle 101"/>
            <p:cNvSpPr>
              <a:spLocks noChangeArrowheads="1"/>
            </p:cNvSpPr>
            <p:nvPr/>
          </p:nvSpPr>
          <p:spPr bwMode="auto">
            <a:xfrm>
              <a:off x="-2974975" y="3919538"/>
              <a:ext cx="5889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02"/>
            <p:cNvSpPr>
              <a:spLocks/>
            </p:cNvSpPr>
            <p:nvPr/>
          </p:nvSpPr>
          <p:spPr bwMode="auto">
            <a:xfrm>
              <a:off x="-2840038" y="3281363"/>
              <a:ext cx="104775" cy="266700"/>
            </a:xfrm>
            <a:custGeom>
              <a:avLst/>
              <a:gdLst>
                <a:gd name="T0" fmla="*/ 10 w 28"/>
                <a:gd name="T1" fmla="*/ 54 h 71"/>
                <a:gd name="T2" fmla="*/ 14 w 28"/>
                <a:gd name="T3" fmla="*/ 68 h 71"/>
                <a:gd name="T4" fmla="*/ 26 w 28"/>
                <a:gd name="T5" fmla="*/ 44 h 71"/>
                <a:gd name="T6" fmla="*/ 19 w 28"/>
                <a:gd name="T7" fmla="*/ 29 h 71"/>
                <a:gd name="T8" fmla="*/ 18 w 28"/>
                <a:gd name="T9" fmla="*/ 18 h 71"/>
                <a:gd name="T10" fmla="*/ 11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5" y="65"/>
                    <a:pt x="28" y="54"/>
                    <a:pt x="26" y="44"/>
                  </a:cubicBezTo>
                  <a:cubicBezTo>
                    <a:pt x="24" y="38"/>
                    <a:pt x="21" y="34"/>
                    <a:pt x="19" y="29"/>
                  </a:cubicBezTo>
                  <a:cubicBezTo>
                    <a:pt x="17" y="26"/>
                    <a:pt x="15" y="20"/>
                    <a:pt x="18" y="18"/>
                  </a:cubicBezTo>
                  <a:cubicBezTo>
                    <a:pt x="26" y="13"/>
                    <a:pt x="19" y="0"/>
                    <a:pt x="11" y="5"/>
                  </a:cubicBezTo>
                  <a:cubicBezTo>
                    <a:pt x="2" y="11"/>
                    <a:pt x="0" y="21"/>
                    <a:pt x="3" y="30"/>
                  </a:cubicBezTo>
                  <a:cubicBezTo>
                    <a:pt x="4" y="34"/>
                    <a:pt x="17"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03"/>
            <p:cNvSpPr>
              <a:spLocks/>
            </p:cNvSpPr>
            <p:nvPr/>
          </p:nvSpPr>
          <p:spPr bwMode="auto">
            <a:xfrm>
              <a:off x="-2686050" y="3281363"/>
              <a:ext cx="104775" cy="266700"/>
            </a:xfrm>
            <a:custGeom>
              <a:avLst/>
              <a:gdLst>
                <a:gd name="T0" fmla="*/ 10 w 28"/>
                <a:gd name="T1" fmla="*/ 54 h 71"/>
                <a:gd name="T2" fmla="*/ 14 w 28"/>
                <a:gd name="T3" fmla="*/ 68 h 71"/>
                <a:gd name="T4" fmla="*/ 25 w 28"/>
                <a:gd name="T5" fmla="*/ 44 h 71"/>
                <a:gd name="T6" fmla="*/ 18 w 28"/>
                <a:gd name="T7" fmla="*/ 29 h 71"/>
                <a:gd name="T8" fmla="*/ 18 w 28"/>
                <a:gd name="T9" fmla="*/ 18 h 71"/>
                <a:gd name="T10" fmla="*/ 10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4" y="65"/>
                    <a:pt x="28" y="54"/>
                    <a:pt x="25" y="44"/>
                  </a:cubicBezTo>
                  <a:cubicBezTo>
                    <a:pt x="24" y="38"/>
                    <a:pt x="21" y="34"/>
                    <a:pt x="18" y="29"/>
                  </a:cubicBezTo>
                  <a:cubicBezTo>
                    <a:pt x="17" y="26"/>
                    <a:pt x="14" y="20"/>
                    <a:pt x="18" y="18"/>
                  </a:cubicBezTo>
                  <a:cubicBezTo>
                    <a:pt x="26" y="13"/>
                    <a:pt x="19" y="0"/>
                    <a:pt x="10" y="5"/>
                  </a:cubicBezTo>
                  <a:cubicBezTo>
                    <a:pt x="2" y="11"/>
                    <a:pt x="0" y="21"/>
                    <a:pt x="3" y="30"/>
                  </a:cubicBezTo>
                  <a:cubicBezTo>
                    <a:pt x="4" y="34"/>
                    <a:pt x="16"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04"/>
            <p:cNvSpPr>
              <a:spLocks/>
            </p:cNvSpPr>
            <p:nvPr/>
          </p:nvSpPr>
          <p:spPr bwMode="auto">
            <a:xfrm>
              <a:off x="-5267325" y="5068888"/>
              <a:ext cx="266700" cy="431800"/>
            </a:xfrm>
            <a:custGeom>
              <a:avLst/>
              <a:gdLst>
                <a:gd name="T0" fmla="*/ 168 w 168"/>
                <a:gd name="T1" fmla="*/ 158 h 272"/>
                <a:gd name="T2" fmla="*/ 168 w 168"/>
                <a:gd name="T3" fmla="*/ 0 h 272"/>
                <a:gd name="T4" fmla="*/ 85 w 168"/>
                <a:gd name="T5" fmla="*/ 0 h 272"/>
                <a:gd name="T6" fmla="*/ 0 w 168"/>
                <a:gd name="T7" fmla="*/ 218 h 272"/>
                <a:gd name="T8" fmla="*/ 123 w 168"/>
                <a:gd name="T9" fmla="*/ 272 h 272"/>
                <a:gd name="T10" fmla="*/ 168 w 168"/>
                <a:gd name="T11" fmla="*/ 158 h 272"/>
              </a:gdLst>
              <a:ahLst/>
              <a:cxnLst>
                <a:cxn ang="0">
                  <a:pos x="T0" y="T1"/>
                </a:cxn>
                <a:cxn ang="0">
                  <a:pos x="T2" y="T3"/>
                </a:cxn>
                <a:cxn ang="0">
                  <a:pos x="T4" y="T5"/>
                </a:cxn>
                <a:cxn ang="0">
                  <a:pos x="T6" y="T7"/>
                </a:cxn>
                <a:cxn ang="0">
                  <a:pos x="T8" y="T9"/>
                </a:cxn>
                <a:cxn ang="0">
                  <a:pos x="T10" y="T11"/>
                </a:cxn>
              </a:cxnLst>
              <a:rect l="0" t="0" r="r" b="b"/>
              <a:pathLst>
                <a:path w="168" h="272">
                  <a:moveTo>
                    <a:pt x="168" y="158"/>
                  </a:moveTo>
                  <a:lnTo>
                    <a:pt x="168" y="0"/>
                  </a:lnTo>
                  <a:lnTo>
                    <a:pt x="85" y="0"/>
                  </a:lnTo>
                  <a:lnTo>
                    <a:pt x="0" y="218"/>
                  </a:lnTo>
                  <a:lnTo>
                    <a:pt x="123" y="272"/>
                  </a:lnTo>
                  <a:lnTo>
                    <a:pt x="168"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105"/>
            <p:cNvSpPr>
              <a:spLocks/>
            </p:cNvSpPr>
            <p:nvPr/>
          </p:nvSpPr>
          <p:spPr bwMode="auto">
            <a:xfrm>
              <a:off x="-4986338" y="5068888"/>
              <a:ext cx="49213" cy="134938"/>
            </a:xfrm>
            <a:custGeom>
              <a:avLst/>
              <a:gdLst>
                <a:gd name="T0" fmla="*/ 0 w 13"/>
                <a:gd name="T1" fmla="*/ 36 h 36"/>
                <a:gd name="T2" fmla="*/ 13 w 13"/>
                <a:gd name="T3" fmla="*/ 2 h 36"/>
                <a:gd name="T4" fmla="*/ 13 w 13"/>
                <a:gd name="T5" fmla="*/ 0 h 36"/>
                <a:gd name="T6" fmla="*/ 0 w 13"/>
                <a:gd name="T7" fmla="*/ 0 h 36"/>
                <a:gd name="T8" fmla="*/ 0 w 13"/>
                <a:gd name="T9" fmla="*/ 36 h 36"/>
              </a:gdLst>
              <a:ahLst/>
              <a:cxnLst>
                <a:cxn ang="0">
                  <a:pos x="T0" y="T1"/>
                </a:cxn>
                <a:cxn ang="0">
                  <a:pos x="T2" y="T3"/>
                </a:cxn>
                <a:cxn ang="0">
                  <a:pos x="T4" y="T5"/>
                </a:cxn>
                <a:cxn ang="0">
                  <a:pos x="T6" y="T7"/>
                </a:cxn>
                <a:cxn ang="0">
                  <a:pos x="T8" y="T9"/>
                </a:cxn>
              </a:cxnLst>
              <a:rect l="0" t="0" r="r" b="b"/>
              <a:pathLst>
                <a:path w="13" h="36">
                  <a:moveTo>
                    <a:pt x="0" y="36"/>
                  </a:moveTo>
                  <a:cubicBezTo>
                    <a:pt x="12" y="30"/>
                    <a:pt x="13" y="14"/>
                    <a:pt x="13" y="2"/>
                  </a:cubicBezTo>
                  <a:cubicBezTo>
                    <a:pt x="13" y="1"/>
                    <a:pt x="13" y="1"/>
                    <a:pt x="13" y="0"/>
                  </a:cubicBezTo>
                  <a:cubicBezTo>
                    <a:pt x="0" y="0"/>
                    <a:pt x="0" y="0"/>
                    <a:pt x="0" y="0"/>
                  </a:cubicBez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06"/>
            <p:cNvSpPr>
              <a:spLocks/>
            </p:cNvSpPr>
            <p:nvPr/>
          </p:nvSpPr>
          <p:spPr bwMode="auto">
            <a:xfrm>
              <a:off x="-4986338" y="5068888"/>
              <a:ext cx="266700" cy="431800"/>
            </a:xfrm>
            <a:custGeom>
              <a:avLst/>
              <a:gdLst>
                <a:gd name="T0" fmla="*/ 17 w 71"/>
                <a:gd name="T1" fmla="*/ 0 h 115"/>
                <a:gd name="T2" fmla="*/ 17 w 71"/>
                <a:gd name="T3" fmla="*/ 2 h 115"/>
                <a:gd name="T4" fmla="*/ 0 w 71"/>
                <a:gd name="T5" fmla="*/ 41 h 115"/>
                <a:gd name="T6" fmla="*/ 0 w 71"/>
                <a:gd name="T7" fmla="*/ 67 h 115"/>
                <a:gd name="T8" fmla="*/ 20 w 71"/>
                <a:gd name="T9" fmla="*/ 115 h 115"/>
                <a:gd name="T10" fmla="*/ 71 w 71"/>
                <a:gd name="T11" fmla="*/ 92 h 115"/>
                <a:gd name="T12" fmla="*/ 35 w 71"/>
                <a:gd name="T13" fmla="*/ 0 h 115"/>
                <a:gd name="T14" fmla="*/ 17 w 71"/>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15">
                  <a:moveTo>
                    <a:pt x="17" y="0"/>
                  </a:moveTo>
                  <a:cubicBezTo>
                    <a:pt x="17" y="1"/>
                    <a:pt x="17" y="1"/>
                    <a:pt x="17" y="2"/>
                  </a:cubicBezTo>
                  <a:cubicBezTo>
                    <a:pt x="17" y="16"/>
                    <a:pt x="15" y="34"/>
                    <a:pt x="0" y="41"/>
                  </a:cubicBezTo>
                  <a:cubicBezTo>
                    <a:pt x="0" y="67"/>
                    <a:pt x="0" y="67"/>
                    <a:pt x="0" y="67"/>
                  </a:cubicBezTo>
                  <a:cubicBezTo>
                    <a:pt x="20" y="115"/>
                    <a:pt x="20" y="115"/>
                    <a:pt x="20" y="115"/>
                  </a:cubicBezTo>
                  <a:cubicBezTo>
                    <a:pt x="71" y="92"/>
                    <a:pt x="71" y="92"/>
                    <a:pt x="71" y="92"/>
                  </a:cubicBezTo>
                  <a:cubicBezTo>
                    <a:pt x="35" y="0"/>
                    <a:pt x="35" y="0"/>
                    <a:pt x="35"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07"/>
            <p:cNvSpPr>
              <a:spLocks/>
            </p:cNvSpPr>
            <p:nvPr/>
          </p:nvSpPr>
          <p:spPr bwMode="auto">
            <a:xfrm>
              <a:off x="-5132388" y="5019675"/>
              <a:ext cx="277813" cy="38100"/>
            </a:xfrm>
            <a:custGeom>
              <a:avLst/>
              <a:gdLst>
                <a:gd name="T0" fmla="*/ 175 w 175"/>
                <a:gd name="T1" fmla="*/ 0 h 24"/>
                <a:gd name="T2" fmla="*/ 0 w 175"/>
                <a:gd name="T3" fmla="*/ 0 h 24"/>
                <a:gd name="T4" fmla="*/ 0 w 175"/>
                <a:gd name="T5" fmla="*/ 24 h 24"/>
                <a:gd name="T6" fmla="*/ 83 w 175"/>
                <a:gd name="T7" fmla="*/ 24 h 24"/>
                <a:gd name="T8" fmla="*/ 92 w 175"/>
                <a:gd name="T9" fmla="*/ 24 h 24"/>
                <a:gd name="T10" fmla="*/ 175 w 175"/>
                <a:gd name="T11" fmla="*/ 24 h 24"/>
                <a:gd name="T12" fmla="*/ 175 w 17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75" h="24">
                  <a:moveTo>
                    <a:pt x="175" y="0"/>
                  </a:moveTo>
                  <a:lnTo>
                    <a:pt x="0" y="0"/>
                  </a:lnTo>
                  <a:lnTo>
                    <a:pt x="0" y="24"/>
                  </a:lnTo>
                  <a:lnTo>
                    <a:pt x="83" y="24"/>
                  </a:lnTo>
                  <a:lnTo>
                    <a:pt x="92" y="24"/>
                  </a:lnTo>
                  <a:lnTo>
                    <a:pt x="175" y="24"/>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7261796" y="873283"/>
            <a:ext cx="3895789" cy="5984717"/>
            <a:chOff x="-6699250" y="-300038"/>
            <a:chExt cx="6051550" cy="9296401"/>
          </a:xfrm>
          <a:solidFill>
            <a:schemeClr val="tx1">
              <a:lumMod val="50000"/>
              <a:lumOff val="50000"/>
            </a:schemeClr>
          </a:solidFill>
        </p:grpSpPr>
        <p:sp>
          <p:nvSpPr>
            <p:cNvPr id="459" name="Freeform 111"/>
            <p:cNvSpPr>
              <a:spLocks/>
            </p:cNvSpPr>
            <p:nvPr/>
          </p:nvSpPr>
          <p:spPr bwMode="auto">
            <a:xfrm>
              <a:off x="-4589463" y="3746500"/>
              <a:ext cx="450850" cy="615950"/>
            </a:xfrm>
            <a:custGeom>
              <a:avLst/>
              <a:gdLst>
                <a:gd name="T0" fmla="*/ 65 w 120"/>
                <a:gd name="T1" fmla="*/ 31 h 164"/>
                <a:gd name="T2" fmla="*/ 65 w 120"/>
                <a:gd name="T3" fmla="*/ 31 h 164"/>
                <a:gd name="T4" fmla="*/ 65 w 120"/>
                <a:gd name="T5" fmla="*/ 131 h 164"/>
                <a:gd name="T6" fmla="*/ 44 w 120"/>
                <a:gd name="T7" fmla="*/ 153 h 164"/>
                <a:gd name="T8" fmla="*/ 15 w 120"/>
                <a:gd name="T9" fmla="*/ 137 h 164"/>
                <a:gd name="T10" fmla="*/ 20 w 120"/>
                <a:gd name="T11" fmla="*/ 137 h 164"/>
                <a:gd name="T12" fmla="*/ 20 w 120"/>
                <a:gd name="T13" fmla="*/ 129 h 164"/>
                <a:gd name="T14" fmla="*/ 0 w 120"/>
                <a:gd name="T15" fmla="*/ 129 h 164"/>
                <a:gd name="T16" fmla="*/ 0 w 120"/>
                <a:gd name="T17" fmla="*/ 137 h 164"/>
                <a:gd name="T18" fmla="*/ 6 w 120"/>
                <a:gd name="T19" fmla="*/ 137 h 164"/>
                <a:gd name="T20" fmla="*/ 41 w 120"/>
                <a:gd name="T21" fmla="*/ 163 h 164"/>
                <a:gd name="T22" fmla="*/ 75 w 120"/>
                <a:gd name="T23" fmla="*/ 129 h 164"/>
                <a:gd name="T24" fmla="*/ 74 w 120"/>
                <a:gd name="T25" fmla="*/ 31 h 164"/>
                <a:gd name="T26" fmla="*/ 92 w 120"/>
                <a:gd name="T27" fmla="*/ 10 h 164"/>
                <a:gd name="T28" fmla="*/ 110 w 120"/>
                <a:gd name="T29" fmla="*/ 32 h 164"/>
                <a:gd name="T30" fmla="*/ 110 w 120"/>
                <a:gd name="T31" fmla="*/ 142 h 164"/>
                <a:gd name="T32" fmla="*/ 120 w 120"/>
                <a:gd name="T33" fmla="*/ 142 h 164"/>
                <a:gd name="T34" fmla="*/ 119 w 120"/>
                <a:gd name="T35" fmla="*/ 30 h 164"/>
                <a:gd name="T36" fmla="*/ 93 w 120"/>
                <a:gd name="T37" fmla="*/ 1 h 164"/>
                <a:gd name="T38" fmla="*/ 65 w 120"/>
                <a:gd name="T39" fmla="*/ 3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64">
                  <a:moveTo>
                    <a:pt x="65" y="31"/>
                  </a:moveTo>
                  <a:cubicBezTo>
                    <a:pt x="65" y="31"/>
                    <a:pt x="65" y="31"/>
                    <a:pt x="65" y="31"/>
                  </a:cubicBezTo>
                  <a:cubicBezTo>
                    <a:pt x="65" y="31"/>
                    <a:pt x="65" y="130"/>
                    <a:pt x="65" y="131"/>
                  </a:cubicBezTo>
                  <a:cubicBezTo>
                    <a:pt x="65" y="142"/>
                    <a:pt x="55" y="150"/>
                    <a:pt x="44" y="153"/>
                  </a:cubicBezTo>
                  <a:cubicBezTo>
                    <a:pt x="34" y="156"/>
                    <a:pt x="13" y="151"/>
                    <a:pt x="15" y="137"/>
                  </a:cubicBezTo>
                  <a:cubicBezTo>
                    <a:pt x="20" y="137"/>
                    <a:pt x="20" y="137"/>
                    <a:pt x="20" y="137"/>
                  </a:cubicBezTo>
                  <a:cubicBezTo>
                    <a:pt x="20" y="129"/>
                    <a:pt x="20" y="129"/>
                    <a:pt x="20" y="129"/>
                  </a:cubicBezTo>
                  <a:cubicBezTo>
                    <a:pt x="0" y="129"/>
                    <a:pt x="0" y="129"/>
                    <a:pt x="0" y="129"/>
                  </a:cubicBezTo>
                  <a:cubicBezTo>
                    <a:pt x="0" y="137"/>
                    <a:pt x="0" y="137"/>
                    <a:pt x="0" y="137"/>
                  </a:cubicBezTo>
                  <a:cubicBezTo>
                    <a:pt x="6" y="137"/>
                    <a:pt x="6" y="137"/>
                    <a:pt x="6" y="137"/>
                  </a:cubicBezTo>
                  <a:cubicBezTo>
                    <a:pt x="5" y="155"/>
                    <a:pt x="25" y="164"/>
                    <a:pt x="41" y="163"/>
                  </a:cubicBezTo>
                  <a:cubicBezTo>
                    <a:pt x="59" y="162"/>
                    <a:pt x="75" y="146"/>
                    <a:pt x="75" y="129"/>
                  </a:cubicBezTo>
                  <a:cubicBezTo>
                    <a:pt x="75" y="127"/>
                    <a:pt x="74" y="32"/>
                    <a:pt x="74" y="31"/>
                  </a:cubicBezTo>
                  <a:cubicBezTo>
                    <a:pt x="74" y="21"/>
                    <a:pt x="80" y="10"/>
                    <a:pt x="92" y="10"/>
                  </a:cubicBezTo>
                  <a:cubicBezTo>
                    <a:pt x="104" y="10"/>
                    <a:pt x="110" y="21"/>
                    <a:pt x="110" y="32"/>
                  </a:cubicBezTo>
                  <a:cubicBezTo>
                    <a:pt x="110" y="33"/>
                    <a:pt x="110" y="142"/>
                    <a:pt x="110" y="142"/>
                  </a:cubicBezTo>
                  <a:cubicBezTo>
                    <a:pt x="110" y="148"/>
                    <a:pt x="120" y="148"/>
                    <a:pt x="120" y="142"/>
                  </a:cubicBezTo>
                  <a:cubicBezTo>
                    <a:pt x="120" y="142"/>
                    <a:pt x="120" y="31"/>
                    <a:pt x="119" y="30"/>
                  </a:cubicBezTo>
                  <a:cubicBezTo>
                    <a:pt x="119" y="15"/>
                    <a:pt x="108" y="2"/>
                    <a:pt x="93" y="1"/>
                  </a:cubicBezTo>
                  <a:cubicBezTo>
                    <a:pt x="76" y="0"/>
                    <a:pt x="65" y="15"/>
                    <a:pt x="6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12"/>
            <p:cNvSpPr>
              <a:spLocks/>
            </p:cNvSpPr>
            <p:nvPr/>
          </p:nvSpPr>
          <p:spPr bwMode="auto">
            <a:xfrm>
              <a:off x="-4645025" y="3894137"/>
              <a:ext cx="187325" cy="319088"/>
            </a:xfrm>
            <a:custGeom>
              <a:avLst/>
              <a:gdLst>
                <a:gd name="T0" fmla="*/ 15 w 50"/>
                <a:gd name="T1" fmla="*/ 85 h 85"/>
                <a:gd name="T2" fmla="*/ 35 w 50"/>
                <a:gd name="T3" fmla="*/ 85 h 85"/>
                <a:gd name="T4" fmla="*/ 41 w 50"/>
                <a:gd name="T5" fmla="*/ 85 h 85"/>
                <a:gd name="T6" fmla="*/ 50 w 50"/>
                <a:gd name="T7" fmla="*/ 0 h 85"/>
                <a:gd name="T8" fmla="*/ 25 w 50"/>
                <a:gd name="T9" fmla="*/ 7 h 85"/>
                <a:gd name="T10" fmla="*/ 0 w 50"/>
                <a:gd name="T11" fmla="*/ 0 h 85"/>
                <a:gd name="T12" fmla="*/ 8 w 50"/>
                <a:gd name="T13" fmla="*/ 85 h 85"/>
                <a:gd name="T14" fmla="*/ 15 w 50"/>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5">
                  <a:moveTo>
                    <a:pt x="15" y="85"/>
                  </a:moveTo>
                  <a:cubicBezTo>
                    <a:pt x="35" y="85"/>
                    <a:pt x="35" y="85"/>
                    <a:pt x="35" y="85"/>
                  </a:cubicBezTo>
                  <a:cubicBezTo>
                    <a:pt x="41" y="85"/>
                    <a:pt x="41" y="85"/>
                    <a:pt x="41" y="85"/>
                  </a:cubicBezTo>
                  <a:cubicBezTo>
                    <a:pt x="50" y="0"/>
                    <a:pt x="50" y="0"/>
                    <a:pt x="50" y="0"/>
                  </a:cubicBezTo>
                  <a:cubicBezTo>
                    <a:pt x="43" y="4"/>
                    <a:pt x="34" y="7"/>
                    <a:pt x="25" y="7"/>
                  </a:cubicBezTo>
                  <a:cubicBezTo>
                    <a:pt x="16" y="7"/>
                    <a:pt x="7" y="4"/>
                    <a:pt x="0" y="0"/>
                  </a:cubicBezTo>
                  <a:cubicBezTo>
                    <a:pt x="8" y="85"/>
                    <a:pt x="8" y="85"/>
                    <a:pt x="8" y="85"/>
                  </a:cubicBezTo>
                  <a:lnTo>
                    <a:pt x="1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13"/>
            <p:cNvSpPr>
              <a:spLocks/>
            </p:cNvSpPr>
            <p:nvPr/>
          </p:nvSpPr>
          <p:spPr bwMode="auto">
            <a:xfrm>
              <a:off x="-4672013" y="3690937"/>
              <a:ext cx="236538" cy="209550"/>
            </a:xfrm>
            <a:custGeom>
              <a:avLst/>
              <a:gdLst>
                <a:gd name="T0" fmla="*/ 0 w 63"/>
                <a:gd name="T1" fmla="*/ 32 h 56"/>
                <a:gd name="T2" fmla="*/ 3 w 63"/>
                <a:gd name="T3" fmla="*/ 44 h 56"/>
                <a:gd name="T4" fmla="*/ 5 w 63"/>
                <a:gd name="T5" fmla="*/ 46 h 56"/>
                <a:gd name="T6" fmla="*/ 7 w 63"/>
                <a:gd name="T7" fmla="*/ 48 h 56"/>
                <a:gd name="T8" fmla="*/ 7 w 63"/>
                <a:gd name="T9" fmla="*/ 48 h 56"/>
                <a:gd name="T10" fmla="*/ 7 w 63"/>
                <a:gd name="T11" fmla="*/ 49 h 56"/>
                <a:gd name="T12" fmla="*/ 31 w 63"/>
                <a:gd name="T13" fmla="*/ 56 h 56"/>
                <a:gd name="T14" fmla="*/ 32 w 63"/>
                <a:gd name="T15" fmla="*/ 56 h 56"/>
                <a:gd name="T16" fmla="*/ 32 w 63"/>
                <a:gd name="T17" fmla="*/ 56 h 56"/>
                <a:gd name="T18" fmla="*/ 56 w 63"/>
                <a:gd name="T19" fmla="*/ 49 h 56"/>
                <a:gd name="T20" fmla="*/ 57 w 63"/>
                <a:gd name="T21" fmla="*/ 48 h 56"/>
                <a:gd name="T22" fmla="*/ 57 w 63"/>
                <a:gd name="T23" fmla="*/ 48 h 56"/>
                <a:gd name="T24" fmla="*/ 59 w 63"/>
                <a:gd name="T25" fmla="*/ 46 h 56"/>
                <a:gd name="T26" fmla="*/ 60 w 63"/>
                <a:gd name="T27" fmla="*/ 44 h 56"/>
                <a:gd name="T28" fmla="*/ 63 w 63"/>
                <a:gd name="T29" fmla="*/ 32 h 56"/>
                <a:gd name="T30" fmla="*/ 32 w 63"/>
                <a:gd name="T31" fmla="*/ 0 h 56"/>
                <a:gd name="T32" fmla="*/ 0 w 63"/>
                <a:gd name="T3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6">
                  <a:moveTo>
                    <a:pt x="0" y="32"/>
                  </a:moveTo>
                  <a:cubicBezTo>
                    <a:pt x="0" y="36"/>
                    <a:pt x="1" y="40"/>
                    <a:pt x="3" y="44"/>
                  </a:cubicBezTo>
                  <a:cubicBezTo>
                    <a:pt x="4" y="45"/>
                    <a:pt x="4" y="45"/>
                    <a:pt x="5" y="46"/>
                  </a:cubicBezTo>
                  <a:cubicBezTo>
                    <a:pt x="6" y="47"/>
                    <a:pt x="6" y="48"/>
                    <a:pt x="7" y="48"/>
                  </a:cubicBezTo>
                  <a:cubicBezTo>
                    <a:pt x="7" y="48"/>
                    <a:pt x="7" y="48"/>
                    <a:pt x="7" y="48"/>
                  </a:cubicBezTo>
                  <a:cubicBezTo>
                    <a:pt x="7" y="48"/>
                    <a:pt x="7" y="49"/>
                    <a:pt x="7" y="49"/>
                  </a:cubicBezTo>
                  <a:cubicBezTo>
                    <a:pt x="14" y="53"/>
                    <a:pt x="22" y="56"/>
                    <a:pt x="31" y="56"/>
                  </a:cubicBezTo>
                  <a:cubicBezTo>
                    <a:pt x="32" y="56"/>
                    <a:pt x="32" y="56"/>
                    <a:pt x="32" y="56"/>
                  </a:cubicBezTo>
                  <a:cubicBezTo>
                    <a:pt x="32" y="56"/>
                    <a:pt x="32" y="56"/>
                    <a:pt x="32" y="56"/>
                  </a:cubicBezTo>
                  <a:cubicBezTo>
                    <a:pt x="41" y="56"/>
                    <a:pt x="50" y="53"/>
                    <a:pt x="56" y="49"/>
                  </a:cubicBezTo>
                  <a:cubicBezTo>
                    <a:pt x="57" y="49"/>
                    <a:pt x="57" y="48"/>
                    <a:pt x="57" y="48"/>
                  </a:cubicBezTo>
                  <a:cubicBezTo>
                    <a:pt x="57" y="48"/>
                    <a:pt x="57" y="48"/>
                    <a:pt x="57" y="48"/>
                  </a:cubicBezTo>
                  <a:cubicBezTo>
                    <a:pt x="58" y="48"/>
                    <a:pt x="58" y="47"/>
                    <a:pt x="59" y="46"/>
                  </a:cubicBezTo>
                  <a:cubicBezTo>
                    <a:pt x="59" y="45"/>
                    <a:pt x="60" y="45"/>
                    <a:pt x="60" y="44"/>
                  </a:cubicBezTo>
                  <a:cubicBezTo>
                    <a:pt x="62" y="40"/>
                    <a:pt x="63" y="36"/>
                    <a:pt x="63" y="32"/>
                  </a:cubicBezTo>
                  <a:cubicBezTo>
                    <a:pt x="63" y="14"/>
                    <a:pt x="49" y="0"/>
                    <a:pt x="32" y="0"/>
                  </a:cubicBezTo>
                  <a:cubicBezTo>
                    <a:pt x="15" y="0"/>
                    <a:pt x="0" y="1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114"/>
            <p:cNvSpPr>
              <a:spLocks noEditPoints="1"/>
            </p:cNvSpPr>
            <p:nvPr/>
          </p:nvSpPr>
          <p:spPr bwMode="auto">
            <a:xfrm>
              <a:off x="-5145088" y="806450"/>
              <a:ext cx="442913" cy="500063"/>
            </a:xfrm>
            <a:custGeom>
              <a:avLst/>
              <a:gdLst>
                <a:gd name="T0" fmla="*/ 260 w 279"/>
                <a:gd name="T1" fmla="*/ 315 h 315"/>
                <a:gd name="T2" fmla="*/ 260 w 279"/>
                <a:gd name="T3" fmla="*/ 0 h 315"/>
                <a:gd name="T4" fmla="*/ 244 w 279"/>
                <a:gd name="T5" fmla="*/ 36 h 315"/>
                <a:gd name="T6" fmla="*/ 244 w 279"/>
                <a:gd name="T7" fmla="*/ 64 h 315"/>
                <a:gd name="T8" fmla="*/ 260 w 279"/>
                <a:gd name="T9" fmla="*/ 119 h 315"/>
                <a:gd name="T10" fmla="*/ 260 w 279"/>
                <a:gd name="T11" fmla="*/ 142 h 315"/>
                <a:gd name="T12" fmla="*/ 244 w 279"/>
                <a:gd name="T13" fmla="*/ 197 h 315"/>
                <a:gd name="T14" fmla="*/ 244 w 279"/>
                <a:gd name="T15" fmla="*/ 225 h 315"/>
                <a:gd name="T16" fmla="*/ 260 w 279"/>
                <a:gd name="T17" fmla="*/ 279 h 315"/>
                <a:gd name="T18" fmla="*/ 140 w 279"/>
                <a:gd name="T19" fmla="*/ 230 h 315"/>
                <a:gd name="T20" fmla="*/ 227 w 279"/>
                <a:gd name="T21" fmla="*/ 315 h 315"/>
                <a:gd name="T22" fmla="*/ 244 w 279"/>
                <a:gd name="T23" fmla="*/ 279 h 315"/>
                <a:gd name="T24" fmla="*/ 227 w 279"/>
                <a:gd name="T25" fmla="*/ 249 h 315"/>
                <a:gd name="T26" fmla="*/ 227 w 279"/>
                <a:gd name="T27" fmla="*/ 225 h 315"/>
                <a:gd name="T28" fmla="*/ 244 w 279"/>
                <a:gd name="T29" fmla="*/ 197 h 315"/>
                <a:gd name="T30" fmla="*/ 227 w 279"/>
                <a:gd name="T31" fmla="*/ 142 h 315"/>
                <a:gd name="T32" fmla="*/ 244 w 279"/>
                <a:gd name="T33" fmla="*/ 119 h 315"/>
                <a:gd name="T34" fmla="*/ 227 w 279"/>
                <a:gd name="T35" fmla="*/ 88 h 315"/>
                <a:gd name="T36" fmla="*/ 227 w 279"/>
                <a:gd name="T37" fmla="*/ 64 h 315"/>
                <a:gd name="T38" fmla="*/ 244 w 279"/>
                <a:gd name="T39" fmla="*/ 36 h 315"/>
                <a:gd name="T40" fmla="*/ 227 w 279"/>
                <a:gd name="T41" fmla="*/ 0 h 315"/>
                <a:gd name="T42" fmla="*/ 140 w 279"/>
                <a:gd name="T43" fmla="*/ 83 h 315"/>
                <a:gd name="T44" fmla="*/ 206 w 279"/>
                <a:gd name="T45" fmla="*/ 114 h 315"/>
                <a:gd name="T46" fmla="*/ 140 w 279"/>
                <a:gd name="T47" fmla="*/ 230 h 315"/>
                <a:gd name="T48" fmla="*/ 36 w 279"/>
                <a:gd name="T49" fmla="*/ 12 h 315"/>
                <a:gd name="T50" fmla="*/ 52 w 279"/>
                <a:gd name="T51" fmla="*/ 64 h 315"/>
                <a:gd name="T52" fmla="*/ 36 w 279"/>
                <a:gd name="T53" fmla="*/ 88 h 315"/>
                <a:gd name="T54" fmla="*/ 52 w 279"/>
                <a:gd name="T55" fmla="*/ 119 h 315"/>
                <a:gd name="T56" fmla="*/ 52 w 279"/>
                <a:gd name="T57" fmla="*/ 142 h 315"/>
                <a:gd name="T58" fmla="*/ 36 w 279"/>
                <a:gd name="T59" fmla="*/ 171 h 315"/>
                <a:gd name="T60" fmla="*/ 52 w 279"/>
                <a:gd name="T61" fmla="*/ 225 h 315"/>
                <a:gd name="T62" fmla="*/ 36 w 279"/>
                <a:gd name="T63" fmla="*/ 249 h 315"/>
                <a:gd name="T64" fmla="*/ 52 w 279"/>
                <a:gd name="T65" fmla="*/ 279 h 315"/>
                <a:gd name="T66" fmla="*/ 52 w 279"/>
                <a:gd name="T67" fmla="*/ 303 h 315"/>
                <a:gd name="T68" fmla="*/ 74 w 279"/>
                <a:gd name="T69" fmla="*/ 230 h 315"/>
                <a:gd name="T70" fmla="*/ 74 w 279"/>
                <a:gd name="T71" fmla="*/ 199 h 315"/>
                <a:gd name="T72" fmla="*/ 140 w 279"/>
                <a:gd name="T73" fmla="*/ 83 h 315"/>
                <a:gd name="T74" fmla="*/ 52 w 279"/>
                <a:gd name="T75" fmla="*/ 0 h 315"/>
                <a:gd name="T76" fmla="*/ 21 w 279"/>
                <a:gd name="T77" fmla="*/ 0 h 315"/>
                <a:gd name="T78" fmla="*/ 21 w 279"/>
                <a:gd name="T79" fmla="*/ 315 h 315"/>
                <a:gd name="T80" fmla="*/ 36 w 279"/>
                <a:gd name="T81" fmla="*/ 279 h 315"/>
                <a:gd name="T82" fmla="*/ 36 w 279"/>
                <a:gd name="T83" fmla="*/ 249 h 315"/>
                <a:gd name="T84" fmla="*/ 21 w 279"/>
                <a:gd name="T85" fmla="*/ 197 h 315"/>
                <a:gd name="T86" fmla="*/ 21 w 279"/>
                <a:gd name="T87" fmla="*/ 171 h 315"/>
                <a:gd name="T88" fmla="*/ 36 w 279"/>
                <a:gd name="T89" fmla="*/ 119 h 315"/>
                <a:gd name="T90" fmla="*/ 36 w 279"/>
                <a:gd name="T91" fmla="*/ 88 h 315"/>
                <a:gd name="T92" fmla="*/ 21 w 279"/>
                <a:gd name="T93" fmla="*/ 3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315">
                  <a:moveTo>
                    <a:pt x="244" y="303"/>
                  </a:moveTo>
                  <a:lnTo>
                    <a:pt x="260" y="303"/>
                  </a:lnTo>
                  <a:lnTo>
                    <a:pt x="260" y="315"/>
                  </a:lnTo>
                  <a:lnTo>
                    <a:pt x="279" y="315"/>
                  </a:lnTo>
                  <a:lnTo>
                    <a:pt x="279" y="0"/>
                  </a:lnTo>
                  <a:lnTo>
                    <a:pt x="260" y="0"/>
                  </a:lnTo>
                  <a:lnTo>
                    <a:pt x="260" y="12"/>
                  </a:lnTo>
                  <a:lnTo>
                    <a:pt x="244" y="12"/>
                  </a:lnTo>
                  <a:lnTo>
                    <a:pt x="244" y="36"/>
                  </a:lnTo>
                  <a:lnTo>
                    <a:pt x="260" y="36"/>
                  </a:lnTo>
                  <a:lnTo>
                    <a:pt x="260" y="64"/>
                  </a:lnTo>
                  <a:lnTo>
                    <a:pt x="244" y="64"/>
                  </a:lnTo>
                  <a:lnTo>
                    <a:pt x="244" y="88"/>
                  </a:lnTo>
                  <a:lnTo>
                    <a:pt x="260" y="88"/>
                  </a:lnTo>
                  <a:lnTo>
                    <a:pt x="260" y="119"/>
                  </a:lnTo>
                  <a:lnTo>
                    <a:pt x="244" y="119"/>
                  </a:lnTo>
                  <a:lnTo>
                    <a:pt x="244" y="142"/>
                  </a:lnTo>
                  <a:lnTo>
                    <a:pt x="260" y="142"/>
                  </a:lnTo>
                  <a:lnTo>
                    <a:pt x="260" y="171"/>
                  </a:lnTo>
                  <a:lnTo>
                    <a:pt x="244" y="171"/>
                  </a:lnTo>
                  <a:lnTo>
                    <a:pt x="244" y="197"/>
                  </a:lnTo>
                  <a:lnTo>
                    <a:pt x="260" y="197"/>
                  </a:lnTo>
                  <a:lnTo>
                    <a:pt x="260" y="225"/>
                  </a:lnTo>
                  <a:lnTo>
                    <a:pt x="244" y="225"/>
                  </a:lnTo>
                  <a:lnTo>
                    <a:pt x="244" y="249"/>
                  </a:lnTo>
                  <a:lnTo>
                    <a:pt x="260" y="249"/>
                  </a:lnTo>
                  <a:lnTo>
                    <a:pt x="260" y="279"/>
                  </a:lnTo>
                  <a:lnTo>
                    <a:pt x="244" y="279"/>
                  </a:lnTo>
                  <a:lnTo>
                    <a:pt x="244" y="303"/>
                  </a:lnTo>
                  <a:close/>
                  <a:moveTo>
                    <a:pt x="140" y="230"/>
                  </a:moveTo>
                  <a:lnTo>
                    <a:pt x="206" y="230"/>
                  </a:lnTo>
                  <a:lnTo>
                    <a:pt x="206" y="315"/>
                  </a:lnTo>
                  <a:lnTo>
                    <a:pt x="227" y="315"/>
                  </a:lnTo>
                  <a:lnTo>
                    <a:pt x="227" y="303"/>
                  </a:lnTo>
                  <a:lnTo>
                    <a:pt x="244" y="303"/>
                  </a:lnTo>
                  <a:lnTo>
                    <a:pt x="244" y="279"/>
                  </a:lnTo>
                  <a:lnTo>
                    <a:pt x="227" y="279"/>
                  </a:lnTo>
                  <a:lnTo>
                    <a:pt x="227" y="249"/>
                  </a:lnTo>
                  <a:lnTo>
                    <a:pt x="227" y="249"/>
                  </a:lnTo>
                  <a:lnTo>
                    <a:pt x="244" y="249"/>
                  </a:lnTo>
                  <a:lnTo>
                    <a:pt x="244" y="225"/>
                  </a:lnTo>
                  <a:lnTo>
                    <a:pt x="227" y="225"/>
                  </a:lnTo>
                  <a:lnTo>
                    <a:pt x="227" y="197"/>
                  </a:lnTo>
                  <a:lnTo>
                    <a:pt x="227" y="197"/>
                  </a:lnTo>
                  <a:lnTo>
                    <a:pt x="244" y="197"/>
                  </a:lnTo>
                  <a:lnTo>
                    <a:pt x="244" y="171"/>
                  </a:lnTo>
                  <a:lnTo>
                    <a:pt x="227" y="171"/>
                  </a:lnTo>
                  <a:lnTo>
                    <a:pt x="227" y="142"/>
                  </a:lnTo>
                  <a:lnTo>
                    <a:pt x="227" y="142"/>
                  </a:lnTo>
                  <a:lnTo>
                    <a:pt x="244" y="142"/>
                  </a:lnTo>
                  <a:lnTo>
                    <a:pt x="244" y="119"/>
                  </a:lnTo>
                  <a:lnTo>
                    <a:pt x="227" y="119"/>
                  </a:lnTo>
                  <a:lnTo>
                    <a:pt x="227" y="88"/>
                  </a:lnTo>
                  <a:lnTo>
                    <a:pt x="227" y="88"/>
                  </a:lnTo>
                  <a:lnTo>
                    <a:pt x="244" y="88"/>
                  </a:lnTo>
                  <a:lnTo>
                    <a:pt x="244" y="64"/>
                  </a:lnTo>
                  <a:lnTo>
                    <a:pt x="227" y="64"/>
                  </a:lnTo>
                  <a:lnTo>
                    <a:pt x="227" y="36"/>
                  </a:lnTo>
                  <a:lnTo>
                    <a:pt x="227" y="36"/>
                  </a:lnTo>
                  <a:lnTo>
                    <a:pt x="244" y="36"/>
                  </a:lnTo>
                  <a:lnTo>
                    <a:pt x="244" y="12"/>
                  </a:lnTo>
                  <a:lnTo>
                    <a:pt x="227" y="12"/>
                  </a:lnTo>
                  <a:lnTo>
                    <a:pt x="227" y="0"/>
                  </a:lnTo>
                  <a:lnTo>
                    <a:pt x="206" y="0"/>
                  </a:lnTo>
                  <a:lnTo>
                    <a:pt x="206" y="83"/>
                  </a:lnTo>
                  <a:lnTo>
                    <a:pt x="140" y="83"/>
                  </a:lnTo>
                  <a:lnTo>
                    <a:pt x="140" y="114"/>
                  </a:lnTo>
                  <a:lnTo>
                    <a:pt x="206" y="114"/>
                  </a:lnTo>
                  <a:lnTo>
                    <a:pt x="206" y="114"/>
                  </a:lnTo>
                  <a:lnTo>
                    <a:pt x="206" y="199"/>
                  </a:lnTo>
                  <a:lnTo>
                    <a:pt x="140" y="199"/>
                  </a:lnTo>
                  <a:lnTo>
                    <a:pt x="140" y="230"/>
                  </a:lnTo>
                  <a:close/>
                  <a:moveTo>
                    <a:pt x="52" y="0"/>
                  </a:moveTo>
                  <a:lnTo>
                    <a:pt x="52" y="12"/>
                  </a:lnTo>
                  <a:lnTo>
                    <a:pt x="36" y="12"/>
                  </a:lnTo>
                  <a:lnTo>
                    <a:pt x="36" y="36"/>
                  </a:lnTo>
                  <a:lnTo>
                    <a:pt x="52" y="36"/>
                  </a:lnTo>
                  <a:lnTo>
                    <a:pt x="52" y="64"/>
                  </a:lnTo>
                  <a:lnTo>
                    <a:pt x="52" y="64"/>
                  </a:lnTo>
                  <a:lnTo>
                    <a:pt x="36" y="64"/>
                  </a:lnTo>
                  <a:lnTo>
                    <a:pt x="36" y="88"/>
                  </a:lnTo>
                  <a:lnTo>
                    <a:pt x="52" y="88"/>
                  </a:lnTo>
                  <a:lnTo>
                    <a:pt x="52" y="119"/>
                  </a:lnTo>
                  <a:lnTo>
                    <a:pt x="52" y="119"/>
                  </a:lnTo>
                  <a:lnTo>
                    <a:pt x="36" y="119"/>
                  </a:lnTo>
                  <a:lnTo>
                    <a:pt x="36" y="142"/>
                  </a:lnTo>
                  <a:lnTo>
                    <a:pt x="52" y="142"/>
                  </a:lnTo>
                  <a:lnTo>
                    <a:pt x="52" y="171"/>
                  </a:lnTo>
                  <a:lnTo>
                    <a:pt x="52" y="171"/>
                  </a:lnTo>
                  <a:lnTo>
                    <a:pt x="36" y="171"/>
                  </a:lnTo>
                  <a:lnTo>
                    <a:pt x="36" y="197"/>
                  </a:lnTo>
                  <a:lnTo>
                    <a:pt x="52" y="197"/>
                  </a:lnTo>
                  <a:lnTo>
                    <a:pt x="52" y="225"/>
                  </a:lnTo>
                  <a:lnTo>
                    <a:pt x="52" y="225"/>
                  </a:lnTo>
                  <a:lnTo>
                    <a:pt x="36" y="225"/>
                  </a:lnTo>
                  <a:lnTo>
                    <a:pt x="36" y="249"/>
                  </a:lnTo>
                  <a:lnTo>
                    <a:pt x="52" y="249"/>
                  </a:lnTo>
                  <a:lnTo>
                    <a:pt x="52" y="279"/>
                  </a:lnTo>
                  <a:lnTo>
                    <a:pt x="52" y="279"/>
                  </a:lnTo>
                  <a:lnTo>
                    <a:pt x="36" y="279"/>
                  </a:lnTo>
                  <a:lnTo>
                    <a:pt x="36" y="303"/>
                  </a:lnTo>
                  <a:lnTo>
                    <a:pt x="52" y="303"/>
                  </a:lnTo>
                  <a:lnTo>
                    <a:pt x="52" y="315"/>
                  </a:lnTo>
                  <a:lnTo>
                    <a:pt x="74" y="315"/>
                  </a:lnTo>
                  <a:lnTo>
                    <a:pt x="74" y="230"/>
                  </a:lnTo>
                  <a:lnTo>
                    <a:pt x="140" y="230"/>
                  </a:lnTo>
                  <a:lnTo>
                    <a:pt x="140" y="199"/>
                  </a:lnTo>
                  <a:lnTo>
                    <a:pt x="74" y="199"/>
                  </a:lnTo>
                  <a:lnTo>
                    <a:pt x="74" y="114"/>
                  </a:lnTo>
                  <a:lnTo>
                    <a:pt x="140" y="114"/>
                  </a:lnTo>
                  <a:lnTo>
                    <a:pt x="140" y="83"/>
                  </a:lnTo>
                  <a:lnTo>
                    <a:pt x="74" y="83"/>
                  </a:lnTo>
                  <a:lnTo>
                    <a:pt x="74" y="0"/>
                  </a:lnTo>
                  <a:lnTo>
                    <a:pt x="52" y="0"/>
                  </a:lnTo>
                  <a:close/>
                  <a:moveTo>
                    <a:pt x="36" y="12"/>
                  </a:moveTo>
                  <a:lnTo>
                    <a:pt x="21" y="12"/>
                  </a:lnTo>
                  <a:lnTo>
                    <a:pt x="21" y="0"/>
                  </a:lnTo>
                  <a:lnTo>
                    <a:pt x="0" y="0"/>
                  </a:lnTo>
                  <a:lnTo>
                    <a:pt x="0" y="315"/>
                  </a:lnTo>
                  <a:lnTo>
                    <a:pt x="21" y="315"/>
                  </a:lnTo>
                  <a:lnTo>
                    <a:pt x="21" y="303"/>
                  </a:lnTo>
                  <a:lnTo>
                    <a:pt x="36" y="303"/>
                  </a:lnTo>
                  <a:lnTo>
                    <a:pt x="36" y="279"/>
                  </a:lnTo>
                  <a:lnTo>
                    <a:pt x="21" y="279"/>
                  </a:lnTo>
                  <a:lnTo>
                    <a:pt x="21" y="249"/>
                  </a:lnTo>
                  <a:lnTo>
                    <a:pt x="36" y="249"/>
                  </a:lnTo>
                  <a:lnTo>
                    <a:pt x="36" y="225"/>
                  </a:lnTo>
                  <a:lnTo>
                    <a:pt x="21" y="225"/>
                  </a:lnTo>
                  <a:lnTo>
                    <a:pt x="21" y="197"/>
                  </a:lnTo>
                  <a:lnTo>
                    <a:pt x="36" y="197"/>
                  </a:lnTo>
                  <a:lnTo>
                    <a:pt x="36" y="171"/>
                  </a:lnTo>
                  <a:lnTo>
                    <a:pt x="21" y="171"/>
                  </a:lnTo>
                  <a:lnTo>
                    <a:pt x="21" y="142"/>
                  </a:lnTo>
                  <a:lnTo>
                    <a:pt x="36" y="142"/>
                  </a:lnTo>
                  <a:lnTo>
                    <a:pt x="36" y="119"/>
                  </a:lnTo>
                  <a:lnTo>
                    <a:pt x="21" y="119"/>
                  </a:lnTo>
                  <a:lnTo>
                    <a:pt x="21" y="88"/>
                  </a:lnTo>
                  <a:lnTo>
                    <a:pt x="36" y="88"/>
                  </a:lnTo>
                  <a:lnTo>
                    <a:pt x="36" y="64"/>
                  </a:lnTo>
                  <a:lnTo>
                    <a:pt x="21" y="64"/>
                  </a:lnTo>
                  <a:lnTo>
                    <a:pt x="21" y="36"/>
                  </a:lnTo>
                  <a:lnTo>
                    <a:pt x="36" y="36"/>
                  </a:lnTo>
                  <a:lnTo>
                    <a:pt x="3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15"/>
            <p:cNvSpPr>
              <a:spLocks/>
            </p:cNvSpPr>
            <p:nvPr/>
          </p:nvSpPr>
          <p:spPr bwMode="auto">
            <a:xfrm>
              <a:off x="-968375" y="8429625"/>
              <a:ext cx="101600" cy="127000"/>
            </a:xfrm>
            <a:custGeom>
              <a:avLst/>
              <a:gdLst>
                <a:gd name="T0" fmla="*/ 64 w 64"/>
                <a:gd name="T1" fmla="*/ 0 h 80"/>
                <a:gd name="T2" fmla="*/ 0 w 64"/>
                <a:gd name="T3" fmla="*/ 0 h 80"/>
                <a:gd name="T4" fmla="*/ 0 w 64"/>
                <a:gd name="T5" fmla="*/ 28 h 80"/>
                <a:gd name="T6" fmla="*/ 64 w 64"/>
                <a:gd name="T7" fmla="*/ 80 h 80"/>
                <a:gd name="T8" fmla="*/ 64 w 64"/>
                <a:gd name="T9" fmla="*/ 0 h 80"/>
              </a:gdLst>
              <a:ahLst/>
              <a:cxnLst>
                <a:cxn ang="0">
                  <a:pos x="T0" y="T1"/>
                </a:cxn>
                <a:cxn ang="0">
                  <a:pos x="T2" y="T3"/>
                </a:cxn>
                <a:cxn ang="0">
                  <a:pos x="T4" y="T5"/>
                </a:cxn>
                <a:cxn ang="0">
                  <a:pos x="T6" y="T7"/>
                </a:cxn>
                <a:cxn ang="0">
                  <a:pos x="T8" y="T9"/>
                </a:cxn>
              </a:cxnLst>
              <a:rect l="0" t="0" r="r" b="b"/>
              <a:pathLst>
                <a:path w="64" h="80">
                  <a:moveTo>
                    <a:pt x="64" y="0"/>
                  </a:moveTo>
                  <a:lnTo>
                    <a:pt x="0" y="0"/>
                  </a:lnTo>
                  <a:lnTo>
                    <a:pt x="0" y="28"/>
                  </a:lnTo>
                  <a:lnTo>
                    <a:pt x="64" y="80"/>
                  </a:ln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16"/>
            <p:cNvSpPr>
              <a:spLocks/>
            </p:cNvSpPr>
            <p:nvPr/>
          </p:nvSpPr>
          <p:spPr bwMode="auto">
            <a:xfrm>
              <a:off x="-1282700" y="8537575"/>
              <a:ext cx="415925" cy="406400"/>
            </a:xfrm>
            <a:custGeom>
              <a:avLst/>
              <a:gdLst>
                <a:gd name="T0" fmla="*/ 262 w 262"/>
                <a:gd name="T1" fmla="*/ 135 h 256"/>
                <a:gd name="T2" fmla="*/ 262 w 262"/>
                <a:gd name="T3" fmla="*/ 107 h 256"/>
                <a:gd name="T4" fmla="*/ 198 w 262"/>
                <a:gd name="T5" fmla="*/ 55 h 256"/>
                <a:gd name="T6" fmla="*/ 130 w 262"/>
                <a:gd name="T7" fmla="*/ 0 h 256"/>
                <a:gd name="T8" fmla="*/ 0 w 262"/>
                <a:gd name="T9" fmla="*/ 107 h 256"/>
                <a:gd name="T10" fmla="*/ 0 w 262"/>
                <a:gd name="T11" fmla="*/ 256 h 256"/>
                <a:gd name="T12" fmla="*/ 83 w 262"/>
                <a:gd name="T13" fmla="*/ 256 h 256"/>
                <a:gd name="T14" fmla="*/ 83 w 262"/>
                <a:gd name="T15" fmla="*/ 109 h 256"/>
                <a:gd name="T16" fmla="*/ 180 w 262"/>
                <a:gd name="T17" fmla="*/ 109 h 256"/>
                <a:gd name="T18" fmla="*/ 180 w 262"/>
                <a:gd name="T19" fmla="*/ 256 h 256"/>
                <a:gd name="T20" fmla="*/ 262 w 262"/>
                <a:gd name="T21" fmla="*/ 256 h 256"/>
                <a:gd name="T22" fmla="*/ 262 w 262"/>
                <a:gd name="T23" fmla="*/ 1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56">
                  <a:moveTo>
                    <a:pt x="262" y="135"/>
                  </a:moveTo>
                  <a:lnTo>
                    <a:pt x="262" y="107"/>
                  </a:lnTo>
                  <a:lnTo>
                    <a:pt x="198" y="55"/>
                  </a:lnTo>
                  <a:lnTo>
                    <a:pt x="130" y="0"/>
                  </a:lnTo>
                  <a:lnTo>
                    <a:pt x="0" y="107"/>
                  </a:lnTo>
                  <a:lnTo>
                    <a:pt x="0" y="256"/>
                  </a:lnTo>
                  <a:lnTo>
                    <a:pt x="83" y="256"/>
                  </a:lnTo>
                  <a:lnTo>
                    <a:pt x="83" y="109"/>
                  </a:lnTo>
                  <a:lnTo>
                    <a:pt x="180" y="109"/>
                  </a:lnTo>
                  <a:lnTo>
                    <a:pt x="180" y="256"/>
                  </a:lnTo>
                  <a:lnTo>
                    <a:pt x="262" y="256"/>
                  </a:lnTo>
                  <a:lnTo>
                    <a:pt x="26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17"/>
            <p:cNvSpPr>
              <a:spLocks/>
            </p:cNvSpPr>
            <p:nvPr/>
          </p:nvSpPr>
          <p:spPr bwMode="auto">
            <a:xfrm>
              <a:off x="-1384300" y="8407400"/>
              <a:ext cx="619125" cy="319088"/>
            </a:xfrm>
            <a:custGeom>
              <a:avLst/>
              <a:gdLst>
                <a:gd name="T0" fmla="*/ 64 w 390"/>
                <a:gd name="T1" fmla="*/ 177 h 201"/>
                <a:gd name="T2" fmla="*/ 194 w 390"/>
                <a:gd name="T3" fmla="*/ 68 h 201"/>
                <a:gd name="T4" fmla="*/ 262 w 390"/>
                <a:gd name="T5" fmla="*/ 123 h 201"/>
                <a:gd name="T6" fmla="*/ 326 w 390"/>
                <a:gd name="T7" fmla="*/ 177 h 201"/>
                <a:gd name="T8" fmla="*/ 357 w 390"/>
                <a:gd name="T9" fmla="*/ 201 h 201"/>
                <a:gd name="T10" fmla="*/ 390 w 390"/>
                <a:gd name="T11" fmla="*/ 158 h 201"/>
                <a:gd name="T12" fmla="*/ 326 w 390"/>
                <a:gd name="T13" fmla="*/ 108 h 201"/>
                <a:gd name="T14" fmla="*/ 262 w 390"/>
                <a:gd name="T15" fmla="*/ 56 h 201"/>
                <a:gd name="T16" fmla="*/ 194 w 390"/>
                <a:gd name="T17" fmla="*/ 0 h 201"/>
                <a:gd name="T18" fmla="*/ 0 w 390"/>
                <a:gd name="T19" fmla="*/ 158 h 201"/>
                <a:gd name="T20" fmla="*/ 33 w 390"/>
                <a:gd name="T21" fmla="*/ 201 h 201"/>
                <a:gd name="T22" fmla="*/ 64 w 390"/>
                <a:gd name="T23" fmla="*/ 17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0" h="201">
                  <a:moveTo>
                    <a:pt x="64" y="177"/>
                  </a:moveTo>
                  <a:lnTo>
                    <a:pt x="194" y="68"/>
                  </a:lnTo>
                  <a:lnTo>
                    <a:pt x="262" y="123"/>
                  </a:lnTo>
                  <a:lnTo>
                    <a:pt x="326" y="177"/>
                  </a:lnTo>
                  <a:lnTo>
                    <a:pt x="357" y="201"/>
                  </a:lnTo>
                  <a:lnTo>
                    <a:pt x="390" y="158"/>
                  </a:lnTo>
                  <a:lnTo>
                    <a:pt x="326" y="108"/>
                  </a:lnTo>
                  <a:lnTo>
                    <a:pt x="262" y="56"/>
                  </a:lnTo>
                  <a:lnTo>
                    <a:pt x="194" y="0"/>
                  </a:lnTo>
                  <a:lnTo>
                    <a:pt x="0" y="158"/>
                  </a:lnTo>
                  <a:lnTo>
                    <a:pt x="33" y="201"/>
                  </a:lnTo>
                  <a:lnTo>
                    <a:pt x="6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18"/>
            <p:cNvSpPr>
              <a:spLocks/>
            </p:cNvSpPr>
            <p:nvPr/>
          </p:nvSpPr>
          <p:spPr bwMode="auto">
            <a:xfrm>
              <a:off x="-3157538" y="8669338"/>
              <a:ext cx="157163" cy="312738"/>
            </a:xfrm>
            <a:custGeom>
              <a:avLst/>
              <a:gdLst>
                <a:gd name="T0" fmla="*/ 0 w 99"/>
                <a:gd name="T1" fmla="*/ 197 h 197"/>
                <a:gd name="T2" fmla="*/ 99 w 99"/>
                <a:gd name="T3" fmla="*/ 78 h 197"/>
                <a:gd name="T4" fmla="*/ 0 w 99"/>
                <a:gd name="T5" fmla="*/ 0 h 197"/>
                <a:gd name="T6" fmla="*/ 0 w 99"/>
                <a:gd name="T7" fmla="*/ 197 h 197"/>
              </a:gdLst>
              <a:ahLst/>
              <a:cxnLst>
                <a:cxn ang="0">
                  <a:pos x="T0" y="T1"/>
                </a:cxn>
                <a:cxn ang="0">
                  <a:pos x="T2" y="T3"/>
                </a:cxn>
                <a:cxn ang="0">
                  <a:pos x="T4" y="T5"/>
                </a:cxn>
                <a:cxn ang="0">
                  <a:pos x="T6" y="T7"/>
                </a:cxn>
              </a:cxnLst>
              <a:rect l="0" t="0" r="r" b="b"/>
              <a:pathLst>
                <a:path w="99" h="197">
                  <a:moveTo>
                    <a:pt x="0" y="197"/>
                  </a:moveTo>
                  <a:lnTo>
                    <a:pt x="99" y="78"/>
                  </a:lnTo>
                  <a:lnTo>
                    <a:pt x="0" y="0"/>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19"/>
            <p:cNvSpPr>
              <a:spLocks/>
            </p:cNvSpPr>
            <p:nvPr/>
          </p:nvSpPr>
          <p:spPr bwMode="auto">
            <a:xfrm>
              <a:off x="-2781300" y="8669338"/>
              <a:ext cx="157163" cy="312738"/>
            </a:xfrm>
            <a:custGeom>
              <a:avLst/>
              <a:gdLst>
                <a:gd name="T0" fmla="*/ 99 w 99"/>
                <a:gd name="T1" fmla="*/ 197 h 197"/>
                <a:gd name="T2" fmla="*/ 99 w 99"/>
                <a:gd name="T3" fmla="*/ 0 h 197"/>
                <a:gd name="T4" fmla="*/ 0 w 99"/>
                <a:gd name="T5" fmla="*/ 78 h 197"/>
                <a:gd name="T6" fmla="*/ 99 w 99"/>
                <a:gd name="T7" fmla="*/ 197 h 197"/>
              </a:gdLst>
              <a:ahLst/>
              <a:cxnLst>
                <a:cxn ang="0">
                  <a:pos x="T0" y="T1"/>
                </a:cxn>
                <a:cxn ang="0">
                  <a:pos x="T2" y="T3"/>
                </a:cxn>
                <a:cxn ang="0">
                  <a:pos x="T4" y="T5"/>
                </a:cxn>
                <a:cxn ang="0">
                  <a:pos x="T6" y="T7"/>
                </a:cxn>
              </a:cxnLst>
              <a:rect l="0" t="0" r="r" b="b"/>
              <a:pathLst>
                <a:path w="99" h="197">
                  <a:moveTo>
                    <a:pt x="99" y="197"/>
                  </a:moveTo>
                  <a:lnTo>
                    <a:pt x="99" y="0"/>
                  </a:lnTo>
                  <a:lnTo>
                    <a:pt x="0" y="78"/>
                  </a:lnTo>
                  <a:lnTo>
                    <a:pt x="9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20"/>
            <p:cNvSpPr>
              <a:spLocks/>
            </p:cNvSpPr>
            <p:nvPr/>
          </p:nvSpPr>
          <p:spPr bwMode="auto">
            <a:xfrm>
              <a:off x="-2624138" y="8993188"/>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21"/>
            <p:cNvSpPr>
              <a:spLocks/>
            </p:cNvSpPr>
            <p:nvPr/>
          </p:nvSpPr>
          <p:spPr bwMode="auto">
            <a:xfrm>
              <a:off x="-3157538" y="8993188"/>
              <a:ext cx="3175" cy="317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22"/>
            <p:cNvSpPr>
              <a:spLocks/>
            </p:cNvSpPr>
            <p:nvPr/>
          </p:nvSpPr>
          <p:spPr bwMode="auto">
            <a:xfrm>
              <a:off x="-3146425" y="8804275"/>
              <a:ext cx="514350" cy="192088"/>
            </a:xfrm>
            <a:custGeom>
              <a:avLst/>
              <a:gdLst>
                <a:gd name="T0" fmla="*/ 324 w 324"/>
                <a:gd name="T1" fmla="*/ 121 h 121"/>
                <a:gd name="T2" fmla="*/ 322 w 324"/>
                <a:gd name="T3" fmla="*/ 119 h 121"/>
                <a:gd name="T4" fmla="*/ 222 w 324"/>
                <a:gd name="T5" fmla="*/ 0 h 121"/>
                <a:gd name="T6" fmla="*/ 161 w 324"/>
                <a:gd name="T7" fmla="*/ 50 h 121"/>
                <a:gd name="T8" fmla="*/ 99 w 324"/>
                <a:gd name="T9" fmla="*/ 0 h 121"/>
                <a:gd name="T10" fmla="*/ 0 w 324"/>
                <a:gd name="T11" fmla="*/ 119 h 121"/>
                <a:gd name="T12" fmla="*/ 0 w 324"/>
                <a:gd name="T13" fmla="*/ 121 h 121"/>
                <a:gd name="T14" fmla="*/ 324 w 3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121">
                  <a:moveTo>
                    <a:pt x="324" y="121"/>
                  </a:moveTo>
                  <a:lnTo>
                    <a:pt x="322" y="119"/>
                  </a:lnTo>
                  <a:lnTo>
                    <a:pt x="222" y="0"/>
                  </a:lnTo>
                  <a:lnTo>
                    <a:pt x="161" y="50"/>
                  </a:lnTo>
                  <a:lnTo>
                    <a:pt x="99" y="0"/>
                  </a:lnTo>
                  <a:lnTo>
                    <a:pt x="0" y="119"/>
                  </a:lnTo>
                  <a:lnTo>
                    <a:pt x="0" y="121"/>
                  </a:lnTo>
                  <a:lnTo>
                    <a:pt x="324"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23"/>
            <p:cNvSpPr>
              <a:spLocks/>
            </p:cNvSpPr>
            <p:nvPr/>
          </p:nvSpPr>
          <p:spPr bwMode="auto">
            <a:xfrm>
              <a:off x="-3146425" y="8658225"/>
              <a:ext cx="511175" cy="206375"/>
            </a:xfrm>
            <a:custGeom>
              <a:avLst/>
              <a:gdLst>
                <a:gd name="T0" fmla="*/ 97 w 322"/>
                <a:gd name="T1" fmla="*/ 78 h 130"/>
                <a:gd name="T2" fmla="*/ 102 w 322"/>
                <a:gd name="T3" fmla="*/ 81 h 130"/>
                <a:gd name="T4" fmla="*/ 107 w 322"/>
                <a:gd name="T5" fmla="*/ 85 h 130"/>
                <a:gd name="T6" fmla="*/ 161 w 322"/>
                <a:gd name="T7" fmla="*/ 130 h 130"/>
                <a:gd name="T8" fmla="*/ 218 w 322"/>
                <a:gd name="T9" fmla="*/ 85 h 130"/>
                <a:gd name="T10" fmla="*/ 220 w 322"/>
                <a:gd name="T11" fmla="*/ 81 h 130"/>
                <a:gd name="T12" fmla="*/ 225 w 322"/>
                <a:gd name="T13" fmla="*/ 78 h 130"/>
                <a:gd name="T14" fmla="*/ 322 w 322"/>
                <a:gd name="T15" fmla="*/ 0 h 130"/>
                <a:gd name="T16" fmla="*/ 0 w 322"/>
                <a:gd name="T17" fmla="*/ 0 h 130"/>
                <a:gd name="T18" fmla="*/ 97 w 322"/>
                <a:gd name="T19" fmla="*/ 7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30">
                  <a:moveTo>
                    <a:pt x="97" y="78"/>
                  </a:moveTo>
                  <a:lnTo>
                    <a:pt x="102" y="81"/>
                  </a:lnTo>
                  <a:lnTo>
                    <a:pt x="107" y="85"/>
                  </a:lnTo>
                  <a:lnTo>
                    <a:pt x="161" y="130"/>
                  </a:lnTo>
                  <a:lnTo>
                    <a:pt x="218" y="85"/>
                  </a:lnTo>
                  <a:lnTo>
                    <a:pt x="220" y="81"/>
                  </a:lnTo>
                  <a:lnTo>
                    <a:pt x="225" y="78"/>
                  </a:lnTo>
                  <a:lnTo>
                    <a:pt x="322" y="0"/>
                  </a:lnTo>
                  <a:lnTo>
                    <a:pt x="0" y="0"/>
                  </a:lnTo>
                  <a:lnTo>
                    <a:pt x="9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24"/>
            <p:cNvSpPr>
              <a:spLocks/>
            </p:cNvSpPr>
            <p:nvPr/>
          </p:nvSpPr>
          <p:spPr bwMode="auto">
            <a:xfrm>
              <a:off x="-2200275" y="1177925"/>
              <a:ext cx="549275" cy="338138"/>
            </a:xfrm>
            <a:custGeom>
              <a:avLst/>
              <a:gdLst>
                <a:gd name="T0" fmla="*/ 146 w 146"/>
                <a:gd name="T1" fmla="*/ 74 h 90"/>
                <a:gd name="T2" fmla="*/ 130 w 146"/>
                <a:gd name="T3" fmla="*/ 58 h 90"/>
                <a:gd name="T4" fmla="*/ 132 w 146"/>
                <a:gd name="T5" fmla="*/ 45 h 90"/>
                <a:gd name="T6" fmla="*/ 87 w 146"/>
                <a:gd name="T7" fmla="*/ 0 h 90"/>
                <a:gd name="T8" fmla="*/ 43 w 146"/>
                <a:gd name="T9" fmla="*/ 44 h 90"/>
                <a:gd name="T10" fmla="*/ 26 w 146"/>
                <a:gd name="T11" fmla="*/ 38 h 90"/>
                <a:gd name="T12" fmla="*/ 0 w 146"/>
                <a:gd name="T13" fmla="*/ 64 h 90"/>
                <a:gd name="T14" fmla="*/ 26 w 146"/>
                <a:gd name="T15" fmla="*/ 90 h 90"/>
                <a:gd name="T16" fmla="*/ 85 w 146"/>
                <a:gd name="T17" fmla="*/ 90 h 90"/>
                <a:gd name="T18" fmla="*/ 87 w 146"/>
                <a:gd name="T19" fmla="*/ 90 h 90"/>
                <a:gd name="T20" fmla="*/ 130 w 146"/>
                <a:gd name="T21" fmla="*/ 90 h 90"/>
                <a:gd name="T22" fmla="*/ 146 w 146"/>
                <a:gd name="T23" fmla="*/ 7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90">
                  <a:moveTo>
                    <a:pt x="146" y="74"/>
                  </a:moveTo>
                  <a:cubicBezTo>
                    <a:pt x="146" y="65"/>
                    <a:pt x="139" y="58"/>
                    <a:pt x="130" y="58"/>
                  </a:cubicBezTo>
                  <a:cubicBezTo>
                    <a:pt x="132" y="54"/>
                    <a:pt x="132" y="50"/>
                    <a:pt x="132" y="45"/>
                  </a:cubicBezTo>
                  <a:cubicBezTo>
                    <a:pt x="132" y="20"/>
                    <a:pt x="112" y="0"/>
                    <a:pt x="87" y="0"/>
                  </a:cubicBezTo>
                  <a:cubicBezTo>
                    <a:pt x="63" y="0"/>
                    <a:pt x="43" y="20"/>
                    <a:pt x="43" y="44"/>
                  </a:cubicBezTo>
                  <a:cubicBezTo>
                    <a:pt x="38" y="40"/>
                    <a:pt x="32" y="38"/>
                    <a:pt x="26" y="38"/>
                  </a:cubicBezTo>
                  <a:cubicBezTo>
                    <a:pt x="12" y="38"/>
                    <a:pt x="0" y="50"/>
                    <a:pt x="0" y="64"/>
                  </a:cubicBezTo>
                  <a:cubicBezTo>
                    <a:pt x="0" y="78"/>
                    <a:pt x="12" y="90"/>
                    <a:pt x="26" y="90"/>
                  </a:cubicBezTo>
                  <a:cubicBezTo>
                    <a:pt x="85" y="90"/>
                    <a:pt x="85" y="90"/>
                    <a:pt x="85" y="90"/>
                  </a:cubicBezTo>
                  <a:cubicBezTo>
                    <a:pt x="87" y="90"/>
                    <a:pt x="87" y="90"/>
                    <a:pt x="87" y="90"/>
                  </a:cubicBezTo>
                  <a:cubicBezTo>
                    <a:pt x="130" y="90"/>
                    <a:pt x="130" y="90"/>
                    <a:pt x="130" y="90"/>
                  </a:cubicBezTo>
                  <a:cubicBezTo>
                    <a:pt x="139" y="90"/>
                    <a:pt x="146" y="83"/>
                    <a:pt x="14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Rectangle 125"/>
            <p:cNvSpPr>
              <a:spLocks noChangeArrowheads="1"/>
            </p:cNvSpPr>
            <p:nvPr/>
          </p:nvSpPr>
          <p:spPr bwMode="auto">
            <a:xfrm>
              <a:off x="-2120900" y="1546225"/>
              <a:ext cx="44450"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Rectangle 126"/>
            <p:cNvSpPr>
              <a:spLocks noChangeArrowheads="1"/>
            </p:cNvSpPr>
            <p:nvPr/>
          </p:nvSpPr>
          <p:spPr bwMode="auto">
            <a:xfrm>
              <a:off x="-20081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Rectangle 127"/>
            <p:cNvSpPr>
              <a:spLocks noChangeArrowheads="1"/>
            </p:cNvSpPr>
            <p:nvPr/>
          </p:nvSpPr>
          <p:spPr bwMode="auto">
            <a:xfrm>
              <a:off x="-1892300" y="1546225"/>
              <a:ext cx="46038"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Rectangle 128"/>
            <p:cNvSpPr>
              <a:spLocks noChangeArrowheads="1"/>
            </p:cNvSpPr>
            <p:nvPr/>
          </p:nvSpPr>
          <p:spPr bwMode="auto">
            <a:xfrm>
              <a:off x="-17795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29"/>
            <p:cNvSpPr>
              <a:spLocks/>
            </p:cNvSpPr>
            <p:nvPr/>
          </p:nvSpPr>
          <p:spPr bwMode="auto">
            <a:xfrm>
              <a:off x="-1843088" y="2755900"/>
              <a:ext cx="469900" cy="387350"/>
            </a:xfrm>
            <a:custGeom>
              <a:avLst/>
              <a:gdLst>
                <a:gd name="T0" fmla="*/ 241 w 296"/>
                <a:gd name="T1" fmla="*/ 0 h 244"/>
                <a:gd name="T2" fmla="*/ 107 w 296"/>
                <a:gd name="T3" fmla="*/ 137 h 244"/>
                <a:gd name="T4" fmla="*/ 55 w 296"/>
                <a:gd name="T5" fmla="*/ 85 h 244"/>
                <a:gd name="T6" fmla="*/ 0 w 296"/>
                <a:gd name="T7" fmla="*/ 139 h 244"/>
                <a:gd name="T8" fmla="*/ 52 w 296"/>
                <a:gd name="T9" fmla="*/ 189 h 244"/>
                <a:gd name="T10" fmla="*/ 107 w 296"/>
                <a:gd name="T11" fmla="*/ 244 h 244"/>
                <a:gd name="T12" fmla="*/ 159 w 296"/>
                <a:gd name="T13" fmla="*/ 189 h 244"/>
                <a:gd name="T14" fmla="*/ 296 w 296"/>
                <a:gd name="T15" fmla="*/ 54 h 244"/>
                <a:gd name="T16" fmla="*/ 241 w 296"/>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244">
                  <a:moveTo>
                    <a:pt x="241" y="0"/>
                  </a:moveTo>
                  <a:lnTo>
                    <a:pt x="107" y="137"/>
                  </a:lnTo>
                  <a:lnTo>
                    <a:pt x="55" y="85"/>
                  </a:lnTo>
                  <a:lnTo>
                    <a:pt x="0" y="139"/>
                  </a:lnTo>
                  <a:lnTo>
                    <a:pt x="52" y="189"/>
                  </a:lnTo>
                  <a:lnTo>
                    <a:pt x="107" y="244"/>
                  </a:lnTo>
                  <a:lnTo>
                    <a:pt x="159" y="189"/>
                  </a:lnTo>
                  <a:lnTo>
                    <a:pt x="296" y="54"/>
                  </a:lnTo>
                  <a:lnTo>
                    <a:pt x="2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30"/>
            <p:cNvSpPr>
              <a:spLocks/>
            </p:cNvSpPr>
            <p:nvPr/>
          </p:nvSpPr>
          <p:spPr bwMode="auto">
            <a:xfrm>
              <a:off x="-5813425" y="2943225"/>
              <a:ext cx="560388" cy="131763"/>
            </a:xfrm>
            <a:custGeom>
              <a:avLst/>
              <a:gdLst>
                <a:gd name="T0" fmla="*/ 353 w 353"/>
                <a:gd name="T1" fmla="*/ 0 h 83"/>
                <a:gd name="T2" fmla="*/ 322 w 353"/>
                <a:gd name="T3" fmla="*/ 0 h 83"/>
                <a:gd name="T4" fmla="*/ 322 w 353"/>
                <a:gd name="T5" fmla="*/ 52 h 83"/>
                <a:gd name="T6" fmla="*/ 33 w 353"/>
                <a:gd name="T7" fmla="*/ 52 h 83"/>
                <a:gd name="T8" fmla="*/ 33 w 353"/>
                <a:gd name="T9" fmla="*/ 0 h 83"/>
                <a:gd name="T10" fmla="*/ 0 w 353"/>
                <a:gd name="T11" fmla="*/ 0 h 83"/>
                <a:gd name="T12" fmla="*/ 0 w 353"/>
                <a:gd name="T13" fmla="*/ 83 h 83"/>
                <a:gd name="T14" fmla="*/ 353 w 353"/>
                <a:gd name="T15" fmla="*/ 83 h 83"/>
                <a:gd name="T16" fmla="*/ 353 w 35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83">
                  <a:moveTo>
                    <a:pt x="353" y="0"/>
                  </a:moveTo>
                  <a:lnTo>
                    <a:pt x="322" y="0"/>
                  </a:lnTo>
                  <a:lnTo>
                    <a:pt x="322" y="52"/>
                  </a:lnTo>
                  <a:lnTo>
                    <a:pt x="33" y="52"/>
                  </a:lnTo>
                  <a:lnTo>
                    <a:pt x="33" y="0"/>
                  </a:lnTo>
                  <a:lnTo>
                    <a:pt x="0" y="0"/>
                  </a:lnTo>
                  <a:lnTo>
                    <a:pt x="0" y="83"/>
                  </a:lnTo>
                  <a:lnTo>
                    <a:pt x="353" y="83"/>
                  </a:lnTo>
                  <a:lnTo>
                    <a:pt x="3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31"/>
            <p:cNvSpPr>
              <a:spLocks/>
            </p:cNvSpPr>
            <p:nvPr/>
          </p:nvSpPr>
          <p:spPr bwMode="auto">
            <a:xfrm>
              <a:off x="-5734050" y="2544762"/>
              <a:ext cx="412750" cy="439738"/>
            </a:xfrm>
            <a:custGeom>
              <a:avLst/>
              <a:gdLst>
                <a:gd name="T0" fmla="*/ 45 w 260"/>
                <a:gd name="T1" fmla="*/ 116 h 277"/>
                <a:gd name="T2" fmla="*/ 0 w 260"/>
                <a:gd name="T3" fmla="*/ 116 h 277"/>
                <a:gd name="T4" fmla="*/ 130 w 260"/>
                <a:gd name="T5" fmla="*/ 277 h 277"/>
                <a:gd name="T6" fmla="*/ 260 w 260"/>
                <a:gd name="T7" fmla="*/ 116 h 277"/>
                <a:gd name="T8" fmla="*/ 215 w 260"/>
                <a:gd name="T9" fmla="*/ 116 h 277"/>
                <a:gd name="T10" fmla="*/ 215 w 260"/>
                <a:gd name="T11" fmla="*/ 0 h 277"/>
                <a:gd name="T12" fmla="*/ 45 w 260"/>
                <a:gd name="T13" fmla="*/ 0 h 277"/>
                <a:gd name="T14" fmla="*/ 45 w 260"/>
                <a:gd name="T15" fmla="*/ 116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277">
                  <a:moveTo>
                    <a:pt x="45" y="116"/>
                  </a:moveTo>
                  <a:lnTo>
                    <a:pt x="0" y="116"/>
                  </a:lnTo>
                  <a:lnTo>
                    <a:pt x="130" y="277"/>
                  </a:lnTo>
                  <a:lnTo>
                    <a:pt x="260" y="116"/>
                  </a:lnTo>
                  <a:lnTo>
                    <a:pt x="215" y="116"/>
                  </a:lnTo>
                  <a:lnTo>
                    <a:pt x="215" y="0"/>
                  </a:lnTo>
                  <a:lnTo>
                    <a:pt x="45" y="0"/>
                  </a:lnTo>
                  <a:lnTo>
                    <a:pt x="4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32"/>
            <p:cNvSpPr>
              <a:spLocks noEditPoints="1"/>
            </p:cNvSpPr>
            <p:nvPr/>
          </p:nvSpPr>
          <p:spPr bwMode="auto">
            <a:xfrm>
              <a:off x="-3600450" y="4483100"/>
              <a:ext cx="566738" cy="566738"/>
            </a:xfrm>
            <a:custGeom>
              <a:avLst/>
              <a:gdLst>
                <a:gd name="T0" fmla="*/ 76 w 151"/>
                <a:gd name="T1" fmla="*/ 151 h 151"/>
                <a:gd name="T2" fmla="*/ 151 w 151"/>
                <a:gd name="T3" fmla="*/ 75 h 151"/>
                <a:gd name="T4" fmla="*/ 76 w 151"/>
                <a:gd name="T5" fmla="*/ 0 h 151"/>
                <a:gd name="T6" fmla="*/ 76 w 151"/>
                <a:gd name="T7" fmla="*/ 8 h 151"/>
                <a:gd name="T8" fmla="*/ 82 w 151"/>
                <a:gd name="T9" fmla="*/ 8 h 151"/>
                <a:gd name="T10" fmla="*/ 82 w 151"/>
                <a:gd name="T11" fmla="*/ 75 h 151"/>
                <a:gd name="T12" fmla="*/ 76 w 151"/>
                <a:gd name="T13" fmla="*/ 75 h 151"/>
                <a:gd name="T14" fmla="*/ 76 w 151"/>
                <a:gd name="T15" fmla="*/ 123 h 151"/>
                <a:gd name="T16" fmla="*/ 124 w 151"/>
                <a:gd name="T17" fmla="*/ 75 h 151"/>
                <a:gd name="T18" fmla="*/ 98 w 151"/>
                <a:gd name="T19" fmla="*/ 32 h 151"/>
                <a:gd name="T20" fmla="*/ 103 w 151"/>
                <a:gd name="T21" fmla="*/ 21 h 151"/>
                <a:gd name="T22" fmla="*/ 136 w 151"/>
                <a:gd name="T23" fmla="*/ 75 h 151"/>
                <a:gd name="T24" fmla="*/ 76 w 151"/>
                <a:gd name="T25" fmla="*/ 135 h 151"/>
                <a:gd name="T26" fmla="*/ 76 w 151"/>
                <a:gd name="T27" fmla="*/ 151 h 151"/>
                <a:gd name="T28" fmla="*/ 76 w 151"/>
                <a:gd name="T29" fmla="*/ 135 h 151"/>
                <a:gd name="T30" fmla="*/ 76 w 151"/>
                <a:gd name="T31" fmla="*/ 135 h 151"/>
                <a:gd name="T32" fmla="*/ 76 w 151"/>
                <a:gd name="T33" fmla="*/ 0 h 151"/>
                <a:gd name="T34" fmla="*/ 0 w 151"/>
                <a:gd name="T35" fmla="*/ 75 h 151"/>
                <a:gd name="T36" fmla="*/ 76 w 151"/>
                <a:gd name="T37" fmla="*/ 151 h 151"/>
                <a:gd name="T38" fmla="*/ 76 w 151"/>
                <a:gd name="T39" fmla="*/ 135 h 151"/>
                <a:gd name="T40" fmla="*/ 76 w 151"/>
                <a:gd name="T41" fmla="*/ 135 h 151"/>
                <a:gd name="T42" fmla="*/ 15 w 151"/>
                <a:gd name="T43" fmla="*/ 75 h 151"/>
                <a:gd name="T44" fmla="*/ 49 w 151"/>
                <a:gd name="T45" fmla="*/ 21 h 151"/>
                <a:gd name="T46" fmla="*/ 54 w 151"/>
                <a:gd name="T47" fmla="*/ 32 h 151"/>
                <a:gd name="T48" fmla="*/ 28 w 151"/>
                <a:gd name="T49" fmla="*/ 75 h 151"/>
                <a:gd name="T50" fmla="*/ 76 w 151"/>
                <a:gd name="T51" fmla="*/ 123 h 151"/>
                <a:gd name="T52" fmla="*/ 76 w 151"/>
                <a:gd name="T53" fmla="*/ 75 h 151"/>
                <a:gd name="T54" fmla="*/ 70 w 151"/>
                <a:gd name="T55" fmla="*/ 75 h 151"/>
                <a:gd name="T56" fmla="*/ 70 w 151"/>
                <a:gd name="T57" fmla="*/ 8 h 151"/>
                <a:gd name="T58" fmla="*/ 70 w 151"/>
                <a:gd name="T59" fmla="*/ 8 h 151"/>
                <a:gd name="T60" fmla="*/ 76 w 151"/>
                <a:gd name="T61" fmla="*/ 8 h 151"/>
                <a:gd name="T62" fmla="*/ 76 w 151"/>
                <a:gd name="T6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151">
                  <a:moveTo>
                    <a:pt x="76" y="151"/>
                  </a:moveTo>
                  <a:cubicBezTo>
                    <a:pt x="118" y="151"/>
                    <a:pt x="151" y="117"/>
                    <a:pt x="151" y="75"/>
                  </a:cubicBezTo>
                  <a:cubicBezTo>
                    <a:pt x="151" y="33"/>
                    <a:pt x="118" y="0"/>
                    <a:pt x="76" y="0"/>
                  </a:cubicBezTo>
                  <a:cubicBezTo>
                    <a:pt x="76" y="8"/>
                    <a:pt x="76" y="8"/>
                    <a:pt x="76" y="8"/>
                  </a:cubicBezTo>
                  <a:cubicBezTo>
                    <a:pt x="82" y="8"/>
                    <a:pt x="82" y="8"/>
                    <a:pt x="82" y="8"/>
                  </a:cubicBezTo>
                  <a:cubicBezTo>
                    <a:pt x="82" y="75"/>
                    <a:pt x="82" y="75"/>
                    <a:pt x="82" y="75"/>
                  </a:cubicBezTo>
                  <a:cubicBezTo>
                    <a:pt x="76" y="75"/>
                    <a:pt x="76" y="75"/>
                    <a:pt x="76" y="75"/>
                  </a:cubicBezTo>
                  <a:cubicBezTo>
                    <a:pt x="76" y="123"/>
                    <a:pt x="76" y="123"/>
                    <a:pt x="76" y="123"/>
                  </a:cubicBezTo>
                  <a:cubicBezTo>
                    <a:pt x="102" y="123"/>
                    <a:pt x="124" y="101"/>
                    <a:pt x="124" y="75"/>
                  </a:cubicBezTo>
                  <a:cubicBezTo>
                    <a:pt x="124" y="57"/>
                    <a:pt x="114" y="41"/>
                    <a:pt x="98" y="32"/>
                  </a:cubicBezTo>
                  <a:cubicBezTo>
                    <a:pt x="103" y="21"/>
                    <a:pt x="103" y="21"/>
                    <a:pt x="103" y="21"/>
                  </a:cubicBezTo>
                  <a:cubicBezTo>
                    <a:pt x="124" y="32"/>
                    <a:pt x="136" y="52"/>
                    <a:pt x="136" y="75"/>
                  </a:cubicBezTo>
                  <a:cubicBezTo>
                    <a:pt x="136" y="108"/>
                    <a:pt x="109" y="135"/>
                    <a:pt x="76" y="135"/>
                  </a:cubicBezTo>
                  <a:cubicBezTo>
                    <a:pt x="76" y="151"/>
                    <a:pt x="76" y="151"/>
                    <a:pt x="76" y="151"/>
                  </a:cubicBezTo>
                  <a:close/>
                  <a:moveTo>
                    <a:pt x="76" y="135"/>
                  </a:moveTo>
                  <a:cubicBezTo>
                    <a:pt x="76" y="135"/>
                    <a:pt x="76" y="135"/>
                    <a:pt x="76" y="135"/>
                  </a:cubicBezTo>
                  <a:moveTo>
                    <a:pt x="76" y="0"/>
                  </a:moveTo>
                  <a:cubicBezTo>
                    <a:pt x="34" y="0"/>
                    <a:pt x="0" y="33"/>
                    <a:pt x="0" y="75"/>
                  </a:cubicBezTo>
                  <a:cubicBezTo>
                    <a:pt x="0" y="117"/>
                    <a:pt x="34" y="151"/>
                    <a:pt x="76" y="151"/>
                  </a:cubicBezTo>
                  <a:cubicBezTo>
                    <a:pt x="76" y="135"/>
                    <a:pt x="76" y="135"/>
                    <a:pt x="76" y="135"/>
                  </a:cubicBezTo>
                  <a:cubicBezTo>
                    <a:pt x="76" y="135"/>
                    <a:pt x="76" y="135"/>
                    <a:pt x="76" y="135"/>
                  </a:cubicBezTo>
                  <a:cubicBezTo>
                    <a:pt x="43" y="135"/>
                    <a:pt x="15" y="108"/>
                    <a:pt x="15" y="75"/>
                  </a:cubicBezTo>
                  <a:cubicBezTo>
                    <a:pt x="15" y="52"/>
                    <a:pt x="28" y="32"/>
                    <a:pt x="49" y="21"/>
                  </a:cubicBezTo>
                  <a:cubicBezTo>
                    <a:pt x="54" y="32"/>
                    <a:pt x="54" y="32"/>
                    <a:pt x="54" y="32"/>
                  </a:cubicBezTo>
                  <a:cubicBezTo>
                    <a:pt x="38" y="41"/>
                    <a:pt x="28" y="57"/>
                    <a:pt x="28" y="75"/>
                  </a:cubicBezTo>
                  <a:cubicBezTo>
                    <a:pt x="28" y="101"/>
                    <a:pt x="49" y="123"/>
                    <a:pt x="76" y="123"/>
                  </a:cubicBezTo>
                  <a:cubicBezTo>
                    <a:pt x="76" y="75"/>
                    <a:pt x="76" y="75"/>
                    <a:pt x="76" y="75"/>
                  </a:cubicBezTo>
                  <a:cubicBezTo>
                    <a:pt x="70" y="75"/>
                    <a:pt x="70" y="75"/>
                    <a:pt x="70" y="75"/>
                  </a:cubicBezTo>
                  <a:cubicBezTo>
                    <a:pt x="70" y="8"/>
                    <a:pt x="70" y="8"/>
                    <a:pt x="70" y="8"/>
                  </a:cubicBezTo>
                  <a:cubicBezTo>
                    <a:pt x="70" y="8"/>
                    <a:pt x="70" y="8"/>
                    <a:pt x="70" y="8"/>
                  </a:cubicBezTo>
                  <a:cubicBezTo>
                    <a:pt x="76" y="8"/>
                    <a:pt x="76" y="8"/>
                    <a:pt x="76" y="8"/>
                  </a:cubicBez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Oval 133"/>
            <p:cNvSpPr>
              <a:spLocks noChangeArrowheads="1"/>
            </p:cNvSpPr>
            <p:nvPr/>
          </p:nvSpPr>
          <p:spPr bwMode="auto">
            <a:xfrm>
              <a:off x="-3303588"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34"/>
            <p:cNvSpPr>
              <a:spLocks noEditPoints="1"/>
            </p:cNvSpPr>
            <p:nvPr/>
          </p:nvSpPr>
          <p:spPr bwMode="auto">
            <a:xfrm>
              <a:off x="-3379788" y="7239000"/>
              <a:ext cx="312738" cy="458788"/>
            </a:xfrm>
            <a:custGeom>
              <a:avLst/>
              <a:gdLst>
                <a:gd name="T0" fmla="*/ 83 w 83"/>
                <a:gd name="T1" fmla="*/ 0 h 122"/>
                <a:gd name="T2" fmla="*/ 42 w 83"/>
                <a:gd name="T3" fmla="*/ 0 h 122"/>
                <a:gd name="T4" fmla="*/ 42 w 83"/>
                <a:gd name="T5" fmla="*/ 10 h 122"/>
                <a:gd name="T6" fmla="*/ 42 w 83"/>
                <a:gd name="T7" fmla="*/ 10 h 122"/>
                <a:gd name="T8" fmla="*/ 74 w 83"/>
                <a:gd name="T9" fmla="*/ 43 h 122"/>
                <a:gd name="T10" fmla="*/ 42 w 83"/>
                <a:gd name="T11" fmla="*/ 75 h 122"/>
                <a:gd name="T12" fmla="*/ 42 w 83"/>
                <a:gd name="T13" fmla="*/ 75 h 122"/>
                <a:gd name="T14" fmla="*/ 42 w 83"/>
                <a:gd name="T15" fmla="*/ 75 h 122"/>
                <a:gd name="T16" fmla="*/ 42 w 83"/>
                <a:gd name="T17" fmla="*/ 89 h 122"/>
                <a:gd name="T18" fmla="*/ 42 w 83"/>
                <a:gd name="T19" fmla="*/ 89 h 122"/>
                <a:gd name="T20" fmla="*/ 53 w 83"/>
                <a:gd name="T21" fmla="*/ 100 h 122"/>
                <a:gd name="T22" fmla="*/ 42 w 83"/>
                <a:gd name="T23" fmla="*/ 111 h 122"/>
                <a:gd name="T24" fmla="*/ 42 w 83"/>
                <a:gd name="T25" fmla="*/ 111 h 122"/>
                <a:gd name="T26" fmla="*/ 42 w 83"/>
                <a:gd name="T27" fmla="*/ 111 h 122"/>
                <a:gd name="T28" fmla="*/ 42 w 83"/>
                <a:gd name="T29" fmla="*/ 122 h 122"/>
                <a:gd name="T30" fmla="*/ 83 w 83"/>
                <a:gd name="T31" fmla="*/ 122 h 122"/>
                <a:gd name="T32" fmla="*/ 83 w 83"/>
                <a:gd name="T33" fmla="*/ 0 h 122"/>
                <a:gd name="T34" fmla="*/ 42 w 83"/>
                <a:gd name="T35" fmla="*/ 0 h 122"/>
                <a:gd name="T36" fmla="*/ 0 w 83"/>
                <a:gd name="T37" fmla="*/ 0 h 122"/>
                <a:gd name="T38" fmla="*/ 0 w 83"/>
                <a:gd name="T39" fmla="*/ 122 h 122"/>
                <a:gd name="T40" fmla="*/ 42 w 83"/>
                <a:gd name="T41" fmla="*/ 122 h 122"/>
                <a:gd name="T42" fmla="*/ 42 w 83"/>
                <a:gd name="T43" fmla="*/ 111 h 122"/>
                <a:gd name="T44" fmla="*/ 31 w 83"/>
                <a:gd name="T45" fmla="*/ 100 h 122"/>
                <a:gd name="T46" fmla="*/ 42 w 83"/>
                <a:gd name="T47" fmla="*/ 89 h 122"/>
                <a:gd name="T48" fmla="*/ 42 w 83"/>
                <a:gd name="T49" fmla="*/ 75 h 122"/>
                <a:gd name="T50" fmla="*/ 10 w 83"/>
                <a:gd name="T51" fmla="*/ 43 h 122"/>
                <a:gd name="T52" fmla="*/ 42 w 83"/>
                <a:gd name="T53" fmla="*/ 10 h 122"/>
                <a:gd name="T54" fmla="*/ 42 w 83"/>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22">
                  <a:moveTo>
                    <a:pt x="83" y="0"/>
                  </a:moveTo>
                  <a:cubicBezTo>
                    <a:pt x="42" y="0"/>
                    <a:pt x="42" y="0"/>
                    <a:pt x="42" y="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cubicBezTo>
                    <a:pt x="42" y="122"/>
                    <a:pt x="42" y="122"/>
                    <a:pt x="42" y="122"/>
                  </a:cubicBezTo>
                  <a:cubicBezTo>
                    <a:pt x="83" y="122"/>
                    <a:pt x="83" y="122"/>
                    <a:pt x="83" y="122"/>
                  </a:cubicBezTo>
                  <a:lnTo>
                    <a:pt x="83" y="0"/>
                  </a:lnTo>
                  <a:close/>
                  <a:moveTo>
                    <a:pt x="42" y="0"/>
                  </a:moveTo>
                  <a:cubicBezTo>
                    <a:pt x="0" y="0"/>
                    <a:pt x="0" y="0"/>
                    <a:pt x="0" y="0"/>
                  </a:cubicBezTo>
                  <a:cubicBezTo>
                    <a:pt x="0" y="122"/>
                    <a:pt x="0" y="122"/>
                    <a:pt x="0" y="122"/>
                  </a:cubicBez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10" y="60"/>
                    <a:pt x="10" y="43"/>
                  </a:cubicBezTo>
                  <a:cubicBezTo>
                    <a:pt x="10" y="25"/>
                    <a:pt x="24" y="10"/>
                    <a:pt x="42" y="10"/>
                  </a:cubicBez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35"/>
            <p:cNvSpPr>
              <a:spLocks/>
            </p:cNvSpPr>
            <p:nvPr/>
          </p:nvSpPr>
          <p:spPr bwMode="auto">
            <a:xfrm>
              <a:off x="-3698875" y="7189788"/>
              <a:ext cx="63500" cy="30163"/>
            </a:xfrm>
            <a:custGeom>
              <a:avLst/>
              <a:gdLst>
                <a:gd name="T0" fmla="*/ 17 w 17"/>
                <a:gd name="T1" fmla="*/ 6 h 8"/>
                <a:gd name="T2" fmla="*/ 10 w 17"/>
                <a:gd name="T3" fmla="*/ 0 h 8"/>
                <a:gd name="T4" fmla="*/ 7 w 17"/>
                <a:gd name="T5" fmla="*/ 0 h 8"/>
                <a:gd name="T6" fmla="*/ 0 w 17"/>
                <a:gd name="T7" fmla="*/ 6 h 8"/>
                <a:gd name="T8" fmla="*/ 0 w 17"/>
                <a:gd name="T9" fmla="*/ 8 h 8"/>
                <a:gd name="T10" fmla="*/ 16 w 17"/>
                <a:gd name="T11" fmla="*/ 8 h 8"/>
                <a:gd name="T12" fmla="*/ 17 w 17"/>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6"/>
                  </a:moveTo>
                  <a:cubicBezTo>
                    <a:pt x="17" y="3"/>
                    <a:pt x="14" y="0"/>
                    <a:pt x="10" y="0"/>
                  </a:cubicBezTo>
                  <a:cubicBezTo>
                    <a:pt x="7" y="0"/>
                    <a:pt x="7" y="0"/>
                    <a:pt x="7" y="0"/>
                  </a:cubicBezTo>
                  <a:cubicBezTo>
                    <a:pt x="3" y="0"/>
                    <a:pt x="0" y="3"/>
                    <a:pt x="0" y="6"/>
                  </a:cubicBezTo>
                  <a:cubicBezTo>
                    <a:pt x="0" y="7"/>
                    <a:pt x="0" y="8"/>
                    <a:pt x="0" y="8"/>
                  </a:cubicBezTo>
                  <a:cubicBezTo>
                    <a:pt x="16" y="8"/>
                    <a:pt x="16" y="8"/>
                    <a:pt x="16" y="8"/>
                  </a:cubicBezTo>
                  <a:cubicBezTo>
                    <a:pt x="17" y="8"/>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36"/>
            <p:cNvSpPr>
              <a:spLocks noEditPoints="1"/>
            </p:cNvSpPr>
            <p:nvPr/>
          </p:nvSpPr>
          <p:spPr bwMode="auto">
            <a:xfrm>
              <a:off x="-3735388" y="7239000"/>
              <a:ext cx="311150" cy="458788"/>
            </a:xfrm>
            <a:custGeom>
              <a:avLst/>
              <a:gdLst>
                <a:gd name="T0" fmla="*/ 42 w 83"/>
                <a:gd name="T1" fmla="*/ 122 h 122"/>
                <a:gd name="T2" fmla="*/ 83 w 83"/>
                <a:gd name="T3" fmla="*/ 122 h 122"/>
                <a:gd name="T4" fmla="*/ 83 w 83"/>
                <a:gd name="T5" fmla="*/ 0 h 122"/>
                <a:gd name="T6" fmla="*/ 42 w 83"/>
                <a:gd name="T7" fmla="*/ 0 h 122"/>
                <a:gd name="T8" fmla="*/ 42 w 83"/>
                <a:gd name="T9" fmla="*/ 10 h 122"/>
                <a:gd name="T10" fmla="*/ 42 w 83"/>
                <a:gd name="T11" fmla="*/ 10 h 122"/>
                <a:gd name="T12" fmla="*/ 42 w 83"/>
                <a:gd name="T13" fmla="*/ 10 h 122"/>
                <a:gd name="T14" fmla="*/ 74 w 83"/>
                <a:gd name="T15" fmla="*/ 43 h 122"/>
                <a:gd name="T16" fmla="*/ 42 w 83"/>
                <a:gd name="T17" fmla="*/ 75 h 122"/>
                <a:gd name="T18" fmla="*/ 42 w 83"/>
                <a:gd name="T19" fmla="*/ 75 h 122"/>
                <a:gd name="T20" fmla="*/ 42 w 83"/>
                <a:gd name="T21" fmla="*/ 89 h 122"/>
                <a:gd name="T22" fmla="*/ 42 w 83"/>
                <a:gd name="T23" fmla="*/ 89 h 122"/>
                <a:gd name="T24" fmla="*/ 53 w 83"/>
                <a:gd name="T25" fmla="*/ 100 h 122"/>
                <a:gd name="T26" fmla="*/ 42 w 83"/>
                <a:gd name="T27" fmla="*/ 111 h 122"/>
                <a:gd name="T28" fmla="*/ 42 w 83"/>
                <a:gd name="T29" fmla="*/ 111 h 122"/>
                <a:gd name="T30" fmla="*/ 42 w 83"/>
                <a:gd name="T31" fmla="*/ 111 h 122"/>
                <a:gd name="T32" fmla="*/ 42 w 83"/>
                <a:gd name="T33" fmla="*/ 122 h 122"/>
                <a:gd name="T34" fmla="*/ 0 w 83"/>
                <a:gd name="T35" fmla="*/ 122 h 122"/>
                <a:gd name="T36" fmla="*/ 42 w 83"/>
                <a:gd name="T37" fmla="*/ 122 h 122"/>
                <a:gd name="T38" fmla="*/ 42 w 83"/>
                <a:gd name="T39" fmla="*/ 111 h 122"/>
                <a:gd name="T40" fmla="*/ 31 w 83"/>
                <a:gd name="T41" fmla="*/ 100 h 122"/>
                <a:gd name="T42" fmla="*/ 42 w 83"/>
                <a:gd name="T43" fmla="*/ 89 h 122"/>
                <a:gd name="T44" fmla="*/ 42 w 83"/>
                <a:gd name="T45" fmla="*/ 75 h 122"/>
                <a:gd name="T46" fmla="*/ 9 w 83"/>
                <a:gd name="T47" fmla="*/ 43 h 122"/>
                <a:gd name="T48" fmla="*/ 42 w 83"/>
                <a:gd name="T49" fmla="*/ 10 h 122"/>
                <a:gd name="T50" fmla="*/ 42 w 83"/>
                <a:gd name="T51" fmla="*/ 0 h 122"/>
                <a:gd name="T52" fmla="*/ 20 w 83"/>
                <a:gd name="T53" fmla="*/ 0 h 122"/>
                <a:gd name="T54" fmla="*/ 16 w 83"/>
                <a:gd name="T55" fmla="*/ 0 h 122"/>
                <a:gd name="T56" fmla="*/ 0 w 83"/>
                <a:gd name="T57" fmla="*/ 0 h 122"/>
                <a:gd name="T58" fmla="*/ 0 w 83"/>
                <a:gd name="T5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22">
                  <a:moveTo>
                    <a:pt x="42" y="122"/>
                  </a:moveTo>
                  <a:cubicBezTo>
                    <a:pt x="83" y="122"/>
                    <a:pt x="83" y="122"/>
                    <a:pt x="83" y="122"/>
                  </a:cubicBezTo>
                  <a:cubicBezTo>
                    <a:pt x="83" y="0"/>
                    <a:pt x="83" y="0"/>
                    <a:pt x="83" y="0"/>
                  </a:cubicBezTo>
                  <a:cubicBezTo>
                    <a:pt x="42" y="0"/>
                    <a:pt x="42" y="0"/>
                    <a:pt x="42" y="0"/>
                  </a:cubicBezTo>
                  <a:cubicBezTo>
                    <a:pt x="42" y="10"/>
                    <a:pt x="42" y="10"/>
                    <a:pt x="42" y="1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lnTo>
                    <a:pt x="42" y="122"/>
                  </a:lnTo>
                  <a:close/>
                  <a:moveTo>
                    <a:pt x="0" y="122"/>
                  </a:move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9" y="60"/>
                    <a:pt x="9" y="43"/>
                  </a:cubicBezTo>
                  <a:cubicBezTo>
                    <a:pt x="9" y="25"/>
                    <a:pt x="24" y="10"/>
                    <a:pt x="42" y="10"/>
                  </a:cubicBezTo>
                  <a:cubicBezTo>
                    <a:pt x="42" y="0"/>
                    <a:pt x="42" y="0"/>
                    <a:pt x="42" y="0"/>
                  </a:cubicBezTo>
                  <a:cubicBezTo>
                    <a:pt x="20" y="0"/>
                    <a:pt x="20" y="0"/>
                    <a:pt x="20" y="0"/>
                  </a:cubicBezTo>
                  <a:cubicBezTo>
                    <a:pt x="16" y="0"/>
                    <a:pt x="16" y="0"/>
                    <a:pt x="16" y="0"/>
                  </a:cubicBezTo>
                  <a:cubicBezTo>
                    <a:pt x="0" y="0"/>
                    <a:pt x="0" y="0"/>
                    <a:pt x="0" y="0"/>
                  </a:cubicBez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Oval 137"/>
            <p:cNvSpPr>
              <a:spLocks noChangeArrowheads="1"/>
            </p:cNvSpPr>
            <p:nvPr/>
          </p:nvSpPr>
          <p:spPr bwMode="auto">
            <a:xfrm>
              <a:off x="-3660775"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38"/>
            <p:cNvSpPr>
              <a:spLocks noEditPoints="1"/>
            </p:cNvSpPr>
            <p:nvPr/>
          </p:nvSpPr>
          <p:spPr bwMode="auto">
            <a:xfrm>
              <a:off x="-6011863" y="4824413"/>
              <a:ext cx="563563" cy="525463"/>
            </a:xfrm>
            <a:custGeom>
              <a:avLst/>
              <a:gdLst>
                <a:gd name="T0" fmla="*/ 141 w 150"/>
                <a:gd name="T1" fmla="*/ 140 h 140"/>
                <a:gd name="T2" fmla="*/ 141 w 150"/>
                <a:gd name="T3" fmla="*/ 129 h 140"/>
                <a:gd name="T4" fmla="*/ 150 w 150"/>
                <a:gd name="T5" fmla="*/ 22 h 140"/>
                <a:gd name="T6" fmla="*/ 131 w 150"/>
                <a:gd name="T7" fmla="*/ 38 h 140"/>
                <a:gd name="T8" fmla="*/ 131 w 150"/>
                <a:gd name="T9" fmla="*/ 55 h 140"/>
                <a:gd name="T10" fmla="*/ 131 w 150"/>
                <a:gd name="T11" fmla="*/ 67 h 140"/>
                <a:gd name="T12" fmla="*/ 131 w 150"/>
                <a:gd name="T13" fmla="*/ 84 h 140"/>
                <a:gd name="T14" fmla="*/ 65 w 150"/>
                <a:gd name="T15" fmla="*/ 7 h 140"/>
                <a:gd name="T16" fmla="*/ 63 w 150"/>
                <a:gd name="T17" fmla="*/ 9 h 140"/>
                <a:gd name="T18" fmla="*/ 63 w 150"/>
                <a:gd name="T19" fmla="*/ 129 h 140"/>
                <a:gd name="T20" fmla="*/ 122 w 150"/>
                <a:gd name="T21" fmla="*/ 129 h 140"/>
                <a:gd name="T22" fmla="*/ 131 w 150"/>
                <a:gd name="T23" fmla="*/ 140 h 140"/>
                <a:gd name="T24" fmla="*/ 123 w 150"/>
                <a:gd name="T25" fmla="*/ 75 h 140"/>
                <a:gd name="T26" fmla="*/ 131 w 150"/>
                <a:gd name="T27" fmla="*/ 55 h 140"/>
                <a:gd name="T28" fmla="*/ 123 w 150"/>
                <a:gd name="T29" fmla="*/ 47 h 140"/>
                <a:gd name="T30" fmla="*/ 131 w 150"/>
                <a:gd name="T31" fmla="*/ 22 h 140"/>
                <a:gd name="T32" fmla="*/ 63 w 150"/>
                <a:gd name="T33" fmla="*/ 35 h 140"/>
                <a:gd name="T34" fmla="*/ 108 w 150"/>
                <a:gd name="T35" fmla="*/ 115 h 140"/>
                <a:gd name="T36" fmla="*/ 63 w 150"/>
                <a:gd name="T37" fmla="*/ 115 h 140"/>
                <a:gd name="T38" fmla="*/ 131 w 150"/>
                <a:gd name="T39" fmla="*/ 67 h 140"/>
                <a:gd name="T40" fmla="*/ 63 w 150"/>
                <a:gd name="T41" fmla="*/ 5 h 140"/>
                <a:gd name="T42" fmla="*/ 33 w 150"/>
                <a:gd name="T43" fmla="*/ 20 h 140"/>
                <a:gd name="T44" fmla="*/ 0 w 150"/>
                <a:gd name="T45" fmla="*/ 7 h 140"/>
                <a:gd name="T46" fmla="*/ 20 w 150"/>
                <a:gd name="T47" fmla="*/ 22 h 140"/>
                <a:gd name="T48" fmla="*/ 3 w 150"/>
                <a:gd name="T49" fmla="*/ 129 h 140"/>
                <a:gd name="T50" fmla="*/ 14 w 150"/>
                <a:gd name="T51" fmla="*/ 129 h 140"/>
                <a:gd name="T52" fmla="*/ 33 w 150"/>
                <a:gd name="T53" fmla="*/ 140 h 140"/>
                <a:gd name="T54" fmla="*/ 33 w 150"/>
                <a:gd name="T55" fmla="*/ 129 h 140"/>
                <a:gd name="T56" fmla="*/ 63 w 150"/>
                <a:gd name="T57" fmla="*/ 115 h 140"/>
                <a:gd name="T58" fmla="*/ 17 w 150"/>
                <a:gd name="T59" fmla="*/ 35 h 140"/>
                <a:gd name="T60" fmla="*/ 63 w 150"/>
                <a:gd name="T61" fmla="*/ 22 h 140"/>
                <a:gd name="T62" fmla="*/ 46 w 150"/>
                <a:gd name="T63" fmla="*/ 21 h 140"/>
                <a:gd name="T64" fmla="*/ 63 w 150"/>
                <a:gd name="T65"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40">
                  <a:moveTo>
                    <a:pt x="131" y="140"/>
                  </a:moveTo>
                  <a:cubicBezTo>
                    <a:pt x="141" y="140"/>
                    <a:pt x="141" y="140"/>
                    <a:pt x="141" y="140"/>
                  </a:cubicBezTo>
                  <a:cubicBezTo>
                    <a:pt x="141" y="129"/>
                    <a:pt x="141" y="129"/>
                    <a:pt x="141" y="129"/>
                  </a:cubicBezTo>
                  <a:cubicBezTo>
                    <a:pt x="141" y="129"/>
                    <a:pt x="141" y="129"/>
                    <a:pt x="141" y="129"/>
                  </a:cubicBezTo>
                  <a:cubicBezTo>
                    <a:pt x="150" y="129"/>
                    <a:pt x="150" y="129"/>
                    <a:pt x="150" y="129"/>
                  </a:cubicBezTo>
                  <a:cubicBezTo>
                    <a:pt x="150" y="22"/>
                    <a:pt x="150" y="22"/>
                    <a:pt x="150" y="22"/>
                  </a:cubicBezTo>
                  <a:cubicBezTo>
                    <a:pt x="131" y="22"/>
                    <a:pt x="131" y="22"/>
                    <a:pt x="131" y="22"/>
                  </a:cubicBezTo>
                  <a:cubicBezTo>
                    <a:pt x="131" y="38"/>
                    <a:pt x="131" y="38"/>
                    <a:pt x="131" y="38"/>
                  </a:cubicBezTo>
                  <a:cubicBezTo>
                    <a:pt x="136" y="38"/>
                    <a:pt x="140" y="42"/>
                    <a:pt x="140" y="47"/>
                  </a:cubicBezTo>
                  <a:cubicBezTo>
                    <a:pt x="140" y="51"/>
                    <a:pt x="136" y="55"/>
                    <a:pt x="131" y="55"/>
                  </a:cubicBezTo>
                  <a:cubicBezTo>
                    <a:pt x="131" y="67"/>
                    <a:pt x="131" y="67"/>
                    <a:pt x="131" y="67"/>
                  </a:cubicBezTo>
                  <a:cubicBezTo>
                    <a:pt x="131" y="67"/>
                    <a:pt x="131" y="67"/>
                    <a:pt x="131" y="67"/>
                  </a:cubicBezTo>
                  <a:cubicBezTo>
                    <a:pt x="136" y="67"/>
                    <a:pt x="140" y="71"/>
                    <a:pt x="140" y="75"/>
                  </a:cubicBezTo>
                  <a:cubicBezTo>
                    <a:pt x="140" y="80"/>
                    <a:pt x="136" y="84"/>
                    <a:pt x="131" y="84"/>
                  </a:cubicBezTo>
                  <a:lnTo>
                    <a:pt x="131" y="140"/>
                  </a:lnTo>
                  <a:close/>
                  <a:moveTo>
                    <a:pt x="65" y="7"/>
                  </a:moveTo>
                  <a:cubicBezTo>
                    <a:pt x="63" y="5"/>
                    <a:pt x="63" y="5"/>
                    <a:pt x="63" y="5"/>
                  </a:cubicBezTo>
                  <a:cubicBezTo>
                    <a:pt x="63" y="9"/>
                    <a:pt x="63" y="9"/>
                    <a:pt x="63" y="9"/>
                  </a:cubicBezTo>
                  <a:cubicBezTo>
                    <a:pt x="65" y="7"/>
                    <a:pt x="65" y="7"/>
                    <a:pt x="65" y="7"/>
                  </a:cubicBezTo>
                  <a:close/>
                  <a:moveTo>
                    <a:pt x="63" y="129"/>
                  </a:moveTo>
                  <a:cubicBezTo>
                    <a:pt x="122" y="129"/>
                    <a:pt x="122" y="129"/>
                    <a:pt x="122" y="129"/>
                  </a:cubicBezTo>
                  <a:cubicBezTo>
                    <a:pt x="122" y="129"/>
                    <a:pt x="122" y="129"/>
                    <a:pt x="122" y="129"/>
                  </a:cubicBezTo>
                  <a:cubicBezTo>
                    <a:pt x="122" y="140"/>
                    <a:pt x="122" y="140"/>
                    <a:pt x="122" y="140"/>
                  </a:cubicBezTo>
                  <a:cubicBezTo>
                    <a:pt x="131" y="140"/>
                    <a:pt x="131" y="140"/>
                    <a:pt x="131" y="140"/>
                  </a:cubicBezTo>
                  <a:cubicBezTo>
                    <a:pt x="131" y="84"/>
                    <a:pt x="131" y="84"/>
                    <a:pt x="131" y="84"/>
                  </a:cubicBezTo>
                  <a:cubicBezTo>
                    <a:pt x="127" y="84"/>
                    <a:pt x="123" y="80"/>
                    <a:pt x="123" y="75"/>
                  </a:cubicBezTo>
                  <a:cubicBezTo>
                    <a:pt x="123" y="71"/>
                    <a:pt x="127" y="67"/>
                    <a:pt x="131" y="67"/>
                  </a:cubicBezTo>
                  <a:cubicBezTo>
                    <a:pt x="131" y="55"/>
                    <a:pt x="131" y="55"/>
                    <a:pt x="131" y="55"/>
                  </a:cubicBezTo>
                  <a:cubicBezTo>
                    <a:pt x="127" y="55"/>
                    <a:pt x="123" y="51"/>
                    <a:pt x="123" y="47"/>
                  </a:cubicBezTo>
                  <a:cubicBezTo>
                    <a:pt x="123" y="47"/>
                    <a:pt x="123" y="47"/>
                    <a:pt x="123" y="47"/>
                  </a:cubicBezTo>
                  <a:cubicBezTo>
                    <a:pt x="123" y="42"/>
                    <a:pt x="127" y="38"/>
                    <a:pt x="131" y="38"/>
                  </a:cubicBezTo>
                  <a:cubicBezTo>
                    <a:pt x="131" y="22"/>
                    <a:pt x="131" y="22"/>
                    <a:pt x="131" y="22"/>
                  </a:cubicBezTo>
                  <a:cubicBezTo>
                    <a:pt x="63" y="22"/>
                    <a:pt x="63" y="22"/>
                    <a:pt x="63" y="22"/>
                  </a:cubicBezTo>
                  <a:cubicBezTo>
                    <a:pt x="63" y="35"/>
                    <a:pt x="63" y="35"/>
                    <a:pt x="63" y="35"/>
                  </a:cubicBezTo>
                  <a:cubicBezTo>
                    <a:pt x="108" y="35"/>
                    <a:pt x="108" y="35"/>
                    <a:pt x="108" y="35"/>
                  </a:cubicBezTo>
                  <a:cubicBezTo>
                    <a:pt x="108" y="115"/>
                    <a:pt x="108" y="115"/>
                    <a:pt x="108" y="115"/>
                  </a:cubicBezTo>
                  <a:cubicBezTo>
                    <a:pt x="108" y="115"/>
                    <a:pt x="108" y="115"/>
                    <a:pt x="108" y="115"/>
                  </a:cubicBezTo>
                  <a:cubicBezTo>
                    <a:pt x="63" y="115"/>
                    <a:pt x="63" y="115"/>
                    <a:pt x="63" y="115"/>
                  </a:cubicBezTo>
                  <a:cubicBezTo>
                    <a:pt x="63" y="129"/>
                    <a:pt x="63" y="129"/>
                    <a:pt x="63" y="129"/>
                  </a:cubicBezTo>
                  <a:close/>
                  <a:moveTo>
                    <a:pt x="131" y="67"/>
                  </a:moveTo>
                  <a:cubicBezTo>
                    <a:pt x="131" y="67"/>
                    <a:pt x="131" y="67"/>
                    <a:pt x="131" y="67"/>
                  </a:cubicBezTo>
                  <a:moveTo>
                    <a:pt x="63" y="5"/>
                  </a:moveTo>
                  <a:cubicBezTo>
                    <a:pt x="59" y="0"/>
                    <a:pt x="59" y="0"/>
                    <a:pt x="59" y="0"/>
                  </a:cubicBezTo>
                  <a:cubicBezTo>
                    <a:pt x="33" y="20"/>
                    <a:pt x="33" y="20"/>
                    <a:pt x="33" y="20"/>
                  </a:cubicBezTo>
                  <a:cubicBezTo>
                    <a:pt x="6" y="0"/>
                    <a:pt x="6" y="0"/>
                    <a:pt x="6" y="0"/>
                  </a:cubicBezTo>
                  <a:cubicBezTo>
                    <a:pt x="0" y="7"/>
                    <a:pt x="0" y="7"/>
                    <a:pt x="0" y="7"/>
                  </a:cubicBezTo>
                  <a:cubicBezTo>
                    <a:pt x="19" y="21"/>
                    <a:pt x="19" y="21"/>
                    <a:pt x="19" y="21"/>
                  </a:cubicBezTo>
                  <a:cubicBezTo>
                    <a:pt x="20" y="22"/>
                    <a:pt x="20" y="22"/>
                    <a:pt x="20" y="22"/>
                  </a:cubicBezTo>
                  <a:cubicBezTo>
                    <a:pt x="3" y="22"/>
                    <a:pt x="3" y="22"/>
                    <a:pt x="3" y="22"/>
                  </a:cubicBezTo>
                  <a:cubicBezTo>
                    <a:pt x="3" y="129"/>
                    <a:pt x="3" y="129"/>
                    <a:pt x="3" y="129"/>
                  </a:cubicBezTo>
                  <a:cubicBezTo>
                    <a:pt x="14" y="129"/>
                    <a:pt x="14" y="129"/>
                    <a:pt x="14" y="129"/>
                  </a:cubicBezTo>
                  <a:cubicBezTo>
                    <a:pt x="14" y="129"/>
                    <a:pt x="14" y="129"/>
                    <a:pt x="14" y="129"/>
                  </a:cubicBezTo>
                  <a:cubicBezTo>
                    <a:pt x="14" y="140"/>
                    <a:pt x="14" y="140"/>
                    <a:pt x="14" y="140"/>
                  </a:cubicBezTo>
                  <a:cubicBezTo>
                    <a:pt x="33" y="140"/>
                    <a:pt x="33" y="140"/>
                    <a:pt x="33" y="140"/>
                  </a:cubicBezTo>
                  <a:cubicBezTo>
                    <a:pt x="33" y="129"/>
                    <a:pt x="33" y="129"/>
                    <a:pt x="33" y="129"/>
                  </a:cubicBezTo>
                  <a:cubicBezTo>
                    <a:pt x="33" y="129"/>
                    <a:pt x="33" y="129"/>
                    <a:pt x="33" y="129"/>
                  </a:cubicBezTo>
                  <a:cubicBezTo>
                    <a:pt x="63" y="129"/>
                    <a:pt x="63" y="129"/>
                    <a:pt x="63" y="129"/>
                  </a:cubicBezTo>
                  <a:cubicBezTo>
                    <a:pt x="63" y="115"/>
                    <a:pt x="63" y="115"/>
                    <a:pt x="63" y="115"/>
                  </a:cubicBezTo>
                  <a:cubicBezTo>
                    <a:pt x="17" y="115"/>
                    <a:pt x="17" y="115"/>
                    <a:pt x="17" y="115"/>
                  </a:cubicBezTo>
                  <a:cubicBezTo>
                    <a:pt x="17" y="35"/>
                    <a:pt x="17" y="35"/>
                    <a:pt x="17" y="35"/>
                  </a:cubicBezTo>
                  <a:cubicBezTo>
                    <a:pt x="63" y="35"/>
                    <a:pt x="63" y="35"/>
                    <a:pt x="63" y="35"/>
                  </a:cubicBezTo>
                  <a:cubicBezTo>
                    <a:pt x="63" y="22"/>
                    <a:pt x="63" y="22"/>
                    <a:pt x="63" y="22"/>
                  </a:cubicBezTo>
                  <a:cubicBezTo>
                    <a:pt x="45" y="22"/>
                    <a:pt x="45" y="22"/>
                    <a:pt x="45" y="22"/>
                  </a:cubicBezTo>
                  <a:cubicBezTo>
                    <a:pt x="46" y="21"/>
                    <a:pt x="46" y="21"/>
                    <a:pt x="46" y="21"/>
                  </a:cubicBezTo>
                  <a:cubicBezTo>
                    <a:pt x="63" y="9"/>
                    <a:pt x="63" y="9"/>
                    <a:pt x="63" y="9"/>
                  </a:cubicBezTo>
                  <a:lnTo>
                    <a:pt x="6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39"/>
            <p:cNvSpPr>
              <a:spLocks/>
            </p:cNvSpPr>
            <p:nvPr/>
          </p:nvSpPr>
          <p:spPr bwMode="auto">
            <a:xfrm>
              <a:off x="-5461000" y="509587"/>
              <a:ext cx="60325" cy="57150"/>
            </a:xfrm>
            <a:custGeom>
              <a:avLst/>
              <a:gdLst>
                <a:gd name="T0" fmla="*/ 0 w 16"/>
                <a:gd name="T1" fmla="*/ 8 h 15"/>
                <a:gd name="T2" fmla="*/ 3 w 16"/>
                <a:gd name="T3" fmla="*/ 10 h 15"/>
                <a:gd name="T4" fmla="*/ 11 w 16"/>
                <a:gd name="T5" fmla="*/ 15 h 15"/>
                <a:gd name="T6" fmla="*/ 16 w 16"/>
                <a:gd name="T7" fmla="*/ 6 h 15"/>
                <a:gd name="T8" fmla="*/ 4 w 16"/>
                <a:gd name="T9" fmla="*/ 0 h 15"/>
                <a:gd name="T10" fmla="*/ 0 w 16"/>
                <a:gd name="T11" fmla="*/ 8 h 15"/>
              </a:gdLst>
              <a:ahLst/>
              <a:cxnLst>
                <a:cxn ang="0">
                  <a:pos x="T0" y="T1"/>
                </a:cxn>
                <a:cxn ang="0">
                  <a:pos x="T2" y="T3"/>
                </a:cxn>
                <a:cxn ang="0">
                  <a:pos x="T4" y="T5"/>
                </a:cxn>
                <a:cxn ang="0">
                  <a:pos x="T6" y="T7"/>
                </a:cxn>
                <a:cxn ang="0">
                  <a:pos x="T8" y="T9"/>
                </a:cxn>
                <a:cxn ang="0">
                  <a:pos x="T10" y="T11"/>
                </a:cxn>
              </a:cxnLst>
              <a:rect l="0" t="0" r="r" b="b"/>
              <a:pathLst>
                <a:path w="16" h="15">
                  <a:moveTo>
                    <a:pt x="0" y="8"/>
                  </a:moveTo>
                  <a:cubicBezTo>
                    <a:pt x="1" y="8"/>
                    <a:pt x="2" y="9"/>
                    <a:pt x="3" y="10"/>
                  </a:cubicBezTo>
                  <a:cubicBezTo>
                    <a:pt x="6" y="11"/>
                    <a:pt x="9" y="13"/>
                    <a:pt x="11" y="15"/>
                  </a:cubicBezTo>
                  <a:cubicBezTo>
                    <a:pt x="16" y="6"/>
                    <a:pt x="16" y="6"/>
                    <a:pt x="16" y="6"/>
                  </a:cubicBezTo>
                  <a:cubicBezTo>
                    <a:pt x="4" y="0"/>
                    <a:pt x="4" y="0"/>
                    <a:pt x="4" y="0"/>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40"/>
            <p:cNvSpPr>
              <a:spLocks/>
            </p:cNvSpPr>
            <p:nvPr/>
          </p:nvSpPr>
          <p:spPr bwMode="auto">
            <a:xfrm>
              <a:off x="-5892800" y="841375"/>
              <a:ext cx="312738" cy="228600"/>
            </a:xfrm>
            <a:custGeom>
              <a:avLst/>
              <a:gdLst>
                <a:gd name="T0" fmla="*/ 21 w 83"/>
                <a:gd name="T1" fmla="*/ 58 h 61"/>
                <a:gd name="T2" fmla="*/ 36 w 83"/>
                <a:gd name="T3" fmla="*/ 61 h 61"/>
                <a:gd name="T4" fmla="*/ 45 w 83"/>
                <a:gd name="T5" fmla="*/ 60 h 61"/>
                <a:gd name="T6" fmla="*/ 64 w 83"/>
                <a:gd name="T7" fmla="*/ 45 h 61"/>
                <a:gd name="T8" fmla="*/ 83 w 83"/>
                <a:gd name="T9" fmla="*/ 9 h 61"/>
                <a:gd name="T10" fmla="*/ 76 w 83"/>
                <a:gd name="T11" fmla="*/ 2 h 61"/>
                <a:gd name="T12" fmla="*/ 72 w 83"/>
                <a:gd name="T13" fmla="*/ 0 h 61"/>
                <a:gd name="T14" fmla="*/ 52 w 83"/>
                <a:gd name="T15" fmla="*/ 38 h 61"/>
                <a:gd name="T16" fmla="*/ 27 w 83"/>
                <a:gd name="T17" fmla="*/ 46 h 61"/>
                <a:gd name="T18" fmla="*/ 20 w 83"/>
                <a:gd name="T19" fmla="*/ 21 h 61"/>
                <a:gd name="T20" fmla="*/ 8 w 83"/>
                <a:gd name="T21" fmla="*/ 15 h 61"/>
                <a:gd name="T22" fmla="*/ 21 w 83"/>
                <a:gd name="T2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1">
                  <a:moveTo>
                    <a:pt x="21" y="58"/>
                  </a:moveTo>
                  <a:cubicBezTo>
                    <a:pt x="26" y="60"/>
                    <a:pt x="31" y="61"/>
                    <a:pt x="36" y="61"/>
                  </a:cubicBezTo>
                  <a:cubicBezTo>
                    <a:pt x="39" y="61"/>
                    <a:pt x="42" y="61"/>
                    <a:pt x="45" y="60"/>
                  </a:cubicBezTo>
                  <a:cubicBezTo>
                    <a:pt x="53" y="57"/>
                    <a:pt x="60" y="52"/>
                    <a:pt x="64" y="45"/>
                  </a:cubicBezTo>
                  <a:cubicBezTo>
                    <a:pt x="83" y="9"/>
                    <a:pt x="83" y="9"/>
                    <a:pt x="83" y="9"/>
                  </a:cubicBezTo>
                  <a:cubicBezTo>
                    <a:pt x="81" y="6"/>
                    <a:pt x="79" y="3"/>
                    <a:pt x="76" y="2"/>
                  </a:cubicBezTo>
                  <a:cubicBezTo>
                    <a:pt x="74" y="1"/>
                    <a:pt x="73" y="1"/>
                    <a:pt x="72" y="0"/>
                  </a:cubicBezTo>
                  <a:cubicBezTo>
                    <a:pt x="52" y="38"/>
                    <a:pt x="52" y="38"/>
                    <a:pt x="52" y="38"/>
                  </a:cubicBezTo>
                  <a:cubicBezTo>
                    <a:pt x="47" y="47"/>
                    <a:pt x="36" y="51"/>
                    <a:pt x="27" y="46"/>
                  </a:cubicBezTo>
                  <a:cubicBezTo>
                    <a:pt x="19" y="41"/>
                    <a:pt x="15" y="30"/>
                    <a:pt x="20" y="21"/>
                  </a:cubicBezTo>
                  <a:cubicBezTo>
                    <a:pt x="8" y="15"/>
                    <a:pt x="8" y="15"/>
                    <a:pt x="8" y="15"/>
                  </a:cubicBezTo>
                  <a:cubicBezTo>
                    <a:pt x="0" y="30"/>
                    <a:pt x="6" y="50"/>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41"/>
            <p:cNvSpPr>
              <a:spLocks/>
            </p:cNvSpPr>
            <p:nvPr/>
          </p:nvSpPr>
          <p:spPr bwMode="auto">
            <a:xfrm>
              <a:off x="-5832475" y="533400"/>
              <a:ext cx="541338" cy="454025"/>
            </a:xfrm>
            <a:custGeom>
              <a:avLst/>
              <a:gdLst>
                <a:gd name="T0" fmla="*/ 108 w 144"/>
                <a:gd name="T1" fmla="*/ 13 h 121"/>
                <a:gd name="T2" fmla="*/ 100 w 144"/>
                <a:gd name="T3" fmla="*/ 7 h 121"/>
                <a:gd name="T4" fmla="*/ 97 w 144"/>
                <a:gd name="T5" fmla="*/ 6 h 121"/>
                <a:gd name="T6" fmla="*/ 68 w 144"/>
                <a:gd name="T7" fmla="*/ 0 h 121"/>
                <a:gd name="T8" fmla="*/ 8 w 144"/>
                <a:gd name="T9" fmla="*/ 36 h 121"/>
                <a:gd name="T10" fmla="*/ 1 w 144"/>
                <a:gd name="T11" fmla="*/ 61 h 121"/>
                <a:gd name="T12" fmla="*/ 0 w 144"/>
                <a:gd name="T13" fmla="*/ 65 h 121"/>
                <a:gd name="T14" fmla="*/ 1 w 144"/>
                <a:gd name="T15" fmla="*/ 67 h 121"/>
                <a:gd name="T16" fmla="*/ 3 w 144"/>
                <a:gd name="T17" fmla="*/ 66 h 121"/>
                <a:gd name="T18" fmla="*/ 6 w 144"/>
                <a:gd name="T19" fmla="*/ 63 h 121"/>
                <a:gd name="T20" fmla="*/ 18 w 144"/>
                <a:gd name="T21" fmla="*/ 59 h 121"/>
                <a:gd name="T22" fmla="*/ 27 w 144"/>
                <a:gd name="T23" fmla="*/ 61 h 121"/>
                <a:gd name="T24" fmla="*/ 37 w 144"/>
                <a:gd name="T25" fmla="*/ 79 h 121"/>
                <a:gd name="T26" fmla="*/ 37 w 144"/>
                <a:gd name="T27" fmla="*/ 83 h 121"/>
                <a:gd name="T28" fmla="*/ 41 w 144"/>
                <a:gd name="T29" fmla="*/ 81 h 121"/>
                <a:gd name="T30" fmla="*/ 52 w 144"/>
                <a:gd name="T31" fmla="*/ 77 h 121"/>
                <a:gd name="T32" fmla="*/ 58 w 144"/>
                <a:gd name="T33" fmla="*/ 78 h 121"/>
                <a:gd name="T34" fmla="*/ 62 w 144"/>
                <a:gd name="T35" fmla="*/ 80 h 121"/>
                <a:gd name="T36" fmla="*/ 69 w 144"/>
                <a:gd name="T37" fmla="*/ 87 h 121"/>
                <a:gd name="T38" fmla="*/ 72 w 144"/>
                <a:gd name="T39" fmla="*/ 98 h 121"/>
                <a:gd name="T40" fmla="*/ 72 w 144"/>
                <a:gd name="T41" fmla="*/ 102 h 121"/>
                <a:gd name="T42" fmla="*/ 75 w 144"/>
                <a:gd name="T43" fmla="*/ 100 h 121"/>
                <a:gd name="T44" fmla="*/ 87 w 144"/>
                <a:gd name="T45" fmla="*/ 96 h 121"/>
                <a:gd name="T46" fmla="*/ 96 w 144"/>
                <a:gd name="T47" fmla="*/ 98 h 121"/>
                <a:gd name="T48" fmla="*/ 107 w 144"/>
                <a:gd name="T49" fmla="*/ 116 h 121"/>
                <a:gd name="T50" fmla="*/ 108 w 144"/>
                <a:gd name="T51" fmla="*/ 121 h 121"/>
                <a:gd name="T52" fmla="*/ 111 w 144"/>
                <a:gd name="T53" fmla="*/ 119 h 121"/>
                <a:gd name="T54" fmla="*/ 128 w 144"/>
                <a:gd name="T55" fmla="*/ 99 h 121"/>
                <a:gd name="T56" fmla="*/ 108 w 144"/>
                <a:gd name="T57" fmla="*/ 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1">
                  <a:moveTo>
                    <a:pt x="108" y="13"/>
                  </a:moveTo>
                  <a:cubicBezTo>
                    <a:pt x="106" y="11"/>
                    <a:pt x="103" y="9"/>
                    <a:pt x="100" y="7"/>
                  </a:cubicBezTo>
                  <a:cubicBezTo>
                    <a:pt x="99" y="7"/>
                    <a:pt x="98" y="6"/>
                    <a:pt x="97" y="6"/>
                  </a:cubicBezTo>
                  <a:cubicBezTo>
                    <a:pt x="88" y="2"/>
                    <a:pt x="78" y="0"/>
                    <a:pt x="68" y="0"/>
                  </a:cubicBezTo>
                  <a:cubicBezTo>
                    <a:pt x="44" y="0"/>
                    <a:pt x="20" y="13"/>
                    <a:pt x="8" y="36"/>
                  </a:cubicBezTo>
                  <a:cubicBezTo>
                    <a:pt x="4" y="44"/>
                    <a:pt x="2" y="52"/>
                    <a:pt x="1" y="61"/>
                  </a:cubicBezTo>
                  <a:cubicBezTo>
                    <a:pt x="1" y="62"/>
                    <a:pt x="0" y="64"/>
                    <a:pt x="0" y="65"/>
                  </a:cubicBezTo>
                  <a:cubicBezTo>
                    <a:pt x="0" y="66"/>
                    <a:pt x="1" y="67"/>
                    <a:pt x="1" y="67"/>
                  </a:cubicBezTo>
                  <a:cubicBezTo>
                    <a:pt x="2" y="67"/>
                    <a:pt x="2" y="67"/>
                    <a:pt x="3" y="66"/>
                  </a:cubicBezTo>
                  <a:cubicBezTo>
                    <a:pt x="4" y="65"/>
                    <a:pt x="5" y="64"/>
                    <a:pt x="6" y="63"/>
                  </a:cubicBezTo>
                  <a:cubicBezTo>
                    <a:pt x="10" y="60"/>
                    <a:pt x="14" y="59"/>
                    <a:pt x="18" y="59"/>
                  </a:cubicBezTo>
                  <a:cubicBezTo>
                    <a:pt x="21" y="59"/>
                    <a:pt x="24" y="60"/>
                    <a:pt x="27" y="61"/>
                  </a:cubicBezTo>
                  <a:cubicBezTo>
                    <a:pt x="34" y="65"/>
                    <a:pt x="37" y="72"/>
                    <a:pt x="37" y="79"/>
                  </a:cubicBezTo>
                  <a:cubicBezTo>
                    <a:pt x="37" y="82"/>
                    <a:pt x="37" y="83"/>
                    <a:pt x="37" y="83"/>
                  </a:cubicBezTo>
                  <a:cubicBezTo>
                    <a:pt x="38" y="83"/>
                    <a:pt x="39" y="82"/>
                    <a:pt x="41" y="81"/>
                  </a:cubicBezTo>
                  <a:cubicBezTo>
                    <a:pt x="44" y="79"/>
                    <a:pt x="48" y="77"/>
                    <a:pt x="52" y="77"/>
                  </a:cubicBezTo>
                  <a:cubicBezTo>
                    <a:pt x="54" y="77"/>
                    <a:pt x="56" y="78"/>
                    <a:pt x="58" y="78"/>
                  </a:cubicBezTo>
                  <a:cubicBezTo>
                    <a:pt x="59" y="79"/>
                    <a:pt x="61" y="79"/>
                    <a:pt x="62" y="80"/>
                  </a:cubicBezTo>
                  <a:cubicBezTo>
                    <a:pt x="65" y="81"/>
                    <a:pt x="67" y="84"/>
                    <a:pt x="69" y="87"/>
                  </a:cubicBezTo>
                  <a:cubicBezTo>
                    <a:pt x="71" y="90"/>
                    <a:pt x="72" y="94"/>
                    <a:pt x="72" y="98"/>
                  </a:cubicBezTo>
                  <a:cubicBezTo>
                    <a:pt x="72" y="100"/>
                    <a:pt x="72" y="102"/>
                    <a:pt x="72" y="102"/>
                  </a:cubicBezTo>
                  <a:cubicBezTo>
                    <a:pt x="73" y="102"/>
                    <a:pt x="74" y="101"/>
                    <a:pt x="75" y="100"/>
                  </a:cubicBezTo>
                  <a:cubicBezTo>
                    <a:pt x="79" y="97"/>
                    <a:pt x="83" y="96"/>
                    <a:pt x="87" y="96"/>
                  </a:cubicBezTo>
                  <a:cubicBezTo>
                    <a:pt x="90" y="96"/>
                    <a:pt x="93" y="97"/>
                    <a:pt x="96" y="98"/>
                  </a:cubicBezTo>
                  <a:cubicBezTo>
                    <a:pt x="103" y="102"/>
                    <a:pt x="107" y="109"/>
                    <a:pt x="107" y="116"/>
                  </a:cubicBezTo>
                  <a:cubicBezTo>
                    <a:pt x="107" y="119"/>
                    <a:pt x="107" y="121"/>
                    <a:pt x="108" y="121"/>
                  </a:cubicBezTo>
                  <a:cubicBezTo>
                    <a:pt x="109" y="121"/>
                    <a:pt x="110" y="120"/>
                    <a:pt x="111" y="119"/>
                  </a:cubicBezTo>
                  <a:cubicBezTo>
                    <a:pt x="118" y="114"/>
                    <a:pt x="124" y="107"/>
                    <a:pt x="128" y="99"/>
                  </a:cubicBezTo>
                  <a:cubicBezTo>
                    <a:pt x="144" y="69"/>
                    <a:pt x="135" y="32"/>
                    <a:pt x="10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42"/>
            <p:cNvSpPr>
              <a:spLocks noEditPoints="1"/>
            </p:cNvSpPr>
            <p:nvPr/>
          </p:nvSpPr>
          <p:spPr bwMode="auto">
            <a:xfrm>
              <a:off x="-4886325" y="6961188"/>
              <a:ext cx="582613" cy="563563"/>
            </a:xfrm>
            <a:custGeom>
              <a:avLst/>
              <a:gdLst>
                <a:gd name="T0" fmla="*/ 64 w 155"/>
                <a:gd name="T1" fmla="*/ 117 h 150"/>
                <a:gd name="T2" fmla="*/ 94 w 155"/>
                <a:gd name="T3" fmla="*/ 108 h 150"/>
                <a:gd name="T4" fmla="*/ 136 w 155"/>
                <a:gd name="T5" fmla="*/ 150 h 150"/>
                <a:gd name="T6" fmla="*/ 155 w 155"/>
                <a:gd name="T7" fmla="*/ 131 h 150"/>
                <a:gd name="T8" fmla="*/ 113 w 155"/>
                <a:gd name="T9" fmla="*/ 89 h 150"/>
                <a:gd name="T10" fmla="*/ 105 w 155"/>
                <a:gd name="T11" fmla="*/ 17 h 150"/>
                <a:gd name="T12" fmla="*/ 64 w 155"/>
                <a:gd name="T13" fmla="*/ 0 h 150"/>
                <a:gd name="T14" fmla="*/ 64 w 155"/>
                <a:gd name="T15" fmla="*/ 23 h 150"/>
                <a:gd name="T16" fmla="*/ 75 w 155"/>
                <a:gd name="T17" fmla="*/ 23 h 150"/>
                <a:gd name="T18" fmla="*/ 75 w 155"/>
                <a:gd name="T19" fmla="*/ 47 h 150"/>
                <a:gd name="T20" fmla="*/ 99 w 155"/>
                <a:gd name="T21" fmla="*/ 47 h 150"/>
                <a:gd name="T22" fmla="*/ 99 w 155"/>
                <a:gd name="T23" fmla="*/ 70 h 150"/>
                <a:gd name="T24" fmla="*/ 75 w 155"/>
                <a:gd name="T25" fmla="*/ 70 h 150"/>
                <a:gd name="T26" fmla="*/ 75 w 155"/>
                <a:gd name="T27" fmla="*/ 94 h 150"/>
                <a:gd name="T28" fmla="*/ 64 w 155"/>
                <a:gd name="T29" fmla="*/ 94 h 150"/>
                <a:gd name="T30" fmla="*/ 64 w 155"/>
                <a:gd name="T31" fmla="*/ 117 h 150"/>
                <a:gd name="T32" fmla="*/ 22 w 155"/>
                <a:gd name="T33" fmla="*/ 100 h 150"/>
                <a:gd name="T34" fmla="*/ 64 w 155"/>
                <a:gd name="T35" fmla="*/ 117 h 150"/>
                <a:gd name="T36" fmla="*/ 64 w 155"/>
                <a:gd name="T37" fmla="*/ 94 h 150"/>
                <a:gd name="T38" fmla="*/ 53 w 155"/>
                <a:gd name="T39" fmla="*/ 94 h 150"/>
                <a:gd name="T40" fmla="*/ 53 w 155"/>
                <a:gd name="T41" fmla="*/ 70 h 150"/>
                <a:gd name="T42" fmla="*/ 28 w 155"/>
                <a:gd name="T43" fmla="*/ 70 h 150"/>
                <a:gd name="T44" fmla="*/ 28 w 155"/>
                <a:gd name="T45" fmla="*/ 47 h 150"/>
                <a:gd name="T46" fmla="*/ 28 w 155"/>
                <a:gd name="T47" fmla="*/ 47 h 150"/>
                <a:gd name="T48" fmla="*/ 53 w 155"/>
                <a:gd name="T49" fmla="*/ 47 h 150"/>
                <a:gd name="T50" fmla="*/ 53 w 155"/>
                <a:gd name="T51" fmla="*/ 23 h 150"/>
                <a:gd name="T52" fmla="*/ 64 w 155"/>
                <a:gd name="T53" fmla="*/ 23 h 150"/>
                <a:gd name="T54" fmla="*/ 64 w 155"/>
                <a:gd name="T55" fmla="*/ 0 h 150"/>
                <a:gd name="T56" fmla="*/ 22 w 155"/>
                <a:gd name="T57" fmla="*/ 17 h 150"/>
                <a:gd name="T58" fmla="*/ 22 w 155"/>
                <a:gd name="T59"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50">
                  <a:moveTo>
                    <a:pt x="64" y="117"/>
                  </a:moveTo>
                  <a:cubicBezTo>
                    <a:pt x="74" y="117"/>
                    <a:pt x="85" y="114"/>
                    <a:pt x="94" y="108"/>
                  </a:cubicBezTo>
                  <a:cubicBezTo>
                    <a:pt x="136" y="150"/>
                    <a:pt x="136" y="150"/>
                    <a:pt x="136" y="150"/>
                  </a:cubicBezTo>
                  <a:cubicBezTo>
                    <a:pt x="155" y="131"/>
                    <a:pt x="155" y="131"/>
                    <a:pt x="155" y="131"/>
                  </a:cubicBezTo>
                  <a:cubicBezTo>
                    <a:pt x="113" y="89"/>
                    <a:pt x="113" y="89"/>
                    <a:pt x="113" y="89"/>
                  </a:cubicBezTo>
                  <a:cubicBezTo>
                    <a:pt x="127" y="67"/>
                    <a:pt x="124" y="37"/>
                    <a:pt x="105" y="17"/>
                  </a:cubicBezTo>
                  <a:cubicBezTo>
                    <a:pt x="94" y="6"/>
                    <a:pt x="79" y="0"/>
                    <a:pt x="64" y="0"/>
                  </a:cubicBezTo>
                  <a:cubicBezTo>
                    <a:pt x="64" y="23"/>
                    <a:pt x="64" y="23"/>
                    <a:pt x="64" y="23"/>
                  </a:cubicBezTo>
                  <a:cubicBezTo>
                    <a:pt x="75" y="23"/>
                    <a:pt x="75" y="23"/>
                    <a:pt x="75" y="23"/>
                  </a:cubicBezTo>
                  <a:cubicBezTo>
                    <a:pt x="75" y="47"/>
                    <a:pt x="75" y="47"/>
                    <a:pt x="75" y="47"/>
                  </a:cubicBezTo>
                  <a:cubicBezTo>
                    <a:pt x="99" y="47"/>
                    <a:pt x="99" y="47"/>
                    <a:pt x="99" y="47"/>
                  </a:cubicBezTo>
                  <a:cubicBezTo>
                    <a:pt x="99" y="70"/>
                    <a:pt x="99" y="70"/>
                    <a:pt x="99" y="70"/>
                  </a:cubicBezTo>
                  <a:cubicBezTo>
                    <a:pt x="75" y="70"/>
                    <a:pt x="75" y="70"/>
                    <a:pt x="75" y="70"/>
                  </a:cubicBezTo>
                  <a:cubicBezTo>
                    <a:pt x="75" y="94"/>
                    <a:pt x="75" y="94"/>
                    <a:pt x="75" y="94"/>
                  </a:cubicBezTo>
                  <a:cubicBezTo>
                    <a:pt x="64" y="94"/>
                    <a:pt x="64" y="94"/>
                    <a:pt x="64" y="94"/>
                  </a:cubicBezTo>
                  <a:lnTo>
                    <a:pt x="64" y="117"/>
                  </a:lnTo>
                  <a:close/>
                  <a:moveTo>
                    <a:pt x="22" y="100"/>
                  </a:moveTo>
                  <a:cubicBezTo>
                    <a:pt x="34" y="111"/>
                    <a:pt x="49" y="117"/>
                    <a:pt x="64" y="117"/>
                  </a:cubicBezTo>
                  <a:cubicBezTo>
                    <a:pt x="64" y="94"/>
                    <a:pt x="64" y="94"/>
                    <a:pt x="64" y="94"/>
                  </a:cubicBezTo>
                  <a:cubicBezTo>
                    <a:pt x="53" y="94"/>
                    <a:pt x="53" y="94"/>
                    <a:pt x="53" y="94"/>
                  </a:cubicBezTo>
                  <a:cubicBezTo>
                    <a:pt x="53" y="70"/>
                    <a:pt x="53" y="70"/>
                    <a:pt x="53" y="70"/>
                  </a:cubicBezTo>
                  <a:cubicBezTo>
                    <a:pt x="28" y="70"/>
                    <a:pt x="28" y="70"/>
                    <a:pt x="28" y="70"/>
                  </a:cubicBezTo>
                  <a:cubicBezTo>
                    <a:pt x="28" y="47"/>
                    <a:pt x="28" y="47"/>
                    <a:pt x="28" y="47"/>
                  </a:cubicBezTo>
                  <a:cubicBezTo>
                    <a:pt x="28" y="47"/>
                    <a:pt x="28" y="47"/>
                    <a:pt x="28" y="47"/>
                  </a:cubicBezTo>
                  <a:cubicBezTo>
                    <a:pt x="53" y="47"/>
                    <a:pt x="53" y="47"/>
                    <a:pt x="53" y="47"/>
                  </a:cubicBezTo>
                  <a:cubicBezTo>
                    <a:pt x="53" y="23"/>
                    <a:pt x="53" y="23"/>
                    <a:pt x="53" y="23"/>
                  </a:cubicBezTo>
                  <a:cubicBezTo>
                    <a:pt x="64" y="23"/>
                    <a:pt x="64" y="23"/>
                    <a:pt x="64" y="23"/>
                  </a:cubicBezTo>
                  <a:cubicBezTo>
                    <a:pt x="64" y="0"/>
                    <a:pt x="64" y="0"/>
                    <a:pt x="64" y="0"/>
                  </a:cubicBezTo>
                  <a:cubicBezTo>
                    <a:pt x="49" y="0"/>
                    <a:pt x="34" y="6"/>
                    <a:pt x="22" y="17"/>
                  </a:cubicBezTo>
                  <a:cubicBezTo>
                    <a:pt x="0" y="40"/>
                    <a:pt x="0" y="77"/>
                    <a:pt x="2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43"/>
            <p:cNvSpPr>
              <a:spLocks/>
            </p:cNvSpPr>
            <p:nvPr/>
          </p:nvSpPr>
          <p:spPr bwMode="auto">
            <a:xfrm>
              <a:off x="-6264275" y="5621338"/>
              <a:ext cx="153988" cy="195263"/>
            </a:xfrm>
            <a:custGeom>
              <a:avLst/>
              <a:gdLst>
                <a:gd name="T0" fmla="*/ 0 w 41"/>
                <a:gd name="T1" fmla="*/ 0 h 52"/>
                <a:gd name="T2" fmla="*/ 16 w 41"/>
                <a:gd name="T3" fmla="*/ 52 h 52"/>
                <a:gd name="T4" fmla="*/ 41 w 41"/>
                <a:gd name="T5" fmla="*/ 0 h 52"/>
                <a:gd name="T6" fmla="*/ 0 w 41"/>
                <a:gd name="T7" fmla="*/ 0 h 52"/>
              </a:gdLst>
              <a:ahLst/>
              <a:cxnLst>
                <a:cxn ang="0">
                  <a:pos x="T0" y="T1"/>
                </a:cxn>
                <a:cxn ang="0">
                  <a:pos x="T2" y="T3"/>
                </a:cxn>
                <a:cxn ang="0">
                  <a:pos x="T4" y="T5"/>
                </a:cxn>
                <a:cxn ang="0">
                  <a:pos x="T6" y="T7"/>
                </a:cxn>
              </a:cxnLst>
              <a:rect l="0" t="0" r="r" b="b"/>
              <a:pathLst>
                <a:path w="41" h="52">
                  <a:moveTo>
                    <a:pt x="0" y="0"/>
                  </a:moveTo>
                  <a:cubicBezTo>
                    <a:pt x="1" y="21"/>
                    <a:pt x="7" y="39"/>
                    <a:pt x="16" y="52"/>
                  </a:cubicBezTo>
                  <a:cubicBezTo>
                    <a:pt x="30" y="39"/>
                    <a:pt x="39" y="21"/>
                    <a:pt x="4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44"/>
            <p:cNvSpPr>
              <a:spLocks/>
            </p:cNvSpPr>
            <p:nvPr/>
          </p:nvSpPr>
          <p:spPr bwMode="auto">
            <a:xfrm>
              <a:off x="-6264275" y="5380038"/>
              <a:ext cx="153988" cy="192088"/>
            </a:xfrm>
            <a:custGeom>
              <a:avLst/>
              <a:gdLst>
                <a:gd name="T0" fmla="*/ 16 w 41"/>
                <a:gd name="T1" fmla="*/ 0 h 51"/>
                <a:gd name="T2" fmla="*/ 0 w 41"/>
                <a:gd name="T3" fmla="*/ 51 h 51"/>
                <a:gd name="T4" fmla="*/ 41 w 41"/>
                <a:gd name="T5" fmla="*/ 51 h 51"/>
                <a:gd name="T6" fmla="*/ 16 w 41"/>
                <a:gd name="T7" fmla="*/ 0 h 51"/>
              </a:gdLst>
              <a:ahLst/>
              <a:cxnLst>
                <a:cxn ang="0">
                  <a:pos x="T0" y="T1"/>
                </a:cxn>
                <a:cxn ang="0">
                  <a:pos x="T2" y="T3"/>
                </a:cxn>
                <a:cxn ang="0">
                  <a:pos x="T4" y="T5"/>
                </a:cxn>
                <a:cxn ang="0">
                  <a:pos x="T6" y="T7"/>
                </a:cxn>
              </a:cxnLst>
              <a:rect l="0" t="0" r="r" b="b"/>
              <a:pathLst>
                <a:path w="41" h="51">
                  <a:moveTo>
                    <a:pt x="16" y="0"/>
                  </a:moveTo>
                  <a:cubicBezTo>
                    <a:pt x="7" y="12"/>
                    <a:pt x="1" y="30"/>
                    <a:pt x="0" y="51"/>
                  </a:cubicBezTo>
                  <a:cubicBezTo>
                    <a:pt x="41" y="51"/>
                    <a:pt x="41" y="51"/>
                    <a:pt x="41" y="51"/>
                  </a:cubicBezTo>
                  <a:cubicBezTo>
                    <a:pt x="39" y="31"/>
                    <a:pt x="30" y="13"/>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45"/>
            <p:cNvSpPr>
              <a:spLocks/>
            </p:cNvSpPr>
            <p:nvPr/>
          </p:nvSpPr>
          <p:spPr bwMode="auto">
            <a:xfrm>
              <a:off x="-6380163" y="5302250"/>
              <a:ext cx="134938" cy="269875"/>
            </a:xfrm>
            <a:custGeom>
              <a:avLst/>
              <a:gdLst>
                <a:gd name="T0" fmla="*/ 0 w 36"/>
                <a:gd name="T1" fmla="*/ 0 h 72"/>
                <a:gd name="T2" fmla="*/ 0 w 36"/>
                <a:gd name="T3" fmla="*/ 72 h 72"/>
                <a:gd name="T4" fmla="*/ 18 w 36"/>
                <a:gd name="T5" fmla="*/ 72 h 72"/>
                <a:gd name="T6" fmla="*/ 36 w 36"/>
                <a:gd name="T7" fmla="*/ 12 h 72"/>
                <a:gd name="T8" fmla="*/ 0 w 36"/>
                <a:gd name="T9" fmla="*/ 0 h 72"/>
              </a:gdLst>
              <a:ahLst/>
              <a:cxnLst>
                <a:cxn ang="0">
                  <a:pos x="T0" y="T1"/>
                </a:cxn>
                <a:cxn ang="0">
                  <a:pos x="T2" y="T3"/>
                </a:cxn>
                <a:cxn ang="0">
                  <a:pos x="T4" y="T5"/>
                </a:cxn>
                <a:cxn ang="0">
                  <a:pos x="T6" y="T7"/>
                </a:cxn>
                <a:cxn ang="0">
                  <a:pos x="T8" y="T9"/>
                </a:cxn>
              </a:cxnLst>
              <a:rect l="0" t="0" r="r" b="b"/>
              <a:pathLst>
                <a:path w="36" h="72">
                  <a:moveTo>
                    <a:pt x="0" y="0"/>
                  </a:moveTo>
                  <a:cubicBezTo>
                    <a:pt x="0" y="72"/>
                    <a:pt x="0" y="72"/>
                    <a:pt x="0" y="72"/>
                  </a:cubicBezTo>
                  <a:cubicBezTo>
                    <a:pt x="18" y="72"/>
                    <a:pt x="18" y="72"/>
                    <a:pt x="18" y="72"/>
                  </a:cubicBezTo>
                  <a:cubicBezTo>
                    <a:pt x="19" y="48"/>
                    <a:pt x="26" y="27"/>
                    <a:pt x="36" y="12"/>
                  </a:cubicBezTo>
                  <a:cubicBezTo>
                    <a:pt x="26" y="6"/>
                    <a:pt x="1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46"/>
            <p:cNvSpPr>
              <a:spLocks/>
            </p:cNvSpPr>
            <p:nvPr/>
          </p:nvSpPr>
          <p:spPr bwMode="auto">
            <a:xfrm>
              <a:off x="-6569075" y="5621338"/>
              <a:ext cx="139700" cy="269875"/>
            </a:xfrm>
            <a:custGeom>
              <a:avLst/>
              <a:gdLst>
                <a:gd name="T0" fmla="*/ 37 w 37"/>
                <a:gd name="T1" fmla="*/ 72 h 72"/>
                <a:gd name="T2" fmla="*/ 37 w 37"/>
                <a:gd name="T3" fmla="*/ 0 h 72"/>
                <a:gd name="T4" fmla="*/ 18 w 37"/>
                <a:gd name="T5" fmla="*/ 0 h 72"/>
                <a:gd name="T6" fmla="*/ 0 w 37"/>
                <a:gd name="T7" fmla="*/ 59 h 72"/>
                <a:gd name="T8" fmla="*/ 37 w 37"/>
                <a:gd name="T9" fmla="*/ 72 h 72"/>
              </a:gdLst>
              <a:ahLst/>
              <a:cxnLst>
                <a:cxn ang="0">
                  <a:pos x="T0" y="T1"/>
                </a:cxn>
                <a:cxn ang="0">
                  <a:pos x="T2" y="T3"/>
                </a:cxn>
                <a:cxn ang="0">
                  <a:pos x="T4" y="T5"/>
                </a:cxn>
                <a:cxn ang="0">
                  <a:pos x="T6" y="T7"/>
                </a:cxn>
                <a:cxn ang="0">
                  <a:pos x="T8" y="T9"/>
                </a:cxn>
              </a:cxnLst>
              <a:rect l="0" t="0" r="r" b="b"/>
              <a:pathLst>
                <a:path w="37" h="72">
                  <a:moveTo>
                    <a:pt x="37" y="72"/>
                  </a:moveTo>
                  <a:cubicBezTo>
                    <a:pt x="37" y="0"/>
                    <a:pt x="37" y="0"/>
                    <a:pt x="37" y="0"/>
                  </a:cubicBezTo>
                  <a:cubicBezTo>
                    <a:pt x="18" y="0"/>
                    <a:pt x="18" y="0"/>
                    <a:pt x="18" y="0"/>
                  </a:cubicBezTo>
                  <a:cubicBezTo>
                    <a:pt x="17" y="24"/>
                    <a:pt x="10" y="45"/>
                    <a:pt x="0" y="59"/>
                  </a:cubicBezTo>
                  <a:cubicBezTo>
                    <a:pt x="11" y="67"/>
                    <a:pt x="23" y="71"/>
                    <a:pt x="3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47"/>
            <p:cNvSpPr>
              <a:spLocks/>
            </p:cNvSpPr>
            <p:nvPr/>
          </p:nvSpPr>
          <p:spPr bwMode="auto">
            <a:xfrm>
              <a:off x="-6569075" y="5302250"/>
              <a:ext cx="139700" cy="269875"/>
            </a:xfrm>
            <a:custGeom>
              <a:avLst/>
              <a:gdLst>
                <a:gd name="T0" fmla="*/ 18 w 37"/>
                <a:gd name="T1" fmla="*/ 72 h 72"/>
                <a:gd name="T2" fmla="*/ 37 w 37"/>
                <a:gd name="T3" fmla="*/ 72 h 72"/>
                <a:gd name="T4" fmla="*/ 37 w 37"/>
                <a:gd name="T5" fmla="*/ 0 h 72"/>
                <a:gd name="T6" fmla="*/ 0 w 37"/>
                <a:gd name="T7" fmla="*/ 13 h 72"/>
                <a:gd name="T8" fmla="*/ 18 w 37"/>
                <a:gd name="T9" fmla="*/ 72 h 72"/>
              </a:gdLst>
              <a:ahLst/>
              <a:cxnLst>
                <a:cxn ang="0">
                  <a:pos x="T0" y="T1"/>
                </a:cxn>
                <a:cxn ang="0">
                  <a:pos x="T2" y="T3"/>
                </a:cxn>
                <a:cxn ang="0">
                  <a:pos x="T4" y="T5"/>
                </a:cxn>
                <a:cxn ang="0">
                  <a:pos x="T6" y="T7"/>
                </a:cxn>
                <a:cxn ang="0">
                  <a:pos x="T8" y="T9"/>
                </a:cxn>
              </a:cxnLst>
              <a:rect l="0" t="0" r="r" b="b"/>
              <a:pathLst>
                <a:path w="37" h="72">
                  <a:moveTo>
                    <a:pt x="18" y="72"/>
                  </a:moveTo>
                  <a:cubicBezTo>
                    <a:pt x="37" y="72"/>
                    <a:pt x="37" y="72"/>
                    <a:pt x="37" y="72"/>
                  </a:cubicBezTo>
                  <a:cubicBezTo>
                    <a:pt x="37" y="0"/>
                    <a:pt x="37" y="0"/>
                    <a:pt x="37" y="0"/>
                  </a:cubicBezTo>
                  <a:cubicBezTo>
                    <a:pt x="23" y="1"/>
                    <a:pt x="11" y="6"/>
                    <a:pt x="0" y="13"/>
                  </a:cubicBezTo>
                  <a:cubicBezTo>
                    <a:pt x="10" y="28"/>
                    <a:pt x="17" y="48"/>
                    <a:pt x="1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48"/>
            <p:cNvSpPr>
              <a:spLocks/>
            </p:cNvSpPr>
            <p:nvPr/>
          </p:nvSpPr>
          <p:spPr bwMode="auto">
            <a:xfrm>
              <a:off x="-6699250" y="5621338"/>
              <a:ext cx="149225" cy="190500"/>
            </a:xfrm>
            <a:custGeom>
              <a:avLst/>
              <a:gdLst>
                <a:gd name="T0" fmla="*/ 25 w 40"/>
                <a:gd name="T1" fmla="*/ 51 h 51"/>
                <a:gd name="T2" fmla="*/ 40 w 40"/>
                <a:gd name="T3" fmla="*/ 0 h 51"/>
                <a:gd name="T4" fmla="*/ 0 w 40"/>
                <a:gd name="T5" fmla="*/ 0 h 51"/>
                <a:gd name="T6" fmla="*/ 25 w 40"/>
                <a:gd name="T7" fmla="*/ 51 h 51"/>
              </a:gdLst>
              <a:ahLst/>
              <a:cxnLst>
                <a:cxn ang="0">
                  <a:pos x="T0" y="T1"/>
                </a:cxn>
                <a:cxn ang="0">
                  <a:pos x="T2" y="T3"/>
                </a:cxn>
                <a:cxn ang="0">
                  <a:pos x="T4" y="T5"/>
                </a:cxn>
                <a:cxn ang="0">
                  <a:pos x="T6" y="T7"/>
                </a:cxn>
              </a:cxnLst>
              <a:rect l="0" t="0" r="r" b="b"/>
              <a:pathLst>
                <a:path w="40" h="51">
                  <a:moveTo>
                    <a:pt x="25" y="51"/>
                  </a:moveTo>
                  <a:cubicBezTo>
                    <a:pt x="33" y="38"/>
                    <a:pt x="39" y="21"/>
                    <a:pt x="40" y="0"/>
                  </a:cubicBezTo>
                  <a:cubicBezTo>
                    <a:pt x="0" y="0"/>
                    <a:pt x="0" y="0"/>
                    <a:pt x="0" y="0"/>
                  </a:cubicBezTo>
                  <a:cubicBezTo>
                    <a:pt x="1" y="20"/>
                    <a:pt x="11" y="38"/>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49"/>
            <p:cNvSpPr>
              <a:spLocks/>
            </p:cNvSpPr>
            <p:nvPr/>
          </p:nvSpPr>
          <p:spPr bwMode="auto">
            <a:xfrm>
              <a:off x="-6699250" y="5380038"/>
              <a:ext cx="149225" cy="192088"/>
            </a:xfrm>
            <a:custGeom>
              <a:avLst/>
              <a:gdLst>
                <a:gd name="T0" fmla="*/ 25 w 40"/>
                <a:gd name="T1" fmla="*/ 0 h 51"/>
                <a:gd name="T2" fmla="*/ 0 w 40"/>
                <a:gd name="T3" fmla="*/ 51 h 51"/>
                <a:gd name="T4" fmla="*/ 40 w 40"/>
                <a:gd name="T5" fmla="*/ 51 h 51"/>
                <a:gd name="T6" fmla="*/ 25 w 40"/>
                <a:gd name="T7" fmla="*/ 0 h 51"/>
              </a:gdLst>
              <a:ahLst/>
              <a:cxnLst>
                <a:cxn ang="0">
                  <a:pos x="T0" y="T1"/>
                </a:cxn>
                <a:cxn ang="0">
                  <a:pos x="T2" y="T3"/>
                </a:cxn>
                <a:cxn ang="0">
                  <a:pos x="T4" y="T5"/>
                </a:cxn>
                <a:cxn ang="0">
                  <a:pos x="T6" y="T7"/>
                </a:cxn>
              </a:cxnLst>
              <a:rect l="0" t="0" r="r" b="b"/>
              <a:pathLst>
                <a:path w="40" h="51">
                  <a:moveTo>
                    <a:pt x="25" y="0"/>
                  </a:moveTo>
                  <a:cubicBezTo>
                    <a:pt x="11" y="13"/>
                    <a:pt x="1" y="31"/>
                    <a:pt x="0" y="51"/>
                  </a:cubicBezTo>
                  <a:cubicBezTo>
                    <a:pt x="40" y="51"/>
                    <a:pt x="40" y="51"/>
                    <a:pt x="40" y="51"/>
                  </a:cubicBezTo>
                  <a:cubicBezTo>
                    <a:pt x="39" y="31"/>
                    <a:pt x="33" y="13"/>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50"/>
            <p:cNvSpPr>
              <a:spLocks/>
            </p:cNvSpPr>
            <p:nvPr/>
          </p:nvSpPr>
          <p:spPr bwMode="auto">
            <a:xfrm>
              <a:off x="-6380163" y="5621338"/>
              <a:ext cx="134938" cy="269875"/>
            </a:xfrm>
            <a:custGeom>
              <a:avLst/>
              <a:gdLst>
                <a:gd name="T0" fmla="*/ 0 w 36"/>
                <a:gd name="T1" fmla="*/ 72 h 72"/>
                <a:gd name="T2" fmla="*/ 36 w 36"/>
                <a:gd name="T3" fmla="*/ 60 h 72"/>
                <a:gd name="T4" fmla="*/ 18 w 36"/>
                <a:gd name="T5" fmla="*/ 0 h 72"/>
                <a:gd name="T6" fmla="*/ 0 w 36"/>
                <a:gd name="T7" fmla="*/ 0 h 72"/>
                <a:gd name="T8" fmla="*/ 0 w 36"/>
                <a:gd name="T9" fmla="*/ 72 h 72"/>
              </a:gdLst>
              <a:ahLst/>
              <a:cxnLst>
                <a:cxn ang="0">
                  <a:pos x="T0" y="T1"/>
                </a:cxn>
                <a:cxn ang="0">
                  <a:pos x="T2" y="T3"/>
                </a:cxn>
                <a:cxn ang="0">
                  <a:pos x="T4" y="T5"/>
                </a:cxn>
                <a:cxn ang="0">
                  <a:pos x="T6" y="T7"/>
                </a:cxn>
                <a:cxn ang="0">
                  <a:pos x="T8" y="T9"/>
                </a:cxn>
              </a:cxnLst>
              <a:rect l="0" t="0" r="r" b="b"/>
              <a:pathLst>
                <a:path w="36" h="72">
                  <a:moveTo>
                    <a:pt x="0" y="72"/>
                  </a:moveTo>
                  <a:cubicBezTo>
                    <a:pt x="13" y="71"/>
                    <a:pt x="26" y="67"/>
                    <a:pt x="36" y="60"/>
                  </a:cubicBezTo>
                  <a:cubicBezTo>
                    <a:pt x="26" y="45"/>
                    <a:pt x="19" y="24"/>
                    <a:pt x="18" y="0"/>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51"/>
            <p:cNvSpPr>
              <a:spLocks noEditPoints="1"/>
            </p:cNvSpPr>
            <p:nvPr/>
          </p:nvSpPr>
          <p:spPr bwMode="auto">
            <a:xfrm>
              <a:off x="-2324100" y="5951538"/>
              <a:ext cx="582613" cy="712788"/>
            </a:xfrm>
            <a:custGeom>
              <a:avLst/>
              <a:gdLst>
                <a:gd name="T0" fmla="*/ 108 w 155"/>
                <a:gd name="T1" fmla="*/ 175 h 190"/>
                <a:gd name="T2" fmla="*/ 155 w 155"/>
                <a:gd name="T3" fmla="*/ 190 h 190"/>
                <a:gd name="T4" fmla="*/ 108 w 155"/>
                <a:gd name="T5" fmla="*/ 109 h 190"/>
                <a:gd name="T6" fmla="*/ 98 w 155"/>
                <a:gd name="T7" fmla="*/ 92 h 190"/>
                <a:gd name="T8" fmla="*/ 89 w 155"/>
                <a:gd name="T9" fmla="*/ 132 h 190"/>
                <a:gd name="T10" fmla="*/ 93 w 155"/>
                <a:gd name="T11" fmla="*/ 144 h 190"/>
                <a:gd name="T12" fmla="*/ 89 w 155"/>
                <a:gd name="T13" fmla="*/ 140 h 190"/>
                <a:gd name="T14" fmla="*/ 96 w 155"/>
                <a:gd name="T15" fmla="*/ 161 h 190"/>
                <a:gd name="T16" fmla="*/ 89 w 155"/>
                <a:gd name="T17" fmla="*/ 175 h 190"/>
                <a:gd name="T18" fmla="*/ 89 w 155"/>
                <a:gd name="T19" fmla="*/ 175 h 190"/>
                <a:gd name="T20" fmla="*/ 77 w 155"/>
                <a:gd name="T21" fmla="*/ 161 h 190"/>
                <a:gd name="T22" fmla="*/ 89 w 155"/>
                <a:gd name="T23" fmla="*/ 50 h 190"/>
                <a:gd name="T24" fmla="*/ 82 w 155"/>
                <a:gd name="T25" fmla="*/ 28 h 190"/>
                <a:gd name="T26" fmla="*/ 77 w 155"/>
                <a:gd name="T27" fmla="*/ 56 h 190"/>
                <a:gd name="T28" fmla="*/ 77 w 155"/>
                <a:gd name="T29" fmla="*/ 92 h 190"/>
                <a:gd name="T30" fmla="*/ 85 w 155"/>
                <a:gd name="T31" fmla="*/ 109 h 190"/>
                <a:gd name="T32" fmla="*/ 77 w 155"/>
                <a:gd name="T33" fmla="*/ 129 h 190"/>
                <a:gd name="T34" fmla="*/ 89 w 155"/>
                <a:gd name="T35" fmla="*/ 154 h 190"/>
                <a:gd name="T36" fmla="*/ 84 w 155"/>
                <a:gd name="T37" fmla="*/ 136 h 190"/>
                <a:gd name="T38" fmla="*/ 89 w 155"/>
                <a:gd name="T39" fmla="*/ 50 h 190"/>
                <a:gd name="T40" fmla="*/ 77 w 155"/>
                <a:gd name="T41" fmla="*/ 175 h 190"/>
                <a:gd name="T42" fmla="*/ 77 w 155"/>
                <a:gd name="T43" fmla="*/ 161 h 190"/>
                <a:gd name="T44" fmla="*/ 77 w 155"/>
                <a:gd name="T45" fmla="*/ 161 h 190"/>
                <a:gd name="T46" fmla="*/ 66 w 155"/>
                <a:gd name="T47" fmla="*/ 175 h 190"/>
                <a:gd name="T48" fmla="*/ 77 w 155"/>
                <a:gd name="T49" fmla="*/ 0 h 190"/>
                <a:gd name="T50" fmla="*/ 70 w 155"/>
                <a:gd name="T51" fmla="*/ 28 h 190"/>
                <a:gd name="T52" fmla="*/ 66 w 155"/>
                <a:gd name="T53" fmla="*/ 132 h 190"/>
                <a:gd name="T54" fmla="*/ 66 w 155"/>
                <a:gd name="T55" fmla="*/ 140 h 190"/>
                <a:gd name="T56" fmla="*/ 77 w 155"/>
                <a:gd name="T57" fmla="*/ 143 h 190"/>
                <a:gd name="T58" fmla="*/ 77 w 155"/>
                <a:gd name="T59" fmla="*/ 129 h 190"/>
                <a:gd name="T60" fmla="*/ 68 w 155"/>
                <a:gd name="T61" fmla="*/ 119 h 190"/>
                <a:gd name="T62" fmla="*/ 77 w 155"/>
                <a:gd name="T63" fmla="*/ 109 h 190"/>
                <a:gd name="T64" fmla="*/ 77 w 155"/>
                <a:gd name="T65" fmla="*/ 109 h 190"/>
                <a:gd name="T66" fmla="*/ 77 w 155"/>
                <a:gd name="T67" fmla="*/ 92 h 190"/>
                <a:gd name="T68" fmla="*/ 77 w 155"/>
                <a:gd name="T69" fmla="*/ 56 h 190"/>
                <a:gd name="T70" fmla="*/ 77 w 155"/>
                <a:gd name="T71" fmla="*/ 56 h 190"/>
                <a:gd name="T72" fmla="*/ 0 w 155"/>
                <a:gd name="T73" fmla="*/ 190 h 190"/>
                <a:gd name="T74" fmla="*/ 47 w 155"/>
                <a:gd name="T75" fmla="*/ 175 h 190"/>
                <a:gd name="T76" fmla="*/ 66 w 155"/>
                <a:gd name="T77" fmla="*/ 161 h 190"/>
                <a:gd name="T78" fmla="*/ 66 w 155"/>
                <a:gd name="T79" fmla="*/ 154 h 190"/>
                <a:gd name="T80" fmla="*/ 62 w 155"/>
                <a:gd name="T81" fmla="*/ 144 h 190"/>
                <a:gd name="T82" fmla="*/ 65 w 155"/>
                <a:gd name="T83" fmla="*/ 131 h 190"/>
                <a:gd name="T84" fmla="*/ 66 w 155"/>
                <a:gd name="T85" fmla="*/ 50 h 190"/>
                <a:gd name="T86" fmla="*/ 47 w 155"/>
                <a:gd name="T87" fmla="*/ 92 h 190"/>
                <a:gd name="T88" fmla="*/ 52 w 155"/>
                <a:gd name="T89" fmla="*/ 10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90">
                  <a:moveTo>
                    <a:pt x="89" y="175"/>
                  </a:moveTo>
                  <a:cubicBezTo>
                    <a:pt x="108" y="175"/>
                    <a:pt x="108" y="175"/>
                    <a:pt x="108" y="175"/>
                  </a:cubicBezTo>
                  <a:cubicBezTo>
                    <a:pt x="124" y="190"/>
                    <a:pt x="124" y="190"/>
                    <a:pt x="124" y="190"/>
                  </a:cubicBezTo>
                  <a:cubicBezTo>
                    <a:pt x="155" y="190"/>
                    <a:pt x="155" y="190"/>
                    <a:pt x="155" y="190"/>
                  </a:cubicBezTo>
                  <a:cubicBezTo>
                    <a:pt x="130" y="177"/>
                    <a:pt x="114" y="142"/>
                    <a:pt x="103" y="109"/>
                  </a:cubicBezTo>
                  <a:cubicBezTo>
                    <a:pt x="108" y="109"/>
                    <a:pt x="108" y="109"/>
                    <a:pt x="108" y="109"/>
                  </a:cubicBezTo>
                  <a:cubicBezTo>
                    <a:pt x="108" y="92"/>
                    <a:pt x="108" y="92"/>
                    <a:pt x="108" y="92"/>
                  </a:cubicBezTo>
                  <a:cubicBezTo>
                    <a:pt x="98" y="92"/>
                    <a:pt x="98" y="92"/>
                    <a:pt x="98" y="92"/>
                  </a:cubicBezTo>
                  <a:cubicBezTo>
                    <a:pt x="94" y="77"/>
                    <a:pt x="91" y="62"/>
                    <a:pt x="89" y="50"/>
                  </a:cubicBezTo>
                  <a:cubicBezTo>
                    <a:pt x="89" y="132"/>
                    <a:pt x="89" y="132"/>
                    <a:pt x="89" y="132"/>
                  </a:cubicBezTo>
                  <a:cubicBezTo>
                    <a:pt x="89" y="131"/>
                    <a:pt x="89" y="131"/>
                    <a:pt x="89" y="131"/>
                  </a:cubicBezTo>
                  <a:cubicBezTo>
                    <a:pt x="90" y="135"/>
                    <a:pt x="92" y="140"/>
                    <a:pt x="93" y="144"/>
                  </a:cubicBezTo>
                  <a:cubicBezTo>
                    <a:pt x="93" y="144"/>
                    <a:pt x="93" y="144"/>
                    <a:pt x="93" y="144"/>
                  </a:cubicBezTo>
                  <a:cubicBezTo>
                    <a:pt x="89" y="140"/>
                    <a:pt x="89" y="140"/>
                    <a:pt x="89" y="140"/>
                  </a:cubicBezTo>
                  <a:cubicBezTo>
                    <a:pt x="89" y="154"/>
                    <a:pt x="89" y="154"/>
                    <a:pt x="89" y="154"/>
                  </a:cubicBezTo>
                  <a:cubicBezTo>
                    <a:pt x="96" y="161"/>
                    <a:pt x="96" y="161"/>
                    <a:pt x="96" y="161"/>
                  </a:cubicBezTo>
                  <a:cubicBezTo>
                    <a:pt x="89" y="161"/>
                    <a:pt x="89" y="161"/>
                    <a:pt x="89" y="161"/>
                  </a:cubicBezTo>
                  <a:lnTo>
                    <a:pt x="89" y="175"/>
                  </a:lnTo>
                  <a:close/>
                  <a:moveTo>
                    <a:pt x="77" y="175"/>
                  </a:moveTo>
                  <a:cubicBezTo>
                    <a:pt x="89" y="175"/>
                    <a:pt x="89" y="175"/>
                    <a:pt x="89" y="175"/>
                  </a:cubicBezTo>
                  <a:cubicBezTo>
                    <a:pt x="89" y="161"/>
                    <a:pt x="89" y="161"/>
                    <a:pt x="89" y="161"/>
                  </a:cubicBezTo>
                  <a:cubicBezTo>
                    <a:pt x="77" y="161"/>
                    <a:pt x="77" y="161"/>
                    <a:pt x="77" y="161"/>
                  </a:cubicBezTo>
                  <a:cubicBezTo>
                    <a:pt x="77" y="175"/>
                    <a:pt x="77" y="175"/>
                    <a:pt x="77" y="175"/>
                  </a:cubicBezTo>
                  <a:close/>
                  <a:moveTo>
                    <a:pt x="89" y="50"/>
                  </a:moveTo>
                  <a:cubicBezTo>
                    <a:pt x="86" y="37"/>
                    <a:pt x="85" y="28"/>
                    <a:pt x="85" y="28"/>
                  </a:cubicBezTo>
                  <a:cubicBezTo>
                    <a:pt x="82" y="28"/>
                    <a:pt x="82" y="28"/>
                    <a:pt x="82" y="28"/>
                  </a:cubicBezTo>
                  <a:cubicBezTo>
                    <a:pt x="77" y="0"/>
                    <a:pt x="77" y="0"/>
                    <a:pt x="77" y="0"/>
                  </a:cubicBezTo>
                  <a:cubicBezTo>
                    <a:pt x="77" y="56"/>
                    <a:pt x="77" y="56"/>
                    <a:pt x="77" y="56"/>
                  </a:cubicBezTo>
                  <a:cubicBezTo>
                    <a:pt x="77" y="57"/>
                    <a:pt x="79" y="84"/>
                    <a:pt x="81" y="92"/>
                  </a:cubicBezTo>
                  <a:cubicBezTo>
                    <a:pt x="77" y="92"/>
                    <a:pt x="77" y="92"/>
                    <a:pt x="77" y="92"/>
                  </a:cubicBezTo>
                  <a:cubicBezTo>
                    <a:pt x="77" y="109"/>
                    <a:pt x="77" y="109"/>
                    <a:pt x="77" y="109"/>
                  </a:cubicBezTo>
                  <a:cubicBezTo>
                    <a:pt x="85" y="109"/>
                    <a:pt x="85" y="109"/>
                    <a:pt x="85" y="109"/>
                  </a:cubicBezTo>
                  <a:cubicBezTo>
                    <a:pt x="85" y="109"/>
                    <a:pt x="85" y="113"/>
                    <a:pt x="87" y="119"/>
                  </a:cubicBezTo>
                  <a:cubicBezTo>
                    <a:pt x="77" y="129"/>
                    <a:pt x="77" y="129"/>
                    <a:pt x="77" y="129"/>
                  </a:cubicBezTo>
                  <a:cubicBezTo>
                    <a:pt x="77" y="143"/>
                    <a:pt x="77" y="143"/>
                    <a:pt x="77" y="143"/>
                  </a:cubicBezTo>
                  <a:cubicBezTo>
                    <a:pt x="89" y="154"/>
                    <a:pt x="89" y="154"/>
                    <a:pt x="89" y="154"/>
                  </a:cubicBezTo>
                  <a:cubicBezTo>
                    <a:pt x="89" y="140"/>
                    <a:pt x="89" y="140"/>
                    <a:pt x="89" y="140"/>
                  </a:cubicBezTo>
                  <a:cubicBezTo>
                    <a:pt x="84" y="136"/>
                    <a:pt x="84" y="136"/>
                    <a:pt x="84" y="136"/>
                  </a:cubicBezTo>
                  <a:cubicBezTo>
                    <a:pt x="89" y="132"/>
                    <a:pt x="89" y="132"/>
                    <a:pt x="89" y="132"/>
                  </a:cubicBezTo>
                  <a:lnTo>
                    <a:pt x="89" y="50"/>
                  </a:lnTo>
                  <a:close/>
                  <a:moveTo>
                    <a:pt x="66" y="175"/>
                  </a:moveTo>
                  <a:cubicBezTo>
                    <a:pt x="77" y="175"/>
                    <a:pt x="77" y="175"/>
                    <a:pt x="77" y="175"/>
                  </a:cubicBezTo>
                  <a:cubicBezTo>
                    <a:pt x="77" y="175"/>
                    <a:pt x="77" y="175"/>
                    <a:pt x="77" y="175"/>
                  </a:cubicBezTo>
                  <a:cubicBezTo>
                    <a:pt x="77" y="161"/>
                    <a:pt x="77" y="161"/>
                    <a:pt x="77" y="161"/>
                  </a:cubicBezTo>
                  <a:cubicBezTo>
                    <a:pt x="77" y="161"/>
                    <a:pt x="77" y="161"/>
                    <a:pt x="77" y="161"/>
                  </a:cubicBezTo>
                  <a:cubicBezTo>
                    <a:pt x="77" y="161"/>
                    <a:pt x="77" y="161"/>
                    <a:pt x="77" y="161"/>
                  </a:cubicBezTo>
                  <a:cubicBezTo>
                    <a:pt x="66" y="161"/>
                    <a:pt x="66" y="161"/>
                    <a:pt x="66" y="161"/>
                  </a:cubicBezTo>
                  <a:cubicBezTo>
                    <a:pt x="66" y="175"/>
                    <a:pt x="66" y="175"/>
                    <a:pt x="66" y="175"/>
                  </a:cubicBezTo>
                  <a:close/>
                  <a:moveTo>
                    <a:pt x="77" y="0"/>
                  </a:moveTo>
                  <a:cubicBezTo>
                    <a:pt x="77" y="0"/>
                    <a:pt x="77" y="0"/>
                    <a:pt x="77" y="0"/>
                  </a:cubicBezTo>
                  <a:cubicBezTo>
                    <a:pt x="72" y="28"/>
                    <a:pt x="72" y="28"/>
                    <a:pt x="72" y="28"/>
                  </a:cubicBezTo>
                  <a:cubicBezTo>
                    <a:pt x="70" y="28"/>
                    <a:pt x="70" y="28"/>
                    <a:pt x="70" y="28"/>
                  </a:cubicBezTo>
                  <a:cubicBezTo>
                    <a:pt x="70" y="28"/>
                    <a:pt x="69" y="37"/>
                    <a:pt x="66" y="50"/>
                  </a:cubicBezTo>
                  <a:cubicBezTo>
                    <a:pt x="66" y="132"/>
                    <a:pt x="66" y="132"/>
                    <a:pt x="66" y="132"/>
                  </a:cubicBezTo>
                  <a:cubicBezTo>
                    <a:pt x="70" y="136"/>
                    <a:pt x="70" y="136"/>
                    <a:pt x="70" y="136"/>
                  </a:cubicBezTo>
                  <a:cubicBezTo>
                    <a:pt x="66" y="140"/>
                    <a:pt x="66" y="140"/>
                    <a:pt x="66" y="140"/>
                  </a:cubicBezTo>
                  <a:cubicBezTo>
                    <a:pt x="66" y="154"/>
                    <a:pt x="66" y="154"/>
                    <a:pt x="66" y="154"/>
                  </a:cubicBezTo>
                  <a:cubicBezTo>
                    <a:pt x="77" y="143"/>
                    <a:pt x="77" y="143"/>
                    <a:pt x="77" y="143"/>
                  </a:cubicBezTo>
                  <a:cubicBezTo>
                    <a:pt x="77" y="143"/>
                    <a:pt x="77" y="143"/>
                    <a:pt x="77" y="143"/>
                  </a:cubicBezTo>
                  <a:cubicBezTo>
                    <a:pt x="77" y="129"/>
                    <a:pt x="77" y="129"/>
                    <a:pt x="77" y="129"/>
                  </a:cubicBezTo>
                  <a:cubicBezTo>
                    <a:pt x="77" y="129"/>
                    <a:pt x="77" y="129"/>
                    <a:pt x="77" y="129"/>
                  </a:cubicBezTo>
                  <a:cubicBezTo>
                    <a:pt x="68" y="119"/>
                    <a:pt x="68" y="119"/>
                    <a:pt x="68" y="119"/>
                  </a:cubicBezTo>
                  <a:cubicBezTo>
                    <a:pt x="69" y="113"/>
                    <a:pt x="70" y="109"/>
                    <a:pt x="70" y="109"/>
                  </a:cubicBezTo>
                  <a:cubicBezTo>
                    <a:pt x="77" y="109"/>
                    <a:pt x="77" y="109"/>
                    <a:pt x="77" y="109"/>
                  </a:cubicBezTo>
                  <a:cubicBezTo>
                    <a:pt x="77" y="109"/>
                    <a:pt x="77" y="109"/>
                    <a:pt x="77" y="109"/>
                  </a:cubicBezTo>
                  <a:cubicBezTo>
                    <a:pt x="77" y="109"/>
                    <a:pt x="77" y="109"/>
                    <a:pt x="77" y="109"/>
                  </a:cubicBezTo>
                  <a:cubicBezTo>
                    <a:pt x="77" y="92"/>
                    <a:pt x="77" y="92"/>
                    <a:pt x="77" y="92"/>
                  </a:cubicBezTo>
                  <a:cubicBezTo>
                    <a:pt x="77" y="92"/>
                    <a:pt x="77" y="92"/>
                    <a:pt x="77" y="92"/>
                  </a:cubicBezTo>
                  <a:cubicBezTo>
                    <a:pt x="74" y="92"/>
                    <a:pt x="74" y="92"/>
                    <a:pt x="74" y="92"/>
                  </a:cubicBezTo>
                  <a:cubicBezTo>
                    <a:pt x="76" y="84"/>
                    <a:pt x="77" y="56"/>
                    <a:pt x="77" y="56"/>
                  </a:cubicBezTo>
                  <a:cubicBezTo>
                    <a:pt x="77" y="56"/>
                    <a:pt x="77" y="56"/>
                    <a:pt x="77" y="56"/>
                  </a:cubicBezTo>
                  <a:cubicBezTo>
                    <a:pt x="77" y="56"/>
                    <a:pt x="77" y="56"/>
                    <a:pt x="77" y="56"/>
                  </a:cubicBezTo>
                  <a:lnTo>
                    <a:pt x="77" y="0"/>
                  </a:lnTo>
                  <a:close/>
                  <a:moveTo>
                    <a:pt x="0" y="190"/>
                  </a:moveTo>
                  <a:cubicBezTo>
                    <a:pt x="31" y="190"/>
                    <a:pt x="31" y="190"/>
                    <a:pt x="31" y="190"/>
                  </a:cubicBezTo>
                  <a:cubicBezTo>
                    <a:pt x="47" y="175"/>
                    <a:pt x="47" y="175"/>
                    <a:pt x="47" y="175"/>
                  </a:cubicBezTo>
                  <a:cubicBezTo>
                    <a:pt x="66" y="175"/>
                    <a:pt x="66" y="175"/>
                    <a:pt x="66" y="175"/>
                  </a:cubicBezTo>
                  <a:cubicBezTo>
                    <a:pt x="66" y="161"/>
                    <a:pt x="66" y="161"/>
                    <a:pt x="66" y="161"/>
                  </a:cubicBezTo>
                  <a:cubicBezTo>
                    <a:pt x="59" y="161"/>
                    <a:pt x="59" y="161"/>
                    <a:pt x="59" y="161"/>
                  </a:cubicBezTo>
                  <a:cubicBezTo>
                    <a:pt x="66" y="154"/>
                    <a:pt x="66" y="154"/>
                    <a:pt x="66" y="154"/>
                  </a:cubicBezTo>
                  <a:cubicBezTo>
                    <a:pt x="66" y="140"/>
                    <a:pt x="66" y="140"/>
                    <a:pt x="66" y="140"/>
                  </a:cubicBezTo>
                  <a:cubicBezTo>
                    <a:pt x="62" y="144"/>
                    <a:pt x="62" y="144"/>
                    <a:pt x="62" y="144"/>
                  </a:cubicBezTo>
                  <a:cubicBezTo>
                    <a:pt x="63" y="140"/>
                    <a:pt x="64" y="135"/>
                    <a:pt x="65" y="131"/>
                  </a:cubicBezTo>
                  <a:cubicBezTo>
                    <a:pt x="65" y="131"/>
                    <a:pt x="65" y="131"/>
                    <a:pt x="65" y="131"/>
                  </a:cubicBezTo>
                  <a:cubicBezTo>
                    <a:pt x="66" y="132"/>
                    <a:pt x="66" y="132"/>
                    <a:pt x="66" y="132"/>
                  </a:cubicBezTo>
                  <a:cubicBezTo>
                    <a:pt x="66" y="50"/>
                    <a:pt x="66" y="50"/>
                    <a:pt x="66" y="50"/>
                  </a:cubicBezTo>
                  <a:cubicBezTo>
                    <a:pt x="64" y="62"/>
                    <a:pt x="61" y="77"/>
                    <a:pt x="57" y="92"/>
                  </a:cubicBezTo>
                  <a:cubicBezTo>
                    <a:pt x="47" y="92"/>
                    <a:pt x="47" y="92"/>
                    <a:pt x="47" y="92"/>
                  </a:cubicBezTo>
                  <a:cubicBezTo>
                    <a:pt x="47" y="109"/>
                    <a:pt x="47" y="109"/>
                    <a:pt x="47" y="109"/>
                  </a:cubicBezTo>
                  <a:cubicBezTo>
                    <a:pt x="52" y="109"/>
                    <a:pt x="52" y="109"/>
                    <a:pt x="52" y="109"/>
                  </a:cubicBezTo>
                  <a:cubicBezTo>
                    <a:pt x="41" y="142"/>
                    <a:pt x="25" y="177"/>
                    <a:pt x="0"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52"/>
            <p:cNvSpPr>
              <a:spLocks/>
            </p:cNvSpPr>
            <p:nvPr/>
          </p:nvSpPr>
          <p:spPr bwMode="auto">
            <a:xfrm>
              <a:off x="-1196975" y="2162175"/>
              <a:ext cx="233363" cy="668338"/>
            </a:xfrm>
            <a:custGeom>
              <a:avLst/>
              <a:gdLst>
                <a:gd name="T0" fmla="*/ 8 w 62"/>
                <a:gd name="T1" fmla="*/ 21 h 178"/>
                <a:gd name="T2" fmla="*/ 1 w 62"/>
                <a:gd name="T3" fmla="*/ 43 h 178"/>
                <a:gd name="T4" fmla="*/ 6 w 62"/>
                <a:gd name="T5" fmla="*/ 62 h 178"/>
                <a:gd name="T6" fmla="*/ 23 w 62"/>
                <a:gd name="T7" fmla="*/ 82 h 178"/>
                <a:gd name="T8" fmla="*/ 23 w 62"/>
                <a:gd name="T9" fmla="*/ 178 h 178"/>
                <a:gd name="T10" fmla="*/ 40 w 62"/>
                <a:gd name="T11" fmla="*/ 178 h 178"/>
                <a:gd name="T12" fmla="*/ 40 w 62"/>
                <a:gd name="T13" fmla="*/ 82 h 178"/>
                <a:gd name="T14" fmla="*/ 57 w 62"/>
                <a:gd name="T15" fmla="*/ 62 h 178"/>
                <a:gd name="T16" fmla="*/ 61 w 62"/>
                <a:gd name="T17" fmla="*/ 43 h 178"/>
                <a:gd name="T18" fmla="*/ 55 w 62"/>
                <a:gd name="T19" fmla="*/ 21 h 178"/>
                <a:gd name="T20" fmla="*/ 41 w 62"/>
                <a:gd name="T21" fmla="*/ 1 h 178"/>
                <a:gd name="T22" fmla="*/ 46 w 62"/>
                <a:gd name="T23" fmla="*/ 42 h 178"/>
                <a:gd name="T24" fmla="*/ 40 w 62"/>
                <a:gd name="T25" fmla="*/ 42 h 178"/>
                <a:gd name="T26" fmla="*/ 36 w 62"/>
                <a:gd name="T27" fmla="*/ 0 h 178"/>
                <a:gd name="T28" fmla="*/ 31 w 62"/>
                <a:gd name="T29" fmla="*/ 0 h 178"/>
                <a:gd name="T30" fmla="*/ 27 w 62"/>
                <a:gd name="T31" fmla="*/ 0 h 178"/>
                <a:gd name="T32" fmla="*/ 22 w 62"/>
                <a:gd name="T33" fmla="*/ 42 h 178"/>
                <a:gd name="T34" fmla="*/ 17 w 62"/>
                <a:gd name="T35" fmla="*/ 42 h 178"/>
                <a:gd name="T36" fmla="*/ 21 w 62"/>
                <a:gd name="T37" fmla="*/ 1 h 178"/>
                <a:gd name="T38" fmla="*/ 8 w 62"/>
                <a:gd name="T39"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178">
                  <a:moveTo>
                    <a:pt x="8" y="21"/>
                  </a:moveTo>
                  <a:cubicBezTo>
                    <a:pt x="5" y="29"/>
                    <a:pt x="2" y="36"/>
                    <a:pt x="1" y="43"/>
                  </a:cubicBezTo>
                  <a:cubicBezTo>
                    <a:pt x="0" y="51"/>
                    <a:pt x="2" y="56"/>
                    <a:pt x="6" y="62"/>
                  </a:cubicBezTo>
                  <a:cubicBezTo>
                    <a:pt x="9" y="68"/>
                    <a:pt x="15" y="77"/>
                    <a:pt x="23" y="82"/>
                  </a:cubicBezTo>
                  <a:cubicBezTo>
                    <a:pt x="23" y="178"/>
                    <a:pt x="23" y="178"/>
                    <a:pt x="23" y="178"/>
                  </a:cubicBezTo>
                  <a:cubicBezTo>
                    <a:pt x="40" y="178"/>
                    <a:pt x="40" y="178"/>
                    <a:pt x="40" y="178"/>
                  </a:cubicBezTo>
                  <a:cubicBezTo>
                    <a:pt x="40" y="82"/>
                    <a:pt x="40" y="82"/>
                    <a:pt x="40" y="82"/>
                  </a:cubicBezTo>
                  <a:cubicBezTo>
                    <a:pt x="47" y="78"/>
                    <a:pt x="53" y="68"/>
                    <a:pt x="57" y="62"/>
                  </a:cubicBezTo>
                  <a:cubicBezTo>
                    <a:pt x="60" y="56"/>
                    <a:pt x="62" y="51"/>
                    <a:pt x="61" y="43"/>
                  </a:cubicBezTo>
                  <a:cubicBezTo>
                    <a:pt x="60" y="36"/>
                    <a:pt x="57" y="29"/>
                    <a:pt x="55" y="21"/>
                  </a:cubicBezTo>
                  <a:cubicBezTo>
                    <a:pt x="53" y="16"/>
                    <a:pt x="49" y="2"/>
                    <a:pt x="41" y="1"/>
                  </a:cubicBezTo>
                  <a:cubicBezTo>
                    <a:pt x="46" y="42"/>
                    <a:pt x="46" y="42"/>
                    <a:pt x="46" y="42"/>
                  </a:cubicBezTo>
                  <a:cubicBezTo>
                    <a:pt x="40" y="42"/>
                    <a:pt x="40" y="42"/>
                    <a:pt x="40" y="42"/>
                  </a:cubicBezTo>
                  <a:cubicBezTo>
                    <a:pt x="36" y="0"/>
                    <a:pt x="36" y="0"/>
                    <a:pt x="36" y="0"/>
                  </a:cubicBezTo>
                  <a:cubicBezTo>
                    <a:pt x="31" y="0"/>
                    <a:pt x="31" y="0"/>
                    <a:pt x="31" y="0"/>
                  </a:cubicBezTo>
                  <a:cubicBezTo>
                    <a:pt x="27" y="0"/>
                    <a:pt x="27" y="0"/>
                    <a:pt x="27" y="0"/>
                  </a:cubicBezTo>
                  <a:cubicBezTo>
                    <a:pt x="22" y="42"/>
                    <a:pt x="22" y="42"/>
                    <a:pt x="22" y="42"/>
                  </a:cubicBezTo>
                  <a:cubicBezTo>
                    <a:pt x="17" y="42"/>
                    <a:pt x="17" y="42"/>
                    <a:pt x="17" y="42"/>
                  </a:cubicBezTo>
                  <a:cubicBezTo>
                    <a:pt x="21" y="1"/>
                    <a:pt x="21" y="1"/>
                    <a:pt x="21" y="1"/>
                  </a:cubicBezTo>
                  <a:cubicBezTo>
                    <a:pt x="14" y="2"/>
                    <a:pt x="10" y="16"/>
                    <a:pt x="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53"/>
            <p:cNvSpPr>
              <a:spLocks/>
            </p:cNvSpPr>
            <p:nvPr/>
          </p:nvSpPr>
          <p:spPr bwMode="auto">
            <a:xfrm>
              <a:off x="-892175" y="2151062"/>
              <a:ext cx="244475" cy="679450"/>
            </a:xfrm>
            <a:custGeom>
              <a:avLst/>
              <a:gdLst>
                <a:gd name="T0" fmla="*/ 41 w 65"/>
                <a:gd name="T1" fmla="*/ 181 h 181"/>
                <a:gd name="T2" fmla="*/ 41 w 65"/>
                <a:gd name="T3" fmla="*/ 86 h 181"/>
                <a:gd name="T4" fmla="*/ 65 w 65"/>
                <a:gd name="T5" fmla="*/ 48 h 181"/>
                <a:gd name="T6" fmla="*/ 33 w 65"/>
                <a:gd name="T7" fmla="*/ 0 h 181"/>
                <a:gd name="T8" fmla="*/ 0 w 65"/>
                <a:gd name="T9" fmla="*/ 48 h 181"/>
                <a:gd name="T10" fmla="*/ 24 w 65"/>
                <a:gd name="T11" fmla="*/ 86 h 181"/>
                <a:gd name="T12" fmla="*/ 24 w 65"/>
                <a:gd name="T13" fmla="*/ 181 h 181"/>
                <a:gd name="T14" fmla="*/ 41 w 65"/>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1">
                  <a:moveTo>
                    <a:pt x="41" y="181"/>
                  </a:moveTo>
                  <a:cubicBezTo>
                    <a:pt x="41" y="86"/>
                    <a:pt x="41" y="86"/>
                    <a:pt x="41" y="86"/>
                  </a:cubicBezTo>
                  <a:cubicBezTo>
                    <a:pt x="55" y="82"/>
                    <a:pt x="65" y="66"/>
                    <a:pt x="65" y="48"/>
                  </a:cubicBezTo>
                  <a:cubicBezTo>
                    <a:pt x="65" y="26"/>
                    <a:pt x="51" y="0"/>
                    <a:pt x="33" y="0"/>
                  </a:cubicBezTo>
                  <a:cubicBezTo>
                    <a:pt x="15" y="0"/>
                    <a:pt x="0" y="26"/>
                    <a:pt x="0" y="48"/>
                  </a:cubicBezTo>
                  <a:cubicBezTo>
                    <a:pt x="0" y="66"/>
                    <a:pt x="10" y="82"/>
                    <a:pt x="24" y="86"/>
                  </a:cubicBezTo>
                  <a:cubicBezTo>
                    <a:pt x="24" y="181"/>
                    <a:pt x="24" y="181"/>
                    <a:pt x="24" y="181"/>
                  </a:cubicBezTo>
                  <a:lnTo>
                    <a:pt x="41"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54"/>
            <p:cNvSpPr>
              <a:spLocks noEditPoints="1"/>
            </p:cNvSpPr>
            <p:nvPr/>
          </p:nvSpPr>
          <p:spPr bwMode="auto">
            <a:xfrm>
              <a:off x="-3724275" y="806450"/>
              <a:ext cx="581025" cy="147638"/>
            </a:xfrm>
            <a:custGeom>
              <a:avLst/>
              <a:gdLst>
                <a:gd name="T0" fmla="*/ 182 w 366"/>
                <a:gd name="T1" fmla="*/ 76 h 93"/>
                <a:gd name="T2" fmla="*/ 314 w 366"/>
                <a:gd name="T3" fmla="*/ 76 h 93"/>
                <a:gd name="T4" fmla="*/ 324 w 366"/>
                <a:gd name="T5" fmla="*/ 93 h 93"/>
                <a:gd name="T6" fmla="*/ 366 w 366"/>
                <a:gd name="T7" fmla="*/ 93 h 93"/>
                <a:gd name="T8" fmla="*/ 298 w 366"/>
                <a:gd name="T9" fmla="*/ 0 h 93"/>
                <a:gd name="T10" fmla="*/ 255 w 366"/>
                <a:gd name="T11" fmla="*/ 0 h 93"/>
                <a:gd name="T12" fmla="*/ 265 w 366"/>
                <a:gd name="T13" fmla="*/ 12 h 93"/>
                <a:gd name="T14" fmla="*/ 182 w 366"/>
                <a:gd name="T15" fmla="*/ 12 h 93"/>
                <a:gd name="T16" fmla="*/ 182 w 366"/>
                <a:gd name="T17" fmla="*/ 36 h 93"/>
                <a:gd name="T18" fmla="*/ 284 w 366"/>
                <a:gd name="T19" fmla="*/ 36 h 93"/>
                <a:gd name="T20" fmla="*/ 295 w 366"/>
                <a:gd name="T21" fmla="*/ 52 h 93"/>
                <a:gd name="T22" fmla="*/ 182 w 366"/>
                <a:gd name="T23" fmla="*/ 52 h 93"/>
                <a:gd name="T24" fmla="*/ 182 w 366"/>
                <a:gd name="T25" fmla="*/ 76 h 93"/>
                <a:gd name="T26" fmla="*/ 52 w 366"/>
                <a:gd name="T27" fmla="*/ 76 h 93"/>
                <a:gd name="T28" fmla="*/ 182 w 366"/>
                <a:gd name="T29" fmla="*/ 76 h 93"/>
                <a:gd name="T30" fmla="*/ 182 w 366"/>
                <a:gd name="T31" fmla="*/ 52 h 93"/>
                <a:gd name="T32" fmla="*/ 71 w 366"/>
                <a:gd name="T33" fmla="*/ 52 h 93"/>
                <a:gd name="T34" fmla="*/ 82 w 366"/>
                <a:gd name="T35" fmla="*/ 36 h 93"/>
                <a:gd name="T36" fmla="*/ 82 w 366"/>
                <a:gd name="T37" fmla="*/ 36 h 93"/>
                <a:gd name="T38" fmla="*/ 182 w 366"/>
                <a:gd name="T39" fmla="*/ 36 h 93"/>
                <a:gd name="T40" fmla="*/ 182 w 366"/>
                <a:gd name="T41" fmla="*/ 12 h 93"/>
                <a:gd name="T42" fmla="*/ 101 w 366"/>
                <a:gd name="T43" fmla="*/ 12 h 93"/>
                <a:gd name="T44" fmla="*/ 111 w 366"/>
                <a:gd name="T45" fmla="*/ 0 h 93"/>
                <a:gd name="T46" fmla="*/ 68 w 366"/>
                <a:gd name="T47" fmla="*/ 0 h 93"/>
                <a:gd name="T48" fmla="*/ 0 w 366"/>
                <a:gd name="T49" fmla="*/ 93 h 93"/>
                <a:gd name="T50" fmla="*/ 42 w 366"/>
                <a:gd name="T51" fmla="*/ 93 h 93"/>
                <a:gd name="T52" fmla="*/ 52 w 366"/>
                <a:gd name="T53"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6" h="93">
                  <a:moveTo>
                    <a:pt x="182" y="76"/>
                  </a:moveTo>
                  <a:lnTo>
                    <a:pt x="314" y="76"/>
                  </a:lnTo>
                  <a:lnTo>
                    <a:pt x="324" y="93"/>
                  </a:lnTo>
                  <a:lnTo>
                    <a:pt x="366" y="93"/>
                  </a:lnTo>
                  <a:lnTo>
                    <a:pt x="298" y="0"/>
                  </a:lnTo>
                  <a:lnTo>
                    <a:pt x="255" y="0"/>
                  </a:lnTo>
                  <a:lnTo>
                    <a:pt x="265" y="12"/>
                  </a:lnTo>
                  <a:lnTo>
                    <a:pt x="182" y="12"/>
                  </a:lnTo>
                  <a:lnTo>
                    <a:pt x="182" y="36"/>
                  </a:lnTo>
                  <a:lnTo>
                    <a:pt x="284" y="36"/>
                  </a:lnTo>
                  <a:lnTo>
                    <a:pt x="295" y="52"/>
                  </a:lnTo>
                  <a:lnTo>
                    <a:pt x="182" y="52"/>
                  </a:lnTo>
                  <a:lnTo>
                    <a:pt x="182" y="76"/>
                  </a:lnTo>
                  <a:close/>
                  <a:moveTo>
                    <a:pt x="52" y="76"/>
                  </a:moveTo>
                  <a:lnTo>
                    <a:pt x="182" y="76"/>
                  </a:lnTo>
                  <a:lnTo>
                    <a:pt x="182" y="52"/>
                  </a:lnTo>
                  <a:lnTo>
                    <a:pt x="71" y="52"/>
                  </a:lnTo>
                  <a:lnTo>
                    <a:pt x="82" y="36"/>
                  </a:lnTo>
                  <a:lnTo>
                    <a:pt x="82" y="36"/>
                  </a:lnTo>
                  <a:lnTo>
                    <a:pt x="182" y="36"/>
                  </a:lnTo>
                  <a:lnTo>
                    <a:pt x="182" y="12"/>
                  </a:lnTo>
                  <a:lnTo>
                    <a:pt x="101" y="12"/>
                  </a:lnTo>
                  <a:lnTo>
                    <a:pt x="111" y="0"/>
                  </a:lnTo>
                  <a:lnTo>
                    <a:pt x="68" y="0"/>
                  </a:lnTo>
                  <a:lnTo>
                    <a:pt x="0" y="93"/>
                  </a:lnTo>
                  <a:lnTo>
                    <a:pt x="42" y="93"/>
                  </a:lnTo>
                  <a:lnTo>
                    <a:pt x="5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55"/>
            <p:cNvSpPr>
              <a:spLocks noEditPoints="1"/>
            </p:cNvSpPr>
            <p:nvPr/>
          </p:nvSpPr>
          <p:spPr bwMode="auto">
            <a:xfrm>
              <a:off x="-3694113" y="239712"/>
              <a:ext cx="533400" cy="549275"/>
            </a:xfrm>
            <a:custGeom>
              <a:avLst/>
              <a:gdLst>
                <a:gd name="T0" fmla="*/ 281 w 336"/>
                <a:gd name="T1" fmla="*/ 0 h 346"/>
                <a:gd name="T2" fmla="*/ 310 w 336"/>
                <a:gd name="T3" fmla="*/ 73 h 346"/>
                <a:gd name="T4" fmla="*/ 310 w 336"/>
                <a:gd name="T5" fmla="*/ 241 h 346"/>
                <a:gd name="T6" fmla="*/ 281 w 336"/>
                <a:gd name="T7" fmla="*/ 275 h 346"/>
                <a:gd name="T8" fmla="*/ 310 w 336"/>
                <a:gd name="T9" fmla="*/ 305 h 346"/>
                <a:gd name="T10" fmla="*/ 281 w 336"/>
                <a:gd name="T11" fmla="*/ 305 h 346"/>
                <a:gd name="T12" fmla="*/ 336 w 336"/>
                <a:gd name="T13" fmla="*/ 346 h 346"/>
                <a:gd name="T14" fmla="*/ 336 w 336"/>
                <a:gd name="T15" fmla="*/ 0 h 346"/>
                <a:gd name="T16" fmla="*/ 168 w 336"/>
                <a:gd name="T17" fmla="*/ 0 h 346"/>
                <a:gd name="T18" fmla="*/ 267 w 336"/>
                <a:gd name="T19" fmla="*/ 24 h 346"/>
                <a:gd name="T20" fmla="*/ 168 w 336"/>
                <a:gd name="T21" fmla="*/ 45 h 346"/>
                <a:gd name="T22" fmla="*/ 281 w 336"/>
                <a:gd name="T23" fmla="*/ 73 h 346"/>
                <a:gd name="T24" fmla="*/ 281 w 336"/>
                <a:gd name="T25" fmla="*/ 0 h 346"/>
                <a:gd name="T26" fmla="*/ 281 w 336"/>
                <a:gd name="T27" fmla="*/ 346 h 346"/>
                <a:gd name="T28" fmla="*/ 250 w 336"/>
                <a:gd name="T29" fmla="*/ 305 h 346"/>
                <a:gd name="T30" fmla="*/ 281 w 336"/>
                <a:gd name="T31" fmla="*/ 275 h 346"/>
                <a:gd name="T32" fmla="*/ 168 w 336"/>
                <a:gd name="T33" fmla="*/ 241 h 346"/>
                <a:gd name="T34" fmla="*/ 168 w 336"/>
                <a:gd name="T35" fmla="*/ 0 h 346"/>
                <a:gd name="T36" fmla="*/ 56 w 336"/>
                <a:gd name="T37" fmla="*/ 73 h 346"/>
                <a:gd name="T38" fmla="*/ 168 w 336"/>
                <a:gd name="T39" fmla="*/ 45 h 346"/>
                <a:gd name="T40" fmla="*/ 71 w 336"/>
                <a:gd name="T41" fmla="*/ 24 h 346"/>
                <a:gd name="T42" fmla="*/ 168 w 336"/>
                <a:gd name="T43" fmla="*/ 24 h 346"/>
                <a:gd name="T44" fmla="*/ 168 w 336"/>
                <a:gd name="T45" fmla="*/ 0 h 346"/>
                <a:gd name="T46" fmla="*/ 168 w 336"/>
                <a:gd name="T47" fmla="*/ 346 h 346"/>
                <a:gd name="T48" fmla="*/ 56 w 336"/>
                <a:gd name="T49" fmla="*/ 241 h 346"/>
                <a:gd name="T50" fmla="*/ 85 w 336"/>
                <a:gd name="T51" fmla="*/ 275 h 346"/>
                <a:gd name="T52" fmla="*/ 85 w 336"/>
                <a:gd name="T53" fmla="*/ 305 h 346"/>
                <a:gd name="T54" fmla="*/ 56 w 336"/>
                <a:gd name="T55" fmla="*/ 346 h 346"/>
                <a:gd name="T56" fmla="*/ 0 w 336"/>
                <a:gd name="T57" fmla="*/ 0 h 346"/>
                <a:gd name="T58" fmla="*/ 56 w 336"/>
                <a:gd name="T59" fmla="*/ 346 h 346"/>
                <a:gd name="T60" fmla="*/ 26 w 336"/>
                <a:gd name="T61" fmla="*/ 305 h 346"/>
                <a:gd name="T62" fmla="*/ 56 w 336"/>
                <a:gd name="T63" fmla="*/ 275 h 346"/>
                <a:gd name="T64" fmla="*/ 26 w 336"/>
                <a:gd name="T65" fmla="*/ 241 h 346"/>
                <a:gd name="T66" fmla="*/ 56 w 336"/>
                <a:gd name="T67" fmla="*/ 7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6" h="346">
                  <a:moveTo>
                    <a:pt x="336" y="0"/>
                  </a:moveTo>
                  <a:lnTo>
                    <a:pt x="281" y="0"/>
                  </a:lnTo>
                  <a:lnTo>
                    <a:pt x="281" y="73"/>
                  </a:lnTo>
                  <a:lnTo>
                    <a:pt x="310" y="73"/>
                  </a:lnTo>
                  <a:lnTo>
                    <a:pt x="310" y="241"/>
                  </a:lnTo>
                  <a:lnTo>
                    <a:pt x="310" y="241"/>
                  </a:lnTo>
                  <a:lnTo>
                    <a:pt x="281" y="241"/>
                  </a:lnTo>
                  <a:lnTo>
                    <a:pt x="281" y="275"/>
                  </a:lnTo>
                  <a:lnTo>
                    <a:pt x="310" y="275"/>
                  </a:lnTo>
                  <a:lnTo>
                    <a:pt x="310" y="305"/>
                  </a:lnTo>
                  <a:lnTo>
                    <a:pt x="310" y="305"/>
                  </a:lnTo>
                  <a:lnTo>
                    <a:pt x="281" y="305"/>
                  </a:lnTo>
                  <a:lnTo>
                    <a:pt x="281" y="346"/>
                  </a:lnTo>
                  <a:lnTo>
                    <a:pt x="336" y="346"/>
                  </a:lnTo>
                  <a:lnTo>
                    <a:pt x="336" y="0"/>
                  </a:lnTo>
                  <a:lnTo>
                    <a:pt x="336" y="0"/>
                  </a:lnTo>
                  <a:close/>
                  <a:moveTo>
                    <a:pt x="281" y="0"/>
                  </a:moveTo>
                  <a:lnTo>
                    <a:pt x="168" y="0"/>
                  </a:lnTo>
                  <a:lnTo>
                    <a:pt x="168" y="24"/>
                  </a:lnTo>
                  <a:lnTo>
                    <a:pt x="267" y="24"/>
                  </a:lnTo>
                  <a:lnTo>
                    <a:pt x="267" y="45"/>
                  </a:lnTo>
                  <a:lnTo>
                    <a:pt x="168" y="45"/>
                  </a:lnTo>
                  <a:lnTo>
                    <a:pt x="168" y="73"/>
                  </a:lnTo>
                  <a:lnTo>
                    <a:pt x="281" y="73"/>
                  </a:lnTo>
                  <a:lnTo>
                    <a:pt x="281" y="0"/>
                  </a:lnTo>
                  <a:lnTo>
                    <a:pt x="281" y="0"/>
                  </a:lnTo>
                  <a:close/>
                  <a:moveTo>
                    <a:pt x="168" y="346"/>
                  </a:moveTo>
                  <a:lnTo>
                    <a:pt x="281" y="346"/>
                  </a:lnTo>
                  <a:lnTo>
                    <a:pt x="281" y="305"/>
                  </a:lnTo>
                  <a:lnTo>
                    <a:pt x="250" y="305"/>
                  </a:lnTo>
                  <a:lnTo>
                    <a:pt x="250" y="275"/>
                  </a:lnTo>
                  <a:lnTo>
                    <a:pt x="281" y="275"/>
                  </a:lnTo>
                  <a:lnTo>
                    <a:pt x="281" y="241"/>
                  </a:lnTo>
                  <a:lnTo>
                    <a:pt x="168" y="241"/>
                  </a:lnTo>
                  <a:lnTo>
                    <a:pt x="168" y="346"/>
                  </a:lnTo>
                  <a:close/>
                  <a:moveTo>
                    <a:pt x="168" y="0"/>
                  </a:moveTo>
                  <a:lnTo>
                    <a:pt x="56" y="0"/>
                  </a:lnTo>
                  <a:lnTo>
                    <a:pt x="56" y="73"/>
                  </a:lnTo>
                  <a:lnTo>
                    <a:pt x="168" y="73"/>
                  </a:lnTo>
                  <a:lnTo>
                    <a:pt x="168" y="45"/>
                  </a:lnTo>
                  <a:lnTo>
                    <a:pt x="71" y="45"/>
                  </a:lnTo>
                  <a:lnTo>
                    <a:pt x="71" y="24"/>
                  </a:lnTo>
                  <a:lnTo>
                    <a:pt x="71" y="24"/>
                  </a:lnTo>
                  <a:lnTo>
                    <a:pt x="168" y="24"/>
                  </a:lnTo>
                  <a:lnTo>
                    <a:pt x="168" y="0"/>
                  </a:lnTo>
                  <a:lnTo>
                    <a:pt x="168" y="0"/>
                  </a:lnTo>
                  <a:close/>
                  <a:moveTo>
                    <a:pt x="56" y="346"/>
                  </a:moveTo>
                  <a:lnTo>
                    <a:pt x="168" y="346"/>
                  </a:lnTo>
                  <a:lnTo>
                    <a:pt x="168" y="241"/>
                  </a:lnTo>
                  <a:lnTo>
                    <a:pt x="56" y="241"/>
                  </a:lnTo>
                  <a:lnTo>
                    <a:pt x="56" y="275"/>
                  </a:lnTo>
                  <a:lnTo>
                    <a:pt x="85" y="275"/>
                  </a:lnTo>
                  <a:lnTo>
                    <a:pt x="85" y="305"/>
                  </a:lnTo>
                  <a:lnTo>
                    <a:pt x="85" y="305"/>
                  </a:lnTo>
                  <a:lnTo>
                    <a:pt x="56" y="305"/>
                  </a:lnTo>
                  <a:lnTo>
                    <a:pt x="56" y="346"/>
                  </a:lnTo>
                  <a:close/>
                  <a:moveTo>
                    <a:pt x="56" y="0"/>
                  </a:moveTo>
                  <a:lnTo>
                    <a:pt x="0" y="0"/>
                  </a:lnTo>
                  <a:lnTo>
                    <a:pt x="0" y="346"/>
                  </a:lnTo>
                  <a:lnTo>
                    <a:pt x="56" y="346"/>
                  </a:lnTo>
                  <a:lnTo>
                    <a:pt x="56" y="305"/>
                  </a:lnTo>
                  <a:lnTo>
                    <a:pt x="26" y="305"/>
                  </a:lnTo>
                  <a:lnTo>
                    <a:pt x="26" y="275"/>
                  </a:lnTo>
                  <a:lnTo>
                    <a:pt x="56" y="275"/>
                  </a:lnTo>
                  <a:lnTo>
                    <a:pt x="56" y="241"/>
                  </a:lnTo>
                  <a:lnTo>
                    <a:pt x="26" y="241"/>
                  </a:lnTo>
                  <a:lnTo>
                    <a:pt x="26" y="73"/>
                  </a:lnTo>
                  <a:lnTo>
                    <a:pt x="56" y="73"/>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Rectangle 156"/>
            <p:cNvSpPr>
              <a:spLocks noChangeArrowheads="1"/>
            </p:cNvSpPr>
            <p:nvPr/>
          </p:nvSpPr>
          <p:spPr bwMode="auto">
            <a:xfrm>
              <a:off x="-2574925" y="4899025"/>
              <a:ext cx="558800" cy="65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57"/>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close/>
                  <a:moveTo>
                    <a:pt x="0" y="142"/>
                  </a:moveTo>
                  <a:lnTo>
                    <a:pt x="298" y="142"/>
                  </a:lnTo>
                  <a:lnTo>
                    <a:pt x="298" y="121"/>
                  </a:lnTo>
                  <a:lnTo>
                    <a:pt x="272" y="95"/>
                  </a:lnTo>
                  <a:lnTo>
                    <a:pt x="298" y="69"/>
                  </a:lnTo>
                  <a:lnTo>
                    <a:pt x="298" y="0"/>
                  </a:lnTo>
                  <a:lnTo>
                    <a:pt x="0" y="0"/>
                  </a:lnTo>
                  <a:lnTo>
                    <a:pt x="0" y="142"/>
                  </a:lnTo>
                  <a:lnTo>
                    <a:pt x="0" y="142"/>
                  </a:lnTo>
                  <a:close/>
                  <a:moveTo>
                    <a:pt x="298" y="69"/>
                  </a:moveTo>
                  <a:lnTo>
                    <a:pt x="298"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58"/>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moveTo>
                    <a:pt x="0" y="142"/>
                  </a:moveTo>
                  <a:lnTo>
                    <a:pt x="298" y="142"/>
                  </a:lnTo>
                  <a:lnTo>
                    <a:pt x="298" y="121"/>
                  </a:lnTo>
                  <a:lnTo>
                    <a:pt x="272" y="95"/>
                  </a:lnTo>
                  <a:lnTo>
                    <a:pt x="298" y="69"/>
                  </a:lnTo>
                  <a:lnTo>
                    <a:pt x="298" y="0"/>
                  </a:lnTo>
                  <a:lnTo>
                    <a:pt x="0" y="0"/>
                  </a:lnTo>
                  <a:lnTo>
                    <a:pt x="0" y="142"/>
                  </a:lnTo>
                  <a:lnTo>
                    <a:pt x="0" y="142"/>
                  </a:lnTo>
                  <a:moveTo>
                    <a:pt x="298" y="69"/>
                  </a:moveTo>
                  <a:lnTo>
                    <a:pt x="298" y="6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59"/>
            <p:cNvSpPr>
              <a:spLocks noEditPoints="1"/>
            </p:cNvSpPr>
            <p:nvPr/>
          </p:nvSpPr>
          <p:spPr bwMode="auto">
            <a:xfrm>
              <a:off x="-3187700" y="7847013"/>
              <a:ext cx="525463" cy="327025"/>
            </a:xfrm>
            <a:custGeom>
              <a:avLst/>
              <a:gdLst>
                <a:gd name="T0" fmla="*/ 260 w 331"/>
                <a:gd name="T1" fmla="*/ 206 h 206"/>
                <a:gd name="T2" fmla="*/ 331 w 331"/>
                <a:gd name="T3" fmla="*/ 206 h 206"/>
                <a:gd name="T4" fmla="*/ 331 w 331"/>
                <a:gd name="T5" fmla="*/ 114 h 206"/>
                <a:gd name="T6" fmla="*/ 291 w 331"/>
                <a:gd name="T7" fmla="*/ 114 h 206"/>
                <a:gd name="T8" fmla="*/ 291 w 331"/>
                <a:gd name="T9" fmla="*/ 0 h 206"/>
                <a:gd name="T10" fmla="*/ 260 w 331"/>
                <a:gd name="T11" fmla="*/ 0 h 206"/>
                <a:gd name="T12" fmla="*/ 260 w 331"/>
                <a:gd name="T13" fmla="*/ 144 h 206"/>
                <a:gd name="T14" fmla="*/ 289 w 331"/>
                <a:gd name="T15" fmla="*/ 144 h 206"/>
                <a:gd name="T16" fmla="*/ 289 w 331"/>
                <a:gd name="T17" fmla="*/ 185 h 206"/>
                <a:gd name="T18" fmla="*/ 289 w 331"/>
                <a:gd name="T19" fmla="*/ 185 h 206"/>
                <a:gd name="T20" fmla="*/ 260 w 331"/>
                <a:gd name="T21" fmla="*/ 185 h 206"/>
                <a:gd name="T22" fmla="*/ 260 w 331"/>
                <a:gd name="T23" fmla="*/ 206 h 206"/>
                <a:gd name="T24" fmla="*/ 215 w 331"/>
                <a:gd name="T25" fmla="*/ 0 h 206"/>
                <a:gd name="T26" fmla="*/ 215 w 331"/>
                <a:gd name="T27" fmla="*/ 114 h 206"/>
                <a:gd name="T28" fmla="*/ 166 w 331"/>
                <a:gd name="T29" fmla="*/ 114 h 206"/>
                <a:gd name="T30" fmla="*/ 166 w 331"/>
                <a:gd name="T31" fmla="*/ 144 h 206"/>
                <a:gd name="T32" fmla="*/ 194 w 331"/>
                <a:gd name="T33" fmla="*/ 144 h 206"/>
                <a:gd name="T34" fmla="*/ 194 w 331"/>
                <a:gd name="T35" fmla="*/ 185 h 206"/>
                <a:gd name="T36" fmla="*/ 194 w 331"/>
                <a:gd name="T37" fmla="*/ 185 h 206"/>
                <a:gd name="T38" fmla="*/ 166 w 331"/>
                <a:gd name="T39" fmla="*/ 185 h 206"/>
                <a:gd name="T40" fmla="*/ 166 w 331"/>
                <a:gd name="T41" fmla="*/ 206 h 206"/>
                <a:gd name="T42" fmla="*/ 260 w 331"/>
                <a:gd name="T43" fmla="*/ 206 h 206"/>
                <a:gd name="T44" fmla="*/ 260 w 331"/>
                <a:gd name="T45" fmla="*/ 185 h 206"/>
                <a:gd name="T46" fmla="*/ 232 w 331"/>
                <a:gd name="T47" fmla="*/ 185 h 206"/>
                <a:gd name="T48" fmla="*/ 232 w 331"/>
                <a:gd name="T49" fmla="*/ 144 h 206"/>
                <a:gd name="T50" fmla="*/ 260 w 331"/>
                <a:gd name="T51" fmla="*/ 144 h 206"/>
                <a:gd name="T52" fmla="*/ 260 w 331"/>
                <a:gd name="T53" fmla="*/ 0 h 206"/>
                <a:gd name="T54" fmla="*/ 215 w 331"/>
                <a:gd name="T55" fmla="*/ 0 h 206"/>
                <a:gd name="T56" fmla="*/ 166 w 331"/>
                <a:gd name="T57" fmla="*/ 114 h 206"/>
                <a:gd name="T58" fmla="*/ 71 w 331"/>
                <a:gd name="T59" fmla="*/ 114 h 206"/>
                <a:gd name="T60" fmla="*/ 71 w 331"/>
                <a:gd name="T61" fmla="*/ 144 h 206"/>
                <a:gd name="T62" fmla="*/ 99 w 331"/>
                <a:gd name="T63" fmla="*/ 144 h 206"/>
                <a:gd name="T64" fmla="*/ 99 w 331"/>
                <a:gd name="T65" fmla="*/ 185 h 206"/>
                <a:gd name="T66" fmla="*/ 99 w 331"/>
                <a:gd name="T67" fmla="*/ 185 h 206"/>
                <a:gd name="T68" fmla="*/ 71 w 331"/>
                <a:gd name="T69" fmla="*/ 185 h 206"/>
                <a:gd name="T70" fmla="*/ 71 w 331"/>
                <a:gd name="T71" fmla="*/ 206 h 206"/>
                <a:gd name="T72" fmla="*/ 166 w 331"/>
                <a:gd name="T73" fmla="*/ 206 h 206"/>
                <a:gd name="T74" fmla="*/ 166 w 331"/>
                <a:gd name="T75" fmla="*/ 185 h 206"/>
                <a:gd name="T76" fmla="*/ 137 w 331"/>
                <a:gd name="T77" fmla="*/ 185 h 206"/>
                <a:gd name="T78" fmla="*/ 137 w 331"/>
                <a:gd name="T79" fmla="*/ 144 h 206"/>
                <a:gd name="T80" fmla="*/ 166 w 331"/>
                <a:gd name="T81" fmla="*/ 144 h 206"/>
                <a:gd name="T82" fmla="*/ 166 w 331"/>
                <a:gd name="T83" fmla="*/ 114 h 206"/>
                <a:gd name="T84" fmla="*/ 71 w 331"/>
                <a:gd name="T85" fmla="*/ 114 h 206"/>
                <a:gd name="T86" fmla="*/ 0 w 331"/>
                <a:gd name="T87" fmla="*/ 114 h 206"/>
                <a:gd name="T88" fmla="*/ 0 w 331"/>
                <a:gd name="T89" fmla="*/ 206 h 206"/>
                <a:gd name="T90" fmla="*/ 71 w 331"/>
                <a:gd name="T91" fmla="*/ 206 h 206"/>
                <a:gd name="T92" fmla="*/ 71 w 331"/>
                <a:gd name="T93" fmla="*/ 185 h 206"/>
                <a:gd name="T94" fmla="*/ 43 w 331"/>
                <a:gd name="T95" fmla="*/ 185 h 206"/>
                <a:gd name="T96" fmla="*/ 43 w 331"/>
                <a:gd name="T97" fmla="*/ 144 h 206"/>
                <a:gd name="T98" fmla="*/ 71 w 331"/>
                <a:gd name="T99" fmla="*/ 144 h 206"/>
                <a:gd name="T100" fmla="*/ 71 w 331"/>
                <a:gd name="T101"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 h="206">
                  <a:moveTo>
                    <a:pt x="260" y="206"/>
                  </a:moveTo>
                  <a:lnTo>
                    <a:pt x="331" y="206"/>
                  </a:lnTo>
                  <a:lnTo>
                    <a:pt x="331" y="114"/>
                  </a:lnTo>
                  <a:lnTo>
                    <a:pt x="291" y="114"/>
                  </a:lnTo>
                  <a:lnTo>
                    <a:pt x="291" y="0"/>
                  </a:lnTo>
                  <a:lnTo>
                    <a:pt x="260" y="0"/>
                  </a:lnTo>
                  <a:lnTo>
                    <a:pt x="260" y="144"/>
                  </a:lnTo>
                  <a:lnTo>
                    <a:pt x="289" y="144"/>
                  </a:lnTo>
                  <a:lnTo>
                    <a:pt x="289" y="185"/>
                  </a:lnTo>
                  <a:lnTo>
                    <a:pt x="289" y="185"/>
                  </a:lnTo>
                  <a:lnTo>
                    <a:pt x="260" y="185"/>
                  </a:lnTo>
                  <a:lnTo>
                    <a:pt x="260" y="206"/>
                  </a:lnTo>
                  <a:close/>
                  <a:moveTo>
                    <a:pt x="215" y="0"/>
                  </a:moveTo>
                  <a:lnTo>
                    <a:pt x="215" y="114"/>
                  </a:lnTo>
                  <a:lnTo>
                    <a:pt x="166" y="114"/>
                  </a:lnTo>
                  <a:lnTo>
                    <a:pt x="166" y="144"/>
                  </a:lnTo>
                  <a:lnTo>
                    <a:pt x="194" y="144"/>
                  </a:lnTo>
                  <a:lnTo>
                    <a:pt x="194" y="185"/>
                  </a:lnTo>
                  <a:lnTo>
                    <a:pt x="194" y="185"/>
                  </a:lnTo>
                  <a:lnTo>
                    <a:pt x="166" y="185"/>
                  </a:lnTo>
                  <a:lnTo>
                    <a:pt x="166" y="206"/>
                  </a:lnTo>
                  <a:lnTo>
                    <a:pt x="260" y="206"/>
                  </a:lnTo>
                  <a:lnTo>
                    <a:pt x="260" y="185"/>
                  </a:lnTo>
                  <a:lnTo>
                    <a:pt x="232" y="185"/>
                  </a:lnTo>
                  <a:lnTo>
                    <a:pt x="232" y="144"/>
                  </a:lnTo>
                  <a:lnTo>
                    <a:pt x="260" y="144"/>
                  </a:lnTo>
                  <a:lnTo>
                    <a:pt x="260" y="0"/>
                  </a:lnTo>
                  <a:lnTo>
                    <a:pt x="215" y="0"/>
                  </a:lnTo>
                  <a:close/>
                  <a:moveTo>
                    <a:pt x="166" y="114"/>
                  </a:moveTo>
                  <a:lnTo>
                    <a:pt x="71" y="114"/>
                  </a:lnTo>
                  <a:lnTo>
                    <a:pt x="71" y="144"/>
                  </a:lnTo>
                  <a:lnTo>
                    <a:pt x="99" y="144"/>
                  </a:lnTo>
                  <a:lnTo>
                    <a:pt x="99" y="185"/>
                  </a:lnTo>
                  <a:lnTo>
                    <a:pt x="99" y="185"/>
                  </a:lnTo>
                  <a:lnTo>
                    <a:pt x="71" y="185"/>
                  </a:lnTo>
                  <a:lnTo>
                    <a:pt x="71" y="206"/>
                  </a:lnTo>
                  <a:lnTo>
                    <a:pt x="166" y="206"/>
                  </a:lnTo>
                  <a:lnTo>
                    <a:pt x="166" y="185"/>
                  </a:lnTo>
                  <a:lnTo>
                    <a:pt x="137" y="185"/>
                  </a:lnTo>
                  <a:lnTo>
                    <a:pt x="137" y="144"/>
                  </a:lnTo>
                  <a:lnTo>
                    <a:pt x="166" y="144"/>
                  </a:lnTo>
                  <a:lnTo>
                    <a:pt x="166" y="114"/>
                  </a:lnTo>
                  <a:close/>
                  <a:moveTo>
                    <a:pt x="71" y="114"/>
                  </a:moveTo>
                  <a:lnTo>
                    <a:pt x="0" y="114"/>
                  </a:lnTo>
                  <a:lnTo>
                    <a:pt x="0" y="206"/>
                  </a:lnTo>
                  <a:lnTo>
                    <a:pt x="71" y="206"/>
                  </a:lnTo>
                  <a:lnTo>
                    <a:pt x="71" y="185"/>
                  </a:lnTo>
                  <a:lnTo>
                    <a:pt x="43" y="185"/>
                  </a:lnTo>
                  <a:lnTo>
                    <a:pt x="43" y="144"/>
                  </a:lnTo>
                  <a:lnTo>
                    <a:pt x="71" y="144"/>
                  </a:ln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60"/>
            <p:cNvSpPr>
              <a:spLocks/>
            </p:cNvSpPr>
            <p:nvPr/>
          </p:nvSpPr>
          <p:spPr bwMode="auto">
            <a:xfrm>
              <a:off x="-3311525" y="8193088"/>
              <a:ext cx="709613" cy="228600"/>
            </a:xfrm>
            <a:custGeom>
              <a:avLst/>
              <a:gdLst>
                <a:gd name="T0" fmla="*/ 431 w 447"/>
                <a:gd name="T1" fmla="*/ 144 h 144"/>
                <a:gd name="T2" fmla="*/ 447 w 447"/>
                <a:gd name="T3" fmla="*/ 0 h 144"/>
                <a:gd name="T4" fmla="*/ 0 w 447"/>
                <a:gd name="T5" fmla="*/ 0 h 144"/>
                <a:gd name="T6" fmla="*/ 50 w 447"/>
                <a:gd name="T7" fmla="*/ 144 h 144"/>
                <a:gd name="T8" fmla="*/ 431 w 447"/>
                <a:gd name="T9" fmla="*/ 144 h 144"/>
              </a:gdLst>
              <a:ahLst/>
              <a:cxnLst>
                <a:cxn ang="0">
                  <a:pos x="T0" y="T1"/>
                </a:cxn>
                <a:cxn ang="0">
                  <a:pos x="T2" y="T3"/>
                </a:cxn>
                <a:cxn ang="0">
                  <a:pos x="T4" y="T5"/>
                </a:cxn>
                <a:cxn ang="0">
                  <a:pos x="T6" y="T7"/>
                </a:cxn>
                <a:cxn ang="0">
                  <a:pos x="T8" y="T9"/>
                </a:cxn>
              </a:cxnLst>
              <a:rect l="0" t="0" r="r" b="b"/>
              <a:pathLst>
                <a:path w="447" h="144">
                  <a:moveTo>
                    <a:pt x="431" y="144"/>
                  </a:moveTo>
                  <a:lnTo>
                    <a:pt x="447" y="0"/>
                  </a:lnTo>
                  <a:lnTo>
                    <a:pt x="0" y="0"/>
                  </a:lnTo>
                  <a:lnTo>
                    <a:pt x="50" y="144"/>
                  </a:lnTo>
                  <a:lnTo>
                    <a:pt x="431"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Oval 161"/>
            <p:cNvSpPr>
              <a:spLocks noChangeArrowheads="1"/>
            </p:cNvSpPr>
            <p:nvPr/>
          </p:nvSpPr>
          <p:spPr bwMode="auto">
            <a:xfrm>
              <a:off x="-4468813" y="11715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62"/>
            <p:cNvSpPr>
              <a:spLocks/>
            </p:cNvSpPr>
            <p:nvPr/>
          </p:nvSpPr>
          <p:spPr bwMode="auto">
            <a:xfrm>
              <a:off x="-4867275" y="1314450"/>
              <a:ext cx="725488" cy="561975"/>
            </a:xfrm>
            <a:custGeom>
              <a:avLst/>
              <a:gdLst>
                <a:gd name="T0" fmla="*/ 367 w 457"/>
                <a:gd name="T1" fmla="*/ 73 h 354"/>
                <a:gd name="T2" fmla="*/ 315 w 457"/>
                <a:gd name="T3" fmla="*/ 33 h 354"/>
                <a:gd name="T4" fmla="*/ 230 w 457"/>
                <a:gd name="T5" fmla="*/ 0 h 354"/>
                <a:gd name="T6" fmla="*/ 126 w 457"/>
                <a:gd name="T7" fmla="*/ 0 h 354"/>
                <a:gd name="T8" fmla="*/ 74 w 457"/>
                <a:gd name="T9" fmla="*/ 113 h 354"/>
                <a:gd name="T10" fmla="*/ 62 w 457"/>
                <a:gd name="T11" fmla="*/ 108 h 354"/>
                <a:gd name="T12" fmla="*/ 55 w 457"/>
                <a:gd name="T13" fmla="*/ 120 h 354"/>
                <a:gd name="T14" fmla="*/ 55 w 457"/>
                <a:gd name="T15" fmla="*/ 125 h 354"/>
                <a:gd name="T16" fmla="*/ 52 w 457"/>
                <a:gd name="T17" fmla="*/ 130 h 354"/>
                <a:gd name="T18" fmla="*/ 36 w 457"/>
                <a:gd name="T19" fmla="*/ 125 h 354"/>
                <a:gd name="T20" fmla="*/ 0 w 457"/>
                <a:gd name="T21" fmla="*/ 210 h 354"/>
                <a:gd name="T22" fmla="*/ 83 w 457"/>
                <a:gd name="T23" fmla="*/ 246 h 354"/>
                <a:gd name="T24" fmla="*/ 90 w 457"/>
                <a:gd name="T25" fmla="*/ 250 h 354"/>
                <a:gd name="T26" fmla="*/ 93 w 457"/>
                <a:gd name="T27" fmla="*/ 246 h 354"/>
                <a:gd name="T28" fmla="*/ 128 w 457"/>
                <a:gd name="T29" fmla="*/ 163 h 354"/>
                <a:gd name="T30" fmla="*/ 112 w 457"/>
                <a:gd name="T31" fmla="*/ 156 h 354"/>
                <a:gd name="T32" fmla="*/ 114 w 457"/>
                <a:gd name="T33" fmla="*/ 151 h 354"/>
                <a:gd name="T34" fmla="*/ 116 w 457"/>
                <a:gd name="T35" fmla="*/ 146 h 354"/>
                <a:gd name="T36" fmla="*/ 121 w 457"/>
                <a:gd name="T37" fmla="*/ 134 h 354"/>
                <a:gd name="T38" fmla="*/ 107 w 457"/>
                <a:gd name="T39" fmla="*/ 127 h 354"/>
                <a:gd name="T40" fmla="*/ 147 w 457"/>
                <a:gd name="T41" fmla="*/ 35 h 354"/>
                <a:gd name="T42" fmla="*/ 218 w 457"/>
                <a:gd name="T43" fmla="*/ 35 h 354"/>
                <a:gd name="T44" fmla="*/ 171 w 457"/>
                <a:gd name="T45" fmla="*/ 168 h 354"/>
                <a:gd name="T46" fmla="*/ 159 w 457"/>
                <a:gd name="T47" fmla="*/ 241 h 354"/>
                <a:gd name="T48" fmla="*/ 138 w 457"/>
                <a:gd name="T49" fmla="*/ 243 h 354"/>
                <a:gd name="T50" fmla="*/ 128 w 457"/>
                <a:gd name="T51" fmla="*/ 265 h 354"/>
                <a:gd name="T52" fmla="*/ 123 w 457"/>
                <a:gd name="T53" fmla="*/ 274 h 354"/>
                <a:gd name="T54" fmla="*/ 114 w 457"/>
                <a:gd name="T55" fmla="*/ 269 h 354"/>
                <a:gd name="T56" fmla="*/ 62 w 457"/>
                <a:gd name="T57" fmla="*/ 248 h 354"/>
                <a:gd name="T58" fmla="*/ 52 w 457"/>
                <a:gd name="T59" fmla="*/ 248 h 354"/>
                <a:gd name="T60" fmla="*/ 57 w 457"/>
                <a:gd name="T61" fmla="*/ 295 h 354"/>
                <a:gd name="T62" fmla="*/ 199 w 457"/>
                <a:gd name="T63" fmla="*/ 286 h 354"/>
                <a:gd name="T64" fmla="*/ 213 w 457"/>
                <a:gd name="T65" fmla="*/ 198 h 354"/>
                <a:gd name="T66" fmla="*/ 218 w 457"/>
                <a:gd name="T67" fmla="*/ 201 h 354"/>
                <a:gd name="T68" fmla="*/ 272 w 457"/>
                <a:gd name="T69" fmla="*/ 243 h 354"/>
                <a:gd name="T70" fmla="*/ 280 w 457"/>
                <a:gd name="T71" fmla="*/ 354 h 354"/>
                <a:gd name="T72" fmla="*/ 327 w 457"/>
                <a:gd name="T73" fmla="*/ 352 h 354"/>
                <a:gd name="T74" fmla="*/ 320 w 457"/>
                <a:gd name="T75" fmla="*/ 217 h 354"/>
                <a:gd name="T76" fmla="*/ 251 w 457"/>
                <a:gd name="T77" fmla="*/ 168 h 354"/>
                <a:gd name="T78" fmla="*/ 301 w 457"/>
                <a:gd name="T79" fmla="*/ 66 h 354"/>
                <a:gd name="T80" fmla="*/ 367 w 457"/>
                <a:gd name="T81" fmla="*/ 118 h 354"/>
                <a:gd name="T82" fmla="*/ 457 w 457"/>
                <a:gd name="T83" fmla="*/ 42 h 354"/>
                <a:gd name="T84" fmla="*/ 433 w 457"/>
                <a:gd name="T85" fmla="*/ 14 h 354"/>
                <a:gd name="T86" fmla="*/ 367 w 457"/>
                <a:gd name="T87" fmla="*/ 7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7" h="354">
                  <a:moveTo>
                    <a:pt x="367" y="73"/>
                  </a:moveTo>
                  <a:lnTo>
                    <a:pt x="315" y="33"/>
                  </a:lnTo>
                  <a:lnTo>
                    <a:pt x="230" y="0"/>
                  </a:lnTo>
                  <a:lnTo>
                    <a:pt x="126" y="0"/>
                  </a:lnTo>
                  <a:lnTo>
                    <a:pt x="74" y="113"/>
                  </a:lnTo>
                  <a:lnTo>
                    <a:pt x="62" y="108"/>
                  </a:lnTo>
                  <a:lnTo>
                    <a:pt x="55" y="120"/>
                  </a:lnTo>
                  <a:lnTo>
                    <a:pt x="55" y="125"/>
                  </a:lnTo>
                  <a:lnTo>
                    <a:pt x="52" y="130"/>
                  </a:lnTo>
                  <a:lnTo>
                    <a:pt x="36" y="125"/>
                  </a:lnTo>
                  <a:lnTo>
                    <a:pt x="0" y="210"/>
                  </a:lnTo>
                  <a:lnTo>
                    <a:pt x="83" y="246"/>
                  </a:lnTo>
                  <a:lnTo>
                    <a:pt x="90" y="250"/>
                  </a:lnTo>
                  <a:lnTo>
                    <a:pt x="93" y="246"/>
                  </a:lnTo>
                  <a:lnTo>
                    <a:pt x="128" y="163"/>
                  </a:lnTo>
                  <a:lnTo>
                    <a:pt x="112" y="156"/>
                  </a:lnTo>
                  <a:lnTo>
                    <a:pt x="114" y="151"/>
                  </a:lnTo>
                  <a:lnTo>
                    <a:pt x="116" y="146"/>
                  </a:lnTo>
                  <a:lnTo>
                    <a:pt x="121" y="134"/>
                  </a:lnTo>
                  <a:lnTo>
                    <a:pt x="107" y="127"/>
                  </a:lnTo>
                  <a:lnTo>
                    <a:pt x="147" y="35"/>
                  </a:lnTo>
                  <a:lnTo>
                    <a:pt x="218" y="35"/>
                  </a:lnTo>
                  <a:lnTo>
                    <a:pt x="171" y="168"/>
                  </a:lnTo>
                  <a:lnTo>
                    <a:pt x="159" y="241"/>
                  </a:lnTo>
                  <a:lnTo>
                    <a:pt x="138" y="243"/>
                  </a:lnTo>
                  <a:lnTo>
                    <a:pt x="128" y="265"/>
                  </a:lnTo>
                  <a:lnTo>
                    <a:pt x="123" y="274"/>
                  </a:lnTo>
                  <a:lnTo>
                    <a:pt x="114" y="269"/>
                  </a:lnTo>
                  <a:lnTo>
                    <a:pt x="62" y="248"/>
                  </a:lnTo>
                  <a:lnTo>
                    <a:pt x="52" y="248"/>
                  </a:lnTo>
                  <a:lnTo>
                    <a:pt x="57" y="295"/>
                  </a:lnTo>
                  <a:lnTo>
                    <a:pt x="199" y="286"/>
                  </a:lnTo>
                  <a:lnTo>
                    <a:pt x="213" y="198"/>
                  </a:lnTo>
                  <a:lnTo>
                    <a:pt x="218" y="201"/>
                  </a:lnTo>
                  <a:lnTo>
                    <a:pt x="272" y="243"/>
                  </a:lnTo>
                  <a:lnTo>
                    <a:pt x="280" y="354"/>
                  </a:lnTo>
                  <a:lnTo>
                    <a:pt x="327" y="352"/>
                  </a:lnTo>
                  <a:lnTo>
                    <a:pt x="320" y="217"/>
                  </a:lnTo>
                  <a:lnTo>
                    <a:pt x="251" y="168"/>
                  </a:lnTo>
                  <a:lnTo>
                    <a:pt x="301" y="66"/>
                  </a:lnTo>
                  <a:lnTo>
                    <a:pt x="367" y="118"/>
                  </a:lnTo>
                  <a:lnTo>
                    <a:pt x="457" y="42"/>
                  </a:lnTo>
                  <a:lnTo>
                    <a:pt x="433" y="14"/>
                  </a:lnTo>
                  <a:lnTo>
                    <a:pt x="36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63"/>
            <p:cNvSpPr>
              <a:spLocks/>
            </p:cNvSpPr>
            <p:nvPr/>
          </p:nvSpPr>
          <p:spPr bwMode="auto">
            <a:xfrm>
              <a:off x="-4911725" y="1493837"/>
              <a:ext cx="82550" cy="146050"/>
            </a:xfrm>
            <a:custGeom>
              <a:avLst/>
              <a:gdLst>
                <a:gd name="T0" fmla="*/ 0 w 52"/>
                <a:gd name="T1" fmla="*/ 88 h 92"/>
                <a:gd name="T2" fmla="*/ 38 w 52"/>
                <a:gd name="T3" fmla="*/ 0 h 92"/>
                <a:gd name="T4" fmla="*/ 52 w 52"/>
                <a:gd name="T5" fmla="*/ 7 h 92"/>
                <a:gd name="T6" fmla="*/ 16 w 52"/>
                <a:gd name="T7" fmla="*/ 92 h 92"/>
                <a:gd name="T8" fmla="*/ 0 w 52"/>
                <a:gd name="T9" fmla="*/ 88 h 92"/>
              </a:gdLst>
              <a:ahLst/>
              <a:cxnLst>
                <a:cxn ang="0">
                  <a:pos x="T0" y="T1"/>
                </a:cxn>
                <a:cxn ang="0">
                  <a:pos x="T2" y="T3"/>
                </a:cxn>
                <a:cxn ang="0">
                  <a:pos x="T4" y="T5"/>
                </a:cxn>
                <a:cxn ang="0">
                  <a:pos x="T6" y="T7"/>
                </a:cxn>
                <a:cxn ang="0">
                  <a:pos x="T8" y="T9"/>
                </a:cxn>
              </a:cxnLst>
              <a:rect l="0" t="0" r="r" b="b"/>
              <a:pathLst>
                <a:path w="52" h="92">
                  <a:moveTo>
                    <a:pt x="0" y="88"/>
                  </a:moveTo>
                  <a:lnTo>
                    <a:pt x="38" y="0"/>
                  </a:lnTo>
                  <a:lnTo>
                    <a:pt x="52" y="7"/>
                  </a:lnTo>
                  <a:lnTo>
                    <a:pt x="16" y="92"/>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64"/>
            <p:cNvSpPr>
              <a:spLocks/>
            </p:cNvSpPr>
            <p:nvPr/>
          </p:nvSpPr>
          <p:spPr bwMode="auto">
            <a:xfrm>
              <a:off x="-4705350" y="1581150"/>
              <a:ext cx="82550" cy="146050"/>
            </a:xfrm>
            <a:custGeom>
              <a:avLst/>
              <a:gdLst>
                <a:gd name="T0" fmla="*/ 24 w 52"/>
                <a:gd name="T1" fmla="*/ 75 h 92"/>
                <a:gd name="T2" fmla="*/ 52 w 52"/>
                <a:gd name="T3" fmla="*/ 7 h 92"/>
                <a:gd name="T4" fmla="*/ 38 w 52"/>
                <a:gd name="T5" fmla="*/ 0 h 92"/>
                <a:gd name="T6" fmla="*/ 5 w 52"/>
                <a:gd name="T7" fmla="*/ 78 h 92"/>
                <a:gd name="T8" fmla="*/ 0 w 52"/>
                <a:gd name="T9" fmla="*/ 87 h 92"/>
                <a:gd name="T10" fmla="*/ 17 w 52"/>
                <a:gd name="T11" fmla="*/ 92 h 92"/>
                <a:gd name="T12" fmla="*/ 24 w 52"/>
                <a:gd name="T13" fmla="*/ 75 h 92"/>
              </a:gdLst>
              <a:ahLst/>
              <a:cxnLst>
                <a:cxn ang="0">
                  <a:pos x="T0" y="T1"/>
                </a:cxn>
                <a:cxn ang="0">
                  <a:pos x="T2" y="T3"/>
                </a:cxn>
                <a:cxn ang="0">
                  <a:pos x="T4" y="T5"/>
                </a:cxn>
                <a:cxn ang="0">
                  <a:pos x="T6" y="T7"/>
                </a:cxn>
                <a:cxn ang="0">
                  <a:pos x="T8" y="T9"/>
                </a:cxn>
                <a:cxn ang="0">
                  <a:pos x="T10" y="T11"/>
                </a:cxn>
                <a:cxn ang="0">
                  <a:pos x="T12" y="T13"/>
                </a:cxn>
              </a:cxnLst>
              <a:rect l="0" t="0" r="r" b="b"/>
              <a:pathLst>
                <a:path w="52" h="92">
                  <a:moveTo>
                    <a:pt x="24" y="75"/>
                  </a:moveTo>
                  <a:lnTo>
                    <a:pt x="52" y="7"/>
                  </a:lnTo>
                  <a:lnTo>
                    <a:pt x="38" y="0"/>
                  </a:lnTo>
                  <a:lnTo>
                    <a:pt x="5" y="78"/>
                  </a:lnTo>
                  <a:lnTo>
                    <a:pt x="0" y="87"/>
                  </a:lnTo>
                  <a:lnTo>
                    <a:pt x="17" y="92"/>
                  </a:lnTo>
                  <a:lnTo>
                    <a:pt x="24"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65"/>
            <p:cNvSpPr>
              <a:spLocks noEditPoints="1"/>
            </p:cNvSpPr>
            <p:nvPr/>
          </p:nvSpPr>
          <p:spPr bwMode="auto">
            <a:xfrm>
              <a:off x="-5821363" y="4024312"/>
              <a:ext cx="368300" cy="585788"/>
            </a:xfrm>
            <a:custGeom>
              <a:avLst/>
              <a:gdLst>
                <a:gd name="T0" fmla="*/ 232 w 232"/>
                <a:gd name="T1" fmla="*/ 369 h 369"/>
                <a:gd name="T2" fmla="*/ 206 w 232"/>
                <a:gd name="T3" fmla="*/ 7 h 369"/>
                <a:gd name="T4" fmla="*/ 185 w 232"/>
                <a:gd name="T5" fmla="*/ 0 h 369"/>
                <a:gd name="T6" fmla="*/ 206 w 232"/>
                <a:gd name="T7" fmla="*/ 29 h 369"/>
                <a:gd name="T8" fmla="*/ 206 w 232"/>
                <a:gd name="T9" fmla="*/ 239 h 369"/>
                <a:gd name="T10" fmla="*/ 185 w 232"/>
                <a:gd name="T11" fmla="*/ 265 h 369"/>
                <a:gd name="T12" fmla="*/ 206 w 232"/>
                <a:gd name="T13" fmla="*/ 296 h 369"/>
                <a:gd name="T14" fmla="*/ 185 w 232"/>
                <a:gd name="T15" fmla="*/ 296 h 369"/>
                <a:gd name="T16" fmla="*/ 206 w 232"/>
                <a:gd name="T17" fmla="*/ 317 h 369"/>
                <a:gd name="T18" fmla="*/ 206 w 232"/>
                <a:gd name="T19" fmla="*/ 346 h 369"/>
                <a:gd name="T20" fmla="*/ 185 w 232"/>
                <a:gd name="T21" fmla="*/ 369 h 369"/>
                <a:gd name="T22" fmla="*/ 161 w 232"/>
                <a:gd name="T23" fmla="*/ 7 h 369"/>
                <a:gd name="T24" fmla="*/ 116 w 232"/>
                <a:gd name="T25" fmla="*/ 29 h 369"/>
                <a:gd name="T26" fmla="*/ 185 w 232"/>
                <a:gd name="T27" fmla="*/ 0 h 369"/>
                <a:gd name="T28" fmla="*/ 161 w 232"/>
                <a:gd name="T29" fmla="*/ 0 h 369"/>
                <a:gd name="T30" fmla="*/ 185 w 232"/>
                <a:gd name="T31" fmla="*/ 369 h 369"/>
                <a:gd name="T32" fmla="*/ 161 w 232"/>
                <a:gd name="T33" fmla="*/ 346 h 369"/>
                <a:gd name="T34" fmla="*/ 185 w 232"/>
                <a:gd name="T35" fmla="*/ 317 h 369"/>
                <a:gd name="T36" fmla="*/ 161 w 232"/>
                <a:gd name="T37" fmla="*/ 296 h 369"/>
                <a:gd name="T38" fmla="*/ 185 w 232"/>
                <a:gd name="T39" fmla="*/ 265 h 369"/>
                <a:gd name="T40" fmla="*/ 116 w 232"/>
                <a:gd name="T41" fmla="*/ 239 h 369"/>
                <a:gd name="T42" fmla="*/ 138 w 232"/>
                <a:gd name="T43" fmla="*/ 265 h 369"/>
                <a:gd name="T44" fmla="*/ 138 w 232"/>
                <a:gd name="T45" fmla="*/ 296 h 369"/>
                <a:gd name="T46" fmla="*/ 116 w 232"/>
                <a:gd name="T47" fmla="*/ 317 h 369"/>
                <a:gd name="T48" fmla="*/ 138 w 232"/>
                <a:gd name="T49" fmla="*/ 346 h 369"/>
                <a:gd name="T50" fmla="*/ 116 w 232"/>
                <a:gd name="T51" fmla="*/ 346 h 369"/>
                <a:gd name="T52" fmla="*/ 116 w 232"/>
                <a:gd name="T53" fmla="*/ 7 h 369"/>
                <a:gd name="T54" fmla="*/ 48 w 232"/>
                <a:gd name="T55" fmla="*/ 29 h 369"/>
                <a:gd name="T56" fmla="*/ 116 w 232"/>
                <a:gd name="T57" fmla="*/ 7 h 369"/>
                <a:gd name="T58" fmla="*/ 48 w 232"/>
                <a:gd name="T59" fmla="*/ 369 h 369"/>
                <a:gd name="T60" fmla="*/ 116 w 232"/>
                <a:gd name="T61" fmla="*/ 346 h 369"/>
                <a:gd name="T62" fmla="*/ 93 w 232"/>
                <a:gd name="T63" fmla="*/ 317 h 369"/>
                <a:gd name="T64" fmla="*/ 116 w 232"/>
                <a:gd name="T65" fmla="*/ 296 h 369"/>
                <a:gd name="T66" fmla="*/ 93 w 232"/>
                <a:gd name="T67" fmla="*/ 265 h 369"/>
                <a:gd name="T68" fmla="*/ 116 w 232"/>
                <a:gd name="T69" fmla="*/ 239 h 369"/>
                <a:gd name="T70" fmla="*/ 48 w 232"/>
                <a:gd name="T71" fmla="*/ 265 h 369"/>
                <a:gd name="T72" fmla="*/ 69 w 232"/>
                <a:gd name="T73" fmla="*/ 296 h 369"/>
                <a:gd name="T74" fmla="*/ 48 w 232"/>
                <a:gd name="T75" fmla="*/ 296 h 369"/>
                <a:gd name="T76" fmla="*/ 69 w 232"/>
                <a:gd name="T77" fmla="*/ 317 h 369"/>
                <a:gd name="T78" fmla="*/ 69 w 232"/>
                <a:gd name="T79" fmla="*/ 346 h 369"/>
                <a:gd name="T80" fmla="*/ 48 w 232"/>
                <a:gd name="T81" fmla="*/ 369 h 369"/>
                <a:gd name="T82" fmla="*/ 0 w 232"/>
                <a:gd name="T83" fmla="*/ 7 h 369"/>
                <a:gd name="T84" fmla="*/ 48 w 232"/>
                <a:gd name="T85" fmla="*/ 369 h 369"/>
                <a:gd name="T86" fmla="*/ 26 w 232"/>
                <a:gd name="T87" fmla="*/ 346 h 369"/>
                <a:gd name="T88" fmla="*/ 48 w 232"/>
                <a:gd name="T89" fmla="*/ 317 h 369"/>
                <a:gd name="T90" fmla="*/ 26 w 232"/>
                <a:gd name="T91" fmla="*/ 296 h 369"/>
                <a:gd name="T92" fmla="*/ 48 w 232"/>
                <a:gd name="T93" fmla="*/ 265 h 369"/>
                <a:gd name="T94" fmla="*/ 26 w 232"/>
                <a:gd name="T95" fmla="*/ 239 h 369"/>
                <a:gd name="T96" fmla="*/ 48 w 232"/>
                <a:gd name="T97" fmla="*/ 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369">
                  <a:moveTo>
                    <a:pt x="185" y="369"/>
                  </a:moveTo>
                  <a:lnTo>
                    <a:pt x="232" y="369"/>
                  </a:lnTo>
                  <a:lnTo>
                    <a:pt x="232" y="7"/>
                  </a:lnTo>
                  <a:lnTo>
                    <a:pt x="206" y="7"/>
                  </a:lnTo>
                  <a:lnTo>
                    <a:pt x="206" y="0"/>
                  </a:lnTo>
                  <a:lnTo>
                    <a:pt x="185" y="0"/>
                  </a:lnTo>
                  <a:lnTo>
                    <a:pt x="185" y="29"/>
                  </a:lnTo>
                  <a:lnTo>
                    <a:pt x="206" y="29"/>
                  </a:lnTo>
                  <a:lnTo>
                    <a:pt x="206" y="239"/>
                  </a:lnTo>
                  <a:lnTo>
                    <a:pt x="206" y="239"/>
                  </a:lnTo>
                  <a:lnTo>
                    <a:pt x="185" y="239"/>
                  </a:lnTo>
                  <a:lnTo>
                    <a:pt x="185" y="265"/>
                  </a:lnTo>
                  <a:lnTo>
                    <a:pt x="206" y="265"/>
                  </a:lnTo>
                  <a:lnTo>
                    <a:pt x="206" y="296"/>
                  </a:lnTo>
                  <a:lnTo>
                    <a:pt x="206" y="296"/>
                  </a:lnTo>
                  <a:lnTo>
                    <a:pt x="185" y="296"/>
                  </a:lnTo>
                  <a:lnTo>
                    <a:pt x="185" y="317"/>
                  </a:lnTo>
                  <a:lnTo>
                    <a:pt x="206" y="317"/>
                  </a:lnTo>
                  <a:lnTo>
                    <a:pt x="206" y="346"/>
                  </a:lnTo>
                  <a:lnTo>
                    <a:pt x="206" y="346"/>
                  </a:lnTo>
                  <a:lnTo>
                    <a:pt x="185" y="346"/>
                  </a:lnTo>
                  <a:lnTo>
                    <a:pt x="185" y="369"/>
                  </a:lnTo>
                  <a:close/>
                  <a:moveTo>
                    <a:pt x="161" y="0"/>
                  </a:moveTo>
                  <a:lnTo>
                    <a:pt x="161" y="7"/>
                  </a:lnTo>
                  <a:lnTo>
                    <a:pt x="116" y="7"/>
                  </a:lnTo>
                  <a:lnTo>
                    <a:pt x="116" y="29"/>
                  </a:lnTo>
                  <a:lnTo>
                    <a:pt x="185" y="29"/>
                  </a:lnTo>
                  <a:lnTo>
                    <a:pt x="185" y="0"/>
                  </a:lnTo>
                  <a:lnTo>
                    <a:pt x="161" y="0"/>
                  </a:lnTo>
                  <a:lnTo>
                    <a:pt x="161" y="0"/>
                  </a:lnTo>
                  <a:close/>
                  <a:moveTo>
                    <a:pt x="116" y="369"/>
                  </a:moveTo>
                  <a:lnTo>
                    <a:pt x="185" y="369"/>
                  </a:lnTo>
                  <a:lnTo>
                    <a:pt x="185" y="346"/>
                  </a:lnTo>
                  <a:lnTo>
                    <a:pt x="161" y="346"/>
                  </a:lnTo>
                  <a:lnTo>
                    <a:pt x="161" y="317"/>
                  </a:lnTo>
                  <a:lnTo>
                    <a:pt x="185" y="317"/>
                  </a:lnTo>
                  <a:lnTo>
                    <a:pt x="185" y="296"/>
                  </a:lnTo>
                  <a:lnTo>
                    <a:pt x="161" y="296"/>
                  </a:lnTo>
                  <a:lnTo>
                    <a:pt x="161" y="265"/>
                  </a:lnTo>
                  <a:lnTo>
                    <a:pt x="185" y="265"/>
                  </a:lnTo>
                  <a:lnTo>
                    <a:pt x="185" y="239"/>
                  </a:lnTo>
                  <a:lnTo>
                    <a:pt x="116" y="239"/>
                  </a:lnTo>
                  <a:lnTo>
                    <a:pt x="116" y="265"/>
                  </a:lnTo>
                  <a:lnTo>
                    <a:pt x="138" y="265"/>
                  </a:lnTo>
                  <a:lnTo>
                    <a:pt x="138" y="296"/>
                  </a:lnTo>
                  <a:lnTo>
                    <a:pt x="138" y="296"/>
                  </a:lnTo>
                  <a:lnTo>
                    <a:pt x="116" y="296"/>
                  </a:lnTo>
                  <a:lnTo>
                    <a:pt x="116" y="317"/>
                  </a:lnTo>
                  <a:lnTo>
                    <a:pt x="138" y="317"/>
                  </a:lnTo>
                  <a:lnTo>
                    <a:pt x="138" y="346"/>
                  </a:lnTo>
                  <a:lnTo>
                    <a:pt x="138" y="346"/>
                  </a:lnTo>
                  <a:lnTo>
                    <a:pt x="116" y="346"/>
                  </a:lnTo>
                  <a:lnTo>
                    <a:pt x="116" y="369"/>
                  </a:lnTo>
                  <a:close/>
                  <a:moveTo>
                    <a:pt x="116" y="7"/>
                  </a:moveTo>
                  <a:lnTo>
                    <a:pt x="48" y="7"/>
                  </a:lnTo>
                  <a:lnTo>
                    <a:pt x="48" y="29"/>
                  </a:lnTo>
                  <a:lnTo>
                    <a:pt x="116" y="29"/>
                  </a:lnTo>
                  <a:lnTo>
                    <a:pt x="116" y="7"/>
                  </a:lnTo>
                  <a:lnTo>
                    <a:pt x="116" y="7"/>
                  </a:lnTo>
                  <a:close/>
                  <a:moveTo>
                    <a:pt x="48" y="369"/>
                  </a:moveTo>
                  <a:lnTo>
                    <a:pt x="116" y="369"/>
                  </a:lnTo>
                  <a:lnTo>
                    <a:pt x="116" y="346"/>
                  </a:lnTo>
                  <a:lnTo>
                    <a:pt x="93" y="346"/>
                  </a:lnTo>
                  <a:lnTo>
                    <a:pt x="93" y="317"/>
                  </a:lnTo>
                  <a:lnTo>
                    <a:pt x="116" y="317"/>
                  </a:lnTo>
                  <a:lnTo>
                    <a:pt x="116" y="296"/>
                  </a:lnTo>
                  <a:lnTo>
                    <a:pt x="93" y="296"/>
                  </a:lnTo>
                  <a:lnTo>
                    <a:pt x="93" y="265"/>
                  </a:lnTo>
                  <a:lnTo>
                    <a:pt x="116" y="265"/>
                  </a:lnTo>
                  <a:lnTo>
                    <a:pt x="116" y="239"/>
                  </a:lnTo>
                  <a:lnTo>
                    <a:pt x="48" y="239"/>
                  </a:lnTo>
                  <a:lnTo>
                    <a:pt x="48" y="265"/>
                  </a:lnTo>
                  <a:lnTo>
                    <a:pt x="69" y="265"/>
                  </a:lnTo>
                  <a:lnTo>
                    <a:pt x="69" y="296"/>
                  </a:lnTo>
                  <a:lnTo>
                    <a:pt x="69" y="296"/>
                  </a:lnTo>
                  <a:lnTo>
                    <a:pt x="48" y="296"/>
                  </a:lnTo>
                  <a:lnTo>
                    <a:pt x="48" y="317"/>
                  </a:lnTo>
                  <a:lnTo>
                    <a:pt x="69" y="317"/>
                  </a:lnTo>
                  <a:lnTo>
                    <a:pt x="69" y="346"/>
                  </a:lnTo>
                  <a:lnTo>
                    <a:pt x="69" y="346"/>
                  </a:lnTo>
                  <a:lnTo>
                    <a:pt x="48" y="346"/>
                  </a:lnTo>
                  <a:lnTo>
                    <a:pt x="48" y="369"/>
                  </a:lnTo>
                  <a:close/>
                  <a:moveTo>
                    <a:pt x="48" y="7"/>
                  </a:moveTo>
                  <a:lnTo>
                    <a:pt x="0" y="7"/>
                  </a:lnTo>
                  <a:lnTo>
                    <a:pt x="0" y="369"/>
                  </a:lnTo>
                  <a:lnTo>
                    <a:pt x="48" y="369"/>
                  </a:lnTo>
                  <a:lnTo>
                    <a:pt x="48" y="346"/>
                  </a:lnTo>
                  <a:lnTo>
                    <a:pt x="26" y="346"/>
                  </a:lnTo>
                  <a:lnTo>
                    <a:pt x="26" y="317"/>
                  </a:lnTo>
                  <a:lnTo>
                    <a:pt x="48" y="317"/>
                  </a:lnTo>
                  <a:lnTo>
                    <a:pt x="48" y="296"/>
                  </a:lnTo>
                  <a:lnTo>
                    <a:pt x="26" y="296"/>
                  </a:lnTo>
                  <a:lnTo>
                    <a:pt x="26" y="265"/>
                  </a:lnTo>
                  <a:lnTo>
                    <a:pt x="48" y="265"/>
                  </a:lnTo>
                  <a:lnTo>
                    <a:pt x="48" y="239"/>
                  </a:lnTo>
                  <a:lnTo>
                    <a:pt x="26" y="239"/>
                  </a:lnTo>
                  <a:lnTo>
                    <a:pt x="26" y="29"/>
                  </a:lnTo>
                  <a:lnTo>
                    <a:pt x="48" y="29"/>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66"/>
            <p:cNvSpPr>
              <a:spLocks/>
            </p:cNvSpPr>
            <p:nvPr/>
          </p:nvSpPr>
          <p:spPr bwMode="auto">
            <a:xfrm>
              <a:off x="-2863850" y="-300038"/>
              <a:ext cx="254000" cy="112713"/>
            </a:xfrm>
            <a:custGeom>
              <a:avLst/>
              <a:gdLst>
                <a:gd name="T0" fmla="*/ 0 w 160"/>
                <a:gd name="T1" fmla="*/ 40 h 71"/>
                <a:gd name="T2" fmla="*/ 61 w 160"/>
                <a:gd name="T3" fmla="*/ 71 h 71"/>
                <a:gd name="T4" fmla="*/ 160 w 160"/>
                <a:gd name="T5" fmla="*/ 71 h 71"/>
                <a:gd name="T6" fmla="*/ 18 w 160"/>
                <a:gd name="T7" fmla="*/ 0 h 71"/>
                <a:gd name="T8" fmla="*/ 0 w 160"/>
                <a:gd name="T9" fmla="*/ 40 h 71"/>
              </a:gdLst>
              <a:ahLst/>
              <a:cxnLst>
                <a:cxn ang="0">
                  <a:pos x="T0" y="T1"/>
                </a:cxn>
                <a:cxn ang="0">
                  <a:pos x="T2" y="T3"/>
                </a:cxn>
                <a:cxn ang="0">
                  <a:pos x="T4" y="T5"/>
                </a:cxn>
                <a:cxn ang="0">
                  <a:pos x="T6" y="T7"/>
                </a:cxn>
                <a:cxn ang="0">
                  <a:pos x="T8" y="T9"/>
                </a:cxn>
              </a:cxnLst>
              <a:rect l="0" t="0" r="r" b="b"/>
              <a:pathLst>
                <a:path w="160" h="71">
                  <a:moveTo>
                    <a:pt x="0" y="40"/>
                  </a:moveTo>
                  <a:lnTo>
                    <a:pt x="61" y="71"/>
                  </a:lnTo>
                  <a:lnTo>
                    <a:pt x="160" y="71"/>
                  </a:lnTo>
                  <a:lnTo>
                    <a:pt x="18"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67"/>
            <p:cNvSpPr>
              <a:spLocks noEditPoints="1"/>
            </p:cNvSpPr>
            <p:nvPr/>
          </p:nvSpPr>
          <p:spPr bwMode="auto">
            <a:xfrm>
              <a:off x="-2863850" y="-169863"/>
              <a:ext cx="615950" cy="307975"/>
            </a:xfrm>
            <a:custGeom>
              <a:avLst/>
              <a:gdLst>
                <a:gd name="T0" fmla="*/ 156 w 388"/>
                <a:gd name="T1" fmla="*/ 194 h 194"/>
                <a:gd name="T2" fmla="*/ 312 w 388"/>
                <a:gd name="T3" fmla="*/ 194 h 194"/>
                <a:gd name="T4" fmla="*/ 312 w 388"/>
                <a:gd name="T5" fmla="*/ 156 h 194"/>
                <a:gd name="T6" fmla="*/ 388 w 388"/>
                <a:gd name="T7" fmla="*/ 156 h 194"/>
                <a:gd name="T8" fmla="*/ 388 w 388"/>
                <a:gd name="T9" fmla="*/ 38 h 194"/>
                <a:gd name="T10" fmla="*/ 312 w 388"/>
                <a:gd name="T11" fmla="*/ 38 h 194"/>
                <a:gd name="T12" fmla="*/ 312 w 388"/>
                <a:gd name="T13" fmla="*/ 0 h 194"/>
                <a:gd name="T14" fmla="*/ 182 w 388"/>
                <a:gd name="T15" fmla="*/ 0 h 194"/>
                <a:gd name="T16" fmla="*/ 156 w 388"/>
                <a:gd name="T17" fmla="*/ 0 h 194"/>
                <a:gd name="T18" fmla="*/ 156 w 388"/>
                <a:gd name="T19" fmla="*/ 76 h 194"/>
                <a:gd name="T20" fmla="*/ 234 w 388"/>
                <a:gd name="T21" fmla="*/ 76 h 194"/>
                <a:gd name="T22" fmla="*/ 234 w 388"/>
                <a:gd name="T23" fmla="*/ 119 h 194"/>
                <a:gd name="T24" fmla="*/ 156 w 388"/>
                <a:gd name="T25" fmla="*/ 119 h 194"/>
                <a:gd name="T26" fmla="*/ 156 w 388"/>
                <a:gd name="T27" fmla="*/ 194 h 194"/>
                <a:gd name="T28" fmla="*/ 0 w 388"/>
                <a:gd name="T29" fmla="*/ 194 h 194"/>
                <a:gd name="T30" fmla="*/ 156 w 388"/>
                <a:gd name="T31" fmla="*/ 194 h 194"/>
                <a:gd name="T32" fmla="*/ 156 w 388"/>
                <a:gd name="T33" fmla="*/ 119 h 194"/>
                <a:gd name="T34" fmla="*/ 78 w 388"/>
                <a:gd name="T35" fmla="*/ 119 h 194"/>
                <a:gd name="T36" fmla="*/ 78 w 388"/>
                <a:gd name="T37" fmla="*/ 76 h 194"/>
                <a:gd name="T38" fmla="*/ 78 w 388"/>
                <a:gd name="T39" fmla="*/ 76 h 194"/>
                <a:gd name="T40" fmla="*/ 156 w 388"/>
                <a:gd name="T41" fmla="*/ 76 h 194"/>
                <a:gd name="T42" fmla="*/ 156 w 388"/>
                <a:gd name="T43" fmla="*/ 0 h 194"/>
                <a:gd name="T44" fmla="*/ 82 w 388"/>
                <a:gd name="T45" fmla="*/ 0 h 194"/>
                <a:gd name="T46" fmla="*/ 0 w 388"/>
                <a:gd name="T47" fmla="*/ 0 h 194"/>
                <a:gd name="T48" fmla="*/ 0 w 388"/>
                <a:gd name="T4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194">
                  <a:moveTo>
                    <a:pt x="156" y="194"/>
                  </a:moveTo>
                  <a:lnTo>
                    <a:pt x="312" y="194"/>
                  </a:lnTo>
                  <a:lnTo>
                    <a:pt x="312" y="156"/>
                  </a:lnTo>
                  <a:lnTo>
                    <a:pt x="388" y="156"/>
                  </a:lnTo>
                  <a:lnTo>
                    <a:pt x="388" y="38"/>
                  </a:lnTo>
                  <a:lnTo>
                    <a:pt x="312" y="38"/>
                  </a:lnTo>
                  <a:lnTo>
                    <a:pt x="312" y="0"/>
                  </a:lnTo>
                  <a:lnTo>
                    <a:pt x="182" y="0"/>
                  </a:lnTo>
                  <a:lnTo>
                    <a:pt x="156" y="0"/>
                  </a:lnTo>
                  <a:lnTo>
                    <a:pt x="156" y="76"/>
                  </a:lnTo>
                  <a:lnTo>
                    <a:pt x="234" y="76"/>
                  </a:lnTo>
                  <a:lnTo>
                    <a:pt x="234" y="119"/>
                  </a:lnTo>
                  <a:lnTo>
                    <a:pt x="156" y="119"/>
                  </a:lnTo>
                  <a:lnTo>
                    <a:pt x="156" y="194"/>
                  </a:lnTo>
                  <a:close/>
                  <a:moveTo>
                    <a:pt x="0" y="194"/>
                  </a:moveTo>
                  <a:lnTo>
                    <a:pt x="156" y="194"/>
                  </a:lnTo>
                  <a:lnTo>
                    <a:pt x="156" y="119"/>
                  </a:lnTo>
                  <a:lnTo>
                    <a:pt x="78" y="119"/>
                  </a:lnTo>
                  <a:lnTo>
                    <a:pt x="78" y="76"/>
                  </a:lnTo>
                  <a:lnTo>
                    <a:pt x="78" y="76"/>
                  </a:lnTo>
                  <a:lnTo>
                    <a:pt x="156" y="76"/>
                  </a:lnTo>
                  <a:lnTo>
                    <a:pt x="156" y="0"/>
                  </a:lnTo>
                  <a:lnTo>
                    <a:pt x="82" y="0"/>
                  </a:lnTo>
                  <a:lnTo>
                    <a:pt x="0" y="0"/>
                  </a:lnTo>
                  <a:lnTo>
                    <a:pt x="0"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68"/>
            <p:cNvSpPr>
              <a:spLocks noEditPoints="1"/>
            </p:cNvSpPr>
            <p:nvPr/>
          </p:nvSpPr>
          <p:spPr bwMode="auto">
            <a:xfrm>
              <a:off x="-5205413" y="8448675"/>
              <a:ext cx="444500" cy="349250"/>
            </a:xfrm>
            <a:custGeom>
              <a:avLst/>
              <a:gdLst>
                <a:gd name="T0" fmla="*/ 93 w 118"/>
                <a:gd name="T1" fmla="*/ 93 h 93"/>
                <a:gd name="T2" fmla="*/ 93 w 118"/>
                <a:gd name="T3" fmla="*/ 61 h 93"/>
                <a:gd name="T4" fmla="*/ 109 w 118"/>
                <a:gd name="T5" fmla="*/ 47 h 93"/>
                <a:gd name="T6" fmla="*/ 118 w 118"/>
                <a:gd name="T7" fmla="*/ 47 h 93"/>
                <a:gd name="T8" fmla="*/ 118 w 118"/>
                <a:gd name="T9" fmla="*/ 12 h 93"/>
                <a:gd name="T10" fmla="*/ 105 w 118"/>
                <a:gd name="T11" fmla="*/ 0 h 93"/>
                <a:gd name="T12" fmla="*/ 76 w 118"/>
                <a:gd name="T13" fmla="*/ 0 h 93"/>
                <a:gd name="T14" fmla="*/ 76 w 118"/>
                <a:gd name="T15" fmla="*/ 15 h 93"/>
                <a:gd name="T16" fmla="*/ 87 w 118"/>
                <a:gd name="T17" fmla="*/ 25 h 93"/>
                <a:gd name="T18" fmla="*/ 76 w 118"/>
                <a:gd name="T19" fmla="*/ 36 h 93"/>
                <a:gd name="T20" fmla="*/ 76 w 118"/>
                <a:gd name="T21" fmla="*/ 43 h 93"/>
                <a:gd name="T22" fmla="*/ 87 w 118"/>
                <a:gd name="T23" fmla="*/ 53 h 93"/>
                <a:gd name="T24" fmla="*/ 76 w 118"/>
                <a:gd name="T25" fmla="*/ 64 h 93"/>
                <a:gd name="T26" fmla="*/ 76 w 118"/>
                <a:gd name="T27" fmla="*/ 93 h 93"/>
                <a:gd name="T28" fmla="*/ 93 w 118"/>
                <a:gd name="T29" fmla="*/ 93 h 93"/>
                <a:gd name="T30" fmla="*/ 76 w 118"/>
                <a:gd name="T31" fmla="*/ 0 h 93"/>
                <a:gd name="T32" fmla="*/ 42 w 118"/>
                <a:gd name="T33" fmla="*/ 0 h 93"/>
                <a:gd name="T34" fmla="*/ 42 w 118"/>
                <a:gd name="T35" fmla="*/ 15 h 93"/>
                <a:gd name="T36" fmla="*/ 42 w 118"/>
                <a:gd name="T37" fmla="*/ 15 h 93"/>
                <a:gd name="T38" fmla="*/ 53 w 118"/>
                <a:gd name="T39" fmla="*/ 25 h 93"/>
                <a:gd name="T40" fmla="*/ 42 w 118"/>
                <a:gd name="T41" fmla="*/ 36 h 93"/>
                <a:gd name="T42" fmla="*/ 42 w 118"/>
                <a:gd name="T43" fmla="*/ 43 h 93"/>
                <a:gd name="T44" fmla="*/ 42 w 118"/>
                <a:gd name="T45" fmla="*/ 43 h 93"/>
                <a:gd name="T46" fmla="*/ 53 w 118"/>
                <a:gd name="T47" fmla="*/ 53 h 93"/>
                <a:gd name="T48" fmla="*/ 42 w 118"/>
                <a:gd name="T49" fmla="*/ 64 h 93"/>
                <a:gd name="T50" fmla="*/ 42 w 118"/>
                <a:gd name="T51" fmla="*/ 93 h 93"/>
                <a:gd name="T52" fmla="*/ 76 w 118"/>
                <a:gd name="T53" fmla="*/ 93 h 93"/>
                <a:gd name="T54" fmla="*/ 76 w 118"/>
                <a:gd name="T55" fmla="*/ 64 h 93"/>
                <a:gd name="T56" fmla="*/ 76 w 118"/>
                <a:gd name="T57" fmla="*/ 64 h 93"/>
                <a:gd name="T58" fmla="*/ 65 w 118"/>
                <a:gd name="T59" fmla="*/ 53 h 93"/>
                <a:gd name="T60" fmla="*/ 76 w 118"/>
                <a:gd name="T61" fmla="*/ 43 h 93"/>
                <a:gd name="T62" fmla="*/ 76 w 118"/>
                <a:gd name="T63" fmla="*/ 43 h 93"/>
                <a:gd name="T64" fmla="*/ 76 w 118"/>
                <a:gd name="T65" fmla="*/ 43 h 93"/>
                <a:gd name="T66" fmla="*/ 76 w 118"/>
                <a:gd name="T67" fmla="*/ 36 h 93"/>
                <a:gd name="T68" fmla="*/ 76 w 118"/>
                <a:gd name="T69" fmla="*/ 36 h 93"/>
                <a:gd name="T70" fmla="*/ 65 w 118"/>
                <a:gd name="T71" fmla="*/ 25 h 93"/>
                <a:gd name="T72" fmla="*/ 76 w 118"/>
                <a:gd name="T73" fmla="*/ 15 h 93"/>
                <a:gd name="T74" fmla="*/ 76 w 118"/>
                <a:gd name="T75" fmla="*/ 15 h 93"/>
                <a:gd name="T76" fmla="*/ 76 w 118"/>
                <a:gd name="T77" fmla="*/ 15 h 93"/>
                <a:gd name="T78" fmla="*/ 76 w 118"/>
                <a:gd name="T79" fmla="*/ 0 h 93"/>
                <a:gd name="T80" fmla="*/ 42 w 118"/>
                <a:gd name="T81" fmla="*/ 0 h 93"/>
                <a:gd name="T82" fmla="*/ 13 w 118"/>
                <a:gd name="T83" fmla="*/ 0 h 93"/>
                <a:gd name="T84" fmla="*/ 0 w 118"/>
                <a:gd name="T85" fmla="*/ 12 h 93"/>
                <a:gd name="T86" fmla="*/ 0 w 118"/>
                <a:gd name="T87" fmla="*/ 47 h 93"/>
                <a:gd name="T88" fmla="*/ 10 w 118"/>
                <a:gd name="T89" fmla="*/ 47 h 93"/>
                <a:gd name="T90" fmla="*/ 25 w 118"/>
                <a:gd name="T91" fmla="*/ 61 h 93"/>
                <a:gd name="T92" fmla="*/ 25 w 118"/>
                <a:gd name="T93" fmla="*/ 93 h 93"/>
                <a:gd name="T94" fmla="*/ 42 w 118"/>
                <a:gd name="T95" fmla="*/ 93 h 93"/>
                <a:gd name="T96" fmla="*/ 42 w 118"/>
                <a:gd name="T97" fmla="*/ 64 h 93"/>
                <a:gd name="T98" fmla="*/ 32 w 118"/>
                <a:gd name="T99" fmla="*/ 53 h 93"/>
                <a:gd name="T100" fmla="*/ 42 w 118"/>
                <a:gd name="T101" fmla="*/ 43 h 93"/>
                <a:gd name="T102" fmla="*/ 42 w 118"/>
                <a:gd name="T103" fmla="*/ 36 h 93"/>
                <a:gd name="T104" fmla="*/ 32 w 118"/>
                <a:gd name="T105" fmla="*/ 25 h 93"/>
                <a:gd name="T106" fmla="*/ 42 w 118"/>
                <a:gd name="T107" fmla="*/ 15 h 93"/>
                <a:gd name="T108" fmla="*/ 42 w 118"/>
                <a:gd name="T109" fmla="*/ 0 h 93"/>
                <a:gd name="T110" fmla="*/ 42 w 118"/>
                <a:gd name="T111" fmla="*/ 15 h 93"/>
                <a:gd name="T112" fmla="*/ 42 w 118"/>
                <a:gd name="T113" fmla="*/ 15 h 93"/>
                <a:gd name="T114" fmla="*/ 42 w 118"/>
                <a:gd name="T115" fmla="*/ 43 h 93"/>
                <a:gd name="T116" fmla="*/ 42 w 118"/>
                <a:gd name="T117"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93" y="93"/>
                  </a:moveTo>
                  <a:cubicBezTo>
                    <a:pt x="93" y="61"/>
                    <a:pt x="93" y="61"/>
                    <a:pt x="93" y="61"/>
                  </a:cubicBezTo>
                  <a:cubicBezTo>
                    <a:pt x="93" y="52"/>
                    <a:pt x="99" y="47"/>
                    <a:pt x="109" y="47"/>
                  </a:cubicBezTo>
                  <a:cubicBezTo>
                    <a:pt x="118" y="47"/>
                    <a:pt x="118" y="47"/>
                    <a:pt x="118" y="47"/>
                  </a:cubicBezTo>
                  <a:cubicBezTo>
                    <a:pt x="118" y="12"/>
                    <a:pt x="118" y="12"/>
                    <a:pt x="118" y="12"/>
                  </a:cubicBezTo>
                  <a:cubicBezTo>
                    <a:pt x="118" y="5"/>
                    <a:pt x="112" y="0"/>
                    <a:pt x="105" y="0"/>
                  </a:cubicBezTo>
                  <a:cubicBezTo>
                    <a:pt x="76" y="0"/>
                    <a:pt x="76" y="0"/>
                    <a:pt x="76" y="0"/>
                  </a:cubicBezTo>
                  <a:cubicBezTo>
                    <a:pt x="76" y="15"/>
                    <a:pt x="76" y="15"/>
                    <a:pt x="76" y="15"/>
                  </a:cubicBezTo>
                  <a:cubicBezTo>
                    <a:pt x="82" y="15"/>
                    <a:pt x="87" y="19"/>
                    <a:pt x="87" y="25"/>
                  </a:cubicBezTo>
                  <a:cubicBezTo>
                    <a:pt x="87" y="31"/>
                    <a:pt x="82" y="36"/>
                    <a:pt x="76" y="36"/>
                  </a:cubicBezTo>
                  <a:cubicBezTo>
                    <a:pt x="76" y="43"/>
                    <a:pt x="76" y="43"/>
                    <a:pt x="76" y="43"/>
                  </a:cubicBezTo>
                  <a:cubicBezTo>
                    <a:pt x="82" y="43"/>
                    <a:pt x="87" y="47"/>
                    <a:pt x="87" y="53"/>
                  </a:cubicBezTo>
                  <a:cubicBezTo>
                    <a:pt x="87" y="59"/>
                    <a:pt x="82" y="64"/>
                    <a:pt x="76" y="64"/>
                  </a:cubicBezTo>
                  <a:cubicBezTo>
                    <a:pt x="76" y="93"/>
                    <a:pt x="76" y="93"/>
                    <a:pt x="76" y="93"/>
                  </a:cubicBezTo>
                  <a:lnTo>
                    <a:pt x="93" y="93"/>
                  </a:lnTo>
                  <a:close/>
                  <a:moveTo>
                    <a:pt x="76" y="0"/>
                  </a:moveTo>
                  <a:cubicBezTo>
                    <a:pt x="42" y="0"/>
                    <a:pt x="42" y="0"/>
                    <a:pt x="42" y="0"/>
                  </a:cubicBezTo>
                  <a:cubicBezTo>
                    <a:pt x="42" y="15"/>
                    <a:pt x="42" y="15"/>
                    <a:pt x="42" y="15"/>
                  </a:cubicBezTo>
                  <a:cubicBezTo>
                    <a:pt x="42" y="15"/>
                    <a:pt x="42" y="15"/>
                    <a:pt x="42" y="15"/>
                  </a:cubicBezTo>
                  <a:cubicBezTo>
                    <a:pt x="48" y="15"/>
                    <a:pt x="53" y="19"/>
                    <a:pt x="53" y="25"/>
                  </a:cubicBezTo>
                  <a:cubicBezTo>
                    <a:pt x="53" y="31"/>
                    <a:pt x="48" y="36"/>
                    <a:pt x="42" y="36"/>
                  </a:cubicBezTo>
                  <a:cubicBezTo>
                    <a:pt x="42" y="43"/>
                    <a:pt x="42" y="43"/>
                    <a:pt x="42" y="43"/>
                  </a:cubicBezTo>
                  <a:cubicBezTo>
                    <a:pt x="42" y="43"/>
                    <a:pt x="42" y="43"/>
                    <a:pt x="42" y="43"/>
                  </a:cubicBezTo>
                  <a:cubicBezTo>
                    <a:pt x="48" y="43"/>
                    <a:pt x="53" y="47"/>
                    <a:pt x="53" y="53"/>
                  </a:cubicBezTo>
                  <a:cubicBezTo>
                    <a:pt x="53" y="59"/>
                    <a:pt x="48" y="64"/>
                    <a:pt x="42" y="64"/>
                  </a:cubicBezTo>
                  <a:cubicBezTo>
                    <a:pt x="42" y="93"/>
                    <a:pt x="42" y="93"/>
                    <a:pt x="42" y="93"/>
                  </a:cubicBezTo>
                  <a:cubicBezTo>
                    <a:pt x="76" y="93"/>
                    <a:pt x="76" y="93"/>
                    <a:pt x="76" y="93"/>
                  </a:cubicBezTo>
                  <a:cubicBezTo>
                    <a:pt x="76" y="64"/>
                    <a:pt x="76" y="64"/>
                    <a:pt x="76" y="64"/>
                  </a:cubicBezTo>
                  <a:cubicBezTo>
                    <a:pt x="76" y="64"/>
                    <a:pt x="76" y="64"/>
                    <a:pt x="76" y="64"/>
                  </a:cubicBezTo>
                  <a:cubicBezTo>
                    <a:pt x="70" y="64"/>
                    <a:pt x="65" y="59"/>
                    <a:pt x="65" y="53"/>
                  </a:cubicBezTo>
                  <a:cubicBezTo>
                    <a:pt x="65" y="47"/>
                    <a:pt x="70" y="43"/>
                    <a:pt x="76" y="43"/>
                  </a:cubicBezTo>
                  <a:cubicBezTo>
                    <a:pt x="76" y="43"/>
                    <a:pt x="76" y="43"/>
                    <a:pt x="76" y="43"/>
                  </a:cubicBezTo>
                  <a:cubicBezTo>
                    <a:pt x="76" y="43"/>
                    <a:pt x="76" y="43"/>
                    <a:pt x="76" y="43"/>
                  </a:cubicBezTo>
                  <a:cubicBezTo>
                    <a:pt x="76" y="36"/>
                    <a:pt x="76" y="36"/>
                    <a:pt x="76" y="36"/>
                  </a:cubicBezTo>
                  <a:cubicBezTo>
                    <a:pt x="76" y="36"/>
                    <a:pt x="76" y="36"/>
                    <a:pt x="76" y="36"/>
                  </a:cubicBezTo>
                  <a:cubicBezTo>
                    <a:pt x="70" y="36"/>
                    <a:pt x="65" y="31"/>
                    <a:pt x="65" y="25"/>
                  </a:cubicBezTo>
                  <a:cubicBezTo>
                    <a:pt x="65" y="19"/>
                    <a:pt x="70" y="15"/>
                    <a:pt x="76" y="15"/>
                  </a:cubicBezTo>
                  <a:cubicBezTo>
                    <a:pt x="76" y="15"/>
                    <a:pt x="76" y="15"/>
                    <a:pt x="76" y="15"/>
                  </a:cubicBezTo>
                  <a:cubicBezTo>
                    <a:pt x="76" y="15"/>
                    <a:pt x="76" y="15"/>
                    <a:pt x="76" y="15"/>
                  </a:cubicBezTo>
                  <a:lnTo>
                    <a:pt x="76" y="0"/>
                  </a:lnTo>
                  <a:close/>
                  <a:moveTo>
                    <a:pt x="42" y="0"/>
                  </a:moveTo>
                  <a:cubicBezTo>
                    <a:pt x="13" y="0"/>
                    <a:pt x="13" y="0"/>
                    <a:pt x="13" y="0"/>
                  </a:cubicBezTo>
                  <a:cubicBezTo>
                    <a:pt x="6" y="0"/>
                    <a:pt x="0" y="5"/>
                    <a:pt x="0" y="12"/>
                  </a:cubicBezTo>
                  <a:cubicBezTo>
                    <a:pt x="0" y="47"/>
                    <a:pt x="0" y="47"/>
                    <a:pt x="0" y="47"/>
                  </a:cubicBezTo>
                  <a:cubicBezTo>
                    <a:pt x="10" y="47"/>
                    <a:pt x="10" y="47"/>
                    <a:pt x="10" y="47"/>
                  </a:cubicBezTo>
                  <a:cubicBezTo>
                    <a:pt x="20" y="47"/>
                    <a:pt x="25" y="52"/>
                    <a:pt x="25" y="61"/>
                  </a:cubicBezTo>
                  <a:cubicBezTo>
                    <a:pt x="25" y="93"/>
                    <a:pt x="25" y="93"/>
                    <a:pt x="25" y="93"/>
                  </a:cubicBezTo>
                  <a:cubicBezTo>
                    <a:pt x="42" y="93"/>
                    <a:pt x="42" y="93"/>
                    <a:pt x="42" y="93"/>
                  </a:cubicBezTo>
                  <a:cubicBezTo>
                    <a:pt x="42" y="64"/>
                    <a:pt x="42" y="64"/>
                    <a:pt x="42" y="64"/>
                  </a:cubicBezTo>
                  <a:cubicBezTo>
                    <a:pt x="36" y="64"/>
                    <a:pt x="32" y="59"/>
                    <a:pt x="32" y="53"/>
                  </a:cubicBezTo>
                  <a:cubicBezTo>
                    <a:pt x="32" y="47"/>
                    <a:pt x="36" y="43"/>
                    <a:pt x="42" y="43"/>
                  </a:cubicBezTo>
                  <a:cubicBezTo>
                    <a:pt x="42" y="36"/>
                    <a:pt x="42" y="36"/>
                    <a:pt x="42" y="36"/>
                  </a:cubicBezTo>
                  <a:cubicBezTo>
                    <a:pt x="36" y="36"/>
                    <a:pt x="32" y="31"/>
                    <a:pt x="32" y="25"/>
                  </a:cubicBezTo>
                  <a:cubicBezTo>
                    <a:pt x="32" y="19"/>
                    <a:pt x="36" y="15"/>
                    <a:pt x="42" y="15"/>
                  </a:cubicBezTo>
                  <a:cubicBezTo>
                    <a:pt x="42" y="0"/>
                    <a:pt x="42" y="0"/>
                    <a:pt x="42" y="0"/>
                  </a:cubicBezTo>
                  <a:close/>
                  <a:moveTo>
                    <a:pt x="42" y="15"/>
                  </a:moveTo>
                  <a:cubicBezTo>
                    <a:pt x="42" y="15"/>
                    <a:pt x="42" y="15"/>
                    <a:pt x="42" y="15"/>
                  </a:cubicBezTo>
                  <a:close/>
                  <a:moveTo>
                    <a:pt x="42" y="43"/>
                  </a:moveTo>
                  <a:cubicBezTo>
                    <a:pt x="42" y="43"/>
                    <a:pt x="42" y="43"/>
                    <a:pt x="4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69"/>
            <p:cNvSpPr>
              <a:spLocks/>
            </p:cNvSpPr>
            <p:nvPr/>
          </p:nvSpPr>
          <p:spPr bwMode="auto">
            <a:xfrm>
              <a:off x="-5283200" y="8639175"/>
              <a:ext cx="600075" cy="319088"/>
            </a:xfrm>
            <a:custGeom>
              <a:avLst/>
              <a:gdLst>
                <a:gd name="T0" fmla="*/ 150 w 160"/>
                <a:gd name="T1" fmla="*/ 0 h 85"/>
                <a:gd name="T2" fmla="*/ 139 w 160"/>
                <a:gd name="T3" fmla="*/ 0 h 85"/>
                <a:gd name="T4" fmla="*/ 130 w 160"/>
                <a:gd name="T5" fmla="*/ 0 h 85"/>
                <a:gd name="T6" fmla="*/ 119 w 160"/>
                <a:gd name="T7" fmla="*/ 10 h 85"/>
                <a:gd name="T8" fmla="*/ 119 w 160"/>
                <a:gd name="T9" fmla="*/ 47 h 85"/>
                <a:gd name="T10" fmla="*/ 42 w 160"/>
                <a:gd name="T11" fmla="*/ 47 h 85"/>
                <a:gd name="T12" fmla="*/ 42 w 160"/>
                <a:gd name="T13" fmla="*/ 10 h 85"/>
                <a:gd name="T14" fmla="*/ 31 w 160"/>
                <a:gd name="T15" fmla="*/ 0 h 85"/>
                <a:gd name="T16" fmla="*/ 21 w 160"/>
                <a:gd name="T17" fmla="*/ 0 h 85"/>
                <a:gd name="T18" fmla="*/ 11 w 160"/>
                <a:gd name="T19" fmla="*/ 0 h 85"/>
                <a:gd name="T20" fmla="*/ 0 w 160"/>
                <a:gd name="T21" fmla="*/ 10 h 85"/>
                <a:gd name="T22" fmla="*/ 0 w 160"/>
                <a:gd name="T23" fmla="*/ 63 h 85"/>
                <a:gd name="T24" fmla="*/ 15 w 160"/>
                <a:gd name="T25" fmla="*/ 79 h 85"/>
                <a:gd name="T26" fmla="*/ 16 w 160"/>
                <a:gd name="T27" fmla="*/ 80 h 85"/>
                <a:gd name="T28" fmla="*/ 17 w 160"/>
                <a:gd name="T29" fmla="*/ 83 h 85"/>
                <a:gd name="T30" fmla="*/ 22 w 160"/>
                <a:gd name="T31" fmla="*/ 85 h 85"/>
                <a:gd name="T32" fmla="*/ 25 w 160"/>
                <a:gd name="T33" fmla="*/ 85 h 85"/>
                <a:gd name="T34" fmla="*/ 30 w 160"/>
                <a:gd name="T35" fmla="*/ 83 h 85"/>
                <a:gd name="T36" fmla="*/ 31 w 160"/>
                <a:gd name="T37" fmla="*/ 80 h 85"/>
                <a:gd name="T38" fmla="*/ 31 w 160"/>
                <a:gd name="T39" fmla="*/ 79 h 85"/>
                <a:gd name="T40" fmla="*/ 129 w 160"/>
                <a:gd name="T41" fmla="*/ 79 h 85"/>
                <a:gd name="T42" fmla="*/ 129 w 160"/>
                <a:gd name="T43" fmla="*/ 80 h 85"/>
                <a:gd name="T44" fmla="*/ 130 w 160"/>
                <a:gd name="T45" fmla="*/ 83 h 85"/>
                <a:gd name="T46" fmla="*/ 135 w 160"/>
                <a:gd name="T47" fmla="*/ 85 h 85"/>
                <a:gd name="T48" fmla="*/ 138 w 160"/>
                <a:gd name="T49" fmla="*/ 85 h 85"/>
                <a:gd name="T50" fmla="*/ 143 w 160"/>
                <a:gd name="T51" fmla="*/ 83 h 85"/>
                <a:gd name="T52" fmla="*/ 144 w 160"/>
                <a:gd name="T53" fmla="*/ 80 h 85"/>
                <a:gd name="T54" fmla="*/ 145 w 160"/>
                <a:gd name="T55" fmla="*/ 79 h 85"/>
                <a:gd name="T56" fmla="*/ 150 w 160"/>
                <a:gd name="T57" fmla="*/ 79 h 85"/>
                <a:gd name="T58" fmla="*/ 160 w 160"/>
                <a:gd name="T59" fmla="*/ 63 h 85"/>
                <a:gd name="T60" fmla="*/ 160 w 160"/>
                <a:gd name="T61" fmla="*/ 10 h 85"/>
                <a:gd name="T62" fmla="*/ 150 w 160"/>
                <a:gd name="T6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85">
                  <a:moveTo>
                    <a:pt x="150" y="0"/>
                  </a:moveTo>
                  <a:cubicBezTo>
                    <a:pt x="139" y="0"/>
                    <a:pt x="139" y="0"/>
                    <a:pt x="139" y="0"/>
                  </a:cubicBezTo>
                  <a:cubicBezTo>
                    <a:pt x="130" y="0"/>
                    <a:pt x="130" y="0"/>
                    <a:pt x="130" y="0"/>
                  </a:cubicBezTo>
                  <a:cubicBezTo>
                    <a:pt x="122" y="0"/>
                    <a:pt x="119" y="3"/>
                    <a:pt x="119" y="10"/>
                  </a:cubicBezTo>
                  <a:cubicBezTo>
                    <a:pt x="119" y="47"/>
                    <a:pt x="119" y="47"/>
                    <a:pt x="119" y="47"/>
                  </a:cubicBezTo>
                  <a:cubicBezTo>
                    <a:pt x="42" y="47"/>
                    <a:pt x="42" y="47"/>
                    <a:pt x="42" y="47"/>
                  </a:cubicBezTo>
                  <a:cubicBezTo>
                    <a:pt x="42" y="10"/>
                    <a:pt x="42" y="10"/>
                    <a:pt x="42" y="10"/>
                  </a:cubicBezTo>
                  <a:cubicBezTo>
                    <a:pt x="42" y="3"/>
                    <a:pt x="38" y="0"/>
                    <a:pt x="31" y="0"/>
                  </a:cubicBezTo>
                  <a:cubicBezTo>
                    <a:pt x="21" y="0"/>
                    <a:pt x="21" y="0"/>
                    <a:pt x="21" y="0"/>
                  </a:cubicBezTo>
                  <a:cubicBezTo>
                    <a:pt x="11" y="0"/>
                    <a:pt x="11" y="0"/>
                    <a:pt x="11" y="0"/>
                  </a:cubicBezTo>
                  <a:cubicBezTo>
                    <a:pt x="4" y="0"/>
                    <a:pt x="0" y="3"/>
                    <a:pt x="0" y="10"/>
                  </a:cubicBezTo>
                  <a:cubicBezTo>
                    <a:pt x="0" y="63"/>
                    <a:pt x="0" y="63"/>
                    <a:pt x="0" y="63"/>
                  </a:cubicBezTo>
                  <a:cubicBezTo>
                    <a:pt x="0" y="70"/>
                    <a:pt x="8" y="79"/>
                    <a:pt x="15" y="79"/>
                  </a:cubicBezTo>
                  <a:cubicBezTo>
                    <a:pt x="15" y="79"/>
                    <a:pt x="16" y="80"/>
                    <a:pt x="16" y="80"/>
                  </a:cubicBezTo>
                  <a:cubicBezTo>
                    <a:pt x="16" y="81"/>
                    <a:pt x="16" y="82"/>
                    <a:pt x="17" y="83"/>
                  </a:cubicBezTo>
                  <a:cubicBezTo>
                    <a:pt x="18" y="84"/>
                    <a:pt x="20" y="85"/>
                    <a:pt x="22" y="85"/>
                  </a:cubicBezTo>
                  <a:cubicBezTo>
                    <a:pt x="25" y="85"/>
                    <a:pt x="25" y="85"/>
                    <a:pt x="25" y="85"/>
                  </a:cubicBezTo>
                  <a:cubicBezTo>
                    <a:pt x="27" y="85"/>
                    <a:pt x="29" y="84"/>
                    <a:pt x="30" y="83"/>
                  </a:cubicBezTo>
                  <a:cubicBezTo>
                    <a:pt x="31" y="82"/>
                    <a:pt x="31" y="81"/>
                    <a:pt x="31" y="80"/>
                  </a:cubicBezTo>
                  <a:cubicBezTo>
                    <a:pt x="31" y="80"/>
                    <a:pt x="31" y="79"/>
                    <a:pt x="31" y="79"/>
                  </a:cubicBezTo>
                  <a:cubicBezTo>
                    <a:pt x="129" y="79"/>
                    <a:pt x="129" y="79"/>
                    <a:pt x="129" y="79"/>
                  </a:cubicBezTo>
                  <a:cubicBezTo>
                    <a:pt x="129" y="79"/>
                    <a:pt x="129" y="80"/>
                    <a:pt x="129" y="80"/>
                  </a:cubicBezTo>
                  <a:cubicBezTo>
                    <a:pt x="129" y="81"/>
                    <a:pt x="130" y="82"/>
                    <a:pt x="130" y="83"/>
                  </a:cubicBezTo>
                  <a:cubicBezTo>
                    <a:pt x="131" y="84"/>
                    <a:pt x="133" y="85"/>
                    <a:pt x="135" y="85"/>
                  </a:cubicBezTo>
                  <a:cubicBezTo>
                    <a:pt x="138" y="85"/>
                    <a:pt x="138" y="85"/>
                    <a:pt x="138" y="85"/>
                  </a:cubicBezTo>
                  <a:cubicBezTo>
                    <a:pt x="140" y="85"/>
                    <a:pt x="142" y="84"/>
                    <a:pt x="143" y="83"/>
                  </a:cubicBezTo>
                  <a:cubicBezTo>
                    <a:pt x="144" y="82"/>
                    <a:pt x="144" y="81"/>
                    <a:pt x="144" y="80"/>
                  </a:cubicBezTo>
                  <a:cubicBezTo>
                    <a:pt x="145" y="80"/>
                    <a:pt x="145" y="79"/>
                    <a:pt x="145" y="79"/>
                  </a:cubicBezTo>
                  <a:cubicBezTo>
                    <a:pt x="150" y="79"/>
                    <a:pt x="150" y="79"/>
                    <a:pt x="150" y="79"/>
                  </a:cubicBezTo>
                  <a:cubicBezTo>
                    <a:pt x="157" y="79"/>
                    <a:pt x="160" y="70"/>
                    <a:pt x="160" y="63"/>
                  </a:cubicBezTo>
                  <a:cubicBezTo>
                    <a:pt x="160" y="10"/>
                    <a:pt x="160" y="10"/>
                    <a:pt x="160" y="10"/>
                  </a:cubicBezTo>
                  <a:cubicBezTo>
                    <a:pt x="160" y="3"/>
                    <a:pt x="157" y="0"/>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Oval 170"/>
            <p:cNvSpPr>
              <a:spLocks noChangeArrowheads="1"/>
            </p:cNvSpPr>
            <p:nvPr/>
          </p:nvSpPr>
          <p:spPr bwMode="auto">
            <a:xfrm>
              <a:off x="-5068888" y="8520113"/>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Oval 171"/>
            <p:cNvSpPr>
              <a:spLocks noChangeArrowheads="1"/>
            </p:cNvSpPr>
            <p:nvPr/>
          </p:nvSpPr>
          <p:spPr bwMode="auto">
            <a:xfrm>
              <a:off x="-4941888" y="8520113"/>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Oval 172"/>
            <p:cNvSpPr>
              <a:spLocks noChangeArrowheads="1"/>
            </p:cNvSpPr>
            <p:nvPr/>
          </p:nvSpPr>
          <p:spPr bwMode="auto">
            <a:xfrm>
              <a:off x="-5068888" y="8624888"/>
              <a:ext cx="47625"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Oval 173"/>
            <p:cNvSpPr>
              <a:spLocks noChangeArrowheads="1"/>
            </p:cNvSpPr>
            <p:nvPr/>
          </p:nvSpPr>
          <p:spPr bwMode="auto">
            <a:xfrm>
              <a:off x="-4941888" y="8624888"/>
              <a:ext cx="44450"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74"/>
            <p:cNvSpPr>
              <a:spLocks noEditPoints="1"/>
            </p:cNvSpPr>
            <p:nvPr/>
          </p:nvSpPr>
          <p:spPr bwMode="auto">
            <a:xfrm>
              <a:off x="-2709863" y="2819400"/>
              <a:ext cx="728663" cy="338138"/>
            </a:xfrm>
            <a:custGeom>
              <a:avLst/>
              <a:gdLst>
                <a:gd name="T0" fmla="*/ 409 w 459"/>
                <a:gd name="T1" fmla="*/ 0 h 213"/>
                <a:gd name="T2" fmla="*/ 409 w 459"/>
                <a:gd name="T3" fmla="*/ 71 h 213"/>
                <a:gd name="T4" fmla="*/ 409 w 459"/>
                <a:gd name="T5" fmla="*/ 71 h 213"/>
                <a:gd name="T6" fmla="*/ 409 w 459"/>
                <a:gd name="T7" fmla="*/ 31 h 213"/>
                <a:gd name="T8" fmla="*/ 397 w 459"/>
                <a:gd name="T9" fmla="*/ 90 h 213"/>
                <a:gd name="T10" fmla="*/ 378 w 459"/>
                <a:gd name="T11" fmla="*/ 154 h 213"/>
                <a:gd name="T12" fmla="*/ 378 w 459"/>
                <a:gd name="T13" fmla="*/ 194 h 213"/>
                <a:gd name="T14" fmla="*/ 378 w 459"/>
                <a:gd name="T15" fmla="*/ 194 h 213"/>
                <a:gd name="T16" fmla="*/ 378 w 459"/>
                <a:gd name="T17" fmla="*/ 0 h 213"/>
                <a:gd name="T18" fmla="*/ 369 w 459"/>
                <a:gd name="T19" fmla="*/ 71 h 213"/>
                <a:gd name="T20" fmla="*/ 378 w 459"/>
                <a:gd name="T21" fmla="*/ 130 h 213"/>
                <a:gd name="T22" fmla="*/ 378 w 459"/>
                <a:gd name="T23" fmla="*/ 0 h 213"/>
                <a:gd name="T24" fmla="*/ 317 w 459"/>
                <a:gd name="T25" fmla="*/ 194 h 213"/>
                <a:gd name="T26" fmla="*/ 317 w 459"/>
                <a:gd name="T27" fmla="*/ 0 h 213"/>
                <a:gd name="T28" fmla="*/ 317 w 459"/>
                <a:gd name="T29" fmla="*/ 130 h 213"/>
                <a:gd name="T30" fmla="*/ 328 w 459"/>
                <a:gd name="T31" fmla="*/ 71 h 213"/>
                <a:gd name="T32" fmla="*/ 347 w 459"/>
                <a:gd name="T33" fmla="*/ 0 h 213"/>
                <a:gd name="T34" fmla="*/ 288 w 459"/>
                <a:gd name="T35" fmla="*/ 194 h 213"/>
                <a:gd name="T36" fmla="*/ 288 w 459"/>
                <a:gd name="T37" fmla="*/ 0 h 213"/>
                <a:gd name="T38" fmla="*/ 288 w 459"/>
                <a:gd name="T39" fmla="*/ 71 h 213"/>
                <a:gd name="T40" fmla="*/ 298 w 459"/>
                <a:gd name="T41" fmla="*/ 130 h 213"/>
                <a:gd name="T42" fmla="*/ 317 w 459"/>
                <a:gd name="T43" fmla="*/ 0 h 213"/>
                <a:gd name="T44" fmla="*/ 257 w 459"/>
                <a:gd name="T45" fmla="*/ 194 h 213"/>
                <a:gd name="T46" fmla="*/ 257 w 459"/>
                <a:gd name="T47" fmla="*/ 0 h 213"/>
                <a:gd name="T48" fmla="*/ 257 w 459"/>
                <a:gd name="T49" fmla="*/ 130 h 213"/>
                <a:gd name="T50" fmla="*/ 267 w 459"/>
                <a:gd name="T51" fmla="*/ 71 h 213"/>
                <a:gd name="T52" fmla="*/ 288 w 459"/>
                <a:gd name="T53" fmla="*/ 0 h 213"/>
                <a:gd name="T54" fmla="*/ 227 w 459"/>
                <a:gd name="T55" fmla="*/ 194 h 213"/>
                <a:gd name="T56" fmla="*/ 227 w 459"/>
                <a:gd name="T57" fmla="*/ 0 h 213"/>
                <a:gd name="T58" fmla="*/ 227 w 459"/>
                <a:gd name="T59" fmla="*/ 71 h 213"/>
                <a:gd name="T60" fmla="*/ 239 w 459"/>
                <a:gd name="T61" fmla="*/ 130 h 213"/>
                <a:gd name="T62" fmla="*/ 257 w 459"/>
                <a:gd name="T63" fmla="*/ 0 h 213"/>
                <a:gd name="T64" fmla="*/ 198 w 459"/>
                <a:gd name="T65" fmla="*/ 194 h 213"/>
                <a:gd name="T66" fmla="*/ 198 w 459"/>
                <a:gd name="T67" fmla="*/ 0 h 213"/>
                <a:gd name="T68" fmla="*/ 198 w 459"/>
                <a:gd name="T69" fmla="*/ 130 h 213"/>
                <a:gd name="T70" fmla="*/ 208 w 459"/>
                <a:gd name="T71" fmla="*/ 71 h 213"/>
                <a:gd name="T72" fmla="*/ 227 w 459"/>
                <a:gd name="T73" fmla="*/ 0 h 213"/>
                <a:gd name="T74" fmla="*/ 168 w 459"/>
                <a:gd name="T75" fmla="*/ 194 h 213"/>
                <a:gd name="T76" fmla="*/ 168 w 459"/>
                <a:gd name="T77" fmla="*/ 0 h 213"/>
                <a:gd name="T78" fmla="*/ 168 w 459"/>
                <a:gd name="T79" fmla="*/ 71 h 213"/>
                <a:gd name="T80" fmla="*/ 177 w 459"/>
                <a:gd name="T81" fmla="*/ 130 h 213"/>
                <a:gd name="T82" fmla="*/ 198 w 459"/>
                <a:gd name="T83" fmla="*/ 0 h 213"/>
                <a:gd name="T84" fmla="*/ 137 w 459"/>
                <a:gd name="T85" fmla="*/ 194 h 213"/>
                <a:gd name="T86" fmla="*/ 137 w 459"/>
                <a:gd name="T87" fmla="*/ 0 h 213"/>
                <a:gd name="T88" fmla="*/ 137 w 459"/>
                <a:gd name="T89" fmla="*/ 130 h 213"/>
                <a:gd name="T90" fmla="*/ 146 w 459"/>
                <a:gd name="T91" fmla="*/ 71 h 213"/>
                <a:gd name="T92" fmla="*/ 168 w 459"/>
                <a:gd name="T93" fmla="*/ 0 h 213"/>
                <a:gd name="T94" fmla="*/ 106 w 459"/>
                <a:gd name="T95" fmla="*/ 194 h 213"/>
                <a:gd name="T96" fmla="*/ 106 w 459"/>
                <a:gd name="T97" fmla="*/ 0 h 213"/>
                <a:gd name="T98" fmla="*/ 106 w 459"/>
                <a:gd name="T99" fmla="*/ 71 h 213"/>
                <a:gd name="T100" fmla="*/ 118 w 459"/>
                <a:gd name="T101" fmla="*/ 130 h 213"/>
                <a:gd name="T102" fmla="*/ 137 w 459"/>
                <a:gd name="T103" fmla="*/ 0 h 213"/>
                <a:gd name="T104" fmla="*/ 78 w 459"/>
                <a:gd name="T105" fmla="*/ 194 h 213"/>
                <a:gd name="T106" fmla="*/ 78 w 459"/>
                <a:gd name="T107" fmla="*/ 0 h 213"/>
                <a:gd name="T108" fmla="*/ 78 w 459"/>
                <a:gd name="T109" fmla="*/ 130 h 213"/>
                <a:gd name="T110" fmla="*/ 87 w 459"/>
                <a:gd name="T111" fmla="*/ 71 h 213"/>
                <a:gd name="T112" fmla="*/ 106 w 459"/>
                <a:gd name="T113" fmla="*/ 0 h 213"/>
                <a:gd name="T114" fmla="*/ 78 w 459"/>
                <a:gd name="T115" fmla="*/ 154 h 213"/>
                <a:gd name="T116" fmla="*/ 56 w 459"/>
                <a:gd name="T117" fmla="*/ 90 h 213"/>
                <a:gd name="T118" fmla="*/ 47 w 459"/>
                <a:gd name="T119" fmla="*/ 31 h 213"/>
                <a:gd name="T120" fmla="*/ 47 w 459"/>
                <a:gd name="T121" fmla="*/ 213 h 213"/>
                <a:gd name="T122" fmla="*/ 26 w 459"/>
                <a:gd name="T123" fmla="*/ 71 h 213"/>
                <a:gd name="T124" fmla="*/ 47 w 45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213">
                  <a:moveTo>
                    <a:pt x="409" y="213"/>
                  </a:moveTo>
                  <a:lnTo>
                    <a:pt x="459" y="213"/>
                  </a:lnTo>
                  <a:lnTo>
                    <a:pt x="459" y="0"/>
                  </a:lnTo>
                  <a:lnTo>
                    <a:pt x="409" y="0"/>
                  </a:lnTo>
                  <a:lnTo>
                    <a:pt x="409" y="31"/>
                  </a:lnTo>
                  <a:lnTo>
                    <a:pt x="428" y="31"/>
                  </a:lnTo>
                  <a:lnTo>
                    <a:pt x="428" y="71"/>
                  </a:lnTo>
                  <a:lnTo>
                    <a:pt x="409" y="71"/>
                  </a:lnTo>
                  <a:lnTo>
                    <a:pt x="409" y="213"/>
                  </a:lnTo>
                  <a:close/>
                  <a:moveTo>
                    <a:pt x="378" y="213"/>
                  </a:moveTo>
                  <a:lnTo>
                    <a:pt x="409" y="213"/>
                  </a:lnTo>
                  <a:lnTo>
                    <a:pt x="409" y="71"/>
                  </a:lnTo>
                  <a:lnTo>
                    <a:pt x="388" y="71"/>
                  </a:lnTo>
                  <a:lnTo>
                    <a:pt x="388" y="31"/>
                  </a:lnTo>
                  <a:lnTo>
                    <a:pt x="388" y="31"/>
                  </a:lnTo>
                  <a:lnTo>
                    <a:pt x="409" y="31"/>
                  </a:lnTo>
                  <a:lnTo>
                    <a:pt x="409" y="0"/>
                  </a:lnTo>
                  <a:lnTo>
                    <a:pt x="378" y="0"/>
                  </a:lnTo>
                  <a:lnTo>
                    <a:pt x="378" y="90"/>
                  </a:lnTo>
                  <a:lnTo>
                    <a:pt x="397" y="90"/>
                  </a:lnTo>
                  <a:lnTo>
                    <a:pt x="397" y="130"/>
                  </a:lnTo>
                  <a:lnTo>
                    <a:pt x="397" y="130"/>
                  </a:lnTo>
                  <a:lnTo>
                    <a:pt x="378" y="130"/>
                  </a:lnTo>
                  <a:lnTo>
                    <a:pt x="378" y="154"/>
                  </a:lnTo>
                  <a:lnTo>
                    <a:pt x="378" y="154"/>
                  </a:lnTo>
                  <a:lnTo>
                    <a:pt x="378" y="194"/>
                  </a:lnTo>
                  <a:lnTo>
                    <a:pt x="378" y="194"/>
                  </a:lnTo>
                  <a:lnTo>
                    <a:pt x="378" y="194"/>
                  </a:lnTo>
                  <a:lnTo>
                    <a:pt x="378" y="213"/>
                  </a:lnTo>
                  <a:close/>
                  <a:moveTo>
                    <a:pt x="347" y="213"/>
                  </a:moveTo>
                  <a:lnTo>
                    <a:pt x="378" y="213"/>
                  </a:lnTo>
                  <a:lnTo>
                    <a:pt x="378" y="194"/>
                  </a:lnTo>
                  <a:lnTo>
                    <a:pt x="347" y="194"/>
                  </a:lnTo>
                  <a:lnTo>
                    <a:pt x="347" y="213"/>
                  </a:lnTo>
                  <a:lnTo>
                    <a:pt x="347" y="213"/>
                  </a:lnTo>
                  <a:close/>
                  <a:moveTo>
                    <a:pt x="378" y="0"/>
                  </a:moveTo>
                  <a:lnTo>
                    <a:pt x="347" y="0"/>
                  </a:lnTo>
                  <a:lnTo>
                    <a:pt x="347" y="31"/>
                  </a:lnTo>
                  <a:lnTo>
                    <a:pt x="369" y="31"/>
                  </a:lnTo>
                  <a:lnTo>
                    <a:pt x="369" y="71"/>
                  </a:lnTo>
                  <a:lnTo>
                    <a:pt x="347" y="71"/>
                  </a:lnTo>
                  <a:lnTo>
                    <a:pt x="347" y="154"/>
                  </a:lnTo>
                  <a:lnTo>
                    <a:pt x="378" y="154"/>
                  </a:lnTo>
                  <a:lnTo>
                    <a:pt x="378" y="130"/>
                  </a:lnTo>
                  <a:lnTo>
                    <a:pt x="357" y="130"/>
                  </a:lnTo>
                  <a:lnTo>
                    <a:pt x="357" y="90"/>
                  </a:lnTo>
                  <a:lnTo>
                    <a:pt x="378" y="90"/>
                  </a:lnTo>
                  <a:lnTo>
                    <a:pt x="378" y="0"/>
                  </a:lnTo>
                  <a:close/>
                  <a:moveTo>
                    <a:pt x="317" y="213"/>
                  </a:moveTo>
                  <a:lnTo>
                    <a:pt x="347" y="213"/>
                  </a:lnTo>
                  <a:lnTo>
                    <a:pt x="347" y="194"/>
                  </a:lnTo>
                  <a:lnTo>
                    <a:pt x="317" y="194"/>
                  </a:lnTo>
                  <a:lnTo>
                    <a:pt x="317" y="213"/>
                  </a:lnTo>
                  <a:lnTo>
                    <a:pt x="317" y="213"/>
                  </a:lnTo>
                  <a:close/>
                  <a:moveTo>
                    <a:pt x="347" y="0"/>
                  </a:moveTo>
                  <a:lnTo>
                    <a:pt x="317" y="0"/>
                  </a:lnTo>
                  <a:lnTo>
                    <a:pt x="317" y="90"/>
                  </a:lnTo>
                  <a:lnTo>
                    <a:pt x="338" y="90"/>
                  </a:lnTo>
                  <a:lnTo>
                    <a:pt x="338" y="130"/>
                  </a:lnTo>
                  <a:lnTo>
                    <a:pt x="317" y="130"/>
                  </a:lnTo>
                  <a:lnTo>
                    <a:pt x="317" y="154"/>
                  </a:lnTo>
                  <a:lnTo>
                    <a:pt x="347" y="154"/>
                  </a:lnTo>
                  <a:lnTo>
                    <a:pt x="347" y="71"/>
                  </a:lnTo>
                  <a:lnTo>
                    <a:pt x="328" y="71"/>
                  </a:lnTo>
                  <a:lnTo>
                    <a:pt x="328" y="31"/>
                  </a:lnTo>
                  <a:lnTo>
                    <a:pt x="328" y="31"/>
                  </a:lnTo>
                  <a:lnTo>
                    <a:pt x="347" y="31"/>
                  </a:lnTo>
                  <a:lnTo>
                    <a:pt x="347" y="0"/>
                  </a:lnTo>
                  <a:close/>
                  <a:moveTo>
                    <a:pt x="288" y="213"/>
                  </a:moveTo>
                  <a:lnTo>
                    <a:pt x="317" y="213"/>
                  </a:lnTo>
                  <a:lnTo>
                    <a:pt x="317" y="194"/>
                  </a:lnTo>
                  <a:lnTo>
                    <a:pt x="288" y="194"/>
                  </a:lnTo>
                  <a:lnTo>
                    <a:pt x="288" y="213"/>
                  </a:lnTo>
                  <a:lnTo>
                    <a:pt x="288" y="213"/>
                  </a:lnTo>
                  <a:close/>
                  <a:moveTo>
                    <a:pt x="317" y="0"/>
                  </a:moveTo>
                  <a:lnTo>
                    <a:pt x="288" y="0"/>
                  </a:lnTo>
                  <a:lnTo>
                    <a:pt x="288" y="31"/>
                  </a:lnTo>
                  <a:lnTo>
                    <a:pt x="307" y="31"/>
                  </a:lnTo>
                  <a:lnTo>
                    <a:pt x="307" y="71"/>
                  </a:lnTo>
                  <a:lnTo>
                    <a:pt x="288" y="71"/>
                  </a:lnTo>
                  <a:lnTo>
                    <a:pt x="288" y="154"/>
                  </a:lnTo>
                  <a:lnTo>
                    <a:pt x="317" y="154"/>
                  </a:lnTo>
                  <a:lnTo>
                    <a:pt x="317" y="130"/>
                  </a:lnTo>
                  <a:lnTo>
                    <a:pt x="298" y="130"/>
                  </a:lnTo>
                  <a:lnTo>
                    <a:pt x="298" y="130"/>
                  </a:lnTo>
                  <a:lnTo>
                    <a:pt x="298" y="90"/>
                  </a:lnTo>
                  <a:lnTo>
                    <a:pt x="317" y="90"/>
                  </a:lnTo>
                  <a:lnTo>
                    <a:pt x="317" y="0"/>
                  </a:lnTo>
                  <a:close/>
                  <a:moveTo>
                    <a:pt x="257" y="213"/>
                  </a:moveTo>
                  <a:lnTo>
                    <a:pt x="288" y="213"/>
                  </a:lnTo>
                  <a:lnTo>
                    <a:pt x="288" y="194"/>
                  </a:lnTo>
                  <a:lnTo>
                    <a:pt x="257" y="194"/>
                  </a:lnTo>
                  <a:lnTo>
                    <a:pt x="257" y="213"/>
                  </a:lnTo>
                  <a:lnTo>
                    <a:pt x="257" y="213"/>
                  </a:lnTo>
                  <a:close/>
                  <a:moveTo>
                    <a:pt x="288" y="0"/>
                  </a:moveTo>
                  <a:lnTo>
                    <a:pt x="257" y="0"/>
                  </a:lnTo>
                  <a:lnTo>
                    <a:pt x="257" y="90"/>
                  </a:lnTo>
                  <a:lnTo>
                    <a:pt x="276" y="90"/>
                  </a:lnTo>
                  <a:lnTo>
                    <a:pt x="276" y="130"/>
                  </a:lnTo>
                  <a:lnTo>
                    <a:pt x="257" y="130"/>
                  </a:lnTo>
                  <a:lnTo>
                    <a:pt x="257" y="154"/>
                  </a:lnTo>
                  <a:lnTo>
                    <a:pt x="288" y="154"/>
                  </a:lnTo>
                  <a:lnTo>
                    <a:pt x="288" y="71"/>
                  </a:lnTo>
                  <a:lnTo>
                    <a:pt x="267" y="71"/>
                  </a:lnTo>
                  <a:lnTo>
                    <a:pt x="267" y="31"/>
                  </a:lnTo>
                  <a:lnTo>
                    <a:pt x="267" y="31"/>
                  </a:lnTo>
                  <a:lnTo>
                    <a:pt x="288" y="31"/>
                  </a:lnTo>
                  <a:lnTo>
                    <a:pt x="288" y="0"/>
                  </a:lnTo>
                  <a:close/>
                  <a:moveTo>
                    <a:pt x="227" y="213"/>
                  </a:moveTo>
                  <a:lnTo>
                    <a:pt x="257" y="213"/>
                  </a:lnTo>
                  <a:lnTo>
                    <a:pt x="257" y="194"/>
                  </a:lnTo>
                  <a:lnTo>
                    <a:pt x="227" y="194"/>
                  </a:lnTo>
                  <a:lnTo>
                    <a:pt x="227" y="213"/>
                  </a:lnTo>
                  <a:lnTo>
                    <a:pt x="227" y="213"/>
                  </a:lnTo>
                  <a:close/>
                  <a:moveTo>
                    <a:pt x="257" y="0"/>
                  </a:moveTo>
                  <a:lnTo>
                    <a:pt x="227" y="0"/>
                  </a:lnTo>
                  <a:lnTo>
                    <a:pt x="227" y="31"/>
                  </a:lnTo>
                  <a:lnTo>
                    <a:pt x="248" y="31"/>
                  </a:lnTo>
                  <a:lnTo>
                    <a:pt x="248" y="71"/>
                  </a:lnTo>
                  <a:lnTo>
                    <a:pt x="227" y="71"/>
                  </a:lnTo>
                  <a:lnTo>
                    <a:pt x="227" y="154"/>
                  </a:lnTo>
                  <a:lnTo>
                    <a:pt x="257" y="154"/>
                  </a:lnTo>
                  <a:lnTo>
                    <a:pt x="257" y="130"/>
                  </a:lnTo>
                  <a:lnTo>
                    <a:pt x="239" y="130"/>
                  </a:lnTo>
                  <a:lnTo>
                    <a:pt x="239" y="130"/>
                  </a:lnTo>
                  <a:lnTo>
                    <a:pt x="239" y="90"/>
                  </a:lnTo>
                  <a:lnTo>
                    <a:pt x="257" y="90"/>
                  </a:lnTo>
                  <a:lnTo>
                    <a:pt x="257" y="0"/>
                  </a:lnTo>
                  <a:close/>
                  <a:moveTo>
                    <a:pt x="198" y="213"/>
                  </a:moveTo>
                  <a:lnTo>
                    <a:pt x="227" y="213"/>
                  </a:lnTo>
                  <a:lnTo>
                    <a:pt x="227" y="194"/>
                  </a:lnTo>
                  <a:lnTo>
                    <a:pt x="198" y="194"/>
                  </a:lnTo>
                  <a:lnTo>
                    <a:pt x="198" y="213"/>
                  </a:lnTo>
                  <a:lnTo>
                    <a:pt x="198" y="213"/>
                  </a:lnTo>
                  <a:close/>
                  <a:moveTo>
                    <a:pt x="227" y="0"/>
                  </a:moveTo>
                  <a:lnTo>
                    <a:pt x="198" y="0"/>
                  </a:lnTo>
                  <a:lnTo>
                    <a:pt x="198" y="90"/>
                  </a:lnTo>
                  <a:lnTo>
                    <a:pt x="217" y="90"/>
                  </a:lnTo>
                  <a:lnTo>
                    <a:pt x="217" y="130"/>
                  </a:lnTo>
                  <a:lnTo>
                    <a:pt x="198" y="130"/>
                  </a:lnTo>
                  <a:lnTo>
                    <a:pt x="198" y="154"/>
                  </a:lnTo>
                  <a:lnTo>
                    <a:pt x="227" y="154"/>
                  </a:lnTo>
                  <a:lnTo>
                    <a:pt x="227" y="71"/>
                  </a:lnTo>
                  <a:lnTo>
                    <a:pt x="208" y="71"/>
                  </a:lnTo>
                  <a:lnTo>
                    <a:pt x="208" y="31"/>
                  </a:lnTo>
                  <a:lnTo>
                    <a:pt x="208" y="31"/>
                  </a:lnTo>
                  <a:lnTo>
                    <a:pt x="227" y="31"/>
                  </a:lnTo>
                  <a:lnTo>
                    <a:pt x="227" y="0"/>
                  </a:lnTo>
                  <a:close/>
                  <a:moveTo>
                    <a:pt x="168" y="213"/>
                  </a:moveTo>
                  <a:lnTo>
                    <a:pt x="198" y="213"/>
                  </a:lnTo>
                  <a:lnTo>
                    <a:pt x="198" y="194"/>
                  </a:lnTo>
                  <a:lnTo>
                    <a:pt x="168" y="194"/>
                  </a:lnTo>
                  <a:lnTo>
                    <a:pt x="168" y="213"/>
                  </a:lnTo>
                  <a:lnTo>
                    <a:pt x="168" y="213"/>
                  </a:lnTo>
                  <a:close/>
                  <a:moveTo>
                    <a:pt x="198" y="0"/>
                  </a:moveTo>
                  <a:lnTo>
                    <a:pt x="168" y="0"/>
                  </a:lnTo>
                  <a:lnTo>
                    <a:pt x="168" y="31"/>
                  </a:lnTo>
                  <a:lnTo>
                    <a:pt x="186" y="31"/>
                  </a:lnTo>
                  <a:lnTo>
                    <a:pt x="186" y="71"/>
                  </a:lnTo>
                  <a:lnTo>
                    <a:pt x="168" y="71"/>
                  </a:lnTo>
                  <a:lnTo>
                    <a:pt x="168" y="154"/>
                  </a:lnTo>
                  <a:lnTo>
                    <a:pt x="198" y="154"/>
                  </a:lnTo>
                  <a:lnTo>
                    <a:pt x="198" y="130"/>
                  </a:lnTo>
                  <a:lnTo>
                    <a:pt x="177" y="130"/>
                  </a:lnTo>
                  <a:lnTo>
                    <a:pt x="177" y="130"/>
                  </a:lnTo>
                  <a:lnTo>
                    <a:pt x="177" y="90"/>
                  </a:lnTo>
                  <a:lnTo>
                    <a:pt x="198" y="90"/>
                  </a:lnTo>
                  <a:lnTo>
                    <a:pt x="198" y="0"/>
                  </a:lnTo>
                  <a:close/>
                  <a:moveTo>
                    <a:pt x="137" y="213"/>
                  </a:moveTo>
                  <a:lnTo>
                    <a:pt x="168" y="213"/>
                  </a:lnTo>
                  <a:lnTo>
                    <a:pt x="168" y="194"/>
                  </a:lnTo>
                  <a:lnTo>
                    <a:pt x="137" y="194"/>
                  </a:lnTo>
                  <a:lnTo>
                    <a:pt x="137" y="213"/>
                  </a:lnTo>
                  <a:lnTo>
                    <a:pt x="137" y="213"/>
                  </a:lnTo>
                  <a:close/>
                  <a:moveTo>
                    <a:pt x="168" y="0"/>
                  </a:moveTo>
                  <a:lnTo>
                    <a:pt x="137" y="0"/>
                  </a:lnTo>
                  <a:lnTo>
                    <a:pt x="137" y="90"/>
                  </a:lnTo>
                  <a:lnTo>
                    <a:pt x="158" y="90"/>
                  </a:lnTo>
                  <a:lnTo>
                    <a:pt x="158" y="130"/>
                  </a:lnTo>
                  <a:lnTo>
                    <a:pt x="137" y="130"/>
                  </a:lnTo>
                  <a:lnTo>
                    <a:pt x="137" y="154"/>
                  </a:lnTo>
                  <a:lnTo>
                    <a:pt x="168" y="154"/>
                  </a:lnTo>
                  <a:lnTo>
                    <a:pt x="168" y="71"/>
                  </a:lnTo>
                  <a:lnTo>
                    <a:pt x="146" y="71"/>
                  </a:lnTo>
                  <a:lnTo>
                    <a:pt x="146" y="31"/>
                  </a:lnTo>
                  <a:lnTo>
                    <a:pt x="146" y="31"/>
                  </a:lnTo>
                  <a:lnTo>
                    <a:pt x="168" y="31"/>
                  </a:lnTo>
                  <a:lnTo>
                    <a:pt x="168" y="0"/>
                  </a:lnTo>
                  <a:close/>
                  <a:moveTo>
                    <a:pt x="106" y="213"/>
                  </a:moveTo>
                  <a:lnTo>
                    <a:pt x="137" y="213"/>
                  </a:lnTo>
                  <a:lnTo>
                    <a:pt x="137" y="194"/>
                  </a:lnTo>
                  <a:lnTo>
                    <a:pt x="106" y="194"/>
                  </a:lnTo>
                  <a:lnTo>
                    <a:pt x="106" y="213"/>
                  </a:lnTo>
                  <a:lnTo>
                    <a:pt x="106" y="213"/>
                  </a:lnTo>
                  <a:close/>
                  <a:moveTo>
                    <a:pt x="137" y="0"/>
                  </a:moveTo>
                  <a:lnTo>
                    <a:pt x="106" y="0"/>
                  </a:lnTo>
                  <a:lnTo>
                    <a:pt x="106" y="31"/>
                  </a:lnTo>
                  <a:lnTo>
                    <a:pt x="127" y="31"/>
                  </a:lnTo>
                  <a:lnTo>
                    <a:pt x="127" y="71"/>
                  </a:lnTo>
                  <a:lnTo>
                    <a:pt x="106" y="71"/>
                  </a:lnTo>
                  <a:lnTo>
                    <a:pt x="106" y="154"/>
                  </a:lnTo>
                  <a:lnTo>
                    <a:pt x="137" y="154"/>
                  </a:lnTo>
                  <a:lnTo>
                    <a:pt x="137" y="130"/>
                  </a:lnTo>
                  <a:lnTo>
                    <a:pt x="118" y="130"/>
                  </a:lnTo>
                  <a:lnTo>
                    <a:pt x="118" y="130"/>
                  </a:lnTo>
                  <a:lnTo>
                    <a:pt x="118" y="90"/>
                  </a:lnTo>
                  <a:lnTo>
                    <a:pt x="137" y="90"/>
                  </a:lnTo>
                  <a:lnTo>
                    <a:pt x="137" y="0"/>
                  </a:lnTo>
                  <a:close/>
                  <a:moveTo>
                    <a:pt x="78" y="213"/>
                  </a:moveTo>
                  <a:lnTo>
                    <a:pt x="106" y="213"/>
                  </a:lnTo>
                  <a:lnTo>
                    <a:pt x="106" y="194"/>
                  </a:lnTo>
                  <a:lnTo>
                    <a:pt x="78" y="194"/>
                  </a:lnTo>
                  <a:lnTo>
                    <a:pt x="78" y="213"/>
                  </a:lnTo>
                  <a:lnTo>
                    <a:pt x="78" y="213"/>
                  </a:lnTo>
                  <a:close/>
                  <a:moveTo>
                    <a:pt x="106" y="0"/>
                  </a:moveTo>
                  <a:lnTo>
                    <a:pt x="78" y="0"/>
                  </a:lnTo>
                  <a:lnTo>
                    <a:pt x="78" y="90"/>
                  </a:lnTo>
                  <a:lnTo>
                    <a:pt x="97" y="90"/>
                  </a:lnTo>
                  <a:lnTo>
                    <a:pt x="97" y="130"/>
                  </a:lnTo>
                  <a:lnTo>
                    <a:pt x="78" y="130"/>
                  </a:lnTo>
                  <a:lnTo>
                    <a:pt x="78" y="154"/>
                  </a:lnTo>
                  <a:lnTo>
                    <a:pt x="106" y="154"/>
                  </a:lnTo>
                  <a:lnTo>
                    <a:pt x="106" y="71"/>
                  </a:lnTo>
                  <a:lnTo>
                    <a:pt x="87" y="71"/>
                  </a:lnTo>
                  <a:lnTo>
                    <a:pt x="87" y="31"/>
                  </a:lnTo>
                  <a:lnTo>
                    <a:pt x="87" y="31"/>
                  </a:lnTo>
                  <a:lnTo>
                    <a:pt x="106" y="31"/>
                  </a:lnTo>
                  <a:lnTo>
                    <a:pt x="106" y="0"/>
                  </a:lnTo>
                  <a:close/>
                  <a:moveTo>
                    <a:pt x="47" y="213"/>
                  </a:moveTo>
                  <a:lnTo>
                    <a:pt x="78" y="213"/>
                  </a:lnTo>
                  <a:lnTo>
                    <a:pt x="78" y="194"/>
                  </a:lnTo>
                  <a:lnTo>
                    <a:pt x="78" y="154"/>
                  </a:lnTo>
                  <a:lnTo>
                    <a:pt x="78" y="130"/>
                  </a:lnTo>
                  <a:lnTo>
                    <a:pt x="56" y="130"/>
                  </a:lnTo>
                  <a:lnTo>
                    <a:pt x="56" y="130"/>
                  </a:lnTo>
                  <a:lnTo>
                    <a:pt x="56" y="90"/>
                  </a:lnTo>
                  <a:lnTo>
                    <a:pt x="78" y="90"/>
                  </a:lnTo>
                  <a:lnTo>
                    <a:pt x="78" y="0"/>
                  </a:lnTo>
                  <a:lnTo>
                    <a:pt x="47" y="0"/>
                  </a:lnTo>
                  <a:lnTo>
                    <a:pt x="47" y="31"/>
                  </a:lnTo>
                  <a:lnTo>
                    <a:pt x="66" y="31"/>
                  </a:lnTo>
                  <a:lnTo>
                    <a:pt x="66" y="71"/>
                  </a:lnTo>
                  <a:lnTo>
                    <a:pt x="47" y="71"/>
                  </a:lnTo>
                  <a:lnTo>
                    <a:pt x="47" y="213"/>
                  </a:lnTo>
                  <a:close/>
                  <a:moveTo>
                    <a:pt x="0" y="213"/>
                  </a:moveTo>
                  <a:lnTo>
                    <a:pt x="47" y="213"/>
                  </a:lnTo>
                  <a:lnTo>
                    <a:pt x="47" y="71"/>
                  </a:lnTo>
                  <a:lnTo>
                    <a:pt x="26" y="71"/>
                  </a:lnTo>
                  <a:lnTo>
                    <a:pt x="26" y="31"/>
                  </a:lnTo>
                  <a:lnTo>
                    <a:pt x="26" y="31"/>
                  </a:lnTo>
                  <a:lnTo>
                    <a:pt x="47" y="31"/>
                  </a:lnTo>
                  <a:lnTo>
                    <a:pt x="47" y="0"/>
                  </a:lnTo>
                  <a:lnTo>
                    <a:pt x="0" y="0"/>
                  </a:lnTo>
                  <a:lnTo>
                    <a:pt x="0"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75"/>
            <p:cNvSpPr>
              <a:spLocks/>
            </p:cNvSpPr>
            <p:nvPr/>
          </p:nvSpPr>
          <p:spPr bwMode="auto">
            <a:xfrm>
              <a:off x="-2574925" y="2665412"/>
              <a:ext cx="420688" cy="101600"/>
            </a:xfrm>
            <a:custGeom>
              <a:avLst/>
              <a:gdLst>
                <a:gd name="T0" fmla="*/ 0 w 112"/>
                <a:gd name="T1" fmla="*/ 13 h 27"/>
                <a:gd name="T2" fmla="*/ 8 w 112"/>
                <a:gd name="T3" fmla="*/ 27 h 27"/>
                <a:gd name="T4" fmla="*/ 56 w 112"/>
                <a:gd name="T5" fmla="*/ 16 h 27"/>
                <a:gd name="T6" fmla="*/ 104 w 112"/>
                <a:gd name="T7" fmla="*/ 27 h 27"/>
                <a:gd name="T8" fmla="*/ 112 w 112"/>
                <a:gd name="T9" fmla="*/ 13 h 27"/>
                <a:gd name="T10" fmla="*/ 56 w 112"/>
                <a:gd name="T11" fmla="*/ 0 h 27"/>
                <a:gd name="T12" fmla="*/ 0 w 112"/>
                <a:gd name="T13" fmla="*/ 13 h 27"/>
              </a:gdLst>
              <a:ahLst/>
              <a:cxnLst>
                <a:cxn ang="0">
                  <a:pos x="T0" y="T1"/>
                </a:cxn>
                <a:cxn ang="0">
                  <a:pos x="T2" y="T3"/>
                </a:cxn>
                <a:cxn ang="0">
                  <a:pos x="T4" y="T5"/>
                </a:cxn>
                <a:cxn ang="0">
                  <a:pos x="T6" y="T7"/>
                </a:cxn>
                <a:cxn ang="0">
                  <a:pos x="T8" y="T9"/>
                </a:cxn>
                <a:cxn ang="0">
                  <a:pos x="T10" y="T11"/>
                </a:cxn>
                <a:cxn ang="0">
                  <a:pos x="T12" y="T13"/>
                </a:cxn>
              </a:cxnLst>
              <a:rect l="0" t="0" r="r" b="b"/>
              <a:pathLst>
                <a:path w="112" h="27">
                  <a:moveTo>
                    <a:pt x="0" y="13"/>
                  </a:moveTo>
                  <a:cubicBezTo>
                    <a:pt x="8" y="27"/>
                    <a:pt x="8" y="27"/>
                    <a:pt x="8" y="27"/>
                  </a:cubicBezTo>
                  <a:cubicBezTo>
                    <a:pt x="21" y="20"/>
                    <a:pt x="38" y="16"/>
                    <a:pt x="56" y="16"/>
                  </a:cubicBezTo>
                  <a:cubicBezTo>
                    <a:pt x="74" y="16"/>
                    <a:pt x="91" y="20"/>
                    <a:pt x="104" y="27"/>
                  </a:cubicBezTo>
                  <a:cubicBezTo>
                    <a:pt x="112" y="13"/>
                    <a:pt x="112" y="13"/>
                    <a:pt x="112" y="13"/>
                  </a:cubicBezTo>
                  <a:cubicBezTo>
                    <a:pt x="96" y="5"/>
                    <a:pt x="76" y="0"/>
                    <a:pt x="56" y="0"/>
                  </a:cubicBezTo>
                  <a:cubicBezTo>
                    <a:pt x="36" y="0"/>
                    <a:pt x="16" y="5"/>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76"/>
            <p:cNvSpPr>
              <a:spLocks/>
            </p:cNvSpPr>
            <p:nvPr/>
          </p:nvSpPr>
          <p:spPr bwMode="auto">
            <a:xfrm>
              <a:off x="-2646363" y="2552700"/>
              <a:ext cx="563563" cy="117475"/>
            </a:xfrm>
            <a:custGeom>
              <a:avLst/>
              <a:gdLst>
                <a:gd name="T0" fmla="*/ 150 w 150"/>
                <a:gd name="T1" fmla="*/ 17 h 31"/>
                <a:gd name="T2" fmla="*/ 75 w 150"/>
                <a:gd name="T3" fmla="*/ 0 h 31"/>
                <a:gd name="T4" fmla="*/ 0 w 150"/>
                <a:gd name="T5" fmla="*/ 17 h 31"/>
                <a:gd name="T6" fmla="*/ 8 w 150"/>
                <a:gd name="T7" fmla="*/ 31 h 31"/>
                <a:gd name="T8" fmla="*/ 75 w 150"/>
                <a:gd name="T9" fmla="*/ 15 h 31"/>
                <a:gd name="T10" fmla="*/ 142 w 150"/>
                <a:gd name="T11" fmla="*/ 31 h 31"/>
                <a:gd name="T12" fmla="*/ 150 w 150"/>
                <a:gd name="T13" fmla="*/ 17 h 31"/>
              </a:gdLst>
              <a:ahLst/>
              <a:cxnLst>
                <a:cxn ang="0">
                  <a:pos x="T0" y="T1"/>
                </a:cxn>
                <a:cxn ang="0">
                  <a:pos x="T2" y="T3"/>
                </a:cxn>
                <a:cxn ang="0">
                  <a:pos x="T4" y="T5"/>
                </a:cxn>
                <a:cxn ang="0">
                  <a:pos x="T6" y="T7"/>
                </a:cxn>
                <a:cxn ang="0">
                  <a:pos x="T8" y="T9"/>
                </a:cxn>
                <a:cxn ang="0">
                  <a:pos x="T10" y="T11"/>
                </a:cxn>
                <a:cxn ang="0">
                  <a:pos x="T12" y="T13"/>
                </a:cxn>
              </a:cxnLst>
              <a:rect l="0" t="0" r="r" b="b"/>
              <a:pathLst>
                <a:path w="150" h="31">
                  <a:moveTo>
                    <a:pt x="150" y="17"/>
                  </a:moveTo>
                  <a:cubicBezTo>
                    <a:pt x="129" y="6"/>
                    <a:pt x="102" y="0"/>
                    <a:pt x="75" y="0"/>
                  </a:cubicBezTo>
                  <a:cubicBezTo>
                    <a:pt x="48" y="0"/>
                    <a:pt x="21" y="6"/>
                    <a:pt x="0" y="17"/>
                  </a:cubicBezTo>
                  <a:cubicBezTo>
                    <a:pt x="8" y="31"/>
                    <a:pt x="8" y="31"/>
                    <a:pt x="8" y="31"/>
                  </a:cubicBezTo>
                  <a:cubicBezTo>
                    <a:pt x="27" y="21"/>
                    <a:pt x="50" y="15"/>
                    <a:pt x="75" y="15"/>
                  </a:cubicBezTo>
                  <a:cubicBezTo>
                    <a:pt x="100" y="15"/>
                    <a:pt x="123" y="21"/>
                    <a:pt x="142" y="31"/>
                  </a:cubicBezTo>
                  <a:lnTo>
                    <a:pt x="15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77"/>
            <p:cNvSpPr>
              <a:spLocks/>
            </p:cNvSpPr>
            <p:nvPr/>
          </p:nvSpPr>
          <p:spPr bwMode="auto">
            <a:xfrm>
              <a:off x="-4422775" y="5965825"/>
              <a:ext cx="130175" cy="195263"/>
            </a:xfrm>
            <a:custGeom>
              <a:avLst/>
              <a:gdLst>
                <a:gd name="T0" fmla="*/ 25 w 35"/>
                <a:gd name="T1" fmla="*/ 49 h 52"/>
                <a:gd name="T2" fmla="*/ 30 w 35"/>
                <a:gd name="T3" fmla="*/ 41 h 52"/>
                <a:gd name="T4" fmla="*/ 10 w 35"/>
                <a:gd name="T5" fmla="*/ 8 h 52"/>
                <a:gd name="T6" fmla="*/ 5 w 35"/>
                <a:gd name="T7" fmla="*/ 0 h 52"/>
                <a:gd name="T8" fmla="*/ 0 w 35"/>
                <a:gd name="T9" fmla="*/ 9 h 52"/>
                <a:gd name="T10" fmla="*/ 25 w 35"/>
                <a:gd name="T11" fmla="*/ 49 h 52"/>
              </a:gdLst>
              <a:ahLst/>
              <a:cxnLst>
                <a:cxn ang="0">
                  <a:pos x="T0" y="T1"/>
                </a:cxn>
                <a:cxn ang="0">
                  <a:pos x="T2" y="T3"/>
                </a:cxn>
                <a:cxn ang="0">
                  <a:pos x="T4" y="T5"/>
                </a:cxn>
                <a:cxn ang="0">
                  <a:pos x="T6" y="T7"/>
                </a:cxn>
                <a:cxn ang="0">
                  <a:pos x="T8" y="T9"/>
                </a:cxn>
                <a:cxn ang="0">
                  <a:pos x="T10" y="T11"/>
                </a:cxn>
              </a:cxnLst>
              <a:rect l="0" t="0" r="r" b="b"/>
              <a:pathLst>
                <a:path w="35" h="52">
                  <a:moveTo>
                    <a:pt x="25" y="49"/>
                  </a:moveTo>
                  <a:cubicBezTo>
                    <a:pt x="31" y="52"/>
                    <a:pt x="35" y="44"/>
                    <a:pt x="30" y="41"/>
                  </a:cubicBezTo>
                  <a:cubicBezTo>
                    <a:pt x="18" y="34"/>
                    <a:pt x="10" y="21"/>
                    <a:pt x="10" y="8"/>
                  </a:cubicBezTo>
                  <a:cubicBezTo>
                    <a:pt x="8" y="5"/>
                    <a:pt x="6" y="3"/>
                    <a:pt x="5" y="0"/>
                  </a:cubicBezTo>
                  <a:cubicBezTo>
                    <a:pt x="4" y="3"/>
                    <a:pt x="2" y="6"/>
                    <a:pt x="0" y="9"/>
                  </a:cubicBezTo>
                  <a:cubicBezTo>
                    <a:pt x="1" y="25"/>
                    <a:pt x="11" y="41"/>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78"/>
            <p:cNvSpPr>
              <a:spLocks/>
            </p:cNvSpPr>
            <p:nvPr/>
          </p:nvSpPr>
          <p:spPr bwMode="auto">
            <a:xfrm>
              <a:off x="-4333875" y="5613400"/>
              <a:ext cx="206375" cy="198438"/>
            </a:xfrm>
            <a:custGeom>
              <a:avLst/>
              <a:gdLst>
                <a:gd name="T0" fmla="*/ 50 w 55"/>
                <a:gd name="T1" fmla="*/ 17 h 53"/>
                <a:gd name="T2" fmla="*/ 26 w 55"/>
                <a:gd name="T3" fmla="*/ 0 h 53"/>
                <a:gd name="T4" fmla="*/ 20 w 55"/>
                <a:gd name="T5" fmla="*/ 1 h 53"/>
                <a:gd name="T6" fmla="*/ 0 w 55"/>
                <a:gd name="T7" fmla="*/ 13 h 53"/>
                <a:gd name="T8" fmla="*/ 6 w 55"/>
                <a:gd name="T9" fmla="*/ 18 h 53"/>
                <a:gd name="T10" fmla="*/ 16 w 55"/>
                <a:gd name="T11" fmla="*/ 14 h 53"/>
                <a:gd name="T12" fmla="*/ 20 w 55"/>
                <a:gd name="T13" fmla="*/ 14 h 53"/>
                <a:gd name="T14" fmla="*/ 34 w 55"/>
                <a:gd name="T15" fmla="*/ 23 h 53"/>
                <a:gd name="T16" fmla="*/ 26 w 55"/>
                <a:gd name="T17" fmla="*/ 41 h 53"/>
                <a:gd name="T18" fmla="*/ 15 w 55"/>
                <a:gd name="T19" fmla="*/ 45 h 53"/>
                <a:gd name="T20" fmla="*/ 14 w 55"/>
                <a:gd name="T21" fmla="*/ 52 h 53"/>
                <a:gd name="T22" fmla="*/ 21 w 55"/>
                <a:gd name="T23" fmla="*/ 53 h 53"/>
                <a:gd name="T24" fmla="*/ 38 w 55"/>
                <a:gd name="T25" fmla="*/ 49 h 53"/>
                <a:gd name="T26" fmla="*/ 50 w 55"/>
                <a:gd name="T2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50" y="17"/>
                  </a:moveTo>
                  <a:cubicBezTo>
                    <a:pt x="46" y="6"/>
                    <a:pt x="36" y="0"/>
                    <a:pt x="26" y="0"/>
                  </a:cubicBezTo>
                  <a:cubicBezTo>
                    <a:pt x="24" y="0"/>
                    <a:pt x="22" y="0"/>
                    <a:pt x="20" y="1"/>
                  </a:cubicBezTo>
                  <a:cubicBezTo>
                    <a:pt x="13" y="2"/>
                    <a:pt x="6" y="7"/>
                    <a:pt x="0" y="13"/>
                  </a:cubicBezTo>
                  <a:cubicBezTo>
                    <a:pt x="2" y="15"/>
                    <a:pt x="4" y="17"/>
                    <a:pt x="6" y="18"/>
                  </a:cubicBezTo>
                  <a:cubicBezTo>
                    <a:pt x="9" y="16"/>
                    <a:pt x="13" y="15"/>
                    <a:pt x="16" y="14"/>
                  </a:cubicBezTo>
                  <a:cubicBezTo>
                    <a:pt x="17" y="14"/>
                    <a:pt x="18" y="14"/>
                    <a:pt x="20" y="14"/>
                  </a:cubicBezTo>
                  <a:cubicBezTo>
                    <a:pt x="26" y="14"/>
                    <a:pt x="32" y="17"/>
                    <a:pt x="34" y="23"/>
                  </a:cubicBezTo>
                  <a:cubicBezTo>
                    <a:pt x="36" y="30"/>
                    <a:pt x="33" y="37"/>
                    <a:pt x="26" y="41"/>
                  </a:cubicBezTo>
                  <a:cubicBezTo>
                    <a:pt x="23" y="43"/>
                    <a:pt x="19" y="44"/>
                    <a:pt x="15" y="45"/>
                  </a:cubicBezTo>
                  <a:cubicBezTo>
                    <a:pt x="15" y="47"/>
                    <a:pt x="15" y="50"/>
                    <a:pt x="14" y="52"/>
                  </a:cubicBezTo>
                  <a:cubicBezTo>
                    <a:pt x="16" y="53"/>
                    <a:pt x="19" y="53"/>
                    <a:pt x="21" y="53"/>
                  </a:cubicBezTo>
                  <a:cubicBezTo>
                    <a:pt x="27" y="53"/>
                    <a:pt x="33" y="52"/>
                    <a:pt x="38" y="49"/>
                  </a:cubicBezTo>
                  <a:cubicBezTo>
                    <a:pt x="49" y="43"/>
                    <a:pt x="55" y="29"/>
                    <a:pt x="5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79"/>
            <p:cNvSpPr>
              <a:spLocks/>
            </p:cNvSpPr>
            <p:nvPr/>
          </p:nvSpPr>
          <p:spPr bwMode="auto">
            <a:xfrm>
              <a:off x="-4521200" y="5489575"/>
              <a:ext cx="198438" cy="176213"/>
            </a:xfrm>
            <a:custGeom>
              <a:avLst/>
              <a:gdLst>
                <a:gd name="T0" fmla="*/ 52 w 53"/>
                <a:gd name="T1" fmla="*/ 22 h 47"/>
                <a:gd name="T2" fmla="*/ 27 w 53"/>
                <a:gd name="T3" fmla="*/ 0 h 47"/>
                <a:gd name="T4" fmla="*/ 25 w 53"/>
                <a:gd name="T5" fmla="*/ 1 h 47"/>
                <a:gd name="T6" fmla="*/ 1 w 53"/>
                <a:gd name="T7" fmla="*/ 24 h 47"/>
                <a:gd name="T8" fmla="*/ 7 w 53"/>
                <a:gd name="T9" fmla="*/ 47 h 47"/>
                <a:gd name="T10" fmla="*/ 13 w 53"/>
                <a:gd name="T11" fmla="*/ 43 h 47"/>
                <a:gd name="T12" fmla="*/ 12 w 53"/>
                <a:gd name="T13" fmla="*/ 32 h 47"/>
                <a:gd name="T14" fmla="*/ 26 w 53"/>
                <a:gd name="T15" fmla="*/ 18 h 47"/>
                <a:gd name="T16" fmla="*/ 27 w 53"/>
                <a:gd name="T17" fmla="*/ 18 h 47"/>
                <a:gd name="T18" fmla="*/ 41 w 53"/>
                <a:gd name="T19" fmla="*/ 31 h 47"/>
                <a:gd name="T20" fmla="*/ 41 w 53"/>
                <a:gd name="T21" fmla="*/ 42 h 47"/>
                <a:gd name="T22" fmla="*/ 48 w 53"/>
                <a:gd name="T23" fmla="*/ 45 h 47"/>
                <a:gd name="T24" fmla="*/ 52 w 53"/>
                <a:gd name="T25"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7">
                  <a:moveTo>
                    <a:pt x="52" y="22"/>
                  </a:moveTo>
                  <a:cubicBezTo>
                    <a:pt x="50" y="10"/>
                    <a:pt x="40" y="0"/>
                    <a:pt x="27" y="0"/>
                  </a:cubicBezTo>
                  <a:cubicBezTo>
                    <a:pt x="26" y="0"/>
                    <a:pt x="26" y="0"/>
                    <a:pt x="25" y="1"/>
                  </a:cubicBezTo>
                  <a:cubicBezTo>
                    <a:pt x="12" y="1"/>
                    <a:pt x="2" y="12"/>
                    <a:pt x="1" y="24"/>
                  </a:cubicBezTo>
                  <a:cubicBezTo>
                    <a:pt x="0" y="32"/>
                    <a:pt x="2" y="40"/>
                    <a:pt x="7" y="47"/>
                  </a:cubicBezTo>
                  <a:cubicBezTo>
                    <a:pt x="9" y="46"/>
                    <a:pt x="11" y="44"/>
                    <a:pt x="13" y="43"/>
                  </a:cubicBezTo>
                  <a:cubicBezTo>
                    <a:pt x="12" y="39"/>
                    <a:pt x="12" y="35"/>
                    <a:pt x="12" y="32"/>
                  </a:cubicBezTo>
                  <a:cubicBezTo>
                    <a:pt x="13" y="24"/>
                    <a:pt x="19" y="18"/>
                    <a:pt x="26" y="18"/>
                  </a:cubicBezTo>
                  <a:cubicBezTo>
                    <a:pt x="26" y="18"/>
                    <a:pt x="26" y="18"/>
                    <a:pt x="27" y="18"/>
                  </a:cubicBezTo>
                  <a:cubicBezTo>
                    <a:pt x="34" y="18"/>
                    <a:pt x="39" y="23"/>
                    <a:pt x="41" y="31"/>
                  </a:cubicBezTo>
                  <a:cubicBezTo>
                    <a:pt x="42" y="34"/>
                    <a:pt x="42" y="38"/>
                    <a:pt x="41" y="42"/>
                  </a:cubicBezTo>
                  <a:cubicBezTo>
                    <a:pt x="44" y="43"/>
                    <a:pt x="46" y="44"/>
                    <a:pt x="48" y="45"/>
                  </a:cubicBezTo>
                  <a:cubicBezTo>
                    <a:pt x="52" y="37"/>
                    <a:pt x="53" y="29"/>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80"/>
            <p:cNvSpPr>
              <a:spLocks/>
            </p:cNvSpPr>
            <p:nvPr/>
          </p:nvSpPr>
          <p:spPr bwMode="auto">
            <a:xfrm>
              <a:off x="-4452938" y="5737225"/>
              <a:ext cx="77788" cy="79375"/>
            </a:xfrm>
            <a:custGeom>
              <a:avLst/>
              <a:gdLst>
                <a:gd name="T0" fmla="*/ 11 w 21"/>
                <a:gd name="T1" fmla="*/ 0 h 21"/>
                <a:gd name="T2" fmla="*/ 11 w 21"/>
                <a:gd name="T3" fmla="*/ 0 h 21"/>
                <a:gd name="T4" fmla="*/ 0 w 21"/>
                <a:gd name="T5" fmla="*/ 10 h 21"/>
                <a:gd name="T6" fmla="*/ 11 w 21"/>
                <a:gd name="T7" fmla="*/ 21 h 21"/>
                <a:gd name="T8" fmla="*/ 11 w 21"/>
                <a:gd name="T9" fmla="*/ 21 h 21"/>
                <a:gd name="T10" fmla="*/ 21 w 21"/>
                <a:gd name="T11" fmla="*/ 10 h 21"/>
                <a:gd name="T12" fmla="*/ 1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1" y="0"/>
                  </a:moveTo>
                  <a:cubicBezTo>
                    <a:pt x="11" y="0"/>
                    <a:pt x="11" y="0"/>
                    <a:pt x="11" y="0"/>
                  </a:cubicBezTo>
                  <a:cubicBezTo>
                    <a:pt x="5" y="0"/>
                    <a:pt x="1" y="4"/>
                    <a:pt x="0" y="10"/>
                  </a:cubicBezTo>
                  <a:cubicBezTo>
                    <a:pt x="0" y="16"/>
                    <a:pt x="5" y="20"/>
                    <a:pt x="11" y="21"/>
                  </a:cubicBezTo>
                  <a:cubicBezTo>
                    <a:pt x="11" y="21"/>
                    <a:pt x="11" y="21"/>
                    <a:pt x="11" y="21"/>
                  </a:cubicBezTo>
                  <a:cubicBezTo>
                    <a:pt x="16" y="21"/>
                    <a:pt x="21" y="16"/>
                    <a:pt x="21" y="10"/>
                  </a:cubicBezTo>
                  <a:cubicBezTo>
                    <a:pt x="21" y="5"/>
                    <a:pt x="17"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81"/>
            <p:cNvSpPr>
              <a:spLocks noEditPoints="1"/>
            </p:cNvSpPr>
            <p:nvPr/>
          </p:nvSpPr>
          <p:spPr bwMode="auto">
            <a:xfrm>
              <a:off x="-4532313" y="5654675"/>
              <a:ext cx="239713" cy="239713"/>
            </a:xfrm>
            <a:custGeom>
              <a:avLst/>
              <a:gdLst>
                <a:gd name="T0" fmla="*/ 33 w 64"/>
                <a:gd name="T1" fmla="*/ 0 h 64"/>
                <a:gd name="T2" fmla="*/ 32 w 64"/>
                <a:gd name="T3" fmla="*/ 0 h 64"/>
                <a:gd name="T4" fmla="*/ 32 w 64"/>
                <a:gd name="T5" fmla="*/ 11 h 64"/>
                <a:gd name="T6" fmla="*/ 32 w 64"/>
                <a:gd name="T7" fmla="*/ 11 h 64"/>
                <a:gd name="T8" fmla="*/ 53 w 64"/>
                <a:gd name="T9" fmla="*/ 33 h 64"/>
                <a:gd name="T10" fmla="*/ 53 w 64"/>
                <a:gd name="T11" fmla="*/ 33 h 64"/>
                <a:gd name="T12" fmla="*/ 32 w 64"/>
                <a:gd name="T13" fmla="*/ 53 h 64"/>
                <a:gd name="T14" fmla="*/ 32 w 64"/>
                <a:gd name="T15" fmla="*/ 53 h 64"/>
                <a:gd name="T16" fmla="*/ 32 w 64"/>
                <a:gd name="T17" fmla="*/ 64 h 64"/>
                <a:gd name="T18" fmla="*/ 32 w 64"/>
                <a:gd name="T19" fmla="*/ 64 h 64"/>
                <a:gd name="T20" fmla="*/ 64 w 64"/>
                <a:gd name="T21" fmla="*/ 33 h 64"/>
                <a:gd name="T22" fmla="*/ 33 w 64"/>
                <a:gd name="T23" fmla="*/ 0 h 64"/>
                <a:gd name="T24" fmla="*/ 32 w 64"/>
                <a:gd name="T25" fmla="*/ 0 h 64"/>
                <a:gd name="T26" fmla="*/ 32 w 64"/>
                <a:gd name="T27" fmla="*/ 0 h 64"/>
                <a:gd name="T28" fmla="*/ 0 w 64"/>
                <a:gd name="T29" fmla="*/ 31 h 64"/>
                <a:gd name="T30" fmla="*/ 31 w 64"/>
                <a:gd name="T31" fmla="*/ 64 h 64"/>
                <a:gd name="T32" fmla="*/ 32 w 64"/>
                <a:gd name="T33" fmla="*/ 64 h 64"/>
                <a:gd name="T34" fmla="*/ 32 w 64"/>
                <a:gd name="T35" fmla="*/ 53 h 64"/>
                <a:gd name="T36" fmla="*/ 31 w 64"/>
                <a:gd name="T37" fmla="*/ 53 h 64"/>
                <a:gd name="T38" fmla="*/ 11 w 64"/>
                <a:gd name="T39" fmla="*/ 32 h 64"/>
                <a:gd name="T40" fmla="*/ 32 w 64"/>
                <a:gd name="T41" fmla="*/ 11 h 64"/>
                <a:gd name="T42" fmla="*/ 32 w 64"/>
                <a:gd name="T43" fmla="*/ 11 h 64"/>
                <a:gd name="T44" fmla="*/ 32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3" y="0"/>
                  </a:moveTo>
                  <a:cubicBezTo>
                    <a:pt x="32" y="0"/>
                    <a:pt x="32" y="0"/>
                    <a:pt x="32" y="0"/>
                  </a:cubicBezTo>
                  <a:cubicBezTo>
                    <a:pt x="32" y="11"/>
                    <a:pt x="32" y="11"/>
                    <a:pt x="32" y="11"/>
                  </a:cubicBezTo>
                  <a:cubicBezTo>
                    <a:pt x="32" y="11"/>
                    <a:pt x="32" y="11"/>
                    <a:pt x="32" y="11"/>
                  </a:cubicBezTo>
                  <a:cubicBezTo>
                    <a:pt x="44" y="11"/>
                    <a:pt x="53" y="21"/>
                    <a:pt x="53" y="33"/>
                  </a:cubicBezTo>
                  <a:cubicBezTo>
                    <a:pt x="53" y="33"/>
                    <a:pt x="53" y="33"/>
                    <a:pt x="53" y="33"/>
                  </a:cubicBezTo>
                  <a:cubicBezTo>
                    <a:pt x="53" y="44"/>
                    <a:pt x="43" y="53"/>
                    <a:pt x="32" y="53"/>
                  </a:cubicBezTo>
                  <a:cubicBezTo>
                    <a:pt x="32" y="53"/>
                    <a:pt x="32" y="53"/>
                    <a:pt x="32" y="53"/>
                  </a:cubicBezTo>
                  <a:cubicBezTo>
                    <a:pt x="32" y="64"/>
                    <a:pt x="32" y="64"/>
                    <a:pt x="32" y="64"/>
                  </a:cubicBezTo>
                  <a:cubicBezTo>
                    <a:pt x="32" y="64"/>
                    <a:pt x="32" y="64"/>
                    <a:pt x="32" y="64"/>
                  </a:cubicBezTo>
                  <a:cubicBezTo>
                    <a:pt x="49" y="64"/>
                    <a:pt x="63" y="50"/>
                    <a:pt x="64" y="33"/>
                  </a:cubicBezTo>
                  <a:cubicBezTo>
                    <a:pt x="64" y="15"/>
                    <a:pt x="50" y="1"/>
                    <a:pt x="33" y="0"/>
                  </a:cubicBezTo>
                  <a:close/>
                  <a:moveTo>
                    <a:pt x="32" y="0"/>
                  </a:moveTo>
                  <a:cubicBezTo>
                    <a:pt x="32" y="0"/>
                    <a:pt x="32" y="0"/>
                    <a:pt x="32" y="0"/>
                  </a:cubicBezTo>
                  <a:cubicBezTo>
                    <a:pt x="15" y="0"/>
                    <a:pt x="1" y="14"/>
                    <a:pt x="0" y="31"/>
                  </a:cubicBezTo>
                  <a:cubicBezTo>
                    <a:pt x="0" y="49"/>
                    <a:pt x="14" y="64"/>
                    <a:pt x="31" y="64"/>
                  </a:cubicBezTo>
                  <a:cubicBezTo>
                    <a:pt x="31" y="64"/>
                    <a:pt x="32" y="64"/>
                    <a:pt x="32" y="64"/>
                  </a:cubicBezTo>
                  <a:cubicBezTo>
                    <a:pt x="32" y="53"/>
                    <a:pt x="32" y="53"/>
                    <a:pt x="32" y="53"/>
                  </a:cubicBezTo>
                  <a:cubicBezTo>
                    <a:pt x="31" y="53"/>
                    <a:pt x="31" y="53"/>
                    <a:pt x="31" y="53"/>
                  </a:cubicBezTo>
                  <a:cubicBezTo>
                    <a:pt x="20" y="53"/>
                    <a:pt x="10" y="43"/>
                    <a:pt x="11" y="32"/>
                  </a:cubicBezTo>
                  <a:cubicBezTo>
                    <a:pt x="11" y="20"/>
                    <a:pt x="20" y="11"/>
                    <a:pt x="32" y="11"/>
                  </a:cubicBezTo>
                  <a:cubicBezTo>
                    <a:pt x="32" y="11"/>
                    <a:pt x="32" y="11"/>
                    <a:pt x="32" y="11"/>
                  </a:cubicBez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82"/>
            <p:cNvSpPr>
              <a:spLocks/>
            </p:cNvSpPr>
            <p:nvPr/>
          </p:nvSpPr>
          <p:spPr bwMode="auto">
            <a:xfrm>
              <a:off x="-4625975" y="5827713"/>
              <a:ext cx="214313" cy="201613"/>
            </a:xfrm>
            <a:custGeom>
              <a:avLst/>
              <a:gdLst>
                <a:gd name="T0" fmla="*/ 27 w 57"/>
                <a:gd name="T1" fmla="*/ 7 h 54"/>
                <a:gd name="T2" fmla="*/ 23 w 57"/>
                <a:gd name="T3" fmla="*/ 0 h 54"/>
                <a:gd name="T4" fmla="*/ 5 w 57"/>
                <a:gd name="T5" fmla="*/ 17 h 54"/>
                <a:gd name="T6" fmla="*/ 15 w 57"/>
                <a:gd name="T7" fmla="*/ 50 h 54"/>
                <a:gd name="T8" fmla="*/ 29 w 57"/>
                <a:gd name="T9" fmla="*/ 54 h 54"/>
                <a:gd name="T10" fmla="*/ 48 w 57"/>
                <a:gd name="T11" fmla="*/ 46 h 54"/>
                <a:gd name="T12" fmla="*/ 57 w 57"/>
                <a:gd name="T13" fmla="*/ 23 h 54"/>
                <a:gd name="T14" fmla="*/ 56 w 57"/>
                <a:gd name="T15" fmla="*/ 23 h 54"/>
                <a:gd name="T16" fmla="*/ 56 w 57"/>
                <a:gd name="T17" fmla="*/ 23 h 54"/>
                <a:gd name="T18" fmla="*/ 50 w 57"/>
                <a:gd name="T19" fmla="*/ 22 h 54"/>
                <a:gd name="T20" fmla="*/ 44 w 57"/>
                <a:gd name="T21" fmla="*/ 32 h 54"/>
                <a:gd name="T22" fmla="*/ 31 w 57"/>
                <a:gd name="T23" fmla="*/ 38 h 54"/>
                <a:gd name="T24" fmla="*/ 24 w 57"/>
                <a:gd name="T25" fmla="*/ 36 h 54"/>
                <a:gd name="T26" fmla="*/ 20 w 57"/>
                <a:gd name="T27" fmla="*/ 16 h 54"/>
                <a:gd name="T28" fmla="*/ 27 w 57"/>
                <a:gd name="T2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4">
                  <a:moveTo>
                    <a:pt x="27" y="7"/>
                  </a:moveTo>
                  <a:cubicBezTo>
                    <a:pt x="25" y="5"/>
                    <a:pt x="24" y="2"/>
                    <a:pt x="23" y="0"/>
                  </a:cubicBezTo>
                  <a:cubicBezTo>
                    <a:pt x="15" y="5"/>
                    <a:pt x="9" y="10"/>
                    <a:pt x="5" y="17"/>
                  </a:cubicBezTo>
                  <a:cubicBezTo>
                    <a:pt x="0" y="28"/>
                    <a:pt x="3" y="43"/>
                    <a:pt x="15" y="50"/>
                  </a:cubicBezTo>
                  <a:cubicBezTo>
                    <a:pt x="19" y="53"/>
                    <a:pt x="24" y="54"/>
                    <a:pt x="29" y="54"/>
                  </a:cubicBezTo>
                  <a:cubicBezTo>
                    <a:pt x="36" y="54"/>
                    <a:pt x="43" y="51"/>
                    <a:pt x="48" y="46"/>
                  </a:cubicBezTo>
                  <a:cubicBezTo>
                    <a:pt x="54" y="40"/>
                    <a:pt x="56" y="32"/>
                    <a:pt x="57" y="23"/>
                  </a:cubicBezTo>
                  <a:cubicBezTo>
                    <a:pt x="57" y="23"/>
                    <a:pt x="56" y="23"/>
                    <a:pt x="56" y="23"/>
                  </a:cubicBezTo>
                  <a:cubicBezTo>
                    <a:pt x="56" y="23"/>
                    <a:pt x="56" y="23"/>
                    <a:pt x="56" y="23"/>
                  </a:cubicBezTo>
                  <a:cubicBezTo>
                    <a:pt x="54" y="23"/>
                    <a:pt x="52" y="22"/>
                    <a:pt x="50" y="22"/>
                  </a:cubicBezTo>
                  <a:cubicBezTo>
                    <a:pt x="48" y="26"/>
                    <a:pt x="46" y="30"/>
                    <a:pt x="44" y="32"/>
                  </a:cubicBezTo>
                  <a:cubicBezTo>
                    <a:pt x="40" y="36"/>
                    <a:pt x="36" y="38"/>
                    <a:pt x="31" y="38"/>
                  </a:cubicBezTo>
                  <a:cubicBezTo>
                    <a:pt x="29" y="38"/>
                    <a:pt x="26" y="37"/>
                    <a:pt x="24" y="36"/>
                  </a:cubicBezTo>
                  <a:cubicBezTo>
                    <a:pt x="18" y="32"/>
                    <a:pt x="16" y="24"/>
                    <a:pt x="20" y="16"/>
                  </a:cubicBezTo>
                  <a:cubicBezTo>
                    <a:pt x="21" y="13"/>
                    <a:pt x="23" y="10"/>
                    <a:pt x="2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83"/>
            <p:cNvSpPr>
              <a:spLocks/>
            </p:cNvSpPr>
            <p:nvPr/>
          </p:nvSpPr>
          <p:spPr bwMode="auto">
            <a:xfrm>
              <a:off x="-4405313" y="5816600"/>
              <a:ext cx="219075" cy="206375"/>
            </a:xfrm>
            <a:custGeom>
              <a:avLst/>
              <a:gdLst>
                <a:gd name="T0" fmla="*/ 45 w 58"/>
                <a:gd name="T1" fmla="*/ 49 h 55"/>
                <a:gd name="T2" fmla="*/ 51 w 58"/>
                <a:gd name="T3" fmla="*/ 16 h 55"/>
                <a:gd name="T4" fmla="*/ 33 w 58"/>
                <a:gd name="T5" fmla="*/ 0 h 55"/>
                <a:gd name="T6" fmla="*/ 30 w 58"/>
                <a:gd name="T7" fmla="*/ 7 h 55"/>
                <a:gd name="T8" fmla="*/ 37 w 58"/>
                <a:gd name="T9" fmla="*/ 16 h 55"/>
                <a:gd name="T10" fmla="*/ 34 w 58"/>
                <a:gd name="T11" fmla="*/ 36 h 55"/>
                <a:gd name="T12" fmla="*/ 26 w 58"/>
                <a:gd name="T13" fmla="*/ 39 h 55"/>
                <a:gd name="T14" fmla="*/ 15 w 58"/>
                <a:gd name="T15" fmla="*/ 34 h 55"/>
                <a:gd name="T16" fmla="*/ 7 w 58"/>
                <a:gd name="T17" fmla="*/ 24 h 55"/>
                <a:gd name="T18" fmla="*/ 0 w 58"/>
                <a:gd name="T19" fmla="*/ 26 h 55"/>
                <a:gd name="T20" fmla="*/ 3 w 58"/>
                <a:gd name="T21" fmla="*/ 37 h 55"/>
                <a:gd name="T22" fmla="*/ 5 w 58"/>
                <a:gd name="T23" fmla="*/ 39 h 55"/>
                <a:gd name="T24" fmla="*/ 11 w 58"/>
                <a:gd name="T25" fmla="*/ 48 h 55"/>
                <a:gd name="T26" fmla="*/ 29 w 58"/>
                <a:gd name="T27" fmla="*/ 55 h 55"/>
                <a:gd name="T28" fmla="*/ 45 w 58"/>
                <a:gd name="T2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5">
                  <a:moveTo>
                    <a:pt x="45" y="49"/>
                  </a:moveTo>
                  <a:cubicBezTo>
                    <a:pt x="56" y="41"/>
                    <a:pt x="58" y="26"/>
                    <a:pt x="51" y="16"/>
                  </a:cubicBezTo>
                  <a:cubicBezTo>
                    <a:pt x="47" y="9"/>
                    <a:pt x="41" y="4"/>
                    <a:pt x="33" y="0"/>
                  </a:cubicBezTo>
                  <a:cubicBezTo>
                    <a:pt x="32" y="3"/>
                    <a:pt x="31" y="5"/>
                    <a:pt x="30" y="7"/>
                  </a:cubicBezTo>
                  <a:cubicBezTo>
                    <a:pt x="33" y="10"/>
                    <a:pt x="35" y="13"/>
                    <a:pt x="37" y="16"/>
                  </a:cubicBezTo>
                  <a:cubicBezTo>
                    <a:pt x="41" y="23"/>
                    <a:pt x="40" y="31"/>
                    <a:pt x="34" y="36"/>
                  </a:cubicBezTo>
                  <a:cubicBezTo>
                    <a:pt x="32" y="38"/>
                    <a:pt x="29" y="39"/>
                    <a:pt x="26" y="39"/>
                  </a:cubicBezTo>
                  <a:cubicBezTo>
                    <a:pt x="22" y="39"/>
                    <a:pt x="18" y="37"/>
                    <a:pt x="15" y="34"/>
                  </a:cubicBezTo>
                  <a:cubicBezTo>
                    <a:pt x="12" y="32"/>
                    <a:pt x="9" y="28"/>
                    <a:pt x="7" y="24"/>
                  </a:cubicBezTo>
                  <a:cubicBezTo>
                    <a:pt x="5" y="25"/>
                    <a:pt x="3" y="25"/>
                    <a:pt x="0" y="26"/>
                  </a:cubicBezTo>
                  <a:cubicBezTo>
                    <a:pt x="1" y="30"/>
                    <a:pt x="2" y="33"/>
                    <a:pt x="3" y="37"/>
                  </a:cubicBezTo>
                  <a:cubicBezTo>
                    <a:pt x="4" y="38"/>
                    <a:pt x="4" y="38"/>
                    <a:pt x="5" y="39"/>
                  </a:cubicBezTo>
                  <a:cubicBezTo>
                    <a:pt x="6" y="43"/>
                    <a:pt x="8" y="45"/>
                    <a:pt x="11" y="48"/>
                  </a:cubicBezTo>
                  <a:cubicBezTo>
                    <a:pt x="16" y="52"/>
                    <a:pt x="22" y="55"/>
                    <a:pt x="29" y="55"/>
                  </a:cubicBezTo>
                  <a:cubicBezTo>
                    <a:pt x="34" y="55"/>
                    <a:pt x="40" y="53"/>
                    <a:pt x="4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84"/>
            <p:cNvSpPr>
              <a:spLocks/>
            </p:cNvSpPr>
            <p:nvPr/>
          </p:nvSpPr>
          <p:spPr bwMode="auto">
            <a:xfrm>
              <a:off x="-4702175" y="5627688"/>
              <a:ext cx="200025" cy="200025"/>
            </a:xfrm>
            <a:custGeom>
              <a:avLst/>
              <a:gdLst>
                <a:gd name="T0" fmla="*/ 18 w 53"/>
                <a:gd name="T1" fmla="*/ 50 h 53"/>
                <a:gd name="T2" fmla="*/ 31 w 53"/>
                <a:gd name="T3" fmla="*/ 53 h 53"/>
                <a:gd name="T4" fmla="*/ 43 w 53"/>
                <a:gd name="T5" fmla="*/ 51 h 53"/>
                <a:gd name="T6" fmla="*/ 41 w 53"/>
                <a:gd name="T7" fmla="*/ 44 h 53"/>
                <a:gd name="T8" fmla="*/ 29 w 53"/>
                <a:gd name="T9" fmla="*/ 41 h 53"/>
                <a:gd name="T10" fmla="*/ 20 w 53"/>
                <a:gd name="T11" fmla="*/ 24 h 53"/>
                <a:gd name="T12" fmla="*/ 35 w 53"/>
                <a:gd name="T13" fmla="*/ 13 h 53"/>
                <a:gd name="T14" fmla="*/ 37 w 53"/>
                <a:gd name="T15" fmla="*/ 14 h 53"/>
                <a:gd name="T16" fmla="*/ 48 w 53"/>
                <a:gd name="T17" fmla="*/ 17 h 53"/>
                <a:gd name="T18" fmla="*/ 53 w 53"/>
                <a:gd name="T19" fmla="*/ 12 h 53"/>
                <a:gd name="T20" fmla="*/ 31 w 53"/>
                <a:gd name="T21" fmla="*/ 0 h 53"/>
                <a:gd name="T22" fmla="*/ 28 w 53"/>
                <a:gd name="T23" fmla="*/ 0 h 53"/>
                <a:gd name="T24" fmla="*/ 3 w 53"/>
                <a:gd name="T25" fmla="*/ 19 h 53"/>
                <a:gd name="T26" fmla="*/ 18 w 53"/>
                <a:gd name="T2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3">
                  <a:moveTo>
                    <a:pt x="18" y="50"/>
                  </a:moveTo>
                  <a:cubicBezTo>
                    <a:pt x="22" y="52"/>
                    <a:pt x="26" y="53"/>
                    <a:pt x="31" y="53"/>
                  </a:cubicBezTo>
                  <a:cubicBezTo>
                    <a:pt x="35" y="53"/>
                    <a:pt x="39" y="52"/>
                    <a:pt x="43" y="51"/>
                  </a:cubicBezTo>
                  <a:cubicBezTo>
                    <a:pt x="42" y="49"/>
                    <a:pt x="41" y="47"/>
                    <a:pt x="41" y="44"/>
                  </a:cubicBezTo>
                  <a:cubicBezTo>
                    <a:pt x="36" y="44"/>
                    <a:pt x="32" y="43"/>
                    <a:pt x="29" y="41"/>
                  </a:cubicBezTo>
                  <a:cubicBezTo>
                    <a:pt x="22" y="38"/>
                    <a:pt x="18" y="31"/>
                    <a:pt x="20" y="24"/>
                  </a:cubicBezTo>
                  <a:cubicBezTo>
                    <a:pt x="22" y="17"/>
                    <a:pt x="28" y="13"/>
                    <a:pt x="35" y="13"/>
                  </a:cubicBezTo>
                  <a:cubicBezTo>
                    <a:pt x="35" y="13"/>
                    <a:pt x="36" y="13"/>
                    <a:pt x="37" y="14"/>
                  </a:cubicBezTo>
                  <a:cubicBezTo>
                    <a:pt x="40" y="14"/>
                    <a:pt x="44" y="15"/>
                    <a:pt x="48" y="17"/>
                  </a:cubicBezTo>
                  <a:cubicBezTo>
                    <a:pt x="49" y="15"/>
                    <a:pt x="51" y="13"/>
                    <a:pt x="53" y="12"/>
                  </a:cubicBezTo>
                  <a:cubicBezTo>
                    <a:pt x="46" y="6"/>
                    <a:pt x="39" y="1"/>
                    <a:pt x="31" y="0"/>
                  </a:cubicBezTo>
                  <a:cubicBezTo>
                    <a:pt x="30" y="0"/>
                    <a:pt x="29" y="0"/>
                    <a:pt x="28" y="0"/>
                  </a:cubicBezTo>
                  <a:cubicBezTo>
                    <a:pt x="17" y="0"/>
                    <a:pt x="6" y="8"/>
                    <a:pt x="3" y="19"/>
                  </a:cubicBezTo>
                  <a:cubicBezTo>
                    <a:pt x="0" y="32"/>
                    <a:pt x="7" y="45"/>
                    <a:pt x="1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85"/>
            <p:cNvSpPr>
              <a:spLocks/>
            </p:cNvSpPr>
            <p:nvPr/>
          </p:nvSpPr>
          <p:spPr bwMode="auto">
            <a:xfrm>
              <a:off x="-5780088" y="5470525"/>
              <a:ext cx="142875" cy="247650"/>
            </a:xfrm>
            <a:custGeom>
              <a:avLst/>
              <a:gdLst>
                <a:gd name="T0" fmla="*/ 38 w 38"/>
                <a:gd name="T1" fmla="*/ 33 h 66"/>
                <a:gd name="T2" fmla="*/ 19 w 38"/>
                <a:gd name="T3" fmla="*/ 0 h 66"/>
                <a:gd name="T4" fmla="*/ 0 w 38"/>
                <a:gd name="T5" fmla="*/ 33 h 66"/>
                <a:gd name="T6" fmla="*/ 19 w 38"/>
                <a:gd name="T7" fmla="*/ 66 h 66"/>
                <a:gd name="T8" fmla="*/ 38 w 38"/>
                <a:gd name="T9" fmla="*/ 33 h 66"/>
              </a:gdLst>
              <a:ahLst/>
              <a:cxnLst>
                <a:cxn ang="0">
                  <a:pos x="T0" y="T1"/>
                </a:cxn>
                <a:cxn ang="0">
                  <a:pos x="T2" y="T3"/>
                </a:cxn>
                <a:cxn ang="0">
                  <a:pos x="T4" y="T5"/>
                </a:cxn>
                <a:cxn ang="0">
                  <a:pos x="T6" y="T7"/>
                </a:cxn>
                <a:cxn ang="0">
                  <a:pos x="T8" y="T9"/>
                </a:cxn>
              </a:cxnLst>
              <a:rect l="0" t="0" r="r" b="b"/>
              <a:pathLst>
                <a:path w="38" h="66">
                  <a:moveTo>
                    <a:pt x="38" y="33"/>
                  </a:moveTo>
                  <a:cubicBezTo>
                    <a:pt x="38" y="21"/>
                    <a:pt x="31" y="5"/>
                    <a:pt x="19" y="0"/>
                  </a:cubicBezTo>
                  <a:cubicBezTo>
                    <a:pt x="8" y="5"/>
                    <a:pt x="0" y="21"/>
                    <a:pt x="0" y="33"/>
                  </a:cubicBezTo>
                  <a:cubicBezTo>
                    <a:pt x="0" y="45"/>
                    <a:pt x="8" y="62"/>
                    <a:pt x="19" y="66"/>
                  </a:cubicBezTo>
                  <a:cubicBezTo>
                    <a:pt x="31" y="62"/>
                    <a:pt x="38" y="45"/>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86"/>
            <p:cNvSpPr>
              <a:spLocks/>
            </p:cNvSpPr>
            <p:nvPr/>
          </p:nvSpPr>
          <p:spPr bwMode="auto">
            <a:xfrm>
              <a:off x="-5678488" y="5627688"/>
              <a:ext cx="230188" cy="184150"/>
            </a:xfrm>
            <a:custGeom>
              <a:avLst/>
              <a:gdLst>
                <a:gd name="T0" fmla="*/ 1 w 61"/>
                <a:gd name="T1" fmla="*/ 41 h 49"/>
                <a:gd name="T2" fmla="*/ 40 w 61"/>
                <a:gd name="T3" fmla="*/ 41 h 49"/>
                <a:gd name="T4" fmla="*/ 59 w 61"/>
                <a:gd name="T5" fmla="*/ 8 h 49"/>
                <a:gd name="T6" fmla="*/ 21 w 61"/>
                <a:gd name="T7" fmla="*/ 8 h 49"/>
                <a:gd name="T8" fmla="*/ 1 w 61"/>
                <a:gd name="T9" fmla="*/ 41 h 49"/>
              </a:gdLst>
              <a:ahLst/>
              <a:cxnLst>
                <a:cxn ang="0">
                  <a:pos x="T0" y="T1"/>
                </a:cxn>
                <a:cxn ang="0">
                  <a:pos x="T2" y="T3"/>
                </a:cxn>
                <a:cxn ang="0">
                  <a:pos x="T4" y="T5"/>
                </a:cxn>
                <a:cxn ang="0">
                  <a:pos x="T6" y="T7"/>
                </a:cxn>
                <a:cxn ang="0">
                  <a:pos x="T8" y="T9"/>
                </a:cxn>
              </a:cxnLst>
              <a:rect l="0" t="0" r="r" b="b"/>
              <a:pathLst>
                <a:path w="61" h="49">
                  <a:moveTo>
                    <a:pt x="1" y="41"/>
                  </a:moveTo>
                  <a:cubicBezTo>
                    <a:pt x="11" y="49"/>
                    <a:pt x="30" y="47"/>
                    <a:pt x="40" y="41"/>
                  </a:cubicBezTo>
                  <a:cubicBezTo>
                    <a:pt x="50" y="35"/>
                    <a:pt x="61" y="21"/>
                    <a:pt x="59" y="8"/>
                  </a:cubicBezTo>
                  <a:cubicBezTo>
                    <a:pt x="50" y="0"/>
                    <a:pt x="31" y="2"/>
                    <a:pt x="21" y="8"/>
                  </a:cubicBezTo>
                  <a:cubicBezTo>
                    <a:pt x="11" y="14"/>
                    <a:pt x="0" y="28"/>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87"/>
            <p:cNvSpPr>
              <a:spLocks/>
            </p:cNvSpPr>
            <p:nvPr/>
          </p:nvSpPr>
          <p:spPr bwMode="auto">
            <a:xfrm>
              <a:off x="-5678488" y="5811838"/>
              <a:ext cx="230188" cy="180975"/>
            </a:xfrm>
            <a:custGeom>
              <a:avLst/>
              <a:gdLst>
                <a:gd name="T0" fmla="*/ 40 w 61"/>
                <a:gd name="T1" fmla="*/ 40 h 48"/>
                <a:gd name="T2" fmla="*/ 59 w 61"/>
                <a:gd name="T3" fmla="*/ 8 h 48"/>
                <a:gd name="T4" fmla="*/ 21 w 61"/>
                <a:gd name="T5" fmla="*/ 7 h 48"/>
                <a:gd name="T6" fmla="*/ 1 w 61"/>
                <a:gd name="T7" fmla="*/ 40 h 48"/>
                <a:gd name="T8" fmla="*/ 40 w 61"/>
                <a:gd name="T9" fmla="*/ 40 h 48"/>
              </a:gdLst>
              <a:ahLst/>
              <a:cxnLst>
                <a:cxn ang="0">
                  <a:pos x="T0" y="T1"/>
                </a:cxn>
                <a:cxn ang="0">
                  <a:pos x="T2" y="T3"/>
                </a:cxn>
                <a:cxn ang="0">
                  <a:pos x="T4" y="T5"/>
                </a:cxn>
                <a:cxn ang="0">
                  <a:pos x="T6" y="T7"/>
                </a:cxn>
                <a:cxn ang="0">
                  <a:pos x="T8" y="T9"/>
                </a:cxn>
              </a:cxnLst>
              <a:rect l="0" t="0" r="r" b="b"/>
              <a:pathLst>
                <a:path w="61" h="48">
                  <a:moveTo>
                    <a:pt x="40" y="40"/>
                  </a:moveTo>
                  <a:cubicBezTo>
                    <a:pt x="50" y="35"/>
                    <a:pt x="61" y="20"/>
                    <a:pt x="59" y="8"/>
                  </a:cubicBezTo>
                  <a:cubicBezTo>
                    <a:pt x="50" y="0"/>
                    <a:pt x="31" y="1"/>
                    <a:pt x="21" y="7"/>
                  </a:cubicBezTo>
                  <a:cubicBezTo>
                    <a:pt x="11" y="13"/>
                    <a:pt x="0" y="28"/>
                    <a:pt x="1" y="40"/>
                  </a:cubicBezTo>
                  <a:cubicBezTo>
                    <a:pt x="11" y="48"/>
                    <a:pt x="29" y="46"/>
                    <a:pt x="4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88"/>
            <p:cNvSpPr>
              <a:spLocks/>
            </p:cNvSpPr>
            <p:nvPr/>
          </p:nvSpPr>
          <p:spPr bwMode="auto">
            <a:xfrm>
              <a:off x="-5964238" y="5627688"/>
              <a:ext cx="230188" cy="184150"/>
            </a:xfrm>
            <a:custGeom>
              <a:avLst/>
              <a:gdLst>
                <a:gd name="T0" fmla="*/ 21 w 61"/>
                <a:gd name="T1" fmla="*/ 41 h 49"/>
                <a:gd name="T2" fmla="*/ 59 w 61"/>
                <a:gd name="T3" fmla="*/ 41 h 49"/>
                <a:gd name="T4" fmla="*/ 39 w 61"/>
                <a:gd name="T5" fmla="*/ 8 h 49"/>
                <a:gd name="T6" fmla="*/ 1 w 61"/>
                <a:gd name="T7" fmla="*/ 8 h 49"/>
                <a:gd name="T8" fmla="*/ 21 w 61"/>
                <a:gd name="T9" fmla="*/ 41 h 49"/>
              </a:gdLst>
              <a:ahLst/>
              <a:cxnLst>
                <a:cxn ang="0">
                  <a:pos x="T0" y="T1"/>
                </a:cxn>
                <a:cxn ang="0">
                  <a:pos x="T2" y="T3"/>
                </a:cxn>
                <a:cxn ang="0">
                  <a:pos x="T4" y="T5"/>
                </a:cxn>
                <a:cxn ang="0">
                  <a:pos x="T6" y="T7"/>
                </a:cxn>
                <a:cxn ang="0">
                  <a:pos x="T8" y="T9"/>
                </a:cxn>
              </a:cxnLst>
              <a:rect l="0" t="0" r="r" b="b"/>
              <a:pathLst>
                <a:path w="61" h="49">
                  <a:moveTo>
                    <a:pt x="21" y="41"/>
                  </a:moveTo>
                  <a:cubicBezTo>
                    <a:pt x="31" y="47"/>
                    <a:pt x="49" y="49"/>
                    <a:pt x="59" y="41"/>
                  </a:cubicBezTo>
                  <a:cubicBezTo>
                    <a:pt x="61" y="28"/>
                    <a:pt x="50" y="14"/>
                    <a:pt x="39" y="8"/>
                  </a:cubicBezTo>
                  <a:cubicBezTo>
                    <a:pt x="29" y="2"/>
                    <a:pt x="11" y="0"/>
                    <a:pt x="1" y="8"/>
                  </a:cubicBezTo>
                  <a:cubicBezTo>
                    <a:pt x="0" y="21"/>
                    <a:pt x="11" y="35"/>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9"/>
            <p:cNvSpPr>
              <a:spLocks/>
            </p:cNvSpPr>
            <p:nvPr/>
          </p:nvSpPr>
          <p:spPr bwMode="auto">
            <a:xfrm>
              <a:off x="-5964238" y="5811838"/>
              <a:ext cx="230188" cy="180975"/>
            </a:xfrm>
            <a:custGeom>
              <a:avLst/>
              <a:gdLst>
                <a:gd name="T0" fmla="*/ 21 w 61"/>
                <a:gd name="T1" fmla="*/ 40 h 48"/>
                <a:gd name="T2" fmla="*/ 59 w 61"/>
                <a:gd name="T3" fmla="*/ 40 h 48"/>
                <a:gd name="T4" fmla="*/ 39 w 61"/>
                <a:gd name="T5" fmla="*/ 7 h 48"/>
                <a:gd name="T6" fmla="*/ 1 w 61"/>
                <a:gd name="T7" fmla="*/ 8 h 48"/>
                <a:gd name="T8" fmla="*/ 21 w 61"/>
                <a:gd name="T9" fmla="*/ 40 h 48"/>
              </a:gdLst>
              <a:ahLst/>
              <a:cxnLst>
                <a:cxn ang="0">
                  <a:pos x="T0" y="T1"/>
                </a:cxn>
                <a:cxn ang="0">
                  <a:pos x="T2" y="T3"/>
                </a:cxn>
                <a:cxn ang="0">
                  <a:pos x="T4" y="T5"/>
                </a:cxn>
                <a:cxn ang="0">
                  <a:pos x="T6" y="T7"/>
                </a:cxn>
                <a:cxn ang="0">
                  <a:pos x="T8" y="T9"/>
                </a:cxn>
              </a:cxnLst>
              <a:rect l="0" t="0" r="r" b="b"/>
              <a:pathLst>
                <a:path w="61" h="48">
                  <a:moveTo>
                    <a:pt x="21" y="40"/>
                  </a:moveTo>
                  <a:cubicBezTo>
                    <a:pt x="31" y="46"/>
                    <a:pt x="49" y="48"/>
                    <a:pt x="59" y="40"/>
                  </a:cubicBezTo>
                  <a:cubicBezTo>
                    <a:pt x="61" y="28"/>
                    <a:pt x="50" y="13"/>
                    <a:pt x="39" y="7"/>
                  </a:cubicBezTo>
                  <a:cubicBezTo>
                    <a:pt x="29" y="1"/>
                    <a:pt x="11" y="0"/>
                    <a:pt x="1" y="8"/>
                  </a:cubicBezTo>
                  <a:cubicBezTo>
                    <a:pt x="0" y="20"/>
                    <a:pt x="11" y="35"/>
                    <a:pt x="2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90"/>
            <p:cNvSpPr>
              <a:spLocks/>
            </p:cNvSpPr>
            <p:nvPr/>
          </p:nvSpPr>
          <p:spPr bwMode="auto">
            <a:xfrm>
              <a:off x="-5719763" y="5748338"/>
              <a:ext cx="26988" cy="288925"/>
            </a:xfrm>
            <a:custGeom>
              <a:avLst/>
              <a:gdLst>
                <a:gd name="T0" fmla="*/ 0 w 7"/>
                <a:gd name="T1" fmla="*/ 2 h 77"/>
                <a:gd name="T2" fmla="*/ 0 w 7"/>
                <a:gd name="T3" fmla="*/ 74 h 77"/>
                <a:gd name="T4" fmla="*/ 3 w 7"/>
                <a:gd name="T5" fmla="*/ 77 h 77"/>
                <a:gd name="T6" fmla="*/ 7 w 7"/>
                <a:gd name="T7" fmla="*/ 74 h 77"/>
                <a:gd name="T8" fmla="*/ 7 w 7"/>
                <a:gd name="T9" fmla="*/ 2 h 77"/>
                <a:gd name="T10" fmla="*/ 3 w 7"/>
                <a:gd name="T11" fmla="*/ 0 h 77"/>
                <a:gd name="T12" fmla="*/ 0 w 7"/>
                <a:gd name="T13" fmla="*/ 2 h 77"/>
              </a:gdLst>
              <a:ahLst/>
              <a:cxnLst>
                <a:cxn ang="0">
                  <a:pos x="T0" y="T1"/>
                </a:cxn>
                <a:cxn ang="0">
                  <a:pos x="T2" y="T3"/>
                </a:cxn>
                <a:cxn ang="0">
                  <a:pos x="T4" y="T5"/>
                </a:cxn>
                <a:cxn ang="0">
                  <a:pos x="T6" y="T7"/>
                </a:cxn>
                <a:cxn ang="0">
                  <a:pos x="T8" y="T9"/>
                </a:cxn>
                <a:cxn ang="0">
                  <a:pos x="T10" y="T11"/>
                </a:cxn>
                <a:cxn ang="0">
                  <a:pos x="T12" y="T13"/>
                </a:cxn>
              </a:cxnLst>
              <a:rect l="0" t="0" r="r" b="b"/>
              <a:pathLst>
                <a:path w="7" h="77">
                  <a:moveTo>
                    <a:pt x="0" y="2"/>
                  </a:moveTo>
                  <a:cubicBezTo>
                    <a:pt x="0" y="74"/>
                    <a:pt x="0" y="74"/>
                    <a:pt x="0" y="74"/>
                  </a:cubicBezTo>
                  <a:cubicBezTo>
                    <a:pt x="0" y="76"/>
                    <a:pt x="1" y="77"/>
                    <a:pt x="3" y="77"/>
                  </a:cubicBezTo>
                  <a:cubicBezTo>
                    <a:pt x="5" y="77"/>
                    <a:pt x="7" y="76"/>
                    <a:pt x="7" y="74"/>
                  </a:cubicBezTo>
                  <a:cubicBezTo>
                    <a:pt x="7" y="2"/>
                    <a:pt x="7" y="2"/>
                    <a:pt x="7" y="2"/>
                  </a:cubicBezTo>
                  <a:cubicBezTo>
                    <a:pt x="7" y="1"/>
                    <a:pt x="5" y="0"/>
                    <a:pt x="3"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191"/>
            <p:cNvSpPr>
              <a:spLocks/>
            </p:cNvSpPr>
            <p:nvPr/>
          </p:nvSpPr>
          <p:spPr bwMode="auto">
            <a:xfrm>
              <a:off x="-6415088" y="3071812"/>
              <a:ext cx="49213" cy="247650"/>
            </a:xfrm>
            <a:custGeom>
              <a:avLst/>
              <a:gdLst>
                <a:gd name="T0" fmla="*/ 13 w 13"/>
                <a:gd name="T1" fmla="*/ 1 h 66"/>
                <a:gd name="T2" fmla="*/ 7 w 13"/>
                <a:gd name="T3" fmla="*/ 0 h 66"/>
                <a:gd name="T4" fmla="*/ 7 w 13"/>
                <a:gd name="T5" fmla="*/ 0 h 66"/>
                <a:gd name="T6" fmla="*/ 0 w 13"/>
                <a:gd name="T7" fmla="*/ 2 h 66"/>
                <a:gd name="T8" fmla="*/ 0 w 13"/>
                <a:gd name="T9" fmla="*/ 66 h 66"/>
                <a:gd name="T10" fmla="*/ 13 w 13"/>
                <a:gd name="T11" fmla="*/ 66 h 66"/>
                <a:gd name="T12" fmla="*/ 13 w 13"/>
                <a:gd name="T13" fmla="*/ 1 h 66"/>
              </a:gdLst>
              <a:ahLst/>
              <a:cxnLst>
                <a:cxn ang="0">
                  <a:pos x="T0" y="T1"/>
                </a:cxn>
                <a:cxn ang="0">
                  <a:pos x="T2" y="T3"/>
                </a:cxn>
                <a:cxn ang="0">
                  <a:pos x="T4" y="T5"/>
                </a:cxn>
                <a:cxn ang="0">
                  <a:pos x="T6" y="T7"/>
                </a:cxn>
                <a:cxn ang="0">
                  <a:pos x="T8" y="T9"/>
                </a:cxn>
                <a:cxn ang="0">
                  <a:pos x="T10" y="T11"/>
                </a:cxn>
                <a:cxn ang="0">
                  <a:pos x="T12" y="T13"/>
                </a:cxn>
              </a:cxnLst>
              <a:rect l="0" t="0" r="r" b="b"/>
              <a:pathLst>
                <a:path w="13" h="66">
                  <a:moveTo>
                    <a:pt x="13" y="1"/>
                  </a:moveTo>
                  <a:cubicBezTo>
                    <a:pt x="11" y="1"/>
                    <a:pt x="9" y="0"/>
                    <a:pt x="7" y="0"/>
                  </a:cubicBezTo>
                  <a:cubicBezTo>
                    <a:pt x="7" y="0"/>
                    <a:pt x="7" y="0"/>
                    <a:pt x="7" y="0"/>
                  </a:cubicBezTo>
                  <a:cubicBezTo>
                    <a:pt x="4" y="0"/>
                    <a:pt x="2" y="1"/>
                    <a:pt x="0" y="2"/>
                  </a:cubicBezTo>
                  <a:cubicBezTo>
                    <a:pt x="0" y="66"/>
                    <a:pt x="0" y="66"/>
                    <a:pt x="0" y="66"/>
                  </a:cubicBezTo>
                  <a:cubicBezTo>
                    <a:pt x="13" y="66"/>
                    <a:pt x="13" y="66"/>
                    <a:pt x="13" y="66"/>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192"/>
            <p:cNvSpPr>
              <a:spLocks/>
            </p:cNvSpPr>
            <p:nvPr/>
          </p:nvSpPr>
          <p:spPr bwMode="auto">
            <a:xfrm>
              <a:off x="-6415088" y="2725737"/>
              <a:ext cx="49213"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0"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193"/>
            <p:cNvSpPr>
              <a:spLocks/>
            </p:cNvSpPr>
            <p:nvPr/>
          </p:nvSpPr>
          <p:spPr bwMode="auto">
            <a:xfrm>
              <a:off x="-6616700" y="2774950"/>
              <a:ext cx="465138" cy="344488"/>
            </a:xfrm>
            <a:custGeom>
              <a:avLst/>
              <a:gdLst>
                <a:gd name="T0" fmla="*/ 67 w 124"/>
                <a:gd name="T1" fmla="*/ 0 h 92"/>
                <a:gd name="T2" fmla="*/ 63 w 124"/>
                <a:gd name="T3" fmla="*/ 0 h 92"/>
                <a:gd name="T4" fmla="*/ 62 w 124"/>
                <a:gd name="T5" fmla="*/ 0 h 92"/>
                <a:gd name="T6" fmla="*/ 54 w 124"/>
                <a:gd name="T7" fmla="*/ 1 h 92"/>
                <a:gd name="T8" fmla="*/ 0 w 124"/>
                <a:gd name="T9" fmla="*/ 60 h 92"/>
                <a:gd name="T10" fmla="*/ 4 w 124"/>
                <a:gd name="T11" fmla="*/ 84 h 92"/>
                <a:gd name="T12" fmla="*/ 6 w 124"/>
                <a:gd name="T13" fmla="*/ 87 h 92"/>
                <a:gd name="T14" fmla="*/ 9 w 124"/>
                <a:gd name="T15" fmla="*/ 83 h 92"/>
                <a:gd name="T16" fmla="*/ 25 w 124"/>
                <a:gd name="T17" fmla="*/ 74 h 92"/>
                <a:gd name="T18" fmla="*/ 25 w 124"/>
                <a:gd name="T19" fmla="*/ 74 h 92"/>
                <a:gd name="T20" fmla="*/ 41 w 124"/>
                <a:gd name="T21" fmla="*/ 84 h 92"/>
                <a:gd name="T22" fmla="*/ 43 w 124"/>
                <a:gd name="T23" fmla="*/ 87 h 92"/>
                <a:gd name="T24" fmla="*/ 45 w 124"/>
                <a:gd name="T25" fmla="*/ 84 h 92"/>
                <a:gd name="T26" fmla="*/ 54 w 124"/>
                <a:gd name="T27" fmla="*/ 76 h 92"/>
                <a:gd name="T28" fmla="*/ 61 w 124"/>
                <a:gd name="T29" fmla="*/ 75 h 92"/>
                <a:gd name="T30" fmla="*/ 61 w 124"/>
                <a:gd name="T31" fmla="*/ 75 h 92"/>
                <a:gd name="T32" fmla="*/ 67 w 124"/>
                <a:gd name="T33" fmla="*/ 76 h 92"/>
                <a:gd name="T34" fmla="*/ 77 w 124"/>
                <a:gd name="T35" fmla="*/ 85 h 92"/>
                <a:gd name="T36" fmla="*/ 79 w 124"/>
                <a:gd name="T37" fmla="*/ 88 h 92"/>
                <a:gd name="T38" fmla="*/ 81 w 124"/>
                <a:gd name="T39" fmla="*/ 85 h 92"/>
                <a:gd name="T40" fmla="*/ 96 w 124"/>
                <a:gd name="T41" fmla="*/ 75 h 92"/>
                <a:gd name="T42" fmla="*/ 97 w 124"/>
                <a:gd name="T43" fmla="*/ 75 h 92"/>
                <a:gd name="T44" fmla="*/ 112 w 124"/>
                <a:gd name="T45" fmla="*/ 86 h 92"/>
                <a:gd name="T46" fmla="*/ 114 w 124"/>
                <a:gd name="T47" fmla="*/ 90 h 92"/>
                <a:gd name="T48" fmla="*/ 115 w 124"/>
                <a:gd name="T49" fmla="*/ 92 h 92"/>
                <a:gd name="T50" fmla="*/ 116 w 124"/>
                <a:gd name="T51" fmla="*/ 90 h 92"/>
                <a:gd name="T52" fmla="*/ 118 w 124"/>
                <a:gd name="T53" fmla="*/ 87 h 92"/>
                <a:gd name="T54" fmla="*/ 123 w 124"/>
                <a:gd name="T55" fmla="*/ 63 h 92"/>
                <a:gd name="T56" fmla="*/ 67 w 124"/>
                <a:gd name="T5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2">
                  <a:moveTo>
                    <a:pt x="67" y="0"/>
                  </a:moveTo>
                  <a:cubicBezTo>
                    <a:pt x="66" y="0"/>
                    <a:pt x="64" y="0"/>
                    <a:pt x="63" y="0"/>
                  </a:cubicBezTo>
                  <a:cubicBezTo>
                    <a:pt x="62" y="0"/>
                    <a:pt x="62" y="0"/>
                    <a:pt x="62" y="0"/>
                  </a:cubicBezTo>
                  <a:cubicBezTo>
                    <a:pt x="59" y="0"/>
                    <a:pt x="56" y="0"/>
                    <a:pt x="54" y="1"/>
                  </a:cubicBezTo>
                  <a:cubicBezTo>
                    <a:pt x="24" y="4"/>
                    <a:pt x="1" y="29"/>
                    <a:pt x="0" y="60"/>
                  </a:cubicBezTo>
                  <a:cubicBezTo>
                    <a:pt x="0" y="69"/>
                    <a:pt x="1" y="76"/>
                    <a:pt x="4" y="84"/>
                  </a:cubicBezTo>
                  <a:cubicBezTo>
                    <a:pt x="4" y="86"/>
                    <a:pt x="5" y="87"/>
                    <a:pt x="6" y="87"/>
                  </a:cubicBezTo>
                  <a:cubicBezTo>
                    <a:pt x="7" y="87"/>
                    <a:pt x="8" y="85"/>
                    <a:pt x="9" y="83"/>
                  </a:cubicBezTo>
                  <a:cubicBezTo>
                    <a:pt x="12" y="78"/>
                    <a:pt x="18" y="74"/>
                    <a:pt x="25" y="74"/>
                  </a:cubicBezTo>
                  <a:cubicBezTo>
                    <a:pt x="25" y="74"/>
                    <a:pt x="25" y="74"/>
                    <a:pt x="25" y="74"/>
                  </a:cubicBezTo>
                  <a:cubicBezTo>
                    <a:pt x="32" y="74"/>
                    <a:pt x="38" y="78"/>
                    <a:pt x="41" y="84"/>
                  </a:cubicBezTo>
                  <a:cubicBezTo>
                    <a:pt x="42" y="86"/>
                    <a:pt x="42" y="87"/>
                    <a:pt x="43" y="87"/>
                  </a:cubicBezTo>
                  <a:cubicBezTo>
                    <a:pt x="43" y="87"/>
                    <a:pt x="44" y="86"/>
                    <a:pt x="45" y="84"/>
                  </a:cubicBezTo>
                  <a:cubicBezTo>
                    <a:pt x="47" y="80"/>
                    <a:pt x="50" y="77"/>
                    <a:pt x="54" y="76"/>
                  </a:cubicBezTo>
                  <a:cubicBezTo>
                    <a:pt x="56" y="75"/>
                    <a:pt x="58" y="75"/>
                    <a:pt x="61" y="75"/>
                  </a:cubicBezTo>
                  <a:cubicBezTo>
                    <a:pt x="61" y="75"/>
                    <a:pt x="61" y="75"/>
                    <a:pt x="61" y="75"/>
                  </a:cubicBezTo>
                  <a:cubicBezTo>
                    <a:pt x="63" y="75"/>
                    <a:pt x="65" y="75"/>
                    <a:pt x="67" y="76"/>
                  </a:cubicBezTo>
                  <a:cubicBezTo>
                    <a:pt x="71" y="77"/>
                    <a:pt x="75" y="81"/>
                    <a:pt x="77" y="85"/>
                  </a:cubicBezTo>
                  <a:cubicBezTo>
                    <a:pt x="78" y="87"/>
                    <a:pt x="78" y="88"/>
                    <a:pt x="79" y="88"/>
                  </a:cubicBezTo>
                  <a:cubicBezTo>
                    <a:pt x="79" y="88"/>
                    <a:pt x="80" y="87"/>
                    <a:pt x="81" y="85"/>
                  </a:cubicBezTo>
                  <a:cubicBezTo>
                    <a:pt x="84" y="79"/>
                    <a:pt x="89" y="75"/>
                    <a:pt x="96" y="75"/>
                  </a:cubicBezTo>
                  <a:cubicBezTo>
                    <a:pt x="96" y="75"/>
                    <a:pt x="97" y="75"/>
                    <a:pt x="97" y="75"/>
                  </a:cubicBezTo>
                  <a:cubicBezTo>
                    <a:pt x="104" y="76"/>
                    <a:pt x="110" y="80"/>
                    <a:pt x="112" y="86"/>
                  </a:cubicBezTo>
                  <a:cubicBezTo>
                    <a:pt x="113" y="87"/>
                    <a:pt x="113" y="89"/>
                    <a:pt x="114" y="90"/>
                  </a:cubicBezTo>
                  <a:cubicBezTo>
                    <a:pt x="114" y="91"/>
                    <a:pt x="114" y="92"/>
                    <a:pt x="115" y="92"/>
                  </a:cubicBezTo>
                  <a:cubicBezTo>
                    <a:pt x="115" y="92"/>
                    <a:pt x="116" y="91"/>
                    <a:pt x="116" y="90"/>
                  </a:cubicBezTo>
                  <a:cubicBezTo>
                    <a:pt x="117" y="89"/>
                    <a:pt x="117" y="88"/>
                    <a:pt x="118" y="87"/>
                  </a:cubicBezTo>
                  <a:cubicBezTo>
                    <a:pt x="121" y="79"/>
                    <a:pt x="123" y="72"/>
                    <a:pt x="123" y="63"/>
                  </a:cubicBezTo>
                  <a:cubicBezTo>
                    <a:pt x="124" y="31"/>
                    <a:pt x="99" y="3"/>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2" name="Freeform 194"/>
            <p:cNvSpPr>
              <a:spLocks/>
            </p:cNvSpPr>
            <p:nvPr/>
          </p:nvSpPr>
          <p:spPr bwMode="auto">
            <a:xfrm>
              <a:off x="-1455738" y="7662863"/>
              <a:ext cx="179388" cy="131763"/>
            </a:xfrm>
            <a:custGeom>
              <a:avLst/>
              <a:gdLst>
                <a:gd name="T0" fmla="*/ 31 w 48"/>
                <a:gd name="T1" fmla="*/ 11 h 35"/>
                <a:gd name="T2" fmla="*/ 42 w 48"/>
                <a:gd name="T3" fmla="*/ 3 h 35"/>
                <a:gd name="T4" fmla="*/ 48 w 48"/>
                <a:gd name="T5" fmla="*/ 1 h 35"/>
                <a:gd name="T6" fmla="*/ 28 w 48"/>
                <a:gd name="T7" fmla="*/ 3 h 35"/>
                <a:gd name="T8" fmla="*/ 15 w 48"/>
                <a:gd name="T9" fmla="*/ 13 h 35"/>
                <a:gd name="T10" fmla="*/ 10 w 48"/>
                <a:gd name="T11" fmla="*/ 23 h 35"/>
                <a:gd name="T12" fmla="*/ 0 w 48"/>
                <a:gd name="T13" fmla="*/ 35 h 35"/>
                <a:gd name="T14" fmla="*/ 16 w 48"/>
                <a:gd name="T15" fmla="*/ 28 h 35"/>
                <a:gd name="T16" fmla="*/ 31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31" y="11"/>
                  </a:moveTo>
                  <a:cubicBezTo>
                    <a:pt x="34" y="7"/>
                    <a:pt x="38" y="5"/>
                    <a:pt x="42" y="3"/>
                  </a:cubicBezTo>
                  <a:cubicBezTo>
                    <a:pt x="43" y="3"/>
                    <a:pt x="46" y="1"/>
                    <a:pt x="48" y="1"/>
                  </a:cubicBezTo>
                  <a:cubicBezTo>
                    <a:pt x="41" y="1"/>
                    <a:pt x="34" y="0"/>
                    <a:pt x="28" y="3"/>
                  </a:cubicBezTo>
                  <a:cubicBezTo>
                    <a:pt x="23" y="5"/>
                    <a:pt x="19" y="9"/>
                    <a:pt x="15" y="13"/>
                  </a:cubicBezTo>
                  <a:cubicBezTo>
                    <a:pt x="13" y="16"/>
                    <a:pt x="11" y="20"/>
                    <a:pt x="10" y="23"/>
                  </a:cubicBezTo>
                  <a:cubicBezTo>
                    <a:pt x="7" y="27"/>
                    <a:pt x="5" y="33"/>
                    <a:pt x="0" y="35"/>
                  </a:cubicBezTo>
                  <a:cubicBezTo>
                    <a:pt x="6" y="34"/>
                    <a:pt x="12" y="31"/>
                    <a:pt x="16" y="28"/>
                  </a:cubicBezTo>
                  <a:cubicBezTo>
                    <a:pt x="22" y="23"/>
                    <a:pt x="26" y="16"/>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95"/>
            <p:cNvSpPr>
              <a:spLocks/>
            </p:cNvSpPr>
            <p:nvPr/>
          </p:nvSpPr>
          <p:spPr bwMode="auto">
            <a:xfrm>
              <a:off x="-1444625" y="7667625"/>
              <a:ext cx="236538" cy="160338"/>
            </a:xfrm>
            <a:custGeom>
              <a:avLst/>
              <a:gdLst>
                <a:gd name="T0" fmla="*/ 41 w 63"/>
                <a:gd name="T1" fmla="*/ 5 h 43"/>
                <a:gd name="T2" fmla="*/ 26 w 63"/>
                <a:gd name="T3" fmla="*/ 19 h 43"/>
                <a:gd name="T4" fmla="*/ 14 w 63"/>
                <a:gd name="T5" fmla="*/ 31 h 43"/>
                <a:gd name="T6" fmla="*/ 0 w 63"/>
                <a:gd name="T7" fmla="*/ 36 h 43"/>
                <a:gd name="T8" fmla="*/ 35 w 63"/>
                <a:gd name="T9" fmla="*/ 36 h 43"/>
                <a:gd name="T10" fmla="*/ 53 w 63"/>
                <a:gd name="T11" fmla="*/ 11 h 43"/>
                <a:gd name="T12" fmla="*/ 60 w 63"/>
                <a:gd name="T13" fmla="*/ 3 h 43"/>
                <a:gd name="T14" fmla="*/ 63 w 63"/>
                <a:gd name="T15" fmla="*/ 1 h 43"/>
                <a:gd name="T16" fmla="*/ 41 w 6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41" y="5"/>
                  </a:moveTo>
                  <a:cubicBezTo>
                    <a:pt x="34" y="8"/>
                    <a:pt x="30" y="13"/>
                    <a:pt x="26" y="19"/>
                  </a:cubicBezTo>
                  <a:cubicBezTo>
                    <a:pt x="22" y="23"/>
                    <a:pt x="18" y="28"/>
                    <a:pt x="14" y="31"/>
                  </a:cubicBezTo>
                  <a:cubicBezTo>
                    <a:pt x="10" y="33"/>
                    <a:pt x="5" y="36"/>
                    <a:pt x="0" y="36"/>
                  </a:cubicBezTo>
                  <a:cubicBezTo>
                    <a:pt x="11" y="43"/>
                    <a:pt x="24" y="42"/>
                    <a:pt x="35" y="36"/>
                  </a:cubicBezTo>
                  <a:cubicBezTo>
                    <a:pt x="44" y="30"/>
                    <a:pt x="48" y="20"/>
                    <a:pt x="53" y="11"/>
                  </a:cubicBezTo>
                  <a:cubicBezTo>
                    <a:pt x="55" y="8"/>
                    <a:pt x="57" y="6"/>
                    <a:pt x="60" y="3"/>
                  </a:cubicBezTo>
                  <a:cubicBezTo>
                    <a:pt x="60" y="3"/>
                    <a:pt x="62" y="1"/>
                    <a:pt x="63" y="1"/>
                  </a:cubicBezTo>
                  <a:cubicBezTo>
                    <a:pt x="56" y="0"/>
                    <a:pt x="48" y="1"/>
                    <a:pt x="4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96"/>
            <p:cNvSpPr>
              <a:spLocks/>
            </p:cNvSpPr>
            <p:nvPr/>
          </p:nvSpPr>
          <p:spPr bwMode="auto">
            <a:xfrm>
              <a:off x="-1455738" y="7532688"/>
              <a:ext cx="153988" cy="107950"/>
            </a:xfrm>
            <a:custGeom>
              <a:avLst/>
              <a:gdLst>
                <a:gd name="T0" fmla="*/ 13 w 41"/>
                <a:gd name="T1" fmla="*/ 11 h 29"/>
                <a:gd name="T2" fmla="*/ 8 w 41"/>
                <a:gd name="T3" fmla="*/ 19 h 29"/>
                <a:gd name="T4" fmla="*/ 0 w 41"/>
                <a:gd name="T5" fmla="*/ 29 h 29"/>
                <a:gd name="T6" fmla="*/ 14 w 41"/>
                <a:gd name="T7" fmla="*/ 23 h 29"/>
                <a:gd name="T8" fmla="*/ 27 w 41"/>
                <a:gd name="T9" fmla="*/ 9 h 29"/>
                <a:gd name="T10" fmla="*/ 36 w 41"/>
                <a:gd name="T11" fmla="*/ 2 h 29"/>
                <a:gd name="T12" fmla="*/ 41 w 41"/>
                <a:gd name="T13" fmla="*/ 1 h 29"/>
                <a:gd name="T14" fmla="*/ 24 w 41"/>
                <a:gd name="T15" fmla="*/ 2 h 29"/>
                <a:gd name="T16" fmla="*/ 13 w 41"/>
                <a:gd name="T1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3" y="11"/>
                  </a:moveTo>
                  <a:cubicBezTo>
                    <a:pt x="11" y="14"/>
                    <a:pt x="10" y="16"/>
                    <a:pt x="8" y="19"/>
                  </a:cubicBezTo>
                  <a:cubicBezTo>
                    <a:pt x="7" y="23"/>
                    <a:pt x="4" y="28"/>
                    <a:pt x="0" y="29"/>
                  </a:cubicBezTo>
                  <a:cubicBezTo>
                    <a:pt x="5" y="29"/>
                    <a:pt x="10" y="26"/>
                    <a:pt x="14" y="23"/>
                  </a:cubicBezTo>
                  <a:cubicBezTo>
                    <a:pt x="19" y="19"/>
                    <a:pt x="22" y="13"/>
                    <a:pt x="27" y="9"/>
                  </a:cubicBezTo>
                  <a:cubicBezTo>
                    <a:pt x="29" y="6"/>
                    <a:pt x="33" y="4"/>
                    <a:pt x="36" y="2"/>
                  </a:cubicBezTo>
                  <a:cubicBezTo>
                    <a:pt x="37" y="2"/>
                    <a:pt x="40" y="0"/>
                    <a:pt x="41" y="1"/>
                  </a:cubicBezTo>
                  <a:cubicBezTo>
                    <a:pt x="36" y="0"/>
                    <a:pt x="30" y="0"/>
                    <a:pt x="24" y="2"/>
                  </a:cubicBezTo>
                  <a:cubicBezTo>
                    <a:pt x="20" y="4"/>
                    <a:pt x="16" y="7"/>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97"/>
            <p:cNvSpPr>
              <a:spLocks/>
            </p:cNvSpPr>
            <p:nvPr/>
          </p:nvSpPr>
          <p:spPr bwMode="auto">
            <a:xfrm>
              <a:off x="-1444625" y="7535863"/>
              <a:ext cx="203200" cy="134938"/>
            </a:xfrm>
            <a:custGeom>
              <a:avLst/>
              <a:gdLst>
                <a:gd name="T0" fmla="*/ 51 w 54"/>
                <a:gd name="T1" fmla="*/ 2 h 36"/>
                <a:gd name="T2" fmla="*/ 54 w 54"/>
                <a:gd name="T3" fmla="*/ 0 h 36"/>
                <a:gd name="T4" fmla="*/ 35 w 54"/>
                <a:gd name="T5" fmla="*/ 4 h 36"/>
                <a:gd name="T6" fmla="*/ 22 w 54"/>
                <a:gd name="T7" fmla="*/ 15 h 36"/>
                <a:gd name="T8" fmla="*/ 12 w 54"/>
                <a:gd name="T9" fmla="*/ 26 h 36"/>
                <a:gd name="T10" fmla="*/ 0 w 54"/>
                <a:gd name="T11" fmla="*/ 30 h 36"/>
                <a:gd name="T12" fmla="*/ 30 w 54"/>
                <a:gd name="T13" fmla="*/ 30 h 36"/>
                <a:gd name="T14" fmla="*/ 46 w 54"/>
                <a:gd name="T15" fmla="*/ 9 h 36"/>
                <a:gd name="T16" fmla="*/ 51 w 5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51" y="2"/>
                  </a:moveTo>
                  <a:cubicBezTo>
                    <a:pt x="52" y="2"/>
                    <a:pt x="53" y="0"/>
                    <a:pt x="54" y="0"/>
                  </a:cubicBezTo>
                  <a:cubicBezTo>
                    <a:pt x="48" y="0"/>
                    <a:pt x="41" y="0"/>
                    <a:pt x="35" y="4"/>
                  </a:cubicBezTo>
                  <a:cubicBezTo>
                    <a:pt x="29" y="7"/>
                    <a:pt x="26" y="10"/>
                    <a:pt x="22" y="15"/>
                  </a:cubicBezTo>
                  <a:cubicBezTo>
                    <a:pt x="19" y="19"/>
                    <a:pt x="16" y="23"/>
                    <a:pt x="12" y="26"/>
                  </a:cubicBezTo>
                  <a:cubicBezTo>
                    <a:pt x="9" y="28"/>
                    <a:pt x="4" y="30"/>
                    <a:pt x="0" y="30"/>
                  </a:cubicBezTo>
                  <a:cubicBezTo>
                    <a:pt x="9" y="36"/>
                    <a:pt x="21" y="36"/>
                    <a:pt x="30" y="30"/>
                  </a:cubicBezTo>
                  <a:cubicBezTo>
                    <a:pt x="38" y="25"/>
                    <a:pt x="41" y="17"/>
                    <a:pt x="46" y="9"/>
                  </a:cubicBezTo>
                  <a:cubicBezTo>
                    <a:pt x="47" y="7"/>
                    <a:pt x="49" y="4"/>
                    <a:pt x="5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98"/>
            <p:cNvSpPr>
              <a:spLocks/>
            </p:cNvSpPr>
            <p:nvPr/>
          </p:nvSpPr>
          <p:spPr bwMode="auto">
            <a:xfrm>
              <a:off x="-1655763" y="7662863"/>
              <a:ext cx="180975" cy="131763"/>
            </a:xfrm>
            <a:custGeom>
              <a:avLst/>
              <a:gdLst>
                <a:gd name="T0" fmla="*/ 17 w 48"/>
                <a:gd name="T1" fmla="*/ 11 h 35"/>
                <a:gd name="T2" fmla="*/ 32 w 48"/>
                <a:gd name="T3" fmla="*/ 28 h 35"/>
                <a:gd name="T4" fmla="*/ 48 w 48"/>
                <a:gd name="T5" fmla="*/ 35 h 35"/>
                <a:gd name="T6" fmla="*/ 38 w 48"/>
                <a:gd name="T7" fmla="*/ 23 h 35"/>
                <a:gd name="T8" fmla="*/ 33 w 48"/>
                <a:gd name="T9" fmla="*/ 13 h 35"/>
                <a:gd name="T10" fmla="*/ 20 w 48"/>
                <a:gd name="T11" fmla="*/ 3 h 35"/>
                <a:gd name="T12" fmla="*/ 0 w 48"/>
                <a:gd name="T13" fmla="*/ 1 h 35"/>
                <a:gd name="T14" fmla="*/ 6 w 48"/>
                <a:gd name="T15" fmla="*/ 3 h 35"/>
                <a:gd name="T16" fmla="*/ 17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17" y="11"/>
                  </a:moveTo>
                  <a:cubicBezTo>
                    <a:pt x="22" y="16"/>
                    <a:pt x="26" y="23"/>
                    <a:pt x="32" y="28"/>
                  </a:cubicBezTo>
                  <a:cubicBezTo>
                    <a:pt x="36" y="31"/>
                    <a:pt x="42" y="34"/>
                    <a:pt x="48" y="35"/>
                  </a:cubicBezTo>
                  <a:cubicBezTo>
                    <a:pt x="44" y="33"/>
                    <a:pt x="41" y="27"/>
                    <a:pt x="38" y="23"/>
                  </a:cubicBezTo>
                  <a:cubicBezTo>
                    <a:pt x="37" y="20"/>
                    <a:pt x="35" y="16"/>
                    <a:pt x="33" y="13"/>
                  </a:cubicBezTo>
                  <a:cubicBezTo>
                    <a:pt x="30" y="9"/>
                    <a:pt x="25" y="5"/>
                    <a:pt x="20" y="3"/>
                  </a:cubicBezTo>
                  <a:cubicBezTo>
                    <a:pt x="14" y="0"/>
                    <a:pt x="7" y="1"/>
                    <a:pt x="0" y="1"/>
                  </a:cubicBezTo>
                  <a:cubicBezTo>
                    <a:pt x="2" y="1"/>
                    <a:pt x="5" y="3"/>
                    <a:pt x="6" y="3"/>
                  </a:cubicBezTo>
                  <a:cubicBezTo>
                    <a:pt x="10" y="5"/>
                    <a:pt x="14" y="7"/>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99"/>
            <p:cNvSpPr>
              <a:spLocks/>
            </p:cNvSpPr>
            <p:nvPr/>
          </p:nvSpPr>
          <p:spPr bwMode="auto">
            <a:xfrm>
              <a:off x="-1722438" y="7667625"/>
              <a:ext cx="236538" cy="160338"/>
            </a:xfrm>
            <a:custGeom>
              <a:avLst/>
              <a:gdLst>
                <a:gd name="T0" fmla="*/ 10 w 63"/>
                <a:gd name="T1" fmla="*/ 11 h 43"/>
                <a:gd name="T2" fmla="*/ 28 w 63"/>
                <a:gd name="T3" fmla="*/ 36 h 43"/>
                <a:gd name="T4" fmla="*/ 63 w 63"/>
                <a:gd name="T5" fmla="*/ 36 h 43"/>
                <a:gd name="T6" fmla="*/ 49 w 63"/>
                <a:gd name="T7" fmla="*/ 31 h 43"/>
                <a:gd name="T8" fmla="*/ 37 w 63"/>
                <a:gd name="T9" fmla="*/ 19 h 43"/>
                <a:gd name="T10" fmla="*/ 22 w 63"/>
                <a:gd name="T11" fmla="*/ 5 h 43"/>
                <a:gd name="T12" fmla="*/ 0 w 63"/>
                <a:gd name="T13" fmla="*/ 1 h 43"/>
                <a:gd name="T14" fmla="*/ 3 w 63"/>
                <a:gd name="T15" fmla="*/ 3 h 43"/>
                <a:gd name="T16" fmla="*/ 10 w 63"/>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10" y="11"/>
                  </a:moveTo>
                  <a:cubicBezTo>
                    <a:pt x="15" y="20"/>
                    <a:pt x="19" y="30"/>
                    <a:pt x="28" y="36"/>
                  </a:cubicBezTo>
                  <a:cubicBezTo>
                    <a:pt x="39" y="42"/>
                    <a:pt x="52" y="43"/>
                    <a:pt x="63" y="36"/>
                  </a:cubicBezTo>
                  <a:cubicBezTo>
                    <a:pt x="58" y="36"/>
                    <a:pt x="53" y="33"/>
                    <a:pt x="49" y="31"/>
                  </a:cubicBezTo>
                  <a:cubicBezTo>
                    <a:pt x="45" y="28"/>
                    <a:pt x="41" y="23"/>
                    <a:pt x="37" y="19"/>
                  </a:cubicBezTo>
                  <a:cubicBezTo>
                    <a:pt x="33" y="13"/>
                    <a:pt x="29" y="8"/>
                    <a:pt x="22" y="5"/>
                  </a:cubicBezTo>
                  <a:cubicBezTo>
                    <a:pt x="15" y="1"/>
                    <a:pt x="7" y="0"/>
                    <a:pt x="0" y="1"/>
                  </a:cubicBezTo>
                  <a:cubicBezTo>
                    <a:pt x="1" y="1"/>
                    <a:pt x="3" y="3"/>
                    <a:pt x="3" y="3"/>
                  </a:cubicBezTo>
                  <a:cubicBezTo>
                    <a:pt x="6" y="6"/>
                    <a:pt x="8"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200"/>
            <p:cNvSpPr>
              <a:spLocks/>
            </p:cNvSpPr>
            <p:nvPr/>
          </p:nvSpPr>
          <p:spPr bwMode="auto">
            <a:xfrm>
              <a:off x="-1628775" y="7532688"/>
              <a:ext cx="153988" cy="107950"/>
            </a:xfrm>
            <a:custGeom>
              <a:avLst/>
              <a:gdLst>
                <a:gd name="T0" fmla="*/ 17 w 41"/>
                <a:gd name="T1" fmla="*/ 2 h 29"/>
                <a:gd name="T2" fmla="*/ 0 w 41"/>
                <a:gd name="T3" fmla="*/ 1 h 29"/>
                <a:gd name="T4" fmla="*/ 5 w 41"/>
                <a:gd name="T5" fmla="*/ 2 h 29"/>
                <a:gd name="T6" fmla="*/ 14 w 41"/>
                <a:gd name="T7" fmla="*/ 9 h 29"/>
                <a:gd name="T8" fmla="*/ 27 w 41"/>
                <a:gd name="T9" fmla="*/ 23 h 29"/>
                <a:gd name="T10" fmla="*/ 41 w 41"/>
                <a:gd name="T11" fmla="*/ 29 h 29"/>
                <a:gd name="T12" fmla="*/ 33 w 41"/>
                <a:gd name="T13" fmla="*/ 19 h 29"/>
                <a:gd name="T14" fmla="*/ 28 w 41"/>
                <a:gd name="T15" fmla="*/ 11 h 29"/>
                <a:gd name="T16" fmla="*/ 17 w 41"/>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7" y="2"/>
                  </a:moveTo>
                  <a:cubicBezTo>
                    <a:pt x="11" y="0"/>
                    <a:pt x="6" y="0"/>
                    <a:pt x="0" y="1"/>
                  </a:cubicBezTo>
                  <a:cubicBezTo>
                    <a:pt x="1" y="0"/>
                    <a:pt x="4" y="2"/>
                    <a:pt x="5" y="2"/>
                  </a:cubicBezTo>
                  <a:cubicBezTo>
                    <a:pt x="8" y="4"/>
                    <a:pt x="12" y="6"/>
                    <a:pt x="14" y="9"/>
                  </a:cubicBezTo>
                  <a:cubicBezTo>
                    <a:pt x="19" y="13"/>
                    <a:pt x="22" y="19"/>
                    <a:pt x="27" y="23"/>
                  </a:cubicBezTo>
                  <a:cubicBezTo>
                    <a:pt x="31" y="26"/>
                    <a:pt x="36" y="29"/>
                    <a:pt x="41" y="29"/>
                  </a:cubicBezTo>
                  <a:cubicBezTo>
                    <a:pt x="37" y="28"/>
                    <a:pt x="34" y="23"/>
                    <a:pt x="33" y="19"/>
                  </a:cubicBezTo>
                  <a:cubicBezTo>
                    <a:pt x="31" y="16"/>
                    <a:pt x="30" y="14"/>
                    <a:pt x="28" y="11"/>
                  </a:cubicBezTo>
                  <a:cubicBezTo>
                    <a:pt x="25" y="7"/>
                    <a:pt x="21" y="4"/>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201"/>
            <p:cNvSpPr>
              <a:spLocks/>
            </p:cNvSpPr>
            <p:nvPr/>
          </p:nvSpPr>
          <p:spPr bwMode="auto">
            <a:xfrm>
              <a:off x="-1689100" y="7535863"/>
              <a:ext cx="203200" cy="134938"/>
            </a:xfrm>
            <a:custGeom>
              <a:avLst/>
              <a:gdLst>
                <a:gd name="T0" fmla="*/ 0 w 54"/>
                <a:gd name="T1" fmla="*/ 0 h 36"/>
                <a:gd name="T2" fmla="*/ 3 w 54"/>
                <a:gd name="T3" fmla="*/ 2 h 36"/>
                <a:gd name="T4" fmla="*/ 9 w 54"/>
                <a:gd name="T5" fmla="*/ 9 h 36"/>
                <a:gd name="T6" fmla="*/ 24 w 54"/>
                <a:gd name="T7" fmla="*/ 30 h 36"/>
                <a:gd name="T8" fmla="*/ 54 w 54"/>
                <a:gd name="T9" fmla="*/ 30 h 36"/>
                <a:gd name="T10" fmla="*/ 42 w 54"/>
                <a:gd name="T11" fmla="*/ 26 h 36"/>
                <a:gd name="T12" fmla="*/ 32 w 54"/>
                <a:gd name="T13" fmla="*/ 15 h 36"/>
                <a:gd name="T14" fmla="*/ 19 w 54"/>
                <a:gd name="T15" fmla="*/ 4 h 36"/>
                <a:gd name="T16" fmla="*/ 0 w 54"/>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0" y="0"/>
                  </a:moveTo>
                  <a:cubicBezTo>
                    <a:pt x="1" y="0"/>
                    <a:pt x="2" y="2"/>
                    <a:pt x="3" y="2"/>
                  </a:cubicBezTo>
                  <a:cubicBezTo>
                    <a:pt x="5" y="4"/>
                    <a:pt x="7" y="7"/>
                    <a:pt x="9" y="9"/>
                  </a:cubicBezTo>
                  <a:cubicBezTo>
                    <a:pt x="13" y="17"/>
                    <a:pt x="16" y="25"/>
                    <a:pt x="24" y="30"/>
                  </a:cubicBezTo>
                  <a:cubicBezTo>
                    <a:pt x="33" y="36"/>
                    <a:pt x="45" y="36"/>
                    <a:pt x="54" y="30"/>
                  </a:cubicBezTo>
                  <a:cubicBezTo>
                    <a:pt x="50" y="30"/>
                    <a:pt x="45" y="28"/>
                    <a:pt x="42" y="26"/>
                  </a:cubicBezTo>
                  <a:cubicBezTo>
                    <a:pt x="38" y="23"/>
                    <a:pt x="35" y="19"/>
                    <a:pt x="32" y="15"/>
                  </a:cubicBezTo>
                  <a:cubicBezTo>
                    <a:pt x="28" y="10"/>
                    <a:pt x="25" y="7"/>
                    <a:pt x="19" y="4"/>
                  </a:cubicBezTo>
                  <a:cubicBezTo>
                    <a:pt x="13" y="0"/>
                    <a:pt x="7"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202"/>
            <p:cNvSpPr>
              <a:spLocks/>
            </p:cNvSpPr>
            <p:nvPr/>
          </p:nvSpPr>
          <p:spPr bwMode="auto">
            <a:xfrm>
              <a:off x="-1466850" y="7437438"/>
              <a:ext cx="82550" cy="173038"/>
            </a:xfrm>
            <a:custGeom>
              <a:avLst/>
              <a:gdLst>
                <a:gd name="T0" fmla="*/ 14 w 22"/>
                <a:gd name="T1" fmla="*/ 15 h 46"/>
                <a:gd name="T2" fmla="*/ 3 w 22"/>
                <a:gd name="T3" fmla="*/ 31 h 46"/>
                <a:gd name="T4" fmla="*/ 0 w 22"/>
                <a:gd name="T5" fmla="*/ 46 h 46"/>
                <a:gd name="T6" fmla="*/ 8 w 22"/>
                <a:gd name="T7" fmla="*/ 35 h 46"/>
                <a:gd name="T8" fmla="*/ 15 w 22"/>
                <a:gd name="T9" fmla="*/ 29 h 46"/>
                <a:gd name="T10" fmla="*/ 22 w 22"/>
                <a:gd name="T11" fmla="*/ 16 h 46"/>
                <a:gd name="T12" fmla="*/ 19 w 22"/>
                <a:gd name="T13" fmla="*/ 0 h 46"/>
                <a:gd name="T14" fmla="*/ 18 w 22"/>
                <a:gd name="T15" fmla="*/ 5 h 46"/>
                <a:gd name="T16" fmla="*/ 14 w 22"/>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6">
                  <a:moveTo>
                    <a:pt x="14" y="15"/>
                  </a:moveTo>
                  <a:cubicBezTo>
                    <a:pt x="11" y="21"/>
                    <a:pt x="6" y="25"/>
                    <a:pt x="3" y="31"/>
                  </a:cubicBezTo>
                  <a:cubicBezTo>
                    <a:pt x="1" y="35"/>
                    <a:pt x="0" y="41"/>
                    <a:pt x="0" y="46"/>
                  </a:cubicBezTo>
                  <a:cubicBezTo>
                    <a:pt x="1" y="42"/>
                    <a:pt x="5" y="38"/>
                    <a:pt x="8" y="35"/>
                  </a:cubicBezTo>
                  <a:cubicBezTo>
                    <a:pt x="10" y="33"/>
                    <a:pt x="13" y="31"/>
                    <a:pt x="15" y="29"/>
                  </a:cubicBezTo>
                  <a:cubicBezTo>
                    <a:pt x="18" y="25"/>
                    <a:pt x="21" y="21"/>
                    <a:pt x="22" y="16"/>
                  </a:cubicBezTo>
                  <a:cubicBezTo>
                    <a:pt x="22" y="11"/>
                    <a:pt x="21" y="5"/>
                    <a:pt x="19" y="0"/>
                  </a:cubicBezTo>
                  <a:cubicBezTo>
                    <a:pt x="20" y="1"/>
                    <a:pt x="19" y="3"/>
                    <a:pt x="18" y="5"/>
                  </a:cubicBezTo>
                  <a:cubicBezTo>
                    <a:pt x="18" y="8"/>
                    <a:pt x="17" y="12"/>
                    <a:pt x="1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203"/>
            <p:cNvSpPr>
              <a:spLocks/>
            </p:cNvSpPr>
            <p:nvPr/>
          </p:nvSpPr>
          <p:spPr bwMode="auto">
            <a:xfrm>
              <a:off x="-1516063" y="7381875"/>
              <a:ext cx="112713" cy="220663"/>
            </a:xfrm>
            <a:custGeom>
              <a:avLst/>
              <a:gdLst>
                <a:gd name="T0" fmla="*/ 10 w 30"/>
                <a:gd name="T1" fmla="*/ 59 h 59"/>
                <a:gd name="T2" fmla="*/ 12 w 30"/>
                <a:gd name="T3" fmla="*/ 46 h 59"/>
                <a:gd name="T4" fmla="*/ 20 w 30"/>
                <a:gd name="T5" fmla="*/ 34 h 59"/>
                <a:gd name="T6" fmla="*/ 28 w 30"/>
                <a:gd name="T7" fmla="*/ 19 h 59"/>
                <a:gd name="T8" fmla="*/ 27 w 30"/>
                <a:gd name="T9" fmla="*/ 0 h 59"/>
                <a:gd name="T10" fmla="*/ 26 w 30"/>
                <a:gd name="T11" fmla="*/ 3 h 59"/>
                <a:gd name="T12" fmla="*/ 21 w 30"/>
                <a:gd name="T13" fmla="*/ 10 h 59"/>
                <a:gd name="T14" fmla="*/ 3 w 30"/>
                <a:gd name="T15" fmla="*/ 30 h 59"/>
                <a:gd name="T16" fmla="*/ 10 w 3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0" y="59"/>
                  </a:moveTo>
                  <a:cubicBezTo>
                    <a:pt x="9" y="55"/>
                    <a:pt x="10" y="50"/>
                    <a:pt x="12" y="46"/>
                  </a:cubicBezTo>
                  <a:cubicBezTo>
                    <a:pt x="13" y="42"/>
                    <a:pt x="17" y="38"/>
                    <a:pt x="20" y="34"/>
                  </a:cubicBezTo>
                  <a:cubicBezTo>
                    <a:pt x="24" y="30"/>
                    <a:pt x="27" y="25"/>
                    <a:pt x="28" y="19"/>
                  </a:cubicBezTo>
                  <a:cubicBezTo>
                    <a:pt x="30" y="13"/>
                    <a:pt x="29" y="6"/>
                    <a:pt x="27" y="0"/>
                  </a:cubicBezTo>
                  <a:cubicBezTo>
                    <a:pt x="28" y="0"/>
                    <a:pt x="26" y="2"/>
                    <a:pt x="26" y="3"/>
                  </a:cubicBezTo>
                  <a:cubicBezTo>
                    <a:pt x="25" y="6"/>
                    <a:pt x="23" y="8"/>
                    <a:pt x="21" y="10"/>
                  </a:cubicBezTo>
                  <a:cubicBezTo>
                    <a:pt x="14" y="16"/>
                    <a:pt x="6" y="21"/>
                    <a:pt x="3" y="30"/>
                  </a:cubicBezTo>
                  <a:cubicBezTo>
                    <a:pt x="0" y="40"/>
                    <a:pt x="2" y="51"/>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204"/>
            <p:cNvSpPr>
              <a:spLocks noEditPoints="1"/>
            </p:cNvSpPr>
            <p:nvPr/>
          </p:nvSpPr>
          <p:spPr bwMode="auto">
            <a:xfrm>
              <a:off x="-5208588" y="2486025"/>
              <a:ext cx="269875" cy="212725"/>
            </a:xfrm>
            <a:custGeom>
              <a:avLst/>
              <a:gdLst>
                <a:gd name="T0" fmla="*/ 65 w 72"/>
                <a:gd name="T1" fmla="*/ 13 h 57"/>
                <a:gd name="T2" fmla="*/ 58 w 72"/>
                <a:gd name="T3" fmla="*/ 13 h 57"/>
                <a:gd name="T4" fmla="*/ 58 w 72"/>
                <a:gd name="T5" fmla="*/ 16 h 57"/>
                <a:gd name="T6" fmla="*/ 66 w 72"/>
                <a:gd name="T7" fmla="*/ 32 h 57"/>
                <a:gd name="T8" fmla="*/ 66 w 72"/>
                <a:gd name="T9" fmla="*/ 40 h 57"/>
                <a:gd name="T10" fmla="*/ 58 w 72"/>
                <a:gd name="T11" fmla="*/ 57 h 57"/>
                <a:gd name="T12" fmla="*/ 72 w 72"/>
                <a:gd name="T13" fmla="*/ 53 h 57"/>
                <a:gd name="T14" fmla="*/ 72 w 72"/>
                <a:gd name="T15" fmla="*/ 20 h 57"/>
                <a:gd name="T16" fmla="*/ 58 w 72"/>
                <a:gd name="T17" fmla="*/ 0 h 57"/>
                <a:gd name="T18" fmla="*/ 36 w 72"/>
                <a:gd name="T19" fmla="*/ 4 h 57"/>
                <a:gd name="T20" fmla="*/ 58 w 72"/>
                <a:gd name="T21" fmla="*/ 13 h 57"/>
                <a:gd name="T22" fmla="*/ 36 w 72"/>
                <a:gd name="T23" fmla="*/ 45 h 57"/>
                <a:gd name="T24" fmla="*/ 55 w 72"/>
                <a:gd name="T25" fmla="*/ 53 h 57"/>
                <a:gd name="T26" fmla="*/ 58 w 72"/>
                <a:gd name="T27" fmla="*/ 57 h 57"/>
                <a:gd name="T28" fmla="*/ 51 w 72"/>
                <a:gd name="T29" fmla="*/ 40 h 57"/>
                <a:gd name="T30" fmla="*/ 58 w 72"/>
                <a:gd name="T31" fmla="*/ 32 h 57"/>
                <a:gd name="T32" fmla="*/ 36 w 72"/>
                <a:gd name="T33" fmla="*/ 16 h 57"/>
                <a:gd name="T34" fmla="*/ 36 w 72"/>
                <a:gd name="T35" fmla="*/ 0 h 57"/>
                <a:gd name="T36" fmla="*/ 14 w 72"/>
                <a:gd name="T37" fmla="*/ 0 h 57"/>
                <a:gd name="T38" fmla="*/ 18 w 72"/>
                <a:gd name="T39" fmla="*/ 4 h 57"/>
                <a:gd name="T40" fmla="*/ 36 w 72"/>
                <a:gd name="T41" fmla="*/ 4 h 57"/>
                <a:gd name="T42" fmla="*/ 14 w 72"/>
                <a:gd name="T43" fmla="*/ 57 h 57"/>
                <a:gd name="T44" fmla="*/ 17 w 72"/>
                <a:gd name="T45" fmla="*/ 53 h 57"/>
                <a:gd name="T46" fmla="*/ 36 w 72"/>
                <a:gd name="T47" fmla="*/ 45 h 57"/>
                <a:gd name="T48" fmla="*/ 14 w 72"/>
                <a:gd name="T49" fmla="*/ 16 h 57"/>
                <a:gd name="T50" fmla="*/ 21 w 72"/>
                <a:gd name="T51" fmla="*/ 32 h 57"/>
                <a:gd name="T52" fmla="*/ 21 w 72"/>
                <a:gd name="T53" fmla="*/ 40 h 57"/>
                <a:gd name="T54" fmla="*/ 14 w 72"/>
                <a:gd name="T55" fmla="*/ 57 h 57"/>
                <a:gd name="T56" fmla="*/ 7 w 72"/>
                <a:gd name="T57" fmla="*/ 13 h 57"/>
                <a:gd name="T58" fmla="*/ 0 w 72"/>
                <a:gd name="T59" fmla="*/ 44 h 57"/>
                <a:gd name="T60" fmla="*/ 0 w 72"/>
                <a:gd name="T61" fmla="*/ 53 h 57"/>
                <a:gd name="T62" fmla="*/ 14 w 72"/>
                <a:gd name="T63" fmla="*/ 57 h 57"/>
                <a:gd name="T64" fmla="*/ 7 w 72"/>
                <a:gd name="T65" fmla="*/ 40 h 57"/>
                <a:gd name="T66" fmla="*/ 14 w 72"/>
                <a:gd name="T67" fmla="*/ 32 h 57"/>
                <a:gd name="T68" fmla="*/ 12 w 72"/>
                <a:gd name="T69" fmla="*/ 16 h 57"/>
                <a:gd name="T70" fmla="*/ 14 w 7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57">
                  <a:moveTo>
                    <a:pt x="72" y="20"/>
                  </a:moveTo>
                  <a:cubicBezTo>
                    <a:pt x="65" y="13"/>
                    <a:pt x="65" y="13"/>
                    <a:pt x="65" y="13"/>
                  </a:cubicBezTo>
                  <a:cubicBezTo>
                    <a:pt x="58" y="0"/>
                    <a:pt x="58" y="0"/>
                    <a:pt x="58" y="0"/>
                  </a:cubicBezTo>
                  <a:cubicBezTo>
                    <a:pt x="58" y="13"/>
                    <a:pt x="58" y="13"/>
                    <a:pt x="58" y="13"/>
                  </a:cubicBezTo>
                  <a:cubicBezTo>
                    <a:pt x="60" y="16"/>
                    <a:pt x="60" y="16"/>
                    <a:pt x="60" y="16"/>
                  </a:cubicBezTo>
                  <a:cubicBezTo>
                    <a:pt x="58" y="16"/>
                    <a:pt x="58" y="16"/>
                    <a:pt x="58" y="16"/>
                  </a:cubicBezTo>
                  <a:cubicBezTo>
                    <a:pt x="58" y="32"/>
                    <a:pt x="58" y="32"/>
                    <a:pt x="58" y="32"/>
                  </a:cubicBezTo>
                  <a:cubicBezTo>
                    <a:pt x="66" y="32"/>
                    <a:pt x="66" y="32"/>
                    <a:pt x="66" y="32"/>
                  </a:cubicBezTo>
                  <a:cubicBezTo>
                    <a:pt x="66" y="40"/>
                    <a:pt x="66" y="40"/>
                    <a:pt x="66" y="40"/>
                  </a:cubicBezTo>
                  <a:cubicBezTo>
                    <a:pt x="66" y="40"/>
                    <a:pt x="66" y="40"/>
                    <a:pt x="66" y="40"/>
                  </a:cubicBezTo>
                  <a:cubicBezTo>
                    <a:pt x="58" y="40"/>
                    <a:pt x="58" y="40"/>
                    <a:pt x="58" y="40"/>
                  </a:cubicBezTo>
                  <a:cubicBezTo>
                    <a:pt x="58" y="57"/>
                    <a:pt x="58" y="57"/>
                    <a:pt x="58" y="57"/>
                  </a:cubicBezTo>
                  <a:cubicBezTo>
                    <a:pt x="69" y="57"/>
                    <a:pt x="69" y="57"/>
                    <a:pt x="69" y="57"/>
                  </a:cubicBezTo>
                  <a:cubicBezTo>
                    <a:pt x="71" y="57"/>
                    <a:pt x="72" y="55"/>
                    <a:pt x="72" y="53"/>
                  </a:cubicBezTo>
                  <a:cubicBezTo>
                    <a:pt x="72" y="45"/>
                    <a:pt x="72" y="45"/>
                    <a:pt x="72" y="45"/>
                  </a:cubicBezTo>
                  <a:lnTo>
                    <a:pt x="72" y="20"/>
                  </a:lnTo>
                  <a:close/>
                  <a:moveTo>
                    <a:pt x="58" y="0"/>
                  </a:moveTo>
                  <a:cubicBezTo>
                    <a:pt x="58" y="0"/>
                    <a:pt x="58" y="0"/>
                    <a:pt x="58" y="0"/>
                  </a:cubicBezTo>
                  <a:cubicBezTo>
                    <a:pt x="36" y="0"/>
                    <a:pt x="36" y="0"/>
                    <a:pt x="36" y="0"/>
                  </a:cubicBezTo>
                  <a:cubicBezTo>
                    <a:pt x="36" y="4"/>
                    <a:pt x="36" y="4"/>
                    <a:pt x="36" y="4"/>
                  </a:cubicBezTo>
                  <a:cubicBezTo>
                    <a:pt x="54" y="4"/>
                    <a:pt x="54" y="4"/>
                    <a:pt x="54" y="4"/>
                  </a:cubicBezTo>
                  <a:cubicBezTo>
                    <a:pt x="58" y="13"/>
                    <a:pt x="58" y="13"/>
                    <a:pt x="58" y="13"/>
                  </a:cubicBezTo>
                  <a:cubicBezTo>
                    <a:pt x="58" y="0"/>
                    <a:pt x="58" y="0"/>
                    <a:pt x="58" y="0"/>
                  </a:cubicBezTo>
                  <a:close/>
                  <a:moveTo>
                    <a:pt x="36" y="45"/>
                  </a:moveTo>
                  <a:cubicBezTo>
                    <a:pt x="55" y="45"/>
                    <a:pt x="55" y="45"/>
                    <a:pt x="55" y="45"/>
                  </a:cubicBezTo>
                  <a:cubicBezTo>
                    <a:pt x="55" y="53"/>
                    <a:pt x="55" y="53"/>
                    <a:pt x="55" y="53"/>
                  </a:cubicBezTo>
                  <a:cubicBezTo>
                    <a:pt x="55" y="55"/>
                    <a:pt x="56" y="57"/>
                    <a:pt x="58" y="57"/>
                  </a:cubicBezTo>
                  <a:cubicBezTo>
                    <a:pt x="58" y="57"/>
                    <a:pt x="58" y="57"/>
                    <a:pt x="58" y="57"/>
                  </a:cubicBezTo>
                  <a:cubicBezTo>
                    <a:pt x="58" y="40"/>
                    <a:pt x="58" y="40"/>
                    <a:pt x="58" y="40"/>
                  </a:cubicBezTo>
                  <a:cubicBezTo>
                    <a:pt x="51" y="40"/>
                    <a:pt x="51" y="40"/>
                    <a:pt x="51" y="40"/>
                  </a:cubicBezTo>
                  <a:cubicBezTo>
                    <a:pt x="51" y="32"/>
                    <a:pt x="51" y="32"/>
                    <a:pt x="51" y="32"/>
                  </a:cubicBezTo>
                  <a:cubicBezTo>
                    <a:pt x="58" y="32"/>
                    <a:pt x="58" y="32"/>
                    <a:pt x="58" y="32"/>
                  </a:cubicBezTo>
                  <a:cubicBezTo>
                    <a:pt x="58" y="16"/>
                    <a:pt x="58" y="16"/>
                    <a:pt x="58" y="16"/>
                  </a:cubicBezTo>
                  <a:cubicBezTo>
                    <a:pt x="36" y="16"/>
                    <a:pt x="36" y="16"/>
                    <a:pt x="36" y="16"/>
                  </a:cubicBezTo>
                  <a:lnTo>
                    <a:pt x="36" y="45"/>
                  </a:lnTo>
                  <a:close/>
                  <a:moveTo>
                    <a:pt x="36" y="0"/>
                  </a:moveTo>
                  <a:cubicBezTo>
                    <a:pt x="14" y="0"/>
                    <a:pt x="14" y="0"/>
                    <a:pt x="14" y="0"/>
                  </a:cubicBezTo>
                  <a:cubicBezTo>
                    <a:pt x="14" y="0"/>
                    <a:pt x="14" y="0"/>
                    <a:pt x="14" y="0"/>
                  </a:cubicBezTo>
                  <a:cubicBezTo>
                    <a:pt x="14" y="13"/>
                    <a:pt x="14" y="13"/>
                    <a:pt x="14" y="13"/>
                  </a:cubicBezTo>
                  <a:cubicBezTo>
                    <a:pt x="18" y="4"/>
                    <a:pt x="18" y="4"/>
                    <a:pt x="18" y="4"/>
                  </a:cubicBezTo>
                  <a:cubicBezTo>
                    <a:pt x="18" y="4"/>
                    <a:pt x="18" y="4"/>
                    <a:pt x="18" y="4"/>
                  </a:cubicBezTo>
                  <a:cubicBezTo>
                    <a:pt x="36" y="4"/>
                    <a:pt x="36" y="4"/>
                    <a:pt x="36" y="4"/>
                  </a:cubicBezTo>
                  <a:cubicBezTo>
                    <a:pt x="36" y="0"/>
                    <a:pt x="36" y="0"/>
                    <a:pt x="36" y="0"/>
                  </a:cubicBezTo>
                  <a:close/>
                  <a:moveTo>
                    <a:pt x="14" y="57"/>
                  </a:moveTo>
                  <a:cubicBezTo>
                    <a:pt x="14" y="57"/>
                    <a:pt x="14" y="57"/>
                    <a:pt x="14" y="57"/>
                  </a:cubicBezTo>
                  <a:cubicBezTo>
                    <a:pt x="16" y="57"/>
                    <a:pt x="17" y="55"/>
                    <a:pt x="17" y="53"/>
                  </a:cubicBezTo>
                  <a:cubicBezTo>
                    <a:pt x="17" y="45"/>
                    <a:pt x="17" y="45"/>
                    <a:pt x="17" y="45"/>
                  </a:cubicBezTo>
                  <a:cubicBezTo>
                    <a:pt x="36" y="45"/>
                    <a:pt x="36" y="45"/>
                    <a:pt x="36" y="45"/>
                  </a:cubicBezTo>
                  <a:cubicBezTo>
                    <a:pt x="36" y="16"/>
                    <a:pt x="36" y="16"/>
                    <a:pt x="36" y="16"/>
                  </a:cubicBezTo>
                  <a:cubicBezTo>
                    <a:pt x="14" y="16"/>
                    <a:pt x="14" y="16"/>
                    <a:pt x="14" y="16"/>
                  </a:cubicBezTo>
                  <a:cubicBezTo>
                    <a:pt x="14" y="32"/>
                    <a:pt x="14" y="32"/>
                    <a:pt x="14" y="32"/>
                  </a:cubicBezTo>
                  <a:cubicBezTo>
                    <a:pt x="21" y="32"/>
                    <a:pt x="21" y="32"/>
                    <a:pt x="21" y="32"/>
                  </a:cubicBezTo>
                  <a:cubicBezTo>
                    <a:pt x="21" y="40"/>
                    <a:pt x="21" y="40"/>
                    <a:pt x="21" y="40"/>
                  </a:cubicBezTo>
                  <a:cubicBezTo>
                    <a:pt x="21" y="40"/>
                    <a:pt x="21" y="40"/>
                    <a:pt x="21" y="40"/>
                  </a:cubicBezTo>
                  <a:cubicBezTo>
                    <a:pt x="14" y="40"/>
                    <a:pt x="14" y="40"/>
                    <a:pt x="14" y="40"/>
                  </a:cubicBezTo>
                  <a:lnTo>
                    <a:pt x="14" y="57"/>
                  </a:lnTo>
                  <a:close/>
                  <a:moveTo>
                    <a:pt x="14" y="0"/>
                  </a:moveTo>
                  <a:cubicBezTo>
                    <a:pt x="7" y="13"/>
                    <a:pt x="7" y="13"/>
                    <a:pt x="7" y="13"/>
                  </a:cubicBezTo>
                  <a:cubicBezTo>
                    <a:pt x="0" y="20"/>
                    <a:pt x="0" y="20"/>
                    <a:pt x="0" y="20"/>
                  </a:cubicBezTo>
                  <a:cubicBezTo>
                    <a:pt x="0" y="44"/>
                    <a:pt x="0" y="44"/>
                    <a:pt x="0" y="44"/>
                  </a:cubicBezTo>
                  <a:cubicBezTo>
                    <a:pt x="0" y="45"/>
                    <a:pt x="0" y="45"/>
                    <a:pt x="0" y="45"/>
                  </a:cubicBezTo>
                  <a:cubicBezTo>
                    <a:pt x="0" y="53"/>
                    <a:pt x="0" y="53"/>
                    <a:pt x="0" y="53"/>
                  </a:cubicBezTo>
                  <a:cubicBezTo>
                    <a:pt x="0" y="55"/>
                    <a:pt x="2" y="57"/>
                    <a:pt x="3" y="57"/>
                  </a:cubicBezTo>
                  <a:cubicBezTo>
                    <a:pt x="14" y="57"/>
                    <a:pt x="14" y="57"/>
                    <a:pt x="14" y="57"/>
                  </a:cubicBezTo>
                  <a:cubicBezTo>
                    <a:pt x="14" y="40"/>
                    <a:pt x="14" y="40"/>
                    <a:pt x="14" y="40"/>
                  </a:cubicBezTo>
                  <a:cubicBezTo>
                    <a:pt x="7" y="40"/>
                    <a:pt x="7" y="40"/>
                    <a:pt x="7" y="40"/>
                  </a:cubicBezTo>
                  <a:cubicBezTo>
                    <a:pt x="7" y="32"/>
                    <a:pt x="7" y="32"/>
                    <a:pt x="7" y="32"/>
                  </a:cubicBezTo>
                  <a:cubicBezTo>
                    <a:pt x="14" y="32"/>
                    <a:pt x="14" y="32"/>
                    <a:pt x="14" y="32"/>
                  </a:cubicBezTo>
                  <a:cubicBezTo>
                    <a:pt x="14" y="16"/>
                    <a:pt x="14" y="16"/>
                    <a:pt x="14" y="16"/>
                  </a:cubicBezTo>
                  <a:cubicBezTo>
                    <a:pt x="12" y="16"/>
                    <a:pt x="12" y="16"/>
                    <a:pt x="12" y="16"/>
                  </a:cubicBezTo>
                  <a:cubicBezTo>
                    <a:pt x="14" y="13"/>
                    <a:pt x="14" y="13"/>
                    <a:pt x="14" y="13"/>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205"/>
            <p:cNvSpPr>
              <a:spLocks/>
            </p:cNvSpPr>
            <p:nvPr/>
          </p:nvSpPr>
          <p:spPr bwMode="auto">
            <a:xfrm>
              <a:off x="-5395913" y="1295400"/>
              <a:ext cx="112713" cy="77788"/>
            </a:xfrm>
            <a:custGeom>
              <a:avLst/>
              <a:gdLst>
                <a:gd name="T0" fmla="*/ 19 w 30"/>
                <a:gd name="T1" fmla="*/ 6 h 21"/>
                <a:gd name="T2" fmla="*/ 26 w 30"/>
                <a:gd name="T3" fmla="*/ 2 h 21"/>
                <a:gd name="T4" fmla="*/ 30 w 30"/>
                <a:gd name="T5" fmla="*/ 1 h 21"/>
                <a:gd name="T6" fmla="*/ 18 w 30"/>
                <a:gd name="T7" fmla="*/ 2 h 21"/>
                <a:gd name="T8" fmla="*/ 9 w 30"/>
                <a:gd name="T9" fmla="*/ 8 h 21"/>
                <a:gd name="T10" fmla="*/ 6 w 30"/>
                <a:gd name="T11" fmla="*/ 14 h 21"/>
                <a:gd name="T12" fmla="*/ 0 w 30"/>
                <a:gd name="T13" fmla="*/ 21 h 21"/>
                <a:gd name="T14" fmla="*/ 10 w 30"/>
                <a:gd name="T15" fmla="*/ 17 h 21"/>
                <a:gd name="T16" fmla="*/ 19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9" y="6"/>
                  </a:moveTo>
                  <a:cubicBezTo>
                    <a:pt x="21" y="4"/>
                    <a:pt x="24" y="3"/>
                    <a:pt x="26" y="2"/>
                  </a:cubicBezTo>
                  <a:cubicBezTo>
                    <a:pt x="27" y="2"/>
                    <a:pt x="29" y="1"/>
                    <a:pt x="30" y="1"/>
                  </a:cubicBezTo>
                  <a:cubicBezTo>
                    <a:pt x="26" y="0"/>
                    <a:pt x="21" y="0"/>
                    <a:pt x="18" y="2"/>
                  </a:cubicBezTo>
                  <a:cubicBezTo>
                    <a:pt x="14" y="3"/>
                    <a:pt x="11" y="5"/>
                    <a:pt x="9" y="8"/>
                  </a:cubicBezTo>
                  <a:cubicBezTo>
                    <a:pt x="8" y="10"/>
                    <a:pt x="7" y="12"/>
                    <a:pt x="6" y="14"/>
                  </a:cubicBezTo>
                  <a:cubicBezTo>
                    <a:pt x="5" y="17"/>
                    <a:pt x="3" y="20"/>
                    <a:pt x="0" y="21"/>
                  </a:cubicBezTo>
                  <a:cubicBezTo>
                    <a:pt x="4" y="21"/>
                    <a:pt x="7" y="19"/>
                    <a:pt x="10" y="17"/>
                  </a:cubicBezTo>
                  <a:cubicBezTo>
                    <a:pt x="14" y="14"/>
                    <a:pt x="16" y="10"/>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206"/>
            <p:cNvSpPr>
              <a:spLocks/>
            </p:cNvSpPr>
            <p:nvPr/>
          </p:nvSpPr>
          <p:spPr bwMode="auto">
            <a:xfrm>
              <a:off x="-5389563" y="1298575"/>
              <a:ext cx="147638" cy="98425"/>
            </a:xfrm>
            <a:custGeom>
              <a:avLst/>
              <a:gdLst>
                <a:gd name="T0" fmla="*/ 25 w 39"/>
                <a:gd name="T1" fmla="*/ 3 h 26"/>
                <a:gd name="T2" fmla="*/ 16 w 39"/>
                <a:gd name="T3" fmla="*/ 11 h 26"/>
                <a:gd name="T4" fmla="*/ 8 w 39"/>
                <a:gd name="T5" fmla="*/ 19 h 26"/>
                <a:gd name="T6" fmla="*/ 0 w 39"/>
                <a:gd name="T7" fmla="*/ 22 h 26"/>
                <a:gd name="T8" fmla="*/ 21 w 39"/>
                <a:gd name="T9" fmla="*/ 22 h 26"/>
                <a:gd name="T10" fmla="*/ 33 w 39"/>
                <a:gd name="T11" fmla="*/ 7 h 26"/>
                <a:gd name="T12" fmla="*/ 37 w 39"/>
                <a:gd name="T13" fmla="*/ 2 h 26"/>
                <a:gd name="T14" fmla="*/ 39 w 39"/>
                <a:gd name="T15" fmla="*/ 0 h 26"/>
                <a:gd name="T16" fmla="*/ 25 w 39"/>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25" y="3"/>
                  </a:moveTo>
                  <a:cubicBezTo>
                    <a:pt x="21" y="5"/>
                    <a:pt x="19" y="8"/>
                    <a:pt x="16" y="11"/>
                  </a:cubicBezTo>
                  <a:cubicBezTo>
                    <a:pt x="14" y="14"/>
                    <a:pt x="11" y="17"/>
                    <a:pt x="8" y="19"/>
                  </a:cubicBezTo>
                  <a:cubicBezTo>
                    <a:pt x="6" y="20"/>
                    <a:pt x="3" y="22"/>
                    <a:pt x="0" y="22"/>
                  </a:cubicBezTo>
                  <a:cubicBezTo>
                    <a:pt x="7" y="26"/>
                    <a:pt x="15" y="26"/>
                    <a:pt x="21" y="22"/>
                  </a:cubicBezTo>
                  <a:cubicBezTo>
                    <a:pt x="27" y="18"/>
                    <a:pt x="30" y="12"/>
                    <a:pt x="33" y="7"/>
                  </a:cubicBezTo>
                  <a:cubicBezTo>
                    <a:pt x="34" y="5"/>
                    <a:pt x="35" y="3"/>
                    <a:pt x="37" y="2"/>
                  </a:cubicBezTo>
                  <a:cubicBezTo>
                    <a:pt x="37" y="1"/>
                    <a:pt x="39" y="0"/>
                    <a:pt x="39" y="0"/>
                  </a:cubicBezTo>
                  <a:cubicBezTo>
                    <a:pt x="34" y="0"/>
                    <a:pt x="30" y="0"/>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207"/>
            <p:cNvSpPr>
              <a:spLocks/>
            </p:cNvSpPr>
            <p:nvPr/>
          </p:nvSpPr>
          <p:spPr bwMode="auto">
            <a:xfrm>
              <a:off x="-5395913" y="1212850"/>
              <a:ext cx="93663" cy="66675"/>
            </a:xfrm>
            <a:custGeom>
              <a:avLst/>
              <a:gdLst>
                <a:gd name="T0" fmla="*/ 8 w 25"/>
                <a:gd name="T1" fmla="*/ 7 h 18"/>
                <a:gd name="T2" fmla="*/ 5 w 25"/>
                <a:gd name="T3" fmla="*/ 12 h 18"/>
                <a:gd name="T4" fmla="*/ 0 w 25"/>
                <a:gd name="T5" fmla="*/ 18 h 18"/>
                <a:gd name="T6" fmla="*/ 9 w 25"/>
                <a:gd name="T7" fmla="*/ 15 h 18"/>
                <a:gd name="T8" fmla="*/ 17 w 25"/>
                <a:gd name="T9" fmla="*/ 5 h 18"/>
                <a:gd name="T10" fmla="*/ 22 w 25"/>
                <a:gd name="T11" fmla="*/ 2 h 18"/>
                <a:gd name="T12" fmla="*/ 25 w 25"/>
                <a:gd name="T13" fmla="*/ 1 h 18"/>
                <a:gd name="T14" fmla="*/ 15 w 25"/>
                <a:gd name="T15" fmla="*/ 1 h 18"/>
                <a:gd name="T16" fmla="*/ 8 w 25"/>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8" y="7"/>
                  </a:moveTo>
                  <a:cubicBezTo>
                    <a:pt x="7" y="9"/>
                    <a:pt x="6" y="10"/>
                    <a:pt x="5" y="12"/>
                  </a:cubicBezTo>
                  <a:cubicBezTo>
                    <a:pt x="4" y="14"/>
                    <a:pt x="3" y="17"/>
                    <a:pt x="0" y="18"/>
                  </a:cubicBezTo>
                  <a:cubicBezTo>
                    <a:pt x="3" y="18"/>
                    <a:pt x="6" y="17"/>
                    <a:pt x="9" y="15"/>
                  </a:cubicBezTo>
                  <a:cubicBezTo>
                    <a:pt x="12" y="12"/>
                    <a:pt x="14" y="8"/>
                    <a:pt x="17" y="5"/>
                  </a:cubicBezTo>
                  <a:cubicBezTo>
                    <a:pt x="18" y="4"/>
                    <a:pt x="20" y="3"/>
                    <a:pt x="22" y="2"/>
                  </a:cubicBezTo>
                  <a:cubicBezTo>
                    <a:pt x="23" y="1"/>
                    <a:pt x="25" y="0"/>
                    <a:pt x="25" y="1"/>
                  </a:cubicBezTo>
                  <a:cubicBezTo>
                    <a:pt x="22" y="0"/>
                    <a:pt x="18" y="0"/>
                    <a:pt x="15" y="1"/>
                  </a:cubicBezTo>
                  <a:cubicBezTo>
                    <a:pt x="12" y="2"/>
                    <a:pt x="10" y="5"/>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208"/>
            <p:cNvSpPr>
              <a:spLocks/>
            </p:cNvSpPr>
            <p:nvPr/>
          </p:nvSpPr>
          <p:spPr bwMode="auto">
            <a:xfrm>
              <a:off x="-5389563" y="1216025"/>
              <a:ext cx="123825" cy="82550"/>
            </a:xfrm>
            <a:custGeom>
              <a:avLst/>
              <a:gdLst>
                <a:gd name="T0" fmla="*/ 32 w 33"/>
                <a:gd name="T1" fmla="*/ 1 h 22"/>
                <a:gd name="T2" fmla="*/ 33 w 33"/>
                <a:gd name="T3" fmla="*/ 0 h 22"/>
                <a:gd name="T4" fmla="*/ 22 w 33"/>
                <a:gd name="T5" fmla="*/ 2 h 22"/>
                <a:gd name="T6" fmla="*/ 13 w 33"/>
                <a:gd name="T7" fmla="*/ 9 h 22"/>
                <a:gd name="T8" fmla="*/ 7 w 33"/>
                <a:gd name="T9" fmla="*/ 16 h 22"/>
                <a:gd name="T10" fmla="*/ 0 w 33"/>
                <a:gd name="T11" fmla="*/ 19 h 22"/>
                <a:gd name="T12" fmla="*/ 18 w 33"/>
                <a:gd name="T13" fmla="*/ 19 h 22"/>
                <a:gd name="T14" fmla="*/ 28 w 33"/>
                <a:gd name="T15" fmla="*/ 5 h 22"/>
                <a:gd name="T16" fmla="*/ 32 w 33"/>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32" y="1"/>
                  </a:moveTo>
                  <a:cubicBezTo>
                    <a:pt x="32" y="1"/>
                    <a:pt x="33" y="0"/>
                    <a:pt x="33" y="0"/>
                  </a:cubicBezTo>
                  <a:cubicBezTo>
                    <a:pt x="29" y="0"/>
                    <a:pt x="25" y="0"/>
                    <a:pt x="22" y="2"/>
                  </a:cubicBezTo>
                  <a:cubicBezTo>
                    <a:pt x="18" y="4"/>
                    <a:pt x="16" y="6"/>
                    <a:pt x="13" y="9"/>
                  </a:cubicBezTo>
                  <a:cubicBezTo>
                    <a:pt x="12" y="12"/>
                    <a:pt x="10" y="14"/>
                    <a:pt x="7" y="16"/>
                  </a:cubicBezTo>
                  <a:cubicBezTo>
                    <a:pt x="5" y="17"/>
                    <a:pt x="2" y="19"/>
                    <a:pt x="0" y="19"/>
                  </a:cubicBezTo>
                  <a:cubicBezTo>
                    <a:pt x="6" y="22"/>
                    <a:pt x="13" y="22"/>
                    <a:pt x="18" y="19"/>
                  </a:cubicBezTo>
                  <a:cubicBezTo>
                    <a:pt x="23" y="16"/>
                    <a:pt x="25" y="10"/>
                    <a:pt x="28" y="5"/>
                  </a:cubicBezTo>
                  <a:cubicBezTo>
                    <a:pt x="29" y="4"/>
                    <a:pt x="30" y="2"/>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209"/>
            <p:cNvSpPr>
              <a:spLocks/>
            </p:cNvSpPr>
            <p:nvPr/>
          </p:nvSpPr>
          <p:spPr bwMode="auto">
            <a:xfrm>
              <a:off x="-5519738" y="1295400"/>
              <a:ext cx="112713" cy="77788"/>
            </a:xfrm>
            <a:custGeom>
              <a:avLst/>
              <a:gdLst>
                <a:gd name="T0" fmla="*/ 11 w 30"/>
                <a:gd name="T1" fmla="*/ 6 h 21"/>
                <a:gd name="T2" fmla="*/ 20 w 30"/>
                <a:gd name="T3" fmla="*/ 17 h 21"/>
                <a:gd name="T4" fmla="*/ 30 w 30"/>
                <a:gd name="T5" fmla="*/ 21 h 21"/>
                <a:gd name="T6" fmla="*/ 24 w 30"/>
                <a:gd name="T7" fmla="*/ 14 h 21"/>
                <a:gd name="T8" fmla="*/ 20 w 30"/>
                <a:gd name="T9" fmla="*/ 8 h 21"/>
                <a:gd name="T10" fmla="*/ 12 w 30"/>
                <a:gd name="T11" fmla="*/ 2 h 21"/>
                <a:gd name="T12" fmla="*/ 0 w 30"/>
                <a:gd name="T13" fmla="*/ 1 h 21"/>
                <a:gd name="T14" fmla="*/ 4 w 30"/>
                <a:gd name="T15" fmla="*/ 2 h 21"/>
                <a:gd name="T16" fmla="*/ 11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6"/>
                  </a:moveTo>
                  <a:cubicBezTo>
                    <a:pt x="14" y="10"/>
                    <a:pt x="16" y="14"/>
                    <a:pt x="20" y="17"/>
                  </a:cubicBezTo>
                  <a:cubicBezTo>
                    <a:pt x="23" y="19"/>
                    <a:pt x="26" y="21"/>
                    <a:pt x="30" y="21"/>
                  </a:cubicBezTo>
                  <a:cubicBezTo>
                    <a:pt x="27" y="20"/>
                    <a:pt x="25" y="17"/>
                    <a:pt x="24" y="14"/>
                  </a:cubicBezTo>
                  <a:cubicBezTo>
                    <a:pt x="23" y="12"/>
                    <a:pt x="22" y="10"/>
                    <a:pt x="20" y="8"/>
                  </a:cubicBezTo>
                  <a:cubicBezTo>
                    <a:pt x="18" y="5"/>
                    <a:pt x="16" y="3"/>
                    <a:pt x="12" y="2"/>
                  </a:cubicBezTo>
                  <a:cubicBezTo>
                    <a:pt x="8" y="0"/>
                    <a:pt x="4" y="0"/>
                    <a:pt x="0" y="1"/>
                  </a:cubicBezTo>
                  <a:cubicBezTo>
                    <a:pt x="1" y="1"/>
                    <a:pt x="3" y="2"/>
                    <a:pt x="4" y="2"/>
                  </a:cubicBezTo>
                  <a:cubicBezTo>
                    <a:pt x="6" y="3"/>
                    <a:pt x="9"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210"/>
            <p:cNvSpPr>
              <a:spLocks/>
            </p:cNvSpPr>
            <p:nvPr/>
          </p:nvSpPr>
          <p:spPr bwMode="auto">
            <a:xfrm>
              <a:off x="-5561013" y="1298575"/>
              <a:ext cx="146050" cy="98425"/>
            </a:xfrm>
            <a:custGeom>
              <a:avLst/>
              <a:gdLst>
                <a:gd name="T0" fmla="*/ 6 w 39"/>
                <a:gd name="T1" fmla="*/ 7 h 26"/>
                <a:gd name="T2" fmla="*/ 17 w 39"/>
                <a:gd name="T3" fmla="*/ 22 h 26"/>
                <a:gd name="T4" fmla="*/ 39 w 39"/>
                <a:gd name="T5" fmla="*/ 22 h 26"/>
                <a:gd name="T6" fmla="*/ 30 w 39"/>
                <a:gd name="T7" fmla="*/ 19 h 26"/>
                <a:gd name="T8" fmla="*/ 23 w 39"/>
                <a:gd name="T9" fmla="*/ 11 h 26"/>
                <a:gd name="T10" fmla="*/ 13 w 39"/>
                <a:gd name="T11" fmla="*/ 3 h 26"/>
                <a:gd name="T12" fmla="*/ 0 w 39"/>
                <a:gd name="T13" fmla="*/ 0 h 26"/>
                <a:gd name="T14" fmla="*/ 2 w 39"/>
                <a:gd name="T15" fmla="*/ 2 h 26"/>
                <a:gd name="T16" fmla="*/ 6 w 39"/>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6" y="7"/>
                  </a:moveTo>
                  <a:cubicBezTo>
                    <a:pt x="9" y="12"/>
                    <a:pt x="11" y="18"/>
                    <a:pt x="17" y="22"/>
                  </a:cubicBezTo>
                  <a:cubicBezTo>
                    <a:pt x="24" y="26"/>
                    <a:pt x="32" y="26"/>
                    <a:pt x="39" y="22"/>
                  </a:cubicBezTo>
                  <a:cubicBezTo>
                    <a:pt x="36" y="22"/>
                    <a:pt x="33" y="20"/>
                    <a:pt x="30" y="19"/>
                  </a:cubicBezTo>
                  <a:cubicBezTo>
                    <a:pt x="28" y="17"/>
                    <a:pt x="25" y="14"/>
                    <a:pt x="23" y="11"/>
                  </a:cubicBezTo>
                  <a:cubicBezTo>
                    <a:pt x="20" y="8"/>
                    <a:pt x="18" y="5"/>
                    <a:pt x="13" y="3"/>
                  </a:cubicBezTo>
                  <a:cubicBezTo>
                    <a:pt x="9" y="0"/>
                    <a:pt x="4" y="0"/>
                    <a:pt x="0" y="0"/>
                  </a:cubicBezTo>
                  <a:cubicBezTo>
                    <a:pt x="0" y="0"/>
                    <a:pt x="1" y="1"/>
                    <a:pt x="2" y="2"/>
                  </a:cubicBezTo>
                  <a:cubicBezTo>
                    <a:pt x="3" y="3"/>
                    <a:pt x="5" y="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211"/>
            <p:cNvSpPr>
              <a:spLocks/>
            </p:cNvSpPr>
            <p:nvPr/>
          </p:nvSpPr>
          <p:spPr bwMode="auto">
            <a:xfrm>
              <a:off x="-5505450" y="1212850"/>
              <a:ext cx="98425" cy="66675"/>
            </a:xfrm>
            <a:custGeom>
              <a:avLst/>
              <a:gdLst>
                <a:gd name="T0" fmla="*/ 11 w 26"/>
                <a:gd name="T1" fmla="*/ 1 h 18"/>
                <a:gd name="T2" fmla="*/ 0 w 26"/>
                <a:gd name="T3" fmla="*/ 1 h 18"/>
                <a:gd name="T4" fmla="*/ 3 w 26"/>
                <a:gd name="T5" fmla="*/ 2 h 18"/>
                <a:gd name="T6" fmla="*/ 9 w 26"/>
                <a:gd name="T7" fmla="*/ 5 h 18"/>
                <a:gd name="T8" fmla="*/ 17 w 26"/>
                <a:gd name="T9" fmla="*/ 15 h 18"/>
                <a:gd name="T10" fmla="*/ 26 w 26"/>
                <a:gd name="T11" fmla="*/ 18 h 18"/>
                <a:gd name="T12" fmla="*/ 21 w 26"/>
                <a:gd name="T13" fmla="*/ 12 h 18"/>
                <a:gd name="T14" fmla="*/ 18 w 26"/>
                <a:gd name="T15" fmla="*/ 7 h 18"/>
                <a:gd name="T16" fmla="*/ 11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11" y="1"/>
                  </a:moveTo>
                  <a:cubicBezTo>
                    <a:pt x="7" y="0"/>
                    <a:pt x="4" y="0"/>
                    <a:pt x="0" y="1"/>
                  </a:cubicBezTo>
                  <a:cubicBezTo>
                    <a:pt x="1" y="0"/>
                    <a:pt x="3" y="1"/>
                    <a:pt x="3" y="2"/>
                  </a:cubicBezTo>
                  <a:cubicBezTo>
                    <a:pt x="5" y="3"/>
                    <a:pt x="8" y="4"/>
                    <a:pt x="9" y="5"/>
                  </a:cubicBezTo>
                  <a:cubicBezTo>
                    <a:pt x="12" y="8"/>
                    <a:pt x="14" y="12"/>
                    <a:pt x="17" y="15"/>
                  </a:cubicBezTo>
                  <a:cubicBezTo>
                    <a:pt x="20" y="17"/>
                    <a:pt x="23" y="18"/>
                    <a:pt x="26" y="18"/>
                  </a:cubicBezTo>
                  <a:cubicBezTo>
                    <a:pt x="23" y="17"/>
                    <a:pt x="22" y="14"/>
                    <a:pt x="21" y="12"/>
                  </a:cubicBezTo>
                  <a:cubicBezTo>
                    <a:pt x="20" y="10"/>
                    <a:pt x="19" y="9"/>
                    <a:pt x="18" y="7"/>
                  </a:cubicBezTo>
                  <a:cubicBezTo>
                    <a:pt x="16" y="5"/>
                    <a:pt x="14"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212"/>
            <p:cNvSpPr>
              <a:spLocks/>
            </p:cNvSpPr>
            <p:nvPr/>
          </p:nvSpPr>
          <p:spPr bwMode="auto">
            <a:xfrm>
              <a:off x="-5543550" y="1216025"/>
              <a:ext cx="128588" cy="82550"/>
            </a:xfrm>
            <a:custGeom>
              <a:avLst/>
              <a:gdLst>
                <a:gd name="T0" fmla="*/ 0 w 34"/>
                <a:gd name="T1" fmla="*/ 0 h 22"/>
                <a:gd name="T2" fmla="*/ 2 w 34"/>
                <a:gd name="T3" fmla="*/ 1 h 22"/>
                <a:gd name="T4" fmla="*/ 6 w 34"/>
                <a:gd name="T5" fmla="*/ 5 h 22"/>
                <a:gd name="T6" fmla="*/ 16 w 34"/>
                <a:gd name="T7" fmla="*/ 19 h 22"/>
                <a:gd name="T8" fmla="*/ 34 w 34"/>
                <a:gd name="T9" fmla="*/ 19 h 22"/>
                <a:gd name="T10" fmla="*/ 27 w 34"/>
                <a:gd name="T11" fmla="*/ 16 h 22"/>
                <a:gd name="T12" fmla="*/ 20 w 34"/>
                <a:gd name="T13" fmla="*/ 9 h 22"/>
                <a:gd name="T14" fmla="*/ 12 w 34"/>
                <a:gd name="T15" fmla="*/ 2 h 22"/>
                <a:gd name="T16" fmla="*/ 0 w 3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2">
                  <a:moveTo>
                    <a:pt x="0" y="0"/>
                  </a:moveTo>
                  <a:cubicBezTo>
                    <a:pt x="1" y="0"/>
                    <a:pt x="2" y="1"/>
                    <a:pt x="2" y="1"/>
                  </a:cubicBezTo>
                  <a:cubicBezTo>
                    <a:pt x="4" y="2"/>
                    <a:pt x="5" y="4"/>
                    <a:pt x="6" y="5"/>
                  </a:cubicBezTo>
                  <a:cubicBezTo>
                    <a:pt x="9" y="10"/>
                    <a:pt x="10" y="16"/>
                    <a:pt x="16" y="19"/>
                  </a:cubicBezTo>
                  <a:cubicBezTo>
                    <a:pt x="21" y="22"/>
                    <a:pt x="28" y="22"/>
                    <a:pt x="34" y="19"/>
                  </a:cubicBezTo>
                  <a:cubicBezTo>
                    <a:pt x="31" y="19"/>
                    <a:pt x="29" y="17"/>
                    <a:pt x="27" y="16"/>
                  </a:cubicBezTo>
                  <a:cubicBezTo>
                    <a:pt x="24" y="14"/>
                    <a:pt x="22" y="12"/>
                    <a:pt x="20" y="9"/>
                  </a:cubicBezTo>
                  <a:cubicBezTo>
                    <a:pt x="18" y="6"/>
                    <a:pt x="16" y="4"/>
                    <a:pt x="12" y="2"/>
                  </a:cubicBezTo>
                  <a:cubicBezTo>
                    <a:pt x="9" y="0"/>
                    <a:pt x="4"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213"/>
            <p:cNvSpPr>
              <a:spLocks/>
            </p:cNvSpPr>
            <p:nvPr/>
          </p:nvSpPr>
          <p:spPr bwMode="auto">
            <a:xfrm>
              <a:off x="-5403850" y="1152525"/>
              <a:ext cx="52388" cy="109538"/>
            </a:xfrm>
            <a:custGeom>
              <a:avLst/>
              <a:gdLst>
                <a:gd name="T0" fmla="*/ 9 w 14"/>
                <a:gd name="T1" fmla="*/ 10 h 29"/>
                <a:gd name="T2" fmla="*/ 2 w 14"/>
                <a:gd name="T3" fmla="*/ 20 h 29"/>
                <a:gd name="T4" fmla="*/ 0 w 14"/>
                <a:gd name="T5" fmla="*/ 29 h 29"/>
                <a:gd name="T6" fmla="*/ 5 w 14"/>
                <a:gd name="T7" fmla="*/ 23 h 29"/>
                <a:gd name="T8" fmla="*/ 9 w 14"/>
                <a:gd name="T9" fmla="*/ 19 h 29"/>
                <a:gd name="T10" fmla="*/ 13 w 14"/>
                <a:gd name="T11" fmla="*/ 11 h 29"/>
                <a:gd name="T12" fmla="*/ 12 w 14"/>
                <a:gd name="T13" fmla="*/ 0 h 29"/>
                <a:gd name="T14" fmla="*/ 12 w 14"/>
                <a:gd name="T15" fmla="*/ 4 h 29"/>
                <a:gd name="T16" fmla="*/ 9 w 1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9">
                  <a:moveTo>
                    <a:pt x="9" y="10"/>
                  </a:moveTo>
                  <a:cubicBezTo>
                    <a:pt x="7" y="13"/>
                    <a:pt x="4" y="16"/>
                    <a:pt x="2" y="20"/>
                  </a:cubicBezTo>
                  <a:cubicBezTo>
                    <a:pt x="1" y="23"/>
                    <a:pt x="0" y="26"/>
                    <a:pt x="0" y="29"/>
                  </a:cubicBezTo>
                  <a:cubicBezTo>
                    <a:pt x="0" y="26"/>
                    <a:pt x="3" y="24"/>
                    <a:pt x="5" y="23"/>
                  </a:cubicBezTo>
                  <a:cubicBezTo>
                    <a:pt x="7" y="21"/>
                    <a:pt x="8" y="20"/>
                    <a:pt x="9" y="19"/>
                  </a:cubicBezTo>
                  <a:cubicBezTo>
                    <a:pt x="11" y="16"/>
                    <a:pt x="13" y="14"/>
                    <a:pt x="13" y="11"/>
                  </a:cubicBezTo>
                  <a:cubicBezTo>
                    <a:pt x="14" y="7"/>
                    <a:pt x="13" y="4"/>
                    <a:pt x="12" y="0"/>
                  </a:cubicBezTo>
                  <a:cubicBezTo>
                    <a:pt x="12" y="1"/>
                    <a:pt x="12" y="3"/>
                    <a:pt x="12" y="4"/>
                  </a:cubicBezTo>
                  <a:cubicBezTo>
                    <a:pt x="11" y="6"/>
                    <a:pt x="10" y="8"/>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214"/>
            <p:cNvSpPr>
              <a:spLocks/>
            </p:cNvSpPr>
            <p:nvPr/>
          </p:nvSpPr>
          <p:spPr bwMode="auto">
            <a:xfrm>
              <a:off x="-5434013" y="1119187"/>
              <a:ext cx="71438" cy="138113"/>
            </a:xfrm>
            <a:custGeom>
              <a:avLst/>
              <a:gdLst>
                <a:gd name="T0" fmla="*/ 6 w 19"/>
                <a:gd name="T1" fmla="*/ 37 h 37"/>
                <a:gd name="T2" fmla="*/ 7 w 19"/>
                <a:gd name="T3" fmla="*/ 29 h 37"/>
                <a:gd name="T4" fmla="*/ 12 w 19"/>
                <a:gd name="T5" fmla="*/ 22 h 37"/>
                <a:gd name="T6" fmla="*/ 18 w 19"/>
                <a:gd name="T7" fmla="*/ 12 h 37"/>
                <a:gd name="T8" fmla="*/ 17 w 19"/>
                <a:gd name="T9" fmla="*/ 0 h 37"/>
                <a:gd name="T10" fmla="*/ 16 w 19"/>
                <a:gd name="T11" fmla="*/ 2 h 37"/>
                <a:gd name="T12" fmla="*/ 13 w 19"/>
                <a:gd name="T13" fmla="*/ 6 h 37"/>
                <a:gd name="T14" fmla="*/ 2 w 19"/>
                <a:gd name="T15" fmla="*/ 19 h 37"/>
                <a:gd name="T16" fmla="*/ 6 w 1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6" y="37"/>
                  </a:moveTo>
                  <a:cubicBezTo>
                    <a:pt x="6" y="34"/>
                    <a:pt x="6" y="31"/>
                    <a:pt x="7" y="29"/>
                  </a:cubicBezTo>
                  <a:cubicBezTo>
                    <a:pt x="8" y="26"/>
                    <a:pt x="10" y="24"/>
                    <a:pt x="12" y="22"/>
                  </a:cubicBezTo>
                  <a:cubicBezTo>
                    <a:pt x="15" y="19"/>
                    <a:pt x="17" y="16"/>
                    <a:pt x="18" y="12"/>
                  </a:cubicBezTo>
                  <a:cubicBezTo>
                    <a:pt x="19" y="8"/>
                    <a:pt x="18" y="4"/>
                    <a:pt x="17" y="0"/>
                  </a:cubicBezTo>
                  <a:cubicBezTo>
                    <a:pt x="17" y="1"/>
                    <a:pt x="16" y="2"/>
                    <a:pt x="16" y="2"/>
                  </a:cubicBezTo>
                  <a:cubicBezTo>
                    <a:pt x="15" y="4"/>
                    <a:pt x="14" y="5"/>
                    <a:pt x="13" y="6"/>
                  </a:cubicBezTo>
                  <a:cubicBezTo>
                    <a:pt x="9" y="10"/>
                    <a:pt x="4" y="13"/>
                    <a:pt x="2" y="19"/>
                  </a:cubicBezTo>
                  <a:cubicBezTo>
                    <a:pt x="0" y="25"/>
                    <a:pt x="1" y="32"/>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15"/>
            <p:cNvSpPr>
              <a:spLocks noEditPoints="1"/>
            </p:cNvSpPr>
            <p:nvPr/>
          </p:nvSpPr>
          <p:spPr bwMode="auto">
            <a:xfrm>
              <a:off x="-2192338" y="7464425"/>
              <a:ext cx="206375" cy="206375"/>
            </a:xfrm>
            <a:custGeom>
              <a:avLst/>
              <a:gdLst>
                <a:gd name="T0" fmla="*/ 41 w 55"/>
                <a:gd name="T1" fmla="*/ 51 h 55"/>
                <a:gd name="T2" fmla="*/ 52 w 55"/>
                <a:gd name="T3" fmla="*/ 41 h 55"/>
                <a:gd name="T4" fmla="*/ 55 w 55"/>
                <a:gd name="T5" fmla="*/ 33 h 55"/>
                <a:gd name="T6" fmla="*/ 55 w 55"/>
                <a:gd name="T7" fmla="*/ 22 h 55"/>
                <a:gd name="T8" fmla="*/ 52 w 55"/>
                <a:gd name="T9" fmla="*/ 14 h 55"/>
                <a:gd name="T10" fmla="*/ 41 w 55"/>
                <a:gd name="T11" fmla="*/ 4 h 55"/>
                <a:gd name="T12" fmla="*/ 38 w 55"/>
                <a:gd name="T13" fmla="*/ 2 h 55"/>
                <a:gd name="T14" fmla="*/ 30 w 55"/>
                <a:gd name="T15" fmla="*/ 0 h 55"/>
                <a:gd name="T16" fmla="*/ 31 w 55"/>
                <a:gd name="T17" fmla="*/ 3 h 55"/>
                <a:gd name="T18" fmla="*/ 34 w 55"/>
                <a:gd name="T19" fmla="*/ 3 h 55"/>
                <a:gd name="T20" fmla="*/ 37 w 55"/>
                <a:gd name="T21" fmla="*/ 4 h 55"/>
                <a:gd name="T22" fmla="*/ 36 w 55"/>
                <a:gd name="T23" fmla="*/ 5 h 55"/>
                <a:gd name="T24" fmla="*/ 32 w 55"/>
                <a:gd name="T25" fmla="*/ 6 h 55"/>
                <a:gd name="T26" fmla="*/ 33 w 55"/>
                <a:gd name="T27" fmla="*/ 9 h 55"/>
                <a:gd name="T28" fmla="*/ 35 w 55"/>
                <a:gd name="T29" fmla="*/ 11 h 55"/>
                <a:gd name="T30" fmla="*/ 39 w 55"/>
                <a:gd name="T31" fmla="*/ 6 h 55"/>
                <a:gd name="T32" fmla="*/ 42 w 55"/>
                <a:gd name="T33" fmla="*/ 7 h 55"/>
                <a:gd name="T34" fmla="*/ 44 w 55"/>
                <a:gd name="T35" fmla="*/ 8 h 55"/>
                <a:gd name="T36" fmla="*/ 46 w 55"/>
                <a:gd name="T37" fmla="*/ 12 h 55"/>
                <a:gd name="T38" fmla="*/ 45 w 55"/>
                <a:gd name="T39" fmla="*/ 13 h 55"/>
                <a:gd name="T40" fmla="*/ 43 w 55"/>
                <a:gd name="T41" fmla="*/ 12 h 55"/>
                <a:gd name="T42" fmla="*/ 40 w 55"/>
                <a:gd name="T43" fmla="*/ 13 h 55"/>
                <a:gd name="T44" fmla="*/ 42 w 55"/>
                <a:gd name="T45" fmla="*/ 14 h 55"/>
                <a:gd name="T46" fmla="*/ 37 w 55"/>
                <a:gd name="T47" fmla="*/ 16 h 55"/>
                <a:gd name="T48" fmla="*/ 34 w 55"/>
                <a:gd name="T49" fmla="*/ 18 h 55"/>
                <a:gd name="T50" fmla="*/ 30 w 55"/>
                <a:gd name="T51" fmla="*/ 21 h 55"/>
                <a:gd name="T52" fmla="*/ 32 w 55"/>
                <a:gd name="T53" fmla="*/ 33 h 55"/>
                <a:gd name="T54" fmla="*/ 35 w 55"/>
                <a:gd name="T55" fmla="*/ 34 h 55"/>
                <a:gd name="T56" fmla="*/ 38 w 55"/>
                <a:gd name="T57" fmla="*/ 35 h 55"/>
                <a:gd name="T58" fmla="*/ 43 w 55"/>
                <a:gd name="T59" fmla="*/ 37 h 55"/>
                <a:gd name="T60" fmla="*/ 46 w 55"/>
                <a:gd name="T61" fmla="*/ 40 h 55"/>
                <a:gd name="T62" fmla="*/ 50 w 55"/>
                <a:gd name="T63" fmla="*/ 41 h 55"/>
                <a:gd name="T64" fmla="*/ 32 w 55"/>
                <a:gd name="T65" fmla="*/ 48 h 55"/>
                <a:gd name="T66" fmla="*/ 1 w 55"/>
                <a:gd name="T67" fmla="*/ 24 h 55"/>
                <a:gd name="T68" fmla="*/ 1 w 55"/>
                <a:gd name="T69" fmla="*/ 35 h 55"/>
                <a:gd name="T70" fmla="*/ 6 w 55"/>
                <a:gd name="T71" fmla="*/ 45 h 55"/>
                <a:gd name="T72" fmla="*/ 18 w 55"/>
                <a:gd name="T73" fmla="*/ 53 h 55"/>
                <a:gd name="T74" fmla="*/ 28 w 55"/>
                <a:gd name="T75" fmla="*/ 44 h 55"/>
                <a:gd name="T76" fmla="*/ 27 w 55"/>
                <a:gd name="T77" fmla="*/ 39 h 55"/>
                <a:gd name="T78" fmla="*/ 29 w 55"/>
                <a:gd name="T79" fmla="*/ 35 h 55"/>
                <a:gd name="T80" fmla="*/ 25 w 55"/>
                <a:gd name="T81" fmla="*/ 34 h 55"/>
                <a:gd name="T82" fmla="*/ 22 w 55"/>
                <a:gd name="T83" fmla="*/ 32 h 55"/>
                <a:gd name="T84" fmla="*/ 16 w 55"/>
                <a:gd name="T85" fmla="*/ 29 h 55"/>
                <a:gd name="T86" fmla="*/ 14 w 55"/>
                <a:gd name="T87" fmla="*/ 25 h 55"/>
                <a:gd name="T88" fmla="*/ 12 w 55"/>
                <a:gd name="T89" fmla="*/ 24 h 55"/>
                <a:gd name="T90" fmla="*/ 12 w 55"/>
                <a:gd name="T91" fmla="*/ 25 h 55"/>
                <a:gd name="T92" fmla="*/ 10 w 55"/>
                <a:gd name="T93" fmla="*/ 21 h 55"/>
                <a:gd name="T94" fmla="*/ 10 w 55"/>
                <a:gd name="T95" fmla="*/ 16 h 55"/>
                <a:gd name="T96" fmla="*/ 12 w 55"/>
                <a:gd name="T97" fmla="*/ 11 h 55"/>
                <a:gd name="T98" fmla="*/ 12 w 55"/>
                <a:gd name="T99" fmla="*/ 8 h 55"/>
                <a:gd name="T100" fmla="*/ 25 w 55"/>
                <a:gd name="T101" fmla="*/ 2 h 55"/>
                <a:gd name="T102" fmla="*/ 30 w 55"/>
                <a:gd name="T103" fmla="*/ 0 h 55"/>
                <a:gd name="T104" fmla="*/ 17 w 55"/>
                <a:gd name="T105" fmla="*/ 2 h 55"/>
                <a:gd name="T106" fmla="*/ 8 w 55"/>
                <a:gd name="T107" fmla="*/ 8 h 55"/>
                <a:gd name="T108" fmla="*/ 2 w 55"/>
                <a:gd name="T109" fmla="*/ 18 h 55"/>
                <a:gd name="T110" fmla="*/ 29 w 55"/>
                <a:gd name="T111" fmla="*/ 35 h 55"/>
                <a:gd name="T112" fmla="*/ 26 w 55"/>
                <a:gd name="T113" fmla="*/ 31 h 55"/>
                <a:gd name="T114" fmla="*/ 25 w 55"/>
                <a:gd name="T115" fmla="*/ 28 h 55"/>
                <a:gd name="T116" fmla="*/ 20 w 55"/>
                <a:gd name="T117" fmla="*/ 29 h 55"/>
                <a:gd name="T118" fmla="*/ 22 w 55"/>
                <a:gd name="T119" fmla="*/ 23 h 55"/>
                <a:gd name="T120" fmla="*/ 27 w 55"/>
                <a:gd name="T121" fmla="*/ 23 h 55"/>
                <a:gd name="T122" fmla="*/ 29 w 55"/>
                <a:gd name="T12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55">
                  <a:moveTo>
                    <a:pt x="30" y="55"/>
                  </a:moveTo>
                  <a:cubicBezTo>
                    <a:pt x="31" y="55"/>
                    <a:pt x="33" y="55"/>
                    <a:pt x="34" y="54"/>
                  </a:cubicBezTo>
                  <a:cubicBezTo>
                    <a:pt x="35" y="54"/>
                    <a:pt x="36" y="54"/>
                    <a:pt x="37" y="54"/>
                  </a:cubicBezTo>
                  <a:cubicBezTo>
                    <a:pt x="37" y="54"/>
                    <a:pt x="37" y="53"/>
                    <a:pt x="38" y="53"/>
                  </a:cubicBezTo>
                  <a:cubicBezTo>
                    <a:pt x="39" y="53"/>
                    <a:pt x="39" y="53"/>
                    <a:pt x="40" y="52"/>
                  </a:cubicBezTo>
                  <a:cubicBezTo>
                    <a:pt x="41" y="52"/>
                    <a:pt x="41" y="52"/>
                    <a:pt x="41" y="51"/>
                  </a:cubicBezTo>
                  <a:cubicBezTo>
                    <a:pt x="43" y="50"/>
                    <a:pt x="45" y="49"/>
                    <a:pt x="46" y="48"/>
                  </a:cubicBezTo>
                  <a:cubicBezTo>
                    <a:pt x="47" y="48"/>
                    <a:pt x="47" y="47"/>
                    <a:pt x="47" y="47"/>
                  </a:cubicBezTo>
                  <a:cubicBezTo>
                    <a:pt x="47" y="47"/>
                    <a:pt x="48" y="46"/>
                    <a:pt x="48" y="46"/>
                  </a:cubicBezTo>
                  <a:cubicBezTo>
                    <a:pt x="49" y="46"/>
                    <a:pt x="49" y="45"/>
                    <a:pt x="49" y="45"/>
                  </a:cubicBezTo>
                  <a:cubicBezTo>
                    <a:pt x="50" y="44"/>
                    <a:pt x="51" y="43"/>
                    <a:pt x="51" y="42"/>
                  </a:cubicBezTo>
                  <a:cubicBezTo>
                    <a:pt x="51" y="42"/>
                    <a:pt x="51" y="42"/>
                    <a:pt x="52" y="41"/>
                  </a:cubicBezTo>
                  <a:cubicBezTo>
                    <a:pt x="52" y="41"/>
                    <a:pt x="52" y="41"/>
                    <a:pt x="52" y="40"/>
                  </a:cubicBezTo>
                  <a:cubicBezTo>
                    <a:pt x="52" y="40"/>
                    <a:pt x="52" y="40"/>
                    <a:pt x="53" y="40"/>
                  </a:cubicBezTo>
                  <a:cubicBezTo>
                    <a:pt x="53" y="39"/>
                    <a:pt x="53" y="39"/>
                    <a:pt x="53" y="38"/>
                  </a:cubicBezTo>
                  <a:cubicBezTo>
                    <a:pt x="53" y="38"/>
                    <a:pt x="53" y="38"/>
                    <a:pt x="54" y="37"/>
                  </a:cubicBezTo>
                  <a:cubicBezTo>
                    <a:pt x="54" y="36"/>
                    <a:pt x="54" y="35"/>
                    <a:pt x="54" y="35"/>
                  </a:cubicBezTo>
                  <a:cubicBezTo>
                    <a:pt x="54" y="34"/>
                    <a:pt x="55" y="34"/>
                    <a:pt x="55" y="33"/>
                  </a:cubicBezTo>
                  <a:cubicBezTo>
                    <a:pt x="55" y="33"/>
                    <a:pt x="55" y="32"/>
                    <a:pt x="55" y="32"/>
                  </a:cubicBezTo>
                  <a:cubicBezTo>
                    <a:pt x="55" y="31"/>
                    <a:pt x="55" y="31"/>
                    <a:pt x="55" y="30"/>
                  </a:cubicBezTo>
                  <a:cubicBezTo>
                    <a:pt x="55" y="30"/>
                    <a:pt x="55" y="29"/>
                    <a:pt x="55" y="28"/>
                  </a:cubicBezTo>
                  <a:cubicBezTo>
                    <a:pt x="55" y="27"/>
                    <a:pt x="55" y="26"/>
                    <a:pt x="55" y="25"/>
                  </a:cubicBezTo>
                  <a:cubicBezTo>
                    <a:pt x="55" y="24"/>
                    <a:pt x="55" y="24"/>
                    <a:pt x="55" y="24"/>
                  </a:cubicBezTo>
                  <a:cubicBezTo>
                    <a:pt x="55" y="23"/>
                    <a:pt x="55" y="23"/>
                    <a:pt x="55" y="22"/>
                  </a:cubicBezTo>
                  <a:cubicBezTo>
                    <a:pt x="55" y="22"/>
                    <a:pt x="54" y="21"/>
                    <a:pt x="54" y="21"/>
                  </a:cubicBezTo>
                  <a:cubicBezTo>
                    <a:pt x="54" y="20"/>
                    <a:pt x="54" y="19"/>
                    <a:pt x="54" y="18"/>
                  </a:cubicBezTo>
                  <a:cubicBezTo>
                    <a:pt x="53" y="18"/>
                    <a:pt x="53" y="18"/>
                    <a:pt x="53" y="18"/>
                  </a:cubicBezTo>
                  <a:cubicBezTo>
                    <a:pt x="53" y="17"/>
                    <a:pt x="53" y="16"/>
                    <a:pt x="53" y="16"/>
                  </a:cubicBezTo>
                  <a:cubicBezTo>
                    <a:pt x="52" y="16"/>
                    <a:pt x="52" y="15"/>
                    <a:pt x="52" y="15"/>
                  </a:cubicBezTo>
                  <a:cubicBezTo>
                    <a:pt x="52" y="15"/>
                    <a:pt x="52" y="14"/>
                    <a:pt x="52" y="14"/>
                  </a:cubicBezTo>
                  <a:cubicBezTo>
                    <a:pt x="51" y="13"/>
                    <a:pt x="50" y="12"/>
                    <a:pt x="49" y="11"/>
                  </a:cubicBezTo>
                  <a:cubicBezTo>
                    <a:pt x="49" y="10"/>
                    <a:pt x="49" y="10"/>
                    <a:pt x="48" y="9"/>
                  </a:cubicBezTo>
                  <a:cubicBezTo>
                    <a:pt x="48" y="9"/>
                    <a:pt x="47" y="9"/>
                    <a:pt x="47" y="8"/>
                  </a:cubicBezTo>
                  <a:cubicBezTo>
                    <a:pt x="47" y="8"/>
                    <a:pt x="47" y="8"/>
                    <a:pt x="46" y="7"/>
                  </a:cubicBezTo>
                  <a:cubicBezTo>
                    <a:pt x="46" y="7"/>
                    <a:pt x="45" y="6"/>
                    <a:pt x="44" y="6"/>
                  </a:cubicBezTo>
                  <a:cubicBezTo>
                    <a:pt x="43" y="5"/>
                    <a:pt x="42" y="4"/>
                    <a:pt x="41" y="4"/>
                  </a:cubicBezTo>
                  <a:cubicBezTo>
                    <a:pt x="41" y="4"/>
                    <a:pt x="41" y="3"/>
                    <a:pt x="40" y="3"/>
                  </a:cubicBezTo>
                  <a:cubicBezTo>
                    <a:pt x="40" y="3"/>
                    <a:pt x="40" y="3"/>
                    <a:pt x="40" y="3"/>
                  </a:cubicBezTo>
                  <a:cubicBezTo>
                    <a:pt x="40" y="3"/>
                    <a:pt x="39" y="3"/>
                    <a:pt x="39" y="3"/>
                  </a:cubicBezTo>
                  <a:cubicBezTo>
                    <a:pt x="39" y="3"/>
                    <a:pt x="39" y="3"/>
                    <a:pt x="39" y="3"/>
                  </a:cubicBezTo>
                  <a:cubicBezTo>
                    <a:pt x="38" y="2"/>
                    <a:pt x="38" y="2"/>
                    <a:pt x="38" y="2"/>
                  </a:cubicBezTo>
                  <a:cubicBezTo>
                    <a:pt x="38" y="2"/>
                    <a:pt x="38" y="2"/>
                    <a:pt x="38" y="2"/>
                  </a:cubicBezTo>
                  <a:cubicBezTo>
                    <a:pt x="37" y="2"/>
                    <a:pt x="37" y="2"/>
                    <a:pt x="37" y="2"/>
                  </a:cubicBezTo>
                  <a:cubicBezTo>
                    <a:pt x="37" y="2"/>
                    <a:pt x="37" y="2"/>
                    <a:pt x="37" y="2"/>
                  </a:cubicBezTo>
                  <a:cubicBezTo>
                    <a:pt x="36" y="1"/>
                    <a:pt x="35" y="1"/>
                    <a:pt x="34" y="1"/>
                  </a:cubicBezTo>
                  <a:cubicBezTo>
                    <a:pt x="34" y="1"/>
                    <a:pt x="34" y="1"/>
                    <a:pt x="33" y="1"/>
                  </a:cubicBezTo>
                  <a:cubicBezTo>
                    <a:pt x="33" y="1"/>
                    <a:pt x="33" y="1"/>
                    <a:pt x="33" y="1"/>
                  </a:cubicBezTo>
                  <a:cubicBezTo>
                    <a:pt x="32" y="1"/>
                    <a:pt x="31" y="0"/>
                    <a:pt x="30" y="0"/>
                  </a:cubicBezTo>
                  <a:cubicBezTo>
                    <a:pt x="30" y="2"/>
                    <a:pt x="30" y="2"/>
                    <a:pt x="30" y="2"/>
                  </a:cubicBezTo>
                  <a:cubicBezTo>
                    <a:pt x="31" y="2"/>
                    <a:pt x="32" y="2"/>
                    <a:pt x="33" y="2"/>
                  </a:cubicBezTo>
                  <a:cubicBezTo>
                    <a:pt x="33" y="2"/>
                    <a:pt x="33" y="2"/>
                    <a:pt x="32" y="2"/>
                  </a:cubicBezTo>
                  <a:cubicBezTo>
                    <a:pt x="32" y="3"/>
                    <a:pt x="32" y="3"/>
                    <a:pt x="32" y="3"/>
                  </a:cubicBezTo>
                  <a:cubicBezTo>
                    <a:pt x="32" y="3"/>
                    <a:pt x="31" y="3"/>
                    <a:pt x="31" y="3"/>
                  </a:cubicBezTo>
                  <a:cubicBezTo>
                    <a:pt x="31" y="3"/>
                    <a:pt x="31" y="3"/>
                    <a:pt x="31" y="3"/>
                  </a:cubicBezTo>
                  <a:cubicBezTo>
                    <a:pt x="31" y="3"/>
                    <a:pt x="32" y="3"/>
                    <a:pt x="32" y="3"/>
                  </a:cubicBezTo>
                  <a:cubicBezTo>
                    <a:pt x="33" y="3"/>
                    <a:pt x="33" y="3"/>
                    <a:pt x="33" y="3"/>
                  </a:cubicBezTo>
                  <a:cubicBezTo>
                    <a:pt x="33" y="3"/>
                    <a:pt x="33" y="3"/>
                    <a:pt x="34" y="3"/>
                  </a:cubicBezTo>
                  <a:cubicBezTo>
                    <a:pt x="34" y="3"/>
                    <a:pt x="34" y="2"/>
                    <a:pt x="34" y="2"/>
                  </a:cubicBezTo>
                  <a:cubicBezTo>
                    <a:pt x="34" y="2"/>
                    <a:pt x="34" y="3"/>
                    <a:pt x="35" y="3"/>
                  </a:cubicBezTo>
                  <a:cubicBezTo>
                    <a:pt x="35" y="3"/>
                    <a:pt x="34" y="3"/>
                    <a:pt x="34" y="3"/>
                  </a:cubicBezTo>
                  <a:cubicBezTo>
                    <a:pt x="34" y="3"/>
                    <a:pt x="35" y="3"/>
                    <a:pt x="35" y="3"/>
                  </a:cubicBezTo>
                  <a:cubicBezTo>
                    <a:pt x="35" y="3"/>
                    <a:pt x="35" y="3"/>
                    <a:pt x="35" y="3"/>
                  </a:cubicBezTo>
                  <a:cubicBezTo>
                    <a:pt x="36" y="3"/>
                    <a:pt x="36" y="3"/>
                    <a:pt x="37" y="3"/>
                  </a:cubicBezTo>
                  <a:cubicBezTo>
                    <a:pt x="37" y="3"/>
                    <a:pt x="38" y="4"/>
                    <a:pt x="38" y="4"/>
                  </a:cubicBezTo>
                  <a:cubicBezTo>
                    <a:pt x="38" y="4"/>
                    <a:pt x="38" y="4"/>
                    <a:pt x="38" y="4"/>
                  </a:cubicBezTo>
                  <a:cubicBezTo>
                    <a:pt x="38" y="4"/>
                    <a:pt x="38" y="4"/>
                    <a:pt x="37" y="4"/>
                  </a:cubicBezTo>
                  <a:cubicBezTo>
                    <a:pt x="37" y="4"/>
                    <a:pt x="38" y="4"/>
                    <a:pt x="38" y="4"/>
                  </a:cubicBezTo>
                  <a:cubicBezTo>
                    <a:pt x="38" y="5"/>
                    <a:pt x="38" y="5"/>
                    <a:pt x="38" y="5"/>
                  </a:cubicBezTo>
                  <a:cubicBezTo>
                    <a:pt x="38" y="6"/>
                    <a:pt x="38" y="5"/>
                    <a:pt x="37" y="5"/>
                  </a:cubicBezTo>
                  <a:cubicBezTo>
                    <a:pt x="37" y="5"/>
                    <a:pt x="36" y="6"/>
                    <a:pt x="36" y="5"/>
                  </a:cubicBezTo>
                  <a:cubicBezTo>
                    <a:pt x="36" y="5"/>
                    <a:pt x="37" y="5"/>
                    <a:pt x="37" y="4"/>
                  </a:cubicBezTo>
                  <a:cubicBezTo>
                    <a:pt x="37" y="4"/>
                    <a:pt x="37" y="4"/>
                    <a:pt x="36" y="5"/>
                  </a:cubicBezTo>
                  <a:cubicBezTo>
                    <a:pt x="36" y="5"/>
                    <a:pt x="36" y="5"/>
                    <a:pt x="36" y="5"/>
                  </a:cubicBezTo>
                  <a:cubicBezTo>
                    <a:pt x="36" y="5"/>
                    <a:pt x="36" y="5"/>
                    <a:pt x="35" y="5"/>
                  </a:cubicBezTo>
                  <a:cubicBezTo>
                    <a:pt x="35" y="5"/>
                    <a:pt x="35" y="5"/>
                    <a:pt x="35" y="5"/>
                  </a:cubicBezTo>
                  <a:cubicBezTo>
                    <a:pt x="34" y="5"/>
                    <a:pt x="34" y="5"/>
                    <a:pt x="34" y="6"/>
                  </a:cubicBezTo>
                  <a:cubicBezTo>
                    <a:pt x="34" y="6"/>
                    <a:pt x="34" y="6"/>
                    <a:pt x="33" y="6"/>
                  </a:cubicBezTo>
                  <a:cubicBezTo>
                    <a:pt x="33" y="6"/>
                    <a:pt x="33" y="6"/>
                    <a:pt x="32" y="6"/>
                  </a:cubicBezTo>
                  <a:cubicBezTo>
                    <a:pt x="32" y="6"/>
                    <a:pt x="31" y="7"/>
                    <a:pt x="31" y="7"/>
                  </a:cubicBezTo>
                  <a:cubicBezTo>
                    <a:pt x="31" y="7"/>
                    <a:pt x="31" y="7"/>
                    <a:pt x="31" y="7"/>
                  </a:cubicBezTo>
                  <a:cubicBezTo>
                    <a:pt x="31" y="8"/>
                    <a:pt x="31" y="8"/>
                    <a:pt x="31" y="8"/>
                  </a:cubicBezTo>
                  <a:cubicBezTo>
                    <a:pt x="31" y="8"/>
                    <a:pt x="31" y="8"/>
                    <a:pt x="31" y="8"/>
                  </a:cubicBezTo>
                  <a:cubicBezTo>
                    <a:pt x="31" y="8"/>
                    <a:pt x="31" y="8"/>
                    <a:pt x="32" y="8"/>
                  </a:cubicBezTo>
                  <a:cubicBezTo>
                    <a:pt x="32" y="8"/>
                    <a:pt x="32" y="9"/>
                    <a:pt x="33" y="9"/>
                  </a:cubicBezTo>
                  <a:cubicBezTo>
                    <a:pt x="33" y="9"/>
                    <a:pt x="33" y="9"/>
                    <a:pt x="34" y="9"/>
                  </a:cubicBezTo>
                  <a:cubicBezTo>
                    <a:pt x="34" y="9"/>
                    <a:pt x="35" y="9"/>
                    <a:pt x="35" y="10"/>
                  </a:cubicBezTo>
                  <a:cubicBezTo>
                    <a:pt x="35" y="10"/>
                    <a:pt x="34" y="10"/>
                    <a:pt x="34" y="10"/>
                  </a:cubicBezTo>
                  <a:cubicBezTo>
                    <a:pt x="34" y="10"/>
                    <a:pt x="34" y="11"/>
                    <a:pt x="34" y="11"/>
                  </a:cubicBezTo>
                  <a:cubicBezTo>
                    <a:pt x="34" y="11"/>
                    <a:pt x="34" y="11"/>
                    <a:pt x="35" y="11"/>
                  </a:cubicBezTo>
                  <a:cubicBezTo>
                    <a:pt x="35" y="11"/>
                    <a:pt x="35" y="11"/>
                    <a:pt x="35" y="11"/>
                  </a:cubicBezTo>
                  <a:cubicBezTo>
                    <a:pt x="36" y="10"/>
                    <a:pt x="35" y="10"/>
                    <a:pt x="36" y="10"/>
                  </a:cubicBezTo>
                  <a:cubicBezTo>
                    <a:pt x="37" y="10"/>
                    <a:pt x="38" y="9"/>
                    <a:pt x="38" y="8"/>
                  </a:cubicBezTo>
                  <a:cubicBezTo>
                    <a:pt x="38" y="8"/>
                    <a:pt x="38" y="7"/>
                    <a:pt x="38" y="7"/>
                  </a:cubicBezTo>
                  <a:cubicBezTo>
                    <a:pt x="38" y="7"/>
                    <a:pt x="39" y="7"/>
                    <a:pt x="38" y="7"/>
                  </a:cubicBezTo>
                  <a:cubicBezTo>
                    <a:pt x="39" y="6"/>
                    <a:pt x="39" y="6"/>
                    <a:pt x="39" y="6"/>
                  </a:cubicBezTo>
                  <a:cubicBezTo>
                    <a:pt x="39" y="6"/>
                    <a:pt x="39" y="6"/>
                    <a:pt x="39" y="6"/>
                  </a:cubicBezTo>
                  <a:cubicBezTo>
                    <a:pt x="39" y="6"/>
                    <a:pt x="39" y="6"/>
                    <a:pt x="39" y="6"/>
                  </a:cubicBezTo>
                  <a:cubicBezTo>
                    <a:pt x="39" y="6"/>
                    <a:pt x="40" y="6"/>
                    <a:pt x="40" y="6"/>
                  </a:cubicBezTo>
                  <a:cubicBezTo>
                    <a:pt x="40" y="6"/>
                    <a:pt x="40" y="6"/>
                    <a:pt x="40" y="6"/>
                  </a:cubicBezTo>
                  <a:cubicBezTo>
                    <a:pt x="41" y="6"/>
                    <a:pt x="41" y="6"/>
                    <a:pt x="41" y="6"/>
                  </a:cubicBezTo>
                  <a:cubicBezTo>
                    <a:pt x="41" y="6"/>
                    <a:pt x="41" y="6"/>
                    <a:pt x="42" y="6"/>
                  </a:cubicBezTo>
                  <a:cubicBezTo>
                    <a:pt x="42" y="6"/>
                    <a:pt x="42" y="6"/>
                    <a:pt x="42" y="7"/>
                  </a:cubicBezTo>
                  <a:cubicBezTo>
                    <a:pt x="42" y="7"/>
                    <a:pt x="42" y="7"/>
                    <a:pt x="42" y="7"/>
                  </a:cubicBezTo>
                  <a:cubicBezTo>
                    <a:pt x="42" y="7"/>
                    <a:pt x="42" y="7"/>
                    <a:pt x="42" y="7"/>
                  </a:cubicBezTo>
                  <a:cubicBezTo>
                    <a:pt x="42" y="8"/>
                    <a:pt x="42" y="8"/>
                    <a:pt x="42" y="8"/>
                  </a:cubicBezTo>
                  <a:cubicBezTo>
                    <a:pt x="42" y="8"/>
                    <a:pt x="43" y="8"/>
                    <a:pt x="43" y="8"/>
                  </a:cubicBezTo>
                  <a:cubicBezTo>
                    <a:pt x="43" y="7"/>
                    <a:pt x="43" y="7"/>
                    <a:pt x="44" y="7"/>
                  </a:cubicBezTo>
                  <a:cubicBezTo>
                    <a:pt x="44" y="7"/>
                    <a:pt x="44" y="8"/>
                    <a:pt x="44" y="8"/>
                  </a:cubicBezTo>
                  <a:cubicBezTo>
                    <a:pt x="44" y="8"/>
                    <a:pt x="44" y="8"/>
                    <a:pt x="44" y="8"/>
                  </a:cubicBezTo>
                  <a:cubicBezTo>
                    <a:pt x="45" y="8"/>
                    <a:pt x="44" y="9"/>
                    <a:pt x="44" y="9"/>
                  </a:cubicBezTo>
                  <a:cubicBezTo>
                    <a:pt x="44" y="9"/>
                    <a:pt x="45" y="9"/>
                    <a:pt x="45" y="10"/>
                  </a:cubicBezTo>
                  <a:cubicBezTo>
                    <a:pt x="46" y="10"/>
                    <a:pt x="46" y="10"/>
                    <a:pt x="46" y="10"/>
                  </a:cubicBezTo>
                  <a:cubicBezTo>
                    <a:pt x="46" y="10"/>
                    <a:pt x="46" y="10"/>
                    <a:pt x="46" y="10"/>
                  </a:cubicBezTo>
                  <a:cubicBezTo>
                    <a:pt x="46" y="11"/>
                    <a:pt x="46" y="11"/>
                    <a:pt x="46" y="12"/>
                  </a:cubicBezTo>
                  <a:cubicBezTo>
                    <a:pt x="45" y="12"/>
                    <a:pt x="45" y="12"/>
                    <a:pt x="45" y="12"/>
                  </a:cubicBezTo>
                  <a:cubicBezTo>
                    <a:pt x="45" y="13"/>
                    <a:pt x="46" y="12"/>
                    <a:pt x="46" y="13"/>
                  </a:cubicBezTo>
                  <a:cubicBezTo>
                    <a:pt x="46" y="13"/>
                    <a:pt x="46" y="13"/>
                    <a:pt x="46" y="13"/>
                  </a:cubicBezTo>
                  <a:cubicBezTo>
                    <a:pt x="46" y="13"/>
                    <a:pt x="46" y="14"/>
                    <a:pt x="46" y="14"/>
                  </a:cubicBezTo>
                  <a:cubicBezTo>
                    <a:pt x="46" y="14"/>
                    <a:pt x="46" y="14"/>
                    <a:pt x="45" y="14"/>
                  </a:cubicBezTo>
                  <a:cubicBezTo>
                    <a:pt x="45" y="13"/>
                    <a:pt x="45" y="14"/>
                    <a:pt x="45" y="13"/>
                  </a:cubicBezTo>
                  <a:cubicBezTo>
                    <a:pt x="45" y="13"/>
                    <a:pt x="44" y="13"/>
                    <a:pt x="44" y="13"/>
                  </a:cubicBezTo>
                  <a:cubicBezTo>
                    <a:pt x="44" y="13"/>
                    <a:pt x="44" y="13"/>
                    <a:pt x="43" y="13"/>
                  </a:cubicBezTo>
                  <a:cubicBezTo>
                    <a:pt x="44" y="13"/>
                    <a:pt x="44" y="12"/>
                    <a:pt x="45" y="12"/>
                  </a:cubicBezTo>
                  <a:cubicBezTo>
                    <a:pt x="45" y="12"/>
                    <a:pt x="45" y="12"/>
                    <a:pt x="45" y="11"/>
                  </a:cubicBezTo>
                  <a:cubicBezTo>
                    <a:pt x="45" y="11"/>
                    <a:pt x="44" y="11"/>
                    <a:pt x="44" y="12"/>
                  </a:cubicBezTo>
                  <a:cubicBezTo>
                    <a:pt x="44" y="12"/>
                    <a:pt x="44" y="12"/>
                    <a:pt x="43" y="12"/>
                  </a:cubicBezTo>
                  <a:cubicBezTo>
                    <a:pt x="43" y="12"/>
                    <a:pt x="42" y="12"/>
                    <a:pt x="42" y="12"/>
                  </a:cubicBezTo>
                  <a:cubicBezTo>
                    <a:pt x="42" y="12"/>
                    <a:pt x="42" y="12"/>
                    <a:pt x="42" y="13"/>
                  </a:cubicBezTo>
                  <a:cubicBezTo>
                    <a:pt x="42" y="13"/>
                    <a:pt x="42" y="13"/>
                    <a:pt x="42" y="13"/>
                  </a:cubicBezTo>
                  <a:cubicBezTo>
                    <a:pt x="42" y="12"/>
                    <a:pt x="42" y="12"/>
                    <a:pt x="42" y="12"/>
                  </a:cubicBezTo>
                  <a:cubicBezTo>
                    <a:pt x="41" y="12"/>
                    <a:pt x="41" y="12"/>
                    <a:pt x="41" y="12"/>
                  </a:cubicBezTo>
                  <a:cubicBezTo>
                    <a:pt x="40" y="12"/>
                    <a:pt x="40" y="12"/>
                    <a:pt x="40" y="13"/>
                  </a:cubicBezTo>
                  <a:cubicBezTo>
                    <a:pt x="40" y="13"/>
                    <a:pt x="41" y="12"/>
                    <a:pt x="41" y="13"/>
                  </a:cubicBezTo>
                  <a:cubicBezTo>
                    <a:pt x="41" y="13"/>
                    <a:pt x="40" y="13"/>
                    <a:pt x="40" y="14"/>
                  </a:cubicBezTo>
                  <a:cubicBezTo>
                    <a:pt x="40" y="14"/>
                    <a:pt x="41" y="14"/>
                    <a:pt x="41" y="14"/>
                  </a:cubicBezTo>
                  <a:cubicBezTo>
                    <a:pt x="41" y="14"/>
                    <a:pt x="41" y="14"/>
                    <a:pt x="41" y="14"/>
                  </a:cubicBezTo>
                  <a:cubicBezTo>
                    <a:pt x="41" y="14"/>
                    <a:pt x="41" y="14"/>
                    <a:pt x="42" y="14"/>
                  </a:cubicBezTo>
                  <a:cubicBezTo>
                    <a:pt x="42" y="14"/>
                    <a:pt x="42" y="14"/>
                    <a:pt x="42" y="14"/>
                  </a:cubicBezTo>
                  <a:cubicBezTo>
                    <a:pt x="43" y="14"/>
                    <a:pt x="42" y="15"/>
                    <a:pt x="42" y="15"/>
                  </a:cubicBezTo>
                  <a:cubicBezTo>
                    <a:pt x="41" y="15"/>
                    <a:pt x="40" y="15"/>
                    <a:pt x="40" y="15"/>
                  </a:cubicBezTo>
                  <a:cubicBezTo>
                    <a:pt x="40" y="15"/>
                    <a:pt x="39" y="16"/>
                    <a:pt x="39" y="15"/>
                  </a:cubicBezTo>
                  <a:cubicBezTo>
                    <a:pt x="39" y="15"/>
                    <a:pt x="39" y="15"/>
                    <a:pt x="40" y="15"/>
                  </a:cubicBezTo>
                  <a:cubicBezTo>
                    <a:pt x="39" y="15"/>
                    <a:pt x="39" y="15"/>
                    <a:pt x="38" y="15"/>
                  </a:cubicBezTo>
                  <a:cubicBezTo>
                    <a:pt x="38" y="15"/>
                    <a:pt x="37" y="15"/>
                    <a:pt x="37" y="16"/>
                  </a:cubicBezTo>
                  <a:cubicBezTo>
                    <a:pt x="36" y="16"/>
                    <a:pt x="37" y="17"/>
                    <a:pt x="36" y="17"/>
                  </a:cubicBezTo>
                  <a:cubicBezTo>
                    <a:pt x="36" y="17"/>
                    <a:pt x="36" y="17"/>
                    <a:pt x="36" y="17"/>
                  </a:cubicBezTo>
                  <a:cubicBezTo>
                    <a:pt x="36" y="17"/>
                    <a:pt x="35" y="17"/>
                    <a:pt x="35" y="17"/>
                  </a:cubicBezTo>
                  <a:cubicBezTo>
                    <a:pt x="35" y="17"/>
                    <a:pt x="35" y="17"/>
                    <a:pt x="35" y="17"/>
                  </a:cubicBezTo>
                  <a:cubicBezTo>
                    <a:pt x="34" y="17"/>
                    <a:pt x="34" y="18"/>
                    <a:pt x="34" y="18"/>
                  </a:cubicBezTo>
                  <a:cubicBezTo>
                    <a:pt x="34" y="18"/>
                    <a:pt x="34" y="18"/>
                    <a:pt x="34" y="18"/>
                  </a:cubicBezTo>
                  <a:cubicBezTo>
                    <a:pt x="34" y="18"/>
                    <a:pt x="33" y="19"/>
                    <a:pt x="33" y="19"/>
                  </a:cubicBezTo>
                  <a:cubicBezTo>
                    <a:pt x="33" y="19"/>
                    <a:pt x="33" y="18"/>
                    <a:pt x="33" y="19"/>
                  </a:cubicBezTo>
                  <a:cubicBezTo>
                    <a:pt x="33" y="19"/>
                    <a:pt x="33" y="19"/>
                    <a:pt x="33" y="20"/>
                  </a:cubicBezTo>
                  <a:cubicBezTo>
                    <a:pt x="32" y="20"/>
                    <a:pt x="32" y="20"/>
                    <a:pt x="32" y="21"/>
                  </a:cubicBezTo>
                  <a:cubicBezTo>
                    <a:pt x="31" y="21"/>
                    <a:pt x="31" y="21"/>
                    <a:pt x="31" y="21"/>
                  </a:cubicBezTo>
                  <a:cubicBezTo>
                    <a:pt x="31" y="21"/>
                    <a:pt x="30" y="21"/>
                    <a:pt x="30" y="21"/>
                  </a:cubicBezTo>
                  <a:cubicBezTo>
                    <a:pt x="30" y="21"/>
                    <a:pt x="30" y="22"/>
                    <a:pt x="30" y="22"/>
                  </a:cubicBezTo>
                  <a:cubicBezTo>
                    <a:pt x="30" y="34"/>
                    <a:pt x="30" y="34"/>
                    <a:pt x="30" y="34"/>
                  </a:cubicBezTo>
                  <a:cubicBezTo>
                    <a:pt x="30" y="34"/>
                    <a:pt x="30" y="34"/>
                    <a:pt x="30" y="34"/>
                  </a:cubicBezTo>
                  <a:cubicBezTo>
                    <a:pt x="30" y="34"/>
                    <a:pt x="30" y="33"/>
                    <a:pt x="31" y="33"/>
                  </a:cubicBezTo>
                  <a:cubicBezTo>
                    <a:pt x="31" y="33"/>
                    <a:pt x="31" y="33"/>
                    <a:pt x="32" y="33"/>
                  </a:cubicBezTo>
                  <a:cubicBezTo>
                    <a:pt x="32" y="33"/>
                    <a:pt x="32" y="33"/>
                    <a:pt x="32" y="33"/>
                  </a:cubicBezTo>
                  <a:cubicBezTo>
                    <a:pt x="32" y="33"/>
                    <a:pt x="32" y="32"/>
                    <a:pt x="32" y="33"/>
                  </a:cubicBezTo>
                  <a:cubicBezTo>
                    <a:pt x="33" y="33"/>
                    <a:pt x="32" y="33"/>
                    <a:pt x="32" y="33"/>
                  </a:cubicBezTo>
                  <a:cubicBezTo>
                    <a:pt x="33" y="33"/>
                    <a:pt x="33" y="33"/>
                    <a:pt x="33" y="33"/>
                  </a:cubicBezTo>
                  <a:cubicBezTo>
                    <a:pt x="33" y="33"/>
                    <a:pt x="34" y="33"/>
                    <a:pt x="34" y="33"/>
                  </a:cubicBezTo>
                  <a:cubicBezTo>
                    <a:pt x="34" y="33"/>
                    <a:pt x="34" y="33"/>
                    <a:pt x="34" y="34"/>
                  </a:cubicBezTo>
                  <a:cubicBezTo>
                    <a:pt x="35" y="34"/>
                    <a:pt x="35" y="33"/>
                    <a:pt x="35" y="34"/>
                  </a:cubicBezTo>
                  <a:cubicBezTo>
                    <a:pt x="35" y="34"/>
                    <a:pt x="36" y="34"/>
                    <a:pt x="36" y="34"/>
                  </a:cubicBezTo>
                  <a:cubicBezTo>
                    <a:pt x="36" y="34"/>
                    <a:pt x="36" y="33"/>
                    <a:pt x="36" y="33"/>
                  </a:cubicBezTo>
                  <a:cubicBezTo>
                    <a:pt x="37" y="33"/>
                    <a:pt x="37" y="34"/>
                    <a:pt x="37" y="34"/>
                  </a:cubicBezTo>
                  <a:cubicBezTo>
                    <a:pt x="38" y="34"/>
                    <a:pt x="38" y="34"/>
                    <a:pt x="38" y="34"/>
                  </a:cubicBezTo>
                  <a:cubicBezTo>
                    <a:pt x="38" y="34"/>
                    <a:pt x="38" y="34"/>
                    <a:pt x="38" y="34"/>
                  </a:cubicBezTo>
                  <a:cubicBezTo>
                    <a:pt x="38" y="34"/>
                    <a:pt x="38" y="34"/>
                    <a:pt x="38" y="35"/>
                  </a:cubicBezTo>
                  <a:cubicBezTo>
                    <a:pt x="38" y="35"/>
                    <a:pt x="39" y="35"/>
                    <a:pt x="39" y="35"/>
                  </a:cubicBezTo>
                  <a:cubicBezTo>
                    <a:pt x="39" y="35"/>
                    <a:pt x="39" y="35"/>
                    <a:pt x="39" y="35"/>
                  </a:cubicBezTo>
                  <a:cubicBezTo>
                    <a:pt x="40" y="36"/>
                    <a:pt x="40" y="36"/>
                    <a:pt x="40" y="36"/>
                  </a:cubicBezTo>
                  <a:cubicBezTo>
                    <a:pt x="41" y="36"/>
                    <a:pt x="41" y="36"/>
                    <a:pt x="41" y="36"/>
                  </a:cubicBezTo>
                  <a:cubicBezTo>
                    <a:pt x="42" y="36"/>
                    <a:pt x="42" y="36"/>
                    <a:pt x="43" y="37"/>
                  </a:cubicBezTo>
                  <a:cubicBezTo>
                    <a:pt x="43" y="37"/>
                    <a:pt x="43" y="37"/>
                    <a:pt x="43" y="37"/>
                  </a:cubicBezTo>
                  <a:cubicBezTo>
                    <a:pt x="43" y="37"/>
                    <a:pt x="43" y="38"/>
                    <a:pt x="43" y="38"/>
                  </a:cubicBezTo>
                  <a:cubicBezTo>
                    <a:pt x="43" y="38"/>
                    <a:pt x="44" y="38"/>
                    <a:pt x="44" y="39"/>
                  </a:cubicBezTo>
                  <a:cubicBezTo>
                    <a:pt x="44" y="39"/>
                    <a:pt x="44" y="39"/>
                    <a:pt x="44" y="39"/>
                  </a:cubicBezTo>
                  <a:cubicBezTo>
                    <a:pt x="44" y="39"/>
                    <a:pt x="45" y="40"/>
                    <a:pt x="45" y="40"/>
                  </a:cubicBezTo>
                  <a:cubicBezTo>
                    <a:pt x="45" y="40"/>
                    <a:pt x="45" y="40"/>
                    <a:pt x="45" y="40"/>
                  </a:cubicBezTo>
                  <a:cubicBezTo>
                    <a:pt x="45" y="40"/>
                    <a:pt x="46" y="40"/>
                    <a:pt x="46" y="40"/>
                  </a:cubicBezTo>
                  <a:cubicBezTo>
                    <a:pt x="46" y="40"/>
                    <a:pt x="46" y="40"/>
                    <a:pt x="47" y="40"/>
                  </a:cubicBezTo>
                  <a:cubicBezTo>
                    <a:pt x="47" y="40"/>
                    <a:pt x="47" y="41"/>
                    <a:pt x="47" y="41"/>
                  </a:cubicBezTo>
                  <a:cubicBezTo>
                    <a:pt x="47" y="41"/>
                    <a:pt x="47" y="41"/>
                    <a:pt x="47" y="41"/>
                  </a:cubicBezTo>
                  <a:cubicBezTo>
                    <a:pt x="48" y="41"/>
                    <a:pt x="48" y="41"/>
                    <a:pt x="48" y="41"/>
                  </a:cubicBezTo>
                  <a:cubicBezTo>
                    <a:pt x="49" y="41"/>
                    <a:pt x="49" y="41"/>
                    <a:pt x="49" y="41"/>
                  </a:cubicBezTo>
                  <a:cubicBezTo>
                    <a:pt x="49" y="41"/>
                    <a:pt x="50" y="41"/>
                    <a:pt x="50" y="41"/>
                  </a:cubicBezTo>
                  <a:cubicBezTo>
                    <a:pt x="46" y="47"/>
                    <a:pt x="41" y="51"/>
                    <a:pt x="34" y="53"/>
                  </a:cubicBezTo>
                  <a:cubicBezTo>
                    <a:pt x="34" y="53"/>
                    <a:pt x="34" y="52"/>
                    <a:pt x="34" y="52"/>
                  </a:cubicBezTo>
                  <a:cubicBezTo>
                    <a:pt x="34" y="52"/>
                    <a:pt x="34" y="51"/>
                    <a:pt x="34" y="51"/>
                  </a:cubicBezTo>
                  <a:cubicBezTo>
                    <a:pt x="34" y="50"/>
                    <a:pt x="34" y="50"/>
                    <a:pt x="33" y="49"/>
                  </a:cubicBezTo>
                  <a:cubicBezTo>
                    <a:pt x="33" y="49"/>
                    <a:pt x="33" y="49"/>
                    <a:pt x="32" y="49"/>
                  </a:cubicBezTo>
                  <a:cubicBezTo>
                    <a:pt x="32" y="48"/>
                    <a:pt x="32" y="48"/>
                    <a:pt x="32" y="48"/>
                  </a:cubicBezTo>
                  <a:cubicBezTo>
                    <a:pt x="31" y="48"/>
                    <a:pt x="30" y="48"/>
                    <a:pt x="30" y="47"/>
                  </a:cubicBezTo>
                  <a:cubicBezTo>
                    <a:pt x="30" y="47"/>
                    <a:pt x="30" y="47"/>
                    <a:pt x="30" y="47"/>
                  </a:cubicBezTo>
                  <a:cubicBezTo>
                    <a:pt x="30" y="46"/>
                    <a:pt x="30" y="46"/>
                    <a:pt x="30" y="46"/>
                  </a:cubicBezTo>
                  <a:lnTo>
                    <a:pt x="30" y="55"/>
                  </a:lnTo>
                  <a:close/>
                  <a:moveTo>
                    <a:pt x="1" y="22"/>
                  </a:moveTo>
                  <a:cubicBezTo>
                    <a:pt x="1" y="23"/>
                    <a:pt x="1" y="23"/>
                    <a:pt x="1" y="24"/>
                  </a:cubicBezTo>
                  <a:cubicBezTo>
                    <a:pt x="1" y="24"/>
                    <a:pt x="1" y="24"/>
                    <a:pt x="1" y="25"/>
                  </a:cubicBezTo>
                  <a:cubicBezTo>
                    <a:pt x="0" y="26"/>
                    <a:pt x="0" y="27"/>
                    <a:pt x="0" y="28"/>
                  </a:cubicBezTo>
                  <a:cubicBezTo>
                    <a:pt x="0" y="29"/>
                    <a:pt x="0" y="30"/>
                    <a:pt x="1" y="30"/>
                  </a:cubicBezTo>
                  <a:cubicBezTo>
                    <a:pt x="1" y="31"/>
                    <a:pt x="1" y="31"/>
                    <a:pt x="1" y="32"/>
                  </a:cubicBezTo>
                  <a:cubicBezTo>
                    <a:pt x="1" y="32"/>
                    <a:pt x="1" y="33"/>
                    <a:pt x="1" y="33"/>
                  </a:cubicBezTo>
                  <a:cubicBezTo>
                    <a:pt x="1" y="34"/>
                    <a:pt x="1" y="34"/>
                    <a:pt x="1" y="35"/>
                  </a:cubicBezTo>
                  <a:cubicBezTo>
                    <a:pt x="1" y="35"/>
                    <a:pt x="2" y="36"/>
                    <a:pt x="2" y="37"/>
                  </a:cubicBezTo>
                  <a:cubicBezTo>
                    <a:pt x="2" y="38"/>
                    <a:pt x="2" y="38"/>
                    <a:pt x="3" y="38"/>
                  </a:cubicBezTo>
                  <a:cubicBezTo>
                    <a:pt x="3" y="39"/>
                    <a:pt x="3" y="39"/>
                    <a:pt x="3" y="40"/>
                  </a:cubicBezTo>
                  <a:cubicBezTo>
                    <a:pt x="3" y="40"/>
                    <a:pt x="3" y="40"/>
                    <a:pt x="3" y="40"/>
                  </a:cubicBezTo>
                  <a:cubicBezTo>
                    <a:pt x="4" y="41"/>
                    <a:pt x="4" y="41"/>
                    <a:pt x="4" y="41"/>
                  </a:cubicBezTo>
                  <a:cubicBezTo>
                    <a:pt x="5" y="42"/>
                    <a:pt x="5" y="44"/>
                    <a:pt x="6" y="45"/>
                  </a:cubicBezTo>
                  <a:cubicBezTo>
                    <a:pt x="7" y="45"/>
                    <a:pt x="7" y="46"/>
                    <a:pt x="7" y="46"/>
                  </a:cubicBezTo>
                  <a:cubicBezTo>
                    <a:pt x="8" y="46"/>
                    <a:pt x="8" y="47"/>
                    <a:pt x="8" y="47"/>
                  </a:cubicBezTo>
                  <a:cubicBezTo>
                    <a:pt x="9" y="47"/>
                    <a:pt x="9" y="48"/>
                    <a:pt x="9" y="48"/>
                  </a:cubicBezTo>
                  <a:cubicBezTo>
                    <a:pt x="11" y="49"/>
                    <a:pt x="12" y="50"/>
                    <a:pt x="14" y="51"/>
                  </a:cubicBezTo>
                  <a:cubicBezTo>
                    <a:pt x="15" y="52"/>
                    <a:pt x="15" y="52"/>
                    <a:pt x="15" y="52"/>
                  </a:cubicBezTo>
                  <a:cubicBezTo>
                    <a:pt x="16" y="53"/>
                    <a:pt x="17" y="53"/>
                    <a:pt x="18" y="53"/>
                  </a:cubicBezTo>
                  <a:cubicBezTo>
                    <a:pt x="18" y="53"/>
                    <a:pt x="19" y="54"/>
                    <a:pt x="19" y="54"/>
                  </a:cubicBezTo>
                  <a:cubicBezTo>
                    <a:pt x="22" y="55"/>
                    <a:pt x="25" y="55"/>
                    <a:pt x="28" y="55"/>
                  </a:cubicBezTo>
                  <a:cubicBezTo>
                    <a:pt x="28" y="55"/>
                    <a:pt x="29" y="55"/>
                    <a:pt x="30" y="55"/>
                  </a:cubicBezTo>
                  <a:cubicBezTo>
                    <a:pt x="30" y="46"/>
                    <a:pt x="30" y="46"/>
                    <a:pt x="30" y="46"/>
                  </a:cubicBezTo>
                  <a:cubicBezTo>
                    <a:pt x="30" y="46"/>
                    <a:pt x="29" y="46"/>
                    <a:pt x="29" y="46"/>
                  </a:cubicBezTo>
                  <a:cubicBezTo>
                    <a:pt x="29" y="45"/>
                    <a:pt x="29" y="44"/>
                    <a:pt x="28" y="44"/>
                  </a:cubicBezTo>
                  <a:cubicBezTo>
                    <a:pt x="28" y="44"/>
                    <a:pt x="28" y="43"/>
                    <a:pt x="28" y="43"/>
                  </a:cubicBezTo>
                  <a:cubicBezTo>
                    <a:pt x="28" y="43"/>
                    <a:pt x="27" y="43"/>
                    <a:pt x="27" y="43"/>
                  </a:cubicBezTo>
                  <a:cubicBezTo>
                    <a:pt x="27" y="42"/>
                    <a:pt x="27" y="42"/>
                    <a:pt x="27" y="42"/>
                  </a:cubicBezTo>
                  <a:cubicBezTo>
                    <a:pt x="27" y="41"/>
                    <a:pt x="28" y="41"/>
                    <a:pt x="28" y="41"/>
                  </a:cubicBezTo>
                  <a:cubicBezTo>
                    <a:pt x="28" y="41"/>
                    <a:pt x="27" y="41"/>
                    <a:pt x="27" y="40"/>
                  </a:cubicBezTo>
                  <a:cubicBezTo>
                    <a:pt x="27" y="40"/>
                    <a:pt x="27" y="40"/>
                    <a:pt x="27" y="39"/>
                  </a:cubicBezTo>
                  <a:cubicBezTo>
                    <a:pt x="28" y="39"/>
                    <a:pt x="28" y="39"/>
                    <a:pt x="28" y="39"/>
                  </a:cubicBezTo>
                  <a:cubicBezTo>
                    <a:pt x="28" y="39"/>
                    <a:pt x="28" y="39"/>
                    <a:pt x="28" y="39"/>
                  </a:cubicBezTo>
                  <a:cubicBezTo>
                    <a:pt x="28" y="38"/>
                    <a:pt x="28" y="38"/>
                    <a:pt x="28" y="38"/>
                  </a:cubicBezTo>
                  <a:cubicBezTo>
                    <a:pt x="29" y="38"/>
                    <a:pt x="29" y="38"/>
                    <a:pt x="29" y="37"/>
                  </a:cubicBezTo>
                  <a:cubicBezTo>
                    <a:pt x="29" y="37"/>
                    <a:pt x="29" y="36"/>
                    <a:pt x="29" y="36"/>
                  </a:cubicBezTo>
                  <a:cubicBezTo>
                    <a:pt x="29" y="36"/>
                    <a:pt x="29" y="35"/>
                    <a:pt x="29" y="35"/>
                  </a:cubicBezTo>
                  <a:cubicBezTo>
                    <a:pt x="29" y="35"/>
                    <a:pt x="29" y="34"/>
                    <a:pt x="28" y="34"/>
                  </a:cubicBezTo>
                  <a:cubicBezTo>
                    <a:pt x="28" y="34"/>
                    <a:pt x="28" y="35"/>
                    <a:pt x="28" y="35"/>
                  </a:cubicBezTo>
                  <a:cubicBezTo>
                    <a:pt x="28" y="35"/>
                    <a:pt x="28" y="35"/>
                    <a:pt x="27" y="35"/>
                  </a:cubicBezTo>
                  <a:cubicBezTo>
                    <a:pt x="27" y="35"/>
                    <a:pt x="27" y="35"/>
                    <a:pt x="27" y="35"/>
                  </a:cubicBezTo>
                  <a:cubicBezTo>
                    <a:pt x="26" y="35"/>
                    <a:pt x="26" y="35"/>
                    <a:pt x="26" y="35"/>
                  </a:cubicBezTo>
                  <a:cubicBezTo>
                    <a:pt x="26" y="35"/>
                    <a:pt x="26" y="34"/>
                    <a:pt x="25" y="34"/>
                  </a:cubicBezTo>
                  <a:cubicBezTo>
                    <a:pt x="25" y="34"/>
                    <a:pt x="25" y="34"/>
                    <a:pt x="25" y="34"/>
                  </a:cubicBezTo>
                  <a:cubicBezTo>
                    <a:pt x="25" y="34"/>
                    <a:pt x="25" y="33"/>
                    <a:pt x="25" y="33"/>
                  </a:cubicBezTo>
                  <a:cubicBezTo>
                    <a:pt x="24" y="33"/>
                    <a:pt x="24" y="32"/>
                    <a:pt x="24" y="32"/>
                  </a:cubicBezTo>
                  <a:cubicBezTo>
                    <a:pt x="24" y="32"/>
                    <a:pt x="23" y="32"/>
                    <a:pt x="23" y="32"/>
                  </a:cubicBezTo>
                  <a:cubicBezTo>
                    <a:pt x="23" y="32"/>
                    <a:pt x="23" y="32"/>
                    <a:pt x="22" y="32"/>
                  </a:cubicBezTo>
                  <a:cubicBezTo>
                    <a:pt x="22" y="32"/>
                    <a:pt x="22" y="32"/>
                    <a:pt x="22" y="32"/>
                  </a:cubicBezTo>
                  <a:cubicBezTo>
                    <a:pt x="21" y="31"/>
                    <a:pt x="21" y="30"/>
                    <a:pt x="20" y="30"/>
                  </a:cubicBezTo>
                  <a:cubicBezTo>
                    <a:pt x="20" y="30"/>
                    <a:pt x="20" y="31"/>
                    <a:pt x="19" y="31"/>
                  </a:cubicBezTo>
                  <a:cubicBezTo>
                    <a:pt x="19" y="31"/>
                    <a:pt x="19" y="31"/>
                    <a:pt x="18" y="30"/>
                  </a:cubicBezTo>
                  <a:cubicBezTo>
                    <a:pt x="18" y="30"/>
                    <a:pt x="18" y="30"/>
                    <a:pt x="17" y="30"/>
                  </a:cubicBezTo>
                  <a:cubicBezTo>
                    <a:pt x="17" y="30"/>
                    <a:pt x="17" y="30"/>
                    <a:pt x="17" y="30"/>
                  </a:cubicBezTo>
                  <a:cubicBezTo>
                    <a:pt x="16" y="29"/>
                    <a:pt x="16" y="29"/>
                    <a:pt x="16" y="29"/>
                  </a:cubicBezTo>
                  <a:cubicBezTo>
                    <a:pt x="16" y="29"/>
                    <a:pt x="16" y="29"/>
                    <a:pt x="15" y="29"/>
                  </a:cubicBezTo>
                  <a:cubicBezTo>
                    <a:pt x="15" y="29"/>
                    <a:pt x="15" y="29"/>
                    <a:pt x="15" y="28"/>
                  </a:cubicBezTo>
                  <a:cubicBezTo>
                    <a:pt x="15" y="28"/>
                    <a:pt x="15" y="28"/>
                    <a:pt x="15" y="28"/>
                  </a:cubicBezTo>
                  <a:cubicBezTo>
                    <a:pt x="15" y="27"/>
                    <a:pt x="15" y="27"/>
                    <a:pt x="14" y="26"/>
                  </a:cubicBezTo>
                  <a:cubicBezTo>
                    <a:pt x="14" y="26"/>
                    <a:pt x="14" y="26"/>
                    <a:pt x="14" y="25"/>
                  </a:cubicBezTo>
                  <a:cubicBezTo>
                    <a:pt x="14" y="25"/>
                    <a:pt x="14" y="25"/>
                    <a:pt x="14" y="25"/>
                  </a:cubicBezTo>
                  <a:cubicBezTo>
                    <a:pt x="14" y="25"/>
                    <a:pt x="13" y="24"/>
                    <a:pt x="13" y="24"/>
                  </a:cubicBezTo>
                  <a:cubicBezTo>
                    <a:pt x="13" y="24"/>
                    <a:pt x="13" y="24"/>
                    <a:pt x="13" y="23"/>
                  </a:cubicBezTo>
                  <a:cubicBezTo>
                    <a:pt x="13" y="23"/>
                    <a:pt x="13" y="23"/>
                    <a:pt x="13" y="22"/>
                  </a:cubicBezTo>
                  <a:cubicBezTo>
                    <a:pt x="12" y="22"/>
                    <a:pt x="12" y="22"/>
                    <a:pt x="12" y="23"/>
                  </a:cubicBezTo>
                  <a:cubicBezTo>
                    <a:pt x="12" y="23"/>
                    <a:pt x="12" y="23"/>
                    <a:pt x="12" y="23"/>
                  </a:cubicBezTo>
                  <a:cubicBezTo>
                    <a:pt x="12" y="24"/>
                    <a:pt x="12" y="24"/>
                    <a:pt x="12" y="24"/>
                  </a:cubicBezTo>
                  <a:cubicBezTo>
                    <a:pt x="12" y="24"/>
                    <a:pt x="13" y="25"/>
                    <a:pt x="13" y="25"/>
                  </a:cubicBezTo>
                  <a:cubicBezTo>
                    <a:pt x="13" y="25"/>
                    <a:pt x="13" y="26"/>
                    <a:pt x="13" y="26"/>
                  </a:cubicBezTo>
                  <a:cubicBezTo>
                    <a:pt x="13" y="26"/>
                    <a:pt x="13" y="26"/>
                    <a:pt x="13" y="27"/>
                  </a:cubicBezTo>
                  <a:cubicBezTo>
                    <a:pt x="13" y="27"/>
                    <a:pt x="13" y="26"/>
                    <a:pt x="13" y="26"/>
                  </a:cubicBezTo>
                  <a:cubicBezTo>
                    <a:pt x="13" y="26"/>
                    <a:pt x="12" y="26"/>
                    <a:pt x="12" y="26"/>
                  </a:cubicBezTo>
                  <a:cubicBezTo>
                    <a:pt x="12" y="26"/>
                    <a:pt x="12" y="25"/>
                    <a:pt x="12" y="25"/>
                  </a:cubicBezTo>
                  <a:cubicBezTo>
                    <a:pt x="12" y="25"/>
                    <a:pt x="11" y="25"/>
                    <a:pt x="11" y="24"/>
                  </a:cubicBezTo>
                  <a:cubicBezTo>
                    <a:pt x="11" y="24"/>
                    <a:pt x="12" y="24"/>
                    <a:pt x="12" y="24"/>
                  </a:cubicBezTo>
                  <a:cubicBezTo>
                    <a:pt x="12" y="23"/>
                    <a:pt x="11" y="23"/>
                    <a:pt x="11" y="23"/>
                  </a:cubicBezTo>
                  <a:cubicBezTo>
                    <a:pt x="11" y="23"/>
                    <a:pt x="11" y="22"/>
                    <a:pt x="11" y="22"/>
                  </a:cubicBezTo>
                  <a:cubicBezTo>
                    <a:pt x="11" y="22"/>
                    <a:pt x="11" y="21"/>
                    <a:pt x="11" y="21"/>
                  </a:cubicBezTo>
                  <a:cubicBezTo>
                    <a:pt x="11" y="21"/>
                    <a:pt x="11" y="21"/>
                    <a:pt x="10" y="21"/>
                  </a:cubicBezTo>
                  <a:cubicBezTo>
                    <a:pt x="10" y="21"/>
                    <a:pt x="10" y="21"/>
                    <a:pt x="10" y="20"/>
                  </a:cubicBezTo>
                  <a:cubicBezTo>
                    <a:pt x="10" y="20"/>
                    <a:pt x="10" y="20"/>
                    <a:pt x="10" y="20"/>
                  </a:cubicBezTo>
                  <a:cubicBezTo>
                    <a:pt x="10" y="19"/>
                    <a:pt x="10" y="19"/>
                    <a:pt x="10" y="18"/>
                  </a:cubicBezTo>
                  <a:cubicBezTo>
                    <a:pt x="10" y="18"/>
                    <a:pt x="9" y="18"/>
                    <a:pt x="10" y="17"/>
                  </a:cubicBezTo>
                  <a:cubicBezTo>
                    <a:pt x="10" y="17"/>
                    <a:pt x="10" y="17"/>
                    <a:pt x="10" y="17"/>
                  </a:cubicBezTo>
                  <a:cubicBezTo>
                    <a:pt x="10" y="16"/>
                    <a:pt x="10" y="16"/>
                    <a:pt x="10" y="16"/>
                  </a:cubicBezTo>
                  <a:cubicBezTo>
                    <a:pt x="11" y="16"/>
                    <a:pt x="11" y="15"/>
                    <a:pt x="11" y="15"/>
                  </a:cubicBezTo>
                  <a:cubicBezTo>
                    <a:pt x="12" y="14"/>
                    <a:pt x="12" y="14"/>
                    <a:pt x="12" y="14"/>
                  </a:cubicBezTo>
                  <a:cubicBezTo>
                    <a:pt x="12" y="13"/>
                    <a:pt x="12" y="13"/>
                    <a:pt x="12" y="13"/>
                  </a:cubicBezTo>
                  <a:cubicBezTo>
                    <a:pt x="12" y="13"/>
                    <a:pt x="12" y="12"/>
                    <a:pt x="12" y="12"/>
                  </a:cubicBezTo>
                  <a:cubicBezTo>
                    <a:pt x="12" y="12"/>
                    <a:pt x="12" y="12"/>
                    <a:pt x="12" y="12"/>
                  </a:cubicBezTo>
                  <a:cubicBezTo>
                    <a:pt x="12" y="11"/>
                    <a:pt x="12" y="11"/>
                    <a:pt x="12" y="11"/>
                  </a:cubicBezTo>
                  <a:cubicBezTo>
                    <a:pt x="12" y="11"/>
                    <a:pt x="12" y="10"/>
                    <a:pt x="12" y="10"/>
                  </a:cubicBezTo>
                  <a:cubicBezTo>
                    <a:pt x="12" y="10"/>
                    <a:pt x="13" y="10"/>
                    <a:pt x="13" y="10"/>
                  </a:cubicBezTo>
                  <a:cubicBezTo>
                    <a:pt x="12" y="9"/>
                    <a:pt x="12" y="10"/>
                    <a:pt x="12" y="10"/>
                  </a:cubicBezTo>
                  <a:cubicBezTo>
                    <a:pt x="12" y="9"/>
                    <a:pt x="12" y="9"/>
                    <a:pt x="12" y="9"/>
                  </a:cubicBezTo>
                  <a:cubicBezTo>
                    <a:pt x="12" y="9"/>
                    <a:pt x="12" y="9"/>
                    <a:pt x="12" y="8"/>
                  </a:cubicBezTo>
                  <a:cubicBezTo>
                    <a:pt x="12" y="8"/>
                    <a:pt x="12" y="8"/>
                    <a:pt x="12" y="8"/>
                  </a:cubicBezTo>
                  <a:cubicBezTo>
                    <a:pt x="12" y="8"/>
                    <a:pt x="12" y="8"/>
                    <a:pt x="12" y="7"/>
                  </a:cubicBezTo>
                  <a:cubicBezTo>
                    <a:pt x="15" y="5"/>
                    <a:pt x="19" y="3"/>
                    <a:pt x="23" y="2"/>
                  </a:cubicBezTo>
                  <a:cubicBezTo>
                    <a:pt x="23" y="2"/>
                    <a:pt x="23" y="2"/>
                    <a:pt x="23" y="2"/>
                  </a:cubicBezTo>
                  <a:cubicBezTo>
                    <a:pt x="23" y="2"/>
                    <a:pt x="23" y="2"/>
                    <a:pt x="23" y="2"/>
                  </a:cubicBezTo>
                  <a:cubicBezTo>
                    <a:pt x="24" y="2"/>
                    <a:pt x="24" y="2"/>
                    <a:pt x="24" y="2"/>
                  </a:cubicBezTo>
                  <a:cubicBezTo>
                    <a:pt x="24" y="2"/>
                    <a:pt x="25" y="2"/>
                    <a:pt x="25" y="2"/>
                  </a:cubicBezTo>
                  <a:cubicBezTo>
                    <a:pt x="26" y="2"/>
                    <a:pt x="26" y="3"/>
                    <a:pt x="27" y="3"/>
                  </a:cubicBezTo>
                  <a:cubicBezTo>
                    <a:pt x="27" y="3"/>
                    <a:pt x="27" y="2"/>
                    <a:pt x="27" y="2"/>
                  </a:cubicBezTo>
                  <a:cubicBezTo>
                    <a:pt x="27" y="2"/>
                    <a:pt x="27" y="2"/>
                    <a:pt x="27" y="2"/>
                  </a:cubicBezTo>
                  <a:cubicBezTo>
                    <a:pt x="27" y="2"/>
                    <a:pt x="28" y="2"/>
                    <a:pt x="28" y="2"/>
                  </a:cubicBezTo>
                  <a:cubicBezTo>
                    <a:pt x="28" y="2"/>
                    <a:pt x="29" y="2"/>
                    <a:pt x="30" y="2"/>
                  </a:cubicBezTo>
                  <a:cubicBezTo>
                    <a:pt x="30" y="0"/>
                    <a:pt x="30" y="0"/>
                    <a:pt x="30" y="0"/>
                  </a:cubicBezTo>
                  <a:cubicBezTo>
                    <a:pt x="29" y="0"/>
                    <a:pt x="29" y="0"/>
                    <a:pt x="28" y="0"/>
                  </a:cubicBezTo>
                  <a:cubicBezTo>
                    <a:pt x="28" y="0"/>
                    <a:pt x="28" y="0"/>
                    <a:pt x="28" y="0"/>
                  </a:cubicBezTo>
                  <a:cubicBezTo>
                    <a:pt x="28" y="0"/>
                    <a:pt x="27" y="0"/>
                    <a:pt x="27" y="0"/>
                  </a:cubicBezTo>
                  <a:cubicBezTo>
                    <a:pt x="24" y="0"/>
                    <a:pt x="22" y="1"/>
                    <a:pt x="19" y="2"/>
                  </a:cubicBezTo>
                  <a:cubicBezTo>
                    <a:pt x="19" y="2"/>
                    <a:pt x="18" y="2"/>
                    <a:pt x="18" y="2"/>
                  </a:cubicBezTo>
                  <a:cubicBezTo>
                    <a:pt x="18" y="2"/>
                    <a:pt x="17" y="2"/>
                    <a:pt x="17" y="2"/>
                  </a:cubicBezTo>
                  <a:cubicBezTo>
                    <a:pt x="17" y="2"/>
                    <a:pt x="17" y="3"/>
                    <a:pt x="17" y="3"/>
                  </a:cubicBezTo>
                  <a:cubicBezTo>
                    <a:pt x="16" y="3"/>
                    <a:pt x="16" y="3"/>
                    <a:pt x="15" y="3"/>
                  </a:cubicBezTo>
                  <a:cubicBezTo>
                    <a:pt x="15" y="3"/>
                    <a:pt x="15" y="4"/>
                    <a:pt x="14" y="4"/>
                  </a:cubicBezTo>
                  <a:cubicBezTo>
                    <a:pt x="13" y="5"/>
                    <a:pt x="11" y="6"/>
                    <a:pt x="10" y="7"/>
                  </a:cubicBezTo>
                  <a:cubicBezTo>
                    <a:pt x="10" y="7"/>
                    <a:pt x="10" y="7"/>
                    <a:pt x="9" y="7"/>
                  </a:cubicBezTo>
                  <a:cubicBezTo>
                    <a:pt x="9" y="8"/>
                    <a:pt x="9" y="8"/>
                    <a:pt x="8" y="8"/>
                  </a:cubicBezTo>
                  <a:cubicBezTo>
                    <a:pt x="8" y="9"/>
                    <a:pt x="8" y="9"/>
                    <a:pt x="7" y="9"/>
                  </a:cubicBezTo>
                  <a:cubicBezTo>
                    <a:pt x="7" y="10"/>
                    <a:pt x="7" y="10"/>
                    <a:pt x="6" y="11"/>
                  </a:cubicBezTo>
                  <a:cubicBezTo>
                    <a:pt x="5" y="12"/>
                    <a:pt x="5" y="13"/>
                    <a:pt x="4" y="14"/>
                  </a:cubicBezTo>
                  <a:cubicBezTo>
                    <a:pt x="4" y="14"/>
                    <a:pt x="4" y="15"/>
                    <a:pt x="3" y="15"/>
                  </a:cubicBezTo>
                  <a:cubicBezTo>
                    <a:pt x="3" y="15"/>
                    <a:pt x="3" y="16"/>
                    <a:pt x="3" y="16"/>
                  </a:cubicBezTo>
                  <a:cubicBezTo>
                    <a:pt x="3" y="16"/>
                    <a:pt x="3" y="17"/>
                    <a:pt x="2" y="18"/>
                  </a:cubicBezTo>
                  <a:cubicBezTo>
                    <a:pt x="2" y="18"/>
                    <a:pt x="2" y="18"/>
                    <a:pt x="2" y="18"/>
                  </a:cubicBezTo>
                  <a:cubicBezTo>
                    <a:pt x="2" y="19"/>
                    <a:pt x="1" y="20"/>
                    <a:pt x="1" y="21"/>
                  </a:cubicBezTo>
                  <a:cubicBezTo>
                    <a:pt x="1" y="21"/>
                    <a:pt x="1" y="22"/>
                    <a:pt x="1" y="22"/>
                  </a:cubicBezTo>
                  <a:close/>
                  <a:moveTo>
                    <a:pt x="30" y="22"/>
                  </a:moveTo>
                  <a:cubicBezTo>
                    <a:pt x="30" y="34"/>
                    <a:pt x="30" y="34"/>
                    <a:pt x="30" y="34"/>
                  </a:cubicBezTo>
                  <a:cubicBezTo>
                    <a:pt x="30" y="35"/>
                    <a:pt x="30" y="35"/>
                    <a:pt x="29" y="35"/>
                  </a:cubicBezTo>
                  <a:cubicBezTo>
                    <a:pt x="29" y="35"/>
                    <a:pt x="29" y="34"/>
                    <a:pt x="29" y="34"/>
                  </a:cubicBezTo>
                  <a:cubicBezTo>
                    <a:pt x="28" y="34"/>
                    <a:pt x="28" y="34"/>
                    <a:pt x="27" y="34"/>
                  </a:cubicBezTo>
                  <a:cubicBezTo>
                    <a:pt x="27" y="34"/>
                    <a:pt x="26" y="34"/>
                    <a:pt x="26" y="33"/>
                  </a:cubicBezTo>
                  <a:cubicBezTo>
                    <a:pt x="26" y="33"/>
                    <a:pt x="26" y="32"/>
                    <a:pt x="26" y="32"/>
                  </a:cubicBezTo>
                  <a:cubicBezTo>
                    <a:pt x="26" y="32"/>
                    <a:pt x="26" y="32"/>
                    <a:pt x="26" y="31"/>
                  </a:cubicBezTo>
                  <a:cubicBezTo>
                    <a:pt x="26" y="31"/>
                    <a:pt x="26" y="31"/>
                    <a:pt x="26" y="31"/>
                  </a:cubicBezTo>
                  <a:cubicBezTo>
                    <a:pt x="25" y="31"/>
                    <a:pt x="24" y="31"/>
                    <a:pt x="24" y="31"/>
                  </a:cubicBezTo>
                  <a:cubicBezTo>
                    <a:pt x="24" y="30"/>
                    <a:pt x="24" y="30"/>
                    <a:pt x="24" y="30"/>
                  </a:cubicBezTo>
                  <a:cubicBezTo>
                    <a:pt x="24" y="30"/>
                    <a:pt x="24" y="30"/>
                    <a:pt x="24" y="30"/>
                  </a:cubicBezTo>
                  <a:cubicBezTo>
                    <a:pt x="24" y="29"/>
                    <a:pt x="24" y="29"/>
                    <a:pt x="24" y="29"/>
                  </a:cubicBezTo>
                  <a:cubicBezTo>
                    <a:pt x="24" y="29"/>
                    <a:pt x="24" y="29"/>
                    <a:pt x="24" y="29"/>
                  </a:cubicBezTo>
                  <a:cubicBezTo>
                    <a:pt x="25" y="28"/>
                    <a:pt x="25" y="28"/>
                    <a:pt x="25" y="28"/>
                  </a:cubicBezTo>
                  <a:cubicBezTo>
                    <a:pt x="25" y="28"/>
                    <a:pt x="25" y="28"/>
                    <a:pt x="24" y="28"/>
                  </a:cubicBezTo>
                  <a:cubicBezTo>
                    <a:pt x="24" y="28"/>
                    <a:pt x="24" y="28"/>
                    <a:pt x="23" y="28"/>
                  </a:cubicBezTo>
                  <a:cubicBezTo>
                    <a:pt x="23" y="28"/>
                    <a:pt x="23" y="29"/>
                    <a:pt x="22" y="29"/>
                  </a:cubicBezTo>
                  <a:cubicBezTo>
                    <a:pt x="22" y="29"/>
                    <a:pt x="22" y="29"/>
                    <a:pt x="21" y="29"/>
                  </a:cubicBezTo>
                  <a:cubicBezTo>
                    <a:pt x="21" y="29"/>
                    <a:pt x="21" y="29"/>
                    <a:pt x="21" y="29"/>
                  </a:cubicBezTo>
                  <a:cubicBezTo>
                    <a:pt x="21" y="29"/>
                    <a:pt x="20" y="29"/>
                    <a:pt x="20" y="29"/>
                  </a:cubicBezTo>
                  <a:cubicBezTo>
                    <a:pt x="20" y="29"/>
                    <a:pt x="19" y="28"/>
                    <a:pt x="19" y="28"/>
                  </a:cubicBezTo>
                  <a:cubicBezTo>
                    <a:pt x="19" y="27"/>
                    <a:pt x="19" y="26"/>
                    <a:pt x="20" y="26"/>
                  </a:cubicBezTo>
                  <a:cubicBezTo>
                    <a:pt x="20" y="26"/>
                    <a:pt x="20" y="25"/>
                    <a:pt x="20" y="25"/>
                  </a:cubicBezTo>
                  <a:cubicBezTo>
                    <a:pt x="20" y="25"/>
                    <a:pt x="20" y="25"/>
                    <a:pt x="20" y="25"/>
                  </a:cubicBezTo>
                  <a:cubicBezTo>
                    <a:pt x="20" y="24"/>
                    <a:pt x="21" y="24"/>
                    <a:pt x="21" y="24"/>
                  </a:cubicBezTo>
                  <a:cubicBezTo>
                    <a:pt x="22" y="23"/>
                    <a:pt x="22" y="23"/>
                    <a:pt x="22" y="23"/>
                  </a:cubicBezTo>
                  <a:cubicBezTo>
                    <a:pt x="23" y="23"/>
                    <a:pt x="23" y="23"/>
                    <a:pt x="23" y="23"/>
                  </a:cubicBezTo>
                  <a:cubicBezTo>
                    <a:pt x="24" y="23"/>
                    <a:pt x="24" y="23"/>
                    <a:pt x="24" y="23"/>
                  </a:cubicBezTo>
                  <a:cubicBezTo>
                    <a:pt x="24" y="23"/>
                    <a:pt x="25" y="23"/>
                    <a:pt x="25" y="23"/>
                  </a:cubicBezTo>
                  <a:cubicBezTo>
                    <a:pt x="25" y="23"/>
                    <a:pt x="26" y="23"/>
                    <a:pt x="26" y="23"/>
                  </a:cubicBezTo>
                  <a:cubicBezTo>
                    <a:pt x="26" y="23"/>
                    <a:pt x="27" y="23"/>
                    <a:pt x="27" y="23"/>
                  </a:cubicBezTo>
                  <a:cubicBezTo>
                    <a:pt x="27" y="23"/>
                    <a:pt x="27" y="23"/>
                    <a:pt x="27" y="23"/>
                  </a:cubicBezTo>
                  <a:cubicBezTo>
                    <a:pt x="28" y="23"/>
                    <a:pt x="28" y="23"/>
                    <a:pt x="28" y="24"/>
                  </a:cubicBezTo>
                  <a:cubicBezTo>
                    <a:pt x="28" y="24"/>
                    <a:pt x="28" y="24"/>
                    <a:pt x="28" y="24"/>
                  </a:cubicBezTo>
                  <a:cubicBezTo>
                    <a:pt x="28" y="25"/>
                    <a:pt x="29" y="25"/>
                    <a:pt x="29" y="25"/>
                  </a:cubicBezTo>
                  <a:cubicBezTo>
                    <a:pt x="29" y="25"/>
                    <a:pt x="29" y="24"/>
                    <a:pt x="29" y="24"/>
                  </a:cubicBezTo>
                  <a:cubicBezTo>
                    <a:pt x="29" y="24"/>
                    <a:pt x="29" y="24"/>
                    <a:pt x="29" y="24"/>
                  </a:cubicBezTo>
                  <a:cubicBezTo>
                    <a:pt x="29" y="23"/>
                    <a:pt x="29" y="23"/>
                    <a:pt x="29" y="23"/>
                  </a:cubicBezTo>
                  <a:cubicBezTo>
                    <a:pt x="29" y="22"/>
                    <a:pt x="29" y="22"/>
                    <a:pt x="3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216"/>
            <p:cNvSpPr>
              <a:spLocks/>
            </p:cNvSpPr>
            <p:nvPr/>
          </p:nvSpPr>
          <p:spPr bwMode="auto">
            <a:xfrm>
              <a:off x="-3289300" y="6083300"/>
              <a:ext cx="203200" cy="179388"/>
            </a:xfrm>
            <a:custGeom>
              <a:avLst/>
              <a:gdLst>
                <a:gd name="T0" fmla="*/ 6 w 54"/>
                <a:gd name="T1" fmla="*/ 5 h 48"/>
                <a:gd name="T2" fmla="*/ 1 w 54"/>
                <a:gd name="T3" fmla="*/ 15 h 48"/>
                <a:gd name="T4" fmla="*/ 0 w 54"/>
                <a:gd name="T5" fmla="*/ 18 h 48"/>
                <a:gd name="T6" fmla="*/ 0 w 54"/>
                <a:gd name="T7" fmla="*/ 18 h 48"/>
                <a:gd name="T8" fmla="*/ 0 w 54"/>
                <a:gd name="T9" fmla="*/ 21 h 48"/>
                <a:gd name="T10" fmla="*/ 1 w 54"/>
                <a:gd name="T11" fmla="*/ 23 h 48"/>
                <a:gd name="T12" fmla="*/ 3 w 54"/>
                <a:gd name="T13" fmla="*/ 32 h 48"/>
                <a:gd name="T14" fmla="*/ 8 w 54"/>
                <a:gd name="T15" fmla="*/ 42 h 48"/>
                <a:gd name="T16" fmla="*/ 9 w 54"/>
                <a:gd name="T17" fmla="*/ 43 h 48"/>
                <a:gd name="T18" fmla="*/ 12 w 54"/>
                <a:gd name="T19" fmla="*/ 46 h 48"/>
                <a:gd name="T20" fmla="*/ 13 w 54"/>
                <a:gd name="T21" fmla="*/ 47 h 48"/>
                <a:gd name="T22" fmla="*/ 19 w 54"/>
                <a:gd name="T23" fmla="*/ 48 h 48"/>
                <a:gd name="T24" fmla="*/ 19 w 54"/>
                <a:gd name="T25" fmla="*/ 48 h 48"/>
                <a:gd name="T26" fmla="*/ 22 w 54"/>
                <a:gd name="T27" fmla="*/ 47 h 48"/>
                <a:gd name="T28" fmla="*/ 24 w 54"/>
                <a:gd name="T29" fmla="*/ 46 h 48"/>
                <a:gd name="T30" fmla="*/ 27 w 54"/>
                <a:gd name="T31" fmla="*/ 46 h 48"/>
                <a:gd name="T32" fmla="*/ 27 w 54"/>
                <a:gd name="T33" fmla="*/ 46 h 48"/>
                <a:gd name="T34" fmla="*/ 30 w 54"/>
                <a:gd name="T35" fmla="*/ 46 h 48"/>
                <a:gd name="T36" fmla="*/ 32 w 54"/>
                <a:gd name="T37" fmla="*/ 47 h 48"/>
                <a:gd name="T38" fmla="*/ 35 w 54"/>
                <a:gd name="T39" fmla="*/ 48 h 48"/>
                <a:gd name="T40" fmla="*/ 35 w 54"/>
                <a:gd name="T41" fmla="*/ 48 h 48"/>
                <a:gd name="T42" fmla="*/ 41 w 54"/>
                <a:gd name="T43" fmla="*/ 47 h 48"/>
                <a:gd name="T44" fmla="*/ 42 w 54"/>
                <a:gd name="T45" fmla="*/ 46 h 48"/>
                <a:gd name="T46" fmla="*/ 45 w 54"/>
                <a:gd name="T47" fmla="*/ 43 h 48"/>
                <a:gd name="T48" fmla="*/ 46 w 54"/>
                <a:gd name="T49" fmla="*/ 42 h 48"/>
                <a:gd name="T50" fmla="*/ 51 w 54"/>
                <a:gd name="T51" fmla="*/ 32 h 48"/>
                <a:gd name="T52" fmla="*/ 53 w 54"/>
                <a:gd name="T53" fmla="*/ 23 h 48"/>
                <a:gd name="T54" fmla="*/ 54 w 54"/>
                <a:gd name="T55" fmla="*/ 21 h 48"/>
                <a:gd name="T56" fmla="*/ 54 w 54"/>
                <a:gd name="T57" fmla="*/ 18 h 48"/>
                <a:gd name="T58" fmla="*/ 54 w 54"/>
                <a:gd name="T59" fmla="*/ 18 h 48"/>
                <a:gd name="T60" fmla="*/ 53 w 54"/>
                <a:gd name="T61" fmla="*/ 15 h 48"/>
                <a:gd name="T62" fmla="*/ 48 w 54"/>
                <a:gd name="T63" fmla="*/ 5 h 48"/>
                <a:gd name="T64" fmla="*/ 47 w 54"/>
                <a:gd name="T65" fmla="*/ 4 h 48"/>
                <a:gd name="T66" fmla="*/ 40 w 54"/>
                <a:gd name="T67" fmla="*/ 1 h 48"/>
                <a:gd name="T68" fmla="*/ 31 w 54"/>
                <a:gd name="T69" fmla="*/ 2 h 48"/>
                <a:gd name="T70" fmla="*/ 27 w 54"/>
                <a:gd name="T71" fmla="*/ 4 h 48"/>
                <a:gd name="T72" fmla="*/ 23 w 54"/>
                <a:gd name="T73" fmla="*/ 2 h 48"/>
                <a:gd name="T74" fmla="*/ 14 w 54"/>
                <a:gd name="T75" fmla="*/ 1 h 48"/>
                <a:gd name="T76" fmla="*/ 7 w 54"/>
                <a:gd name="T77" fmla="*/ 4 h 48"/>
                <a:gd name="T78" fmla="*/ 6 w 54"/>
                <a:gd name="T7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48">
                  <a:moveTo>
                    <a:pt x="6" y="5"/>
                  </a:moveTo>
                  <a:cubicBezTo>
                    <a:pt x="3" y="8"/>
                    <a:pt x="1" y="11"/>
                    <a:pt x="1" y="15"/>
                  </a:cubicBezTo>
                  <a:cubicBezTo>
                    <a:pt x="1" y="16"/>
                    <a:pt x="1" y="17"/>
                    <a:pt x="0" y="18"/>
                  </a:cubicBezTo>
                  <a:cubicBezTo>
                    <a:pt x="0" y="18"/>
                    <a:pt x="0" y="18"/>
                    <a:pt x="0" y="18"/>
                  </a:cubicBezTo>
                  <a:cubicBezTo>
                    <a:pt x="0" y="19"/>
                    <a:pt x="0" y="20"/>
                    <a:pt x="0" y="21"/>
                  </a:cubicBezTo>
                  <a:cubicBezTo>
                    <a:pt x="0" y="22"/>
                    <a:pt x="1" y="22"/>
                    <a:pt x="1" y="23"/>
                  </a:cubicBezTo>
                  <a:cubicBezTo>
                    <a:pt x="1" y="26"/>
                    <a:pt x="2" y="29"/>
                    <a:pt x="3" y="32"/>
                  </a:cubicBezTo>
                  <a:cubicBezTo>
                    <a:pt x="4" y="35"/>
                    <a:pt x="6" y="39"/>
                    <a:pt x="8" y="42"/>
                  </a:cubicBezTo>
                  <a:cubicBezTo>
                    <a:pt x="8" y="42"/>
                    <a:pt x="9" y="42"/>
                    <a:pt x="9" y="43"/>
                  </a:cubicBezTo>
                  <a:cubicBezTo>
                    <a:pt x="10" y="44"/>
                    <a:pt x="11" y="45"/>
                    <a:pt x="12" y="46"/>
                  </a:cubicBezTo>
                  <a:cubicBezTo>
                    <a:pt x="12" y="47"/>
                    <a:pt x="13" y="47"/>
                    <a:pt x="13" y="47"/>
                  </a:cubicBezTo>
                  <a:cubicBezTo>
                    <a:pt x="15" y="48"/>
                    <a:pt x="17" y="48"/>
                    <a:pt x="19" y="48"/>
                  </a:cubicBezTo>
                  <a:cubicBezTo>
                    <a:pt x="19" y="48"/>
                    <a:pt x="19" y="48"/>
                    <a:pt x="19" y="48"/>
                  </a:cubicBezTo>
                  <a:cubicBezTo>
                    <a:pt x="20" y="47"/>
                    <a:pt x="21" y="47"/>
                    <a:pt x="22" y="47"/>
                  </a:cubicBezTo>
                  <a:cubicBezTo>
                    <a:pt x="22" y="47"/>
                    <a:pt x="23" y="46"/>
                    <a:pt x="24" y="46"/>
                  </a:cubicBezTo>
                  <a:cubicBezTo>
                    <a:pt x="25" y="46"/>
                    <a:pt x="27" y="46"/>
                    <a:pt x="27" y="46"/>
                  </a:cubicBezTo>
                  <a:cubicBezTo>
                    <a:pt x="27" y="46"/>
                    <a:pt x="27" y="46"/>
                    <a:pt x="27" y="46"/>
                  </a:cubicBezTo>
                  <a:cubicBezTo>
                    <a:pt x="28" y="46"/>
                    <a:pt x="29" y="46"/>
                    <a:pt x="30" y="46"/>
                  </a:cubicBezTo>
                  <a:cubicBezTo>
                    <a:pt x="31" y="46"/>
                    <a:pt x="32" y="47"/>
                    <a:pt x="32" y="47"/>
                  </a:cubicBezTo>
                  <a:cubicBezTo>
                    <a:pt x="33" y="47"/>
                    <a:pt x="34" y="47"/>
                    <a:pt x="35" y="48"/>
                  </a:cubicBezTo>
                  <a:cubicBezTo>
                    <a:pt x="35" y="48"/>
                    <a:pt x="35" y="48"/>
                    <a:pt x="35" y="48"/>
                  </a:cubicBezTo>
                  <a:cubicBezTo>
                    <a:pt x="37" y="48"/>
                    <a:pt x="39" y="48"/>
                    <a:pt x="41" y="47"/>
                  </a:cubicBezTo>
                  <a:cubicBezTo>
                    <a:pt x="41" y="47"/>
                    <a:pt x="42" y="47"/>
                    <a:pt x="42" y="46"/>
                  </a:cubicBezTo>
                  <a:cubicBezTo>
                    <a:pt x="43" y="45"/>
                    <a:pt x="44" y="44"/>
                    <a:pt x="45" y="43"/>
                  </a:cubicBezTo>
                  <a:cubicBezTo>
                    <a:pt x="46" y="42"/>
                    <a:pt x="46" y="42"/>
                    <a:pt x="46" y="42"/>
                  </a:cubicBezTo>
                  <a:cubicBezTo>
                    <a:pt x="48" y="39"/>
                    <a:pt x="50" y="35"/>
                    <a:pt x="51" y="32"/>
                  </a:cubicBezTo>
                  <a:cubicBezTo>
                    <a:pt x="52" y="29"/>
                    <a:pt x="53" y="26"/>
                    <a:pt x="53" y="23"/>
                  </a:cubicBezTo>
                  <a:cubicBezTo>
                    <a:pt x="54" y="22"/>
                    <a:pt x="54" y="22"/>
                    <a:pt x="54" y="21"/>
                  </a:cubicBezTo>
                  <a:cubicBezTo>
                    <a:pt x="54" y="20"/>
                    <a:pt x="54" y="19"/>
                    <a:pt x="54" y="18"/>
                  </a:cubicBezTo>
                  <a:cubicBezTo>
                    <a:pt x="54" y="18"/>
                    <a:pt x="54" y="18"/>
                    <a:pt x="54" y="18"/>
                  </a:cubicBezTo>
                  <a:cubicBezTo>
                    <a:pt x="53" y="17"/>
                    <a:pt x="53" y="16"/>
                    <a:pt x="53" y="15"/>
                  </a:cubicBezTo>
                  <a:cubicBezTo>
                    <a:pt x="53" y="11"/>
                    <a:pt x="51" y="8"/>
                    <a:pt x="48" y="5"/>
                  </a:cubicBezTo>
                  <a:cubicBezTo>
                    <a:pt x="48" y="5"/>
                    <a:pt x="47" y="4"/>
                    <a:pt x="47" y="4"/>
                  </a:cubicBezTo>
                  <a:cubicBezTo>
                    <a:pt x="45" y="2"/>
                    <a:pt x="42" y="1"/>
                    <a:pt x="40" y="1"/>
                  </a:cubicBezTo>
                  <a:cubicBezTo>
                    <a:pt x="37" y="0"/>
                    <a:pt x="34" y="1"/>
                    <a:pt x="31" y="2"/>
                  </a:cubicBezTo>
                  <a:cubicBezTo>
                    <a:pt x="30" y="3"/>
                    <a:pt x="27" y="4"/>
                    <a:pt x="27" y="4"/>
                  </a:cubicBezTo>
                  <a:cubicBezTo>
                    <a:pt x="27" y="4"/>
                    <a:pt x="24" y="3"/>
                    <a:pt x="23" y="2"/>
                  </a:cubicBezTo>
                  <a:cubicBezTo>
                    <a:pt x="20" y="1"/>
                    <a:pt x="17" y="0"/>
                    <a:pt x="14" y="1"/>
                  </a:cubicBezTo>
                  <a:cubicBezTo>
                    <a:pt x="12" y="1"/>
                    <a:pt x="9" y="2"/>
                    <a:pt x="7" y="4"/>
                  </a:cubicBezTo>
                  <a:cubicBezTo>
                    <a:pt x="7" y="4"/>
                    <a:pt x="6"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217"/>
            <p:cNvSpPr>
              <a:spLocks/>
            </p:cNvSpPr>
            <p:nvPr/>
          </p:nvSpPr>
          <p:spPr bwMode="auto">
            <a:xfrm>
              <a:off x="-3236913" y="6029325"/>
              <a:ext cx="49213" cy="53975"/>
            </a:xfrm>
            <a:custGeom>
              <a:avLst/>
              <a:gdLst>
                <a:gd name="T0" fmla="*/ 4 w 13"/>
                <a:gd name="T1" fmla="*/ 10 h 14"/>
                <a:gd name="T2" fmla="*/ 10 w 13"/>
                <a:gd name="T3" fmla="*/ 14 h 14"/>
                <a:gd name="T4" fmla="*/ 13 w 13"/>
                <a:gd name="T5" fmla="*/ 14 h 14"/>
                <a:gd name="T6" fmla="*/ 13 w 13"/>
                <a:gd name="T7" fmla="*/ 14 h 14"/>
                <a:gd name="T8" fmla="*/ 10 w 13"/>
                <a:gd name="T9" fmla="*/ 5 h 14"/>
                <a:gd name="T10" fmla="*/ 1 w 13"/>
                <a:gd name="T11" fmla="*/ 0 h 14"/>
                <a:gd name="T12" fmla="*/ 1 w 13"/>
                <a:gd name="T13" fmla="*/ 0 h 14"/>
                <a:gd name="T14" fmla="*/ 0 w 13"/>
                <a:gd name="T15" fmla="*/ 0 h 14"/>
                <a:gd name="T16" fmla="*/ 1 w 13"/>
                <a:gd name="T17" fmla="*/ 3 h 14"/>
                <a:gd name="T18" fmla="*/ 4 w 13"/>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4" y="10"/>
                  </a:moveTo>
                  <a:cubicBezTo>
                    <a:pt x="6" y="12"/>
                    <a:pt x="7" y="13"/>
                    <a:pt x="10" y="14"/>
                  </a:cubicBezTo>
                  <a:cubicBezTo>
                    <a:pt x="11" y="14"/>
                    <a:pt x="12" y="14"/>
                    <a:pt x="13" y="14"/>
                  </a:cubicBezTo>
                  <a:cubicBezTo>
                    <a:pt x="13" y="14"/>
                    <a:pt x="13" y="14"/>
                    <a:pt x="13" y="14"/>
                  </a:cubicBezTo>
                  <a:cubicBezTo>
                    <a:pt x="13" y="11"/>
                    <a:pt x="12" y="8"/>
                    <a:pt x="10" y="5"/>
                  </a:cubicBezTo>
                  <a:cubicBezTo>
                    <a:pt x="8" y="2"/>
                    <a:pt x="5" y="1"/>
                    <a:pt x="1" y="0"/>
                  </a:cubicBezTo>
                  <a:cubicBezTo>
                    <a:pt x="1" y="0"/>
                    <a:pt x="1" y="0"/>
                    <a:pt x="1" y="0"/>
                  </a:cubicBezTo>
                  <a:cubicBezTo>
                    <a:pt x="1" y="0"/>
                    <a:pt x="1" y="0"/>
                    <a:pt x="0" y="0"/>
                  </a:cubicBezTo>
                  <a:cubicBezTo>
                    <a:pt x="0" y="1"/>
                    <a:pt x="0" y="2"/>
                    <a:pt x="1" y="3"/>
                  </a:cubicBezTo>
                  <a:cubicBezTo>
                    <a:pt x="1" y="6"/>
                    <a:pt x="2"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Rectangle 218"/>
            <p:cNvSpPr>
              <a:spLocks noChangeArrowheads="1"/>
            </p:cNvSpPr>
            <p:nvPr/>
          </p:nvSpPr>
          <p:spPr bwMode="auto">
            <a:xfrm>
              <a:off x="-5945188" y="2657475"/>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219"/>
            <p:cNvSpPr>
              <a:spLocks noEditPoints="1"/>
            </p:cNvSpPr>
            <p:nvPr/>
          </p:nvSpPr>
          <p:spPr bwMode="auto">
            <a:xfrm>
              <a:off x="-6099175" y="2684462"/>
              <a:ext cx="222250" cy="157163"/>
            </a:xfrm>
            <a:custGeom>
              <a:avLst/>
              <a:gdLst>
                <a:gd name="T0" fmla="*/ 30 w 59"/>
                <a:gd name="T1" fmla="*/ 42 h 42"/>
                <a:gd name="T2" fmla="*/ 59 w 59"/>
                <a:gd name="T3" fmla="*/ 42 h 42"/>
                <a:gd name="T4" fmla="*/ 59 w 59"/>
                <a:gd name="T5" fmla="*/ 0 h 42"/>
                <a:gd name="T6" fmla="*/ 30 w 59"/>
                <a:gd name="T7" fmla="*/ 0 h 42"/>
                <a:gd name="T8" fmla="*/ 30 w 59"/>
                <a:gd name="T9" fmla="*/ 4 h 42"/>
                <a:gd name="T10" fmla="*/ 46 w 59"/>
                <a:gd name="T11" fmla="*/ 21 h 42"/>
                <a:gd name="T12" fmla="*/ 30 w 59"/>
                <a:gd name="T13" fmla="*/ 37 h 42"/>
                <a:gd name="T14" fmla="*/ 30 w 59"/>
                <a:gd name="T15" fmla="*/ 42 h 42"/>
                <a:gd name="T16" fmla="*/ 0 w 59"/>
                <a:gd name="T17" fmla="*/ 42 h 42"/>
                <a:gd name="T18" fmla="*/ 30 w 59"/>
                <a:gd name="T19" fmla="*/ 42 h 42"/>
                <a:gd name="T20" fmla="*/ 30 w 59"/>
                <a:gd name="T21" fmla="*/ 37 h 42"/>
                <a:gd name="T22" fmla="*/ 30 w 59"/>
                <a:gd name="T23" fmla="*/ 37 h 42"/>
                <a:gd name="T24" fmla="*/ 13 w 59"/>
                <a:gd name="T25" fmla="*/ 21 h 42"/>
                <a:gd name="T26" fmla="*/ 30 w 59"/>
                <a:gd name="T27" fmla="*/ 4 h 42"/>
                <a:gd name="T28" fmla="*/ 30 w 59"/>
                <a:gd name="T29" fmla="*/ 4 h 42"/>
                <a:gd name="T30" fmla="*/ 30 w 59"/>
                <a:gd name="T31" fmla="*/ 4 h 42"/>
                <a:gd name="T32" fmla="*/ 30 w 59"/>
                <a:gd name="T33" fmla="*/ 0 h 42"/>
                <a:gd name="T34" fmla="*/ 0 w 59"/>
                <a:gd name="T35" fmla="*/ 0 h 42"/>
                <a:gd name="T36" fmla="*/ 0 w 59"/>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2">
                  <a:moveTo>
                    <a:pt x="30" y="42"/>
                  </a:moveTo>
                  <a:cubicBezTo>
                    <a:pt x="59" y="42"/>
                    <a:pt x="59" y="42"/>
                    <a:pt x="59" y="42"/>
                  </a:cubicBezTo>
                  <a:cubicBezTo>
                    <a:pt x="59" y="0"/>
                    <a:pt x="59" y="0"/>
                    <a:pt x="59" y="0"/>
                  </a:cubicBezTo>
                  <a:cubicBezTo>
                    <a:pt x="30" y="0"/>
                    <a:pt x="30" y="0"/>
                    <a:pt x="30" y="0"/>
                  </a:cubicBezTo>
                  <a:cubicBezTo>
                    <a:pt x="30" y="4"/>
                    <a:pt x="30" y="4"/>
                    <a:pt x="30" y="4"/>
                  </a:cubicBezTo>
                  <a:cubicBezTo>
                    <a:pt x="39" y="4"/>
                    <a:pt x="46" y="12"/>
                    <a:pt x="46" y="21"/>
                  </a:cubicBezTo>
                  <a:cubicBezTo>
                    <a:pt x="46" y="30"/>
                    <a:pt x="39" y="37"/>
                    <a:pt x="30" y="37"/>
                  </a:cubicBezTo>
                  <a:lnTo>
                    <a:pt x="30" y="42"/>
                  </a:lnTo>
                  <a:close/>
                  <a:moveTo>
                    <a:pt x="0" y="42"/>
                  </a:moveTo>
                  <a:cubicBezTo>
                    <a:pt x="30" y="42"/>
                    <a:pt x="30" y="42"/>
                    <a:pt x="30" y="42"/>
                  </a:cubicBezTo>
                  <a:cubicBezTo>
                    <a:pt x="30" y="37"/>
                    <a:pt x="30" y="37"/>
                    <a:pt x="30" y="37"/>
                  </a:cubicBezTo>
                  <a:cubicBezTo>
                    <a:pt x="30" y="37"/>
                    <a:pt x="30" y="37"/>
                    <a:pt x="30" y="37"/>
                  </a:cubicBezTo>
                  <a:cubicBezTo>
                    <a:pt x="21" y="37"/>
                    <a:pt x="13" y="30"/>
                    <a:pt x="13" y="21"/>
                  </a:cubicBezTo>
                  <a:cubicBezTo>
                    <a:pt x="13" y="12"/>
                    <a:pt x="21" y="4"/>
                    <a:pt x="30" y="4"/>
                  </a:cubicBezTo>
                  <a:cubicBezTo>
                    <a:pt x="30" y="4"/>
                    <a:pt x="30" y="4"/>
                    <a:pt x="30" y="4"/>
                  </a:cubicBezTo>
                  <a:cubicBezTo>
                    <a:pt x="30" y="4"/>
                    <a:pt x="30" y="4"/>
                    <a:pt x="30" y="4"/>
                  </a:cubicBezTo>
                  <a:cubicBezTo>
                    <a:pt x="30" y="0"/>
                    <a:pt x="30" y="0"/>
                    <a:pt x="30" y="0"/>
                  </a:cubicBezTo>
                  <a:cubicBezTo>
                    <a:pt x="0" y="0"/>
                    <a:pt x="0" y="0"/>
                    <a:pt x="0" y="0"/>
                  </a:cubicBez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Oval 220"/>
            <p:cNvSpPr>
              <a:spLocks noChangeArrowheads="1"/>
            </p:cNvSpPr>
            <p:nvPr/>
          </p:nvSpPr>
          <p:spPr bwMode="auto">
            <a:xfrm>
              <a:off x="-6027738" y="2722562"/>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221"/>
            <p:cNvSpPr>
              <a:spLocks noEditPoints="1"/>
            </p:cNvSpPr>
            <p:nvPr/>
          </p:nvSpPr>
          <p:spPr bwMode="auto">
            <a:xfrm>
              <a:off x="-3995738" y="285750"/>
              <a:ext cx="192088" cy="190500"/>
            </a:xfrm>
            <a:custGeom>
              <a:avLst/>
              <a:gdLst>
                <a:gd name="T0" fmla="*/ 26 w 51"/>
                <a:gd name="T1" fmla="*/ 51 h 51"/>
                <a:gd name="T2" fmla="*/ 51 w 51"/>
                <a:gd name="T3" fmla="*/ 25 h 51"/>
                <a:gd name="T4" fmla="*/ 26 w 51"/>
                <a:gd name="T5" fmla="*/ 0 h 51"/>
                <a:gd name="T6" fmla="*/ 26 w 51"/>
                <a:gd name="T7" fmla="*/ 18 h 51"/>
                <a:gd name="T8" fmla="*/ 33 w 51"/>
                <a:gd name="T9" fmla="*/ 25 h 51"/>
                <a:gd name="T10" fmla="*/ 26 w 51"/>
                <a:gd name="T11" fmla="*/ 33 h 51"/>
                <a:gd name="T12" fmla="*/ 26 w 51"/>
                <a:gd name="T13" fmla="*/ 51 h 51"/>
                <a:gd name="T14" fmla="*/ 26 w 51"/>
                <a:gd name="T15" fmla="*/ 33 h 51"/>
                <a:gd name="T16" fmla="*/ 26 w 51"/>
                <a:gd name="T17" fmla="*/ 33 h 51"/>
                <a:gd name="T18" fmla="*/ 26 w 51"/>
                <a:gd name="T19" fmla="*/ 0 h 51"/>
                <a:gd name="T20" fmla="*/ 0 w 51"/>
                <a:gd name="T21" fmla="*/ 25 h 51"/>
                <a:gd name="T22" fmla="*/ 26 w 51"/>
                <a:gd name="T23" fmla="*/ 51 h 51"/>
                <a:gd name="T24" fmla="*/ 26 w 51"/>
                <a:gd name="T25" fmla="*/ 33 h 51"/>
                <a:gd name="T26" fmla="*/ 26 w 51"/>
                <a:gd name="T27" fmla="*/ 33 h 51"/>
                <a:gd name="T28" fmla="*/ 18 w 51"/>
                <a:gd name="T29" fmla="*/ 25 h 51"/>
                <a:gd name="T30" fmla="*/ 26 w 51"/>
                <a:gd name="T31" fmla="*/ 18 h 51"/>
                <a:gd name="T32" fmla="*/ 26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51"/>
                  </a:moveTo>
                  <a:cubicBezTo>
                    <a:pt x="40" y="51"/>
                    <a:pt x="51" y="40"/>
                    <a:pt x="51" y="25"/>
                  </a:cubicBezTo>
                  <a:cubicBezTo>
                    <a:pt x="51" y="11"/>
                    <a:pt x="40" y="0"/>
                    <a:pt x="26" y="0"/>
                  </a:cubicBezTo>
                  <a:cubicBezTo>
                    <a:pt x="26" y="18"/>
                    <a:pt x="26" y="18"/>
                    <a:pt x="26" y="18"/>
                  </a:cubicBezTo>
                  <a:cubicBezTo>
                    <a:pt x="30" y="18"/>
                    <a:pt x="33" y="21"/>
                    <a:pt x="33" y="25"/>
                  </a:cubicBezTo>
                  <a:cubicBezTo>
                    <a:pt x="33" y="30"/>
                    <a:pt x="30" y="33"/>
                    <a:pt x="26" y="33"/>
                  </a:cubicBezTo>
                  <a:cubicBezTo>
                    <a:pt x="26" y="51"/>
                    <a:pt x="26" y="51"/>
                    <a:pt x="26" y="51"/>
                  </a:cubicBezTo>
                  <a:close/>
                  <a:moveTo>
                    <a:pt x="26" y="33"/>
                  </a:moveTo>
                  <a:cubicBezTo>
                    <a:pt x="26" y="33"/>
                    <a:pt x="26" y="33"/>
                    <a:pt x="26" y="33"/>
                  </a:cubicBezTo>
                  <a:moveTo>
                    <a:pt x="26" y="0"/>
                  </a:moveTo>
                  <a:cubicBezTo>
                    <a:pt x="11" y="0"/>
                    <a:pt x="0" y="11"/>
                    <a:pt x="0" y="25"/>
                  </a:cubicBezTo>
                  <a:cubicBezTo>
                    <a:pt x="0" y="40"/>
                    <a:pt x="11" y="51"/>
                    <a:pt x="26" y="51"/>
                  </a:cubicBezTo>
                  <a:cubicBezTo>
                    <a:pt x="26" y="33"/>
                    <a:pt x="26" y="33"/>
                    <a:pt x="26" y="33"/>
                  </a:cubicBezTo>
                  <a:cubicBezTo>
                    <a:pt x="26" y="33"/>
                    <a:pt x="26" y="33"/>
                    <a:pt x="26" y="33"/>
                  </a:cubicBezTo>
                  <a:cubicBezTo>
                    <a:pt x="22" y="33"/>
                    <a:pt x="18" y="30"/>
                    <a:pt x="18" y="25"/>
                  </a:cubicBezTo>
                  <a:cubicBezTo>
                    <a:pt x="18" y="21"/>
                    <a:pt x="22" y="18"/>
                    <a:pt x="26" y="18"/>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222"/>
            <p:cNvSpPr>
              <a:spLocks noEditPoints="1"/>
            </p:cNvSpPr>
            <p:nvPr/>
          </p:nvSpPr>
          <p:spPr bwMode="auto">
            <a:xfrm>
              <a:off x="-3919538" y="355600"/>
              <a:ext cx="44450" cy="46038"/>
            </a:xfrm>
            <a:custGeom>
              <a:avLst/>
              <a:gdLst>
                <a:gd name="T0" fmla="*/ 6 w 12"/>
                <a:gd name="T1" fmla="*/ 12 h 12"/>
                <a:gd name="T2" fmla="*/ 12 w 12"/>
                <a:gd name="T3" fmla="*/ 6 h 12"/>
                <a:gd name="T4" fmla="*/ 6 w 12"/>
                <a:gd name="T5" fmla="*/ 0 h 12"/>
                <a:gd name="T6" fmla="*/ 6 w 12"/>
                <a:gd name="T7" fmla="*/ 2 h 12"/>
                <a:gd name="T8" fmla="*/ 10 w 12"/>
                <a:gd name="T9" fmla="*/ 6 h 12"/>
                <a:gd name="T10" fmla="*/ 6 w 12"/>
                <a:gd name="T11" fmla="*/ 11 h 12"/>
                <a:gd name="T12" fmla="*/ 6 w 12"/>
                <a:gd name="T13" fmla="*/ 12 h 12"/>
                <a:gd name="T14" fmla="*/ 6 w 12"/>
                <a:gd name="T15" fmla="*/ 0 h 12"/>
                <a:gd name="T16" fmla="*/ 0 w 12"/>
                <a:gd name="T17" fmla="*/ 6 h 12"/>
                <a:gd name="T18" fmla="*/ 6 w 12"/>
                <a:gd name="T19" fmla="*/ 12 h 12"/>
                <a:gd name="T20" fmla="*/ 6 w 12"/>
                <a:gd name="T21" fmla="*/ 12 h 12"/>
                <a:gd name="T22" fmla="*/ 6 w 12"/>
                <a:gd name="T23" fmla="*/ 11 h 12"/>
                <a:gd name="T24" fmla="*/ 6 w 12"/>
                <a:gd name="T25" fmla="*/ 11 h 12"/>
                <a:gd name="T26" fmla="*/ 6 w 12"/>
                <a:gd name="T27" fmla="*/ 11 h 12"/>
                <a:gd name="T28" fmla="*/ 1 w 12"/>
                <a:gd name="T29" fmla="*/ 6 h 12"/>
                <a:gd name="T30" fmla="*/ 6 w 12"/>
                <a:gd name="T31" fmla="*/ 2 h 12"/>
                <a:gd name="T32" fmla="*/ 6 w 12"/>
                <a:gd name="T33" fmla="*/ 2 h 12"/>
                <a:gd name="T34" fmla="*/ 6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6" y="12"/>
                  </a:moveTo>
                  <a:cubicBezTo>
                    <a:pt x="9" y="12"/>
                    <a:pt x="12" y="10"/>
                    <a:pt x="12" y="6"/>
                  </a:cubicBezTo>
                  <a:cubicBezTo>
                    <a:pt x="12" y="3"/>
                    <a:pt x="9" y="0"/>
                    <a:pt x="6" y="0"/>
                  </a:cubicBezTo>
                  <a:cubicBezTo>
                    <a:pt x="6" y="2"/>
                    <a:pt x="6" y="2"/>
                    <a:pt x="6" y="2"/>
                  </a:cubicBezTo>
                  <a:cubicBezTo>
                    <a:pt x="8" y="2"/>
                    <a:pt x="10" y="4"/>
                    <a:pt x="10" y="6"/>
                  </a:cubicBezTo>
                  <a:cubicBezTo>
                    <a:pt x="10" y="9"/>
                    <a:pt x="8" y="11"/>
                    <a:pt x="6" y="11"/>
                  </a:cubicBezTo>
                  <a:lnTo>
                    <a:pt x="6" y="12"/>
                  </a:lnTo>
                  <a:close/>
                  <a:moveTo>
                    <a:pt x="6" y="0"/>
                  </a:moveTo>
                  <a:cubicBezTo>
                    <a:pt x="2" y="0"/>
                    <a:pt x="0" y="3"/>
                    <a:pt x="0" y="6"/>
                  </a:cubicBezTo>
                  <a:cubicBezTo>
                    <a:pt x="0" y="10"/>
                    <a:pt x="2" y="12"/>
                    <a:pt x="6" y="12"/>
                  </a:cubicBezTo>
                  <a:cubicBezTo>
                    <a:pt x="6" y="12"/>
                    <a:pt x="6" y="12"/>
                    <a:pt x="6" y="12"/>
                  </a:cubicBezTo>
                  <a:cubicBezTo>
                    <a:pt x="6" y="11"/>
                    <a:pt x="6" y="11"/>
                    <a:pt x="6" y="11"/>
                  </a:cubicBezTo>
                  <a:cubicBezTo>
                    <a:pt x="6" y="11"/>
                    <a:pt x="6" y="11"/>
                    <a:pt x="6" y="11"/>
                  </a:cubicBezTo>
                  <a:cubicBezTo>
                    <a:pt x="6" y="11"/>
                    <a:pt x="6" y="11"/>
                    <a:pt x="6" y="11"/>
                  </a:cubicBezTo>
                  <a:cubicBezTo>
                    <a:pt x="3" y="11"/>
                    <a:pt x="1" y="9"/>
                    <a:pt x="1" y="6"/>
                  </a:cubicBezTo>
                  <a:cubicBezTo>
                    <a:pt x="1" y="4"/>
                    <a:pt x="3" y="2"/>
                    <a:pt x="6" y="2"/>
                  </a:cubicBezTo>
                  <a:cubicBezTo>
                    <a:pt x="6" y="2"/>
                    <a:pt x="6" y="2"/>
                    <a:pt x="6" y="2"/>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223"/>
            <p:cNvSpPr>
              <a:spLocks/>
            </p:cNvSpPr>
            <p:nvPr/>
          </p:nvSpPr>
          <p:spPr bwMode="auto">
            <a:xfrm>
              <a:off x="-2852738" y="4775200"/>
              <a:ext cx="209550" cy="222250"/>
            </a:xfrm>
            <a:custGeom>
              <a:avLst/>
              <a:gdLst>
                <a:gd name="T0" fmla="*/ 46 w 56"/>
                <a:gd name="T1" fmla="*/ 41 h 59"/>
                <a:gd name="T2" fmla="*/ 50 w 56"/>
                <a:gd name="T3" fmla="*/ 39 h 59"/>
                <a:gd name="T4" fmla="*/ 55 w 56"/>
                <a:gd name="T5" fmla="*/ 37 h 59"/>
                <a:gd name="T6" fmla="*/ 55 w 56"/>
                <a:gd name="T7" fmla="*/ 30 h 59"/>
                <a:gd name="T8" fmla="*/ 54 w 56"/>
                <a:gd name="T9" fmla="*/ 17 h 59"/>
                <a:gd name="T10" fmla="*/ 42 w 56"/>
                <a:gd name="T11" fmla="*/ 28 h 59"/>
                <a:gd name="T12" fmla="*/ 37 w 56"/>
                <a:gd name="T13" fmla="*/ 32 h 59"/>
                <a:gd name="T14" fmla="*/ 37 w 56"/>
                <a:gd name="T15" fmla="*/ 28 h 59"/>
                <a:gd name="T16" fmla="*/ 42 w 56"/>
                <a:gd name="T17" fmla="*/ 20 h 59"/>
                <a:gd name="T18" fmla="*/ 38 w 56"/>
                <a:gd name="T19" fmla="*/ 12 h 59"/>
                <a:gd name="T20" fmla="*/ 28 w 56"/>
                <a:gd name="T21" fmla="*/ 0 h 59"/>
                <a:gd name="T22" fmla="*/ 28 w 56"/>
                <a:gd name="T23" fmla="*/ 0 h 59"/>
                <a:gd name="T24" fmla="*/ 28 w 56"/>
                <a:gd name="T25" fmla="*/ 0 h 59"/>
                <a:gd name="T26" fmla="*/ 28 w 56"/>
                <a:gd name="T27" fmla="*/ 0 h 59"/>
                <a:gd name="T28" fmla="*/ 28 w 56"/>
                <a:gd name="T29" fmla="*/ 0 h 59"/>
                <a:gd name="T30" fmla="*/ 18 w 56"/>
                <a:gd name="T31" fmla="*/ 12 h 59"/>
                <a:gd name="T32" fmla="*/ 14 w 56"/>
                <a:gd name="T33" fmla="*/ 20 h 59"/>
                <a:gd name="T34" fmla="*/ 18 w 56"/>
                <a:gd name="T35" fmla="*/ 28 h 59"/>
                <a:gd name="T36" fmla="*/ 19 w 56"/>
                <a:gd name="T37" fmla="*/ 32 h 59"/>
                <a:gd name="T38" fmla="*/ 14 w 56"/>
                <a:gd name="T39" fmla="*/ 28 h 59"/>
                <a:gd name="T40" fmla="*/ 2 w 56"/>
                <a:gd name="T41" fmla="*/ 17 h 59"/>
                <a:gd name="T42" fmla="*/ 1 w 56"/>
                <a:gd name="T43" fmla="*/ 30 h 59"/>
                <a:gd name="T44" fmla="*/ 1 w 56"/>
                <a:gd name="T45" fmla="*/ 37 h 59"/>
                <a:gd name="T46" fmla="*/ 6 w 56"/>
                <a:gd name="T47" fmla="*/ 39 h 59"/>
                <a:gd name="T48" fmla="*/ 10 w 56"/>
                <a:gd name="T49" fmla="*/ 41 h 59"/>
                <a:gd name="T50" fmla="*/ 9 w 56"/>
                <a:gd name="T51" fmla="*/ 44 h 59"/>
                <a:gd name="T52" fmla="*/ 1 w 56"/>
                <a:gd name="T53" fmla="*/ 41 h 59"/>
                <a:gd name="T54" fmla="*/ 13 w 56"/>
                <a:gd name="T55" fmla="*/ 58 h 59"/>
                <a:gd name="T56" fmla="*/ 19 w 56"/>
                <a:gd name="T57" fmla="*/ 57 h 59"/>
                <a:gd name="T58" fmla="*/ 25 w 56"/>
                <a:gd name="T59" fmla="*/ 53 h 59"/>
                <a:gd name="T60" fmla="*/ 27 w 56"/>
                <a:gd name="T61" fmla="*/ 53 h 59"/>
                <a:gd name="T62" fmla="*/ 27 w 56"/>
                <a:gd name="T63" fmla="*/ 50 h 59"/>
                <a:gd name="T64" fmla="*/ 28 w 56"/>
                <a:gd name="T65" fmla="*/ 26 h 59"/>
                <a:gd name="T66" fmla="*/ 29 w 56"/>
                <a:gd name="T67" fmla="*/ 50 h 59"/>
                <a:gd name="T68" fmla="*/ 29 w 56"/>
                <a:gd name="T69" fmla="*/ 53 h 59"/>
                <a:gd name="T70" fmla="*/ 31 w 56"/>
                <a:gd name="T71" fmla="*/ 53 h 59"/>
                <a:gd name="T72" fmla="*/ 37 w 56"/>
                <a:gd name="T73" fmla="*/ 57 h 59"/>
                <a:gd name="T74" fmla="*/ 43 w 56"/>
                <a:gd name="T75" fmla="*/ 58 h 59"/>
                <a:gd name="T76" fmla="*/ 55 w 56"/>
                <a:gd name="T77" fmla="*/ 41 h 59"/>
                <a:gd name="T78" fmla="*/ 47 w 56"/>
                <a:gd name="T79" fmla="*/ 44 h 59"/>
                <a:gd name="T80" fmla="*/ 46 w 56"/>
                <a:gd name="T8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9">
                  <a:moveTo>
                    <a:pt x="46" y="41"/>
                  </a:moveTo>
                  <a:cubicBezTo>
                    <a:pt x="47" y="40"/>
                    <a:pt x="49" y="39"/>
                    <a:pt x="50" y="39"/>
                  </a:cubicBezTo>
                  <a:cubicBezTo>
                    <a:pt x="52" y="38"/>
                    <a:pt x="53" y="38"/>
                    <a:pt x="55" y="37"/>
                  </a:cubicBezTo>
                  <a:cubicBezTo>
                    <a:pt x="55" y="35"/>
                    <a:pt x="56" y="32"/>
                    <a:pt x="55" y="30"/>
                  </a:cubicBezTo>
                  <a:cubicBezTo>
                    <a:pt x="55" y="26"/>
                    <a:pt x="54" y="22"/>
                    <a:pt x="54" y="17"/>
                  </a:cubicBezTo>
                  <a:cubicBezTo>
                    <a:pt x="49" y="20"/>
                    <a:pt x="43" y="22"/>
                    <a:pt x="42" y="28"/>
                  </a:cubicBezTo>
                  <a:cubicBezTo>
                    <a:pt x="41" y="30"/>
                    <a:pt x="39" y="33"/>
                    <a:pt x="37" y="32"/>
                  </a:cubicBezTo>
                  <a:cubicBezTo>
                    <a:pt x="36" y="31"/>
                    <a:pt x="37" y="29"/>
                    <a:pt x="37" y="28"/>
                  </a:cubicBezTo>
                  <a:cubicBezTo>
                    <a:pt x="39" y="25"/>
                    <a:pt x="42" y="23"/>
                    <a:pt x="42" y="20"/>
                  </a:cubicBezTo>
                  <a:cubicBezTo>
                    <a:pt x="42" y="17"/>
                    <a:pt x="40" y="14"/>
                    <a:pt x="38" y="12"/>
                  </a:cubicBezTo>
                  <a:cubicBezTo>
                    <a:pt x="35" y="8"/>
                    <a:pt x="31" y="5"/>
                    <a:pt x="28" y="0"/>
                  </a:cubicBezTo>
                  <a:cubicBezTo>
                    <a:pt x="28" y="0"/>
                    <a:pt x="28" y="0"/>
                    <a:pt x="28" y="0"/>
                  </a:cubicBezTo>
                  <a:cubicBezTo>
                    <a:pt x="28" y="0"/>
                    <a:pt x="28" y="0"/>
                    <a:pt x="28" y="0"/>
                  </a:cubicBezTo>
                  <a:cubicBezTo>
                    <a:pt x="28" y="0"/>
                    <a:pt x="28" y="0"/>
                    <a:pt x="28" y="0"/>
                  </a:cubicBezTo>
                  <a:cubicBezTo>
                    <a:pt x="28" y="0"/>
                    <a:pt x="28" y="0"/>
                    <a:pt x="28" y="0"/>
                  </a:cubicBezTo>
                  <a:cubicBezTo>
                    <a:pt x="25" y="5"/>
                    <a:pt x="21" y="8"/>
                    <a:pt x="18" y="12"/>
                  </a:cubicBezTo>
                  <a:cubicBezTo>
                    <a:pt x="16" y="14"/>
                    <a:pt x="14" y="17"/>
                    <a:pt x="14" y="20"/>
                  </a:cubicBezTo>
                  <a:cubicBezTo>
                    <a:pt x="14" y="23"/>
                    <a:pt x="17" y="25"/>
                    <a:pt x="18" y="28"/>
                  </a:cubicBezTo>
                  <a:cubicBezTo>
                    <a:pt x="19" y="29"/>
                    <a:pt x="20" y="31"/>
                    <a:pt x="19" y="32"/>
                  </a:cubicBezTo>
                  <a:cubicBezTo>
                    <a:pt x="16" y="33"/>
                    <a:pt x="15" y="30"/>
                    <a:pt x="14" y="28"/>
                  </a:cubicBezTo>
                  <a:cubicBezTo>
                    <a:pt x="13" y="22"/>
                    <a:pt x="7" y="20"/>
                    <a:pt x="2" y="17"/>
                  </a:cubicBezTo>
                  <a:cubicBezTo>
                    <a:pt x="2" y="22"/>
                    <a:pt x="1" y="26"/>
                    <a:pt x="1" y="30"/>
                  </a:cubicBezTo>
                  <a:cubicBezTo>
                    <a:pt x="0" y="32"/>
                    <a:pt x="1" y="35"/>
                    <a:pt x="1" y="37"/>
                  </a:cubicBezTo>
                  <a:cubicBezTo>
                    <a:pt x="3" y="38"/>
                    <a:pt x="4" y="38"/>
                    <a:pt x="6" y="39"/>
                  </a:cubicBezTo>
                  <a:cubicBezTo>
                    <a:pt x="7" y="39"/>
                    <a:pt x="9" y="40"/>
                    <a:pt x="10" y="41"/>
                  </a:cubicBezTo>
                  <a:cubicBezTo>
                    <a:pt x="11" y="42"/>
                    <a:pt x="11" y="44"/>
                    <a:pt x="9" y="44"/>
                  </a:cubicBezTo>
                  <a:cubicBezTo>
                    <a:pt x="6" y="43"/>
                    <a:pt x="4" y="40"/>
                    <a:pt x="1" y="41"/>
                  </a:cubicBezTo>
                  <a:cubicBezTo>
                    <a:pt x="2" y="48"/>
                    <a:pt x="6" y="55"/>
                    <a:pt x="13" y="58"/>
                  </a:cubicBezTo>
                  <a:cubicBezTo>
                    <a:pt x="16" y="59"/>
                    <a:pt x="17" y="59"/>
                    <a:pt x="19" y="57"/>
                  </a:cubicBezTo>
                  <a:cubicBezTo>
                    <a:pt x="21" y="56"/>
                    <a:pt x="22" y="54"/>
                    <a:pt x="25" y="53"/>
                  </a:cubicBezTo>
                  <a:cubicBezTo>
                    <a:pt x="26" y="53"/>
                    <a:pt x="26" y="54"/>
                    <a:pt x="27" y="53"/>
                  </a:cubicBezTo>
                  <a:cubicBezTo>
                    <a:pt x="27" y="52"/>
                    <a:pt x="27" y="51"/>
                    <a:pt x="27" y="50"/>
                  </a:cubicBezTo>
                  <a:cubicBezTo>
                    <a:pt x="27" y="41"/>
                    <a:pt x="28" y="36"/>
                    <a:pt x="28" y="26"/>
                  </a:cubicBezTo>
                  <a:cubicBezTo>
                    <a:pt x="28" y="36"/>
                    <a:pt x="29" y="41"/>
                    <a:pt x="29" y="50"/>
                  </a:cubicBezTo>
                  <a:cubicBezTo>
                    <a:pt x="29" y="51"/>
                    <a:pt x="29" y="52"/>
                    <a:pt x="29" y="53"/>
                  </a:cubicBezTo>
                  <a:cubicBezTo>
                    <a:pt x="29" y="54"/>
                    <a:pt x="30" y="53"/>
                    <a:pt x="31" y="53"/>
                  </a:cubicBezTo>
                  <a:cubicBezTo>
                    <a:pt x="34" y="54"/>
                    <a:pt x="35" y="56"/>
                    <a:pt x="37" y="57"/>
                  </a:cubicBezTo>
                  <a:cubicBezTo>
                    <a:pt x="39" y="59"/>
                    <a:pt x="40" y="59"/>
                    <a:pt x="43" y="58"/>
                  </a:cubicBezTo>
                  <a:cubicBezTo>
                    <a:pt x="50" y="55"/>
                    <a:pt x="54" y="48"/>
                    <a:pt x="55" y="41"/>
                  </a:cubicBezTo>
                  <a:cubicBezTo>
                    <a:pt x="52" y="40"/>
                    <a:pt x="50" y="43"/>
                    <a:pt x="47" y="44"/>
                  </a:cubicBezTo>
                  <a:cubicBezTo>
                    <a:pt x="45" y="44"/>
                    <a:pt x="45" y="42"/>
                    <a:pt x="4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Rectangle 224"/>
            <p:cNvSpPr>
              <a:spLocks noChangeArrowheads="1"/>
            </p:cNvSpPr>
            <p:nvPr/>
          </p:nvSpPr>
          <p:spPr bwMode="auto">
            <a:xfrm>
              <a:off x="-2755900" y="4983163"/>
              <a:ext cx="15875"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225"/>
            <p:cNvSpPr>
              <a:spLocks/>
            </p:cNvSpPr>
            <p:nvPr/>
          </p:nvSpPr>
          <p:spPr bwMode="auto">
            <a:xfrm>
              <a:off x="-1906588" y="4062412"/>
              <a:ext cx="55563" cy="71438"/>
            </a:xfrm>
            <a:custGeom>
              <a:avLst/>
              <a:gdLst>
                <a:gd name="T0" fmla="*/ 0 w 15"/>
                <a:gd name="T1" fmla="*/ 0 h 19"/>
                <a:gd name="T2" fmla="*/ 6 w 15"/>
                <a:gd name="T3" fmla="*/ 19 h 19"/>
                <a:gd name="T4" fmla="*/ 15 w 15"/>
                <a:gd name="T5" fmla="*/ 0 h 19"/>
                <a:gd name="T6" fmla="*/ 0 w 15"/>
                <a:gd name="T7" fmla="*/ 0 h 19"/>
              </a:gdLst>
              <a:ahLst/>
              <a:cxnLst>
                <a:cxn ang="0">
                  <a:pos x="T0" y="T1"/>
                </a:cxn>
                <a:cxn ang="0">
                  <a:pos x="T2" y="T3"/>
                </a:cxn>
                <a:cxn ang="0">
                  <a:pos x="T4" y="T5"/>
                </a:cxn>
                <a:cxn ang="0">
                  <a:pos x="T6" y="T7"/>
                </a:cxn>
              </a:cxnLst>
              <a:rect l="0" t="0" r="r" b="b"/>
              <a:pathLst>
                <a:path w="15" h="19">
                  <a:moveTo>
                    <a:pt x="0" y="0"/>
                  </a:moveTo>
                  <a:cubicBezTo>
                    <a:pt x="0" y="8"/>
                    <a:pt x="3" y="15"/>
                    <a:pt x="6" y="19"/>
                  </a:cubicBezTo>
                  <a:cubicBezTo>
                    <a:pt x="11" y="14"/>
                    <a:pt x="15" y="8"/>
                    <a:pt x="15"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226"/>
            <p:cNvSpPr>
              <a:spLocks/>
            </p:cNvSpPr>
            <p:nvPr/>
          </p:nvSpPr>
          <p:spPr bwMode="auto">
            <a:xfrm>
              <a:off x="-1906588" y="3971925"/>
              <a:ext cx="55563" cy="71438"/>
            </a:xfrm>
            <a:custGeom>
              <a:avLst/>
              <a:gdLst>
                <a:gd name="T0" fmla="*/ 6 w 15"/>
                <a:gd name="T1" fmla="*/ 0 h 19"/>
                <a:gd name="T2" fmla="*/ 0 w 15"/>
                <a:gd name="T3" fmla="*/ 19 h 19"/>
                <a:gd name="T4" fmla="*/ 15 w 15"/>
                <a:gd name="T5" fmla="*/ 19 h 19"/>
                <a:gd name="T6" fmla="*/ 6 w 15"/>
                <a:gd name="T7" fmla="*/ 0 h 19"/>
              </a:gdLst>
              <a:ahLst/>
              <a:cxnLst>
                <a:cxn ang="0">
                  <a:pos x="T0" y="T1"/>
                </a:cxn>
                <a:cxn ang="0">
                  <a:pos x="T2" y="T3"/>
                </a:cxn>
                <a:cxn ang="0">
                  <a:pos x="T4" y="T5"/>
                </a:cxn>
                <a:cxn ang="0">
                  <a:pos x="T6" y="T7"/>
                </a:cxn>
              </a:cxnLst>
              <a:rect l="0" t="0" r="r" b="b"/>
              <a:pathLst>
                <a:path w="15" h="19">
                  <a:moveTo>
                    <a:pt x="6" y="0"/>
                  </a:moveTo>
                  <a:cubicBezTo>
                    <a:pt x="3" y="5"/>
                    <a:pt x="0" y="11"/>
                    <a:pt x="0" y="19"/>
                  </a:cubicBezTo>
                  <a:cubicBezTo>
                    <a:pt x="15" y="19"/>
                    <a:pt x="15" y="19"/>
                    <a:pt x="15" y="19"/>
                  </a:cubicBezTo>
                  <a:cubicBezTo>
                    <a:pt x="15" y="11"/>
                    <a:pt x="11"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227"/>
            <p:cNvSpPr>
              <a:spLocks/>
            </p:cNvSpPr>
            <p:nvPr/>
          </p:nvSpPr>
          <p:spPr bwMode="auto">
            <a:xfrm>
              <a:off x="-1951038" y="3941762"/>
              <a:ext cx="52388" cy="101600"/>
            </a:xfrm>
            <a:custGeom>
              <a:avLst/>
              <a:gdLst>
                <a:gd name="T0" fmla="*/ 0 w 14"/>
                <a:gd name="T1" fmla="*/ 0 h 27"/>
                <a:gd name="T2" fmla="*/ 0 w 14"/>
                <a:gd name="T3" fmla="*/ 27 h 27"/>
                <a:gd name="T4" fmla="*/ 7 w 14"/>
                <a:gd name="T5" fmla="*/ 27 h 27"/>
                <a:gd name="T6" fmla="*/ 14 w 14"/>
                <a:gd name="T7" fmla="*/ 5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cubicBezTo>
                    <a:pt x="0" y="27"/>
                    <a:pt x="0" y="27"/>
                    <a:pt x="0" y="27"/>
                  </a:cubicBezTo>
                  <a:cubicBezTo>
                    <a:pt x="7" y="27"/>
                    <a:pt x="7" y="27"/>
                    <a:pt x="7" y="27"/>
                  </a:cubicBezTo>
                  <a:cubicBezTo>
                    <a:pt x="7" y="18"/>
                    <a:pt x="10" y="10"/>
                    <a:pt x="14" y="5"/>
                  </a:cubicBezTo>
                  <a:cubicBezTo>
                    <a:pt x="10" y="2"/>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228"/>
            <p:cNvSpPr>
              <a:spLocks/>
            </p:cNvSpPr>
            <p:nvPr/>
          </p:nvSpPr>
          <p:spPr bwMode="auto">
            <a:xfrm>
              <a:off x="-2022475" y="4062412"/>
              <a:ext cx="52388" cy="101600"/>
            </a:xfrm>
            <a:custGeom>
              <a:avLst/>
              <a:gdLst>
                <a:gd name="T0" fmla="*/ 14 w 14"/>
                <a:gd name="T1" fmla="*/ 27 h 27"/>
                <a:gd name="T2" fmla="*/ 14 w 14"/>
                <a:gd name="T3" fmla="*/ 0 h 27"/>
                <a:gd name="T4" fmla="*/ 7 w 14"/>
                <a:gd name="T5" fmla="*/ 0 h 27"/>
                <a:gd name="T6" fmla="*/ 0 w 14"/>
                <a:gd name="T7" fmla="*/ 22 h 27"/>
                <a:gd name="T8" fmla="*/ 14 w 14"/>
                <a:gd name="T9" fmla="*/ 27 h 27"/>
              </a:gdLst>
              <a:ahLst/>
              <a:cxnLst>
                <a:cxn ang="0">
                  <a:pos x="T0" y="T1"/>
                </a:cxn>
                <a:cxn ang="0">
                  <a:pos x="T2" y="T3"/>
                </a:cxn>
                <a:cxn ang="0">
                  <a:pos x="T4" y="T5"/>
                </a:cxn>
                <a:cxn ang="0">
                  <a:pos x="T6" y="T7"/>
                </a:cxn>
                <a:cxn ang="0">
                  <a:pos x="T8" y="T9"/>
                </a:cxn>
              </a:cxnLst>
              <a:rect l="0" t="0" r="r" b="b"/>
              <a:pathLst>
                <a:path w="14" h="27">
                  <a:moveTo>
                    <a:pt x="14" y="27"/>
                  </a:moveTo>
                  <a:cubicBezTo>
                    <a:pt x="14" y="0"/>
                    <a:pt x="14" y="0"/>
                    <a:pt x="14" y="0"/>
                  </a:cubicBezTo>
                  <a:cubicBezTo>
                    <a:pt x="7" y="0"/>
                    <a:pt x="7" y="0"/>
                    <a:pt x="7" y="0"/>
                  </a:cubicBezTo>
                  <a:cubicBezTo>
                    <a:pt x="7" y="9"/>
                    <a:pt x="4" y="17"/>
                    <a:pt x="0" y="22"/>
                  </a:cubicBezTo>
                  <a:cubicBezTo>
                    <a:pt x="4" y="25"/>
                    <a:pt x="9"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229"/>
            <p:cNvSpPr>
              <a:spLocks/>
            </p:cNvSpPr>
            <p:nvPr/>
          </p:nvSpPr>
          <p:spPr bwMode="auto">
            <a:xfrm>
              <a:off x="-2022475" y="3941762"/>
              <a:ext cx="52388" cy="101600"/>
            </a:xfrm>
            <a:custGeom>
              <a:avLst/>
              <a:gdLst>
                <a:gd name="T0" fmla="*/ 7 w 14"/>
                <a:gd name="T1" fmla="*/ 27 h 27"/>
                <a:gd name="T2" fmla="*/ 14 w 14"/>
                <a:gd name="T3" fmla="*/ 27 h 27"/>
                <a:gd name="T4" fmla="*/ 14 w 14"/>
                <a:gd name="T5" fmla="*/ 0 h 27"/>
                <a:gd name="T6" fmla="*/ 0 w 14"/>
                <a:gd name="T7" fmla="*/ 5 h 27"/>
                <a:gd name="T8" fmla="*/ 7 w 14"/>
                <a:gd name="T9" fmla="*/ 27 h 27"/>
              </a:gdLst>
              <a:ahLst/>
              <a:cxnLst>
                <a:cxn ang="0">
                  <a:pos x="T0" y="T1"/>
                </a:cxn>
                <a:cxn ang="0">
                  <a:pos x="T2" y="T3"/>
                </a:cxn>
                <a:cxn ang="0">
                  <a:pos x="T4" y="T5"/>
                </a:cxn>
                <a:cxn ang="0">
                  <a:pos x="T6" y="T7"/>
                </a:cxn>
                <a:cxn ang="0">
                  <a:pos x="T8" y="T9"/>
                </a:cxn>
              </a:cxnLst>
              <a:rect l="0" t="0" r="r" b="b"/>
              <a:pathLst>
                <a:path w="14" h="27">
                  <a:moveTo>
                    <a:pt x="7" y="27"/>
                  </a:moveTo>
                  <a:cubicBezTo>
                    <a:pt x="14" y="27"/>
                    <a:pt x="14" y="27"/>
                    <a:pt x="14" y="27"/>
                  </a:cubicBezTo>
                  <a:cubicBezTo>
                    <a:pt x="14" y="0"/>
                    <a:pt x="14" y="0"/>
                    <a:pt x="14" y="0"/>
                  </a:cubicBezTo>
                  <a:cubicBezTo>
                    <a:pt x="9" y="0"/>
                    <a:pt x="4" y="2"/>
                    <a:pt x="0" y="5"/>
                  </a:cubicBezTo>
                  <a:cubicBezTo>
                    <a:pt x="4" y="10"/>
                    <a:pt x="7" y="18"/>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230"/>
            <p:cNvSpPr>
              <a:spLocks/>
            </p:cNvSpPr>
            <p:nvPr/>
          </p:nvSpPr>
          <p:spPr bwMode="auto">
            <a:xfrm>
              <a:off x="-2071688" y="4062412"/>
              <a:ext cx="55563" cy="71438"/>
            </a:xfrm>
            <a:custGeom>
              <a:avLst/>
              <a:gdLst>
                <a:gd name="T0" fmla="*/ 10 w 15"/>
                <a:gd name="T1" fmla="*/ 19 h 19"/>
                <a:gd name="T2" fmla="*/ 15 w 15"/>
                <a:gd name="T3" fmla="*/ 0 h 19"/>
                <a:gd name="T4" fmla="*/ 0 w 15"/>
                <a:gd name="T5" fmla="*/ 0 h 19"/>
                <a:gd name="T6" fmla="*/ 10 w 15"/>
                <a:gd name="T7" fmla="*/ 19 h 19"/>
              </a:gdLst>
              <a:ahLst/>
              <a:cxnLst>
                <a:cxn ang="0">
                  <a:pos x="T0" y="T1"/>
                </a:cxn>
                <a:cxn ang="0">
                  <a:pos x="T2" y="T3"/>
                </a:cxn>
                <a:cxn ang="0">
                  <a:pos x="T4" y="T5"/>
                </a:cxn>
                <a:cxn ang="0">
                  <a:pos x="T6" y="T7"/>
                </a:cxn>
              </a:cxnLst>
              <a:rect l="0" t="0" r="r" b="b"/>
              <a:pathLst>
                <a:path w="15" h="19">
                  <a:moveTo>
                    <a:pt x="10" y="19"/>
                  </a:moveTo>
                  <a:cubicBezTo>
                    <a:pt x="13" y="14"/>
                    <a:pt x="15" y="8"/>
                    <a:pt x="15" y="0"/>
                  </a:cubicBezTo>
                  <a:cubicBezTo>
                    <a:pt x="0" y="0"/>
                    <a:pt x="0" y="0"/>
                    <a:pt x="0" y="0"/>
                  </a:cubicBezTo>
                  <a:cubicBezTo>
                    <a:pt x="1" y="8"/>
                    <a:pt x="4" y="14"/>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231"/>
            <p:cNvSpPr>
              <a:spLocks/>
            </p:cNvSpPr>
            <p:nvPr/>
          </p:nvSpPr>
          <p:spPr bwMode="auto">
            <a:xfrm>
              <a:off x="-2071688" y="3971925"/>
              <a:ext cx="55563" cy="71438"/>
            </a:xfrm>
            <a:custGeom>
              <a:avLst/>
              <a:gdLst>
                <a:gd name="T0" fmla="*/ 10 w 15"/>
                <a:gd name="T1" fmla="*/ 0 h 19"/>
                <a:gd name="T2" fmla="*/ 0 w 15"/>
                <a:gd name="T3" fmla="*/ 19 h 19"/>
                <a:gd name="T4" fmla="*/ 15 w 15"/>
                <a:gd name="T5" fmla="*/ 19 h 19"/>
                <a:gd name="T6" fmla="*/ 10 w 15"/>
                <a:gd name="T7" fmla="*/ 0 h 19"/>
              </a:gdLst>
              <a:ahLst/>
              <a:cxnLst>
                <a:cxn ang="0">
                  <a:pos x="T0" y="T1"/>
                </a:cxn>
                <a:cxn ang="0">
                  <a:pos x="T2" y="T3"/>
                </a:cxn>
                <a:cxn ang="0">
                  <a:pos x="T4" y="T5"/>
                </a:cxn>
                <a:cxn ang="0">
                  <a:pos x="T6" y="T7"/>
                </a:cxn>
              </a:cxnLst>
              <a:rect l="0" t="0" r="r" b="b"/>
              <a:pathLst>
                <a:path w="15" h="19">
                  <a:moveTo>
                    <a:pt x="10" y="0"/>
                  </a:moveTo>
                  <a:cubicBezTo>
                    <a:pt x="4" y="5"/>
                    <a:pt x="1" y="12"/>
                    <a:pt x="0" y="19"/>
                  </a:cubicBezTo>
                  <a:cubicBezTo>
                    <a:pt x="15" y="19"/>
                    <a:pt x="15" y="19"/>
                    <a:pt x="15" y="19"/>
                  </a:cubicBezTo>
                  <a:cubicBezTo>
                    <a:pt x="15" y="11"/>
                    <a:pt x="13" y="5"/>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232"/>
            <p:cNvSpPr>
              <a:spLocks/>
            </p:cNvSpPr>
            <p:nvPr/>
          </p:nvSpPr>
          <p:spPr bwMode="auto">
            <a:xfrm>
              <a:off x="-1951038" y="4062412"/>
              <a:ext cx="52388" cy="101600"/>
            </a:xfrm>
            <a:custGeom>
              <a:avLst/>
              <a:gdLst>
                <a:gd name="T0" fmla="*/ 0 w 14"/>
                <a:gd name="T1" fmla="*/ 27 h 27"/>
                <a:gd name="T2" fmla="*/ 14 w 14"/>
                <a:gd name="T3" fmla="*/ 22 h 27"/>
                <a:gd name="T4" fmla="*/ 7 w 14"/>
                <a:gd name="T5" fmla="*/ 0 h 27"/>
                <a:gd name="T6" fmla="*/ 0 w 14"/>
                <a:gd name="T7" fmla="*/ 0 h 27"/>
                <a:gd name="T8" fmla="*/ 0 w 14"/>
                <a:gd name="T9" fmla="*/ 27 h 27"/>
              </a:gdLst>
              <a:ahLst/>
              <a:cxnLst>
                <a:cxn ang="0">
                  <a:pos x="T0" y="T1"/>
                </a:cxn>
                <a:cxn ang="0">
                  <a:pos x="T2" y="T3"/>
                </a:cxn>
                <a:cxn ang="0">
                  <a:pos x="T4" y="T5"/>
                </a:cxn>
                <a:cxn ang="0">
                  <a:pos x="T6" y="T7"/>
                </a:cxn>
                <a:cxn ang="0">
                  <a:pos x="T8" y="T9"/>
                </a:cxn>
              </a:cxnLst>
              <a:rect l="0" t="0" r="r" b="b"/>
              <a:pathLst>
                <a:path w="14" h="27">
                  <a:moveTo>
                    <a:pt x="0" y="27"/>
                  </a:moveTo>
                  <a:cubicBezTo>
                    <a:pt x="5" y="27"/>
                    <a:pt x="10" y="25"/>
                    <a:pt x="14" y="22"/>
                  </a:cubicBezTo>
                  <a:cubicBezTo>
                    <a:pt x="10" y="17"/>
                    <a:pt x="7" y="9"/>
                    <a:pt x="7" y="0"/>
                  </a:cubicBezTo>
                  <a:cubicBezTo>
                    <a:pt x="0" y="0"/>
                    <a:pt x="0" y="0"/>
                    <a:pt x="0" y="0"/>
                  </a:cubicBez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233"/>
            <p:cNvSpPr>
              <a:spLocks noEditPoints="1"/>
            </p:cNvSpPr>
            <p:nvPr/>
          </p:nvSpPr>
          <p:spPr bwMode="auto">
            <a:xfrm>
              <a:off x="-2184400" y="742950"/>
              <a:ext cx="296863" cy="296863"/>
            </a:xfrm>
            <a:custGeom>
              <a:avLst/>
              <a:gdLst>
                <a:gd name="T0" fmla="*/ 40 w 79"/>
                <a:gd name="T1" fmla="*/ 79 h 79"/>
                <a:gd name="T2" fmla="*/ 79 w 79"/>
                <a:gd name="T3" fmla="*/ 40 h 79"/>
                <a:gd name="T4" fmla="*/ 40 w 79"/>
                <a:gd name="T5" fmla="*/ 0 h 79"/>
                <a:gd name="T6" fmla="*/ 40 w 79"/>
                <a:gd name="T7" fmla="*/ 0 h 79"/>
                <a:gd name="T8" fmla="*/ 40 w 79"/>
                <a:gd name="T9" fmla="*/ 28 h 79"/>
                <a:gd name="T10" fmla="*/ 60 w 79"/>
                <a:gd name="T11" fmla="*/ 20 h 79"/>
                <a:gd name="T12" fmla="*/ 47 w 79"/>
                <a:gd name="T13" fmla="*/ 47 h 79"/>
                <a:gd name="T14" fmla="*/ 40 w 79"/>
                <a:gd name="T15" fmla="*/ 51 h 79"/>
                <a:gd name="T16" fmla="*/ 40 w 79"/>
                <a:gd name="T17" fmla="*/ 79 h 79"/>
                <a:gd name="T18" fmla="*/ 40 w 79"/>
                <a:gd name="T19" fmla="*/ 0 h 79"/>
                <a:gd name="T20" fmla="*/ 0 w 79"/>
                <a:gd name="T21" fmla="*/ 40 h 79"/>
                <a:gd name="T22" fmla="*/ 40 w 79"/>
                <a:gd name="T23" fmla="*/ 79 h 79"/>
                <a:gd name="T24" fmla="*/ 40 w 79"/>
                <a:gd name="T25" fmla="*/ 51 h 79"/>
                <a:gd name="T26" fmla="*/ 20 w 79"/>
                <a:gd name="T27" fmla="*/ 60 h 79"/>
                <a:gd name="T28" fmla="*/ 32 w 79"/>
                <a:gd name="T29" fmla="*/ 32 h 79"/>
                <a:gd name="T30" fmla="*/ 32 w 79"/>
                <a:gd name="T31" fmla="*/ 32 h 79"/>
                <a:gd name="T32" fmla="*/ 40 w 79"/>
                <a:gd name="T33" fmla="*/ 28 h 79"/>
                <a:gd name="T34" fmla="*/ 40 w 79"/>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9">
                  <a:moveTo>
                    <a:pt x="40" y="79"/>
                  </a:moveTo>
                  <a:cubicBezTo>
                    <a:pt x="61" y="79"/>
                    <a:pt x="79" y="61"/>
                    <a:pt x="79" y="40"/>
                  </a:cubicBezTo>
                  <a:cubicBezTo>
                    <a:pt x="79" y="18"/>
                    <a:pt x="61" y="0"/>
                    <a:pt x="40" y="0"/>
                  </a:cubicBezTo>
                  <a:cubicBezTo>
                    <a:pt x="40" y="0"/>
                    <a:pt x="40" y="0"/>
                    <a:pt x="40" y="0"/>
                  </a:cubicBezTo>
                  <a:cubicBezTo>
                    <a:pt x="40" y="28"/>
                    <a:pt x="40" y="28"/>
                    <a:pt x="40" y="28"/>
                  </a:cubicBezTo>
                  <a:cubicBezTo>
                    <a:pt x="60" y="20"/>
                    <a:pt x="60" y="20"/>
                    <a:pt x="60" y="20"/>
                  </a:cubicBezTo>
                  <a:cubicBezTo>
                    <a:pt x="47" y="47"/>
                    <a:pt x="47" y="47"/>
                    <a:pt x="47" y="47"/>
                  </a:cubicBezTo>
                  <a:cubicBezTo>
                    <a:pt x="40" y="51"/>
                    <a:pt x="40" y="51"/>
                    <a:pt x="40" y="51"/>
                  </a:cubicBezTo>
                  <a:cubicBezTo>
                    <a:pt x="40" y="79"/>
                    <a:pt x="40" y="79"/>
                    <a:pt x="40" y="79"/>
                  </a:cubicBezTo>
                  <a:close/>
                  <a:moveTo>
                    <a:pt x="40" y="0"/>
                  </a:moveTo>
                  <a:cubicBezTo>
                    <a:pt x="18" y="0"/>
                    <a:pt x="0" y="18"/>
                    <a:pt x="0" y="40"/>
                  </a:cubicBezTo>
                  <a:cubicBezTo>
                    <a:pt x="0" y="61"/>
                    <a:pt x="18" y="79"/>
                    <a:pt x="40" y="79"/>
                  </a:cubicBezTo>
                  <a:cubicBezTo>
                    <a:pt x="40" y="51"/>
                    <a:pt x="40" y="51"/>
                    <a:pt x="40" y="51"/>
                  </a:cubicBezTo>
                  <a:cubicBezTo>
                    <a:pt x="20" y="60"/>
                    <a:pt x="20" y="60"/>
                    <a:pt x="20" y="60"/>
                  </a:cubicBezTo>
                  <a:cubicBezTo>
                    <a:pt x="32" y="32"/>
                    <a:pt x="32" y="32"/>
                    <a:pt x="32" y="32"/>
                  </a:cubicBezTo>
                  <a:cubicBezTo>
                    <a:pt x="32" y="32"/>
                    <a:pt x="32" y="32"/>
                    <a:pt x="32" y="32"/>
                  </a:cubicBezTo>
                  <a:cubicBezTo>
                    <a:pt x="40" y="28"/>
                    <a:pt x="40" y="28"/>
                    <a:pt x="40" y="28"/>
                  </a:cubicBez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Oval 234"/>
            <p:cNvSpPr>
              <a:spLocks noChangeArrowheads="1"/>
            </p:cNvSpPr>
            <p:nvPr/>
          </p:nvSpPr>
          <p:spPr bwMode="auto">
            <a:xfrm>
              <a:off x="-2052638" y="874712"/>
              <a:ext cx="33338"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235"/>
            <p:cNvSpPr>
              <a:spLocks noEditPoints="1"/>
            </p:cNvSpPr>
            <p:nvPr/>
          </p:nvSpPr>
          <p:spPr bwMode="auto">
            <a:xfrm>
              <a:off x="-4738688" y="6694488"/>
              <a:ext cx="239713" cy="120650"/>
            </a:xfrm>
            <a:custGeom>
              <a:avLst/>
              <a:gdLst>
                <a:gd name="T0" fmla="*/ 55 w 64"/>
                <a:gd name="T1" fmla="*/ 23 h 32"/>
                <a:gd name="T2" fmla="*/ 64 w 64"/>
                <a:gd name="T3" fmla="*/ 12 h 32"/>
                <a:gd name="T4" fmla="*/ 55 w 64"/>
                <a:gd name="T5" fmla="*/ 1 h 32"/>
                <a:gd name="T6" fmla="*/ 55 w 64"/>
                <a:gd name="T7" fmla="*/ 6 h 32"/>
                <a:gd name="T8" fmla="*/ 59 w 64"/>
                <a:gd name="T9" fmla="*/ 12 h 32"/>
                <a:gd name="T10" fmla="*/ 55 w 64"/>
                <a:gd name="T11" fmla="*/ 18 h 32"/>
                <a:gd name="T12" fmla="*/ 55 w 64"/>
                <a:gd name="T13" fmla="*/ 23 h 32"/>
                <a:gd name="T14" fmla="*/ 27 w 64"/>
                <a:gd name="T15" fmla="*/ 32 h 32"/>
                <a:gd name="T16" fmla="*/ 48 w 64"/>
                <a:gd name="T17" fmla="*/ 22 h 32"/>
                <a:gd name="T18" fmla="*/ 53 w 64"/>
                <a:gd name="T19" fmla="*/ 23 h 32"/>
                <a:gd name="T20" fmla="*/ 55 w 64"/>
                <a:gd name="T21" fmla="*/ 23 h 32"/>
                <a:gd name="T22" fmla="*/ 55 w 64"/>
                <a:gd name="T23" fmla="*/ 18 h 32"/>
                <a:gd name="T24" fmla="*/ 53 w 64"/>
                <a:gd name="T25" fmla="*/ 18 h 32"/>
                <a:gd name="T26" fmla="*/ 51 w 64"/>
                <a:gd name="T27" fmla="*/ 18 h 32"/>
                <a:gd name="T28" fmla="*/ 54 w 64"/>
                <a:gd name="T29" fmla="*/ 5 h 32"/>
                <a:gd name="T30" fmla="*/ 54 w 64"/>
                <a:gd name="T31" fmla="*/ 5 h 32"/>
                <a:gd name="T32" fmla="*/ 54 w 64"/>
                <a:gd name="T33" fmla="*/ 5 h 32"/>
                <a:gd name="T34" fmla="*/ 55 w 64"/>
                <a:gd name="T35" fmla="*/ 6 h 32"/>
                <a:gd name="T36" fmla="*/ 55 w 64"/>
                <a:gd name="T37" fmla="*/ 1 h 32"/>
                <a:gd name="T38" fmla="*/ 53 w 64"/>
                <a:gd name="T39" fmla="*/ 0 h 32"/>
                <a:gd name="T40" fmla="*/ 53 w 64"/>
                <a:gd name="T41" fmla="*/ 0 h 32"/>
                <a:gd name="T42" fmla="*/ 1 w 64"/>
                <a:gd name="T43" fmla="*/ 0 h 32"/>
                <a:gd name="T44" fmla="*/ 0 w 64"/>
                <a:gd name="T45" fmla="*/ 5 h 32"/>
                <a:gd name="T46" fmla="*/ 27 w 64"/>
                <a:gd name="T4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32">
                  <a:moveTo>
                    <a:pt x="55" y="23"/>
                  </a:moveTo>
                  <a:cubicBezTo>
                    <a:pt x="60" y="22"/>
                    <a:pt x="64" y="17"/>
                    <a:pt x="64" y="12"/>
                  </a:cubicBezTo>
                  <a:cubicBezTo>
                    <a:pt x="64" y="6"/>
                    <a:pt x="60" y="2"/>
                    <a:pt x="55" y="1"/>
                  </a:cubicBezTo>
                  <a:cubicBezTo>
                    <a:pt x="55" y="6"/>
                    <a:pt x="55" y="6"/>
                    <a:pt x="55" y="6"/>
                  </a:cubicBezTo>
                  <a:cubicBezTo>
                    <a:pt x="57" y="7"/>
                    <a:pt x="59" y="9"/>
                    <a:pt x="59" y="12"/>
                  </a:cubicBezTo>
                  <a:cubicBezTo>
                    <a:pt x="59" y="14"/>
                    <a:pt x="57" y="17"/>
                    <a:pt x="55" y="18"/>
                  </a:cubicBezTo>
                  <a:lnTo>
                    <a:pt x="55" y="23"/>
                  </a:lnTo>
                  <a:close/>
                  <a:moveTo>
                    <a:pt x="27" y="32"/>
                  </a:moveTo>
                  <a:cubicBezTo>
                    <a:pt x="35" y="32"/>
                    <a:pt x="43" y="28"/>
                    <a:pt x="48" y="22"/>
                  </a:cubicBezTo>
                  <a:cubicBezTo>
                    <a:pt x="49" y="23"/>
                    <a:pt x="51" y="23"/>
                    <a:pt x="53" y="23"/>
                  </a:cubicBezTo>
                  <a:cubicBezTo>
                    <a:pt x="53" y="23"/>
                    <a:pt x="54" y="23"/>
                    <a:pt x="55" y="23"/>
                  </a:cubicBezTo>
                  <a:cubicBezTo>
                    <a:pt x="55" y="18"/>
                    <a:pt x="55" y="18"/>
                    <a:pt x="55" y="18"/>
                  </a:cubicBezTo>
                  <a:cubicBezTo>
                    <a:pt x="54" y="18"/>
                    <a:pt x="53" y="18"/>
                    <a:pt x="53" y="18"/>
                  </a:cubicBezTo>
                  <a:cubicBezTo>
                    <a:pt x="52" y="18"/>
                    <a:pt x="51" y="18"/>
                    <a:pt x="51" y="18"/>
                  </a:cubicBezTo>
                  <a:cubicBezTo>
                    <a:pt x="52" y="14"/>
                    <a:pt x="54" y="10"/>
                    <a:pt x="54" y="5"/>
                  </a:cubicBezTo>
                  <a:cubicBezTo>
                    <a:pt x="54" y="5"/>
                    <a:pt x="54" y="5"/>
                    <a:pt x="54" y="5"/>
                  </a:cubicBezTo>
                  <a:cubicBezTo>
                    <a:pt x="54" y="5"/>
                    <a:pt x="54" y="5"/>
                    <a:pt x="54" y="5"/>
                  </a:cubicBezTo>
                  <a:cubicBezTo>
                    <a:pt x="54" y="5"/>
                    <a:pt x="54" y="6"/>
                    <a:pt x="55" y="6"/>
                  </a:cubicBezTo>
                  <a:cubicBezTo>
                    <a:pt x="55" y="1"/>
                    <a:pt x="55" y="1"/>
                    <a:pt x="55" y="1"/>
                  </a:cubicBezTo>
                  <a:cubicBezTo>
                    <a:pt x="54" y="0"/>
                    <a:pt x="54" y="0"/>
                    <a:pt x="53" y="0"/>
                  </a:cubicBezTo>
                  <a:cubicBezTo>
                    <a:pt x="53" y="0"/>
                    <a:pt x="53" y="0"/>
                    <a:pt x="53" y="0"/>
                  </a:cubicBezTo>
                  <a:cubicBezTo>
                    <a:pt x="1" y="0"/>
                    <a:pt x="1" y="0"/>
                    <a:pt x="1" y="0"/>
                  </a:cubicBezTo>
                  <a:cubicBezTo>
                    <a:pt x="0" y="2"/>
                    <a:pt x="0" y="4"/>
                    <a:pt x="0" y="5"/>
                  </a:cubicBezTo>
                  <a:cubicBezTo>
                    <a:pt x="0" y="20"/>
                    <a:pt x="12" y="32"/>
                    <a:pt x="2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Rectangle 236"/>
            <p:cNvSpPr>
              <a:spLocks noChangeArrowheads="1"/>
            </p:cNvSpPr>
            <p:nvPr/>
          </p:nvSpPr>
          <p:spPr bwMode="auto">
            <a:xfrm>
              <a:off x="-4738688" y="6826250"/>
              <a:ext cx="217488"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237"/>
            <p:cNvSpPr>
              <a:spLocks/>
            </p:cNvSpPr>
            <p:nvPr/>
          </p:nvSpPr>
          <p:spPr bwMode="auto">
            <a:xfrm>
              <a:off x="-4689475"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238"/>
            <p:cNvSpPr>
              <a:spLocks/>
            </p:cNvSpPr>
            <p:nvPr/>
          </p:nvSpPr>
          <p:spPr bwMode="auto">
            <a:xfrm>
              <a:off x="-4633913"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Oval 239"/>
            <p:cNvSpPr>
              <a:spLocks noChangeArrowheads="1"/>
            </p:cNvSpPr>
            <p:nvPr/>
          </p:nvSpPr>
          <p:spPr bwMode="auto">
            <a:xfrm>
              <a:off x="-1335088" y="2593975"/>
              <a:ext cx="2222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Oval 240"/>
            <p:cNvSpPr>
              <a:spLocks noChangeArrowheads="1"/>
            </p:cNvSpPr>
            <p:nvPr/>
          </p:nvSpPr>
          <p:spPr bwMode="auto">
            <a:xfrm>
              <a:off x="-1312863" y="2568575"/>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Oval 241"/>
            <p:cNvSpPr>
              <a:spLocks noChangeArrowheads="1"/>
            </p:cNvSpPr>
            <p:nvPr/>
          </p:nvSpPr>
          <p:spPr bwMode="auto">
            <a:xfrm>
              <a:off x="-1331913" y="2533650"/>
              <a:ext cx="1428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Oval 242"/>
            <p:cNvSpPr>
              <a:spLocks noChangeArrowheads="1"/>
            </p:cNvSpPr>
            <p:nvPr/>
          </p:nvSpPr>
          <p:spPr bwMode="auto">
            <a:xfrm>
              <a:off x="-1335088" y="2478087"/>
              <a:ext cx="22225"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243"/>
            <p:cNvSpPr>
              <a:spLocks noEditPoints="1"/>
            </p:cNvSpPr>
            <p:nvPr/>
          </p:nvSpPr>
          <p:spPr bwMode="auto">
            <a:xfrm>
              <a:off x="-1373188" y="2365375"/>
              <a:ext cx="127000" cy="285750"/>
            </a:xfrm>
            <a:custGeom>
              <a:avLst/>
              <a:gdLst>
                <a:gd name="T0" fmla="*/ 19 w 34"/>
                <a:gd name="T1" fmla="*/ 4 h 76"/>
                <a:gd name="T2" fmla="*/ 18 w 34"/>
                <a:gd name="T3" fmla="*/ 7 h 76"/>
                <a:gd name="T4" fmla="*/ 18 w 34"/>
                <a:gd name="T5" fmla="*/ 11 h 76"/>
                <a:gd name="T6" fmla="*/ 16 w 34"/>
                <a:gd name="T7" fmla="*/ 11 h 76"/>
                <a:gd name="T8" fmla="*/ 16 w 34"/>
                <a:gd name="T9" fmla="*/ 25 h 76"/>
                <a:gd name="T10" fmla="*/ 18 w 34"/>
                <a:gd name="T11" fmla="*/ 25 h 76"/>
                <a:gd name="T12" fmla="*/ 18 w 34"/>
                <a:gd name="T13" fmla="*/ 35 h 76"/>
                <a:gd name="T14" fmla="*/ 18 w 34"/>
                <a:gd name="T15" fmla="*/ 39 h 76"/>
                <a:gd name="T16" fmla="*/ 21 w 34"/>
                <a:gd name="T17" fmla="*/ 42 h 76"/>
                <a:gd name="T18" fmla="*/ 21 w 34"/>
                <a:gd name="T19" fmla="*/ 42 h 76"/>
                <a:gd name="T20" fmla="*/ 24 w 34"/>
                <a:gd name="T21" fmla="*/ 39 h 76"/>
                <a:gd name="T22" fmla="*/ 24 w 34"/>
                <a:gd name="T23" fmla="*/ 25 h 76"/>
                <a:gd name="T24" fmla="*/ 26 w 34"/>
                <a:gd name="T25" fmla="*/ 25 h 76"/>
                <a:gd name="T26" fmla="*/ 26 w 34"/>
                <a:gd name="T27" fmla="*/ 25 h 76"/>
                <a:gd name="T28" fmla="*/ 26 w 34"/>
                <a:gd name="T29" fmla="*/ 69 h 76"/>
                <a:gd name="T30" fmla="*/ 16 w 34"/>
                <a:gd name="T31" fmla="*/ 69 h 76"/>
                <a:gd name="T32" fmla="*/ 16 w 34"/>
                <a:gd name="T33" fmla="*/ 76 h 76"/>
                <a:gd name="T34" fmla="*/ 32 w 34"/>
                <a:gd name="T35" fmla="*/ 76 h 76"/>
                <a:gd name="T36" fmla="*/ 32 w 34"/>
                <a:gd name="T37" fmla="*/ 11 h 76"/>
                <a:gd name="T38" fmla="*/ 24 w 34"/>
                <a:gd name="T39" fmla="*/ 11 h 76"/>
                <a:gd name="T40" fmla="*/ 24 w 34"/>
                <a:gd name="T41" fmla="*/ 8 h 76"/>
                <a:gd name="T42" fmla="*/ 31 w 34"/>
                <a:gd name="T43" fmla="*/ 6 h 76"/>
                <a:gd name="T44" fmla="*/ 34 w 34"/>
                <a:gd name="T45" fmla="*/ 3 h 76"/>
                <a:gd name="T46" fmla="*/ 30 w 34"/>
                <a:gd name="T47" fmla="*/ 0 h 76"/>
                <a:gd name="T48" fmla="*/ 21 w 34"/>
                <a:gd name="T49" fmla="*/ 3 h 76"/>
                <a:gd name="T50" fmla="*/ 19 w 34"/>
                <a:gd name="T51" fmla="*/ 4 h 76"/>
                <a:gd name="T52" fmla="*/ 16 w 34"/>
                <a:gd name="T53" fmla="*/ 11 h 76"/>
                <a:gd name="T54" fmla="*/ 0 w 34"/>
                <a:gd name="T55" fmla="*/ 11 h 76"/>
                <a:gd name="T56" fmla="*/ 0 w 34"/>
                <a:gd name="T57" fmla="*/ 76 h 76"/>
                <a:gd name="T58" fmla="*/ 16 w 34"/>
                <a:gd name="T59" fmla="*/ 76 h 76"/>
                <a:gd name="T60" fmla="*/ 16 w 34"/>
                <a:gd name="T61" fmla="*/ 69 h 76"/>
                <a:gd name="T62" fmla="*/ 7 w 34"/>
                <a:gd name="T63" fmla="*/ 69 h 76"/>
                <a:gd name="T64" fmla="*/ 7 w 34"/>
                <a:gd name="T65" fmla="*/ 25 h 76"/>
                <a:gd name="T66" fmla="*/ 16 w 34"/>
                <a:gd name="T67" fmla="*/ 25 h 76"/>
                <a:gd name="T68" fmla="*/ 16 w 34"/>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76">
                  <a:moveTo>
                    <a:pt x="19" y="4"/>
                  </a:moveTo>
                  <a:cubicBezTo>
                    <a:pt x="18" y="5"/>
                    <a:pt x="18" y="6"/>
                    <a:pt x="18" y="7"/>
                  </a:cubicBezTo>
                  <a:cubicBezTo>
                    <a:pt x="18" y="7"/>
                    <a:pt x="18" y="9"/>
                    <a:pt x="18" y="11"/>
                  </a:cubicBezTo>
                  <a:cubicBezTo>
                    <a:pt x="16" y="11"/>
                    <a:pt x="16" y="11"/>
                    <a:pt x="16" y="11"/>
                  </a:cubicBezTo>
                  <a:cubicBezTo>
                    <a:pt x="16" y="25"/>
                    <a:pt x="16" y="25"/>
                    <a:pt x="16" y="25"/>
                  </a:cubicBezTo>
                  <a:cubicBezTo>
                    <a:pt x="18" y="25"/>
                    <a:pt x="18" y="25"/>
                    <a:pt x="18" y="25"/>
                  </a:cubicBezTo>
                  <a:cubicBezTo>
                    <a:pt x="18" y="30"/>
                    <a:pt x="18" y="34"/>
                    <a:pt x="18" y="35"/>
                  </a:cubicBezTo>
                  <a:cubicBezTo>
                    <a:pt x="18" y="36"/>
                    <a:pt x="18" y="39"/>
                    <a:pt x="18" y="39"/>
                  </a:cubicBezTo>
                  <a:cubicBezTo>
                    <a:pt x="18" y="41"/>
                    <a:pt x="19" y="42"/>
                    <a:pt x="21" y="42"/>
                  </a:cubicBezTo>
                  <a:cubicBezTo>
                    <a:pt x="21" y="42"/>
                    <a:pt x="21" y="42"/>
                    <a:pt x="21" y="42"/>
                  </a:cubicBezTo>
                  <a:cubicBezTo>
                    <a:pt x="23" y="42"/>
                    <a:pt x="24" y="41"/>
                    <a:pt x="24" y="39"/>
                  </a:cubicBezTo>
                  <a:cubicBezTo>
                    <a:pt x="24" y="25"/>
                    <a:pt x="24" y="25"/>
                    <a:pt x="24" y="25"/>
                  </a:cubicBezTo>
                  <a:cubicBezTo>
                    <a:pt x="26" y="25"/>
                    <a:pt x="26" y="25"/>
                    <a:pt x="26" y="25"/>
                  </a:cubicBezTo>
                  <a:cubicBezTo>
                    <a:pt x="26" y="25"/>
                    <a:pt x="26" y="25"/>
                    <a:pt x="26" y="25"/>
                  </a:cubicBezTo>
                  <a:cubicBezTo>
                    <a:pt x="26" y="69"/>
                    <a:pt x="26" y="69"/>
                    <a:pt x="26" y="69"/>
                  </a:cubicBezTo>
                  <a:cubicBezTo>
                    <a:pt x="16" y="69"/>
                    <a:pt x="16" y="69"/>
                    <a:pt x="16" y="69"/>
                  </a:cubicBezTo>
                  <a:cubicBezTo>
                    <a:pt x="16" y="76"/>
                    <a:pt x="16" y="76"/>
                    <a:pt x="16" y="76"/>
                  </a:cubicBezTo>
                  <a:cubicBezTo>
                    <a:pt x="32" y="76"/>
                    <a:pt x="32" y="76"/>
                    <a:pt x="32" y="76"/>
                  </a:cubicBezTo>
                  <a:cubicBezTo>
                    <a:pt x="32" y="11"/>
                    <a:pt x="32" y="11"/>
                    <a:pt x="32" y="11"/>
                  </a:cubicBezTo>
                  <a:cubicBezTo>
                    <a:pt x="24" y="11"/>
                    <a:pt x="24" y="11"/>
                    <a:pt x="24" y="11"/>
                  </a:cubicBezTo>
                  <a:cubicBezTo>
                    <a:pt x="24" y="8"/>
                    <a:pt x="24" y="8"/>
                    <a:pt x="24" y="8"/>
                  </a:cubicBezTo>
                  <a:cubicBezTo>
                    <a:pt x="31" y="6"/>
                    <a:pt x="31" y="6"/>
                    <a:pt x="31" y="6"/>
                  </a:cubicBezTo>
                  <a:cubicBezTo>
                    <a:pt x="33" y="6"/>
                    <a:pt x="34" y="4"/>
                    <a:pt x="34" y="3"/>
                  </a:cubicBezTo>
                  <a:cubicBezTo>
                    <a:pt x="33" y="1"/>
                    <a:pt x="32" y="0"/>
                    <a:pt x="30" y="0"/>
                  </a:cubicBezTo>
                  <a:cubicBezTo>
                    <a:pt x="30" y="1"/>
                    <a:pt x="22" y="2"/>
                    <a:pt x="21" y="3"/>
                  </a:cubicBezTo>
                  <a:cubicBezTo>
                    <a:pt x="20" y="3"/>
                    <a:pt x="19" y="3"/>
                    <a:pt x="19" y="4"/>
                  </a:cubicBezTo>
                  <a:close/>
                  <a:moveTo>
                    <a:pt x="16" y="11"/>
                  </a:moveTo>
                  <a:cubicBezTo>
                    <a:pt x="0" y="11"/>
                    <a:pt x="0" y="11"/>
                    <a:pt x="0" y="11"/>
                  </a:cubicBezTo>
                  <a:cubicBezTo>
                    <a:pt x="0" y="76"/>
                    <a:pt x="0" y="76"/>
                    <a:pt x="0" y="76"/>
                  </a:cubicBezTo>
                  <a:cubicBezTo>
                    <a:pt x="16" y="76"/>
                    <a:pt x="16" y="76"/>
                    <a:pt x="16" y="76"/>
                  </a:cubicBezTo>
                  <a:cubicBezTo>
                    <a:pt x="16" y="69"/>
                    <a:pt x="16" y="69"/>
                    <a:pt x="16" y="69"/>
                  </a:cubicBezTo>
                  <a:cubicBezTo>
                    <a:pt x="7" y="69"/>
                    <a:pt x="7" y="69"/>
                    <a:pt x="7" y="69"/>
                  </a:cubicBezTo>
                  <a:cubicBezTo>
                    <a:pt x="7" y="25"/>
                    <a:pt x="7" y="25"/>
                    <a:pt x="7" y="25"/>
                  </a:cubicBezTo>
                  <a:cubicBezTo>
                    <a:pt x="16" y="25"/>
                    <a:pt x="16" y="25"/>
                    <a:pt x="16" y="25"/>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244"/>
            <p:cNvSpPr>
              <a:spLocks noEditPoints="1"/>
            </p:cNvSpPr>
            <p:nvPr/>
          </p:nvSpPr>
          <p:spPr bwMode="auto">
            <a:xfrm>
              <a:off x="-5715000" y="2214562"/>
              <a:ext cx="209550" cy="211138"/>
            </a:xfrm>
            <a:custGeom>
              <a:avLst/>
              <a:gdLst>
                <a:gd name="T0" fmla="*/ 28 w 56"/>
                <a:gd name="T1" fmla="*/ 56 h 56"/>
                <a:gd name="T2" fmla="*/ 32 w 56"/>
                <a:gd name="T3" fmla="*/ 56 h 56"/>
                <a:gd name="T4" fmla="*/ 32 w 56"/>
                <a:gd name="T5" fmla="*/ 51 h 56"/>
                <a:gd name="T6" fmla="*/ 42 w 56"/>
                <a:gd name="T7" fmla="*/ 48 h 56"/>
                <a:gd name="T8" fmla="*/ 44 w 56"/>
                <a:gd name="T9" fmla="*/ 51 h 56"/>
                <a:gd name="T10" fmla="*/ 51 w 56"/>
                <a:gd name="T11" fmla="*/ 44 h 56"/>
                <a:gd name="T12" fmla="*/ 48 w 56"/>
                <a:gd name="T13" fmla="*/ 42 h 56"/>
                <a:gd name="T14" fmla="*/ 51 w 56"/>
                <a:gd name="T15" fmla="*/ 32 h 56"/>
                <a:gd name="T16" fmla="*/ 56 w 56"/>
                <a:gd name="T17" fmla="*/ 32 h 56"/>
                <a:gd name="T18" fmla="*/ 56 w 56"/>
                <a:gd name="T19" fmla="*/ 24 h 56"/>
                <a:gd name="T20" fmla="*/ 51 w 56"/>
                <a:gd name="T21" fmla="*/ 24 h 56"/>
                <a:gd name="T22" fmla="*/ 48 w 56"/>
                <a:gd name="T23" fmla="*/ 14 h 56"/>
                <a:gd name="T24" fmla="*/ 51 w 56"/>
                <a:gd name="T25" fmla="*/ 11 h 56"/>
                <a:gd name="T26" fmla="*/ 44 w 56"/>
                <a:gd name="T27" fmla="*/ 5 h 56"/>
                <a:gd name="T28" fmla="*/ 42 w 56"/>
                <a:gd name="T29" fmla="*/ 8 h 56"/>
                <a:gd name="T30" fmla="*/ 32 w 56"/>
                <a:gd name="T31" fmla="*/ 4 h 56"/>
                <a:gd name="T32" fmla="*/ 32 w 56"/>
                <a:gd name="T33" fmla="*/ 0 h 56"/>
                <a:gd name="T34" fmla="*/ 28 w 56"/>
                <a:gd name="T35" fmla="*/ 0 h 56"/>
                <a:gd name="T36" fmla="*/ 28 w 56"/>
                <a:gd name="T37" fmla="*/ 10 h 56"/>
                <a:gd name="T38" fmla="*/ 46 w 56"/>
                <a:gd name="T39" fmla="*/ 28 h 56"/>
                <a:gd name="T40" fmla="*/ 28 w 56"/>
                <a:gd name="T41" fmla="*/ 46 h 56"/>
                <a:gd name="T42" fmla="*/ 28 w 56"/>
                <a:gd name="T43" fmla="*/ 56 h 56"/>
                <a:gd name="T44" fmla="*/ 8 w 56"/>
                <a:gd name="T45" fmla="*/ 42 h 56"/>
                <a:gd name="T46" fmla="*/ 5 w 56"/>
                <a:gd name="T47" fmla="*/ 44 h 56"/>
                <a:gd name="T48" fmla="*/ 11 w 56"/>
                <a:gd name="T49" fmla="*/ 51 h 56"/>
                <a:gd name="T50" fmla="*/ 14 w 56"/>
                <a:gd name="T51" fmla="*/ 48 h 56"/>
                <a:gd name="T52" fmla="*/ 24 w 56"/>
                <a:gd name="T53" fmla="*/ 51 h 56"/>
                <a:gd name="T54" fmla="*/ 24 w 56"/>
                <a:gd name="T55" fmla="*/ 56 h 56"/>
                <a:gd name="T56" fmla="*/ 28 w 56"/>
                <a:gd name="T57" fmla="*/ 56 h 56"/>
                <a:gd name="T58" fmla="*/ 28 w 56"/>
                <a:gd name="T59" fmla="*/ 46 h 56"/>
                <a:gd name="T60" fmla="*/ 28 w 56"/>
                <a:gd name="T61" fmla="*/ 46 h 56"/>
                <a:gd name="T62" fmla="*/ 10 w 56"/>
                <a:gd name="T63" fmla="*/ 28 h 56"/>
                <a:gd name="T64" fmla="*/ 28 w 56"/>
                <a:gd name="T65" fmla="*/ 10 h 56"/>
                <a:gd name="T66" fmla="*/ 28 w 56"/>
                <a:gd name="T67" fmla="*/ 10 h 56"/>
                <a:gd name="T68" fmla="*/ 28 w 56"/>
                <a:gd name="T69" fmla="*/ 10 h 56"/>
                <a:gd name="T70" fmla="*/ 28 w 56"/>
                <a:gd name="T71" fmla="*/ 0 h 56"/>
                <a:gd name="T72" fmla="*/ 24 w 56"/>
                <a:gd name="T73" fmla="*/ 0 h 56"/>
                <a:gd name="T74" fmla="*/ 24 w 56"/>
                <a:gd name="T75" fmla="*/ 4 h 56"/>
                <a:gd name="T76" fmla="*/ 14 w 56"/>
                <a:gd name="T77" fmla="*/ 8 h 56"/>
                <a:gd name="T78" fmla="*/ 11 w 56"/>
                <a:gd name="T79" fmla="*/ 5 h 56"/>
                <a:gd name="T80" fmla="*/ 5 w 56"/>
                <a:gd name="T81" fmla="*/ 11 h 56"/>
                <a:gd name="T82" fmla="*/ 8 w 56"/>
                <a:gd name="T83" fmla="*/ 14 h 56"/>
                <a:gd name="T84" fmla="*/ 4 w 56"/>
                <a:gd name="T85" fmla="*/ 24 h 56"/>
                <a:gd name="T86" fmla="*/ 0 w 56"/>
                <a:gd name="T87" fmla="*/ 24 h 56"/>
                <a:gd name="T88" fmla="*/ 0 w 56"/>
                <a:gd name="T89" fmla="*/ 32 h 56"/>
                <a:gd name="T90" fmla="*/ 4 w 56"/>
                <a:gd name="T91" fmla="*/ 32 h 56"/>
                <a:gd name="T92" fmla="*/ 8 w 56"/>
                <a:gd name="T9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6">
                  <a:moveTo>
                    <a:pt x="28" y="56"/>
                  </a:moveTo>
                  <a:cubicBezTo>
                    <a:pt x="32" y="56"/>
                    <a:pt x="32" y="56"/>
                    <a:pt x="32" y="56"/>
                  </a:cubicBezTo>
                  <a:cubicBezTo>
                    <a:pt x="32" y="51"/>
                    <a:pt x="32" y="51"/>
                    <a:pt x="32" y="51"/>
                  </a:cubicBezTo>
                  <a:cubicBezTo>
                    <a:pt x="36" y="51"/>
                    <a:pt x="39" y="50"/>
                    <a:pt x="42" y="48"/>
                  </a:cubicBezTo>
                  <a:cubicBezTo>
                    <a:pt x="44" y="51"/>
                    <a:pt x="44" y="51"/>
                    <a:pt x="44" y="51"/>
                  </a:cubicBezTo>
                  <a:cubicBezTo>
                    <a:pt x="51" y="44"/>
                    <a:pt x="51" y="44"/>
                    <a:pt x="51" y="44"/>
                  </a:cubicBezTo>
                  <a:cubicBezTo>
                    <a:pt x="48" y="42"/>
                    <a:pt x="48" y="42"/>
                    <a:pt x="48" y="42"/>
                  </a:cubicBezTo>
                  <a:cubicBezTo>
                    <a:pt x="50" y="39"/>
                    <a:pt x="51" y="36"/>
                    <a:pt x="51" y="32"/>
                  </a:cubicBezTo>
                  <a:cubicBezTo>
                    <a:pt x="56" y="32"/>
                    <a:pt x="56" y="32"/>
                    <a:pt x="56" y="32"/>
                  </a:cubicBezTo>
                  <a:cubicBezTo>
                    <a:pt x="56" y="24"/>
                    <a:pt x="56" y="24"/>
                    <a:pt x="56" y="24"/>
                  </a:cubicBezTo>
                  <a:cubicBezTo>
                    <a:pt x="51" y="24"/>
                    <a:pt x="51" y="24"/>
                    <a:pt x="51" y="24"/>
                  </a:cubicBezTo>
                  <a:cubicBezTo>
                    <a:pt x="51" y="20"/>
                    <a:pt x="50" y="17"/>
                    <a:pt x="48" y="14"/>
                  </a:cubicBezTo>
                  <a:cubicBezTo>
                    <a:pt x="51" y="11"/>
                    <a:pt x="51" y="11"/>
                    <a:pt x="51" y="11"/>
                  </a:cubicBezTo>
                  <a:cubicBezTo>
                    <a:pt x="44" y="5"/>
                    <a:pt x="44" y="5"/>
                    <a:pt x="44" y="5"/>
                  </a:cubicBezTo>
                  <a:cubicBezTo>
                    <a:pt x="42" y="8"/>
                    <a:pt x="42" y="8"/>
                    <a:pt x="42" y="8"/>
                  </a:cubicBezTo>
                  <a:cubicBezTo>
                    <a:pt x="39" y="6"/>
                    <a:pt x="36" y="5"/>
                    <a:pt x="32" y="4"/>
                  </a:cubicBezTo>
                  <a:cubicBezTo>
                    <a:pt x="32" y="0"/>
                    <a:pt x="32" y="0"/>
                    <a:pt x="32" y="0"/>
                  </a:cubicBezTo>
                  <a:cubicBezTo>
                    <a:pt x="28" y="0"/>
                    <a:pt x="28" y="0"/>
                    <a:pt x="28" y="0"/>
                  </a:cubicBezTo>
                  <a:cubicBezTo>
                    <a:pt x="28" y="10"/>
                    <a:pt x="28" y="10"/>
                    <a:pt x="28" y="10"/>
                  </a:cubicBezTo>
                  <a:cubicBezTo>
                    <a:pt x="38" y="10"/>
                    <a:pt x="46" y="18"/>
                    <a:pt x="46" y="28"/>
                  </a:cubicBezTo>
                  <a:cubicBezTo>
                    <a:pt x="46" y="38"/>
                    <a:pt x="38" y="46"/>
                    <a:pt x="28" y="46"/>
                  </a:cubicBezTo>
                  <a:lnTo>
                    <a:pt x="28" y="56"/>
                  </a:lnTo>
                  <a:close/>
                  <a:moveTo>
                    <a:pt x="8" y="42"/>
                  </a:moveTo>
                  <a:cubicBezTo>
                    <a:pt x="5" y="44"/>
                    <a:pt x="5" y="44"/>
                    <a:pt x="5" y="44"/>
                  </a:cubicBezTo>
                  <a:cubicBezTo>
                    <a:pt x="11" y="51"/>
                    <a:pt x="11" y="51"/>
                    <a:pt x="11" y="51"/>
                  </a:cubicBezTo>
                  <a:cubicBezTo>
                    <a:pt x="14" y="48"/>
                    <a:pt x="14" y="48"/>
                    <a:pt x="14" y="48"/>
                  </a:cubicBezTo>
                  <a:cubicBezTo>
                    <a:pt x="17" y="50"/>
                    <a:pt x="20" y="51"/>
                    <a:pt x="24" y="51"/>
                  </a:cubicBezTo>
                  <a:cubicBezTo>
                    <a:pt x="24" y="56"/>
                    <a:pt x="24" y="56"/>
                    <a:pt x="24" y="56"/>
                  </a:cubicBezTo>
                  <a:cubicBezTo>
                    <a:pt x="28" y="56"/>
                    <a:pt x="28" y="56"/>
                    <a:pt x="28" y="56"/>
                  </a:cubicBezTo>
                  <a:cubicBezTo>
                    <a:pt x="28" y="46"/>
                    <a:pt x="28" y="46"/>
                    <a:pt x="28" y="46"/>
                  </a:cubicBezTo>
                  <a:cubicBezTo>
                    <a:pt x="28" y="46"/>
                    <a:pt x="28" y="46"/>
                    <a:pt x="28" y="46"/>
                  </a:cubicBezTo>
                  <a:cubicBezTo>
                    <a:pt x="18" y="46"/>
                    <a:pt x="10" y="38"/>
                    <a:pt x="10" y="28"/>
                  </a:cubicBezTo>
                  <a:cubicBezTo>
                    <a:pt x="10" y="18"/>
                    <a:pt x="18" y="10"/>
                    <a:pt x="28" y="10"/>
                  </a:cubicBezTo>
                  <a:cubicBezTo>
                    <a:pt x="28" y="10"/>
                    <a:pt x="28" y="10"/>
                    <a:pt x="28" y="10"/>
                  </a:cubicBezTo>
                  <a:cubicBezTo>
                    <a:pt x="28" y="10"/>
                    <a:pt x="28" y="10"/>
                    <a:pt x="28" y="10"/>
                  </a:cubicBezTo>
                  <a:cubicBezTo>
                    <a:pt x="28" y="0"/>
                    <a:pt x="28" y="0"/>
                    <a:pt x="28" y="0"/>
                  </a:cubicBezTo>
                  <a:cubicBezTo>
                    <a:pt x="24" y="0"/>
                    <a:pt x="24" y="0"/>
                    <a:pt x="24" y="0"/>
                  </a:cubicBezTo>
                  <a:cubicBezTo>
                    <a:pt x="24" y="4"/>
                    <a:pt x="24" y="4"/>
                    <a:pt x="24" y="4"/>
                  </a:cubicBezTo>
                  <a:cubicBezTo>
                    <a:pt x="20" y="5"/>
                    <a:pt x="17" y="6"/>
                    <a:pt x="14" y="8"/>
                  </a:cubicBezTo>
                  <a:cubicBezTo>
                    <a:pt x="11" y="5"/>
                    <a:pt x="11" y="5"/>
                    <a:pt x="11" y="5"/>
                  </a:cubicBezTo>
                  <a:cubicBezTo>
                    <a:pt x="5" y="11"/>
                    <a:pt x="5" y="11"/>
                    <a:pt x="5" y="11"/>
                  </a:cubicBezTo>
                  <a:cubicBezTo>
                    <a:pt x="8" y="14"/>
                    <a:pt x="8" y="14"/>
                    <a:pt x="8" y="14"/>
                  </a:cubicBezTo>
                  <a:cubicBezTo>
                    <a:pt x="6" y="17"/>
                    <a:pt x="5" y="20"/>
                    <a:pt x="4" y="24"/>
                  </a:cubicBezTo>
                  <a:cubicBezTo>
                    <a:pt x="0" y="24"/>
                    <a:pt x="0" y="24"/>
                    <a:pt x="0" y="24"/>
                  </a:cubicBezTo>
                  <a:cubicBezTo>
                    <a:pt x="0" y="32"/>
                    <a:pt x="0" y="32"/>
                    <a:pt x="0" y="32"/>
                  </a:cubicBezTo>
                  <a:cubicBezTo>
                    <a:pt x="4" y="32"/>
                    <a:pt x="4" y="32"/>
                    <a:pt x="4" y="32"/>
                  </a:cubicBezTo>
                  <a:cubicBezTo>
                    <a:pt x="5" y="36"/>
                    <a:pt x="6" y="39"/>
                    <a:pt x="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Oval 245"/>
            <p:cNvSpPr>
              <a:spLocks noChangeArrowheads="1"/>
            </p:cNvSpPr>
            <p:nvPr/>
          </p:nvSpPr>
          <p:spPr bwMode="auto">
            <a:xfrm>
              <a:off x="-4352925" y="3479800"/>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Rectangle 246"/>
            <p:cNvSpPr>
              <a:spLocks noChangeArrowheads="1"/>
            </p:cNvSpPr>
            <p:nvPr/>
          </p:nvSpPr>
          <p:spPr bwMode="auto">
            <a:xfrm>
              <a:off x="-4284663" y="3443287"/>
              <a:ext cx="1905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Rectangle 247"/>
            <p:cNvSpPr>
              <a:spLocks noChangeArrowheads="1"/>
            </p:cNvSpPr>
            <p:nvPr/>
          </p:nvSpPr>
          <p:spPr bwMode="auto">
            <a:xfrm>
              <a:off x="-4191000" y="3544887"/>
              <a:ext cx="26988"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Rectangle 248"/>
            <p:cNvSpPr>
              <a:spLocks noChangeArrowheads="1"/>
            </p:cNvSpPr>
            <p:nvPr/>
          </p:nvSpPr>
          <p:spPr bwMode="auto">
            <a:xfrm>
              <a:off x="-4284663" y="3641725"/>
              <a:ext cx="1905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Rectangle 249"/>
            <p:cNvSpPr>
              <a:spLocks noChangeArrowheads="1"/>
            </p:cNvSpPr>
            <p:nvPr/>
          </p:nvSpPr>
          <p:spPr bwMode="auto">
            <a:xfrm>
              <a:off x="-4389438" y="3544887"/>
              <a:ext cx="254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250"/>
            <p:cNvSpPr>
              <a:spLocks/>
            </p:cNvSpPr>
            <p:nvPr/>
          </p:nvSpPr>
          <p:spPr bwMode="auto">
            <a:xfrm>
              <a:off x="-4221163" y="3468687"/>
              <a:ext cx="30163" cy="30163"/>
            </a:xfrm>
            <a:custGeom>
              <a:avLst/>
              <a:gdLst>
                <a:gd name="T0" fmla="*/ 19 w 19"/>
                <a:gd name="T1" fmla="*/ 7 h 19"/>
                <a:gd name="T2" fmla="*/ 7 w 19"/>
                <a:gd name="T3" fmla="*/ 19 h 19"/>
                <a:gd name="T4" fmla="*/ 0 w 19"/>
                <a:gd name="T5" fmla="*/ 12 h 19"/>
                <a:gd name="T6" fmla="*/ 12 w 19"/>
                <a:gd name="T7" fmla="*/ 0 h 19"/>
                <a:gd name="T8" fmla="*/ 19 w 19"/>
                <a:gd name="T9" fmla="*/ 7 h 19"/>
              </a:gdLst>
              <a:ahLst/>
              <a:cxnLst>
                <a:cxn ang="0">
                  <a:pos x="T0" y="T1"/>
                </a:cxn>
                <a:cxn ang="0">
                  <a:pos x="T2" y="T3"/>
                </a:cxn>
                <a:cxn ang="0">
                  <a:pos x="T4" y="T5"/>
                </a:cxn>
                <a:cxn ang="0">
                  <a:pos x="T6" y="T7"/>
                </a:cxn>
                <a:cxn ang="0">
                  <a:pos x="T8" y="T9"/>
                </a:cxn>
              </a:cxnLst>
              <a:rect l="0" t="0" r="r" b="b"/>
              <a:pathLst>
                <a:path w="19" h="19">
                  <a:moveTo>
                    <a:pt x="19" y="7"/>
                  </a:moveTo>
                  <a:lnTo>
                    <a:pt x="7" y="19"/>
                  </a:lnTo>
                  <a:lnTo>
                    <a:pt x="0" y="12"/>
                  </a:lnTo>
                  <a:lnTo>
                    <a:pt x="12" y="0"/>
                  </a:lnTo>
                  <a:lnTo>
                    <a:pt x="1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251"/>
            <p:cNvSpPr>
              <a:spLocks/>
            </p:cNvSpPr>
            <p:nvPr/>
          </p:nvSpPr>
          <p:spPr bwMode="auto">
            <a:xfrm>
              <a:off x="-4221163" y="3608387"/>
              <a:ext cx="30163" cy="33338"/>
            </a:xfrm>
            <a:custGeom>
              <a:avLst/>
              <a:gdLst>
                <a:gd name="T0" fmla="*/ 7 w 19"/>
                <a:gd name="T1" fmla="*/ 0 h 21"/>
                <a:gd name="T2" fmla="*/ 19 w 19"/>
                <a:gd name="T3" fmla="*/ 12 h 21"/>
                <a:gd name="T4" fmla="*/ 12 w 19"/>
                <a:gd name="T5" fmla="*/ 21 h 21"/>
                <a:gd name="T6" fmla="*/ 0 w 19"/>
                <a:gd name="T7" fmla="*/ 9 h 21"/>
                <a:gd name="T8" fmla="*/ 7 w 19"/>
                <a:gd name="T9" fmla="*/ 0 h 21"/>
              </a:gdLst>
              <a:ahLst/>
              <a:cxnLst>
                <a:cxn ang="0">
                  <a:pos x="T0" y="T1"/>
                </a:cxn>
                <a:cxn ang="0">
                  <a:pos x="T2" y="T3"/>
                </a:cxn>
                <a:cxn ang="0">
                  <a:pos x="T4" y="T5"/>
                </a:cxn>
                <a:cxn ang="0">
                  <a:pos x="T6" y="T7"/>
                </a:cxn>
                <a:cxn ang="0">
                  <a:pos x="T8" y="T9"/>
                </a:cxn>
              </a:cxnLst>
              <a:rect l="0" t="0" r="r" b="b"/>
              <a:pathLst>
                <a:path w="19" h="21">
                  <a:moveTo>
                    <a:pt x="7" y="0"/>
                  </a:moveTo>
                  <a:lnTo>
                    <a:pt x="19" y="12"/>
                  </a:lnTo>
                  <a:lnTo>
                    <a:pt x="12" y="21"/>
                  </a:lnTo>
                  <a:lnTo>
                    <a:pt x="0" y="9"/>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252"/>
            <p:cNvSpPr>
              <a:spLocks/>
            </p:cNvSpPr>
            <p:nvPr/>
          </p:nvSpPr>
          <p:spPr bwMode="auto">
            <a:xfrm>
              <a:off x="-4364038" y="3608387"/>
              <a:ext cx="34925" cy="33338"/>
            </a:xfrm>
            <a:custGeom>
              <a:avLst/>
              <a:gdLst>
                <a:gd name="T0" fmla="*/ 12 w 22"/>
                <a:gd name="T1" fmla="*/ 0 h 21"/>
                <a:gd name="T2" fmla="*/ 22 w 22"/>
                <a:gd name="T3" fmla="*/ 9 h 21"/>
                <a:gd name="T4" fmla="*/ 10 w 22"/>
                <a:gd name="T5" fmla="*/ 21 h 21"/>
                <a:gd name="T6" fmla="*/ 0 w 22"/>
                <a:gd name="T7" fmla="*/ 12 h 21"/>
                <a:gd name="T8" fmla="*/ 12 w 22"/>
                <a:gd name="T9" fmla="*/ 0 h 21"/>
              </a:gdLst>
              <a:ahLst/>
              <a:cxnLst>
                <a:cxn ang="0">
                  <a:pos x="T0" y="T1"/>
                </a:cxn>
                <a:cxn ang="0">
                  <a:pos x="T2" y="T3"/>
                </a:cxn>
                <a:cxn ang="0">
                  <a:pos x="T4" y="T5"/>
                </a:cxn>
                <a:cxn ang="0">
                  <a:pos x="T6" y="T7"/>
                </a:cxn>
                <a:cxn ang="0">
                  <a:pos x="T8" y="T9"/>
                </a:cxn>
              </a:cxnLst>
              <a:rect l="0" t="0" r="r" b="b"/>
              <a:pathLst>
                <a:path w="22" h="21">
                  <a:moveTo>
                    <a:pt x="12" y="0"/>
                  </a:moveTo>
                  <a:lnTo>
                    <a:pt x="22" y="9"/>
                  </a:lnTo>
                  <a:lnTo>
                    <a:pt x="10" y="21"/>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Freeform 253"/>
            <p:cNvSpPr>
              <a:spLocks/>
            </p:cNvSpPr>
            <p:nvPr/>
          </p:nvSpPr>
          <p:spPr bwMode="auto">
            <a:xfrm>
              <a:off x="-4364038" y="3468687"/>
              <a:ext cx="34925" cy="30163"/>
            </a:xfrm>
            <a:custGeom>
              <a:avLst/>
              <a:gdLst>
                <a:gd name="T0" fmla="*/ 22 w 22"/>
                <a:gd name="T1" fmla="*/ 12 h 19"/>
                <a:gd name="T2" fmla="*/ 12 w 22"/>
                <a:gd name="T3" fmla="*/ 19 h 19"/>
                <a:gd name="T4" fmla="*/ 0 w 22"/>
                <a:gd name="T5" fmla="*/ 7 h 19"/>
                <a:gd name="T6" fmla="*/ 10 w 22"/>
                <a:gd name="T7" fmla="*/ 0 h 19"/>
                <a:gd name="T8" fmla="*/ 22 w 22"/>
                <a:gd name="T9" fmla="*/ 12 h 19"/>
              </a:gdLst>
              <a:ahLst/>
              <a:cxnLst>
                <a:cxn ang="0">
                  <a:pos x="T0" y="T1"/>
                </a:cxn>
                <a:cxn ang="0">
                  <a:pos x="T2" y="T3"/>
                </a:cxn>
                <a:cxn ang="0">
                  <a:pos x="T4" y="T5"/>
                </a:cxn>
                <a:cxn ang="0">
                  <a:pos x="T6" y="T7"/>
                </a:cxn>
                <a:cxn ang="0">
                  <a:pos x="T8" y="T9"/>
                </a:cxn>
              </a:cxnLst>
              <a:rect l="0" t="0" r="r" b="b"/>
              <a:pathLst>
                <a:path w="22" h="19">
                  <a:moveTo>
                    <a:pt x="22" y="12"/>
                  </a:moveTo>
                  <a:lnTo>
                    <a:pt x="12" y="19"/>
                  </a:lnTo>
                  <a:lnTo>
                    <a:pt x="0" y="7"/>
                  </a:lnTo>
                  <a:lnTo>
                    <a:pt x="10" y="0"/>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254"/>
            <p:cNvSpPr>
              <a:spLocks/>
            </p:cNvSpPr>
            <p:nvPr/>
          </p:nvSpPr>
          <p:spPr bwMode="auto">
            <a:xfrm>
              <a:off x="-4251325" y="3446462"/>
              <a:ext cx="26988" cy="30163"/>
            </a:xfrm>
            <a:custGeom>
              <a:avLst/>
              <a:gdLst>
                <a:gd name="T0" fmla="*/ 17 w 17"/>
                <a:gd name="T1" fmla="*/ 5 h 19"/>
                <a:gd name="T2" fmla="*/ 10 w 17"/>
                <a:gd name="T3" fmla="*/ 19 h 19"/>
                <a:gd name="T4" fmla="*/ 0 w 17"/>
                <a:gd name="T5" fmla="*/ 17 h 19"/>
                <a:gd name="T6" fmla="*/ 5 w 17"/>
                <a:gd name="T7" fmla="*/ 0 h 19"/>
                <a:gd name="T8" fmla="*/ 17 w 17"/>
                <a:gd name="T9" fmla="*/ 5 h 19"/>
              </a:gdLst>
              <a:ahLst/>
              <a:cxnLst>
                <a:cxn ang="0">
                  <a:pos x="T0" y="T1"/>
                </a:cxn>
                <a:cxn ang="0">
                  <a:pos x="T2" y="T3"/>
                </a:cxn>
                <a:cxn ang="0">
                  <a:pos x="T4" y="T5"/>
                </a:cxn>
                <a:cxn ang="0">
                  <a:pos x="T6" y="T7"/>
                </a:cxn>
                <a:cxn ang="0">
                  <a:pos x="T8" y="T9"/>
                </a:cxn>
              </a:cxnLst>
              <a:rect l="0" t="0" r="r" b="b"/>
              <a:pathLst>
                <a:path w="17" h="19">
                  <a:moveTo>
                    <a:pt x="17" y="5"/>
                  </a:moveTo>
                  <a:lnTo>
                    <a:pt x="10" y="19"/>
                  </a:lnTo>
                  <a:lnTo>
                    <a:pt x="0" y="17"/>
                  </a:lnTo>
                  <a:lnTo>
                    <a:pt x="5" y="0"/>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255"/>
            <p:cNvSpPr>
              <a:spLocks/>
            </p:cNvSpPr>
            <p:nvPr/>
          </p:nvSpPr>
          <p:spPr bwMode="auto">
            <a:xfrm>
              <a:off x="-4198938" y="3578225"/>
              <a:ext cx="30163" cy="30163"/>
            </a:xfrm>
            <a:custGeom>
              <a:avLst/>
              <a:gdLst>
                <a:gd name="T0" fmla="*/ 5 w 19"/>
                <a:gd name="T1" fmla="*/ 0 h 19"/>
                <a:gd name="T2" fmla="*/ 19 w 19"/>
                <a:gd name="T3" fmla="*/ 7 h 19"/>
                <a:gd name="T4" fmla="*/ 15 w 19"/>
                <a:gd name="T5" fmla="*/ 19 h 19"/>
                <a:gd name="T6" fmla="*/ 0 w 19"/>
                <a:gd name="T7" fmla="*/ 12 h 19"/>
                <a:gd name="T8" fmla="*/ 5 w 19"/>
                <a:gd name="T9" fmla="*/ 0 h 19"/>
              </a:gdLst>
              <a:ahLst/>
              <a:cxnLst>
                <a:cxn ang="0">
                  <a:pos x="T0" y="T1"/>
                </a:cxn>
                <a:cxn ang="0">
                  <a:pos x="T2" y="T3"/>
                </a:cxn>
                <a:cxn ang="0">
                  <a:pos x="T4" y="T5"/>
                </a:cxn>
                <a:cxn ang="0">
                  <a:pos x="T6" y="T7"/>
                </a:cxn>
                <a:cxn ang="0">
                  <a:pos x="T8" y="T9"/>
                </a:cxn>
              </a:cxnLst>
              <a:rect l="0" t="0" r="r" b="b"/>
              <a:pathLst>
                <a:path w="19" h="19">
                  <a:moveTo>
                    <a:pt x="5" y="0"/>
                  </a:moveTo>
                  <a:lnTo>
                    <a:pt x="19" y="7"/>
                  </a:lnTo>
                  <a:lnTo>
                    <a:pt x="15" y="19"/>
                  </a:lnTo>
                  <a:lnTo>
                    <a:pt x="0"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256"/>
            <p:cNvSpPr>
              <a:spLocks/>
            </p:cNvSpPr>
            <p:nvPr/>
          </p:nvSpPr>
          <p:spPr bwMode="auto">
            <a:xfrm>
              <a:off x="-4329113" y="3630612"/>
              <a:ext cx="30163" cy="33338"/>
            </a:xfrm>
            <a:custGeom>
              <a:avLst/>
              <a:gdLst>
                <a:gd name="T0" fmla="*/ 19 w 19"/>
                <a:gd name="T1" fmla="*/ 5 h 21"/>
                <a:gd name="T2" fmla="*/ 12 w 19"/>
                <a:gd name="T3" fmla="*/ 21 h 21"/>
                <a:gd name="T4" fmla="*/ 0 w 19"/>
                <a:gd name="T5" fmla="*/ 17 h 21"/>
                <a:gd name="T6" fmla="*/ 7 w 19"/>
                <a:gd name="T7" fmla="*/ 0 h 21"/>
                <a:gd name="T8" fmla="*/ 19 w 19"/>
                <a:gd name="T9" fmla="*/ 5 h 21"/>
              </a:gdLst>
              <a:ahLst/>
              <a:cxnLst>
                <a:cxn ang="0">
                  <a:pos x="T0" y="T1"/>
                </a:cxn>
                <a:cxn ang="0">
                  <a:pos x="T2" y="T3"/>
                </a:cxn>
                <a:cxn ang="0">
                  <a:pos x="T4" y="T5"/>
                </a:cxn>
                <a:cxn ang="0">
                  <a:pos x="T6" y="T7"/>
                </a:cxn>
                <a:cxn ang="0">
                  <a:pos x="T8" y="T9"/>
                </a:cxn>
              </a:cxnLst>
              <a:rect l="0" t="0" r="r" b="b"/>
              <a:pathLst>
                <a:path w="19" h="21">
                  <a:moveTo>
                    <a:pt x="19" y="5"/>
                  </a:moveTo>
                  <a:lnTo>
                    <a:pt x="12" y="21"/>
                  </a:lnTo>
                  <a:lnTo>
                    <a:pt x="0" y="17"/>
                  </a:lnTo>
                  <a:lnTo>
                    <a:pt x="7"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257"/>
            <p:cNvSpPr>
              <a:spLocks/>
            </p:cNvSpPr>
            <p:nvPr/>
          </p:nvSpPr>
          <p:spPr bwMode="auto">
            <a:xfrm>
              <a:off x="-4386263" y="3503612"/>
              <a:ext cx="33338" cy="25400"/>
            </a:xfrm>
            <a:custGeom>
              <a:avLst/>
              <a:gdLst>
                <a:gd name="T0" fmla="*/ 17 w 21"/>
                <a:gd name="T1" fmla="*/ 16 h 16"/>
                <a:gd name="T2" fmla="*/ 0 w 21"/>
                <a:gd name="T3" fmla="*/ 11 h 16"/>
                <a:gd name="T4" fmla="*/ 5 w 21"/>
                <a:gd name="T5" fmla="*/ 0 h 16"/>
                <a:gd name="T6" fmla="*/ 21 w 21"/>
                <a:gd name="T7" fmla="*/ 7 h 16"/>
                <a:gd name="T8" fmla="*/ 17 w 21"/>
                <a:gd name="T9" fmla="*/ 16 h 16"/>
              </a:gdLst>
              <a:ahLst/>
              <a:cxnLst>
                <a:cxn ang="0">
                  <a:pos x="T0" y="T1"/>
                </a:cxn>
                <a:cxn ang="0">
                  <a:pos x="T2" y="T3"/>
                </a:cxn>
                <a:cxn ang="0">
                  <a:pos x="T4" y="T5"/>
                </a:cxn>
                <a:cxn ang="0">
                  <a:pos x="T6" y="T7"/>
                </a:cxn>
                <a:cxn ang="0">
                  <a:pos x="T8" y="T9"/>
                </a:cxn>
              </a:cxnLst>
              <a:rect l="0" t="0" r="r" b="b"/>
              <a:pathLst>
                <a:path w="21" h="16">
                  <a:moveTo>
                    <a:pt x="17" y="16"/>
                  </a:moveTo>
                  <a:lnTo>
                    <a:pt x="0" y="11"/>
                  </a:lnTo>
                  <a:lnTo>
                    <a:pt x="5" y="0"/>
                  </a:lnTo>
                  <a:lnTo>
                    <a:pt x="21" y="7"/>
                  </a:lnTo>
                  <a:lnTo>
                    <a:pt x="1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258"/>
            <p:cNvSpPr>
              <a:spLocks/>
            </p:cNvSpPr>
            <p:nvPr/>
          </p:nvSpPr>
          <p:spPr bwMode="auto">
            <a:xfrm>
              <a:off x="-4198938" y="3503612"/>
              <a:ext cx="30163" cy="25400"/>
            </a:xfrm>
            <a:custGeom>
              <a:avLst/>
              <a:gdLst>
                <a:gd name="T0" fmla="*/ 0 w 19"/>
                <a:gd name="T1" fmla="*/ 7 h 16"/>
                <a:gd name="T2" fmla="*/ 15 w 19"/>
                <a:gd name="T3" fmla="*/ 0 h 16"/>
                <a:gd name="T4" fmla="*/ 19 w 19"/>
                <a:gd name="T5" fmla="*/ 11 h 16"/>
                <a:gd name="T6" fmla="*/ 5 w 19"/>
                <a:gd name="T7" fmla="*/ 16 h 16"/>
                <a:gd name="T8" fmla="*/ 0 w 19"/>
                <a:gd name="T9" fmla="*/ 7 h 16"/>
              </a:gdLst>
              <a:ahLst/>
              <a:cxnLst>
                <a:cxn ang="0">
                  <a:pos x="T0" y="T1"/>
                </a:cxn>
                <a:cxn ang="0">
                  <a:pos x="T2" y="T3"/>
                </a:cxn>
                <a:cxn ang="0">
                  <a:pos x="T4" y="T5"/>
                </a:cxn>
                <a:cxn ang="0">
                  <a:pos x="T6" y="T7"/>
                </a:cxn>
                <a:cxn ang="0">
                  <a:pos x="T8" y="T9"/>
                </a:cxn>
              </a:cxnLst>
              <a:rect l="0" t="0" r="r" b="b"/>
              <a:pathLst>
                <a:path w="19" h="16">
                  <a:moveTo>
                    <a:pt x="0" y="7"/>
                  </a:moveTo>
                  <a:lnTo>
                    <a:pt x="15" y="0"/>
                  </a:lnTo>
                  <a:lnTo>
                    <a:pt x="19" y="11"/>
                  </a:lnTo>
                  <a:lnTo>
                    <a:pt x="5" y="16"/>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259"/>
            <p:cNvSpPr>
              <a:spLocks/>
            </p:cNvSpPr>
            <p:nvPr/>
          </p:nvSpPr>
          <p:spPr bwMode="auto">
            <a:xfrm>
              <a:off x="-4251325" y="3630612"/>
              <a:ext cx="26988" cy="33338"/>
            </a:xfrm>
            <a:custGeom>
              <a:avLst/>
              <a:gdLst>
                <a:gd name="T0" fmla="*/ 17 w 17"/>
                <a:gd name="T1" fmla="*/ 17 h 21"/>
                <a:gd name="T2" fmla="*/ 7 w 17"/>
                <a:gd name="T3" fmla="*/ 21 h 21"/>
                <a:gd name="T4" fmla="*/ 0 w 17"/>
                <a:gd name="T5" fmla="*/ 5 h 21"/>
                <a:gd name="T6" fmla="*/ 12 w 17"/>
                <a:gd name="T7" fmla="*/ 0 h 21"/>
                <a:gd name="T8" fmla="*/ 17 w 17"/>
                <a:gd name="T9" fmla="*/ 17 h 21"/>
              </a:gdLst>
              <a:ahLst/>
              <a:cxnLst>
                <a:cxn ang="0">
                  <a:pos x="T0" y="T1"/>
                </a:cxn>
                <a:cxn ang="0">
                  <a:pos x="T2" y="T3"/>
                </a:cxn>
                <a:cxn ang="0">
                  <a:pos x="T4" y="T5"/>
                </a:cxn>
                <a:cxn ang="0">
                  <a:pos x="T6" y="T7"/>
                </a:cxn>
                <a:cxn ang="0">
                  <a:pos x="T8" y="T9"/>
                </a:cxn>
              </a:cxnLst>
              <a:rect l="0" t="0" r="r" b="b"/>
              <a:pathLst>
                <a:path w="17" h="21">
                  <a:moveTo>
                    <a:pt x="17" y="17"/>
                  </a:moveTo>
                  <a:lnTo>
                    <a:pt x="7" y="21"/>
                  </a:lnTo>
                  <a:lnTo>
                    <a:pt x="0" y="5"/>
                  </a:lnTo>
                  <a:lnTo>
                    <a:pt x="12" y="0"/>
                  </a:lnTo>
                  <a:lnTo>
                    <a:pt x="1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260"/>
            <p:cNvSpPr>
              <a:spLocks/>
            </p:cNvSpPr>
            <p:nvPr/>
          </p:nvSpPr>
          <p:spPr bwMode="auto">
            <a:xfrm>
              <a:off x="-4386263" y="3578225"/>
              <a:ext cx="33338" cy="30163"/>
            </a:xfrm>
            <a:custGeom>
              <a:avLst/>
              <a:gdLst>
                <a:gd name="T0" fmla="*/ 21 w 21"/>
                <a:gd name="T1" fmla="*/ 12 h 19"/>
                <a:gd name="T2" fmla="*/ 5 w 21"/>
                <a:gd name="T3" fmla="*/ 19 h 19"/>
                <a:gd name="T4" fmla="*/ 0 w 21"/>
                <a:gd name="T5" fmla="*/ 7 h 19"/>
                <a:gd name="T6" fmla="*/ 17 w 21"/>
                <a:gd name="T7" fmla="*/ 0 h 19"/>
                <a:gd name="T8" fmla="*/ 21 w 21"/>
                <a:gd name="T9" fmla="*/ 12 h 19"/>
              </a:gdLst>
              <a:ahLst/>
              <a:cxnLst>
                <a:cxn ang="0">
                  <a:pos x="T0" y="T1"/>
                </a:cxn>
                <a:cxn ang="0">
                  <a:pos x="T2" y="T3"/>
                </a:cxn>
                <a:cxn ang="0">
                  <a:pos x="T4" y="T5"/>
                </a:cxn>
                <a:cxn ang="0">
                  <a:pos x="T6" y="T7"/>
                </a:cxn>
                <a:cxn ang="0">
                  <a:pos x="T8" y="T9"/>
                </a:cxn>
              </a:cxnLst>
              <a:rect l="0" t="0" r="r" b="b"/>
              <a:pathLst>
                <a:path w="21" h="19">
                  <a:moveTo>
                    <a:pt x="21" y="12"/>
                  </a:moveTo>
                  <a:lnTo>
                    <a:pt x="5" y="19"/>
                  </a:lnTo>
                  <a:lnTo>
                    <a:pt x="0" y="7"/>
                  </a:lnTo>
                  <a:lnTo>
                    <a:pt x="17" y="0"/>
                  </a:lnTo>
                  <a:lnTo>
                    <a:pt x="2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261"/>
            <p:cNvSpPr>
              <a:spLocks/>
            </p:cNvSpPr>
            <p:nvPr/>
          </p:nvSpPr>
          <p:spPr bwMode="auto">
            <a:xfrm>
              <a:off x="-4329113" y="3446462"/>
              <a:ext cx="30163" cy="33338"/>
            </a:xfrm>
            <a:custGeom>
              <a:avLst/>
              <a:gdLst>
                <a:gd name="T0" fmla="*/ 19 w 19"/>
                <a:gd name="T1" fmla="*/ 17 h 21"/>
                <a:gd name="T2" fmla="*/ 7 w 19"/>
                <a:gd name="T3" fmla="*/ 21 h 21"/>
                <a:gd name="T4" fmla="*/ 0 w 19"/>
                <a:gd name="T5" fmla="*/ 5 h 21"/>
                <a:gd name="T6" fmla="*/ 12 w 19"/>
                <a:gd name="T7" fmla="*/ 0 h 21"/>
                <a:gd name="T8" fmla="*/ 19 w 19"/>
                <a:gd name="T9" fmla="*/ 17 h 21"/>
              </a:gdLst>
              <a:ahLst/>
              <a:cxnLst>
                <a:cxn ang="0">
                  <a:pos x="T0" y="T1"/>
                </a:cxn>
                <a:cxn ang="0">
                  <a:pos x="T2" y="T3"/>
                </a:cxn>
                <a:cxn ang="0">
                  <a:pos x="T4" y="T5"/>
                </a:cxn>
                <a:cxn ang="0">
                  <a:pos x="T6" y="T7"/>
                </a:cxn>
                <a:cxn ang="0">
                  <a:pos x="T8" y="T9"/>
                </a:cxn>
              </a:cxnLst>
              <a:rect l="0" t="0" r="r" b="b"/>
              <a:pathLst>
                <a:path w="19" h="21">
                  <a:moveTo>
                    <a:pt x="19" y="17"/>
                  </a:moveTo>
                  <a:lnTo>
                    <a:pt x="7" y="21"/>
                  </a:lnTo>
                  <a:lnTo>
                    <a:pt x="0" y="5"/>
                  </a:lnTo>
                  <a:lnTo>
                    <a:pt x="12" y="0"/>
                  </a:lnTo>
                  <a:lnTo>
                    <a:pt x="1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262"/>
            <p:cNvSpPr>
              <a:spLocks noEditPoints="1"/>
            </p:cNvSpPr>
            <p:nvPr/>
          </p:nvSpPr>
          <p:spPr bwMode="auto">
            <a:xfrm>
              <a:off x="-4784725" y="457200"/>
              <a:ext cx="188913" cy="192088"/>
            </a:xfrm>
            <a:custGeom>
              <a:avLst/>
              <a:gdLst>
                <a:gd name="T0" fmla="*/ 25 w 50"/>
                <a:gd name="T1" fmla="*/ 51 h 51"/>
                <a:gd name="T2" fmla="*/ 50 w 50"/>
                <a:gd name="T3" fmla="*/ 25 h 51"/>
                <a:gd name="T4" fmla="*/ 25 w 50"/>
                <a:gd name="T5" fmla="*/ 0 h 51"/>
                <a:gd name="T6" fmla="*/ 25 w 50"/>
                <a:gd name="T7" fmla="*/ 0 h 51"/>
                <a:gd name="T8" fmla="*/ 25 w 50"/>
                <a:gd name="T9" fmla="*/ 18 h 51"/>
                <a:gd name="T10" fmla="*/ 38 w 50"/>
                <a:gd name="T11" fmla="*/ 13 h 51"/>
                <a:gd name="T12" fmla="*/ 30 w 50"/>
                <a:gd name="T13" fmla="*/ 30 h 51"/>
                <a:gd name="T14" fmla="*/ 25 w 50"/>
                <a:gd name="T15" fmla="*/ 33 h 51"/>
                <a:gd name="T16" fmla="*/ 25 w 50"/>
                <a:gd name="T17" fmla="*/ 51 h 51"/>
                <a:gd name="T18" fmla="*/ 25 w 50"/>
                <a:gd name="T19" fmla="*/ 0 h 51"/>
                <a:gd name="T20" fmla="*/ 0 w 50"/>
                <a:gd name="T21" fmla="*/ 25 h 51"/>
                <a:gd name="T22" fmla="*/ 25 w 50"/>
                <a:gd name="T23" fmla="*/ 51 h 51"/>
                <a:gd name="T24" fmla="*/ 25 w 50"/>
                <a:gd name="T25" fmla="*/ 33 h 51"/>
                <a:gd name="T26" fmla="*/ 12 w 50"/>
                <a:gd name="T27" fmla="*/ 38 h 51"/>
                <a:gd name="T28" fmla="*/ 20 w 50"/>
                <a:gd name="T29" fmla="*/ 20 h 51"/>
                <a:gd name="T30" fmla="*/ 20 w 50"/>
                <a:gd name="T31" fmla="*/ 20 h 51"/>
                <a:gd name="T32" fmla="*/ 25 w 50"/>
                <a:gd name="T33" fmla="*/ 18 h 51"/>
                <a:gd name="T34" fmla="*/ 25 w 50"/>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1">
                  <a:moveTo>
                    <a:pt x="25" y="51"/>
                  </a:moveTo>
                  <a:cubicBezTo>
                    <a:pt x="39" y="51"/>
                    <a:pt x="50" y="39"/>
                    <a:pt x="50" y="25"/>
                  </a:cubicBezTo>
                  <a:cubicBezTo>
                    <a:pt x="50" y="12"/>
                    <a:pt x="39" y="0"/>
                    <a:pt x="25" y="0"/>
                  </a:cubicBezTo>
                  <a:cubicBezTo>
                    <a:pt x="25" y="0"/>
                    <a:pt x="25" y="0"/>
                    <a:pt x="25" y="0"/>
                  </a:cubicBezTo>
                  <a:cubicBezTo>
                    <a:pt x="25" y="18"/>
                    <a:pt x="25" y="18"/>
                    <a:pt x="25" y="18"/>
                  </a:cubicBezTo>
                  <a:cubicBezTo>
                    <a:pt x="38" y="13"/>
                    <a:pt x="38" y="13"/>
                    <a:pt x="38" y="13"/>
                  </a:cubicBezTo>
                  <a:cubicBezTo>
                    <a:pt x="30" y="30"/>
                    <a:pt x="30" y="30"/>
                    <a:pt x="30" y="30"/>
                  </a:cubicBezTo>
                  <a:cubicBezTo>
                    <a:pt x="25" y="33"/>
                    <a:pt x="25" y="33"/>
                    <a:pt x="25" y="33"/>
                  </a:cubicBezTo>
                  <a:cubicBezTo>
                    <a:pt x="25" y="51"/>
                    <a:pt x="25" y="51"/>
                    <a:pt x="25" y="51"/>
                  </a:cubicBezTo>
                  <a:close/>
                  <a:moveTo>
                    <a:pt x="25" y="0"/>
                  </a:moveTo>
                  <a:cubicBezTo>
                    <a:pt x="11" y="0"/>
                    <a:pt x="0" y="12"/>
                    <a:pt x="0" y="25"/>
                  </a:cubicBezTo>
                  <a:cubicBezTo>
                    <a:pt x="0" y="39"/>
                    <a:pt x="11" y="51"/>
                    <a:pt x="25" y="51"/>
                  </a:cubicBezTo>
                  <a:cubicBezTo>
                    <a:pt x="25" y="33"/>
                    <a:pt x="25" y="33"/>
                    <a:pt x="25" y="33"/>
                  </a:cubicBezTo>
                  <a:cubicBezTo>
                    <a:pt x="12" y="38"/>
                    <a:pt x="12" y="38"/>
                    <a:pt x="12" y="38"/>
                  </a:cubicBezTo>
                  <a:cubicBezTo>
                    <a:pt x="20" y="20"/>
                    <a:pt x="20" y="20"/>
                    <a:pt x="20" y="20"/>
                  </a:cubicBezTo>
                  <a:cubicBezTo>
                    <a:pt x="20" y="20"/>
                    <a:pt x="20" y="20"/>
                    <a:pt x="20" y="20"/>
                  </a:cubicBezTo>
                  <a:cubicBezTo>
                    <a:pt x="25" y="18"/>
                    <a:pt x="25" y="18"/>
                    <a:pt x="25" y="18"/>
                  </a:cubicBez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Oval 263"/>
            <p:cNvSpPr>
              <a:spLocks noChangeArrowheads="1"/>
            </p:cNvSpPr>
            <p:nvPr/>
          </p:nvSpPr>
          <p:spPr bwMode="auto">
            <a:xfrm>
              <a:off x="-4702175" y="539750"/>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264"/>
            <p:cNvSpPr>
              <a:spLocks noEditPoints="1"/>
            </p:cNvSpPr>
            <p:nvPr/>
          </p:nvSpPr>
          <p:spPr bwMode="auto">
            <a:xfrm>
              <a:off x="-2266950" y="1716087"/>
              <a:ext cx="225425" cy="225425"/>
            </a:xfrm>
            <a:custGeom>
              <a:avLst/>
              <a:gdLst>
                <a:gd name="T0" fmla="*/ 30 w 60"/>
                <a:gd name="T1" fmla="*/ 60 h 60"/>
                <a:gd name="T2" fmla="*/ 35 w 60"/>
                <a:gd name="T3" fmla="*/ 60 h 60"/>
                <a:gd name="T4" fmla="*/ 35 w 60"/>
                <a:gd name="T5" fmla="*/ 55 h 60"/>
                <a:gd name="T6" fmla="*/ 45 w 60"/>
                <a:gd name="T7" fmla="*/ 51 h 60"/>
                <a:gd name="T8" fmla="*/ 48 w 60"/>
                <a:gd name="T9" fmla="*/ 54 h 60"/>
                <a:gd name="T10" fmla="*/ 55 w 60"/>
                <a:gd name="T11" fmla="*/ 48 h 60"/>
                <a:gd name="T12" fmla="*/ 52 w 60"/>
                <a:gd name="T13" fmla="*/ 45 h 60"/>
                <a:gd name="T14" fmla="*/ 56 w 60"/>
                <a:gd name="T15" fmla="*/ 35 h 60"/>
                <a:gd name="T16" fmla="*/ 60 w 60"/>
                <a:gd name="T17" fmla="*/ 35 h 60"/>
                <a:gd name="T18" fmla="*/ 60 w 60"/>
                <a:gd name="T19" fmla="*/ 25 h 60"/>
                <a:gd name="T20" fmla="*/ 56 w 60"/>
                <a:gd name="T21" fmla="*/ 25 h 60"/>
                <a:gd name="T22" fmla="*/ 52 w 60"/>
                <a:gd name="T23" fmla="*/ 15 h 60"/>
                <a:gd name="T24" fmla="*/ 55 w 60"/>
                <a:gd name="T25" fmla="*/ 12 h 60"/>
                <a:gd name="T26" fmla="*/ 48 w 60"/>
                <a:gd name="T27" fmla="*/ 5 h 60"/>
                <a:gd name="T28" fmla="*/ 45 w 60"/>
                <a:gd name="T29" fmla="*/ 8 h 60"/>
                <a:gd name="T30" fmla="*/ 35 w 60"/>
                <a:gd name="T31" fmla="*/ 4 h 60"/>
                <a:gd name="T32" fmla="*/ 35 w 60"/>
                <a:gd name="T33" fmla="*/ 0 h 60"/>
                <a:gd name="T34" fmla="*/ 30 w 60"/>
                <a:gd name="T35" fmla="*/ 0 h 60"/>
                <a:gd name="T36" fmla="*/ 30 w 60"/>
                <a:gd name="T37" fmla="*/ 11 h 60"/>
                <a:gd name="T38" fmla="*/ 30 w 60"/>
                <a:gd name="T39" fmla="*/ 11 h 60"/>
                <a:gd name="T40" fmla="*/ 49 w 60"/>
                <a:gd name="T41" fmla="*/ 30 h 60"/>
                <a:gd name="T42" fmla="*/ 30 w 60"/>
                <a:gd name="T43" fmla="*/ 49 h 60"/>
                <a:gd name="T44" fmla="*/ 30 w 60"/>
                <a:gd name="T45" fmla="*/ 60 h 60"/>
                <a:gd name="T46" fmla="*/ 9 w 60"/>
                <a:gd name="T47" fmla="*/ 45 h 60"/>
                <a:gd name="T48" fmla="*/ 6 w 60"/>
                <a:gd name="T49" fmla="*/ 48 h 60"/>
                <a:gd name="T50" fmla="*/ 12 w 60"/>
                <a:gd name="T51" fmla="*/ 54 h 60"/>
                <a:gd name="T52" fmla="*/ 15 w 60"/>
                <a:gd name="T53" fmla="*/ 51 h 60"/>
                <a:gd name="T54" fmla="*/ 25 w 60"/>
                <a:gd name="T55" fmla="*/ 55 h 60"/>
                <a:gd name="T56" fmla="*/ 25 w 60"/>
                <a:gd name="T57" fmla="*/ 60 h 60"/>
                <a:gd name="T58" fmla="*/ 30 w 60"/>
                <a:gd name="T59" fmla="*/ 60 h 60"/>
                <a:gd name="T60" fmla="*/ 30 w 60"/>
                <a:gd name="T61" fmla="*/ 49 h 60"/>
                <a:gd name="T62" fmla="*/ 11 w 60"/>
                <a:gd name="T63" fmla="*/ 30 h 60"/>
                <a:gd name="T64" fmla="*/ 30 w 60"/>
                <a:gd name="T65" fmla="*/ 11 h 60"/>
                <a:gd name="T66" fmla="*/ 30 w 60"/>
                <a:gd name="T67" fmla="*/ 0 h 60"/>
                <a:gd name="T68" fmla="*/ 25 w 60"/>
                <a:gd name="T69" fmla="*/ 0 h 60"/>
                <a:gd name="T70" fmla="*/ 25 w 60"/>
                <a:gd name="T71" fmla="*/ 4 h 60"/>
                <a:gd name="T72" fmla="*/ 15 w 60"/>
                <a:gd name="T73" fmla="*/ 8 h 60"/>
                <a:gd name="T74" fmla="*/ 12 w 60"/>
                <a:gd name="T75" fmla="*/ 5 h 60"/>
                <a:gd name="T76" fmla="*/ 6 w 60"/>
                <a:gd name="T77" fmla="*/ 12 h 60"/>
                <a:gd name="T78" fmla="*/ 9 w 60"/>
                <a:gd name="T79" fmla="*/ 15 h 60"/>
                <a:gd name="T80" fmla="*/ 5 w 60"/>
                <a:gd name="T81" fmla="*/ 25 h 60"/>
                <a:gd name="T82" fmla="*/ 0 w 60"/>
                <a:gd name="T83" fmla="*/ 25 h 60"/>
                <a:gd name="T84" fmla="*/ 0 w 60"/>
                <a:gd name="T85" fmla="*/ 35 h 60"/>
                <a:gd name="T86" fmla="*/ 5 w 60"/>
                <a:gd name="T87" fmla="*/ 35 h 60"/>
                <a:gd name="T88" fmla="*/ 9 w 60"/>
                <a:gd name="T89" fmla="*/ 45 h 60"/>
                <a:gd name="T90" fmla="*/ 30 w 60"/>
                <a:gd name="T91" fmla="*/ 11 h 60"/>
                <a:gd name="T92" fmla="*/ 30 w 60"/>
                <a:gd name="T93"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60">
                  <a:moveTo>
                    <a:pt x="30" y="60"/>
                  </a:moveTo>
                  <a:cubicBezTo>
                    <a:pt x="35" y="60"/>
                    <a:pt x="35" y="60"/>
                    <a:pt x="35" y="60"/>
                  </a:cubicBezTo>
                  <a:cubicBezTo>
                    <a:pt x="35" y="55"/>
                    <a:pt x="35" y="55"/>
                    <a:pt x="35" y="55"/>
                  </a:cubicBezTo>
                  <a:cubicBezTo>
                    <a:pt x="39" y="55"/>
                    <a:pt x="42" y="53"/>
                    <a:pt x="45" y="51"/>
                  </a:cubicBezTo>
                  <a:cubicBezTo>
                    <a:pt x="48" y="54"/>
                    <a:pt x="48" y="54"/>
                    <a:pt x="48" y="54"/>
                  </a:cubicBezTo>
                  <a:cubicBezTo>
                    <a:pt x="55" y="48"/>
                    <a:pt x="55" y="48"/>
                    <a:pt x="55" y="48"/>
                  </a:cubicBezTo>
                  <a:cubicBezTo>
                    <a:pt x="52" y="45"/>
                    <a:pt x="52" y="45"/>
                    <a:pt x="52" y="45"/>
                  </a:cubicBezTo>
                  <a:cubicBezTo>
                    <a:pt x="54" y="42"/>
                    <a:pt x="55" y="38"/>
                    <a:pt x="56" y="35"/>
                  </a:cubicBezTo>
                  <a:cubicBezTo>
                    <a:pt x="60" y="35"/>
                    <a:pt x="60" y="35"/>
                    <a:pt x="60" y="35"/>
                  </a:cubicBezTo>
                  <a:cubicBezTo>
                    <a:pt x="60" y="25"/>
                    <a:pt x="60" y="25"/>
                    <a:pt x="60" y="25"/>
                  </a:cubicBezTo>
                  <a:cubicBezTo>
                    <a:pt x="56" y="25"/>
                    <a:pt x="56" y="25"/>
                    <a:pt x="56" y="25"/>
                  </a:cubicBezTo>
                  <a:cubicBezTo>
                    <a:pt x="55" y="21"/>
                    <a:pt x="54" y="18"/>
                    <a:pt x="52" y="15"/>
                  </a:cubicBezTo>
                  <a:cubicBezTo>
                    <a:pt x="55" y="12"/>
                    <a:pt x="55" y="12"/>
                    <a:pt x="55" y="12"/>
                  </a:cubicBezTo>
                  <a:cubicBezTo>
                    <a:pt x="48" y="5"/>
                    <a:pt x="48" y="5"/>
                    <a:pt x="48" y="5"/>
                  </a:cubicBezTo>
                  <a:cubicBezTo>
                    <a:pt x="45" y="8"/>
                    <a:pt x="45" y="8"/>
                    <a:pt x="45" y="8"/>
                  </a:cubicBezTo>
                  <a:cubicBezTo>
                    <a:pt x="42" y="6"/>
                    <a:pt x="39" y="5"/>
                    <a:pt x="35" y="4"/>
                  </a:cubicBezTo>
                  <a:cubicBezTo>
                    <a:pt x="35" y="0"/>
                    <a:pt x="35" y="0"/>
                    <a:pt x="35" y="0"/>
                  </a:cubicBezTo>
                  <a:cubicBezTo>
                    <a:pt x="30" y="0"/>
                    <a:pt x="30" y="0"/>
                    <a:pt x="30" y="0"/>
                  </a:cubicBezTo>
                  <a:cubicBezTo>
                    <a:pt x="30" y="11"/>
                    <a:pt x="30" y="11"/>
                    <a:pt x="30" y="11"/>
                  </a:cubicBezTo>
                  <a:cubicBezTo>
                    <a:pt x="30" y="11"/>
                    <a:pt x="30" y="11"/>
                    <a:pt x="30" y="11"/>
                  </a:cubicBezTo>
                  <a:cubicBezTo>
                    <a:pt x="41" y="11"/>
                    <a:pt x="49" y="19"/>
                    <a:pt x="49" y="30"/>
                  </a:cubicBezTo>
                  <a:cubicBezTo>
                    <a:pt x="49" y="40"/>
                    <a:pt x="41" y="49"/>
                    <a:pt x="30" y="49"/>
                  </a:cubicBezTo>
                  <a:lnTo>
                    <a:pt x="30" y="60"/>
                  </a:lnTo>
                  <a:close/>
                  <a:moveTo>
                    <a:pt x="9" y="45"/>
                  </a:moveTo>
                  <a:cubicBezTo>
                    <a:pt x="6" y="48"/>
                    <a:pt x="6" y="48"/>
                    <a:pt x="6" y="48"/>
                  </a:cubicBezTo>
                  <a:cubicBezTo>
                    <a:pt x="12" y="54"/>
                    <a:pt x="12" y="54"/>
                    <a:pt x="12" y="54"/>
                  </a:cubicBezTo>
                  <a:cubicBezTo>
                    <a:pt x="15" y="51"/>
                    <a:pt x="15" y="51"/>
                    <a:pt x="15" y="51"/>
                  </a:cubicBezTo>
                  <a:cubicBezTo>
                    <a:pt x="18" y="53"/>
                    <a:pt x="22" y="55"/>
                    <a:pt x="25" y="55"/>
                  </a:cubicBezTo>
                  <a:cubicBezTo>
                    <a:pt x="25" y="60"/>
                    <a:pt x="25" y="60"/>
                    <a:pt x="25" y="60"/>
                  </a:cubicBezTo>
                  <a:cubicBezTo>
                    <a:pt x="30" y="60"/>
                    <a:pt x="30" y="60"/>
                    <a:pt x="30" y="60"/>
                  </a:cubicBezTo>
                  <a:cubicBezTo>
                    <a:pt x="30" y="49"/>
                    <a:pt x="30" y="49"/>
                    <a:pt x="30" y="49"/>
                  </a:cubicBezTo>
                  <a:cubicBezTo>
                    <a:pt x="20" y="49"/>
                    <a:pt x="11" y="40"/>
                    <a:pt x="11" y="30"/>
                  </a:cubicBezTo>
                  <a:cubicBezTo>
                    <a:pt x="11" y="19"/>
                    <a:pt x="20" y="11"/>
                    <a:pt x="30" y="11"/>
                  </a:cubicBezTo>
                  <a:cubicBezTo>
                    <a:pt x="30" y="0"/>
                    <a:pt x="30" y="0"/>
                    <a:pt x="30" y="0"/>
                  </a:cubicBezTo>
                  <a:cubicBezTo>
                    <a:pt x="25" y="0"/>
                    <a:pt x="25" y="0"/>
                    <a:pt x="25" y="0"/>
                  </a:cubicBezTo>
                  <a:cubicBezTo>
                    <a:pt x="25" y="4"/>
                    <a:pt x="25" y="4"/>
                    <a:pt x="25" y="4"/>
                  </a:cubicBezTo>
                  <a:cubicBezTo>
                    <a:pt x="22" y="5"/>
                    <a:pt x="18" y="6"/>
                    <a:pt x="15" y="8"/>
                  </a:cubicBezTo>
                  <a:cubicBezTo>
                    <a:pt x="12" y="5"/>
                    <a:pt x="12" y="5"/>
                    <a:pt x="12" y="5"/>
                  </a:cubicBezTo>
                  <a:cubicBezTo>
                    <a:pt x="6" y="12"/>
                    <a:pt x="6" y="12"/>
                    <a:pt x="6" y="12"/>
                  </a:cubicBezTo>
                  <a:cubicBezTo>
                    <a:pt x="9" y="15"/>
                    <a:pt x="9" y="15"/>
                    <a:pt x="9" y="15"/>
                  </a:cubicBezTo>
                  <a:cubicBezTo>
                    <a:pt x="7" y="18"/>
                    <a:pt x="5" y="21"/>
                    <a:pt x="5" y="25"/>
                  </a:cubicBezTo>
                  <a:cubicBezTo>
                    <a:pt x="0" y="25"/>
                    <a:pt x="0" y="25"/>
                    <a:pt x="0" y="25"/>
                  </a:cubicBezTo>
                  <a:cubicBezTo>
                    <a:pt x="0" y="35"/>
                    <a:pt x="0" y="35"/>
                    <a:pt x="0" y="35"/>
                  </a:cubicBezTo>
                  <a:cubicBezTo>
                    <a:pt x="5" y="35"/>
                    <a:pt x="5" y="35"/>
                    <a:pt x="5" y="35"/>
                  </a:cubicBezTo>
                  <a:cubicBezTo>
                    <a:pt x="5" y="38"/>
                    <a:pt x="7" y="42"/>
                    <a:pt x="9" y="45"/>
                  </a:cubicBezTo>
                  <a:close/>
                  <a:moveTo>
                    <a:pt x="30" y="11"/>
                  </a:moveTo>
                  <a:cubicBezTo>
                    <a:pt x="30" y="11"/>
                    <a:pt x="30" y="11"/>
                    <a:pt x="30"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Rectangle 265"/>
            <p:cNvSpPr>
              <a:spLocks noChangeArrowheads="1"/>
            </p:cNvSpPr>
            <p:nvPr/>
          </p:nvSpPr>
          <p:spPr bwMode="auto">
            <a:xfrm>
              <a:off x="-2805113" y="2324100"/>
              <a:ext cx="26352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266"/>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close/>
                  <a:moveTo>
                    <a:pt x="0" y="66"/>
                  </a:moveTo>
                  <a:lnTo>
                    <a:pt x="140" y="66"/>
                  </a:lnTo>
                  <a:lnTo>
                    <a:pt x="140" y="57"/>
                  </a:lnTo>
                  <a:lnTo>
                    <a:pt x="128" y="45"/>
                  </a:lnTo>
                  <a:lnTo>
                    <a:pt x="140" y="33"/>
                  </a:lnTo>
                  <a:lnTo>
                    <a:pt x="140" y="0"/>
                  </a:lnTo>
                  <a:lnTo>
                    <a:pt x="0" y="0"/>
                  </a:lnTo>
                  <a:lnTo>
                    <a:pt x="0" y="66"/>
                  </a:lnTo>
                  <a:lnTo>
                    <a:pt x="0" y="66"/>
                  </a:lnTo>
                  <a:close/>
                  <a:moveTo>
                    <a:pt x="140" y="33"/>
                  </a:moveTo>
                  <a:lnTo>
                    <a:pt x="14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267"/>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moveTo>
                    <a:pt x="0" y="66"/>
                  </a:moveTo>
                  <a:lnTo>
                    <a:pt x="140" y="66"/>
                  </a:lnTo>
                  <a:lnTo>
                    <a:pt x="140" y="57"/>
                  </a:lnTo>
                  <a:lnTo>
                    <a:pt x="128" y="45"/>
                  </a:lnTo>
                  <a:lnTo>
                    <a:pt x="140" y="33"/>
                  </a:lnTo>
                  <a:lnTo>
                    <a:pt x="140" y="0"/>
                  </a:lnTo>
                  <a:lnTo>
                    <a:pt x="0" y="0"/>
                  </a:lnTo>
                  <a:lnTo>
                    <a:pt x="0" y="66"/>
                  </a:lnTo>
                  <a:lnTo>
                    <a:pt x="0" y="66"/>
                  </a:lnTo>
                  <a:moveTo>
                    <a:pt x="140" y="33"/>
                  </a:moveTo>
                  <a:lnTo>
                    <a:pt x="140" y="3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81" name="Group 680"/>
          <p:cNvGrpSpPr/>
          <p:nvPr/>
        </p:nvGrpSpPr>
        <p:grpSpPr>
          <a:xfrm>
            <a:off x="7013455" y="781305"/>
            <a:ext cx="4096097" cy="6076695"/>
            <a:chOff x="-7085012" y="-420688"/>
            <a:chExt cx="6362699" cy="9439276"/>
          </a:xfrm>
          <a:solidFill>
            <a:schemeClr val="bg1">
              <a:lumMod val="75000"/>
            </a:schemeClr>
          </a:solidFill>
        </p:grpSpPr>
        <p:sp>
          <p:nvSpPr>
            <p:cNvPr id="620" name="Freeform 271"/>
            <p:cNvSpPr>
              <a:spLocks/>
            </p:cNvSpPr>
            <p:nvPr/>
          </p:nvSpPr>
          <p:spPr bwMode="auto">
            <a:xfrm>
              <a:off x="-4905375" y="-222250"/>
              <a:ext cx="619125" cy="461963"/>
            </a:xfrm>
            <a:custGeom>
              <a:avLst/>
              <a:gdLst>
                <a:gd name="T0" fmla="*/ 82 w 165"/>
                <a:gd name="T1" fmla="*/ 0 h 123"/>
                <a:gd name="T2" fmla="*/ 0 w 165"/>
                <a:gd name="T3" fmla="*/ 83 h 123"/>
                <a:gd name="T4" fmla="*/ 10 w 165"/>
                <a:gd name="T5" fmla="*/ 122 h 123"/>
                <a:gd name="T6" fmla="*/ 10 w 165"/>
                <a:gd name="T7" fmla="*/ 100 h 123"/>
                <a:gd name="T8" fmla="*/ 14 w 165"/>
                <a:gd name="T9" fmla="*/ 89 h 123"/>
                <a:gd name="T10" fmla="*/ 13 w 165"/>
                <a:gd name="T11" fmla="*/ 83 h 123"/>
                <a:gd name="T12" fmla="*/ 82 w 165"/>
                <a:gd name="T13" fmla="*/ 13 h 123"/>
                <a:gd name="T14" fmla="*/ 151 w 165"/>
                <a:gd name="T15" fmla="*/ 83 h 123"/>
                <a:gd name="T16" fmla="*/ 151 w 165"/>
                <a:gd name="T17" fmla="*/ 90 h 123"/>
                <a:gd name="T18" fmla="*/ 155 w 165"/>
                <a:gd name="T19" fmla="*/ 100 h 123"/>
                <a:gd name="T20" fmla="*/ 155 w 165"/>
                <a:gd name="T21" fmla="*/ 123 h 123"/>
                <a:gd name="T22" fmla="*/ 165 w 165"/>
                <a:gd name="T23" fmla="*/ 83 h 123"/>
                <a:gd name="T24" fmla="*/ 82 w 165"/>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23">
                  <a:moveTo>
                    <a:pt x="82" y="0"/>
                  </a:moveTo>
                  <a:cubicBezTo>
                    <a:pt x="37" y="0"/>
                    <a:pt x="0" y="37"/>
                    <a:pt x="0" y="83"/>
                  </a:cubicBezTo>
                  <a:cubicBezTo>
                    <a:pt x="0" y="96"/>
                    <a:pt x="3" y="110"/>
                    <a:pt x="10" y="122"/>
                  </a:cubicBezTo>
                  <a:cubicBezTo>
                    <a:pt x="10" y="100"/>
                    <a:pt x="10" y="100"/>
                    <a:pt x="10" y="100"/>
                  </a:cubicBezTo>
                  <a:cubicBezTo>
                    <a:pt x="10" y="96"/>
                    <a:pt x="11" y="92"/>
                    <a:pt x="14" y="89"/>
                  </a:cubicBezTo>
                  <a:cubicBezTo>
                    <a:pt x="14" y="87"/>
                    <a:pt x="13" y="85"/>
                    <a:pt x="13" y="83"/>
                  </a:cubicBezTo>
                  <a:cubicBezTo>
                    <a:pt x="13" y="45"/>
                    <a:pt x="44" y="13"/>
                    <a:pt x="82" y="13"/>
                  </a:cubicBezTo>
                  <a:cubicBezTo>
                    <a:pt x="120" y="13"/>
                    <a:pt x="151" y="45"/>
                    <a:pt x="151" y="83"/>
                  </a:cubicBezTo>
                  <a:cubicBezTo>
                    <a:pt x="151" y="85"/>
                    <a:pt x="151" y="88"/>
                    <a:pt x="151" y="90"/>
                  </a:cubicBezTo>
                  <a:cubicBezTo>
                    <a:pt x="153" y="93"/>
                    <a:pt x="155" y="97"/>
                    <a:pt x="155" y="100"/>
                  </a:cubicBezTo>
                  <a:cubicBezTo>
                    <a:pt x="155" y="123"/>
                    <a:pt x="155" y="123"/>
                    <a:pt x="155" y="123"/>
                  </a:cubicBezTo>
                  <a:cubicBezTo>
                    <a:pt x="161" y="111"/>
                    <a:pt x="165" y="97"/>
                    <a:pt x="165" y="83"/>
                  </a:cubicBezTo>
                  <a:cubicBezTo>
                    <a:pt x="165" y="37"/>
                    <a:pt x="128"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72"/>
            <p:cNvSpPr>
              <a:spLocks/>
            </p:cNvSpPr>
            <p:nvPr/>
          </p:nvSpPr>
          <p:spPr bwMode="auto">
            <a:xfrm>
              <a:off x="-4852988" y="90487"/>
              <a:ext cx="138112" cy="247650"/>
            </a:xfrm>
            <a:custGeom>
              <a:avLst/>
              <a:gdLst>
                <a:gd name="T0" fmla="*/ 1 w 37"/>
                <a:gd name="T1" fmla="*/ 14 h 66"/>
                <a:gd name="T2" fmla="*/ 0 w 37"/>
                <a:gd name="T3" fmla="*/ 17 h 66"/>
                <a:gd name="T4" fmla="*/ 0 w 37"/>
                <a:gd name="T5" fmla="*/ 38 h 66"/>
                <a:gd name="T6" fmla="*/ 0 w 37"/>
                <a:gd name="T7" fmla="*/ 48 h 66"/>
                <a:gd name="T8" fmla="*/ 26 w 37"/>
                <a:gd name="T9" fmla="*/ 66 h 66"/>
                <a:gd name="T10" fmla="*/ 37 w 37"/>
                <a:gd name="T11" fmla="*/ 66 h 66"/>
                <a:gd name="T12" fmla="*/ 37 w 37"/>
                <a:gd name="T13" fmla="*/ 0 h 66"/>
                <a:gd name="T14" fmla="*/ 26 w 37"/>
                <a:gd name="T15" fmla="*/ 0 h 66"/>
                <a:gd name="T16" fmla="*/ 1 w 37"/>
                <a:gd name="T17"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6">
                  <a:moveTo>
                    <a:pt x="1" y="14"/>
                  </a:moveTo>
                  <a:cubicBezTo>
                    <a:pt x="1" y="15"/>
                    <a:pt x="0" y="16"/>
                    <a:pt x="0" y="17"/>
                  </a:cubicBezTo>
                  <a:cubicBezTo>
                    <a:pt x="0" y="38"/>
                    <a:pt x="0" y="38"/>
                    <a:pt x="0" y="38"/>
                  </a:cubicBezTo>
                  <a:cubicBezTo>
                    <a:pt x="0" y="48"/>
                    <a:pt x="0" y="48"/>
                    <a:pt x="0" y="48"/>
                  </a:cubicBezTo>
                  <a:cubicBezTo>
                    <a:pt x="0" y="58"/>
                    <a:pt x="12" y="66"/>
                    <a:pt x="26" y="66"/>
                  </a:cubicBezTo>
                  <a:cubicBezTo>
                    <a:pt x="37" y="66"/>
                    <a:pt x="37" y="66"/>
                    <a:pt x="37" y="66"/>
                  </a:cubicBezTo>
                  <a:cubicBezTo>
                    <a:pt x="37" y="0"/>
                    <a:pt x="37" y="0"/>
                    <a:pt x="37" y="0"/>
                  </a:cubicBezTo>
                  <a:cubicBezTo>
                    <a:pt x="26" y="0"/>
                    <a:pt x="26" y="0"/>
                    <a:pt x="26" y="0"/>
                  </a:cubicBezTo>
                  <a:cubicBezTo>
                    <a:pt x="14" y="0"/>
                    <a:pt x="3" y="6"/>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73"/>
            <p:cNvSpPr>
              <a:spLocks/>
            </p:cNvSpPr>
            <p:nvPr/>
          </p:nvSpPr>
          <p:spPr bwMode="auto">
            <a:xfrm>
              <a:off x="-4478338" y="90487"/>
              <a:ext cx="134937" cy="247650"/>
            </a:xfrm>
            <a:custGeom>
              <a:avLst/>
              <a:gdLst>
                <a:gd name="T0" fmla="*/ 36 w 36"/>
                <a:gd name="T1" fmla="*/ 48 h 66"/>
                <a:gd name="T2" fmla="*/ 36 w 36"/>
                <a:gd name="T3" fmla="*/ 38 h 66"/>
                <a:gd name="T4" fmla="*/ 36 w 36"/>
                <a:gd name="T5" fmla="*/ 17 h 66"/>
                <a:gd name="T6" fmla="*/ 36 w 36"/>
                <a:gd name="T7" fmla="*/ 15 h 66"/>
                <a:gd name="T8" fmla="*/ 10 w 36"/>
                <a:gd name="T9" fmla="*/ 0 h 66"/>
                <a:gd name="T10" fmla="*/ 0 w 36"/>
                <a:gd name="T11" fmla="*/ 0 h 66"/>
                <a:gd name="T12" fmla="*/ 0 w 36"/>
                <a:gd name="T13" fmla="*/ 66 h 66"/>
                <a:gd name="T14" fmla="*/ 10 w 36"/>
                <a:gd name="T15" fmla="*/ 66 h 66"/>
                <a:gd name="T16" fmla="*/ 36 w 36"/>
                <a:gd name="T1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6">
                  <a:moveTo>
                    <a:pt x="36" y="48"/>
                  </a:moveTo>
                  <a:cubicBezTo>
                    <a:pt x="36" y="38"/>
                    <a:pt x="36" y="38"/>
                    <a:pt x="36" y="38"/>
                  </a:cubicBezTo>
                  <a:cubicBezTo>
                    <a:pt x="36" y="17"/>
                    <a:pt x="36" y="17"/>
                    <a:pt x="36" y="17"/>
                  </a:cubicBezTo>
                  <a:cubicBezTo>
                    <a:pt x="36" y="17"/>
                    <a:pt x="36" y="16"/>
                    <a:pt x="36" y="15"/>
                  </a:cubicBezTo>
                  <a:cubicBezTo>
                    <a:pt x="34" y="7"/>
                    <a:pt x="23" y="0"/>
                    <a:pt x="10" y="0"/>
                  </a:cubicBezTo>
                  <a:cubicBezTo>
                    <a:pt x="0" y="0"/>
                    <a:pt x="0" y="0"/>
                    <a:pt x="0" y="0"/>
                  </a:cubicBezTo>
                  <a:cubicBezTo>
                    <a:pt x="0" y="66"/>
                    <a:pt x="0" y="66"/>
                    <a:pt x="0" y="66"/>
                  </a:cubicBezTo>
                  <a:cubicBezTo>
                    <a:pt x="10" y="66"/>
                    <a:pt x="10" y="66"/>
                    <a:pt x="10" y="66"/>
                  </a:cubicBezTo>
                  <a:cubicBezTo>
                    <a:pt x="25" y="66"/>
                    <a:pt x="36" y="58"/>
                    <a:pt x="3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Freeform 274"/>
            <p:cNvSpPr>
              <a:spLocks noEditPoints="1"/>
            </p:cNvSpPr>
            <p:nvPr/>
          </p:nvSpPr>
          <p:spPr bwMode="auto">
            <a:xfrm>
              <a:off x="-6126163" y="1309687"/>
              <a:ext cx="514350" cy="511175"/>
            </a:xfrm>
            <a:custGeom>
              <a:avLst/>
              <a:gdLst>
                <a:gd name="T0" fmla="*/ 137 w 137"/>
                <a:gd name="T1" fmla="*/ 68 h 136"/>
                <a:gd name="T2" fmla="*/ 122 w 137"/>
                <a:gd name="T3" fmla="*/ 64 h 136"/>
                <a:gd name="T4" fmla="*/ 131 w 137"/>
                <a:gd name="T5" fmla="*/ 64 h 136"/>
                <a:gd name="T6" fmla="*/ 122 w 137"/>
                <a:gd name="T7" fmla="*/ 72 h 136"/>
                <a:gd name="T8" fmla="*/ 106 w 137"/>
                <a:gd name="T9" fmla="*/ 125 h 136"/>
                <a:gd name="T10" fmla="*/ 122 w 137"/>
                <a:gd name="T11" fmla="*/ 72 h 136"/>
                <a:gd name="T12" fmla="*/ 113 w 137"/>
                <a:gd name="T13" fmla="*/ 64 h 136"/>
                <a:gd name="T14" fmla="*/ 122 w 137"/>
                <a:gd name="T15" fmla="*/ 25 h 136"/>
                <a:gd name="T16" fmla="*/ 106 w 137"/>
                <a:gd name="T17" fmla="*/ 25 h 136"/>
                <a:gd name="T18" fmla="*/ 110 w 137"/>
                <a:gd name="T19" fmla="*/ 21 h 136"/>
                <a:gd name="T20" fmla="*/ 106 w 137"/>
                <a:gd name="T21" fmla="*/ 36 h 136"/>
                <a:gd name="T22" fmla="*/ 115 w 137"/>
                <a:gd name="T23" fmla="*/ 109 h 136"/>
                <a:gd name="T24" fmla="*/ 106 w 137"/>
                <a:gd name="T25" fmla="*/ 111 h 136"/>
                <a:gd name="T26" fmla="*/ 68 w 137"/>
                <a:gd name="T27" fmla="*/ 136 h 136"/>
                <a:gd name="T28" fmla="*/ 106 w 137"/>
                <a:gd name="T29" fmla="*/ 111 h 136"/>
                <a:gd name="T30" fmla="*/ 102 w 137"/>
                <a:gd name="T31" fmla="*/ 97 h 136"/>
                <a:gd name="T32" fmla="*/ 106 w 137"/>
                <a:gd name="T33" fmla="*/ 100 h 136"/>
                <a:gd name="T34" fmla="*/ 102 w 137"/>
                <a:gd name="T35" fmla="*/ 39 h 136"/>
                <a:gd name="T36" fmla="*/ 106 w 137"/>
                <a:gd name="T37" fmla="*/ 25 h 136"/>
                <a:gd name="T38" fmla="*/ 68 w 137"/>
                <a:gd name="T39" fmla="*/ 0 h 136"/>
                <a:gd name="T40" fmla="*/ 68 w 137"/>
                <a:gd name="T41" fmla="*/ 5 h 136"/>
                <a:gd name="T42" fmla="*/ 72 w 137"/>
                <a:gd name="T43" fmla="*/ 24 h 136"/>
                <a:gd name="T44" fmla="*/ 68 w 137"/>
                <a:gd name="T45" fmla="*/ 63 h 136"/>
                <a:gd name="T46" fmla="*/ 90 w 137"/>
                <a:gd name="T47" fmla="*/ 42 h 136"/>
                <a:gd name="T48" fmla="*/ 69 w 137"/>
                <a:gd name="T49" fmla="*/ 74 h 136"/>
                <a:gd name="T50" fmla="*/ 68 w 137"/>
                <a:gd name="T51" fmla="*/ 112 h 136"/>
                <a:gd name="T52" fmla="*/ 72 w 137"/>
                <a:gd name="T53" fmla="*/ 131 h 136"/>
                <a:gd name="T54" fmla="*/ 68 w 137"/>
                <a:gd name="T55" fmla="*/ 131 h 136"/>
                <a:gd name="T56" fmla="*/ 68 w 137"/>
                <a:gd name="T57" fmla="*/ 0 h 136"/>
                <a:gd name="T58" fmla="*/ 30 w 137"/>
                <a:gd name="T59" fmla="*/ 25 h 136"/>
                <a:gd name="T60" fmla="*/ 34 w 137"/>
                <a:gd name="T61" fmla="*/ 39 h 136"/>
                <a:gd name="T62" fmla="*/ 30 w 137"/>
                <a:gd name="T63" fmla="*/ 100 h 136"/>
                <a:gd name="T64" fmla="*/ 40 w 137"/>
                <a:gd name="T65" fmla="*/ 102 h 136"/>
                <a:gd name="T66" fmla="*/ 30 w 137"/>
                <a:gd name="T67" fmla="*/ 125 h 136"/>
                <a:gd name="T68" fmla="*/ 68 w 137"/>
                <a:gd name="T69" fmla="*/ 131 h 136"/>
                <a:gd name="T70" fmla="*/ 64 w 137"/>
                <a:gd name="T71" fmla="*/ 112 h 136"/>
                <a:gd name="T72" fmla="*/ 68 w 137"/>
                <a:gd name="T73" fmla="*/ 74 h 136"/>
                <a:gd name="T74" fmla="*/ 57 w 137"/>
                <a:gd name="T75" fmla="*/ 52 h 136"/>
                <a:gd name="T76" fmla="*/ 68 w 137"/>
                <a:gd name="T77" fmla="*/ 63 h 136"/>
                <a:gd name="T78" fmla="*/ 64 w 137"/>
                <a:gd name="T79" fmla="*/ 24 h 136"/>
                <a:gd name="T80" fmla="*/ 64 w 137"/>
                <a:gd name="T81" fmla="*/ 5 h 136"/>
                <a:gd name="T82" fmla="*/ 68 w 137"/>
                <a:gd name="T83" fmla="*/ 0 h 136"/>
                <a:gd name="T84" fmla="*/ 15 w 137"/>
                <a:gd name="T85" fmla="*/ 25 h 136"/>
                <a:gd name="T86" fmla="*/ 24 w 137"/>
                <a:gd name="T87" fmla="*/ 64 h 136"/>
                <a:gd name="T88" fmla="*/ 24 w 137"/>
                <a:gd name="T89" fmla="*/ 72 h 136"/>
                <a:gd name="T90" fmla="*/ 15 w 137"/>
                <a:gd name="T91" fmla="*/ 111 h 136"/>
                <a:gd name="T92" fmla="*/ 30 w 137"/>
                <a:gd name="T93" fmla="*/ 111 h 136"/>
                <a:gd name="T94" fmla="*/ 27 w 137"/>
                <a:gd name="T95" fmla="*/ 115 h 136"/>
                <a:gd name="T96" fmla="*/ 30 w 137"/>
                <a:gd name="T97" fmla="*/ 100 h 136"/>
                <a:gd name="T98" fmla="*/ 21 w 137"/>
                <a:gd name="T99" fmla="*/ 27 h 136"/>
                <a:gd name="T100" fmla="*/ 27 w 137"/>
                <a:gd name="T101" fmla="*/ 21 h 136"/>
                <a:gd name="T102" fmla="*/ 30 w 137"/>
                <a:gd name="T103" fmla="*/ 11 h 136"/>
                <a:gd name="T104" fmla="*/ 0 w 137"/>
                <a:gd name="T105" fmla="*/ 68 h 136"/>
                <a:gd name="T106" fmla="*/ 15 w 137"/>
                <a:gd name="T107" fmla="*/ 72 h 136"/>
                <a:gd name="T108" fmla="*/ 6 w 137"/>
                <a:gd name="T109" fmla="*/ 64 h 136"/>
                <a:gd name="T110" fmla="*/ 15 w 137"/>
                <a:gd name="T111" fmla="*/ 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36">
                  <a:moveTo>
                    <a:pt x="122" y="111"/>
                  </a:moveTo>
                  <a:cubicBezTo>
                    <a:pt x="131" y="99"/>
                    <a:pt x="137" y="84"/>
                    <a:pt x="137" y="68"/>
                  </a:cubicBezTo>
                  <a:cubicBezTo>
                    <a:pt x="137" y="52"/>
                    <a:pt x="131" y="37"/>
                    <a:pt x="122" y="25"/>
                  </a:cubicBezTo>
                  <a:cubicBezTo>
                    <a:pt x="122" y="64"/>
                    <a:pt x="122" y="64"/>
                    <a:pt x="122" y="64"/>
                  </a:cubicBezTo>
                  <a:cubicBezTo>
                    <a:pt x="131" y="64"/>
                    <a:pt x="131" y="64"/>
                    <a:pt x="131" y="64"/>
                  </a:cubicBezTo>
                  <a:cubicBezTo>
                    <a:pt x="131" y="64"/>
                    <a:pt x="131" y="64"/>
                    <a:pt x="131" y="64"/>
                  </a:cubicBezTo>
                  <a:cubicBezTo>
                    <a:pt x="131" y="72"/>
                    <a:pt x="131" y="72"/>
                    <a:pt x="131" y="72"/>
                  </a:cubicBezTo>
                  <a:cubicBezTo>
                    <a:pt x="122" y="72"/>
                    <a:pt x="122" y="72"/>
                    <a:pt x="122" y="72"/>
                  </a:cubicBezTo>
                  <a:lnTo>
                    <a:pt x="122" y="111"/>
                  </a:lnTo>
                  <a:close/>
                  <a:moveTo>
                    <a:pt x="106" y="125"/>
                  </a:moveTo>
                  <a:cubicBezTo>
                    <a:pt x="112" y="121"/>
                    <a:pt x="117" y="116"/>
                    <a:pt x="122" y="111"/>
                  </a:cubicBezTo>
                  <a:cubicBezTo>
                    <a:pt x="122" y="72"/>
                    <a:pt x="122" y="72"/>
                    <a:pt x="122" y="72"/>
                  </a:cubicBezTo>
                  <a:cubicBezTo>
                    <a:pt x="113" y="72"/>
                    <a:pt x="113" y="72"/>
                    <a:pt x="113" y="72"/>
                  </a:cubicBezTo>
                  <a:cubicBezTo>
                    <a:pt x="113" y="64"/>
                    <a:pt x="113" y="64"/>
                    <a:pt x="113" y="64"/>
                  </a:cubicBezTo>
                  <a:cubicBezTo>
                    <a:pt x="122" y="64"/>
                    <a:pt x="122" y="64"/>
                    <a:pt x="122" y="64"/>
                  </a:cubicBezTo>
                  <a:cubicBezTo>
                    <a:pt x="122" y="25"/>
                    <a:pt x="122" y="25"/>
                    <a:pt x="122" y="25"/>
                  </a:cubicBezTo>
                  <a:cubicBezTo>
                    <a:pt x="117" y="20"/>
                    <a:pt x="112" y="15"/>
                    <a:pt x="106" y="11"/>
                  </a:cubicBezTo>
                  <a:cubicBezTo>
                    <a:pt x="106" y="25"/>
                    <a:pt x="106" y="25"/>
                    <a:pt x="106" y="25"/>
                  </a:cubicBezTo>
                  <a:cubicBezTo>
                    <a:pt x="110" y="21"/>
                    <a:pt x="110" y="21"/>
                    <a:pt x="110" y="21"/>
                  </a:cubicBezTo>
                  <a:cubicBezTo>
                    <a:pt x="110" y="21"/>
                    <a:pt x="110" y="21"/>
                    <a:pt x="110" y="21"/>
                  </a:cubicBezTo>
                  <a:cubicBezTo>
                    <a:pt x="115" y="27"/>
                    <a:pt x="115" y="27"/>
                    <a:pt x="115" y="27"/>
                  </a:cubicBezTo>
                  <a:cubicBezTo>
                    <a:pt x="106" y="36"/>
                    <a:pt x="106" y="36"/>
                    <a:pt x="106" y="36"/>
                  </a:cubicBezTo>
                  <a:cubicBezTo>
                    <a:pt x="106" y="100"/>
                    <a:pt x="106" y="100"/>
                    <a:pt x="106" y="100"/>
                  </a:cubicBezTo>
                  <a:cubicBezTo>
                    <a:pt x="115" y="109"/>
                    <a:pt x="115" y="109"/>
                    <a:pt x="115" y="109"/>
                  </a:cubicBezTo>
                  <a:cubicBezTo>
                    <a:pt x="110" y="115"/>
                    <a:pt x="110" y="115"/>
                    <a:pt x="110" y="115"/>
                  </a:cubicBezTo>
                  <a:cubicBezTo>
                    <a:pt x="106" y="111"/>
                    <a:pt x="106" y="111"/>
                    <a:pt x="106" y="111"/>
                  </a:cubicBezTo>
                  <a:lnTo>
                    <a:pt x="106" y="125"/>
                  </a:lnTo>
                  <a:close/>
                  <a:moveTo>
                    <a:pt x="68" y="136"/>
                  </a:moveTo>
                  <a:cubicBezTo>
                    <a:pt x="82" y="136"/>
                    <a:pt x="95" y="132"/>
                    <a:pt x="106" y="125"/>
                  </a:cubicBezTo>
                  <a:cubicBezTo>
                    <a:pt x="106" y="111"/>
                    <a:pt x="106" y="111"/>
                    <a:pt x="106" y="111"/>
                  </a:cubicBezTo>
                  <a:cubicBezTo>
                    <a:pt x="97" y="102"/>
                    <a:pt x="97" y="102"/>
                    <a:pt x="97" y="102"/>
                  </a:cubicBezTo>
                  <a:cubicBezTo>
                    <a:pt x="102" y="97"/>
                    <a:pt x="102" y="97"/>
                    <a:pt x="102" y="97"/>
                  </a:cubicBezTo>
                  <a:cubicBezTo>
                    <a:pt x="102" y="97"/>
                    <a:pt x="102" y="97"/>
                    <a:pt x="102" y="97"/>
                  </a:cubicBezTo>
                  <a:cubicBezTo>
                    <a:pt x="106" y="100"/>
                    <a:pt x="106" y="100"/>
                    <a:pt x="106" y="100"/>
                  </a:cubicBezTo>
                  <a:cubicBezTo>
                    <a:pt x="106" y="36"/>
                    <a:pt x="106" y="36"/>
                    <a:pt x="106" y="36"/>
                  </a:cubicBezTo>
                  <a:cubicBezTo>
                    <a:pt x="102" y="39"/>
                    <a:pt x="102" y="39"/>
                    <a:pt x="102" y="39"/>
                  </a:cubicBezTo>
                  <a:cubicBezTo>
                    <a:pt x="97" y="34"/>
                    <a:pt x="97" y="34"/>
                    <a:pt x="97" y="34"/>
                  </a:cubicBezTo>
                  <a:cubicBezTo>
                    <a:pt x="106" y="25"/>
                    <a:pt x="106" y="25"/>
                    <a:pt x="106" y="25"/>
                  </a:cubicBezTo>
                  <a:cubicBezTo>
                    <a:pt x="106" y="11"/>
                    <a:pt x="106" y="11"/>
                    <a:pt x="106" y="11"/>
                  </a:cubicBezTo>
                  <a:cubicBezTo>
                    <a:pt x="95" y="4"/>
                    <a:pt x="82" y="0"/>
                    <a:pt x="68" y="0"/>
                  </a:cubicBezTo>
                  <a:cubicBezTo>
                    <a:pt x="68" y="0"/>
                    <a:pt x="68" y="0"/>
                    <a:pt x="68" y="0"/>
                  </a:cubicBezTo>
                  <a:cubicBezTo>
                    <a:pt x="68" y="5"/>
                    <a:pt x="68" y="5"/>
                    <a:pt x="68" y="5"/>
                  </a:cubicBezTo>
                  <a:cubicBezTo>
                    <a:pt x="72" y="5"/>
                    <a:pt x="72" y="5"/>
                    <a:pt x="72" y="5"/>
                  </a:cubicBezTo>
                  <a:cubicBezTo>
                    <a:pt x="72" y="24"/>
                    <a:pt x="72" y="24"/>
                    <a:pt x="72" y="24"/>
                  </a:cubicBezTo>
                  <a:cubicBezTo>
                    <a:pt x="68" y="24"/>
                    <a:pt x="68" y="24"/>
                    <a:pt x="68" y="24"/>
                  </a:cubicBezTo>
                  <a:cubicBezTo>
                    <a:pt x="68" y="63"/>
                    <a:pt x="68" y="63"/>
                    <a:pt x="68" y="63"/>
                  </a:cubicBezTo>
                  <a:cubicBezTo>
                    <a:pt x="69" y="63"/>
                    <a:pt x="69" y="63"/>
                    <a:pt x="69" y="63"/>
                  </a:cubicBezTo>
                  <a:cubicBezTo>
                    <a:pt x="90" y="42"/>
                    <a:pt x="90" y="42"/>
                    <a:pt x="90" y="42"/>
                  </a:cubicBezTo>
                  <a:cubicBezTo>
                    <a:pt x="96" y="48"/>
                    <a:pt x="96" y="48"/>
                    <a:pt x="96" y="48"/>
                  </a:cubicBezTo>
                  <a:cubicBezTo>
                    <a:pt x="69" y="74"/>
                    <a:pt x="69" y="74"/>
                    <a:pt x="69" y="74"/>
                  </a:cubicBezTo>
                  <a:cubicBezTo>
                    <a:pt x="68" y="74"/>
                    <a:pt x="68" y="74"/>
                    <a:pt x="68" y="74"/>
                  </a:cubicBezTo>
                  <a:cubicBezTo>
                    <a:pt x="68" y="112"/>
                    <a:pt x="68" y="112"/>
                    <a:pt x="68" y="112"/>
                  </a:cubicBezTo>
                  <a:cubicBezTo>
                    <a:pt x="72" y="112"/>
                    <a:pt x="72" y="112"/>
                    <a:pt x="72" y="112"/>
                  </a:cubicBezTo>
                  <a:cubicBezTo>
                    <a:pt x="72" y="131"/>
                    <a:pt x="72" y="131"/>
                    <a:pt x="72" y="131"/>
                  </a:cubicBezTo>
                  <a:cubicBezTo>
                    <a:pt x="72" y="131"/>
                    <a:pt x="72" y="131"/>
                    <a:pt x="72" y="131"/>
                  </a:cubicBezTo>
                  <a:cubicBezTo>
                    <a:pt x="68" y="131"/>
                    <a:pt x="68" y="131"/>
                    <a:pt x="68" y="131"/>
                  </a:cubicBezTo>
                  <a:cubicBezTo>
                    <a:pt x="68" y="136"/>
                    <a:pt x="68" y="136"/>
                    <a:pt x="68" y="136"/>
                  </a:cubicBezTo>
                  <a:close/>
                  <a:moveTo>
                    <a:pt x="68" y="0"/>
                  </a:moveTo>
                  <a:cubicBezTo>
                    <a:pt x="54" y="0"/>
                    <a:pt x="41" y="4"/>
                    <a:pt x="30" y="11"/>
                  </a:cubicBezTo>
                  <a:cubicBezTo>
                    <a:pt x="30" y="25"/>
                    <a:pt x="30" y="25"/>
                    <a:pt x="30" y="25"/>
                  </a:cubicBezTo>
                  <a:cubicBezTo>
                    <a:pt x="40" y="34"/>
                    <a:pt x="40" y="34"/>
                    <a:pt x="40" y="34"/>
                  </a:cubicBezTo>
                  <a:cubicBezTo>
                    <a:pt x="34" y="39"/>
                    <a:pt x="34" y="39"/>
                    <a:pt x="34" y="39"/>
                  </a:cubicBezTo>
                  <a:cubicBezTo>
                    <a:pt x="30" y="36"/>
                    <a:pt x="30" y="36"/>
                    <a:pt x="30" y="36"/>
                  </a:cubicBezTo>
                  <a:cubicBezTo>
                    <a:pt x="30" y="100"/>
                    <a:pt x="30" y="100"/>
                    <a:pt x="30" y="100"/>
                  </a:cubicBezTo>
                  <a:cubicBezTo>
                    <a:pt x="34" y="97"/>
                    <a:pt x="34" y="97"/>
                    <a:pt x="34" y="97"/>
                  </a:cubicBezTo>
                  <a:cubicBezTo>
                    <a:pt x="40" y="102"/>
                    <a:pt x="40" y="102"/>
                    <a:pt x="40" y="102"/>
                  </a:cubicBezTo>
                  <a:cubicBezTo>
                    <a:pt x="30" y="111"/>
                    <a:pt x="30" y="111"/>
                    <a:pt x="30" y="111"/>
                  </a:cubicBezTo>
                  <a:cubicBezTo>
                    <a:pt x="30" y="125"/>
                    <a:pt x="30" y="125"/>
                    <a:pt x="30" y="125"/>
                  </a:cubicBezTo>
                  <a:cubicBezTo>
                    <a:pt x="41" y="132"/>
                    <a:pt x="54" y="136"/>
                    <a:pt x="68" y="136"/>
                  </a:cubicBezTo>
                  <a:cubicBezTo>
                    <a:pt x="68" y="131"/>
                    <a:pt x="68" y="131"/>
                    <a:pt x="68" y="131"/>
                  </a:cubicBezTo>
                  <a:cubicBezTo>
                    <a:pt x="64" y="131"/>
                    <a:pt x="64" y="131"/>
                    <a:pt x="64" y="131"/>
                  </a:cubicBezTo>
                  <a:cubicBezTo>
                    <a:pt x="64" y="112"/>
                    <a:pt x="64" y="112"/>
                    <a:pt x="64" y="112"/>
                  </a:cubicBezTo>
                  <a:cubicBezTo>
                    <a:pt x="68" y="112"/>
                    <a:pt x="68" y="112"/>
                    <a:pt x="68" y="112"/>
                  </a:cubicBezTo>
                  <a:cubicBezTo>
                    <a:pt x="68" y="74"/>
                    <a:pt x="68" y="74"/>
                    <a:pt x="68" y="74"/>
                  </a:cubicBezTo>
                  <a:cubicBezTo>
                    <a:pt x="52" y="58"/>
                    <a:pt x="52" y="58"/>
                    <a:pt x="52" y="58"/>
                  </a:cubicBezTo>
                  <a:cubicBezTo>
                    <a:pt x="57" y="52"/>
                    <a:pt x="57" y="52"/>
                    <a:pt x="57" y="52"/>
                  </a:cubicBezTo>
                  <a:cubicBezTo>
                    <a:pt x="57" y="52"/>
                    <a:pt x="57" y="52"/>
                    <a:pt x="57" y="52"/>
                  </a:cubicBezTo>
                  <a:cubicBezTo>
                    <a:pt x="68" y="63"/>
                    <a:pt x="68" y="63"/>
                    <a:pt x="68" y="63"/>
                  </a:cubicBezTo>
                  <a:cubicBezTo>
                    <a:pt x="68" y="24"/>
                    <a:pt x="68" y="24"/>
                    <a:pt x="68" y="24"/>
                  </a:cubicBezTo>
                  <a:cubicBezTo>
                    <a:pt x="64" y="24"/>
                    <a:pt x="64" y="24"/>
                    <a:pt x="64" y="24"/>
                  </a:cubicBezTo>
                  <a:cubicBezTo>
                    <a:pt x="64" y="5"/>
                    <a:pt x="64" y="5"/>
                    <a:pt x="64" y="5"/>
                  </a:cubicBezTo>
                  <a:cubicBezTo>
                    <a:pt x="64" y="5"/>
                    <a:pt x="64" y="5"/>
                    <a:pt x="64" y="5"/>
                  </a:cubicBezTo>
                  <a:cubicBezTo>
                    <a:pt x="68" y="5"/>
                    <a:pt x="68" y="5"/>
                    <a:pt x="68" y="5"/>
                  </a:cubicBezTo>
                  <a:lnTo>
                    <a:pt x="68" y="0"/>
                  </a:lnTo>
                  <a:close/>
                  <a:moveTo>
                    <a:pt x="30" y="11"/>
                  </a:moveTo>
                  <a:cubicBezTo>
                    <a:pt x="25" y="15"/>
                    <a:pt x="19" y="20"/>
                    <a:pt x="15" y="25"/>
                  </a:cubicBezTo>
                  <a:cubicBezTo>
                    <a:pt x="15" y="64"/>
                    <a:pt x="15" y="64"/>
                    <a:pt x="15" y="64"/>
                  </a:cubicBezTo>
                  <a:cubicBezTo>
                    <a:pt x="24" y="64"/>
                    <a:pt x="24" y="64"/>
                    <a:pt x="24" y="64"/>
                  </a:cubicBezTo>
                  <a:cubicBezTo>
                    <a:pt x="24" y="64"/>
                    <a:pt x="24" y="64"/>
                    <a:pt x="24" y="64"/>
                  </a:cubicBezTo>
                  <a:cubicBezTo>
                    <a:pt x="24" y="72"/>
                    <a:pt x="24" y="72"/>
                    <a:pt x="24" y="72"/>
                  </a:cubicBezTo>
                  <a:cubicBezTo>
                    <a:pt x="15" y="72"/>
                    <a:pt x="15" y="72"/>
                    <a:pt x="15" y="72"/>
                  </a:cubicBezTo>
                  <a:cubicBezTo>
                    <a:pt x="15" y="111"/>
                    <a:pt x="15" y="111"/>
                    <a:pt x="15" y="111"/>
                  </a:cubicBezTo>
                  <a:cubicBezTo>
                    <a:pt x="19" y="116"/>
                    <a:pt x="25" y="121"/>
                    <a:pt x="30" y="125"/>
                  </a:cubicBezTo>
                  <a:cubicBezTo>
                    <a:pt x="30" y="111"/>
                    <a:pt x="30" y="111"/>
                    <a:pt x="30" y="111"/>
                  </a:cubicBezTo>
                  <a:cubicBezTo>
                    <a:pt x="27" y="115"/>
                    <a:pt x="27" y="115"/>
                    <a:pt x="27" y="115"/>
                  </a:cubicBezTo>
                  <a:cubicBezTo>
                    <a:pt x="27" y="115"/>
                    <a:pt x="27" y="115"/>
                    <a:pt x="27" y="115"/>
                  </a:cubicBezTo>
                  <a:cubicBezTo>
                    <a:pt x="21" y="109"/>
                    <a:pt x="21" y="109"/>
                    <a:pt x="21" y="109"/>
                  </a:cubicBezTo>
                  <a:cubicBezTo>
                    <a:pt x="30" y="100"/>
                    <a:pt x="30" y="100"/>
                    <a:pt x="30" y="100"/>
                  </a:cubicBezTo>
                  <a:cubicBezTo>
                    <a:pt x="30" y="36"/>
                    <a:pt x="30" y="36"/>
                    <a:pt x="30" y="36"/>
                  </a:cubicBezTo>
                  <a:cubicBezTo>
                    <a:pt x="21" y="27"/>
                    <a:pt x="21" y="27"/>
                    <a:pt x="21" y="27"/>
                  </a:cubicBezTo>
                  <a:cubicBezTo>
                    <a:pt x="27" y="21"/>
                    <a:pt x="27" y="21"/>
                    <a:pt x="27" y="21"/>
                  </a:cubicBezTo>
                  <a:cubicBezTo>
                    <a:pt x="27" y="21"/>
                    <a:pt x="27" y="21"/>
                    <a:pt x="27" y="21"/>
                  </a:cubicBezTo>
                  <a:cubicBezTo>
                    <a:pt x="30" y="25"/>
                    <a:pt x="30" y="25"/>
                    <a:pt x="30" y="25"/>
                  </a:cubicBezTo>
                  <a:lnTo>
                    <a:pt x="30" y="11"/>
                  </a:lnTo>
                  <a:close/>
                  <a:moveTo>
                    <a:pt x="15" y="25"/>
                  </a:moveTo>
                  <a:cubicBezTo>
                    <a:pt x="6" y="37"/>
                    <a:pt x="0" y="52"/>
                    <a:pt x="0" y="68"/>
                  </a:cubicBezTo>
                  <a:cubicBezTo>
                    <a:pt x="0" y="84"/>
                    <a:pt x="6" y="99"/>
                    <a:pt x="15" y="111"/>
                  </a:cubicBezTo>
                  <a:cubicBezTo>
                    <a:pt x="15" y="72"/>
                    <a:pt x="15" y="72"/>
                    <a:pt x="15" y="72"/>
                  </a:cubicBezTo>
                  <a:cubicBezTo>
                    <a:pt x="6" y="72"/>
                    <a:pt x="6" y="72"/>
                    <a:pt x="6" y="72"/>
                  </a:cubicBezTo>
                  <a:cubicBezTo>
                    <a:pt x="6" y="64"/>
                    <a:pt x="6" y="64"/>
                    <a:pt x="6" y="64"/>
                  </a:cubicBezTo>
                  <a:cubicBezTo>
                    <a:pt x="15" y="64"/>
                    <a:pt x="15" y="64"/>
                    <a:pt x="15" y="64"/>
                  </a:cubicBezTo>
                  <a:lnTo>
                    <a:pt x="15"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275"/>
            <p:cNvSpPr>
              <a:spLocks/>
            </p:cNvSpPr>
            <p:nvPr/>
          </p:nvSpPr>
          <p:spPr bwMode="auto">
            <a:xfrm>
              <a:off x="-3414713" y="5214938"/>
              <a:ext cx="266700" cy="769938"/>
            </a:xfrm>
            <a:custGeom>
              <a:avLst/>
              <a:gdLst>
                <a:gd name="T0" fmla="*/ 8 w 71"/>
                <a:gd name="T1" fmla="*/ 24 h 205"/>
                <a:gd name="T2" fmla="*/ 1 w 71"/>
                <a:gd name="T3" fmla="*/ 49 h 205"/>
                <a:gd name="T4" fmla="*/ 6 w 71"/>
                <a:gd name="T5" fmla="*/ 71 h 205"/>
                <a:gd name="T6" fmla="*/ 26 w 71"/>
                <a:gd name="T7" fmla="*/ 93 h 205"/>
                <a:gd name="T8" fmla="*/ 26 w 71"/>
                <a:gd name="T9" fmla="*/ 205 h 205"/>
                <a:gd name="T10" fmla="*/ 45 w 71"/>
                <a:gd name="T11" fmla="*/ 205 h 205"/>
                <a:gd name="T12" fmla="*/ 45 w 71"/>
                <a:gd name="T13" fmla="*/ 93 h 205"/>
                <a:gd name="T14" fmla="*/ 65 w 71"/>
                <a:gd name="T15" fmla="*/ 71 h 205"/>
                <a:gd name="T16" fmla="*/ 70 w 71"/>
                <a:gd name="T17" fmla="*/ 49 h 205"/>
                <a:gd name="T18" fmla="*/ 63 w 71"/>
                <a:gd name="T19" fmla="*/ 24 h 205"/>
                <a:gd name="T20" fmla="*/ 47 w 71"/>
                <a:gd name="T21" fmla="*/ 0 h 205"/>
                <a:gd name="T22" fmla="*/ 52 w 71"/>
                <a:gd name="T23" fmla="*/ 48 h 205"/>
                <a:gd name="T24" fmla="*/ 46 w 71"/>
                <a:gd name="T25" fmla="*/ 48 h 205"/>
                <a:gd name="T26" fmla="*/ 41 w 71"/>
                <a:gd name="T27" fmla="*/ 0 h 205"/>
                <a:gd name="T28" fmla="*/ 35 w 71"/>
                <a:gd name="T29" fmla="*/ 0 h 205"/>
                <a:gd name="T30" fmla="*/ 30 w 71"/>
                <a:gd name="T31" fmla="*/ 0 h 205"/>
                <a:gd name="T32" fmla="*/ 25 w 71"/>
                <a:gd name="T33" fmla="*/ 48 h 205"/>
                <a:gd name="T34" fmla="*/ 19 w 71"/>
                <a:gd name="T35" fmla="*/ 48 h 205"/>
                <a:gd name="T36" fmla="*/ 24 w 71"/>
                <a:gd name="T37" fmla="*/ 0 h 205"/>
                <a:gd name="T38" fmla="*/ 8 w 71"/>
                <a:gd name="T39" fmla="*/ 2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05">
                  <a:moveTo>
                    <a:pt x="8" y="24"/>
                  </a:moveTo>
                  <a:cubicBezTo>
                    <a:pt x="5" y="32"/>
                    <a:pt x="2" y="40"/>
                    <a:pt x="1" y="49"/>
                  </a:cubicBezTo>
                  <a:cubicBezTo>
                    <a:pt x="0" y="57"/>
                    <a:pt x="2" y="63"/>
                    <a:pt x="6" y="71"/>
                  </a:cubicBezTo>
                  <a:cubicBezTo>
                    <a:pt x="10" y="78"/>
                    <a:pt x="17" y="88"/>
                    <a:pt x="26" y="93"/>
                  </a:cubicBezTo>
                  <a:cubicBezTo>
                    <a:pt x="26" y="205"/>
                    <a:pt x="26" y="205"/>
                    <a:pt x="26" y="205"/>
                  </a:cubicBezTo>
                  <a:cubicBezTo>
                    <a:pt x="45" y="205"/>
                    <a:pt x="45" y="205"/>
                    <a:pt x="45" y="205"/>
                  </a:cubicBezTo>
                  <a:cubicBezTo>
                    <a:pt x="45" y="93"/>
                    <a:pt x="45" y="93"/>
                    <a:pt x="45" y="93"/>
                  </a:cubicBezTo>
                  <a:cubicBezTo>
                    <a:pt x="54" y="88"/>
                    <a:pt x="61" y="78"/>
                    <a:pt x="65" y="71"/>
                  </a:cubicBezTo>
                  <a:cubicBezTo>
                    <a:pt x="69" y="63"/>
                    <a:pt x="71" y="57"/>
                    <a:pt x="70" y="49"/>
                  </a:cubicBezTo>
                  <a:cubicBezTo>
                    <a:pt x="69" y="40"/>
                    <a:pt x="66" y="32"/>
                    <a:pt x="63" y="24"/>
                  </a:cubicBezTo>
                  <a:cubicBezTo>
                    <a:pt x="60" y="17"/>
                    <a:pt x="56" y="1"/>
                    <a:pt x="47" y="0"/>
                  </a:cubicBezTo>
                  <a:cubicBezTo>
                    <a:pt x="52" y="48"/>
                    <a:pt x="52" y="48"/>
                    <a:pt x="52" y="48"/>
                  </a:cubicBezTo>
                  <a:cubicBezTo>
                    <a:pt x="46" y="48"/>
                    <a:pt x="46" y="48"/>
                    <a:pt x="46" y="48"/>
                  </a:cubicBezTo>
                  <a:cubicBezTo>
                    <a:pt x="41" y="0"/>
                    <a:pt x="41" y="0"/>
                    <a:pt x="41" y="0"/>
                  </a:cubicBezTo>
                  <a:cubicBezTo>
                    <a:pt x="35" y="0"/>
                    <a:pt x="35" y="0"/>
                    <a:pt x="35" y="0"/>
                  </a:cubicBezTo>
                  <a:cubicBezTo>
                    <a:pt x="30" y="0"/>
                    <a:pt x="30" y="0"/>
                    <a:pt x="30" y="0"/>
                  </a:cubicBezTo>
                  <a:cubicBezTo>
                    <a:pt x="25" y="48"/>
                    <a:pt x="25" y="48"/>
                    <a:pt x="25" y="48"/>
                  </a:cubicBezTo>
                  <a:cubicBezTo>
                    <a:pt x="19" y="48"/>
                    <a:pt x="19" y="48"/>
                    <a:pt x="19" y="48"/>
                  </a:cubicBezTo>
                  <a:cubicBezTo>
                    <a:pt x="24" y="0"/>
                    <a:pt x="24" y="0"/>
                    <a:pt x="24" y="0"/>
                  </a:cubicBezTo>
                  <a:cubicBezTo>
                    <a:pt x="15" y="1"/>
                    <a:pt x="11" y="17"/>
                    <a:pt x="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276"/>
            <p:cNvSpPr>
              <a:spLocks/>
            </p:cNvSpPr>
            <p:nvPr/>
          </p:nvSpPr>
          <p:spPr bwMode="auto">
            <a:xfrm>
              <a:off x="-3028950" y="5214938"/>
              <a:ext cx="173037" cy="769938"/>
            </a:xfrm>
            <a:custGeom>
              <a:avLst/>
              <a:gdLst>
                <a:gd name="T0" fmla="*/ 0 w 46"/>
                <a:gd name="T1" fmla="*/ 57 h 205"/>
                <a:gd name="T2" fmla="*/ 26 w 46"/>
                <a:gd name="T3" fmla="*/ 114 h 205"/>
                <a:gd name="T4" fmla="*/ 26 w 46"/>
                <a:gd name="T5" fmla="*/ 205 h 205"/>
                <a:gd name="T6" fmla="*/ 46 w 46"/>
                <a:gd name="T7" fmla="*/ 205 h 205"/>
                <a:gd name="T8" fmla="*/ 46 w 46"/>
                <a:gd name="T9" fmla="*/ 0 h 205"/>
                <a:gd name="T10" fmla="*/ 26 w 46"/>
                <a:gd name="T11" fmla="*/ 0 h 205"/>
                <a:gd name="T12" fmla="*/ 0 w 46"/>
                <a:gd name="T13" fmla="*/ 57 h 205"/>
              </a:gdLst>
              <a:ahLst/>
              <a:cxnLst>
                <a:cxn ang="0">
                  <a:pos x="T0" y="T1"/>
                </a:cxn>
                <a:cxn ang="0">
                  <a:pos x="T2" y="T3"/>
                </a:cxn>
                <a:cxn ang="0">
                  <a:pos x="T4" y="T5"/>
                </a:cxn>
                <a:cxn ang="0">
                  <a:pos x="T6" y="T7"/>
                </a:cxn>
                <a:cxn ang="0">
                  <a:pos x="T8" y="T9"/>
                </a:cxn>
                <a:cxn ang="0">
                  <a:pos x="T10" y="T11"/>
                </a:cxn>
                <a:cxn ang="0">
                  <a:pos x="T12" y="T13"/>
                </a:cxn>
              </a:cxnLst>
              <a:rect l="0" t="0" r="r" b="b"/>
              <a:pathLst>
                <a:path w="46" h="205">
                  <a:moveTo>
                    <a:pt x="0" y="57"/>
                  </a:moveTo>
                  <a:cubicBezTo>
                    <a:pt x="0" y="108"/>
                    <a:pt x="21" y="114"/>
                    <a:pt x="26" y="114"/>
                  </a:cubicBezTo>
                  <a:cubicBezTo>
                    <a:pt x="26" y="205"/>
                    <a:pt x="26" y="205"/>
                    <a:pt x="26" y="205"/>
                  </a:cubicBezTo>
                  <a:cubicBezTo>
                    <a:pt x="46" y="205"/>
                    <a:pt x="46" y="205"/>
                    <a:pt x="46" y="205"/>
                  </a:cubicBezTo>
                  <a:cubicBezTo>
                    <a:pt x="46" y="0"/>
                    <a:pt x="46" y="0"/>
                    <a:pt x="46" y="0"/>
                  </a:cubicBezTo>
                  <a:cubicBezTo>
                    <a:pt x="26" y="0"/>
                    <a:pt x="26" y="0"/>
                    <a:pt x="26" y="0"/>
                  </a:cubicBezTo>
                  <a:cubicBezTo>
                    <a:pt x="26" y="0"/>
                    <a:pt x="0" y="0"/>
                    <a:pt x="0"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Oval 277"/>
            <p:cNvSpPr>
              <a:spLocks noChangeArrowheads="1"/>
            </p:cNvSpPr>
            <p:nvPr/>
          </p:nvSpPr>
          <p:spPr bwMode="auto">
            <a:xfrm>
              <a:off x="-4083050" y="7588250"/>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Oval 278"/>
            <p:cNvSpPr>
              <a:spLocks noChangeArrowheads="1"/>
            </p:cNvSpPr>
            <p:nvPr/>
          </p:nvSpPr>
          <p:spPr bwMode="auto">
            <a:xfrm>
              <a:off x="-4027488" y="7531100"/>
              <a:ext cx="46037"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Oval 279"/>
            <p:cNvSpPr>
              <a:spLocks noChangeArrowheads="1"/>
            </p:cNvSpPr>
            <p:nvPr/>
          </p:nvSpPr>
          <p:spPr bwMode="auto">
            <a:xfrm>
              <a:off x="-4071938" y="7453313"/>
              <a:ext cx="33337"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Oval 280"/>
            <p:cNvSpPr>
              <a:spLocks noChangeArrowheads="1"/>
            </p:cNvSpPr>
            <p:nvPr/>
          </p:nvSpPr>
          <p:spPr bwMode="auto">
            <a:xfrm>
              <a:off x="-4083050" y="7324725"/>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Freeform 281"/>
            <p:cNvSpPr>
              <a:spLocks noEditPoints="1"/>
            </p:cNvSpPr>
            <p:nvPr/>
          </p:nvSpPr>
          <p:spPr bwMode="auto">
            <a:xfrm>
              <a:off x="-4162425" y="7070725"/>
              <a:ext cx="285750" cy="641350"/>
            </a:xfrm>
            <a:custGeom>
              <a:avLst/>
              <a:gdLst>
                <a:gd name="T0" fmla="*/ 41 w 76"/>
                <a:gd name="T1" fmla="*/ 9 h 171"/>
                <a:gd name="T2" fmla="*/ 40 w 76"/>
                <a:gd name="T3" fmla="*/ 15 h 171"/>
                <a:gd name="T4" fmla="*/ 40 w 76"/>
                <a:gd name="T5" fmla="*/ 26 h 171"/>
                <a:gd name="T6" fmla="*/ 36 w 76"/>
                <a:gd name="T7" fmla="*/ 26 h 171"/>
                <a:gd name="T8" fmla="*/ 36 w 76"/>
                <a:gd name="T9" fmla="*/ 56 h 171"/>
                <a:gd name="T10" fmla="*/ 40 w 76"/>
                <a:gd name="T11" fmla="*/ 56 h 171"/>
                <a:gd name="T12" fmla="*/ 40 w 76"/>
                <a:gd name="T13" fmla="*/ 79 h 171"/>
                <a:gd name="T14" fmla="*/ 40 w 76"/>
                <a:gd name="T15" fmla="*/ 89 h 171"/>
                <a:gd name="T16" fmla="*/ 46 w 76"/>
                <a:gd name="T17" fmla="*/ 96 h 171"/>
                <a:gd name="T18" fmla="*/ 48 w 76"/>
                <a:gd name="T19" fmla="*/ 96 h 171"/>
                <a:gd name="T20" fmla="*/ 53 w 76"/>
                <a:gd name="T21" fmla="*/ 89 h 171"/>
                <a:gd name="T22" fmla="*/ 53 w 76"/>
                <a:gd name="T23" fmla="*/ 56 h 171"/>
                <a:gd name="T24" fmla="*/ 58 w 76"/>
                <a:gd name="T25" fmla="*/ 56 h 171"/>
                <a:gd name="T26" fmla="*/ 58 w 76"/>
                <a:gd name="T27" fmla="*/ 56 h 171"/>
                <a:gd name="T28" fmla="*/ 58 w 76"/>
                <a:gd name="T29" fmla="*/ 156 h 171"/>
                <a:gd name="T30" fmla="*/ 36 w 76"/>
                <a:gd name="T31" fmla="*/ 156 h 171"/>
                <a:gd name="T32" fmla="*/ 36 w 76"/>
                <a:gd name="T33" fmla="*/ 171 h 171"/>
                <a:gd name="T34" fmla="*/ 72 w 76"/>
                <a:gd name="T35" fmla="*/ 171 h 171"/>
                <a:gd name="T36" fmla="*/ 72 w 76"/>
                <a:gd name="T37" fmla="*/ 26 h 171"/>
                <a:gd name="T38" fmla="*/ 53 w 76"/>
                <a:gd name="T39" fmla="*/ 26 h 171"/>
                <a:gd name="T40" fmla="*/ 53 w 76"/>
                <a:gd name="T41" fmla="*/ 18 h 171"/>
                <a:gd name="T42" fmla="*/ 70 w 76"/>
                <a:gd name="T43" fmla="*/ 14 h 171"/>
                <a:gd name="T44" fmla="*/ 75 w 76"/>
                <a:gd name="T45" fmla="*/ 6 h 171"/>
                <a:gd name="T46" fmla="*/ 67 w 76"/>
                <a:gd name="T47" fmla="*/ 1 h 171"/>
                <a:gd name="T48" fmla="*/ 46 w 76"/>
                <a:gd name="T49" fmla="*/ 6 h 171"/>
                <a:gd name="T50" fmla="*/ 41 w 76"/>
                <a:gd name="T51" fmla="*/ 9 h 171"/>
                <a:gd name="T52" fmla="*/ 36 w 76"/>
                <a:gd name="T53" fmla="*/ 26 h 171"/>
                <a:gd name="T54" fmla="*/ 0 w 76"/>
                <a:gd name="T55" fmla="*/ 26 h 171"/>
                <a:gd name="T56" fmla="*/ 0 w 76"/>
                <a:gd name="T57" fmla="*/ 171 h 171"/>
                <a:gd name="T58" fmla="*/ 36 w 76"/>
                <a:gd name="T59" fmla="*/ 171 h 171"/>
                <a:gd name="T60" fmla="*/ 36 w 76"/>
                <a:gd name="T61" fmla="*/ 156 h 171"/>
                <a:gd name="T62" fmla="*/ 15 w 76"/>
                <a:gd name="T63" fmla="*/ 156 h 171"/>
                <a:gd name="T64" fmla="*/ 15 w 76"/>
                <a:gd name="T65" fmla="*/ 56 h 171"/>
                <a:gd name="T66" fmla="*/ 36 w 76"/>
                <a:gd name="T67" fmla="*/ 56 h 171"/>
                <a:gd name="T68" fmla="*/ 36 w 76"/>
                <a:gd name="T69" fmla="*/ 2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71">
                  <a:moveTo>
                    <a:pt x="41" y="9"/>
                  </a:moveTo>
                  <a:cubicBezTo>
                    <a:pt x="40" y="10"/>
                    <a:pt x="40" y="13"/>
                    <a:pt x="40" y="15"/>
                  </a:cubicBezTo>
                  <a:cubicBezTo>
                    <a:pt x="40" y="15"/>
                    <a:pt x="40" y="19"/>
                    <a:pt x="40" y="26"/>
                  </a:cubicBezTo>
                  <a:cubicBezTo>
                    <a:pt x="36" y="26"/>
                    <a:pt x="36" y="26"/>
                    <a:pt x="36" y="26"/>
                  </a:cubicBezTo>
                  <a:cubicBezTo>
                    <a:pt x="36" y="56"/>
                    <a:pt x="36" y="56"/>
                    <a:pt x="36" y="56"/>
                  </a:cubicBezTo>
                  <a:cubicBezTo>
                    <a:pt x="40" y="56"/>
                    <a:pt x="40" y="56"/>
                    <a:pt x="40" y="56"/>
                  </a:cubicBezTo>
                  <a:cubicBezTo>
                    <a:pt x="40" y="68"/>
                    <a:pt x="40" y="78"/>
                    <a:pt x="40" y="79"/>
                  </a:cubicBezTo>
                  <a:cubicBezTo>
                    <a:pt x="40" y="81"/>
                    <a:pt x="40" y="89"/>
                    <a:pt x="40" y="89"/>
                  </a:cubicBezTo>
                  <a:cubicBezTo>
                    <a:pt x="40" y="93"/>
                    <a:pt x="42" y="96"/>
                    <a:pt x="46" y="96"/>
                  </a:cubicBezTo>
                  <a:cubicBezTo>
                    <a:pt x="47" y="96"/>
                    <a:pt x="47" y="96"/>
                    <a:pt x="48" y="96"/>
                  </a:cubicBezTo>
                  <a:cubicBezTo>
                    <a:pt x="51" y="95"/>
                    <a:pt x="53" y="92"/>
                    <a:pt x="53" y="89"/>
                  </a:cubicBezTo>
                  <a:cubicBezTo>
                    <a:pt x="53" y="56"/>
                    <a:pt x="53" y="56"/>
                    <a:pt x="53" y="56"/>
                  </a:cubicBezTo>
                  <a:cubicBezTo>
                    <a:pt x="58" y="56"/>
                    <a:pt x="58" y="56"/>
                    <a:pt x="58" y="56"/>
                  </a:cubicBezTo>
                  <a:cubicBezTo>
                    <a:pt x="58" y="56"/>
                    <a:pt x="58" y="56"/>
                    <a:pt x="58" y="56"/>
                  </a:cubicBezTo>
                  <a:cubicBezTo>
                    <a:pt x="58" y="156"/>
                    <a:pt x="58" y="156"/>
                    <a:pt x="58" y="156"/>
                  </a:cubicBezTo>
                  <a:cubicBezTo>
                    <a:pt x="36" y="156"/>
                    <a:pt x="36" y="156"/>
                    <a:pt x="36" y="156"/>
                  </a:cubicBezTo>
                  <a:cubicBezTo>
                    <a:pt x="36" y="171"/>
                    <a:pt x="36" y="171"/>
                    <a:pt x="36" y="171"/>
                  </a:cubicBezTo>
                  <a:cubicBezTo>
                    <a:pt x="72" y="171"/>
                    <a:pt x="72" y="171"/>
                    <a:pt x="72" y="171"/>
                  </a:cubicBezTo>
                  <a:cubicBezTo>
                    <a:pt x="72" y="26"/>
                    <a:pt x="72" y="26"/>
                    <a:pt x="72" y="26"/>
                  </a:cubicBezTo>
                  <a:cubicBezTo>
                    <a:pt x="53" y="26"/>
                    <a:pt x="53" y="26"/>
                    <a:pt x="53" y="26"/>
                  </a:cubicBezTo>
                  <a:cubicBezTo>
                    <a:pt x="53" y="18"/>
                    <a:pt x="53" y="18"/>
                    <a:pt x="53" y="18"/>
                  </a:cubicBezTo>
                  <a:cubicBezTo>
                    <a:pt x="70" y="14"/>
                    <a:pt x="70" y="14"/>
                    <a:pt x="70" y="14"/>
                  </a:cubicBezTo>
                  <a:cubicBezTo>
                    <a:pt x="74" y="13"/>
                    <a:pt x="76" y="10"/>
                    <a:pt x="75" y="6"/>
                  </a:cubicBezTo>
                  <a:cubicBezTo>
                    <a:pt x="75" y="3"/>
                    <a:pt x="71" y="0"/>
                    <a:pt x="67" y="1"/>
                  </a:cubicBezTo>
                  <a:cubicBezTo>
                    <a:pt x="66" y="1"/>
                    <a:pt x="48" y="5"/>
                    <a:pt x="46" y="6"/>
                  </a:cubicBezTo>
                  <a:cubicBezTo>
                    <a:pt x="44" y="6"/>
                    <a:pt x="42" y="7"/>
                    <a:pt x="41" y="9"/>
                  </a:cubicBezTo>
                  <a:close/>
                  <a:moveTo>
                    <a:pt x="36" y="26"/>
                  </a:moveTo>
                  <a:cubicBezTo>
                    <a:pt x="0" y="26"/>
                    <a:pt x="0" y="26"/>
                    <a:pt x="0" y="26"/>
                  </a:cubicBezTo>
                  <a:cubicBezTo>
                    <a:pt x="0" y="171"/>
                    <a:pt x="0" y="171"/>
                    <a:pt x="0" y="171"/>
                  </a:cubicBezTo>
                  <a:cubicBezTo>
                    <a:pt x="36" y="171"/>
                    <a:pt x="36" y="171"/>
                    <a:pt x="36" y="171"/>
                  </a:cubicBezTo>
                  <a:cubicBezTo>
                    <a:pt x="36" y="156"/>
                    <a:pt x="36" y="156"/>
                    <a:pt x="36" y="156"/>
                  </a:cubicBezTo>
                  <a:cubicBezTo>
                    <a:pt x="15" y="156"/>
                    <a:pt x="15" y="156"/>
                    <a:pt x="15" y="156"/>
                  </a:cubicBezTo>
                  <a:cubicBezTo>
                    <a:pt x="15" y="56"/>
                    <a:pt x="15" y="56"/>
                    <a:pt x="15" y="56"/>
                  </a:cubicBezTo>
                  <a:cubicBezTo>
                    <a:pt x="36" y="56"/>
                    <a:pt x="36" y="56"/>
                    <a:pt x="36" y="56"/>
                  </a:cubicBezTo>
                  <a:lnTo>
                    <a:pt x="3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Freeform 282"/>
            <p:cNvSpPr>
              <a:spLocks/>
            </p:cNvSpPr>
            <p:nvPr/>
          </p:nvSpPr>
          <p:spPr bwMode="auto">
            <a:xfrm>
              <a:off x="-1938338" y="4310063"/>
              <a:ext cx="311150" cy="187325"/>
            </a:xfrm>
            <a:custGeom>
              <a:avLst/>
              <a:gdLst>
                <a:gd name="T0" fmla="*/ 196 w 196"/>
                <a:gd name="T1" fmla="*/ 0 h 118"/>
                <a:gd name="T2" fmla="*/ 14 w 196"/>
                <a:gd name="T3" fmla="*/ 0 h 118"/>
                <a:gd name="T4" fmla="*/ 14 w 196"/>
                <a:gd name="T5" fmla="*/ 36 h 118"/>
                <a:gd name="T6" fmla="*/ 0 w 196"/>
                <a:gd name="T7" fmla="*/ 36 h 118"/>
                <a:gd name="T8" fmla="*/ 0 w 196"/>
                <a:gd name="T9" fmla="*/ 85 h 118"/>
                <a:gd name="T10" fmla="*/ 14 w 196"/>
                <a:gd name="T11" fmla="*/ 85 h 118"/>
                <a:gd name="T12" fmla="*/ 14 w 196"/>
                <a:gd name="T13" fmla="*/ 118 h 118"/>
                <a:gd name="T14" fmla="*/ 196 w 196"/>
                <a:gd name="T15" fmla="*/ 118 h 118"/>
                <a:gd name="T16" fmla="*/ 196 w 196"/>
                <a:gd name="T1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18">
                  <a:moveTo>
                    <a:pt x="196" y="0"/>
                  </a:moveTo>
                  <a:lnTo>
                    <a:pt x="14" y="0"/>
                  </a:lnTo>
                  <a:lnTo>
                    <a:pt x="14" y="36"/>
                  </a:lnTo>
                  <a:lnTo>
                    <a:pt x="0" y="36"/>
                  </a:lnTo>
                  <a:lnTo>
                    <a:pt x="0" y="85"/>
                  </a:lnTo>
                  <a:lnTo>
                    <a:pt x="14" y="85"/>
                  </a:lnTo>
                  <a:lnTo>
                    <a:pt x="14" y="118"/>
                  </a:lnTo>
                  <a:lnTo>
                    <a:pt x="196" y="118"/>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Rectangle 283"/>
            <p:cNvSpPr>
              <a:spLocks noChangeArrowheads="1"/>
            </p:cNvSpPr>
            <p:nvPr/>
          </p:nvSpPr>
          <p:spPr bwMode="auto">
            <a:xfrm>
              <a:off x="-2190750" y="4227512"/>
              <a:ext cx="4921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Oval 284"/>
            <p:cNvSpPr>
              <a:spLocks noChangeArrowheads="1"/>
            </p:cNvSpPr>
            <p:nvPr/>
          </p:nvSpPr>
          <p:spPr bwMode="auto">
            <a:xfrm>
              <a:off x="-2133600" y="4343400"/>
              <a:ext cx="96837"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Freeform 285"/>
            <p:cNvSpPr>
              <a:spLocks noEditPoints="1"/>
            </p:cNvSpPr>
            <p:nvPr/>
          </p:nvSpPr>
          <p:spPr bwMode="auto">
            <a:xfrm>
              <a:off x="-2220913" y="4268787"/>
              <a:ext cx="263525" cy="506413"/>
            </a:xfrm>
            <a:custGeom>
              <a:avLst/>
              <a:gdLst>
                <a:gd name="T0" fmla="*/ 36 w 70"/>
                <a:gd name="T1" fmla="*/ 135 h 135"/>
                <a:gd name="T2" fmla="*/ 70 w 70"/>
                <a:gd name="T3" fmla="*/ 135 h 135"/>
                <a:gd name="T4" fmla="*/ 70 w 70"/>
                <a:gd name="T5" fmla="*/ 47 h 135"/>
                <a:gd name="T6" fmla="*/ 70 w 70"/>
                <a:gd name="T7" fmla="*/ 26 h 135"/>
                <a:gd name="T8" fmla="*/ 70 w 70"/>
                <a:gd name="T9" fmla="*/ 0 h 135"/>
                <a:gd name="T10" fmla="*/ 36 w 70"/>
                <a:gd name="T11" fmla="*/ 0 h 135"/>
                <a:gd name="T12" fmla="*/ 36 w 70"/>
                <a:gd name="T13" fmla="*/ 7 h 135"/>
                <a:gd name="T14" fmla="*/ 36 w 70"/>
                <a:gd name="T15" fmla="*/ 7 h 135"/>
                <a:gd name="T16" fmla="*/ 62 w 70"/>
                <a:gd name="T17" fmla="*/ 34 h 135"/>
                <a:gd name="T18" fmla="*/ 36 w 70"/>
                <a:gd name="T19" fmla="*/ 60 h 135"/>
                <a:gd name="T20" fmla="*/ 36 w 70"/>
                <a:gd name="T21" fmla="*/ 135 h 135"/>
                <a:gd name="T22" fmla="*/ 0 w 70"/>
                <a:gd name="T23" fmla="*/ 135 h 135"/>
                <a:gd name="T24" fmla="*/ 36 w 70"/>
                <a:gd name="T25" fmla="*/ 135 h 135"/>
                <a:gd name="T26" fmla="*/ 36 w 70"/>
                <a:gd name="T27" fmla="*/ 60 h 135"/>
                <a:gd name="T28" fmla="*/ 9 w 70"/>
                <a:gd name="T29" fmla="*/ 34 h 135"/>
                <a:gd name="T30" fmla="*/ 36 w 70"/>
                <a:gd name="T31" fmla="*/ 7 h 135"/>
                <a:gd name="T32" fmla="*/ 36 w 70"/>
                <a:gd name="T33" fmla="*/ 0 h 135"/>
                <a:gd name="T34" fmla="*/ 0 w 70"/>
                <a:gd name="T35" fmla="*/ 0 h 135"/>
                <a:gd name="T36" fmla="*/ 0 w 70"/>
                <a:gd name="T37" fmla="*/ 135 h 135"/>
                <a:gd name="T38" fmla="*/ 36 w 70"/>
                <a:gd name="T39" fmla="*/ 7 h 135"/>
                <a:gd name="T40" fmla="*/ 36 w 70"/>
                <a:gd name="T41"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35">
                  <a:moveTo>
                    <a:pt x="36" y="135"/>
                  </a:moveTo>
                  <a:cubicBezTo>
                    <a:pt x="70" y="135"/>
                    <a:pt x="70" y="135"/>
                    <a:pt x="70" y="135"/>
                  </a:cubicBezTo>
                  <a:cubicBezTo>
                    <a:pt x="70" y="47"/>
                    <a:pt x="70" y="47"/>
                    <a:pt x="70" y="47"/>
                  </a:cubicBezTo>
                  <a:cubicBezTo>
                    <a:pt x="70" y="26"/>
                    <a:pt x="70" y="26"/>
                    <a:pt x="70" y="26"/>
                  </a:cubicBezTo>
                  <a:cubicBezTo>
                    <a:pt x="70" y="0"/>
                    <a:pt x="70" y="0"/>
                    <a:pt x="70" y="0"/>
                  </a:cubicBezTo>
                  <a:cubicBezTo>
                    <a:pt x="36" y="0"/>
                    <a:pt x="36" y="0"/>
                    <a:pt x="36" y="0"/>
                  </a:cubicBezTo>
                  <a:cubicBezTo>
                    <a:pt x="36" y="7"/>
                    <a:pt x="36" y="7"/>
                    <a:pt x="36" y="7"/>
                  </a:cubicBezTo>
                  <a:cubicBezTo>
                    <a:pt x="36" y="7"/>
                    <a:pt x="36" y="7"/>
                    <a:pt x="36" y="7"/>
                  </a:cubicBezTo>
                  <a:cubicBezTo>
                    <a:pt x="51" y="7"/>
                    <a:pt x="62" y="19"/>
                    <a:pt x="62" y="34"/>
                  </a:cubicBezTo>
                  <a:cubicBezTo>
                    <a:pt x="62" y="48"/>
                    <a:pt x="51" y="60"/>
                    <a:pt x="36" y="60"/>
                  </a:cubicBezTo>
                  <a:lnTo>
                    <a:pt x="36" y="135"/>
                  </a:lnTo>
                  <a:close/>
                  <a:moveTo>
                    <a:pt x="0" y="135"/>
                  </a:moveTo>
                  <a:cubicBezTo>
                    <a:pt x="36" y="135"/>
                    <a:pt x="36" y="135"/>
                    <a:pt x="36" y="135"/>
                  </a:cubicBezTo>
                  <a:cubicBezTo>
                    <a:pt x="36" y="60"/>
                    <a:pt x="36" y="60"/>
                    <a:pt x="36" y="60"/>
                  </a:cubicBezTo>
                  <a:cubicBezTo>
                    <a:pt x="21" y="60"/>
                    <a:pt x="9" y="48"/>
                    <a:pt x="9" y="34"/>
                  </a:cubicBezTo>
                  <a:cubicBezTo>
                    <a:pt x="9" y="19"/>
                    <a:pt x="21" y="7"/>
                    <a:pt x="36" y="7"/>
                  </a:cubicBezTo>
                  <a:cubicBezTo>
                    <a:pt x="36" y="0"/>
                    <a:pt x="36" y="0"/>
                    <a:pt x="36" y="0"/>
                  </a:cubicBezTo>
                  <a:cubicBezTo>
                    <a:pt x="0" y="0"/>
                    <a:pt x="0" y="0"/>
                    <a:pt x="0" y="0"/>
                  </a:cubicBezTo>
                  <a:cubicBezTo>
                    <a:pt x="0" y="135"/>
                    <a:pt x="0" y="135"/>
                    <a:pt x="0" y="135"/>
                  </a:cubicBezTo>
                  <a:close/>
                  <a:moveTo>
                    <a:pt x="36" y="7"/>
                  </a:moveTo>
                  <a:cubicBezTo>
                    <a:pt x="36" y="7"/>
                    <a:pt x="36" y="7"/>
                    <a:pt x="36"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286"/>
            <p:cNvSpPr>
              <a:spLocks noEditPoints="1"/>
            </p:cNvSpPr>
            <p:nvPr/>
          </p:nvSpPr>
          <p:spPr bwMode="auto">
            <a:xfrm>
              <a:off x="-4286250" y="7899400"/>
              <a:ext cx="511175" cy="511175"/>
            </a:xfrm>
            <a:custGeom>
              <a:avLst/>
              <a:gdLst>
                <a:gd name="T0" fmla="*/ 68 w 136"/>
                <a:gd name="T1" fmla="*/ 136 h 136"/>
                <a:gd name="T2" fmla="*/ 136 w 136"/>
                <a:gd name="T3" fmla="*/ 68 h 136"/>
                <a:gd name="T4" fmla="*/ 68 w 136"/>
                <a:gd name="T5" fmla="*/ 0 h 136"/>
                <a:gd name="T6" fmla="*/ 68 w 136"/>
                <a:gd name="T7" fmla="*/ 0 h 136"/>
                <a:gd name="T8" fmla="*/ 68 w 136"/>
                <a:gd name="T9" fmla="*/ 48 h 136"/>
                <a:gd name="T10" fmla="*/ 102 w 136"/>
                <a:gd name="T11" fmla="*/ 33 h 136"/>
                <a:gd name="T12" fmla="*/ 81 w 136"/>
                <a:gd name="T13" fmla="*/ 81 h 136"/>
                <a:gd name="T14" fmla="*/ 68 w 136"/>
                <a:gd name="T15" fmla="*/ 87 h 136"/>
                <a:gd name="T16" fmla="*/ 68 w 136"/>
                <a:gd name="T17" fmla="*/ 136 h 136"/>
                <a:gd name="T18" fmla="*/ 68 w 136"/>
                <a:gd name="T19" fmla="*/ 0 h 136"/>
                <a:gd name="T20" fmla="*/ 0 w 136"/>
                <a:gd name="T21" fmla="*/ 68 h 136"/>
                <a:gd name="T22" fmla="*/ 68 w 136"/>
                <a:gd name="T23" fmla="*/ 136 h 136"/>
                <a:gd name="T24" fmla="*/ 68 w 136"/>
                <a:gd name="T25" fmla="*/ 87 h 136"/>
                <a:gd name="T26" fmla="*/ 33 w 136"/>
                <a:gd name="T27" fmla="*/ 103 h 136"/>
                <a:gd name="T28" fmla="*/ 54 w 136"/>
                <a:gd name="T29" fmla="*/ 54 h 136"/>
                <a:gd name="T30" fmla="*/ 54 w 136"/>
                <a:gd name="T31" fmla="*/ 54 h 136"/>
                <a:gd name="T32" fmla="*/ 68 w 136"/>
                <a:gd name="T33" fmla="*/ 48 h 136"/>
                <a:gd name="T34" fmla="*/ 68 w 136"/>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36">
                  <a:moveTo>
                    <a:pt x="68" y="136"/>
                  </a:moveTo>
                  <a:cubicBezTo>
                    <a:pt x="105" y="136"/>
                    <a:pt x="136" y="105"/>
                    <a:pt x="136" y="68"/>
                  </a:cubicBezTo>
                  <a:cubicBezTo>
                    <a:pt x="136" y="30"/>
                    <a:pt x="105" y="0"/>
                    <a:pt x="68" y="0"/>
                  </a:cubicBezTo>
                  <a:cubicBezTo>
                    <a:pt x="68" y="0"/>
                    <a:pt x="68" y="0"/>
                    <a:pt x="68" y="0"/>
                  </a:cubicBezTo>
                  <a:cubicBezTo>
                    <a:pt x="68" y="48"/>
                    <a:pt x="68" y="48"/>
                    <a:pt x="68" y="48"/>
                  </a:cubicBezTo>
                  <a:cubicBezTo>
                    <a:pt x="102" y="33"/>
                    <a:pt x="102" y="33"/>
                    <a:pt x="102" y="33"/>
                  </a:cubicBezTo>
                  <a:cubicBezTo>
                    <a:pt x="81" y="81"/>
                    <a:pt x="81" y="81"/>
                    <a:pt x="81" y="81"/>
                  </a:cubicBezTo>
                  <a:cubicBezTo>
                    <a:pt x="68" y="87"/>
                    <a:pt x="68" y="87"/>
                    <a:pt x="68" y="87"/>
                  </a:cubicBezTo>
                  <a:cubicBezTo>
                    <a:pt x="68" y="136"/>
                    <a:pt x="68" y="136"/>
                    <a:pt x="68" y="136"/>
                  </a:cubicBezTo>
                  <a:close/>
                  <a:moveTo>
                    <a:pt x="68" y="0"/>
                  </a:moveTo>
                  <a:cubicBezTo>
                    <a:pt x="30" y="0"/>
                    <a:pt x="0" y="30"/>
                    <a:pt x="0" y="68"/>
                  </a:cubicBezTo>
                  <a:cubicBezTo>
                    <a:pt x="0" y="105"/>
                    <a:pt x="30" y="136"/>
                    <a:pt x="68" y="136"/>
                  </a:cubicBezTo>
                  <a:cubicBezTo>
                    <a:pt x="68" y="87"/>
                    <a:pt x="68" y="87"/>
                    <a:pt x="68" y="87"/>
                  </a:cubicBezTo>
                  <a:cubicBezTo>
                    <a:pt x="33" y="103"/>
                    <a:pt x="33" y="103"/>
                    <a:pt x="33" y="103"/>
                  </a:cubicBezTo>
                  <a:cubicBezTo>
                    <a:pt x="54" y="54"/>
                    <a:pt x="54" y="54"/>
                    <a:pt x="54" y="54"/>
                  </a:cubicBezTo>
                  <a:cubicBezTo>
                    <a:pt x="54" y="54"/>
                    <a:pt x="54" y="54"/>
                    <a:pt x="54" y="54"/>
                  </a:cubicBezTo>
                  <a:cubicBezTo>
                    <a:pt x="68" y="48"/>
                    <a:pt x="68" y="48"/>
                    <a:pt x="68" y="48"/>
                  </a:cubicBezTo>
                  <a:lnTo>
                    <a:pt x="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Oval 287"/>
            <p:cNvSpPr>
              <a:spLocks noChangeArrowheads="1"/>
            </p:cNvSpPr>
            <p:nvPr/>
          </p:nvSpPr>
          <p:spPr bwMode="auto">
            <a:xfrm>
              <a:off x="-4060825" y="812165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Freeform 288"/>
            <p:cNvSpPr>
              <a:spLocks noEditPoints="1"/>
            </p:cNvSpPr>
            <p:nvPr/>
          </p:nvSpPr>
          <p:spPr bwMode="auto">
            <a:xfrm>
              <a:off x="-4921250" y="2854325"/>
              <a:ext cx="338137" cy="660400"/>
            </a:xfrm>
            <a:custGeom>
              <a:avLst/>
              <a:gdLst>
                <a:gd name="T0" fmla="*/ 45 w 90"/>
                <a:gd name="T1" fmla="*/ 176 h 176"/>
                <a:gd name="T2" fmla="*/ 90 w 90"/>
                <a:gd name="T3" fmla="*/ 176 h 176"/>
                <a:gd name="T4" fmla="*/ 90 w 90"/>
                <a:gd name="T5" fmla="*/ 0 h 176"/>
                <a:gd name="T6" fmla="*/ 45 w 90"/>
                <a:gd name="T7" fmla="*/ 0 h 176"/>
                <a:gd name="T8" fmla="*/ 45 w 90"/>
                <a:gd name="T9" fmla="*/ 10 h 176"/>
                <a:gd name="T10" fmla="*/ 82 w 90"/>
                <a:gd name="T11" fmla="*/ 10 h 176"/>
                <a:gd name="T12" fmla="*/ 82 w 90"/>
                <a:gd name="T13" fmla="*/ 44 h 176"/>
                <a:gd name="T14" fmla="*/ 45 w 90"/>
                <a:gd name="T15" fmla="*/ 44 h 176"/>
                <a:gd name="T16" fmla="*/ 45 w 90"/>
                <a:gd name="T17" fmla="*/ 51 h 176"/>
                <a:gd name="T18" fmla="*/ 82 w 90"/>
                <a:gd name="T19" fmla="*/ 51 h 176"/>
                <a:gd name="T20" fmla="*/ 82 w 90"/>
                <a:gd name="T21" fmla="*/ 85 h 176"/>
                <a:gd name="T22" fmla="*/ 45 w 90"/>
                <a:gd name="T23" fmla="*/ 85 h 176"/>
                <a:gd name="T24" fmla="*/ 45 w 90"/>
                <a:gd name="T25" fmla="*/ 99 h 176"/>
                <a:gd name="T26" fmla="*/ 56 w 90"/>
                <a:gd name="T27" fmla="*/ 110 h 176"/>
                <a:gd name="T28" fmla="*/ 45 w 90"/>
                <a:gd name="T29" fmla="*/ 121 h 176"/>
                <a:gd name="T30" fmla="*/ 45 w 90"/>
                <a:gd name="T31" fmla="*/ 138 h 176"/>
                <a:gd name="T32" fmla="*/ 56 w 90"/>
                <a:gd name="T33" fmla="*/ 149 h 176"/>
                <a:gd name="T34" fmla="*/ 45 w 90"/>
                <a:gd name="T35" fmla="*/ 160 h 176"/>
                <a:gd name="T36" fmla="*/ 45 w 90"/>
                <a:gd name="T37" fmla="*/ 176 h 176"/>
                <a:gd name="T38" fmla="*/ 0 w 90"/>
                <a:gd name="T39" fmla="*/ 176 h 176"/>
                <a:gd name="T40" fmla="*/ 45 w 90"/>
                <a:gd name="T41" fmla="*/ 176 h 176"/>
                <a:gd name="T42" fmla="*/ 45 w 90"/>
                <a:gd name="T43" fmla="*/ 160 h 176"/>
                <a:gd name="T44" fmla="*/ 45 w 90"/>
                <a:gd name="T45" fmla="*/ 160 h 176"/>
                <a:gd name="T46" fmla="*/ 45 w 90"/>
                <a:gd name="T47" fmla="*/ 160 h 176"/>
                <a:gd name="T48" fmla="*/ 34 w 90"/>
                <a:gd name="T49" fmla="*/ 149 h 176"/>
                <a:gd name="T50" fmla="*/ 45 w 90"/>
                <a:gd name="T51" fmla="*/ 138 h 176"/>
                <a:gd name="T52" fmla="*/ 45 w 90"/>
                <a:gd name="T53" fmla="*/ 138 h 176"/>
                <a:gd name="T54" fmla="*/ 45 w 90"/>
                <a:gd name="T55" fmla="*/ 121 h 176"/>
                <a:gd name="T56" fmla="*/ 45 w 90"/>
                <a:gd name="T57" fmla="*/ 121 h 176"/>
                <a:gd name="T58" fmla="*/ 45 w 90"/>
                <a:gd name="T59" fmla="*/ 121 h 176"/>
                <a:gd name="T60" fmla="*/ 34 w 90"/>
                <a:gd name="T61" fmla="*/ 110 h 176"/>
                <a:gd name="T62" fmla="*/ 45 w 90"/>
                <a:gd name="T63" fmla="*/ 99 h 176"/>
                <a:gd name="T64" fmla="*/ 45 w 90"/>
                <a:gd name="T65" fmla="*/ 99 h 176"/>
                <a:gd name="T66" fmla="*/ 45 w 90"/>
                <a:gd name="T67" fmla="*/ 85 h 176"/>
                <a:gd name="T68" fmla="*/ 9 w 90"/>
                <a:gd name="T69" fmla="*/ 85 h 176"/>
                <a:gd name="T70" fmla="*/ 9 w 90"/>
                <a:gd name="T71" fmla="*/ 51 h 176"/>
                <a:gd name="T72" fmla="*/ 9 w 90"/>
                <a:gd name="T73" fmla="*/ 51 h 176"/>
                <a:gd name="T74" fmla="*/ 45 w 90"/>
                <a:gd name="T75" fmla="*/ 51 h 176"/>
                <a:gd name="T76" fmla="*/ 45 w 90"/>
                <a:gd name="T77" fmla="*/ 44 h 176"/>
                <a:gd name="T78" fmla="*/ 9 w 90"/>
                <a:gd name="T79" fmla="*/ 44 h 176"/>
                <a:gd name="T80" fmla="*/ 9 w 90"/>
                <a:gd name="T81" fmla="*/ 10 h 176"/>
                <a:gd name="T82" fmla="*/ 9 w 90"/>
                <a:gd name="T83" fmla="*/ 10 h 176"/>
                <a:gd name="T84" fmla="*/ 45 w 90"/>
                <a:gd name="T85" fmla="*/ 10 h 176"/>
                <a:gd name="T86" fmla="*/ 45 w 90"/>
                <a:gd name="T87" fmla="*/ 0 h 176"/>
                <a:gd name="T88" fmla="*/ 0 w 90"/>
                <a:gd name="T89" fmla="*/ 0 h 176"/>
                <a:gd name="T90" fmla="*/ 0 w 90"/>
                <a:gd name="T9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176">
                  <a:moveTo>
                    <a:pt x="45" y="176"/>
                  </a:moveTo>
                  <a:cubicBezTo>
                    <a:pt x="90" y="176"/>
                    <a:pt x="90" y="176"/>
                    <a:pt x="90" y="176"/>
                  </a:cubicBezTo>
                  <a:cubicBezTo>
                    <a:pt x="90" y="0"/>
                    <a:pt x="90" y="0"/>
                    <a:pt x="90" y="0"/>
                  </a:cubicBezTo>
                  <a:cubicBezTo>
                    <a:pt x="45" y="0"/>
                    <a:pt x="45" y="0"/>
                    <a:pt x="45" y="0"/>
                  </a:cubicBezTo>
                  <a:cubicBezTo>
                    <a:pt x="45" y="10"/>
                    <a:pt x="45" y="10"/>
                    <a:pt x="45" y="10"/>
                  </a:cubicBezTo>
                  <a:cubicBezTo>
                    <a:pt x="82" y="10"/>
                    <a:pt x="82" y="10"/>
                    <a:pt x="82" y="10"/>
                  </a:cubicBezTo>
                  <a:cubicBezTo>
                    <a:pt x="82" y="44"/>
                    <a:pt x="82" y="44"/>
                    <a:pt x="82" y="44"/>
                  </a:cubicBezTo>
                  <a:cubicBezTo>
                    <a:pt x="45" y="44"/>
                    <a:pt x="45" y="44"/>
                    <a:pt x="45" y="44"/>
                  </a:cubicBezTo>
                  <a:cubicBezTo>
                    <a:pt x="45" y="51"/>
                    <a:pt x="45" y="51"/>
                    <a:pt x="45" y="51"/>
                  </a:cubicBezTo>
                  <a:cubicBezTo>
                    <a:pt x="82" y="51"/>
                    <a:pt x="82" y="51"/>
                    <a:pt x="82" y="51"/>
                  </a:cubicBezTo>
                  <a:cubicBezTo>
                    <a:pt x="82" y="85"/>
                    <a:pt x="82" y="85"/>
                    <a:pt x="82" y="85"/>
                  </a:cubicBezTo>
                  <a:cubicBezTo>
                    <a:pt x="45" y="85"/>
                    <a:pt x="45" y="85"/>
                    <a:pt x="45" y="85"/>
                  </a:cubicBezTo>
                  <a:cubicBezTo>
                    <a:pt x="45" y="99"/>
                    <a:pt x="45" y="99"/>
                    <a:pt x="45" y="99"/>
                  </a:cubicBezTo>
                  <a:cubicBezTo>
                    <a:pt x="51" y="99"/>
                    <a:pt x="56" y="104"/>
                    <a:pt x="56" y="110"/>
                  </a:cubicBezTo>
                  <a:cubicBezTo>
                    <a:pt x="56" y="116"/>
                    <a:pt x="51" y="121"/>
                    <a:pt x="45" y="121"/>
                  </a:cubicBezTo>
                  <a:cubicBezTo>
                    <a:pt x="45" y="138"/>
                    <a:pt x="45" y="138"/>
                    <a:pt x="45" y="138"/>
                  </a:cubicBezTo>
                  <a:cubicBezTo>
                    <a:pt x="51" y="138"/>
                    <a:pt x="56" y="143"/>
                    <a:pt x="56" y="149"/>
                  </a:cubicBezTo>
                  <a:cubicBezTo>
                    <a:pt x="56" y="155"/>
                    <a:pt x="51" y="160"/>
                    <a:pt x="45" y="160"/>
                  </a:cubicBezTo>
                  <a:lnTo>
                    <a:pt x="45" y="176"/>
                  </a:lnTo>
                  <a:close/>
                  <a:moveTo>
                    <a:pt x="0" y="176"/>
                  </a:moveTo>
                  <a:cubicBezTo>
                    <a:pt x="45" y="176"/>
                    <a:pt x="45" y="176"/>
                    <a:pt x="45" y="176"/>
                  </a:cubicBezTo>
                  <a:cubicBezTo>
                    <a:pt x="45" y="160"/>
                    <a:pt x="45" y="160"/>
                    <a:pt x="45" y="160"/>
                  </a:cubicBezTo>
                  <a:cubicBezTo>
                    <a:pt x="45" y="160"/>
                    <a:pt x="45" y="160"/>
                    <a:pt x="45" y="160"/>
                  </a:cubicBezTo>
                  <a:cubicBezTo>
                    <a:pt x="45" y="160"/>
                    <a:pt x="45" y="160"/>
                    <a:pt x="45" y="160"/>
                  </a:cubicBezTo>
                  <a:cubicBezTo>
                    <a:pt x="39" y="160"/>
                    <a:pt x="34" y="155"/>
                    <a:pt x="34" y="149"/>
                  </a:cubicBezTo>
                  <a:cubicBezTo>
                    <a:pt x="34" y="143"/>
                    <a:pt x="39" y="138"/>
                    <a:pt x="45" y="138"/>
                  </a:cubicBezTo>
                  <a:cubicBezTo>
                    <a:pt x="45" y="138"/>
                    <a:pt x="45" y="138"/>
                    <a:pt x="45" y="138"/>
                  </a:cubicBezTo>
                  <a:cubicBezTo>
                    <a:pt x="45" y="121"/>
                    <a:pt x="45" y="121"/>
                    <a:pt x="45" y="121"/>
                  </a:cubicBezTo>
                  <a:cubicBezTo>
                    <a:pt x="45" y="121"/>
                    <a:pt x="45" y="121"/>
                    <a:pt x="45" y="121"/>
                  </a:cubicBezTo>
                  <a:cubicBezTo>
                    <a:pt x="45" y="121"/>
                    <a:pt x="45" y="121"/>
                    <a:pt x="45" y="121"/>
                  </a:cubicBezTo>
                  <a:cubicBezTo>
                    <a:pt x="39" y="121"/>
                    <a:pt x="34" y="116"/>
                    <a:pt x="34" y="110"/>
                  </a:cubicBezTo>
                  <a:cubicBezTo>
                    <a:pt x="34" y="104"/>
                    <a:pt x="39" y="99"/>
                    <a:pt x="45" y="99"/>
                  </a:cubicBezTo>
                  <a:cubicBezTo>
                    <a:pt x="45" y="99"/>
                    <a:pt x="45" y="99"/>
                    <a:pt x="45" y="99"/>
                  </a:cubicBezTo>
                  <a:cubicBezTo>
                    <a:pt x="45" y="85"/>
                    <a:pt x="45" y="85"/>
                    <a:pt x="45" y="85"/>
                  </a:cubicBezTo>
                  <a:cubicBezTo>
                    <a:pt x="9" y="85"/>
                    <a:pt x="9" y="85"/>
                    <a:pt x="9" y="85"/>
                  </a:cubicBezTo>
                  <a:cubicBezTo>
                    <a:pt x="9" y="51"/>
                    <a:pt x="9" y="51"/>
                    <a:pt x="9" y="51"/>
                  </a:cubicBezTo>
                  <a:cubicBezTo>
                    <a:pt x="9" y="51"/>
                    <a:pt x="9" y="51"/>
                    <a:pt x="9" y="51"/>
                  </a:cubicBezTo>
                  <a:cubicBezTo>
                    <a:pt x="45" y="51"/>
                    <a:pt x="45" y="51"/>
                    <a:pt x="45" y="51"/>
                  </a:cubicBezTo>
                  <a:cubicBezTo>
                    <a:pt x="45" y="44"/>
                    <a:pt x="45" y="44"/>
                    <a:pt x="45" y="44"/>
                  </a:cubicBezTo>
                  <a:cubicBezTo>
                    <a:pt x="9" y="44"/>
                    <a:pt x="9" y="44"/>
                    <a:pt x="9" y="44"/>
                  </a:cubicBezTo>
                  <a:cubicBezTo>
                    <a:pt x="9" y="10"/>
                    <a:pt x="9" y="10"/>
                    <a:pt x="9" y="10"/>
                  </a:cubicBezTo>
                  <a:cubicBezTo>
                    <a:pt x="9" y="10"/>
                    <a:pt x="9" y="10"/>
                    <a:pt x="9" y="10"/>
                  </a:cubicBezTo>
                  <a:cubicBezTo>
                    <a:pt x="45" y="10"/>
                    <a:pt x="45" y="10"/>
                    <a:pt x="45" y="10"/>
                  </a:cubicBezTo>
                  <a:cubicBezTo>
                    <a:pt x="45" y="0"/>
                    <a:pt x="45" y="0"/>
                    <a:pt x="45" y="0"/>
                  </a:cubicBezTo>
                  <a:cubicBezTo>
                    <a:pt x="0" y="0"/>
                    <a:pt x="0" y="0"/>
                    <a:pt x="0" y="0"/>
                  </a:cubicBezTo>
                  <a:lnTo>
                    <a:pt x="0"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289"/>
            <p:cNvSpPr>
              <a:spLocks/>
            </p:cNvSpPr>
            <p:nvPr/>
          </p:nvSpPr>
          <p:spPr bwMode="auto">
            <a:xfrm>
              <a:off x="-4556125" y="2854325"/>
              <a:ext cx="141287" cy="660400"/>
            </a:xfrm>
            <a:custGeom>
              <a:avLst/>
              <a:gdLst>
                <a:gd name="T0" fmla="*/ 89 w 89"/>
                <a:gd name="T1" fmla="*/ 392 h 416"/>
                <a:gd name="T2" fmla="*/ 89 w 89"/>
                <a:gd name="T3" fmla="*/ 70 h 416"/>
                <a:gd name="T4" fmla="*/ 0 w 89"/>
                <a:gd name="T5" fmla="*/ 0 h 416"/>
                <a:gd name="T6" fmla="*/ 0 w 89"/>
                <a:gd name="T7" fmla="*/ 416 h 416"/>
                <a:gd name="T8" fmla="*/ 89 w 89"/>
                <a:gd name="T9" fmla="*/ 392 h 416"/>
              </a:gdLst>
              <a:ahLst/>
              <a:cxnLst>
                <a:cxn ang="0">
                  <a:pos x="T0" y="T1"/>
                </a:cxn>
                <a:cxn ang="0">
                  <a:pos x="T2" y="T3"/>
                </a:cxn>
                <a:cxn ang="0">
                  <a:pos x="T4" y="T5"/>
                </a:cxn>
                <a:cxn ang="0">
                  <a:pos x="T6" y="T7"/>
                </a:cxn>
                <a:cxn ang="0">
                  <a:pos x="T8" y="T9"/>
                </a:cxn>
              </a:cxnLst>
              <a:rect l="0" t="0" r="r" b="b"/>
              <a:pathLst>
                <a:path w="89" h="416">
                  <a:moveTo>
                    <a:pt x="89" y="392"/>
                  </a:moveTo>
                  <a:lnTo>
                    <a:pt x="89" y="70"/>
                  </a:lnTo>
                  <a:lnTo>
                    <a:pt x="0" y="0"/>
                  </a:lnTo>
                  <a:lnTo>
                    <a:pt x="0" y="416"/>
                  </a:lnTo>
                  <a:lnTo>
                    <a:pt x="89"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Rectangle 290"/>
            <p:cNvSpPr>
              <a:spLocks noChangeArrowheads="1"/>
            </p:cNvSpPr>
            <p:nvPr/>
          </p:nvSpPr>
          <p:spPr bwMode="auto">
            <a:xfrm>
              <a:off x="-4868863" y="2909887"/>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Rectangle 291"/>
            <p:cNvSpPr>
              <a:spLocks noChangeArrowheads="1"/>
            </p:cNvSpPr>
            <p:nvPr/>
          </p:nvSpPr>
          <p:spPr bwMode="auto">
            <a:xfrm>
              <a:off x="-4868863" y="3063875"/>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292"/>
            <p:cNvSpPr>
              <a:spLocks noEditPoints="1"/>
            </p:cNvSpPr>
            <p:nvPr/>
          </p:nvSpPr>
          <p:spPr bwMode="auto">
            <a:xfrm>
              <a:off x="-2968625" y="346075"/>
              <a:ext cx="627062" cy="622300"/>
            </a:xfrm>
            <a:custGeom>
              <a:avLst/>
              <a:gdLst>
                <a:gd name="T0" fmla="*/ 167 w 167"/>
                <a:gd name="T1" fmla="*/ 0 h 166"/>
                <a:gd name="T2" fmla="*/ 84 w 167"/>
                <a:gd name="T3" fmla="*/ 0 h 166"/>
                <a:gd name="T4" fmla="*/ 84 w 167"/>
                <a:gd name="T5" fmla="*/ 13 h 166"/>
                <a:gd name="T6" fmla="*/ 84 w 167"/>
                <a:gd name="T7" fmla="*/ 13 h 166"/>
                <a:gd name="T8" fmla="*/ 84 w 167"/>
                <a:gd name="T9" fmla="*/ 13 h 166"/>
                <a:gd name="T10" fmla="*/ 97 w 167"/>
                <a:gd name="T11" fmla="*/ 26 h 166"/>
                <a:gd name="T12" fmla="*/ 84 w 167"/>
                <a:gd name="T13" fmla="*/ 39 h 166"/>
                <a:gd name="T14" fmla="*/ 84 w 167"/>
                <a:gd name="T15" fmla="*/ 39 h 166"/>
                <a:gd name="T16" fmla="*/ 84 w 167"/>
                <a:gd name="T17" fmla="*/ 51 h 166"/>
                <a:gd name="T18" fmla="*/ 106 w 167"/>
                <a:gd name="T19" fmla="*/ 51 h 166"/>
                <a:gd name="T20" fmla="*/ 106 w 167"/>
                <a:gd name="T21" fmla="*/ 63 h 166"/>
                <a:gd name="T22" fmla="*/ 106 w 167"/>
                <a:gd name="T23" fmla="*/ 63 h 166"/>
                <a:gd name="T24" fmla="*/ 91 w 167"/>
                <a:gd name="T25" fmla="*/ 63 h 166"/>
                <a:gd name="T26" fmla="*/ 91 w 167"/>
                <a:gd name="T27" fmla="*/ 140 h 166"/>
                <a:gd name="T28" fmla="*/ 106 w 167"/>
                <a:gd name="T29" fmla="*/ 140 h 166"/>
                <a:gd name="T30" fmla="*/ 106 w 167"/>
                <a:gd name="T31" fmla="*/ 152 h 166"/>
                <a:gd name="T32" fmla="*/ 84 w 167"/>
                <a:gd name="T33" fmla="*/ 152 h 166"/>
                <a:gd name="T34" fmla="*/ 84 w 167"/>
                <a:gd name="T35" fmla="*/ 166 h 166"/>
                <a:gd name="T36" fmla="*/ 167 w 167"/>
                <a:gd name="T37" fmla="*/ 166 h 166"/>
                <a:gd name="T38" fmla="*/ 167 w 167"/>
                <a:gd name="T39" fmla="*/ 0 h 166"/>
                <a:gd name="T40" fmla="*/ 84 w 167"/>
                <a:gd name="T41" fmla="*/ 0 h 166"/>
                <a:gd name="T42" fmla="*/ 0 w 167"/>
                <a:gd name="T43" fmla="*/ 0 h 166"/>
                <a:gd name="T44" fmla="*/ 0 w 167"/>
                <a:gd name="T45" fmla="*/ 166 h 166"/>
                <a:gd name="T46" fmla="*/ 84 w 167"/>
                <a:gd name="T47" fmla="*/ 166 h 166"/>
                <a:gd name="T48" fmla="*/ 84 w 167"/>
                <a:gd name="T49" fmla="*/ 152 h 166"/>
                <a:gd name="T50" fmla="*/ 62 w 167"/>
                <a:gd name="T51" fmla="*/ 152 h 166"/>
                <a:gd name="T52" fmla="*/ 62 w 167"/>
                <a:gd name="T53" fmla="*/ 140 h 166"/>
                <a:gd name="T54" fmla="*/ 77 w 167"/>
                <a:gd name="T55" fmla="*/ 140 h 166"/>
                <a:gd name="T56" fmla="*/ 77 w 167"/>
                <a:gd name="T57" fmla="*/ 63 h 166"/>
                <a:gd name="T58" fmla="*/ 62 w 167"/>
                <a:gd name="T59" fmla="*/ 63 h 166"/>
                <a:gd name="T60" fmla="*/ 62 w 167"/>
                <a:gd name="T61" fmla="*/ 51 h 166"/>
                <a:gd name="T62" fmla="*/ 84 w 167"/>
                <a:gd name="T63" fmla="*/ 51 h 166"/>
                <a:gd name="T64" fmla="*/ 84 w 167"/>
                <a:gd name="T65" fmla="*/ 39 h 166"/>
                <a:gd name="T66" fmla="*/ 71 w 167"/>
                <a:gd name="T67" fmla="*/ 26 h 166"/>
                <a:gd name="T68" fmla="*/ 84 w 167"/>
                <a:gd name="T69" fmla="*/ 13 h 166"/>
                <a:gd name="T70" fmla="*/ 84 w 167"/>
                <a:gd name="T7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 h="166">
                  <a:moveTo>
                    <a:pt x="167" y="0"/>
                  </a:moveTo>
                  <a:cubicBezTo>
                    <a:pt x="84" y="0"/>
                    <a:pt x="84" y="0"/>
                    <a:pt x="84" y="0"/>
                  </a:cubicBezTo>
                  <a:cubicBezTo>
                    <a:pt x="84" y="13"/>
                    <a:pt x="84" y="13"/>
                    <a:pt x="84" y="13"/>
                  </a:cubicBezTo>
                  <a:cubicBezTo>
                    <a:pt x="84" y="13"/>
                    <a:pt x="84" y="13"/>
                    <a:pt x="84" y="13"/>
                  </a:cubicBezTo>
                  <a:cubicBezTo>
                    <a:pt x="84" y="13"/>
                    <a:pt x="84" y="13"/>
                    <a:pt x="84" y="13"/>
                  </a:cubicBezTo>
                  <a:cubicBezTo>
                    <a:pt x="92" y="13"/>
                    <a:pt x="97" y="19"/>
                    <a:pt x="97" y="26"/>
                  </a:cubicBezTo>
                  <a:cubicBezTo>
                    <a:pt x="97" y="33"/>
                    <a:pt x="92" y="39"/>
                    <a:pt x="84" y="39"/>
                  </a:cubicBezTo>
                  <a:cubicBezTo>
                    <a:pt x="84" y="39"/>
                    <a:pt x="84" y="39"/>
                    <a:pt x="84" y="39"/>
                  </a:cubicBezTo>
                  <a:cubicBezTo>
                    <a:pt x="84" y="51"/>
                    <a:pt x="84" y="51"/>
                    <a:pt x="84" y="51"/>
                  </a:cubicBezTo>
                  <a:cubicBezTo>
                    <a:pt x="106" y="51"/>
                    <a:pt x="106" y="51"/>
                    <a:pt x="106" y="51"/>
                  </a:cubicBezTo>
                  <a:cubicBezTo>
                    <a:pt x="106" y="63"/>
                    <a:pt x="106" y="63"/>
                    <a:pt x="106" y="63"/>
                  </a:cubicBezTo>
                  <a:cubicBezTo>
                    <a:pt x="106" y="63"/>
                    <a:pt x="106" y="63"/>
                    <a:pt x="106" y="63"/>
                  </a:cubicBezTo>
                  <a:cubicBezTo>
                    <a:pt x="91" y="63"/>
                    <a:pt x="91" y="63"/>
                    <a:pt x="91" y="63"/>
                  </a:cubicBezTo>
                  <a:cubicBezTo>
                    <a:pt x="91" y="140"/>
                    <a:pt x="91" y="140"/>
                    <a:pt x="91" y="140"/>
                  </a:cubicBezTo>
                  <a:cubicBezTo>
                    <a:pt x="106" y="140"/>
                    <a:pt x="106" y="140"/>
                    <a:pt x="106" y="140"/>
                  </a:cubicBezTo>
                  <a:cubicBezTo>
                    <a:pt x="106" y="152"/>
                    <a:pt x="106" y="152"/>
                    <a:pt x="106" y="152"/>
                  </a:cubicBezTo>
                  <a:cubicBezTo>
                    <a:pt x="84" y="152"/>
                    <a:pt x="84" y="152"/>
                    <a:pt x="84" y="152"/>
                  </a:cubicBezTo>
                  <a:cubicBezTo>
                    <a:pt x="84" y="166"/>
                    <a:pt x="84" y="166"/>
                    <a:pt x="84" y="166"/>
                  </a:cubicBezTo>
                  <a:cubicBezTo>
                    <a:pt x="167" y="166"/>
                    <a:pt x="167" y="166"/>
                    <a:pt x="167" y="166"/>
                  </a:cubicBezTo>
                  <a:lnTo>
                    <a:pt x="167" y="0"/>
                  </a:lnTo>
                  <a:close/>
                  <a:moveTo>
                    <a:pt x="84" y="0"/>
                  </a:moveTo>
                  <a:cubicBezTo>
                    <a:pt x="0" y="0"/>
                    <a:pt x="0" y="0"/>
                    <a:pt x="0" y="0"/>
                  </a:cubicBezTo>
                  <a:cubicBezTo>
                    <a:pt x="0" y="166"/>
                    <a:pt x="0" y="166"/>
                    <a:pt x="0" y="166"/>
                  </a:cubicBezTo>
                  <a:cubicBezTo>
                    <a:pt x="84" y="166"/>
                    <a:pt x="84" y="166"/>
                    <a:pt x="84" y="166"/>
                  </a:cubicBezTo>
                  <a:cubicBezTo>
                    <a:pt x="84" y="152"/>
                    <a:pt x="84" y="152"/>
                    <a:pt x="84" y="152"/>
                  </a:cubicBezTo>
                  <a:cubicBezTo>
                    <a:pt x="62" y="152"/>
                    <a:pt x="62" y="152"/>
                    <a:pt x="62" y="152"/>
                  </a:cubicBezTo>
                  <a:cubicBezTo>
                    <a:pt x="62" y="140"/>
                    <a:pt x="62" y="140"/>
                    <a:pt x="62" y="140"/>
                  </a:cubicBezTo>
                  <a:cubicBezTo>
                    <a:pt x="77" y="140"/>
                    <a:pt x="77" y="140"/>
                    <a:pt x="77" y="140"/>
                  </a:cubicBezTo>
                  <a:cubicBezTo>
                    <a:pt x="77" y="63"/>
                    <a:pt x="77" y="63"/>
                    <a:pt x="77" y="63"/>
                  </a:cubicBezTo>
                  <a:cubicBezTo>
                    <a:pt x="62" y="63"/>
                    <a:pt x="62" y="63"/>
                    <a:pt x="62" y="63"/>
                  </a:cubicBezTo>
                  <a:cubicBezTo>
                    <a:pt x="62" y="51"/>
                    <a:pt x="62" y="51"/>
                    <a:pt x="62" y="51"/>
                  </a:cubicBezTo>
                  <a:cubicBezTo>
                    <a:pt x="84" y="51"/>
                    <a:pt x="84" y="51"/>
                    <a:pt x="84" y="51"/>
                  </a:cubicBezTo>
                  <a:cubicBezTo>
                    <a:pt x="84" y="39"/>
                    <a:pt x="84" y="39"/>
                    <a:pt x="84" y="39"/>
                  </a:cubicBezTo>
                  <a:cubicBezTo>
                    <a:pt x="77" y="39"/>
                    <a:pt x="71" y="33"/>
                    <a:pt x="71" y="26"/>
                  </a:cubicBezTo>
                  <a:cubicBezTo>
                    <a:pt x="71" y="19"/>
                    <a:pt x="77" y="13"/>
                    <a:pt x="84" y="1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293"/>
            <p:cNvSpPr>
              <a:spLocks/>
            </p:cNvSpPr>
            <p:nvPr/>
          </p:nvSpPr>
          <p:spPr bwMode="auto">
            <a:xfrm>
              <a:off x="-4448175" y="6721475"/>
              <a:ext cx="508000" cy="119063"/>
            </a:xfrm>
            <a:custGeom>
              <a:avLst/>
              <a:gdLst>
                <a:gd name="T0" fmla="*/ 291 w 320"/>
                <a:gd name="T1" fmla="*/ 47 h 75"/>
                <a:gd name="T2" fmla="*/ 29 w 320"/>
                <a:gd name="T3" fmla="*/ 47 h 75"/>
                <a:gd name="T4" fmla="*/ 29 w 320"/>
                <a:gd name="T5" fmla="*/ 0 h 75"/>
                <a:gd name="T6" fmla="*/ 0 w 320"/>
                <a:gd name="T7" fmla="*/ 0 h 75"/>
                <a:gd name="T8" fmla="*/ 0 w 320"/>
                <a:gd name="T9" fmla="*/ 75 h 75"/>
                <a:gd name="T10" fmla="*/ 320 w 320"/>
                <a:gd name="T11" fmla="*/ 75 h 75"/>
                <a:gd name="T12" fmla="*/ 320 w 320"/>
                <a:gd name="T13" fmla="*/ 0 h 75"/>
                <a:gd name="T14" fmla="*/ 291 w 320"/>
                <a:gd name="T15" fmla="*/ 0 h 75"/>
                <a:gd name="T16" fmla="*/ 291 w 320"/>
                <a:gd name="T17" fmla="*/ 4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75">
                  <a:moveTo>
                    <a:pt x="291" y="47"/>
                  </a:moveTo>
                  <a:lnTo>
                    <a:pt x="29" y="47"/>
                  </a:lnTo>
                  <a:lnTo>
                    <a:pt x="29" y="0"/>
                  </a:lnTo>
                  <a:lnTo>
                    <a:pt x="0" y="0"/>
                  </a:lnTo>
                  <a:lnTo>
                    <a:pt x="0" y="75"/>
                  </a:lnTo>
                  <a:lnTo>
                    <a:pt x="320" y="75"/>
                  </a:lnTo>
                  <a:lnTo>
                    <a:pt x="320" y="0"/>
                  </a:lnTo>
                  <a:lnTo>
                    <a:pt x="291" y="0"/>
                  </a:lnTo>
                  <a:lnTo>
                    <a:pt x="29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294"/>
            <p:cNvSpPr>
              <a:spLocks/>
            </p:cNvSpPr>
            <p:nvPr/>
          </p:nvSpPr>
          <p:spPr bwMode="auto">
            <a:xfrm>
              <a:off x="-4376738" y="6361113"/>
              <a:ext cx="376237" cy="401638"/>
            </a:xfrm>
            <a:custGeom>
              <a:avLst/>
              <a:gdLst>
                <a:gd name="T0" fmla="*/ 40 w 237"/>
                <a:gd name="T1" fmla="*/ 146 h 253"/>
                <a:gd name="T2" fmla="*/ 40 w 237"/>
                <a:gd name="T3" fmla="*/ 253 h 253"/>
                <a:gd name="T4" fmla="*/ 194 w 237"/>
                <a:gd name="T5" fmla="*/ 253 h 253"/>
                <a:gd name="T6" fmla="*/ 194 w 237"/>
                <a:gd name="T7" fmla="*/ 146 h 253"/>
                <a:gd name="T8" fmla="*/ 237 w 237"/>
                <a:gd name="T9" fmla="*/ 146 h 253"/>
                <a:gd name="T10" fmla="*/ 118 w 237"/>
                <a:gd name="T11" fmla="*/ 0 h 253"/>
                <a:gd name="T12" fmla="*/ 0 w 237"/>
                <a:gd name="T13" fmla="*/ 146 h 253"/>
                <a:gd name="T14" fmla="*/ 40 w 237"/>
                <a:gd name="T15" fmla="*/ 146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53">
                  <a:moveTo>
                    <a:pt x="40" y="146"/>
                  </a:moveTo>
                  <a:lnTo>
                    <a:pt x="40" y="253"/>
                  </a:lnTo>
                  <a:lnTo>
                    <a:pt x="194" y="253"/>
                  </a:lnTo>
                  <a:lnTo>
                    <a:pt x="194" y="146"/>
                  </a:lnTo>
                  <a:lnTo>
                    <a:pt x="237" y="146"/>
                  </a:lnTo>
                  <a:lnTo>
                    <a:pt x="118" y="0"/>
                  </a:lnTo>
                  <a:lnTo>
                    <a:pt x="0" y="146"/>
                  </a:lnTo>
                  <a:lnTo>
                    <a:pt x="4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295"/>
            <p:cNvSpPr>
              <a:spLocks noEditPoints="1"/>
            </p:cNvSpPr>
            <p:nvPr/>
          </p:nvSpPr>
          <p:spPr bwMode="auto">
            <a:xfrm>
              <a:off x="-1371600" y="2965450"/>
              <a:ext cx="539750" cy="428625"/>
            </a:xfrm>
            <a:custGeom>
              <a:avLst/>
              <a:gdLst>
                <a:gd name="T0" fmla="*/ 129 w 144"/>
                <a:gd name="T1" fmla="*/ 25 h 114"/>
                <a:gd name="T2" fmla="*/ 116 w 144"/>
                <a:gd name="T3" fmla="*/ 26 h 114"/>
                <a:gd name="T4" fmla="*/ 116 w 144"/>
                <a:gd name="T5" fmla="*/ 32 h 114"/>
                <a:gd name="T6" fmla="*/ 131 w 144"/>
                <a:gd name="T7" fmla="*/ 64 h 114"/>
                <a:gd name="T8" fmla="*/ 131 w 144"/>
                <a:gd name="T9" fmla="*/ 79 h 114"/>
                <a:gd name="T10" fmla="*/ 116 w 144"/>
                <a:gd name="T11" fmla="*/ 114 h 114"/>
                <a:gd name="T12" fmla="*/ 144 w 144"/>
                <a:gd name="T13" fmla="*/ 107 h 114"/>
                <a:gd name="T14" fmla="*/ 144 w 144"/>
                <a:gd name="T15" fmla="*/ 41 h 114"/>
                <a:gd name="T16" fmla="*/ 116 w 144"/>
                <a:gd name="T17" fmla="*/ 0 h 114"/>
                <a:gd name="T18" fmla="*/ 72 w 144"/>
                <a:gd name="T19" fmla="*/ 9 h 114"/>
                <a:gd name="T20" fmla="*/ 116 w 144"/>
                <a:gd name="T21" fmla="*/ 26 h 114"/>
                <a:gd name="T22" fmla="*/ 72 w 144"/>
                <a:gd name="T23" fmla="*/ 91 h 114"/>
                <a:gd name="T24" fmla="*/ 110 w 144"/>
                <a:gd name="T25" fmla="*/ 107 h 114"/>
                <a:gd name="T26" fmla="*/ 116 w 144"/>
                <a:gd name="T27" fmla="*/ 114 h 114"/>
                <a:gd name="T28" fmla="*/ 102 w 144"/>
                <a:gd name="T29" fmla="*/ 79 h 114"/>
                <a:gd name="T30" fmla="*/ 116 w 144"/>
                <a:gd name="T31" fmla="*/ 64 h 114"/>
                <a:gd name="T32" fmla="*/ 72 w 144"/>
                <a:gd name="T33" fmla="*/ 32 h 114"/>
                <a:gd name="T34" fmla="*/ 72 w 144"/>
                <a:gd name="T35" fmla="*/ 0 h 114"/>
                <a:gd name="T36" fmla="*/ 27 w 144"/>
                <a:gd name="T37" fmla="*/ 1 h 114"/>
                <a:gd name="T38" fmla="*/ 36 w 144"/>
                <a:gd name="T39" fmla="*/ 9 h 114"/>
                <a:gd name="T40" fmla="*/ 72 w 144"/>
                <a:gd name="T41" fmla="*/ 9 h 114"/>
                <a:gd name="T42" fmla="*/ 27 w 144"/>
                <a:gd name="T43" fmla="*/ 114 h 114"/>
                <a:gd name="T44" fmla="*/ 34 w 144"/>
                <a:gd name="T45" fmla="*/ 107 h 114"/>
                <a:gd name="T46" fmla="*/ 72 w 144"/>
                <a:gd name="T47" fmla="*/ 91 h 114"/>
                <a:gd name="T48" fmla="*/ 27 w 144"/>
                <a:gd name="T49" fmla="*/ 32 h 114"/>
                <a:gd name="T50" fmla="*/ 42 w 144"/>
                <a:gd name="T51" fmla="*/ 64 h 114"/>
                <a:gd name="T52" fmla="*/ 42 w 144"/>
                <a:gd name="T53" fmla="*/ 79 h 114"/>
                <a:gd name="T54" fmla="*/ 27 w 144"/>
                <a:gd name="T55" fmla="*/ 114 h 114"/>
                <a:gd name="T56" fmla="*/ 14 w 144"/>
                <a:gd name="T57" fmla="*/ 25 h 114"/>
                <a:gd name="T58" fmla="*/ 0 w 144"/>
                <a:gd name="T59" fmla="*/ 87 h 114"/>
                <a:gd name="T60" fmla="*/ 0 w 144"/>
                <a:gd name="T61" fmla="*/ 107 h 114"/>
                <a:gd name="T62" fmla="*/ 27 w 144"/>
                <a:gd name="T63" fmla="*/ 114 h 114"/>
                <a:gd name="T64" fmla="*/ 13 w 144"/>
                <a:gd name="T65" fmla="*/ 79 h 114"/>
                <a:gd name="T66" fmla="*/ 27 w 144"/>
                <a:gd name="T67" fmla="*/ 64 h 114"/>
                <a:gd name="T68" fmla="*/ 24 w 144"/>
                <a:gd name="T69" fmla="*/ 32 h 114"/>
                <a:gd name="T70" fmla="*/ 27 w 144"/>
                <a:gd name="T71" fmla="*/ 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4">
                  <a:moveTo>
                    <a:pt x="144" y="41"/>
                  </a:moveTo>
                  <a:cubicBezTo>
                    <a:pt x="129" y="25"/>
                    <a:pt x="129" y="25"/>
                    <a:pt x="129" y="25"/>
                  </a:cubicBezTo>
                  <a:cubicBezTo>
                    <a:pt x="116" y="1"/>
                    <a:pt x="116" y="1"/>
                    <a:pt x="116" y="1"/>
                  </a:cubicBezTo>
                  <a:cubicBezTo>
                    <a:pt x="116" y="26"/>
                    <a:pt x="116" y="26"/>
                    <a:pt x="116" y="26"/>
                  </a:cubicBezTo>
                  <a:cubicBezTo>
                    <a:pt x="120" y="32"/>
                    <a:pt x="120" y="32"/>
                    <a:pt x="120" y="32"/>
                  </a:cubicBezTo>
                  <a:cubicBezTo>
                    <a:pt x="116" y="32"/>
                    <a:pt x="116" y="32"/>
                    <a:pt x="116" y="32"/>
                  </a:cubicBezTo>
                  <a:cubicBezTo>
                    <a:pt x="116" y="64"/>
                    <a:pt x="116" y="64"/>
                    <a:pt x="116" y="64"/>
                  </a:cubicBezTo>
                  <a:cubicBezTo>
                    <a:pt x="131" y="64"/>
                    <a:pt x="131" y="64"/>
                    <a:pt x="131" y="64"/>
                  </a:cubicBezTo>
                  <a:cubicBezTo>
                    <a:pt x="131" y="79"/>
                    <a:pt x="131" y="79"/>
                    <a:pt x="131" y="79"/>
                  </a:cubicBezTo>
                  <a:cubicBezTo>
                    <a:pt x="131" y="79"/>
                    <a:pt x="131" y="79"/>
                    <a:pt x="131" y="79"/>
                  </a:cubicBezTo>
                  <a:cubicBezTo>
                    <a:pt x="116" y="79"/>
                    <a:pt x="116" y="79"/>
                    <a:pt x="116" y="79"/>
                  </a:cubicBezTo>
                  <a:cubicBezTo>
                    <a:pt x="116" y="114"/>
                    <a:pt x="116" y="114"/>
                    <a:pt x="116" y="114"/>
                  </a:cubicBezTo>
                  <a:cubicBezTo>
                    <a:pt x="137" y="114"/>
                    <a:pt x="137" y="114"/>
                    <a:pt x="137" y="114"/>
                  </a:cubicBezTo>
                  <a:cubicBezTo>
                    <a:pt x="141" y="114"/>
                    <a:pt x="144" y="111"/>
                    <a:pt x="144" y="107"/>
                  </a:cubicBezTo>
                  <a:cubicBezTo>
                    <a:pt x="144" y="91"/>
                    <a:pt x="144" y="91"/>
                    <a:pt x="144" y="91"/>
                  </a:cubicBezTo>
                  <a:lnTo>
                    <a:pt x="144" y="41"/>
                  </a:lnTo>
                  <a:close/>
                  <a:moveTo>
                    <a:pt x="116" y="1"/>
                  </a:moveTo>
                  <a:cubicBezTo>
                    <a:pt x="116" y="0"/>
                    <a:pt x="116" y="0"/>
                    <a:pt x="116" y="0"/>
                  </a:cubicBezTo>
                  <a:cubicBezTo>
                    <a:pt x="72" y="0"/>
                    <a:pt x="72" y="0"/>
                    <a:pt x="72" y="0"/>
                  </a:cubicBezTo>
                  <a:cubicBezTo>
                    <a:pt x="72" y="9"/>
                    <a:pt x="72" y="9"/>
                    <a:pt x="72" y="9"/>
                  </a:cubicBezTo>
                  <a:cubicBezTo>
                    <a:pt x="108" y="9"/>
                    <a:pt x="108" y="9"/>
                    <a:pt x="108" y="9"/>
                  </a:cubicBezTo>
                  <a:cubicBezTo>
                    <a:pt x="116" y="26"/>
                    <a:pt x="116" y="26"/>
                    <a:pt x="116" y="26"/>
                  </a:cubicBezTo>
                  <a:cubicBezTo>
                    <a:pt x="116" y="1"/>
                    <a:pt x="116" y="1"/>
                    <a:pt x="116" y="1"/>
                  </a:cubicBezTo>
                  <a:close/>
                  <a:moveTo>
                    <a:pt x="72" y="91"/>
                  </a:moveTo>
                  <a:cubicBezTo>
                    <a:pt x="110" y="91"/>
                    <a:pt x="110" y="91"/>
                    <a:pt x="110" y="91"/>
                  </a:cubicBezTo>
                  <a:cubicBezTo>
                    <a:pt x="110" y="107"/>
                    <a:pt x="110" y="107"/>
                    <a:pt x="110" y="107"/>
                  </a:cubicBezTo>
                  <a:cubicBezTo>
                    <a:pt x="110" y="111"/>
                    <a:pt x="112" y="114"/>
                    <a:pt x="116" y="114"/>
                  </a:cubicBezTo>
                  <a:cubicBezTo>
                    <a:pt x="116" y="114"/>
                    <a:pt x="116" y="114"/>
                    <a:pt x="116" y="114"/>
                  </a:cubicBezTo>
                  <a:cubicBezTo>
                    <a:pt x="116" y="79"/>
                    <a:pt x="116" y="79"/>
                    <a:pt x="116" y="79"/>
                  </a:cubicBezTo>
                  <a:cubicBezTo>
                    <a:pt x="102" y="79"/>
                    <a:pt x="102" y="79"/>
                    <a:pt x="102" y="79"/>
                  </a:cubicBezTo>
                  <a:cubicBezTo>
                    <a:pt x="102" y="64"/>
                    <a:pt x="102" y="64"/>
                    <a:pt x="102" y="64"/>
                  </a:cubicBezTo>
                  <a:cubicBezTo>
                    <a:pt x="116" y="64"/>
                    <a:pt x="116" y="64"/>
                    <a:pt x="116" y="64"/>
                  </a:cubicBezTo>
                  <a:cubicBezTo>
                    <a:pt x="116" y="32"/>
                    <a:pt x="116" y="32"/>
                    <a:pt x="116" y="32"/>
                  </a:cubicBezTo>
                  <a:cubicBezTo>
                    <a:pt x="72" y="32"/>
                    <a:pt x="72" y="32"/>
                    <a:pt x="72" y="32"/>
                  </a:cubicBezTo>
                  <a:lnTo>
                    <a:pt x="72" y="91"/>
                  </a:lnTo>
                  <a:close/>
                  <a:moveTo>
                    <a:pt x="72" y="0"/>
                  </a:moveTo>
                  <a:cubicBezTo>
                    <a:pt x="28" y="0"/>
                    <a:pt x="28" y="0"/>
                    <a:pt x="28" y="0"/>
                  </a:cubicBezTo>
                  <a:cubicBezTo>
                    <a:pt x="27" y="1"/>
                    <a:pt x="27" y="1"/>
                    <a:pt x="27" y="1"/>
                  </a:cubicBezTo>
                  <a:cubicBezTo>
                    <a:pt x="27" y="26"/>
                    <a:pt x="27" y="26"/>
                    <a:pt x="27" y="26"/>
                  </a:cubicBezTo>
                  <a:cubicBezTo>
                    <a:pt x="36" y="9"/>
                    <a:pt x="36" y="9"/>
                    <a:pt x="36" y="9"/>
                  </a:cubicBezTo>
                  <a:cubicBezTo>
                    <a:pt x="36" y="9"/>
                    <a:pt x="36" y="9"/>
                    <a:pt x="36" y="9"/>
                  </a:cubicBezTo>
                  <a:cubicBezTo>
                    <a:pt x="72" y="9"/>
                    <a:pt x="72" y="9"/>
                    <a:pt x="72" y="9"/>
                  </a:cubicBezTo>
                  <a:cubicBezTo>
                    <a:pt x="72" y="0"/>
                    <a:pt x="72" y="0"/>
                    <a:pt x="72" y="0"/>
                  </a:cubicBezTo>
                  <a:close/>
                  <a:moveTo>
                    <a:pt x="27" y="114"/>
                  </a:moveTo>
                  <a:cubicBezTo>
                    <a:pt x="28" y="114"/>
                    <a:pt x="28" y="114"/>
                    <a:pt x="28" y="114"/>
                  </a:cubicBezTo>
                  <a:cubicBezTo>
                    <a:pt x="31" y="114"/>
                    <a:pt x="34" y="111"/>
                    <a:pt x="34" y="107"/>
                  </a:cubicBezTo>
                  <a:cubicBezTo>
                    <a:pt x="34" y="91"/>
                    <a:pt x="34" y="91"/>
                    <a:pt x="34" y="91"/>
                  </a:cubicBezTo>
                  <a:cubicBezTo>
                    <a:pt x="72" y="91"/>
                    <a:pt x="72" y="91"/>
                    <a:pt x="72" y="91"/>
                  </a:cubicBezTo>
                  <a:cubicBezTo>
                    <a:pt x="72" y="32"/>
                    <a:pt x="72" y="32"/>
                    <a:pt x="72" y="32"/>
                  </a:cubicBezTo>
                  <a:cubicBezTo>
                    <a:pt x="27" y="32"/>
                    <a:pt x="27" y="32"/>
                    <a:pt x="27" y="32"/>
                  </a:cubicBezTo>
                  <a:cubicBezTo>
                    <a:pt x="27" y="64"/>
                    <a:pt x="27" y="64"/>
                    <a:pt x="27" y="64"/>
                  </a:cubicBezTo>
                  <a:cubicBezTo>
                    <a:pt x="42" y="64"/>
                    <a:pt x="42" y="64"/>
                    <a:pt x="42" y="64"/>
                  </a:cubicBezTo>
                  <a:cubicBezTo>
                    <a:pt x="42" y="79"/>
                    <a:pt x="42" y="79"/>
                    <a:pt x="42" y="79"/>
                  </a:cubicBezTo>
                  <a:cubicBezTo>
                    <a:pt x="42" y="79"/>
                    <a:pt x="42" y="79"/>
                    <a:pt x="42" y="79"/>
                  </a:cubicBezTo>
                  <a:cubicBezTo>
                    <a:pt x="27" y="79"/>
                    <a:pt x="27" y="79"/>
                    <a:pt x="27" y="79"/>
                  </a:cubicBezTo>
                  <a:lnTo>
                    <a:pt x="27" y="114"/>
                  </a:lnTo>
                  <a:close/>
                  <a:moveTo>
                    <a:pt x="27" y="1"/>
                  </a:moveTo>
                  <a:cubicBezTo>
                    <a:pt x="14" y="25"/>
                    <a:pt x="14" y="25"/>
                    <a:pt x="14" y="25"/>
                  </a:cubicBezTo>
                  <a:cubicBezTo>
                    <a:pt x="0" y="41"/>
                    <a:pt x="0" y="41"/>
                    <a:pt x="0" y="41"/>
                  </a:cubicBezTo>
                  <a:cubicBezTo>
                    <a:pt x="0" y="87"/>
                    <a:pt x="0" y="87"/>
                    <a:pt x="0" y="87"/>
                  </a:cubicBezTo>
                  <a:cubicBezTo>
                    <a:pt x="0" y="91"/>
                    <a:pt x="0" y="91"/>
                    <a:pt x="0" y="91"/>
                  </a:cubicBezTo>
                  <a:cubicBezTo>
                    <a:pt x="0" y="107"/>
                    <a:pt x="0" y="107"/>
                    <a:pt x="0" y="107"/>
                  </a:cubicBezTo>
                  <a:cubicBezTo>
                    <a:pt x="0" y="111"/>
                    <a:pt x="3" y="114"/>
                    <a:pt x="7" y="114"/>
                  </a:cubicBezTo>
                  <a:cubicBezTo>
                    <a:pt x="27" y="114"/>
                    <a:pt x="27" y="114"/>
                    <a:pt x="27" y="114"/>
                  </a:cubicBezTo>
                  <a:cubicBezTo>
                    <a:pt x="27" y="79"/>
                    <a:pt x="27" y="79"/>
                    <a:pt x="27" y="79"/>
                  </a:cubicBezTo>
                  <a:cubicBezTo>
                    <a:pt x="13" y="79"/>
                    <a:pt x="13" y="79"/>
                    <a:pt x="13" y="79"/>
                  </a:cubicBezTo>
                  <a:cubicBezTo>
                    <a:pt x="13" y="64"/>
                    <a:pt x="13" y="64"/>
                    <a:pt x="13" y="64"/>
                  </a:cubicBezTo>
                  <a:cubicBezTo>
                    <a:pt x="27" y="64"/>
                    <a:pt x="27" y="64"/>
                    <a:pt x="27" y="64"/>
                  </a:cubicBezTo>
                  <a:cubicBezTo>
                    <a:pt x="27" y="32"/>
                    <a:pt x="27" y="32"/>
                    <a:pt x="27" y="32"/>
                  </a:cubicBezTo>
                  <a:cubicBezTo>
                    <a:pt x="24" y="32"/>
                    <a:pt x="24" y="32"/>
                    <a:pt x="24" y="32"/>
                  </a:cubicBezTo>
                  <a:cubicBezTo>
                    <a:pt x="27" y="26"/>
                    <a:pt x="27" y="26"/>
                    <a:pt x="27" y="26"/>
                  </a:cubicBez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Oval 296"/>
            <p:cNvSpPr>
              <a:spLocks noChangeArrowheads="1"/>
            </p:cNvSpPr>
            <p:nvPr/>
          </p:nvSpPr>
          <p:spPr bwMode="auto">
            <a:xfrm>
              <a:off x="-1338263"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297"/>
            <p:cNvSpPr>
              <a:spLocks/>
            </p:cNvSpPr>
            <p:nvPr/>
          </p:nvSpPr>
          <p:spPr bwMode="auto">
            <a:xfrm>
              <a:off x="-1431925" y="1504950"/>
              <a:ext cx="319087" cy="500063"/>
            </a:xfrm>
            <a:custGeom>
              <a:avLst/>
              <a:gdLst>
                <a:gd name="T0" fmla="*/ 33 w 201"/>
                <a:gd name="T1" fmla="*/ 60 h 315"/>
                <a:gd name="T2" fmla="*/ 45 w 201"/>
                <a:gd name="T3" fmla="*/ 60 h 315"/>
                <a:gd name="T4" fmla="*/ 45 w 201"/>
                <a:gd name="T5" fmla="*/ 161 h 315"/>
                <a:gd name="T6" fmla="*/ 45 w 201"/>
                <a:gd name="T7" fmla="*/ 161 h 315"/>
                <a:gd name="T8" fmla="*/ 45 w 201"/>
                <a:gd name="T9" fmla="*/ 315 h 315"/>
                <a:gd name="T10" fmla="*/ 95 w 201"/>
                <a:gd name="T11" fmla="*/ 315 h 315"/>
                <a:gd name="T12" fmla="*/ 95 w 201"/>
                <a:gd name="T13" fmla="*/ 149 h 315"/>
                <a:gd name="T14" fmla="*/ 109 w 201"/>
                <a:gd name="T15" fmla="*/ 149 h 315"/>
                <a:gd name="T16" fmla="*/ 109 w 201"/>
                <a:gd name="T17" fmla="*/ 315 h 315"/>
                <a:gd name="T18" fmla="*/ 158 w 201"/>
                <a:gd name="T19" fmla="*/ 315 h 315"/>
                <a:gd name="T20" fmla="*/ 158 w 201"/>
                <a:gd name="T21" fmla="*/ 149 h 315"/>
                <a:gd name="T22" fmla="*/ 158 w 201"/>
                <a:gd name="T23" fmla="*/ 149 h 315"/>
                <a:gd name="T24" fmla="*/ 158 w 201"/>
                <a:gd name="T25" fmla="*/ 60 h 315"/>
                <a:gd name="T26" fmla="*/ 170 w 201"/>
                <a:gd name="T27" fmla="*/ 60 h 315"/>
                <a:gd name="T28" fmla="*/ 170 w 201"/>
                <a:gd name="T29" fmla="*/ 149 h 315"/>
                <a:gd name="T30" fmla="*/ 201 w 201"/>
                <a:gd name="T31" fmla="*/ 149 h 315"/>
                <a:gd name="T32" fmla="*/ 201 w 201"/>
                <a:gd name="T33" fmla="*/ 0 h 315"/>
                <a:gd name="T34" fmla="*/ 0 w 201"/>
                <a:gd name="T35" fmla="*/ 0 h 315"/>
                <a:gd name="T36" fmla="*/ 0 w 201"/>
                <a:gd name="T37" fmla="*/ 149 h 315"/>
                <a:gd name="T38" fmla="*/ 33 w 201"/>
                <a:gd name="T39" fmla="*/ 149 h 315"/>
                <a:gd name="T40" fmla="*/ 33 w 201"/>
                <a:gd name="T41" fmla="*/ 6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15">
                  <a:moveTo>
                    <a:pt x="33" y="60"/>
                  </a:moveTo>
                  <a:lnTo>
                    <a:pt x="45" y="60"/>
                  </a:lnTo>
                  <a:lnTo>
                    <a:pt x="45" y="161"/>
                  </a:lnTo>
                  <a:lnTo>
                    <a:pt x="45" y="161"/>
                  </a:lnTo>
                  <a:lnTo>
                    <a:pt x="45" y="315"/>
                  </a:lnTo>
                  <a:lnTo>
                    <a:pt x="95" y="315"/>
                  </a:lnTo>
                  <a:lnTo>
                    <a:pt x="95" y="149"/>
                  </a:lnTo>
                  <a:lnTo>
                    <a:pt x="109" y="149"/>
                  </a:lnTo>
                  <a:lnTo>
                    <a:pt x="109" y="315"/>
                  </a:lnTo>
                  <a:lnTo>
                    <a:pt x="158" y="315"/>
                  </a:lnTo>
                  <a:lnTo>
                    <a:pt x="158" y="149"/>
                  </a:lnTo>
                  <a:lnTo>
                    <a:pt x="158" y="149"/>
                  </a:lnTo>
                  <a:lnTo>
                    <a:pt x="158" y="60"/>
                  </a:lnTo>
                  <a:lnTo>
                    <a:pt x="170" y="60"/>
                  </a:lnTo>
                  <a:lnTo>
                    <a:pt x="170" y="149"/>
                  </a:lnTo>
                  <a:lnTo>
                    <a:pt x="201" y="149"/>
                  </a:lnTo>
                  <a:lnTo>
                    <a:pt x="201" y="0"/>
                  </a:lnTo>
                  <a:lnTo>
                    <a:pt x="0" y="0"/>
                  </a:lnTo>
                  <a:lnTo>
                    <a:pt x="0" y="149"/>
                  </a:lnTo>
                  <a:lnTo>
                    <a:pt x="33" y="149"/>
                  </a:lnTo>
                  <a:lnTo>
                    <a:pt x="3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Oval 298"/>
            <p:cNvSpPr>
              <a:spLocks noChangeArrowheads="1"/>
            </p:cNvSpPr>
            <p:nvPr/>
          </p:nvSpPr>
          <p:spPr bwMode="auto">
            <a:xfrm>
              <a:off x="-973138"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299"/>
            <p:cNvSpPr>
              <a:spLocks/>
            </p:cNvSpPr>
            <p:nvPr/>
          </p:nvSpPr>
          <p:spPr bwMode="auto">
            <a:xfrm>
              <a:off x="-1090613" y="1504950"/>
              <a:ext cx="368300" cy="500063"/>
            </a:xfrm>
            <a:custGeom>
              <a:avLst/>
              <a:gdLst>
                <a:gd name="T0" fmla="*/ 199 w 232"/>
                <a:gd name="T1" fmla="*/ 149 h 315"/>
                <a:gd name="T2" fmla="*/ 232 w 232"/>
                <a:gd name="T3" fmla="*/ 149 h 315"/>
                <a:gd name="T4" fmla="*/ 192 w 232"/>
                <a:gd name="T5" fmla="*/ 0 h 315"/>
                <a:gd name="T6" fmla="*/ 43 w 232"/>
                <a:gd name="T7" fmla="*/ 0 h 315"/>
                <a:gd name="T8" fmla="*/ 0 w 232"/>
                <a:gd name="T9" fmla="*/ 149 h 315"/>
                <a:gd name="T10" fmla="*/ 31 w 232"/>
                <a:gd name="T11" fmla="*/ 149 h 315"/>
                <a:gd name="T12" fmla="*/ 57 w 232"/>
                <a:gd name="T13" fmla="*/ 60 h 315"/>
                <a:gd name="T14" fmla="*/ 66 w 232"/>
                <a:gd name="T15" fmla="*/ 60 h 315"/>
                <a:gd name="T16" fmla="*/ 24 w 232"/>
                <a:gd name="T17" fmla="*/ 225 h 315"/>
                <a:gd name="T18" fmla="*/ 59 w 232"/>
                <a:gd name="T19" fmla="*/ 225 h 315"/>
                <a:gd name="T20" fmla="*/ 59 w 232"/>
                <a:gd name="T21" fmla="*/ 315 h 315"/>
                <a:gd name="T22" fmla="*/ 109 w 232"/>
                <a:gd name="T23" fmla="*/ 315 h 315"/>
                <a:gd name="T24" fmla="*/ 109 w 232"/>
                <a:gd name="T25" fmla="*/ 225 h 315"/>
                <a:gd name="T26" fmla="*/ 123 w 232"/>
                <a:gd name="T27" fmla="*/ 225 h 315"/>
                <a:gd name="T28" fmla="*/ 123 w 232"/>
                <a:gd name="T29" fmla="*/ 315 h 315"/>
                <a:gd name="T30" fmla="*/ 173 w 232"/>
                <a:gd name="T31" fmla="*/ 315 h 315"/>
                <a:gd name="T32" fmla="*/ 173 w 232"/>
                <a:gd name="T33" fmla="*/ 225 h 315"/>
                <a:gd name="T34" fmla="*/ 208 w 232"/>
                <a:gd name="T35" fmla="*/ 225 h 315"/>
                <a:gd name="T36" fmla="*/ 163 w 232"/>
                <a:gd name="T37" fmla="*/ 60 h 315"/>
                <a:gd name="T38" fmla="*/ 175 w 232"/>
                <a:gd name="T39" fmla="*/ 60 h 315"/>
                <a:gd name="T40" fmla="*/ 199 w 232"/>
                <a:gd name="T41" fmla="*/ 14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315">
                  <a:moveTo>
                    <a:pt x="199" y="149"/>
                  </a:moveTo>
                  <a:lnTo>
                    <a:pt x="232" y="149"/>
                  </a:lnTo>
                  <a:lnTo>
                    <a:pt x="192" y="0"/>
                  </a:lnTo>
                  <a:lnTo>
                    <a:pt x="43" y="0"/>
                  </a:lnTo>
                  <a:lnTo>
                    <a:pt x="0" y="149"/>
                  </a:lnTo>
                  <a:lnTo>
                    <a:pt x="31" y="149"/>
                  </a:lnTo>
                  <a:lnTo>
                    <a:pt x="57" y="60"/>
                  </a:lnTo>
                  <a:lnTo>
                    <a:pt x="66" y="60"/>
                  </a:lnTo>
                  <a:lnTo>
                    <a:pt x="24" y="225"/>
                  </a:lnTo>
                  <a:lnTo>
                    <a:pt x="59" y="225"/>
                  </a:lnTo>
                  <a:lnTo>
                    <a:pt x="59" y="315"/>
                  </a:lnTo>
                  <a:lnTo>
                    <a:pt x="109" y="315"/>
                  </a:lnTo>
                  <a:lnTo>
                    <a:pt x="109" y="225"/>
                  </a:lnTo>
                  <a:lnTo>
                    <a:pt x="123" y="225"/>
                  </a:lnTo>
                  <a:lnTo>
                    <a:pt x="123" y="315"/>
                  </a:lnTo>
                  <a:lnTo>
                    <a:pt x="173" y="315"/>
                  </a:lnTo>
                  <a:lnTo>
                    <a:pt x="173" y="225"/>
                  </a:lnTo>
                  <a:lnTo>
                    <a:pt x="208" y="225"/>
                  </a:lnTo>
                  <a:lnTo>
                    <a:pt x="163" y="60"/>
                  </a:lnTo>
                  <a:lnTo>
                    <a:pt x="175" y="60"/>
                  </a:lnTo>
                  <a:lnTo>
                    <a:pt x="19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300"/>
            <p:cNvSpPr>
              <a:spLocks/>
            </p:cNvSpPr>
            <p:nvPr/>
          </p:nvSpPr>
          <p:spPr bwMode="auto">
            <a:xfrm>
              <a:off x="-1720850" y="701675"/>
              <a:ext cx="574675" cy="533400"/>
            </a:xfrm>
            <a:custGeom>
              <a:avLst/>
              <a:gdLst>
                <a:gd name="T0" fmla="*/ 91 w 153"/>
                <a:gd name="T1" fmla="*/ 71 h 142"/>
                <a:gd name="T2" fmla="*/ 117 w 153"/>
                <a:gd name="T3" fmla="*/ 50 h 142"/>
                <a:gd name="T4" fmla="*/ 123 w 153"/>
                <a:gd name="T5" fmla="*/ 50 h 142"/>
                <a:gd name="T6" fmla="*/ 140 w 153"/>
                <a:gd name="T7" fmla="*/ 63 h 142"/>
                <a:gd name="T8" fmla="*/ 151 w 153"/>
                <a:gd name="T9" fmla="*/ 58 h 142"/>
                <a:gd name="T10" fmla="*/ 150 w 153"/>
                <a:gd name="T11" fmla="*/ 35 h 142"/>
                <a:gd name="T12" fmla="*/ 103 w 153"/>
                <a:gd name="T13" fmla="*/ 5 h 142"/>
                <a:gd name="T14" fmla="*/ 73 w 153"/>
                <a:gd name="T15" fmla="*/ 32 h 142"/>
                <a:gd name="T16" fmla="*/ 35 w 153"/>
                <a:gd name="T17" fmla="*/ 20 h 142"/>
                <a:gd name="T18" fmla="*/ 4 w 153"/>
                <a:gd name="T19" fmla="*/ 67 h 142"/>
                <a:gd name="T20" fmla="*/ 97 w 153"/>
                <a:gd name="T21" fmla="*/ 142 h 142"/>
                <a:gd name="T22" fmla="*/ 113 w 153"/>
                <a:gd name="T23" fmla="*/ 128 h 142"/>
                <a:gd name="T24" fmla="*/ 91 w 153"/>
                <a:gd name="T2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42">
                  <a:moveTo>
                    <a:pt x="91" y="71"/>
                  </a:moveTo>
                  <a:cubicBezTo>
                    <a:pt x="93" y="58"/>
                    <a:pt x="104" y="50"/>
                    <a:pt x="117" y="50"/>
                  </a:cubicBezTo>
                  <a:cubicBezTo>
                    <a:pt x="119" y="50"/>
                    <a:pt x="121" y="50"/>
                    <a:pt x="123" y="50"/>
                  </a:cubicBezTo>
                  <a:cubicBezTo>
                    <a:pt x="130" y="52"/>
                    <a:pt x="136" y="57"/>
                    <a:pt x="140" y="63"/>
                  </a:cubicBezTo>
                  <a:cubicBezTo>
                    <a:pt x="143" y="60"/>
                    <a:pt x="147" y="59"/>
                    <a:pt x="151" y="58"/>
                  </a:cubicBezTo>
                  <a:cubicBezTo>
                    <a:pt x="153" y="44"/>
                    <a:pt x="150" y="35"/>
                    <a:pt x="150" y="35"/>
                  </a:cubicBezTo>
                  <a:cubicBezTo>
                    <a:pt x="145" y="13"/>
                    <a:pt x="124" y="0"/>
                    <a:pt x="103" y="5"/>
                  </a:cubicBezTo>
                  <a:cubicBezTo>
                    <a:pt x="88" y="8"/>
                    <a:pt x="77" y="18"/>
                    <a:pt x="73" y="32"/>
                  </a:cubicBezTo>
                  <a:cubicBezTo>
                    <a:pt x="64" y="21"/>
                    <a:pt x="49" y="16"/>
                    <a:pt x="35" y="20"/>
                  </a:cubicBezTo>
                  <a:cubicBezTo>
                    <a:pt x="13" y="24"/>
                    <a:pt x="0" y="46"/>
                    <a:pt x="4" y="67"/>
                  </a:cubicBezTo>
                  <a:cubicBezTo>
                    <a:pt x="4" y="67"/>
                    <a:pt x="13" y="120"/>
                    <a:pt x="97" y="142"/>
                  </a:cubicBezTo>
                  <a:cubicBezTo>
                    <a:pt x="103" y="138"/>
                    <a:pt x="109" y="133"/>
                    <a:pt x="113" y="128"/>
                  </a:cubicBezTo>
                  <a:cubicBezTo>
                    <a:pt x="84" y="99"/>
                    <a:pt x="90" y="73"/>
                    <a:pt x="91"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301"/>
            <p:cNvSpPr>
              <a:spLocks/>
            </p:cNvSpPr>
            <p:nvPr/>
          </p:nvSpPr>
          <p:spPr bwMode="auto">
            <a:xfrm>
              <a:off x="-1390650" y="904875"/>
              <a:ext cx="341312" cy="288925"/>
            </a:xfrm>
            <a:custGeom>
              <a:avLst/>
              <a:gdLst>
                <a:gd name="T0" fmla="*/ 71 w 91"/>
                <a:gd name="T1" fmla="*/ 9 h 77"/>
                <a:gd name="T2" fmla="*/ 66 w 91"/>
                <a:gd name="T3" fmla="*/ 9 h 77"/>
                <a:gd name="T4" fmla="*/ 62 w 91"/>
                <a:gd name="T5" fmla="*/ 9 h 77"/>
                <a:gd name="T6" fmla="*/ 50 w 91"/>
                <a:gd name="T7" fmla="*/ 16 h 77"/>
                <a:gd name="T8" fmla="*/ 34 w 91"/>
                <a:gd name="T9" fmla="*/ 1 h 77"/>
                <a:gd name="T10" fmla="*/ 29 w 91"/>
                <a:gd name="T11" fmla="*/ 0 h 77"/>
                <a:gd name="T12" fmla="*/ 7 w 91"/>
                <a:gd name="T13" fmla="*/ 18 h 77"/>
                <a:gd name="T14" fmla="*/ 29 w 91"/>
                <a:gd name="T15" fmla="*/ 71 h 77"/>
                <a:gd name="T16" fmla="*/ 36 w 91"/>
                <a:gd name="T17" fmla="*/ 77 h 77"/>
                <a:gd name="T18" fmla="*/ 88 w 91"/>
                <a:gd name="T19" fmla="*/ 36 h 77"/>
                <a:gd name="T20" fmla="*/ 71 w 91"/>
                <a:gd name="T21"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7">
                  <a:moveTo>
                    <a:pt x="71" y="9"/>
                  </a:moveTo>
                  <a:cubicBezTo>
                    <a:pt x="69" y="9"/>
                    <a:pt x="68" y="9"/>
                    <a:pt x="66" y="9"/>
                  </a:cubicBezTo>
                  <a:cubicBezTo>
                    <a:pt x="65" y="9"/>
                    <a:pt x="63" y="9"/>
                    <a:pt x="62" y="9"/>
                  </a:cubicBezTo>
                  <a:cubicBezTo>
                    <a:pt x="57" y="10"/>
                    <a:pt x="53" y="13"/>
                    <a:pt x="50" y="16"/>
                  </a:cubicBezTo>
                  <a:cubicBezTo>
                    <a:pt x="48" y="9"/>
                    <a:pt x="42" y="3"/>
                    <a:pt x="34" y="1"/>
                  </a:cubicBezTo>
                  <a:cubicBezTo>
                    <a:pt x="32" y="0"/>
                    <a:pt x="30" y="0"/>
                    <a:pt x="29" y="0"/>
                  </a:cubicBezTo>
                  <a:cubicBezTo>
                    <a:pt x="19" y="0"/>
                    <a:pt x="9" y="7"/>
                    <a:pt x="7" y="18"/>
                  </a:cubicBezTo>
                  <a:cubicBezTo>
                    <a:pt x="7" y="18"/>
                    <a:pt x="0" y="42"/>
                    <a:pt x="29" y="71"/>
                  </a:cubicBezTo>
                  <a:cubicBezTo>
                    <a:pt x="31" y="73"/>
                    <a:pt x="33" y="75"/>
                    <a:pt x="36" y="77"/>
                  </a:cubicBezTo>
                  <a:cubicBezTo>
                    <a:pt x="83" y="65"/>
                    <a:pt x="88" y="36"/>
                    <a:pt x="88" y="36"/>
                  </a:cubicBezTo>
                  <a:cubicBezTo>
                    <a:pt x="91" y="24"/>
                    <a:pt x="83" y="12"/>
                    <a:pt x="7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1" name="Rectangle 302"/>
            <p:cNvSpPr>
              <a:spLocks noChangeArrowheads="1"/>
            </p:cNvSpPr>
            <p:nvPr/>
          </p:nvSpPr>
          <p:spPr bwMode="auto">
            <a:xfrm>
              <a:off x="-3956050" y="6067425"/>
              <a:ext cx="44450"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303"/>
            <p:cNvSpPr>
              <a:spLocks/>
            </p:cNvSpPr>
            <p:nvPr/>
          </p:nvSpPr>
          <p:spPr bwMode="auto">
            <a:xfrm>
              <a:off x="-3760788" y="6067425"/>
              <a:ext cx="192087" cy="115888"/>
            </a:xfrm>
            <a:custGeom>
              <a:avLst/>
              <a:gdLst>
                <a:gd name="T0" fmla="*/ 121 w 121"/>
                <a:gd name="T1" fmla="*/ 73 h 73"/>
                <a:gd name="T2" fmla="*/ 121 w 121"/>
                <a:gd name="T3" fmla="*/ 0 h 73"/>
                <a:gd name="T4" fmla="*/ 73 w 121"/>
                <a:gd name="T5" fmla="*/ 0 h 73"/>
                <a:gd name="T6" fmla="*/ 0 w 121"/>
                <a:gd name="T7" fmla="*/ 73 h 73"/>
                <a:gd name="T8" fmla="*/ 121 w 121"/>
                <a:gd name="T9" fmla="*/ 73 h 73"/>
              </a:gdLst>
              <a:ahLst/>
              <a:cxnLst>
                <a:cxn ang="0">
                  <a:pos x="T0" y="T1"/>
                </a:cxn>
                <a:cxn ang="0">
                  <a:pos x="T2" y="T3"/>
                </a:cxn>
                <a:cxn ang="0">
                  <a:pos x="T4" y="T5"/>
                </a:cxn>
                <a:cxn ang="0">
                  <a:pos x="T6" y="T7"/>
                </a:cxn>
                <a:cxn ang="0">
                  <a:pos x="T8" y="T9"/>
                </a:cxn>
              </a:cxnLst>
              <a:rect l="0" t="0" r="r" b="b"/>
              <a:pathLst>
                <a:path w="121" h="73">
                  <a:moveTo>
                    <a:pt x="121" y="73"/>
                  </a:moveTo>
                  <a:lnTo>
                    <a:pt x="121" y="0"/>
                  </a:lnTo>
                  <a:lnTo>
                    <a:pt x="73" y="0"/>
                  </a:lnTo>
                  <a:lnTo>
                    <a:pt x="0" y="73"/>
                  </a:lnTo>
                  <a:lnTo>
                    <a:pt x="12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Freeform 304"/>
            <p:cNvSpPr>
              <a:spLocks/>
            </p:cNvSpPr>
            <p:nvPr/>
          </p:nvSpPr>
          <p:spPr bwMode="auto">
            <a:xfrm>
              <a:off x="-3892550" y="6067425"/>
              <a:ext cx="128587" cy="115888"/>
            </a:xfrm>
            <a:custGeom>
              <a:avLst/>
              <a:gdLst>
                <a:gd name="T0" fmla="*/ 81 w 81"/>
                <a:gd name="T1" fmla="*/ 0 h 73"/>
                <a:gd name="T2" fmla="*/ 0 w 81"/>
                <a:gd name="T3" fmla="*/ 0 h 73"/>
                <a:gd name="T4" fmla="*/ 0 w 81"/>
                <a:gd name="T5" fmla="*/ 73 h 73"/>
                <a:gd name="T6" fmla="*/ 7 w 81"/>
                <a:gd name="T7" fmla="*/ 73 h 73"/>
                <a:gd name="T8" fmla="*/ 81 w 81"/>
                <a:gd name="T9" fmla="*/ 0 h 73"/>
              </a:gdLst>
              <a:ahLst/>
              <a:cxnLst>
                <a:cxn ang="0">
                  <a:pos x="T0" y="T1"/>
                </a:cxn>
                <a:cxn ang="0">
                  <a:pos x="T2" y="T3"/>
                </a:cxn>
                <a:cxn ang="0">
                  <a:pos x="T4" y="T5"/>
                </a:cxn>
                <a:cxn ang="0">
                  <a:pos x="T6" y="T7"/>
                </a:cxn>
                <a:cxn ang="0">
                  <a:pos x="T8" y="T9"/>
                </a:cxn>
              </a:cxnLst>
              <a:rect l="0" t="0" r="r" b="b"/>
              <a:pathLst>
                <a:path w="81" h="73">
                  <a:moveTo>
                    <a:pt x="81" y="0"/>
                  </a:moveTo>
                  <a:lnTo>
                    <a:pt x="0" y="0"/>
                  </a:lnTo>
                  <a:lnTo>
                    <a:pt x="0" y="73"/>
                  </a:lnTo>
                  <a:lnTo>
                    <a:pt x="7" y="73"/>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305"/>
            <p:cNvSpPr>
              <a:spLocks noEditPoints="1"/>
            </p:cNvSpPr>
            <p:nvPr/>
          </p:nvSpPr>
          <p:spPr bwMode="auto">
            <a:xfrm>
              <a:off x="-4068763" y="5816600"/>
              <a:ext cx="612775" cy="614363"/>
            </a:xfrm>
            <a:custGeom>
              <a:avLst/>
              <a:gdLst>
                <a:gd name="T0" fmla="*/ 94 w 163"/>
                <a:gd name="T1" fmla="*/ 163 h 164"/>
                <a:gd name="T2" fmla="*/ 163 w 163"/>
                <a:gd name="T3" fmla="*/ 82 h 164"/>
                <a:gd name="T4" fmla="*/ 94 w 163"/>
                <a:gd name="T5" fmla="*/ 1 h 164"/>
                <a:gd name="T6" fmla="*/ 94 w 163"/>
                <a:gd name="T7" fmla="*/ 15 h 164"/>
                <a:gd name="T8" fmla="*/ 125 w 163"/>
                <a:gd name="T9" fmla="*/ 29 h 164"/>
                <a:gd name="T10" fmla="*/ 94 w 163"/>
                <a:gd name="T11" fmla="*/ 60 h 164"/>
                <a:gd name="T12" fmla="*/ 94 w 163"/>
                <a:gd name="T13" fmla="*/ 79 h 164"/>
                <a:gd name="T14" fmla="*/ 107 w 163"/>
                <a:gd name="T15" fmla="*/ 67 h 164"/>
                <a:gd name="T16" fmla="*/ 109 w 163"/>
                <a:gd name="T17" fmla="*/ 64 h 164"/>
                <a:gd name="T18" fmla="*/ 111 w 163"/>
                <a:gd name="T19" fmla="*/ 62 h 164"/>
                <a:gd name="T20" fmla="*/ 134 w 163"/>
                <a:gd name="T21" fmla="*/ 39 h 164"/>
                <a:gd name="T22" fmla="*/ 150 w 163"/>
                <a:gd name="T23" fmla="*/ 82 h 164"/>
                <a:gd name="T24" fmla="*/ 150 w 163"/>
                <a:gd name="T25" fmla="*/ 82 h 164"/>
                <a:gd name="T26" fmla="*/ 94 w 163"/>
                <a:gd name="T27" fmla="*/ 149 h 164"/>
                <a:gd name="T28" fmla="*/ 94 w 163"/>
                <a:gd name="T29" fmla="*/ 163 h 164"/>
                <a:gd name="T30" fmla="*/ 81 w 163"/>
                <a:gd name="T31" fmla="*/ 164 h 164"/>
                <a:gd name="T32" fmla="*/ 94 w 163"/>
                <a:gd name="T33" fmla="*/ 163 h 164"/>
                <a:gd name="T34" fmla="*/ 94 w 163"/>
                <a:gd name="T35" fmla="*/ 149 h 164"/>
                <a:gd name="T36" fmla="*/ 81 w 163"/>
                <a:gd name="T37" fmla="*/ 151 h 164"/>
                <a:gd name="T38" fmla="*/ 38 w 163"/>
                <a:gd name="T39" fmla="*/ 135 h 164"/>
                <a:gd name="T40" fmla="*/ 71 w 163"/>
                <a:gd name="T41" fmla="*/ 102 h 164"/>
                <a:gd name="T42" fmla="*/ 73 w 163"/>
                <a:gd name="T43" fmla="*/ 100 h 164"/>
                <a:gd name="T44" fmla="*/ 76 w 163"/>
                <a:gd name="T45" fmla="*/ 98 h 164"/>
                <a:gd name="T46" fmla="*/ 94 w 163"/>
                <a:gd name="T47" fmla="*/ 79 h 164"/>
                <a:gd name="T48" fmla="*/ 94 w 163"/>
                <a:gd name="T49" fmla="*/ 60 h 164"/>
                <a:gd name="T50" fmla="*/ 92 w 163"/>
                <a:gd name="T51" fmla="*/ 62 h 164"/>
                <a:gd name="T52" fmla="*/ 90 w 163"/>
                <a:gd name="T53" fmla="*/ 64 h 164"/>
                <a:gd name="T54" fmla="*/ 87 w 163"/>
                <a:gd name="T55" fmla="*/ 67 h 164"/>
                <a:gd name="T56" fmla="*/ 56 w 163"/>
                <a:gd name="T57" fmla="*/ 98 h 164"/>
                <a:gd name="T58" fmla="*/ 54 w 163"/>
                <a:gd name="T59" fmla="*/ 100 h 164"/>
                <a:gd name="T60" fmla="*/ 52 w 163"/>
                <a:gd name="T61" fmla="*/ 102 h 164"/>
                <a:gd name="T62" fmla="*/ 29 w 163"/>
                <a:gd name="T63" fmla="*/ 125 h 164"/>
                <a:gd name="T64" fmla="*/ 13 w 163"/>
                <a:gd name="T65" fmla="*/ 82 h 164"/>
                <a:gd name="T66" fmla="*/ 81 w 163"/>
                <a:gd name="T67" fmla="*/ 14 h 164"/>
                <a:gd name="T68" fmla="*/ 81 w 163"/>
                <a:gd name="T69" fmla="*/ 14 h 164"/>
                <a:gd name="T70" fmla="*/ 94 w 163"/>
                <a:gd name="T71" fmla="*/ 15 h 164"/>
                <a:gd name="T72" fmla="*/ 94 w 163"/>
                <a:gd name="T73" fmla="*/ 1 h 164"/>
                <a:gd name="T74" fmla="*/ 81 w 163"/>
                <a:gd name="T75" fmla="*/ 0 h 164"/>
                <a:gd name="T76" fmla="*/ 0 w 163"/>
                <a:gd name="T77" fmla="*/ 82 h 164"/>
                <a:gd name="T78" fmla="*/ 81 w 163"/>
                <a:gd name="T7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3" h="164">
                  <a:moveTo>
                    <a:pt x="94" y="163"/>
                  </a:moveTo>
                  <a:cubicBezTo>
                    <a:pt x="133" y="157"/>
                    <a:pt x="163" y="123"/>
                    <a:pt x="163" y="82"/>
                  </a:cubicBezTo>
                  <a:cubicBezTo>
                    <a:pt x="163" y="41"/>
                    <a:pt x="133" y="7"/>
                    <a:pt x="94" y="1"/>
                  </a:cubicBezTo>
                  <a:cubicBezTo>
                    <a:pt x="94" y="15"/>
                    <a:pt x="94" y="15"/>
                    <a:pt x="94" y="15"/>
                  </a:cubicBezTo>
                  <a:cubicBezTo>
                    <a:pt x="106" y="17"/>
                    <a:pt x="116" y="22"/>
                    <a:pt x="125" y="29"/>
                  </a:cubicBezTo>
                  <a:cubicBezTo>
                    <a:pt x="94" y="60"/>
                    <a:pt x="94" y="60"/>
                    <a:pt x="94" y="60"/>
                  </a:cubicBezTo>
                  <a:cubicBezTo>
                    <a:pt x="94" y="79"/>
                    <a:pt x="94" y="79"/>
                    <a:pt x="94" y="79"/>
                  </a:cubicBezTo>
                  <a:cubicBezTo>
                    <a:pt x="107" y="67"/>
                    <a:pt x="107" y="67"/>
                    <a:pt x="107" y="67"/>
                  </a:cubicBezTo>
                  <a:cubicBezTo>
                    <a:pt x="109" y="64"/>
                    <a:pt x="109" y="64"/>
                    <a:pt x="109" y="64"/>
                  </a:cubicBezTo>
                  <a:cubicBezTo>
                    <a:pt x="111" y="62"/>
                    <a:pt x="111" y="62"/>
                    <a:pt x="111" y="62"/>
                  </a:cubicBezTo>
                  <a:cubicBezTo>
                    <a:pt x="134" y="39"/>
                    <a:pt x="134" y="39"/>
                    <a:pt x="134" y="39"/>
                  </a:cubicBezTo>
                  <a:cubicBezTo>
                    <a:pt x="144" y="51"/>
                    <a:pt x="150" y="66"/>
                    <a:pt x="150" y="82"/>
                  </a:cubicBezTo>
                  <a:cubicBezTo>
                    <a:pt x="150" y="82"/>
                    <a:pt x="150" y="82"/>
                    <a:pt x="150" y="82"/>
                  </a:cubicBezTo>
                  <a:cubicBezTo>
                    <a:pt x="150" y="116"/>
                    <a:pt x="126" y="143"/>
                    <a:pt x="94" y="149"/>
                  </a:cubicBezTo>
                  <a:lnTo>
                    <a:pt x="94" y="163"/>
                  </a:lnTo>
                  <a:close/>
                  <a:moveTo>
                    <a:pt x="81" y="164"/>
                  </a:moveTo>
                  <a:cubicBezTo>
                    <a:pt x="86" y="164"/>
                    <a:pt x="90" y="164"/>
                    <a:pt x="94" y="163"/>
                  </a:cubicBezTo>
                  <a:cubicBezTo>
                    <a:pt x="94" y="149"/>
                    <a:pt x="94" y="149"/>
                    <a:pt x="94" y="149"/>
                  </a:cubicBezTo>
                  <a:cubicBezTo>
                    <a:pt x="90" y="150"/>
                    <a:pt x="86" y="151"/>
                    <a:pt x="81" y="151"/>
                  </a:cubicBezTo>
                  <a:cubicBezTo>
                    <a:pt x="65" y="151"/>
                    <a:pt x="50" y="145"/>
                    <a:pt x="38" y="135"/>
                  </a:cubicBezTo>
                  <a:cubicBezTo>
                    <a:pt x="71" y="102"/>
                    <a:pt x="71" y="102"/>
                    <a:pt x="71" y="102"/>
                  </a:cubicBezTo>
                  <a:cubicBezTo>
                    <a:pt x="73" y="100"/>
                    <a:pt x="73" y="100"/>
                    <a:pt x="73" y="100"/>
                  </a:cubicBezTo>
                  <a:cubicBezTo>
                    <a:pt x="76" y="98"/>
                    <a:pt x="76" y="98"/>
                    <a:pt x="76" y="98"/>
                  </a:cubicBezTo>
                  <a:cubicBezTo>
                    <a:pt x="94" y="79"/>
                    <a:pt x="94" y="79"/>
                    <a:pt x="94" y="79"/>
                  </a:cubicBezTo>
                  <a:cubicBezTo>
                    <a:pt x="94" y="60"/>
                    <a:pt x="94" y="60"/>
                    <a:pt x="94" y="60"/>
                  </a:cubicBezTo>
                  <a:cubicBezTo>
                    <a:pt x="92" y="62"/>
                    <a:pt x="92" y="62"/>
                    <a:pt x="92" y="62"/>
                  </a:cubicBezTo>
                  <a:cubicBezTo>
                    <a:pt x="90" y="64"/>
                    <a:pt x="90" y="64"/>
                    <a:pt x="90" y="64"/>
                  </a:cubicBezTo>
                  <a:cubicBezTo>
                    <a:pt x="87" y="67"/>
                    <a:pt x="87" y="67"/>
                    <a:pt x="87" y="67"/>
                  </a:cubicBezTo>
                  <a:cubicBezTo>
                    <a:pt x="56" y="98"/>
                    <a:pt x="56" y="98"/>
                    <a:pt x="56" y="98"/>
                  </a:cubicBezTo>
                  <a:cubicBezTo>
                    <a:pt x="54" y="100"/>
                    <a:pt x="54" y="100"/>
                    <a:pt x="54" y="100"/>
                  </a:cubicBezTo>
                  <a:cubicBezTo>
                    <a:pt x="52" y="102"/>
                    <a:pt x="52" y="102"/>
                    <a:pt x="52" y="102"/>
                  </a:cubicBezTo>
                  <a:cubicBezTo>
                    <a:pt x="29" y="125"/>
                    <a:pt x="29" y="125"/>
                    <a:pt x="29" y="125"/>
                  </a:cubicBezTo>
                  <a:cubicBezTo>
                    <a:pt x="19" y="114"/>
                    <a:pt x="13" y="99"/>
                    <a:pt x="13" y="82"/>
                  </a:cubicBezTo>
                  <a:cubicBezTo>
                    <a:pt x="13" y="45"/>
                    <a:pt x="44" y="14"/>
                    <a:pt x="81" y="14"/>
                  </a:cubicBezTo>
                  <a:cubicBezTo>
                    <a:pt x="81" y="14"/>
                    <a:pt x="81" y="14"/>
                    <a:pt x="81" y="14"/>
                  </a:cubicBezTo>
                  <a:cubicBezTo>
                    <a:pt x="86" y="14"/>
                    <a:pt x="90" y="14"/>
                    <a:pt x="94" y="15"/>
                  </a:cubicBezTo>
                  <a:cubicBezTo>
                    <a:pt x="94" y="1"/>
                    <a:pt x="94" y="1"/>
                    <a:pt x="94" y="1"/>
                  </a:cubicBezTo>
                  <a:cubicBezTo>
                    <a:pt x="90" y="1"/>
                    <a:pt x="86" y="0"/>
                    <a:pt x="81" y="0"/>
                  </a:cubicBezTo>
                  <a:cubicBezTo>
                    <a:pt x="36" y="0"/>
                    <a:pt x="0" y="37"/>
                    <a:pt x="0" y="82"/>
                  </a:cubicBezTo>
                  <a:cubicBezTo>
                    <a:pt x="0" y="128"/>
                    <a:pt x="36" y="164"/>
                    <a:pt x="81"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306"/>
            <p:cNvSpPr>
              <a:spLocks/>
            </p:cNvSpPr>
            <p:nvPr/>
          </p:nvSpPr>
          <p:spPr bwMode="auto">
            <a:xfrm>
              <a:off x="-1849438" y="8631238"/>
              <a:ext cx="128587" cy="120650"/>
            </a:xfrm>
            <a:custGeom>
              <a:avLst/>
              <a:gdLst>
                <a:gd name="T0" fmla="*/ 24 w 34"/>
                <a:gd name="T1" fmla="*/ 0 h 32"/>
                <a:gd name="T2" fmla="*/ 0 w 34"/>
                <a:gd name="T3" fmla="*/ 32 h 32"/>
                <a:gd name="T4" fmla="*/ 16 w 34"/>
                <a:gd name="T5" fmla="*/ 32 h 32"/>
                <a:gd name="T6" fmla="*/ 34 w 34"/>
                <a:gd name="T7" fmla="*/ 8 h 32"/>
                <a:gd name="T8" fmla="*/ 24 w 34"/>
                <a:gd name="T9" fmla="*/ 0 h 32"/>
              </a:gdLst>
              <a:ahLst/>
              <a:cxnLst>
                <a:cxn ang="0">
                  <a:pos x="T0" y="T1"/>
                </a:cxn>
                <a:cxn ang="0">
                  <a:pos x="T2" y="T3"/>
                </a:cxn>
                <a:cxn ang="0">
                  <a:pos x="T4" y="T5"/>
                </a:cxn>
                <a:cxn ang="0">
                  <a:pos x="T6" y="T7"/>
                </a:cxn>
                <a:cxn ang="0">
                  <a:pos x="T8" y="T9"/>
                </a:cxn>
              </a:cxnLst>
              <a:rect l="0" t="0" r="r" b="b"/>
              <a:pathLst>
                <a:path w="34" h="32">
                  <a:moveTo>
                    <a:pt x="24" y="0"/>
                  </a:moveTo>
                  <a:cubicBezTo>
                    <a:pt x="0" y="32"/>
                    <a:pt x="0" y="32"/>
                    <a:pt x="0" y="32"/>
                  </a:cubicBezTo>
                  <a:cubicBezTo>
                    <a:pt x="16" y="32"/>
                    <a:pt x="16" y="32"/>
                    <a:pt x="16" y="32"/>
                  </a:cubicBezTo>
                  <a:cubicBezTo>
                    <a:pt x="34" y="8"/>
                    <a:pt x="34" y="8"/>
                    <a:pt x="34" y="8"/>
                  </a:cubicBezTo>
                  <a:cubicBezTo>
                    <a:pt x="30" y="7"/>
                    <a:pt x="26" y="4"/>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Freeform 307"/>
            <p:cNvSpPr>
              <a:spLocks/>
            </p:cNvSpPr>
            <p:nvPr/>
          </p:nvSpPr>
          <p:spPr bwMode="auto">
            <a:xfrm>
              <a:off x="-1747838" y="8578850"/>
              <a:ext cx="68262" cy="68263"/>
            </a:xfrm>
            <a:custGeom>
              <a:avLst/>
              <a:gdLst>
                <a:gd name="T0" fmla="*/ 9 w 18"/>
                <a:gd name="T1" fmla="*/ 18 h 18"/>
                <a:gd name="T2" fmla="*/ 10 w 18"/>
                <a:gd name="T3" fmla="*/ 18 h 18"/>
                <a:gd name="T4" fmla="*/ 11 w 18"/>
                <a:gd name="T5" fmla="*/ 18 h 18"/>
                <a:gd name="T6" fmla="*/ 18 w 18"/>
                <a:gd name="T7" fmla="*/ 9 h 18"/>
                <a:gd name="T8" fmla="*/ 18 w 18"/>
                <a:gd name="T9" fmla="*/ 9 h 18"/>
                <a:gd name="T10" fmla="*/ 18 w 18"/>
                <a:gd name="T11" fmla="*/ 7 h 18"/>
                <a:gd name="T12" fmla="*/ 9 w 18"/>
                <a:gd name="T13" fmla="*/ 0 h 18"/>
                <a:gd name="T14" fmla="*/ 7 w 18"/>
                <a:gd name="T15" fmla="*/ 0 h 18"/>
                <a:gd name="T16" fmla="*/ 0 w 18"/>
                <a:gd name="T17" fmla="*/ 10 h 18"/>
                <a:gd name="T18" fmla="*/ 0 w 18"/>
                <a:gd name="T19" fmla="*/ 11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cubicBezTo>
                    <a:pt x="9" y="18"/>
                    <a:pt x="10" y="18"/>
                    <a:pt x="10" y="18"/>
                  </a:cubicBezTo>
                  <a:cubicBezTo>
                    <a:pt x="10" y="18"/>
                    <a:pt x="11" y="18"/>
                    <a:pt x="11" y="18"/>
                  </a:cubicBezTo>
                  <a:cubicBezTo>
                    <a:pt x="15" y="17"/>
                    <a:pt x="18" y="13"/>
                    <a:pt x="18" y="9"/>
                  </a:cubicBezTo>
                  <a:cubicBezTo>
                    <a:pt x="18" y="9"/>
                    <a:pt x="18" y="9"/>
                    <a:pt x="18" y="9"/>
                  </a:cubicBezTo>
                  <a:cubicBezTo>
                    <a:pt x="18" y="8"/>
                    <a:pt x="18" y="8"/>
                    <a:pt x="18" y="7"/>
                  </a:cubicBezTo>
                  <a:cubicBezTo>
                    <a:pt x="17" y="3"/>
                    <a:pt x="13" y="0"/>
                    <a:pt x="9" y="0"/>
                  </a:cubicBezTo>
                  <a:cubicBezTo>
                    <a:pt x="8" y="0"/>
                    <a:pt x="8" y="0"/>
                    <a:pt x="7" y="0"/>
                  </a:cubicBezTo>
                  <a:cubicBezTo>
                    <a:pt x="3" y="1"/>
                    <a:pt x="0" y="6"/>
                    <a:pt x="0" y="10"/>
                  </a:cubicBezTo>
                  <a:cubicBezTo>
                    <a:pt x="0" y="11"/>
                    <a:pt x="0" y="11"/>
                    <a:pt x="0" y="11"/>
                  </a:cubicBezTo>
                  <a:cubicBezTo>
                    <a:pt x="1" y="15"/>
                    <a:pt x="5" y="18"/>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308"/>
            <p:cNvSpPr>
              <a:spLocks/>
            </p:cNvSpPr>
            <p:nvPr/>
          </p:nvSpPr>
          <p:spPr bwMode="auto">
            <a:xfrm>
              <a:off x="-1624013" y="8631238"/>
              <a:ext cx="128587" cy="120650"/>
            </a:xfrm>
            <a:custGeom>
              <a:avLst/>
              <a:gdLst>
                <a:gd name="T0" fmla="*/ 18 w 34"/>
                <a:gd name="T1" fmla="*/ 32 h 32"/>
                <a:gd name="T2" fmla="*/ 34 w 34"/>
                <a:gd name="T3" fmla="*/ 32 h 32"/>
                <a:gd name="T4" fmla="*/ 10 w 34"/>
                <a:gd name="T5" fmla="*/ 0 h 32"/>
                <a:gd name="T6" fmla="*/ 0 w 34"/>
                <a:gd name="T7" fmla="*/ 8 h 32"/>
                <a:gd name="T8" fmla="*/ 18 w 34"/>
                <a:gd name="T9" fmla="*/ 32 h 32"/>
              </a:gdLst>
              <a:ahLst/>
              <a:cxnLst>
                <a:cxn ang="0">
                  <a:pos x="T0" y="T1"/>
                </a:cxn>
                <a:cxn ang="0">
                  <a:pos x="T2" y="T3"/>
                </a:cxn>
                <a:cxn ang="0">
                  <a:pos x="T4" y="T5"/>
                </a:cxn>
                <a:cxn ang="0">
                  <a:pos x="T6" y="T7"/>
                </a:cxn>
                <a:cxn ang="0">
                  <a:pos x="T8" y="T9"/>
                </a:cxn>
              </a:cxnLst>
              <a:rect l="0" t="0" r="r" b="b"/>
              <a:pathLst>
                <a:path w="34" h="32">
                  <a:moveTo>
                    <a:pt x="18" y="32"/>
                  </a:moveTo>
                  <a:cubicBezTo>
                    <a:pt x="34" y="32"/>
                    <a:pt x="34" y="32"/>
                    <a:pt x="34" y="32"/>
                  </a:cubicBezTo>
                  <a:cubicBezTo>
                    <a:pt x="10" y="0"/>
                    <a:pt x="10" y="0"/>
                    <a:pt x="10" y="0"/>
                  </a:cubicBezTo>
                  <a:cubicBezTo>
                    <a:pt x="8" y="4"/>
                    <a:pt x="4" y="7"/>
                    <a:pt x="0" y="8"/>
                  </a:cubicBez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309"/>
            <p:cNvSpPr>
              <a:spLocks/>
            </p:cNvSpPr>
            <p:nvPr/>
          </p:nvSpPr>
          <p:spPr bwMode="auto">
            <a:xfrm>
              <a:off x="-1665288" y="8578850"/>
              <a:ext cx="68262" cy="68263"/>
            </a:xfrm>
            <a:custGeom>
              <a:avLst/>
              <a:gdLst>
                <a:gd name="T0" fmla="*/ 11 w 18"/>
                <a:gd name="T1" fmla="*/ 0 h 18"/>
                <a:gd name="T2" fmla="*/ 9 w 18"/>
                <a:gd name="T3" fmla="*/ 0 h 18"/>
                <a:gd name="T4" fmla="*/ 0 w 18"/>
                <a:gd name="T5" fmla="*/ 7 h 18"/>
                <a:gd name="T6" fmla="*/ 0 w 18"/>
                <a:gd name="T7" fmla="*/ 9 h 18"/>
                <a:gd name="T8" fmla="*/ 0 w 18"/>
                <a:gd name="T9" fmla="*/ 9 h 18"/>
                <a:gd name="T10" fmla="*/ 7 w 18"/>
                <a:gd name="T11" fmla="*/ 18 h 18"/>
                <a:gd name="T12" fmla="*/ 8 w 18"/>
                <a:gd name="T13" fmla="*/ 18 h 18"/>
                <a:gd name="T14" fmla="*/ 9 w 18"/>
                <a:gd name="T15" fmla="*/ 18 h 18"/>
                <a:gd name="T16" fmla="*/ 17 w 18"/>
                <a:gd name="T17" fmla="*/ 11 h 18"/>
                <a:gd name="T18" fmla="*/ 18 w 18"/>
                <a:gd name="T19" fmla="*/ 10 h 18"/>
                <a:gd name="T20" fmla="*/ 11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1" y="0"/>
                  </a:moveTo>
                  <a:cubicBezTo>
                    <a:pt x="10" y="0"/>
                    <a:pt x="10" y="0"/>
                    <a:pt x="9" y="0"/>
                  </a:cubicBezTo>
                  <a:cubicBezTo>
                    <a:pt x="5" y="0"/>
                    <a:pt x="1" y="3"/>
                    <a:pt x="0" y="7"/>
                  </a:cubicBezTo>
                  <a:cubicBezTo>
                    <a:pt x="0" y="8"/>
                    <a:pt x="0" y="8"/>
                    <a:pt x="0" y="9"/>
                  </a:cubicBezTo>
                  <a:cubicBezTo>
                    <a:pt x="0" y="9"/>
                    <a:pt x="0" y="9"/>
                    <a:pt x="0" y="9"/>
                  </a:cubicBezTo>
                  <a:cubicBezTo>
                    <a:pt x="0" y="13"/>
                    <a:pt x="3" y="17"/>
                    <a:pt x="7" y="18"/>
                  </a:cubicBezTo>
                  <a:cubicBezTo>
                    <a:pt x="7" y="18"/>
                    <a:pt x="8" y="18"/>
                    <a:pt x="8" y="18"/>
                  </a:cubicBezTo>
                  <a:cubicBezTo>
                    <a:pt x="8" y="18"/>
                    <a:pt x="9" y="18"/>
                    <a:pt x="9" y="18"/>
                  </a:cubicBezTo>
                  <a:cubicBezTo>
                    <a:pt x="13" y="18"/>
                    <a:pt x="17" y="15"/>
                    <a:pt x="17" y="11"/>
                  </a:cubicBezTo>
                  <a:cubicBezTo>
                    <a:pt x="18" y="11"/>
                    <a:pt x="18" y="11"/>
                    <a:pt x="18" y="10"/>
                  </a:cubicBezTo>
                  <a:cubicBezTo>
                    <a:pt x="18" y="6"/>
                    <a:pt x="15"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310"/>
            <p:cNvSpPr>
              <a:spLocks/>
            </p:cNvSpPr>
            <p:nvPr/>
          </p:nvSpPr>
          <p:spPr bwMode="auto">
            <a:xfrm>
              <a:off x="-1905000" y="8767763"/>
              <a:ext cx="465137" cy="231775"/>
            </a:xfrm>
            <a:custGeom>
              <a:avLst/>
              <a:gdLst>
                <a:gd name="T0" fmla="*/ 0 w 293"/>
                <a:gd name="T1" fmla="*/ 0 h 146"/>
                <a:gd name="T2" fmla="*/ 38 w 293"/>
                <a:gd name="T3" fmla="*/ 146 h 146"/>
                <a:gd name="T4" fmla="*/ 255 w 293"/>
                <a:gd name="T5" fmla="*/ 146 h 146"/>
                <a:gd name="T6" fmla="*/ 293 w 293"/>
                <a:gd name="T7" fmla="*/ 0 h 146"/>
                <a:gd name="T8" fmla="*/ 262 w 293"/>
                <a:gd name="T9" fmla="*/ 0 h 146"/>
                <a:gd name="T10" fmla="*/ 227 w 293"/>
                <a:gd name="T11" fmla="*/ 0 h 146"/>
                <a:gd name="T12" fmla="*/ 66 w 293"/>
                <a:gd name="T13" fmla="*/ 0 h 146"/>
                <a:gd name="T14" fmla="*/ 31 w 293"/>
                <a:gd name="T15" fmla="*/ 0 h 146"/>
                <a:gd name="T16" fmla="*/ 0 w 293"/>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46">
                  <a:moveTo>
                    <a:pt x="0" y="0"/>
                  </a:moveTo>
                  <a:lnTo>
                    <a:pt x="38" y="146"/>
                  </a:lnTo>
                  <a:lnTo>
                    <a:pt x="255" y="146"/>
                  </a:lnTo>
                  <a:lnTo>
                    <a:pt x="293" y="0"/>
                  </a:lnTo>
                  <a:lnTo>
                    <a:pt x="262" y="0"/>
                  </a:lnTo>
                  <a:lnTo>
                    <a:pt x="227" y="0"/>
                  </a:lnTo>
                  <a:lnTo>
                    <a:pt x="66" y="0"/>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Oval 311"/>
            <p:cNvSpPr>
              <a:spLocks noChangeArrowheads="1"/>
            </p:cNvSpPr>
            <p:nvPr/>
          </p:nvSpPr>
          <p:spPr bwMode="auto">
            <a:xfrm>
              <a:off x="-6296025" y="3848100"/>
              <a:ext cx="123825" cy="123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312"/>
            <p:cNvSpPr>
              <a:spLocks noEditPoints="1"/>
            </p:cNvSpPr>
            <p:nvPr/>
          </p:nvSpPr>
          <p:spPr bwMode="auto">
            <a:xfrm>
              <a:off x="-6772275" y="4213225"/>
              <a:ext cx="269875" cy="269875"/>
            </a:xfrm>
            <a:custGeom>
              <a:avLst/>
              <a:gdLst>
                <a:gd name="T0" fmla="*/ 36 w 72"/>
                <a:gd name="T1" fmla="*/ 72 h 72"/>
                <a:gd name="T2" fmla="*/ 72 w 72"/>
                <a:gd name="T3" fmla="*/ 36 h 72"/>
                <a:gd name="T4" fmla="*/ 36 w 72"/>
                <a:gd name="T5" fmla="*/ 0 h 72"/>
                <a:gd name="T6" fmla="*/ 36 w 72"/>
                <a:gd name="T7" fmla="*/ 16 h 72"/>
                <a:gd name="T8" fmla="*/ 56 w 72"/>
                <a:gd name="T9" fmla="*/ 36 h 72"/>
                <a:gd name="T10" fmla="*/ 36 w 72"/>
                <a:gd name="T11" fmla="*/ 55 h 72"/>
                <a:gd name="T12" fmla="*/ 36 w 72"/>
                <a:gd name="T13" fmla="*/ 72 h 72"/>
                <a:gd name="T14" fmla="*/ 36 w 72"/>
                <a:gd name="T15" fmla="*/ 0 h 72"/>
                <a:gd name="T16" fmla="*/ 0 w 72"/>
                <a:gd name="T17" fmla="*/ 36 h 72"/>
                <a:gd name="T18" fmla="*/ 36 w 72"/>
                <a:gd name="T19" fmla="*/ 72 h 72"/>
                <a:gd name="T20" fmla="*/ 36 w 72"/>
                <a:gd name="T21" fmla="*/ 72 h 72"/>
                <a:gd name="T22" fmla="*/ 36 w 72"/>
                <a:gd name="T23" fmla="*/ 55 h 72"/>
                <a:gd name="T24" fmla="*/ 36 w 72"/>
                <a:gd name="T25" fmla="*/ 55 h 72"/>
                <a:gd name="T26" fmla="*/ 36 w 72"/>
                <a:gd name="T27" fmla="*/ 55 h 72"/>
                <a:gd name="T28" fmla="*/ 17 w 72"/>
                <a:gd name="T29" fmla="*/ 36 h 72"/>
                <a:gd name="T30" fmla="*/ 36 w 72"/>
                <a:gd name="T31" fmla="*/ 16 h 72"/>
                <a:gd name="T32" fmla="*/ 36 w 72"/>
                <a:gd name="T33" fmla="*/ 16 h 72"/>
                <a:gd name="T34" fmla="*/ 3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6" y="72"/>
                  </a:moveTo>
                  <a:cubicBezTo>
                    <a:pt x="56" y="72"/>
                    <a:pt x="72" y="56"/>
                    <a:pt x="72" y="36"/>
                  </a:cubicBezTo>
                  <a:cubicBezTo>
                    <a:pt x="72" y="16"/>
                    <a:pt x="56" y="0"/>
                    <a:pt x="36" y="0"/>
                  </a:cubicBezTo>
                  <a:cubicBezTo>
                    <a:pt x="36" y="16"/>
                    <a:pt x="36" y="16"/>
                    <a:pt x="36" y="16"/>
                  </a:cubicBezTo>
                  <a:cubicBezTo>
                    <a:pt x="47" y="16"/>
                    <a:pt x="56" y="25"/>
                    <a:pt x="56" y="36"/>
                  </a:cubicBezTo>
                  <a:cubicBezTo>
                    <a:pt x="56" y="46"/>
                    <a:pt x="47" y="55"/>
                    <a:pt x="36" y="55"/>
                  </a:cubicBezTo>
                  <a:lnTo>
                    <a:pt x="36" y="72"/>
                  </a:lnTo>
                  <a:close/>
                  <a:moveTo>
                    <a:pt x="36" y="0"/>
                  </a:moveTo>
                  <a:cubicBezTo>
                    <a:pt x="16" y="0"/>
                    <a:pt x="0" y="16"/>
                    <a:pt x="0" y="36"/>
                  </a:cubicBezTo>
                  <a:cubicBezTo>
                    <a:pt x="0" y="56"/>
                    <a:pt x="16" y="72"/>
                    <a:pt x="36" y="72"/>
                  </a:cubicBezTo>
                  <a:cubicBezTo>
                    <a:pt x="36" y="72"/>
                    <a:pt x="36" y="72"/>
                    <a:pt x="36" y="72"/>
                  </a:cubicBezTo>
                  <a:cubicBezTo>
                    <a:pt x="36" y="55"/>
                    <a:pt x="36" y="55"/>
                    <a:pt x="36" y="55"/>
                  </a:cubicBezTo>
                  <a:cubicBezTo>
                    <a:pt x="36" y="55"/>
                    <a:pt x="36" y="55"/>
                    <a:pt x="36" y="55"/>
                  </a:cubicBezTo>
                  <a:cubicBezTo>
                    <a:pt x="36" y="55"/>
                    <a:pt x="36" y="55"/>
                    <a:pt x="36" y="55"/>
                  </a:cubicBezTo>
                  <a:cubicBezTo>
                    <a:pt x="25" y="55"/>
                    <a:pt x="17" y="46"/>
                    <a:pt x="17" y="36"/>
                  </a:cubicBezTo>
                  <a:cubicBezTo>
                    <a:pt x="17" y="25"/>
                    <a:pt x="25" y="16"/>
                    <a:pt x="36" y="16"/>
                  </a:cubicBezTo>
                  <a:cubicBezTo>
                    <a:pt x="36" y="16"/>
                    <a:pt x="36" y="16"/>
                    <a:pt x="36" y="16"/>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313"/>
            <p:cNvSpPr>
              <a:spLocks/>
            </p:cNvSpPr>
            <p:nvPr/>
          </p:nvSpPr>
          <p:spPr bwMode="auto">
            <a:xfrm>
              <a:off x="-6794500" y="4148137"/>
              <a:ext cx="319087" cy="117475"/>
            </a:xfrm>
            <a:custGeom>
              <a:avLst/>
              <a:gdLst>
                <a:gd name="T0" fmla="*/ 6 w 85"/>
                <a:gd name="T1" fmla="*/ 30 h 31"/>
                <a:gd name="T2" fmla="*/ 11 w 85"/>
                <a:gd name="T3" fmla="*/ 28 h 31"/>
                <a:gd name="T4" fmla="*/ 42 w 85"/>
                <a:gd name="T5" fmla="*/ 11 h 31"/>
                <a:gd name="T6" fmla="*/ 74 w 85"/>
                <a:gd name="T7" fmla="*/ 28 h 31"/>
                <a:gd name="T8" fmla="*/ 82 w 85"/>
                <a:gd name="T9" fmla="*/ 29 h 31"/>
                <a:gd name="T10" fmla="*/ 83 w 85"/>
                <a:gd name="T11" fmla="*/ 22 h 31"/>
                <a:gd name="T12" fmla="*/ 42 w 85"/>
                <a:gd name="T13" fmla="*/ 0 h 31"/>
                <a:gd name="T14" fmla="*/ 1 w 85"/>
                <a:gd name="T15" fmla="*/ 22 h 31"/>
                <a:gd name="T16" fmla="*/ 3 w 85"/>
                <a:gd name="T17" fmla="*/ 29 h 31"/>
                <a:gd name="T18" fmla="*/ 6 w 85"/>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6" y="30"/>
                  </a:moveTo>
                  <a:cubicBezTo>
                    <a:pt x="8" y="30"/>
                    <a:pt x="9" y="30"/>
                    <a:pt x="11" y="28"/>
                  </a:cubicBezTo>
                  <a:cubicBezTo>
                    <a:pt x="18" y="17"/>
                    <a:pt x="29" y="11"/>
                    <a:pt x="42" y="11"/>
                  </a:cubicBezTo>
                  <a:cubicBezTo>
                    <a:pt x="55" y="11"/>
                    <a:pt x="67" y="17"/>
                    <a:pt x="74" y="28"/>
                  </a:cubicBezTo>
                  <a:cubicBezTo>
                    <a:pt x="76" y="30"/>
                    <a:pt x="79" y="31"/>
                    <a:pt x="82" y="29"/>
                  </a:cubicBezTo>
                  <a:cubicBezTo>
                    <a:pt x="84" y="28"/>
                    <a:pt x="85" y="24"/>
                    <a:pt x="83" y="22"/>
                  </a:cubicBezTo>
                  <a:cubicBezTo>
                    <a:pt x="74" y="8"/>
                    <a:pt x="59" y="0"/>
                    <a:pt x="42" y="0"/>
                  </a:cubicBezTo>
                  <a:cubicBezTo>
                    <a:pt x="26" y="0"/>
                    <a:pt x="11" y="8"/>
                    <a:pt x="1" y="22"/>
                  </a:cubicBezTo>
                  <a:cubicBezTo>
                    <a:pt x="0" y="24"/>
                    <a:pt x="0" y="28"/>
                    <a:pt x="3" y="29"/>
                  </a:cubicBezTo>
                  <a:cubicBezTo>
                    <a:pt x="4" y="30"/>
                    <a:pt x="5" y="30"/>
                    <a:pt x="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314"/>
            <p:cNvSpPr>
              <a:spLocks noEditPoints="1"/>
            </p:cNvSpPr>
            <p:nvPr/>
          </p:nvSpPr>
          <p:spPr bwMode="auto">
            <a:xfrm>
              <a:off x="-6284913" y="4213225"/>
              <a:ext cx="271462" cy="269875"/>
            </a:xfrm>
            <a:custGeom>
              <a:avLst/>
              <a:gdLst>
                <a:gd name="T0" fmla="*/ 36 w 72"/>
                <a:gd name="T1" fmla="*/ 0 h 72"/>
                <a:gd name="T2" fmla="*/ 36 w 72"/>
                <a:gd name="T3" fmla="*/ 0 h 72"/>
                <a:gd name="T4" fmla="*/ 36 w 72"/>
                <a:gd name="T5" fmla="*/ 16 h 72"/>
                <a:gd name="T6" fmla="*/ 36 w 72"/>
                <a:gd name="T7" fmla="*/ 16 h 72"/>
                <a:gd name="T8" fmla="*/ 55 w 72"/>
                <a:gd name="T9" fmla="*/ 36 h 72"/>
                <a:gd name="T10" fmla="*/ 36 w 72"/>
                <a:gd name="T11" fmla="*/ 55 h 72"/>
                <a:gd name="T12" fmla="*/ 36 w 72"/>
                <a:gd name="T13" fmla="*/ 55 h 72"/>
                <a:gd name="T14" fmla="*/ 36 w 72"/>
                <a:gd name="T15" fmla="*/ 55 h 72"/>
                <a:gd name="T16" fmla="*/ 36 w 72"/>
                <a:gd name="T17" fmla="*/ 72 h 72"/>
                <a:gd name="T18" fmla="*/ 36 w 72"/>
                <a:gd name="T19" fmla="*/ 72 h 72"/>
                <a:gd name="T20" fmla="*/ 72 w 72"/>
                <a:gd name="T21" fmla="*/ 36 h 72"/>
                <a:gd name="T22" fmla="*/ 36 w 72"/>
                <a:gd name="T23" fmla="*/ 0 h 72"/>
                <a:gd name="T24" fmla="*/ 36 w 72"/>
                <a:gd name="T25" fmla="*/ 0 h 72"/>
                <a:gd name="T26" fmla="*/ 0 w 72"/>
                <a:gd name="T27" fmla="*/ 36 h 72"/>
                <a:gd name="T28" fmla="*/ 36 w 72"/>
                <a:gd name="T29" fmla="*/ 72 h 72"/>
                <a:gd name="T30" fmla="*/ 36 w 72"/>
                <a:gd name="T31" fmla="*/ 55 h 72"/>
                <a:gd name="T32" fmla="*/ 16 w 72"/>
                <a:gd name="T33" fmla="*/ 36 h 72"/>
                <a:gd name="T34" fmla="*/ 36 w 72"/>
                <a:gd name="T35" fmla="*/ 16 h 72"/>
                <a:gd name="T36" fmla="*/ 36 w 72"/>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72">
                  <a:moveTo>
                    <a:pt x="36" y="0"/>
                  </a:moveTo>
                  <a:cubicBezTo>
                    <a:pt x="36" y="0"/>
                    <a:pt x="36" y="0"/>
                    <a:pt x="36" y="0"/>
                  </a:cubicBezTo>
                  <a:cubicBezTo>
                    <a:pt x="36" y="16"/>
                    <a:pt x="36" y="16"/>
                    <a:pt x="36" y="16"/>
                  </a:cubicBezTo>
                  <a:cubicBezTo>
                    <a:pt x="36" y="16"/>
                    <a:pt x="36" y="16"/>
                    <a:pt x="36" y="16"/>
                  </a:cubicBezTo>
                  <a:cubicBezTo>
                    <a:pt x="46" y="16"/>
                    <a:pt x="55" y="25"/>
                    <a:pt x="55" y="36"/>
                  </a:cubicBezTo>
                  <a:cubicBezTo>
                    <a:pt x="55" y="46"/>
                    <a:pt x="46" y="55"/>
                    <a:pt x="36" y="55"/>
                  </a:cubicBezTo>
                  <a:cubicBezTo>
                    <a:pt x="36" y="55"/>
                    <a:pt x="36" y="55"/>
                    <a:pt x="36" y="55"/>
                  </a:cubicBezTo>
                  <a:cubicBezTo>
                    <a:pt x="36" y="55"/>
                    <a:pt x="36" y="55"/>
                    <a:pt x="36" y="55"/>
                  </a:cubicBezTo>
                  <a:cubicBezTo>
                    <a:pt x="36" y="72"/>
                    <a:pt x="36" y="72"/>
                    <a:pt x="36" y="72"/>
                  </a:cubicBezTo>
                  <a:cubicBezTo>
                    <a:pt x="36" y="72"/>
                    <a:pt x="36" y="72"/>
                    <a:pt x="36" y="72"/>
                  </a:cubicBezTo>
                  <a:cubicBezTo>
                    <a:pt x="56" y="72"/>
                    <a:pt x="72" y="56"/>
                    <a:pt x="72" y="36"/>
                  </a:cubicBezTo>
                  <a:cubicBezTo>
                    <a:pt x="72" y="16"/>
                    <a:pt x="56" y="0"/>
                    <a:pt x="36" y="0"/>
                  </a:cubicBezTo>
                  <a:close/>
                  <a:moveTo>
                    <a:pt x="36" y="0"/>
                  </a:moveTo>
                  <a:cubicBezTo>
                    <a:pt x="16" y="0"/>
                    <a:pt x="0" y="16"/>
                    <a:pt x="0" y="36"/>
                  </a:cubicBezTo>
                  <a:cubicBezTo>
                    <a:pt x="0" y="56"/>
                    <a:pt x="16" y="72"/>
                    <a:pt x="36" y="72"/>
                  </a:cubicBezTo>
                  <a:cubicBezTo>
                    <a:pt x="36" y="55"/>
                    <a:pt x="36" y="55"/>
                    <a:pt x="36" y="55"/>
                  </a:cubicBezTo>
                  <a:cubicBezTo>
                    <a:pt x="25" y="55"/>
                    <a:pt x="16" y="46"/>
                    <a:pt x="16" y="36"/>
                  </a:cubicBezTo>
                  <a:cubicBezTo>
                    <a:pt x="16" y="25"/>
                    <a:pt x="25" y="16"/>
                    <a:pt x="36" y="16"/>
                  </a:cubicBez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315"/>
            <p:cNvSpPr>
              <a:spLocks/>
            </p:cNvSpPr>
            <p:nvPr/>
          </p:nvSpPr>
          <p:spPr bwMode="auto">
            <a:xfrm>
              <a:off x="-6310313" y="4148137"/>
              <a:ext cx="319087" cy="117475"/>
            </a:xfrm>
            <a:custGeom>
              <a:avLst/>
              <a:gdLst>
                <a:gd name="T0" fmla="*/ 43 w 85"/>
                <a:gd name="T1" fmla="*/ 0 h 31"/>
                <a:gd name="T2" fmla="*/ 2 w 85"/>
                <a:gd name="T3" fmla="*/ 22 h 31"/>
                <a:gd name="T4" fmla="*/ 3 w 85"/>
                <a:gd name="T5" fmla="*/ 29 h 31"/>
                <a:gd name="T6" fmla="*/ 6 w 85"/>
                <a:gd name="T7" fmla="*/ 30 h 31"/>
                <a:gd name="T8" fmla="*/ 11 w 85"/>
                <a:gd name="T9" fmla="*/ 28 h 31"/>
                <a:gd name="T10" fmla="*/ 43 w 85"/>
                <a:gd name="T11" fmla="*/ 11 h 31"/>
                <a:gd name="T12" fmla="*/ 74 w 85"/>
                <a:gd name="T13" fmla="*/ 28 h 31"/>
                <a:gd name="T14" fmla="*/ 82 w 85"/>
                <a:gd name="T15" fmla="*/ 29 h 31"/>
                <a:gd name="T16" fmla="*/ 84 w 85"/>
                <a:gd name="T17" fmla="*/ 22 h 31"/>
                <a:gd name="T18" fmla="*/ 43 w 85"/>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43" y="0"/>
                  </a:moveTo>
                  <a:cubicBezTo>
                    <a:pt x="26" y="0"/>
                    <a:pt x="11" y="8"/>
                    <a:pt x="2" y="22"/>
                  </a:cubicBezTo>
                  <a:cubicBezTo>
                    <a:pt x="0" y="24"/>
                    <a:pt x="1" y="28"/>
                    <a:pt x="3" y="29"/>
                  </a:cubicBezTo>
                  <a:cubicBezTo>
                    <a:pt x="4" y="30"/>
                    <a:pt x="5" y="30"/>
                    <a:pt x="6" y="30"/>
                  </a:cubicBezTo>
                  <a:cubicBezTo>
                    <a:pt x="8" y="30"/>
                    <a:pt x="10" y="30"/>
                    <a:pt x="11" y="28"/>
                  </a:cubicBezTo>
                  <a:cubicBezTo>
                    <a:pt x="18" y="17"/>
                    <a:pt x="30" y="11"/>
                    <a:pt x="43" y="11"/>
                  </a:cubicBezTo>
                  <a:cubicBezTo>
                    <a:pt x="55" y="11"/>
                    <a:pt x="67" y="17"/>
                    <a:pt x="74" y="28"/>
                  </a:cubicBezTo>
                  <a:cubicBezTo>
                    <a:pt x="76" y="30"/>
                    <a:pt x="80" y="31"/>
                    <a:pt x="82" y="29"/>
                  </a:cubicBezTo>
                  <a:cubicBezTo>
                    <a:pt x="85" y="28"/>
                    <a:pt x="85" y="24"/>
                    <a:pt x="84" y="22"/>
                  </a:cubicBezTo>
                  <a:cubicBezTo>
                    <a:pt x="74" y="8"/>
                    <a:pt x="59"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316"/>
            <p:cNvSpPr>
              <a:spLocks/>
            </p:cNvSpPr>
            <p:nvPr/>
          </p:nvSpPr>
          <p:spPr bwMode="auto">
            <a:xfrm>
              <a:off x="-6546850" y="3919537"/>
              <a:ext cx="473075" cy="552450"/>
            </a:xfrm>
            <a:custGeom>
              <a:avLst/>
              <a:gdLst>
                <a:gd name="T0" fmla="*/ 84 w 126"/>
                <a:gd name="T1" fmla="*/ 54 h 147"/>
                <a:gd name="T2" fmla="*/ 88 w 126"/>
                <a:gd name="T3" fmla="*/ 54 h 147"/>
                <a:gd name="T4" fmla="*/ 120 w 126"/>
                <a:gd name="T5" fmla="*/ 40 h 147"/>
                <a:gd name="T6" fmla="*/ 124 w 126"/>
                <a:gd name="T7" fmla="*/ 30 h 147"/>
                <a:gd name="T8" fmla="*/ 113 w 126"/>
                <a:gd name="T9" fmla="*/ 26 h 147"/>
                <a:gd name="T10" fmla="*/ 92 w 126"/>
                <a:gd name="T11" fmla="*/ 36 h 147"/>
                <a:gd name="T12" fmla="*/ 89 w 126"/>
                <a:gd name="T13" fmla="*/ 36 h 147"/>
                <a:gd name="T14" fmla="*/ 53 w 126"/>
                <a:gd name="T15" fmla="*/ 1 h 147"/>
                <a:gd name="T16" fmla="*/ 50 w 126"/>
                <a:gd name="T17" fmla="*/ 1 h 147"/>
                <a:gd name="T18" fmla="*/ 1 w 126"/>
                <a:gd name="T19" fmla="*/ 50 h 147"/>
                <a:gd name="T20" fmla="*/ 1 w 126"/>
                <a:gd name="T21" fmla="*/ 53 h 147"/>
                <a:gd name="T22" fmla="*/ 34 w 126"/>
                <a:gd name="T23" fmla="*/ 82 h 147"/>
                <a:gd name="T24" fmla="*/ 35 w 126"/>
                <a:gd name="T25" fmla="*/ 86 h 147"/>
                <a:gd name="T26" fmla="*/ 18 w 126"/>
                <a:gd name="T27" fmla="*/ 123 h 147"/>
                <a:gd name="T28" fmla="*/ 19 w 126"/>
                <a:gd name="T29" fmla="*/ 127 h 147"/>
                <a:gd name="T30" fmla="*/ 30 w 126"/>
                <a:gd name="T31" fmla="*/ 143 h 147"/>
                <a:gd name="T32" fmla="*/ 38 w 126"/>
                <a:gd name="T33" fmla="*/ 147 h 147"/>
                <a:gd name="T34" fmla="*/ 45 w 126"/>
                <a:gd name="T35" fmla="*/ 145 h 147"/>
                <a:gd name="T36" fmla="*/ 47 w 126"/>
                <a:gd name="T37" fmla="*/ 130 h 147"/>
                <a:gd name="T38" fmla="*/ 43 w 126"/>
                <a:gd name="T39" fmla="*/ 125 h 147"/>
                <a:gd name="T40" fmla="*/ 42 w 126"/>
                <a:gd name="T41" fmla="*/ 120 h 147"/>
                <a:gd name="T42" fmla="*/ 59 w 126"/>
                <a:gd name="T43" fmla="*/ 81 h 147"/>
                <a:gd name="T44" fmla="*/ 59 w 126"/>
                <a:gd name="T45" fmla="*/ 77 h 147"/>
                <a:gd name="T46" fmla="*/ 40 w 126"/>
                <a:gd name="T47" fmla="*/ 59 h 147"/>
                <a:gd name="T48" fmla="*/ 40 w 126"/>
                <a:gd name="T49" fmla="*/ 55 h 147"/>
                <a:gd name="T50" fmla="*/ 61 w 126"/>
                <a:gd name="T51" fmla="*/ 35 h 147"/>
                <a:gd name="T52" fmla="*/ 65 w 126"/>
                <a:gd name="T53" fmla="*/ 35 h 147"/>
                <a:gd name="T54" fmla="*/ 84 w 126"/>
                <a:gd name="T55"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47">
                  <a:moveTo>
                    <a:pt x="84" y="54"/>
                  </a:moveTo>
                  <a:cubicBezTo>
                    <a:pt x="85" y="55"/>
                    <a:pt x="87" y="55"/>
                    <a:pt x="88" y="54"/>
                  </a:cubicBezTo>
                  <a:cubicBezTo>
                    <a:pt x="120" y="40"/>
                    <a:pt x="120" y="40"/>
                    <a:pt x="120" y="40"/>
                  </a:cubicBezTo>
                  <a:cubicBezTo>
                    <a:pt x="124" y="38"/>
                    <a:pt x="126" y="34"/>
                    <a:pt x="124" y="30"/>
                  </a:cubicBezTo>
                  <a:cubicBezTo>
                    <a:pt x="122" y="26"/>
                    <a:pt x="117" y="24"/>
                    <a:pt x="113" y="26"/>
                  </a:cubicBezTo>
                  <a:cubicBezTo>
                    <a:pt x="92" y="36"/>
                    <a:pt x="92" y="36"/>
                    <a:pt x="92" y="36"/>
                  </a:cubicBezTo>
                  <a:cubicBezTo>
                    <a:pt x="91" y="37"/>
                    <a:pt x="89" y="37"/>
                    <a:pt x="89" y="36"/>
                  </a:cubicBezTo>
                  <a:cubicBezTo>
                    <a:pt x="53" y="1"/>
                    <a:pt x="53" y="1"/>
                    <a:pt x="53" y="1"/>
                  </a:cubicBezTo>
                  <a:cubicBezTo>
                    <a:pt x="52" y="0"/>
                    <a:pt x="51" y="0"/>
                    <a:pt x="50" y="1"/>
                  </a:cubicBezTo>
                  <a:cubicBezTo>
                    <a:pt x="1" y="50"/>
                    <a:pt x="1" y="50"/>
                    <a:pt x="1" y="50"/>
                  </a:cubicBezTo>
                  <a:cubicBezTo>
                    <a:pt x="0" y="51"/>
                    <a:pt x="0" y="52"/>
                    <a:pt x="1" y="53"/>
                  </a:cubicBezTo>
                  <a:cubicBezTo>
                    <a:pt x="7" y="59"/>
                    <a:pt x="27" y="76"/>
                    <a:pt x="34" y="82"/>
                  </a:cubicBezTo>
                  <a:cubicBezTo>
                    <a:pt x="35" y="83"/>
                    <a:pt x="36" y="85"/>
                    <a:pt x="35" y="86"/>
                  </a:cubicBezTo>
                  <a:cubicBezTo>
                    <a:pt x="18" y="123"/>
                    <a:pt x="18" y="123"/>
                    <a:pt x="18" y="123"/>
                  </a:cubicBezTo>
                  <a:cubicBezTo>
                    <a:pt x="18" y="124"/>
                    <a:pt x="18" y="126"/>
                    <a:pt x="19" y="127"/>
                  </a:cubicBezTo>
                  <a:cubicBezTo>
                    <a:pt x="30" y="143"/>
                    <a:pt x="30" y="143"/>
                    <a:pt x="30" y="143"/>
                  </a:cubicBezTo>
                  <a:cubicBezTo>
                    <a:pt x="32" y="145"/>
                    <a:pt x="35" y="147"/>
                    <a:pt x="38" y="147"/>
                  </a:cubicBezTo>
                  <a:cubicBezTo>
                    <a:pt x="40" y="147"/>
                    <a:pt x="42" y="146"/>
                    <a:pt x="45" y="145"/>
                  </a:cubicBezTo>
                  <a:cubicBezTo>
                    <a:pt x="49" y="141"/>
                    <a:pt x="50" y="135"/>
                    <a:pt x="47" y="130"/>
                  </a:cubicBezTo>
                  <a:cubicBezTo>
                    <a:pt x="43" y="125"/>
                    <a:pt x="43" y="125"/>
                    <a:pt x="43" y="125"/>
                  </a:cubicBezTo>
                  <a:cubicBezTo>
                    <a:pt x="42" y="124"/>
                    <a:pt x="42" y="122"/>
                    <a:pt x="42" y="120"/>
                  </a:cubicBezTo>
                  <a:cubicBezTo>
                    <a:pt x="59" y="81"/>
                    <a:pt x="59" y="81"/>
                    <a:pt x="59" y="81"/>
                  </a:cubicBezTo>
                  <a:cubicBezTo>
                    <a:pt x="60" y="79"/>
                    <a:pt x="60" y="78"/>
                    <a:pt x="59" y="77"/>
                  </a:cubicBezTo>
                  <a:cubicBezTo>
                    <a:pt x="55" y="73"/>
                    <a:pt x="45" y="63"/>
                    <a:pt x="40" y="59"/>
                  </a:cubicBezTo>
                  <a:cubicBezTo>
                    <a:pt x="39" y="58"/>
                    <a:pt x="39" y="56"/>
                    <a:pt x="40" y="55"/>
                  </a:cubicBezTo>
                  <a:cubicBezTo>
                    <a:pt x="61" y="35"/>
                    <a:pt x="61" y="35"/>
                    <a:pt x="61" y="35"/>
                  </a:cubicBezTo>
                  <a:cubicBezTo>
                    <a:pt x="62" y="34"/>
                    <a:pt x="64" y="34"/>
                    <a:pt x="65" y="35"/>
                  </a:cubicBezTo>
                  <a:lnTo>
                    <a:pt x="8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6" name="Freeform 317"/>
            <p:cNvSpPr>
              <a:spLocks/>
            </p:cNvSpPr>
            <p:nvPr/>
          </p:nvSpPr>
          <p:spPr bwMode="auto">
            <a:xfrm>
              <a:off x="-2870200" y="4178300"/>
              <a:ext cx="374650" cy="233363"/>
            </a:xfrm>
            <a:custGeom>
              <a:avLst/>
              <a:gdLst>
                <a:gd name="T0" fmla="*/ 100 w 100"/>
                <a:gd name="T1" fmla="*/ 62 h 62"/>
                <a:gd name="T2" fmla="*/ 100 w 100"/>
                <a:gd name="T3" fmla="*/ 19 h 62"/>
                <a:gd name="T4" fmla="*/ 81 w 100"/>
                <a:gd name="T5" fmla="*/ 0 h 62"/>
                <a:gd name="T6" fmla="*/ 19 w 100"/>
                <a:gd name="T7" fmla="*/ 0 h 62"/>
                <a:gd name="T8" fmla="*/ 0 w 100"/>
                <a:gd name="T9" fmla="*/ 19 h 62"/>
                <a:gd name="T10" fmla="*/ 0 w 100"/>
                <a:gd name="T11" fmla="*/ 43 h 62"/>
                <a:gd name="T12" fmla="*/ 15 w 100"/>
                <a:gd name="T13" fmla="*/ 43 h 62"/>
                <a:gd name="T14" fmla="*/ 15 w 100"/>
                <a:gd name="T15" fmla="*/ 19 h 62"/>
                <a:gd name="T16" fmla="*/ 19 w 100"/>
                <a:gd name="T17" fmla="*/ 15 h 62"/>
                <a:gd name="T18" fmla="*/ 81 w 100"/>
                <a:gd name="T19" fmla="*/ 15 h 62"/>
                <a:gd name="T20" fmla="*/ 85 w 100"/>
                <a:gd name="T21" fmla="*/ 19 h 62"/>
                <a:gd name="T22" fmla="*/ 85 w 100"/>
                <a:gd name="T23" fmla="*/ 62 h 62"/>
                <a:gd name="T24" fmla="*/ 100 w 100"/>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62">
                  <a:moveTo>
                    <a:pt x="100" y="62"/>
                  </a:moveTo>
                  <a:cubicBezTo>
                    <a:pt x="100" y="19"/>
                    <a:pt x="100" y="19"/>
                    <a:pt x="100" y="19"/>
                  </a:cubicBezTo>
                  <a:cubicBezTo>
                    <a:pt x="100" y="9"/>
                    <a:pt x="92" y="0"/>
                    <a:pt x="81" y="0"/>
                  </a:cubicBezTo>
                  <a:cubicBezTo>
                    <a:pt x="19" y="0"/>
                    <a:pt x="19" y="0"/>
                    <a:pt x="19" y="0"/>
                  </a:cubicBezTo>
                  <a:cubicBezTo>
                    <a:pt x="8" y="0"/>
                    <a:pt x="0" y="9"/>
                    <a:pt x="0" y="19"/>
                  </a:cubicBezTo>
                  <a:cubicBezTo>
                    <a:pt x="0" y="43"/>
                    <a:pt x="0" y="43"/>
                    <a:pt x="0" y="43"/>
                  </a:cubicBezTo>
                  <a:cubicBezTo>
                    <a:pt x="15" y="43"/>
                    <a:pt x="15" y="43"/>
                    <a:pt x="15" y="43"/>
                  </a:cubicBezTo>
                  <a:cubicBezTo>
                    <a:pt x="15" y="19"/>
                    <a:pt x="15" y="19"/>
                    <a:pt x="15" y="19"/>
                  </a:cubicBezTo>
                  <a:cubicBezTo>
                    <a:pt x="15" y="17"/>
                    <a:pt x="16" y="15"/>
                    <a:pt x="19" y="15"/>
                  </a:cubicBezTo>
                  <a:cubicBezTo>
                    <a:pt x="81" y="15"/>
                    <a:pt x="81" y="15"/>
                    <a:pt x="81" y="15"/>
                  </a:cubicBezTo>
                  <a:cubicBezTo>
                    <a:pt x="84" y="15"/>
                    <a:pt x="85" y="17"/>
                    <a:pt x="85" y="19"/>
                  </a:cubicBezTo>
                  <a:cubicBezTo>
                    <a:pt x="85" y="62"/>
                    <a:pt x="85" y="62"/>
                    <a:pt x="85" y="62"/>
                  </a:cubicBezTo>
                  <a:lnTo>
                    <a:pt x="10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7" name="Freeform 318"/>
            <p:cNvSpPr>
              <a:spLocks noEditPoints="1"/>
            </p:cNvSpPr>
            <p:nvPr/>
          </p:nvSpPr>
          <p:spPr bwMode="auto">
            <a:xfrm>
              <a:off x="-2922588" y="4425950"/>
              <a:ext cx="476250" cy="271463"/>
            </a:xfrm>
            <a:custGeom>
              <a:avLst/>
              <a:gdLst>
                <a:gd name="T0" fmla="*/ 99 w 127"/>
                <a:gd name="T1" fmla="*/ 0 h 72"/>
                <a:gd name="T2" fmla="*/ 64 w 127"/>
                <a:gd name="T3" fmla="*/ 0 h 72"/>
                <a:gd name="T4" fmla="*/ 64 w 127"/>
                <a:gd name="T5" fmla="*/ 20 h 72"/>
                <a:gd name="T6" fmla="*/ 75 w 127"/>
                <a:gd name="T7" fmla="*/ 31 h 72"/>
                <a:gd name="T8" fmla="*/ 68 w 127"/>
                <a:gd name="T9" fmla="*/ 41 h 72"/>
                <a:gd name="T10" fmla="*/ 68 w 127"/>
                <a:gd name="T11" fmla="*/ 41 h 72"/>
                <a:gd name="T12" fmla="*/ 68 w 127"/>
                <a:gd name="T13" fmla="*/ 59 h 72"/>
                <a:gd name="T14" fmla="*/ 64 w 127"/>
                <a:gd name="T15" fmla="*/ 59 h 72"/>
                <a:gd name="T16" fmla="*/ 64 w 127"/>
                <a:gd name="T17" fmla="*/ 72 h 72"/>
                <a:gd name="T18" fmla="*/ 127 w 127"/>
                <a:gd name="T19" fmla="*/ 72 h 72"/>
                <a:gd name="T20" fmla="*/ 127 w 127"/>
                <a:gd name="T21" fmla="*/ 0 h 72"/>
                <a:gd name="T22" fmla="*/ 114 w 127"/>
                <a:gd name="T23" fmla="*/ 0 h 72"/>
                <a:gd name="T24" fmla="*/ 99 w 127"/>
                <a:gd name="T25" fmla="*/ 0 h 72"/>
                <a:gd name="T26" fmla="*/ 64 w 127"/>
                <a:gd name="T27" fmla="*/ 0 h 72"/>
                <a:gd name="T28" fmla="*/ 0 w 127"/>
                <a:gd name="T29" fmla="*/ 0 h 72"/>
                <a:gd name="T30" fmla="*/ 0 w 127"/>
                <a:gd name="T31" fmla="*/ 72 h 72"/>
                <a:gd name="T32" fmla="*/ 64 w 127"/>
                <a:gd name="T33" fmla="*/ 72 h 72"/>
                <a:gd name="T34" fmla="*/ 64 w 127"/>
                <a:gd name="T35" fmla="*/ 59 h 72"/>
                <a:gd name="T36" fmla="*/ 59 w 127"/>
                <a:gd name="T37" fmla="*/ 59 h 72"/>
                <a:gd name="T38" fmla="*/ 59 w 127"/>
                <a:gd name="T39" fmla="*/ 41 h 72"/>
                <a:gd name="T40" fmla="*/ 52 w 127"/>
                <a:gd name="T41" fmla="*/ 31 h 72"/>
                <a:gd name="T42" fmla="*/ 64 w 127"/>
                <a:gd name="T43" fmla="*/ 20 h 72"/>
                <a:gd name="T44" fmla="*/ 64 w 127"/>
                <a:gd name="T45" fmla="*/ 20 h 72"/>
                <a:gd name="T46" fmla="*/ 64 w 127"/>
                <a:gd name="T4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72">
                  <a:moveTo>
                    <a:pt x="99" y="0"/>
                  </a:moveTo>
                  <a:cubicBezTo>
                    <a:pt x="64" y="0"/>
                    <a:pt x="64" y="0"/>
                    <a:pt x="64" y="0"/>
                  </a:cubicBezTo>
                  <a:cubicBezTo>
                    <a:pt x="64" y="20"/>
                    <a:pt x="64" y="20"/>
                    <a:pt x="64" y="20"/>
                  </a:cubicBezTo>
                  <a:cubicBezTo>
                    <a:pt x="70" y="20"/>
                    <a:pt x="75" y="25"/>
                    <a:pt x="75" y="31"/>
                  </a:cubicBezTo>
                  <a:cubicBezTo>
                    <a:pt x="75" y="36"/>
                    <a:pt x="72" y="40"/>
                    <a:pt x="68" y="41"/>
                  </a:cubicBezTo>
                  <a:cubicBezTo>
                    <a:pt x="68" y="41"/>
                    <a:pt x="68" y="41"/>
                    <a:pt x="68" y="41"/>
                  </a:cubicBezTo>
                  <a:cubicBezTo>
                    <a:pt x="68" y="59"/>
                    <a:pt x="68" y="59"/>
                    <a:pt x="68" y="59"/>
                  </a:cubicBezTo>
                  <a:cubicBezTo>
                    <a:pt x="64" y="59"/>
                    <a:pt x="64" y="59"/>
                    <a:pt x="64" y="59"/>
                  </a:cubicBezTo>
                  <a:cubicBezTo>
                    <a:pt x="64" y="72"/>
                    <a:pt x="64" y="72"/>
                    <a:pt x="64" y="72"/>
                  </a:cubicBezTo>
                  <a:cubicBezTo>
                    <a:pt x="127" y="72"/>
                    <a:pt x="127" y="72"/>
                    <a:pt x="127" y="72"/>
                  </a:cubicBezTo>
                  <a:cubicBezTo>
                    <a:pt x="127" y="0"/>
                    <a:pt x="127" y="0"/>
                    <a:pt x="127" y="0"/>
                  </a:cubicBezTo>
                  <a:cubicBezTo>
                    <a:pt x="114" y="0"/>
                    <a:pt x="114" y="0"/>
                    <a:pt x="114" y="0"/>
                  </a:cubicBezTo>
                  <a:lnTo>
                    <a:pt x="99" y="0"/>
                  </a:lnTo>
                  <a:close/>
                  <a:moveTo>
                    <a:pt x="64" y="0"/>
                  </a:moveTo>
                  <a:cubicBezTo>
                    <a:pt x="0" y="0"/>
                    <a:pt x="0" y="0"/>
                    <a:pt x="0" y="0"/>
                  </a:cubicBezTo>
                  <a:cubicBezTo>
                    <a:pt x="0" y="72"/>
                    <a:pt x="0" y="72"/>
                    <a:pt x="0" y="72"/>
                  </a:cubicBezTo>
                  <a:cubicBezTo>
                    <a:pt x="64" y="72"/>
                    <a:pt x="64" y="72"/>
                    <a:pt x="64" y="72"/>
                  </a:cubicBezTo>
                  <a:cubicBezTo>
                    <a:pt x="64" y="59"/>
                    <a:pt x="64" y="59"/>
                    <a:pt x="64" y="59"/>
                  </a:cubicBezTo>
                  <a:cubicBezTo>
                    <a:pt x="59" y="59"/>
                    <a:pt x="59" y="59"/>
                    <a:pt x="59" y="59"/>
                  </a:cubicBezTo>
                  <a:cubicBezTo>
                    <a:pt x="59" y="41"/>
                    <a:pt x="59" y="41"/>
                    <a:pt x="59" y="41"/>
                  </a:cubicBezTo>
                  <a:cubicBezTo>
                    <a:pt x="55" y="40"/>
                    <a:pt x="52" y="36"/>
                    <a:pt x="52" y="31"/>
                  </a:cubicBezTo>
                  <a:cubicBezTo>
                    <a:pt x="52" y="25"/>
                    <a:pt x="57" y="20"/>
                    <a:pt x="64" y="20"/>
                  </a:cubicBezTo>
                  <a:cubicBezTo>
                    <a:pt x="64" y="20"/>
                    <a:pt x="64" y="20"/>
                    <a:pt x="64" y="20"/>
                  </a:cubicBez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319"/>
            <p:cNvSpPr>
              <a:spLocks/>
            </p:cNvSpPr>
            <p:nvPr/>
          </p:nvSpPr>
          <p:spPr bwMode="auto">
            <a:xfrm>
              <a:off x="-7085012" y="3255962"/>
              <a:ext cx="687387" cy="644525"/>
            </a:xfrm>
            <a:custGeom>
              <a:avLst/>
              <a:gdLst>
                <a:gd name="T0" fmla="*/ 26 w 183"/>
                <a:gd name="T1" fmla="*/ 139 h 172"/>
                <a:gd name="T2" fmla="*/ 76 w 183"/>
                <a:gd name="T3" fmla="*/ 113 h 172"/>
                <a:gd name="T4" fmla="*/ 85 w 183"/>
                <a:gd name="T5" fmla="*/ 111 h 172"/>
                <a:gd name="T6" fmla="*/ 86 w 183"/>
                <a:gd name="T7" fmla="*/ 121 h 172"/>
                <a:gd name="T8" fmla="*/ 85 w 183"/>
                <a:gd name="T9" fmla="*/ 142 h 172"/>
                <a:gd name="T10" fmla="*/ 84 w 183"/>
                <a:gd name="T11" fmla="*/ 172 h 172"/>
                <a:gd name="T12" fmla="*/ 99 w 183"/>
                <a:gd name="T13" fmla="*/ 172 h 172"/>
                <a:gd name="T14" fmla="*/ 98 w 183"/>
                <a:gd name="T15" fmla="*/ 142 h 172"/>
                <a:gd name="T16" fmla="*/ 97 w 183"/>
                <a:gd name="T17" fmla="*/ 121 h 172"/>
                <a:gd name="T18" fmla="*/ 97 w 183"/>
                <a:gd name="T19" fmla="*/ 111 h 172"/>
                <a:gd name="T20" fmla="*/ 106 w 183"/>
                <a:gd name="T21" fmla="*/ 113 h 172"/>
                <a:gd name="T22" fmla="*/ 156 w 183"/>
                <a:gd name="T23" fmla="*/ 139 h 172"/>
                <a:gd name="T24" fmla="*/ 176 w 183"/>
                <a:gd name="T25" fmla="*/ 119 h 172"/>
                <a:gd name="T26" fmla="*/ 164 w 183"/>
                <a:gd name="T27" fmla="*/ 56 h 172"/>
                <a:gd name="T28" fmla="*/ 102 w 183"/>
                <a:gd name="T29" fmla="*/ 96 h 172"/>
                <a:gd name="T30" fmla="*/ 99 w 183"/>
                <a:gd name="T31" fmla="*/ 90 h 172"/>
                <a:gd name="T32" fmla="*/ 110 w 183"/>
                <a:gd name="T33" fmla="*/ 69 h 172"/>
                <a:gd name="T34" fmla="*/ 131 w 183"/>
                <a:gd name="T35" fmla="*/ 21 h 172"/>
                <a:gd name="T36" fmla="*/ 91 w 183"/>
                <a:gd name="T37" fmla="*/ 1 h 172"/>
                <a:gd name="T38" fmla="*/ 52 w 183"/>
                <a:gd name="T39" fmla="*/ 21 h 172"/>
                <a:gd name="T40" fmla="*/ 72 w 183"/>
                <a:gd name="T41" fmla="*/ 69 h 172"/>
                <a:gd name="T42" fmla="*/ 83 w 183"/>
                <a:gd name="T43" fmla="*/ 90 h 172"/>
                <a:gd name="T44" fmla="*/ 81 w 183"/>
                <a:gd name="T45" fmla="*/ 96 h 172"/>
                <a:gd name="T46" fmla="*/ 19 w 183"/>
                <a:gd name="T47" fmla="*/ 56 h 172"/>
                <a:gd name="T48" fmla="*/ 6 w 183"/>
                <a:gd name="T49" fmla="*/ 119 h 172"/>
                <a:gd name="T50" fmla="*/ 26 w 183"/>
                <a:gd name="T51"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72">
                  <a:moveTo>
                    <a:pt x="26" y="139"/>
                  </a:moveTo>
                  <a:cubicBezTo>
                    <a:pt x="45" y="141"/>
                    <a:pt x="61" y="121"/>
                    <a:pt x="76" y="113"/>
                  </a:cubicBezTo>
                  <a:cubicBezTo>
                    <a:pt x="78" y="112"/>
                    <a:pt x="83" y="109"/>
                    <a:pt x="85" y="111"/>
                  </a:cubicBezTo>
                  <a:cubicBezTo>
                    <a:pt x="87" y="114"/>
                    <a:pt x="86" y="118"/>
                    <a:pt x="86" y="121"/>
                  </a:cubicBezTo>
                  <a:cubicBezTo>
                    <a:pt x="86" y="128"/>
                    <a:pt x="85" y="135"/>
                    <a:pt x="85" y="142"/>
                  </a:cubicBezTo>
                  <a:cubicBezTo>
                    <a:pt x="85" y="150"/>
                    <a:pt x="84" y="164"/>
                    <a:pt x="84" y="172"/>
                  </a:cubicBezTo>
                  <a:cubicBezTo>
                    <a:pt x="99" y="172"/>
                    <a:pt x="99" y="172"/>
                    <a:pt x="99" y="172"/>
                  </a:cubicBezTo>
                  <a:cubicBezTo>
                    <a:pt x="98" y="164"/>
                    <a:pt x="98" y="150"/>
                    <a:pt x="98" y="142"/>
                  </a:cubicBezTo>
                  <a:cubicBezTo>
                    <a:pt x="97" y="135"/>
                    <a:pt x="97" y="128"/>
                    <a:pt x="97" y="121"/>
                  </a:cubicBezTo>
                  <a:cubicBezTo>
                    <a:pt x="97" y="118"/>
                    <a:pt x="96" y="114"/>
                    <a:pt x="97" y="111"/>
                  </a:cubicBezTo>
                  <a:cubicBezTo>
                    <a:pt x="99" y="109"/>
                    <a:pt x="105" y="112"/>
                    <a:pt x="106" y="113"/>
                  </a:cubicBezTo>
                  <a:cubicBezTo>
                    <a:pt x="122" y="121"/>
                    <a:pt x="137" y="141"/>
                    <a:pt x="156" y="139"/>
                  </a:cubicBezTo>
                  <a:cubicBezTo>
                    <a:pt x="167" y="137"/>
                    <a:pt x="173" y="128"/>
                    <a:pt x="176" y="119"/>
                  </a:cubicBezTo>
                  <a:cubicBezTo>
                    <a:pt x="182" y="101"/>
                    <a:pt x="183" y="68"/>
                    <a:pt x="164" y="56"/>
                  </a:cubicBezTo>
                  <a:cubicBezTo>
                    <a:pt x="135" y="39"/>
                    <a:pt x="126" y="94"/>
                    <a:pt x="102" y="96"/>
                  </a:cubicBezTo>
                  <a:cubicBezTo>
                    <a:pt x="97" y="96"/>
                    <a:pt x="98" y="94"/>
                    <a:pt x="99" y="90"/>
                  </a:cubicBezTo>
                  <a:cubicBezTo>
                    <a:pt x="101" y="82"/>
                    <a:pt x="105" y="75"/>
                    <a:pt x="110" y="69"/>
                  </a:cubicBezTo>
                  <a:cubicBezTo>
                    <a:pt x="120" y="56"/>
                    <a:pt x="134" y="39"/>
                    <a:pt x="131" y="21"/>
                  </a:cubicBezTo>
                  <a:cubicBezTo>
                    <a:pt x="128" y="5"/>
                    <a:pt x="109" y="0"/>
                    <a:pt x="91" y="1"/>
                  </a:cubicBezTo>
                  <a:cubicBezTo>
                    <a:pt x="74" y="0"/>
                    <a:pt x="54" y="5"/>
                    <a:pt x="52" y="21"/>
                  </a:cubicBezTo>
                  <a:cubicBezTo>
                    <a:pt x="49" y="39"/>
                    <a:pt x="62" y="56"/>
                    <a:pt x="72" y="69"/>
                  </a:cubicBezTo>
                  <a:cubicBezTo>
                    <a:pt x="77" y="75"/>
                    <a:pt x="81" y="82"/>
                    <a:pt x="83" y="90"/>
                  </a:cubicBezTo>
                  <a:cubicBezTo>
                    <a:pt x="85" y="94"/>
                    <a:pt x="85" y="96"/>
                    <a:pt x="81" y="96"/>
                  </a:cubicBezTo>
                  <a:cubicBezTo>
                    <a:pt x="57" y="94"/>
                    <a:pt x="47" y="39"/>
                    <a:pt x="19" y="56"/>
                  </a:cubicBezTo>
                  <a:cubicBezTo>
                    <a:pt x="0" y="68"/>
                    <a:pt x="0" y="101"/>
                    <a:pt x="6" y="119"/>
                  </a:cubicBezTo>
                  <a:cubicBezTo>
                    <a:pt x="9" y="128"/>
                    <a:pt x="16" y="137"/>
                    <a:pt x="26"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320"/>
            <p:cNvSpPr>
              <a:spLocks/>
            </p:cNvSpPr>
            <p:nvPr/>
          </p:nvSpPr>
          <p:spPr bwMode="auto">
            <a:xfrm>
              <a:off x="-4222750" y="-420688"/>
              <a:ext cx="492125" cy="525463"/>
            </a:xfrm>
            <a:custGeom>
              <a:avLst/>
              <a:gdLst>
                <a:gd name="T0" fmla="*/ 108 w 131"/>
                <a:gd name="T1" fmla="*/ 96 h 140"/>
                <a:gd name="T2" fmla="*/ 118 w 131"/>
                <a:gd name="T3" fmla="*/ 91 h 140"/>
                <a:gd name="T4" fmla="*/ 129 w 131"/>
                <a:gd name="T5" fmla="*/ 87 h 140"/>
                <a:gd name="T6" fmla="*/ 130 w 131"/>
                <a:gd name="T7" fmla="*/ 70 h 140"/>
                <a:gd name="T8" fmla="*/ 127 w 131"/>
                <a:gd name="T9" fmla="*/ 41 h 140"/>
                <a:gd name="T10" fmla="*/ 98 w 131"/>
                <a:gd name="T11" fmla="*/ 66 h 140"/>
                <a:gd name="T12" fmla="*/ 88 w 131"/>
                <a:gd name="T13" fmla="*/ 76 h 140"/>
                <a:gd name="T14" fmla="*/ 88 w 131"/>
                <a:gd name="T15" fmla="*/ 65 h 140"/>
                <a:gd name="T16" fmla="*/ 98 w 131"/>
                <a:gd name="T17" fmla="*/ 46 h 140"/>
                <a:gd name="T18" fmla="*/ 89 w 131"/>
                <a:gd name="T19" fmla="*/ 28 h 140"/>
                <a:gd name="T20" fmla="*/ 66 w 131"/>
                <a:gd name="T21" fmla="*/ 1 h 140"/>
                <a:gd name="T22" fmla="*/ 66 w 131"/>
                <a:gd name="T23" fmla="*/ 0 h 140"/>
                <a:gd name="T24" fmla="*/ 65 w 131"/>
                <a:gd name="T25" fmla="*/ 0 h 140"/>
                <a:gd name="T26" fmla="*/ 65 w 131"/>
                <a:gd name="T27" fmla="*/ 0 h 140"/>
                <a:gd name="T28" fmla="*/ 65 w 131"/>
                <a:gd name="T29" fmla="*/ 1 h 140"/>
                <a:gd name="T30" fmla="*/ 42 w 131"/>
                <a:gd name="T31" fmla="*/ 28 h 140"/>
                <a:gd name="T32" fmla="*/ 33 w 131"/>
                <a:gd name="T33" fmla="*/ 46 h 140"/>
                <a:gd name="T34" fmla="*/ 43 w 131"/>
                <a:gd name="T35" fmla="*/ 65 h 140"/>
                <a:gd name="T36" fmla="*/ 43 w 131"/>
                <a:gd name="T37" fmla="*/ 76 h 140"/>
                <a:gd name="T38" fmla="*/ 33 w 131"/>
                <a:gd name="T39" fmla="*/ 66 h 140"/>
                <a:gd name="T40" fmla="*/ 4 w 131"/>
                <a:gd name="T41" fmla="*/ 41 h 140"/>
                <a:gd name="T42" fmla="*/ 1 w 131"/>
                <a:gd name="T43" fmla="*/ 70 h 140"/>
                <a:gd name="T44" fmla="*/ 2 w 131"/>
                <a:gd name="T45" fmla="*/ 87 h 140"/>
                <a:gd name="T46" fmla="*/ 13 w 131"/>
                <a:gd name="T47" fmla="*/ 91 h 140"/>
                <a:gd name="T48" fmla="*/ 23 w 131"/>
                <a:gd name="T49" fmla="*/ 96 h 140"/>
                <a:gd name="T50" fmla="*/ 21 w 131"/>
                <a:gd name="T51" fmla="*/ 103 h 140"/>
                <a:gd name="T52" fmla="*/ 1 w 131"/>
                <a:gd name="T53" fmla="*/ 96 h 140"/>
                <a:gd name="T54" fmla="*/ 30 w 131"/>
                <a:gd name="T55" fmla="*/ 137 h 140"/>
                <a:gd name="T56" fmla="*/ 44 w 131"/>
                <a:gd name="T57" fmla="*/ 135 h 140"/>
                <a:gd name="T58" fmla="*/ 58 w 131"/>
                <a:gd name="T59" fmla="*/ 126 h 140"/>
                <a:gd name="T60" fmla="*/ 62 w 131"/>
                <a:gd name="T61" fmla="*/ 124 h 140"/>
                <a:gd name="T62" fmla="*/ 62 w 131"/>
                <a:gd name="T63" fmla="*/ 118 h 140"/>
                <a:gd name="T64" fmla="*/ 65 w 131"/>
                <a:gd name="T65" fmla="*/ 62 h 140"/>
                <a:gd name="T66" fmla="*/ 69 w 131"/>
                <a:gd name="T67" fmla="*/ 118 h 140"/>
                <a:gd name="T68" fmla="*/ 69 w 131"/>
                <a:gd name="T69" fmla="*/ 124 h 140"/>
                <a:gd name="T70" fmla="*/ 73 w 131"/>
                <a:gd name="T71" fmla="*/ 126 h 140"/>
                <a:gd name="T72" fmla="*/ 87 w 131"/>
                <a:gd name="T73" fmla="*/ 135 h 140"/>
                <a:gd name="T74" fmla="*/ 101 w 131"/>
                <a:gd name="T75" fmla="*/ 137 h 140"/>
                <a:gd name="T76" fmla="*/ 130 w 131"/>
                <a:gd name="T77" fmla="*/ 96 h 140"/>
                <a:gd name="T78" fmla="*/ 110 w 131"/>
                <a:gd name="T79" fmla="*/ 103 h 140"/>
                <a:gd name="T80" fmla="*/ 108 w 131"/>
                <a:gd name="T81" fmla="*/ 9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108" y="96"/>
                  </a:moveTo>
                  <a:cubicBezTo>
                    <a:pt x="111" y="94"/>
                    <a:pt x="114" y="93"/>
                    <a:pt x="118" y="91"/>
                  </a:cubicBezTo>
                  <a:cubicBezTo>
                    <a:pt x="121" y="90"/>
                    <a:pt x="125" y="89"/>
                    <a:pt x="129" y="87"/>
                  </a:cubicBezTo>
                  <a:cubicBezTo>
                    <a:pt x="130" y="81"/>
                    <a:pt x="131" y="76"/>
                    <a:pt x="130" y="70"/>
                  </a:cubicBezTo>
                  <a:cubicBezTo>
                    <a:pt x="129" y="60"/>
                    <a:pt x="127" y="51"/>
                    <a:pt x="127" y="41"/>
                  </a:cubicBezTo>
                  <a:cubicBezTo>
                    <a:pt x="115" y="48"/>
                    <a:pt x="101" y="52"/>
                    <a:pt x="98" y="66"/>
                  </a:cubicBezTo>
                  <a:cubicBezTo>
                    <a:pt x="97" y="69"/>
                    <a:pt x="93" y="79"/>
                    <a:pt x="88" y="76"/>
                  </a:cubicBezTo>
                  <a:cubicBezTo>
                    <a:pt x="84" y="73"/>
                    <a:pt x="86" y="68"/>
                    <a:pt x="88" y="65"/>
                  </a:cubicBezTo>
                  <a:cubicBezTo>
                    <a:pt x="92" y="59"/>
                    <a:pt x="98" y="54"/>
                    <a:pt x="98" y="46"/>
                  </a:cubicBezTo>
                  <a:cubicBezTo>
                    <a:pt x="98" y="39"/>
                    <a:pt x="93" y="33"/>
                    <a:pt x="89" y="28"/>
                  </a:cubicBezTo>
                  <a:cubicBezTo>
                    <a:pt x="82" y="19"/>
                    <a:pt x="73" y="11"/>
                    <a:pt x="66" y="1"/>
                  </a:cubicBezTo>
                  <a:cubicBezTo>
                    <a:pt x="66" y="0"/>
                    <a:pt x="66" y="0"/>
                    <a:pt x="66" y="0"/>
                  </a:cubicBezTo>
                  <a:cubicBezTo>
                    <a:pt x="66" y="0"/>
                    <a:pt x="66" y="0"/>
                    <a:pt x="65" y="0"/>
                  </a:cubicBezTo>
                  <a:cubicBezTo>
                    <a:pt x="65" y="0"/>
                    <a:pt x="65" y="0"/>
                    <a:pt x="65" y="0"/>
                  </a:cubicBezTo>
                  <a:cubicBezTo>
                    <a:pt x="65" y="1"/>
                    <a:pt x="65" y="1"/>
                    <a:pt x="65" y="1"/>
                  </a:cubicBezTo>
                  <a:cubicBezTo>
                    <a:pt x="58" y="11"/>
                    <a:pt x="49" y="19"/>
                    <a:pt x="42" y="28"/>
                  </a:cubicBezTo>
                  <a:cubicBezTo>
                    <a:pt x="38" y="33"/>
                    <a:pt x="33" y="39"/>
                    <a:pt x="33" y="46"/>
                  </a:cubicBezTo>
                  <a:cubicBezTo>
                    <a:pt x="33" y="54"/>
                    <a:pt x="39" y="59"/>
                    <a:pt x="43" y="65"/>
                  </a:cubicBezTo>
                  <a:cubicBezTo>
                    <a:pt x="45" y="68"/>
                    <a:pt x="47" y="73"/>
                    <a:pt x="43" y="76"/>
                  </a:cubicBezTo>
                  <a:cubicBezTo>
                    <a:pt x="38" y="79"/>
                    <a:pt x="34" y="69"/>
                    <a:pt x="33" y="66"/>
                  </a:cubicBezTo>
                  <a:cubicBezTo>
                    <a:pt x="30" y="52"/>
                    <a:pt x="16" y="48"/>
                    <a:pt x="4" y="41"/>
                  </a:cubicBezTo>
                  <a:cubicBezTo>
                    <a:pt x="4" y="51"/>
                    <a:pt x="2" y="60"/>
                    <a:pt x="1" y="70"/>
                  </a:cubicBezTo>
                  <a:cubicBezTo>
                    <a:pt x="0" y="76"/>
                    <a:pt x="1" y="81"/>
                    <a:pt x="2" y="87"/>
                  </a:cubicBezTo>
                  <a:cubicBezTo>
                    <a:pt x="6" y="89"/>
                    <a:pt x="10" y="90"/>
                    <a:pt x="13" y="91"/>
                  </a:cubicBezTo>
                  <a:cubicBezTo>
                    <a:pt x="17" y="93"/>
                    <a:pt x="20" y="94"/>
                    <a:pt x="23" y="96"/>
                  </a:cubicBezTo>
                  <a:cubicBezTo>
                    <a:pt x="26" y="98"/>
                    <a:pt x="26" y="104"/>
                    <a:pt x="21" y="103"/>
                  </a:cubicBezTo>
                  <a:cubicBezTo>
                    <a:pt x="14" y="102"/>
                    <a:pt x="8" y="95"/>
                    <a:pt x="1" y="96"/>
                  </a:cubicBezTo>
                  <a:cubicBezTo>
                    <a:pt x="4" y="114"/>
                    <a:pt x="13" y="130"/>
                    <a:pt x="30" y="137"/>
                  </a:cubicBezTo>
                  <a:cubicBezTo>
                    <a:pt x="36" y="140"/>
                    <a:pt x="39" y="139"/>
                    <a:pt x="44" y="135"/>
                  </a:cubicBezTo>
                  <a:cubicBezTo>
                    <a:pt x="49" y="131"/>
                    <a:pt x="52" y="127"/>
                    <a:pt x="58" y="126"/>
                  </a:cubicBezTo>
                  <a:cubicBezTo>
                    <a:pt x="60" y="126"/>
                    <a:pt x="62" y="127"/>
                    <a:pt x="62" y="124"/>
                  </a:cubicBezTo>
                  <a:cubicBezTo>
                    <a:pt x="62" y="122"/>
                    <a:pt x="62" y="120"/>
                    <a:pt x="62" y="118"/>
                  </a:cubicBezTo>
                  <a:cubicBezTo>
                    <a:pt x="63" y="97"/>
                    <a:pt x="65" y="84"/>
                    <a:pt x="65" y="62"/>
                  </a:cubicBezTo>
                  <a:cubicBezTo>
                    <a:pt x="66" y="84"/>
                    <a:pt x="68" y="97"/>
                    <a:pt x="69" y="118"/>
                  </a:cubicBezTo>
                  <a:cubicBezTo>
                    <a:pt x="69" y="120"/>
                    <a:pt x="69" y="122"/>
                    <a:pt x="69" y="124"/>
                  </a:cubicBezTo>
                  <a:cubicBezTo>
                    <a:pt x="69" y="127"/>
                    <a:pt x="71" y="126"/>
                    <a:pt x="73" y="126"/>
                  </a:cubicBezTo>
                  <a:cubicBezTo>
                    <a:pt x="79" y="127"/>
                    <a:pt x="82" y="131"/>
                    <a:pt x="87" y="135"/>
                  </a:cubicBezTo>
                  <a:cubicBezTo>
                    <a:pt x="92" y="139"/>
                    <a:pt x="95" y="140"/>
                    <a:pt x="101" y="137"/>
                  </a:cubicBezTo>
                  <a:cubicBezTo>
                    <a:pt x="118" y="130"/>
                    <a:pt x="127" y="114"/>
                    <a:pt x="130" y="96"/>
                  </a:cubicBezTo>
                  <a:cubicBezTo>
                    <a:pt x="123" y="95"/>
                    <a:pt x="117" y="102"/>
                    <a:pt x="110" y="103"/>
                  </a:cubicBezTo>
                  <a:cubicBezTo>
                    <a:pt x="105" y="104"/>
                    <a:pt x="105" y="98"/>
                    <a:pt x="108"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0" name="Rectangle 321"/>
            <p:cNvSpPr>
              <a:spLocks noChangeArrowheads="1"/>
            </p:cNvSpPr>
            <p:nvPr/>
          </p:nvSpPr>
          <p:spPr bwMode="auto">
            <a:xfrm>
              <a:off x="-3994150" y="68262"/>
              <a:ext cx="34925"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322"/>
            <p:cNvSpPr>
              <a:spLocks noEditPoints="1"/>
            </p:cNvSpPr>
            <p:nvPr/>
          </p:nvSpPr>
          <p:spPr bwMode="auto">
            <a:xfrm>
              <a:off x="-3865563" y="8597900"/>
              <a:ext cx="577850" cy="420688"/>
            </a:xfrm>
            <a:custGeom>
              <a:avLst/>
              <a:gdLst>
                <a:gd name="T0" fmla="*/ 103 w 154"/>
                <a:gd name="T1" fmla="*/ 112 h 112"/>
                <a:gd name="T2" fmla="*/ 154 w 154"/>
                <a:gd name="T3" fmla="*/ 112 h 112"/>
                <a:gd name="T4" fmla="*/ 154 w 154"/>
                <a:gd name="T5" fmla="*/ 0 h 112"/>
                <a:gd name="T6" fmla="*/ 103 w 154"/>
                <a:gd name="T7" fmla="*/ 0 h 112"/>
                <a:gd name="T8" fmla="*/ 103 w 154"/>
                <a:gd name="T9" fmla="*/ 47 h 112"/>
                <a:gd name="T10" fmla="*/ 140 w 154"/>
                <a:gd name="T11" fmla="*/ 99 h 112"/>
                <a:gd name="T12" fmla="*/ 103 w 154"/>
                <a:gd name="T13" fmla="*/ 99 h 112"/>
                <a:gd name="T14" fmla="*/ 103 w 154"/>
                <a:gd name="T15" fmla="*/ 112 h 112"/>
                <a:gd name="T16" fmla="*/ 70 w 154"/>
                <a:gd name="T17" fmla="*/ 112 h 112"/>
                <a:gd name="T18" fmla="*/ 103 w 154"/>
                <a:gd name="T19" fmla="*/ 112 h 112"/>
                <a:gd name="T20" fmla="*/ 103 w 154"/>
                <a:gd name="T21" fmla="*/ 99 h 112"/>
                <a:gd name="T22" fmla="*/ 80 w 154"/>
                <a:gd name="T23" fmla="*/ 99 h 112"/>
                <a:gd name="T24" fmla="*/ 78 w 154"/>
                <a:gd name="T25" fmla="*/ 96 h 112"/>
                <a:gd name="T26" fmla="*/ 70 w 154"/>
                <a:gd name="T27" fmla="*/ 85 h 112"/>
                <a:gd name="T28" fmla="*/ 70 w 154"/>
                <a:gd name="T29" fmla="*/ 92 h 112"/>
                <a:gd name="T30" fmla="*/ 75 w 154"/>
                <a:gd name="T31" fmla="*/ 99 h 112"/>
                <a:gd name="T32" fmla="*/ 70 w 154"/>
                <a:gd name="T33" fmla="*/ 99 h 112"/>
                <a:gd name="T34" fmla="*/ 70 w 154"/>
                <a:gd name="T35" fmla="*/ 112 h 112"/>
                <a:gd name="T36" fmla="*/ 103 w 154"/>
                <a:gd name="T37" fmla="*/ 0 h 112"/>
                <a:gd name="T38" fmla="*/ 70 w 154"/>
                <a:gd name="T39" fmla="*/ 0 h 112"/>
                <a:gd name="T40" fmla="*/ 70 w 154"/>
                <a:gd name="T41" fmla="*/ 72 h 112"/>
                <a:gd name="T42" fmla="*/ 95 w 154"/>
                <a:gd name="T43" fmla="*/ 37 h 112"/>
                <a:gd name="T44" fmla="*/ 95 w 154"/>
                <a:gd name="T45" fmla="*/ 37 h 112"/>
                <a:gd name="T46" fmla="*/ 103 w 154"/>
                <a:gd name="T47" fmla="*/ 47 h 112"/>
                <a:gd name="T48" fmla="*/ 103 w 154"/>
                <a:gd name="T49" fmla="*/ 0 h 112"/>
                <a:gd name="T50" fmla="*/ 44 w 154"/>
                <a:gd name="T51" fmla="*/ 112 h 112"/>
                <a:gd name="T52" fmla="*/ 70 w 154"/>
                <a:gd name="T53" fmla="*/ 112 h 112"/>
                <a:gd name="T54" fmla="*/ 70 w 154"/>
                <a:gd name="T55" fmla="*/ 99 h 112"/>
                <a:gd name="T56" fmla="*/ 51 w 154"/>
                <a:gd name="T57" fmla="*/ 99 h 112"/>
                <a:gd name="T58" fmla="*/ 44 w 154"/>
                <a:gd name="T59" fmla="*/ 99 h 112"/>
                <a:gd name="T60" fmla="*/ 44 w 154"/>
                <a:gd name="T61" fmla="*/ 112 h 112"/>
                <a:gd name="T62" fmla="*/ 70 w 154"/>
                <a:gd name="T63" fmla="*/ 0 h 112"/>
                <a:gd name="T64" fmla="*/ 44 w 154"/>
                <a:gd name="T65" fmla="*/ 0 h 112"/>
                <a:gd name="T66" fmla="*/ 44 w 154"/>
                <a:gd name="T67" fmla="*/ 19 h 112"/>
                <a:gd name="T68" fmla="*/ 47 w 154"/>
                <a:gd name="T69" fmla="*/ 27 h 112"/>
                <a:gd name="T70" fmla="*/ 44 w 154"/>
                <a:gd name="T71" fmla="*/ 35 h 112"/>
                <a:gd name="T72" fmla="*/ 44 w 154"/>
                <a:gd name="T73" fmla="*/ 56 h 112"/>
                <a:gd name="T74" fmla="*/ 44 w 154"/>
                <a:gd name="T75" fmla="*/ 56 h 112"/>
                <a:gd name="T76" fmla="*/ 63 w 154"/>
                <a:gd name="T77" fmla="*/ 82 h 112"/>
                <a:gd name="T78" fmla="*/ 70 w 154"/>
                <a:gd name="T79" fmla="*/ 92 h 112"/>
                <a:gd name="T80" fmla="*/ 70 w 154"/>
                <a:gd name="T81" fmla="*/ 85 h 112"/>
                <a:gd name="T82" fmla="*/ 66 w 154"/>
                <a:gd name="T83" fmla="*/ 78 h 112"/>
                <a:gd name="T84" fmla="*/ 70 w 154"/>
                <a:gd name="T85" fmla="*/ 72 h 112"/>
                <a:gd name="T86" fmla="*/ 70 w 154"/>
                <a:gd name="T87" fmla="*/ 0 h 112"/>
                <a:gd name="T88" fmla="*/ 0 w 154"/>
                <a:gd name="T89" fmla="*/ 112 h 112"/>
                <a:gd name="T90" fmla="*/ 44 w 154"/>
                <a:gd name="T91" fmla="*/ 112 h 112"/>
                <a:gd name="T92" fmla="*/ 44 w 154"/>
                <a:gd name="T93" fmla="*/ 99 h 112"/>
                <a:gd name="T94" fmla="*/ 13 w 154"/>
                <a:gd name="T95" fmla="*/ 99 h 112"/>
                <a:gd name="T96" fmla="*/ 13 w 154"/>
                <a:gd name="T97" fmla="*/ 99 h 112"/>
                <a:gd name="T98" fmla="*/ 44 w 154"/>
                <a:gd name="T99" fmla="*/ 56 h 112"/>
                <a:gd name="T100" fmla="*/ 44 w 154"/>
                <a:gd name="T101" fmla="*/ 35 h 112"/>
                <a:gd name="T102" fmla="*/ 35 w 154"/>
                <a:gd name="T103" fmla="*/ 39 h 112"/>
                <a:gd name="T104" fmla="*/ 22 w 154"/>
                <a:gd name="T105" fmla="*/ 27 h 112"/>
                <a:gd name="T106" fmla="*/ 35 w 154"/>
                <a:gd name="T107" fmla="*/ 15 h 112"/>
                <a:gd name="T108" fmla="*/ 35 w 154"/>
                <a:gd name="T109" fmla="*/ 15 h 112"/>
                <a:gd name="T110" fmla="*/ 44 w 154"/>
                <a:gd name="T111" fmla="*/ 19 h 112"/>
                <a:gd name="T112" fmla="*/ 44 w 154"/>
                <a:gd name="T113" fmla="*/ 0 h 112"/>
                <a:gd name="T114" fmla="*/ 0 w 154"/>
                <a:gd name="T115" fmla="*/ 0 h 112"/>
                <a:gd name="T116" fmla="*/ 0 w 154"/>
                <a:gd name="T1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12">
                  <a:moveTo>
                    <a:pt x="103" y="112"/>
                  </a:moveTo>
                  <a:cubicBezTo>
                    <a:pt x="154" y="112"/>
                    <a:pt x="154" y="112"/>
                    <a:pt x="154" y="112"/>
                  </a:cubicBezTo>
                  <a:cubicBezTo>
                    <a:pt x="154" y="0"/>
                    <a:pt x="154" y="0"/>
                    <a:pt x="154" y="0"/>
                  </a:cubicBezTo>
                  <a:cubicBezTo>
                    <a:pt x="103" y="0"/>
                    <a:pt x="103" y="0"/>
                    <a:pt x="103" y="0"/>
                  </a:cubicBezTo>
                  <a:cubicBezTo>
                    <a:pt x="103" y="47"/>
                    <a:pt x="103" y="47"/>
                    <a:pt x="103" y="47"/>
                  </a:cubicBezTo>
                  <a:cubicBezTo>
                    <a:pt x="140" y="99"/>
                    <a:pt x="140" y="99"/>
                    <a:pt x="140" y="99"/>
                  </a:cubicBezTo>
                  <a:cubicBezTo>
                    <a:pt x="103" y="99"/>
                    <a:pt x="103" y="99"/>
                    <a:pt x="103" y="99"/>
                  </a:cubicBezTo>
                  <a:lnTo>
                    <a:pt x="103" y="112"/>
                  </a:lnTo>
                  <a:close/>
                  <a:moveTo>
                    <a:pt x="70" y="112"/>
                  </a:moveTo>
                  <a:cubicBezTo>
                    <a:pt x="103" y="112"/>
                    <a:pt x="103" y="112"/>
                    <a:pt x="103" y="112"/>
                  </a:cubicBezTo>
                  <a:cubicBezTo>
                    <a:pt x="103" y="99"/>
                    <a:pt x="103" y="99"/>
                    <a:pt x="103" y="99"/>
                  </a:cubicBezTo>
                  <a:cubicBezTo>
                    <a:pt x="80" y="99"/>
                    <a:pt x="80" y="99"/>
                    <a:pt x="80" y="99"/>
                  </a:cubicBezTo>
                  <a:cubicBezTo>
                    <a:pt x="78" y="96"/>
                    <a:pt x="78" y="96"/>
                    <a:pt x="78" y="96"/>
                  </a:cubicBezTo>
                  <a:cubicBezTo>
                    <a:pt x="70" y="85"/>
                    <a:pt x="70" y="85"/>
                    <a:pt x="70" y="85"/>
                  </a:cubicBezTo>
                  <a:cubicBezTo>
                    <a:pt x="70" y="92"/>
                    <a:pt x="70" y="92"/>
                    <a:pt x="70" y="92"/>
                  </a:cubicBezTo>
                  <a:cubicBezTo>
                    <a:pt x="75" y="99"/>
                    <a:pt x="75" y="99"/>
                    <a:pt x="75" y="99"/>
                  </a:cubicBezTo>
                  <a:cubicBezTo>
                    <a:pt x="70" y="99"/>
                    <a:pt x="70" y="99"/>
                    <a:pt x="70" y="99"/>
                  </a:cubicBezTo>
                  <a:cubicBezTo>
                    <a:pt x="70" y="112"/>
                    <a:pt x="70" y="112"/>
                    <a:pt x="70" y="112"/>
                  </a:cubicBezTo>
                  <a:close/>
                  <a:moveTo>
                    <a:pt x="103" y="0"/>
                  </a:moveTo>
                  <a:cubicBezTo>
                    <a:pt x="70" y="0"/>
                    <a:pt x="70" y="0"/>
                    <a:pt x="70" y="0"/>
                  </a:cubicBezTo>
                  <a:cubicBezTo>
                    <a:pt x="70" y="72"/>
                    <a:pt x="70" y="72"/>
                    <a:pt x="70" y="72"/>
                  </a:cubicBezTo>
                  <a:cubicBezTo>
                    <a:pt x="95" y="37"/>
                    <a:pt x="95" y="37"/>
                    <a:pt x="95" y="37"/>
                  </a:cubicBezTo>
                  <a:cubicBezTo>
                    <a:pt x="95" y="37"/>
                    <a:pt x="95" y="37"/>
                    <a:pt x="95" y="37"/>
                  </a:cubicBezTo>
                  <a:cubicBezTo>
                    <a:pt x="103" y="47"/>
                    <a:pt x="103" y="47"/>
                    <a:pt x="103" y="47"/>
                  </a:cubicBezTo>
                  <a:lnTo>
                    <a:pt x="103" y="0"/>
                  </a:lnTo>
                  <a:close/>
                  <a:moveTo>
                    <a:pt x="44" y="112"/>
                  </a:moveTo>
                  <a:cubicBezTo>
                    <a:pt x="70" y="112"/>
                    <a:pt x="70" y="112"/>
                    <a:pt x="70" y="112"/>
                  </a:cubicBezTo>
                  <a:cubicBezTo>
                    <a:pt x="70" y="99"/>
                    <a:pt x="70" y="99"/>
                    <a:pt x="70" y="99"/>
                  </a:cubicBezTo>
                  <a:cubicBezTo>
                    <a:pt x="51" y="99"/>
                    <a:pt x="51" y="99"/>
                    <a:pt x="51" y="99"/>
                  </a:cubicBezTo>
                  <a:cubicBezTo>
                    <a:pt x="44" y="99"/>
                    <a:pt x="44" y="99"/>
                    <a:pt x="44" y="99"/>
                  </a:cubicBezTo>
                  <a:cubicBezTo>
                    <a:pt x="44" y="112"/>
                    <a:pt x="44" y="112"/>
                    <a:pt x="44" y="112"/>
                  </a:cubicBezTo>
                  <a:close/>
                  <a:moveTo>
                    <a:pt x="70" y="0"/>
                  </a:moveTo>
                  <a:cubicBezTo>
                    <a:pt x="44" y="0"/>
                    <a:pt x="44" y="0"/>
                    <a:pt x="44" y="0"/>
                  </a:cubicBezTo>
                  <a:cubicBezTo>
                    <a:pt x="44" y="19"/>
                    <a:pt x="44" y="19"/>
                    <a:pt x="44" y="19"/>
                  </a:cubicBezTo>
                  <a:cubicBezTo>
                    <a:pt x="46" y="21"/>
                    <a:pt x="47" y="24"/>
                    <a:pt x="47" y="27"/>
                  </a:cubicBezTo>
                  <a:cubicBezTo>
                    <a:pt x="47" y="30"/>
                    <a:pt x="46" y="32"/>
                    <a:pt x="44" y="35"/>
                  </a:cubicBezTo>
                  <a:cubicBezTo>
                    <a:pt x="44" y="56"/>
                    <a:pt x="44" y="56"/>
                    <a:pt x="44" y="56"/>
                  </a:cubicBezTo>
                  <a:cubicBezTo>
                    <a:pt x="44" y="56"/>
                    <a:pt x="44" y="56"/>
                    <a:pt x="44" y="56"/>
                  </a:cubicBezTo>
                  <a:cubicBezTo>
                    <a:pt x="63" y="82"/>
                    <a:pt x="63" y="82"/>
                    <a:pt x="63" y="82"/>
                  </a:cubicBezTo>
                  <a:cubicBezTo>
                    <a:pt x="70" y="92"/>
                    <a:pt x="70" y="92"/>
                    <a:pt x="70" y="92"/>
                  </a:cubicBezTo>
                  <a:cubicBezTo>
                    <a:pt x="70" y="85"/>
                    <a:pt x="70" y="85"/>
                    <a:pt x="70" y="85"/>
                  </a:cubicBezTo>
                  <a:cubicBezTo>
                    <a:pt x="66" y="78"/>
                    <a:pt x="66" y="78"/>
                    <a:pt x="66" y="78"/>
                  </a:cubicBezTo>
                  <a:cubicBezTo>
                    <a:pt x="70" y="72"/>
                    <a:pt x="70" y="72"/>
                    <a:pt x="70" y="72"/>
                  </a:cubicBezTo>
                  <a:lnTo>
                    <a:pt x="70" y="0"/>
                  </a:lnTo>
                  <a:close/>
                  <a:moveTo>
                    <a:pt x="0" y="112"/>
                  </a:moveTo>
                  <a:cubicBezTo>
                    <a:pt x="44" y="112"/>
                    <a:pt x="44" y="112"/>
                    <a:pt x="44" y="112"/>
                  </a:cubicBezTo>
                  <a:cubicBezTo>
                    <a:pt x="44" y="99"/>
                    <a:pt x="44" y="99"/>
                    <a:pt x="44" y="99"/>
                  </a:cubicBezTo>
                  <a:cubicBezTo>
                    <a:pt x="13" y="99"/>
                    <a:pt x="13" y="99"/>
                    <a:pt x="13" y="99"/>
                  </a:cubicBezTo>
                  <a:cubicBezTo>
                    <a:pt x="13" y="99"/>
                    <a:pt x="13" y="99"/>
                    <a:pt x="13" y="99"/>
                  </a:cubicBezTo>
                  <a:cubicBezTo>
                    <a:pt x="44" y="56"/>
                    <a:pt x="44" y="56"/>
                    <a:pt x="44" y="56"/>
                  </a:cubicBezTo>
                  <a:cubicBezTo>
                    <a:pt x="44" y="35"/>
                    <a:pt x="44" y="35"/>
                    <a:pt x="44" y="35"/>
                  </a:cubicBezTo>
                  <a:cubicBezTo>
                    <a:pt x="42" y="37"/>
                    <a:pt x="38" y="39"/>
                    <a:pt x="35" y="39"/>
                  </a:cubicBezTo>
                  <a:cubicBezTo>
                    <a:pt x="28" y="39"/>
                    <a:pt x="22" y="34"/>
                    <a:pt x="22" y="27"/>
                  </a:cubicBezTo>
                  <a:cubicBezTo>
                    <a:pt x="22" y="20"/>
                    <a:pt x="28" y="15"/>
                    <a:pt x="35" y="15"/>
                  </a:cubicBezTo>
                  <a:cubicBezTo>
                    <a:pt x="35" y="15"/>
                    <a:pt x="35" y="15"/>
                    <a:pt x="35" y="15"/>
                  </a:cubicBezTo>
                  <a:cubicBezTo>
                    <a:pt x="38" y="15"/>
                    <a:pt x="42" y="17"/>
                    <a:pt x="44" y="19"/>
                  </a:cubicBezTo>
                  <a:cubicBezTo>
                    <a:pt x="44" y="0"/>
                    <a:pt x="44" y="0"/>
                    <a:pt x="44" y="0"/>
                  </a:cubicBezTo>
                  <a:cubicBezTo>
                    <a:pt x="0" y="0"/>
                    <a:pt x="0" y="0"/>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323"/>
            <p:cNvSpPr>
              <a:spLocks noEditPoints="1"/>
            </p:cNvSpPr>
            <p:nvPr/>
          </p:nvSpPr>
          <p:spPr bwMode="auto">
            <a:xfrm>
              <a:off x="-5237163" y="4356100"/>
              <a:ext cx="585787" cy="561975"/>
            </a:xfrm>
            <a:custGeom>
              <a:avLst/>
              <a:gdLst>
                <a:gd name="T0" fmla="*/ 80 w 156"/>
                <a:gd name="T1" fmla="*/ 147 h 150"/>
                <a:gd name="T2" fmla="*/ 107 w 156"/>
                <a:gd name="T3" fmla="*/ 145 h 150"/>
                <a:gd name="T4" fmla="*/ 133 w 156"/>
                <a:gd name="T5" fmla="*/ 104 h 150"/>
                <a:gd name="T6" fmla="*/ 156 w 156"/>
                <a:gd name="T7" fmla="*/ 0 h 150"/>
                <a:gd name="T8" fmla="*/ 80 w 156"/>
                <a:gd name="T9" fmla="*/ 17 h 150"/>
                <a:gd name="T10" fmla="*/ 80 w 156"/>
                <a:gd name="T11" fmla="*/ 32 h 150"/>
                <a:gd name="T12" fmla="*/ 136 w 156"/>
                <a:gd name="T13" fmla="*/ 20 h 150"/>
                <a:gd name="T14" fmla="*/ 119 w 156"/>
                <a:gd name="T15" fmla="*/ 97 h 150"/>
                <a:gd name="T16" fmla="*/ 105 w 156"/>
                <a:gd name="T17" fmla="*/ 127 h 150"/>
                <a:gd name="T18" fmla="*/ 80 w 156"/>
                <a:gd name="T19" fmla="*/ 130 h 150"/>
                <a:gd name="T20" fmla="*/ 80 w 156"/>
                <a:gd name="T21" fmla="*/ 147 h 150"/>
                <a:gd name="T22" fmla="*/ 80 w 156"/>
                <a:gd name="T23" fmla="*/ 111 h 150"/>
                <a:gd name="T24" fmla="*/ 80 w 156"/>
                <a:gd name="T25" fmla="*/ 96 h 150"/>
                <a:gd name="T26" fmla="*/ 107 w 156"/>
                <a:gd name="T27" fmla="*/ 96 h 150"/>
                <a:gd name="T28" fmla="*/ 103 w 156"/>
                <a:gd name="T29" fmla="*/ 109 h 150"/>
                <a:gd name="T30" fmla="*/ 96 w 156"/>
                <a:gd name="T31" fmla="*/ 111 h 150"/>
                <a:gd name="T32" fmla="*/ 80 w 156"/>
                <a:gd name="T33" fmla="*/ 111 h 150"/>
                <a:gd name="T34" fmla="*/ 80 w 156"/>
                <a:gd name="T35" fmla="*/ 86 h 150"/>
                <a:gd name="T36" fmla="*/ 80 w 156"/>
                <a:gd name="T37" fmla="*/ 45 h 150"/>
                <a:gd name="T38" fmla="*/ 88 w 156"/>
                <a:gd name="T39" fmla="*/ 43 h 150"/>
                <a:gd name="T40" fmla="*/ 88 w 156"/>
                <a:gd name="T41" fmla="*/ 58 h 150"/>
                <a:gd name="T42" fmla="*/ 105 w 156"/>
                <a:gd name="T43" fmla="*/ 41 h 150"/>
                <a:gd name="T44" fmla="*/ 121 w 156"/>
                <a:gd name="T45" fmla="*/ 35 h 150"/>
                <a:gd name="T46" fmla="*/ 115 w 156"/>
                <a:gd name="T47" fmla="*/ 51 h 150"/>
                <a:gd name="T48" fmla="*/ 98 w 156"/>
                <a:gd name="T49" fmla="*/ 68 h 150"/>
                <a:gd name="T50" fmla="*/ 113 w 156"/>
                <a:gd name="T51" fmla="*/ 68 h 150"/>
                <a:gd name="T52" fmla="*/ 109 w 156"/>
                <a:gd name="T53" fmla="*/ 83 h 150"/>
                <a:gd name="T54" fmla="*/ 96 w 156"/>
                <a:gd name="T55" fmla="*/ 84 h 150"/>
                <a:gd name="T56" fmla="*/ 82 w 156"/>
                <a:gd name="T57" fmla="*/ 84 h 150"/>
                <a:gd name="T58" fmla="*/ 80 w 156"/>
                <a:gd name="T59" fmla="*/ 86 h 150"/>
                <a:gd name="T60" fmla="*/ 19 w 156"/>
                <a:gd name="T61" fmla="*/ 137 h 150"/>
                <a:gd name="T62" fmla="*/ 24 w 156"/>
                <a:gd name="T63" fmla="*/ 142 h 150"/>
                <a:gd name="T64" fmla="*/ 50 w 156"/>
                <a:gd name="T65" fmla="*/ 116 h 150"/>
                <a:gd name="T66" fmla="*/ 80 w 156"/>
                <a:gd name="T67" fmla="*/ 147 h 150"/>
                <a:gd name="T68" fmla="*/ 80 w 156"/>
                <a:gd name="T69" fmla="*/ 130 h 150"/>
                <a:gd name="T70" fmla="*/ 67 w 156"/>
                <a:gd name="T71" fmla="*/ 111 h 150"/>
                <a:gd name="T72" fmla="*/ 80 w 156"/>
                <a:gd name="T73" fmla="*/ 111 h 150"/>
                <a:gd name="T74" fmla="*/ 80 w 156"/>
                <a:gd name="T75" fmla="*/ 96 h 150"/>
                <a:gd name="T76" fmla="*/ 70 w 156"/>
                <a:gd name="T77" fmla="*/ 96 h 150"/>
                <a:gd name="T78" fmla="*/ 80 w 156"/>
                <a:gd name="T79" fmla="*/ 86 h 150"/>
                <a:gd name="T80" fmla="*/ 80 w 156"/>
                <a:gd name="T81" fmla="*/ 45 h 150"/>
                <a:gd name="T82" fmla="*/ 73 w 156"/>
                <a:gd name="T83" fmla="*/ 47 h 150"/>
                <a:gd name="T84" fmla="*/ 72 w 156"/>
                <a:gd name="T85" fmla="*/ 61 h 150"/>
                <a:gd name="T86" fmla="*/ 72 w 156"/>
                <a:gd name="T87" fmla="*/ 74 h 150"/>
                <a:gd name="T88" fmla="*/ 60 w 156"/>
                <a:gd name="T89" fmla="*/ 86 h 150"/>
                <a:gd name="T90" fmla="*/ 60 w 156"/>
                <a:gd name="T91" fmla="*/ 49 h 150"/>
                <a:gd name="T92" fmla="*/ 47 w 156"/>
                <a:gd name="T93" fmla="*/ 53 h 150"/>
                <a:gd name="T94" fmla="*/ 45 w 156"/>
                <a:gd name="T95" fmla="*/ 60 h 150"/>
                <a:gd name="T96" fmla="*/ 45 w 156"/>
                <a:gd name="T97" fmla="*/ 89 h 150"/>
                <a:gd name="T98" fmla="*/ 29 w 156"/>
                <a:gd name="T99" fmla="*/ 51 h 150"/>
                <a:gd name="T100" fmla="*/ 29 w 156"/>
                <a:gd name="T101" fmla="*/ 51 h 150"/>
                <a:gd name="T102" fmla="*/ 59 w 156"/>
                <a:gd name="T103" fmla="*/ 38 h 150"/>
                <a:gd name="T104" fmla="*/ 80 w 156"/>
                <a:gd name="T105" fmla="*/ 32 h 150"/>
                <a:gd name="T106" fmla="*/ 80 w 156"/>
                <a:gd name="T107" fmla="*/ 17 h 150"/>
                <a:gd name="T108" fmla="*/ 52 w 156"/>
                <a:gd name="T109" fmla="*/ 24 h 150"/>
                <a:gd name="T110" fmla="*/ 11 w 156"/>
                <a:gd name="T111" fmla="*/ 49 h 150"/>
                <a:gd name="T112" fmla="*/ 40 w 156"/>
                <a:gd name="T113" fmla="*/ 106 h 150"/>
                <a:gd name="T114" fmla="*/ 14 w 156"/>
                <a:gd name="T115" fmla="*/ 132 h 150"/>
                <a:gd name="T116" fmla="*/ 19 w 156"/>
                <a:gd name="T117" fmla="*/ 13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50">
                  <a:moveTo>
                    <a:pt x="80" y="147"/>
                  </a:moveTo>
                  <a:cubicBezTo>
                    <a:pt x="88" y="150"/>
                    <a:pt x="98" y="149"/>
                    <a:pt x="107" y="145"/>
                  </a:cubicBezTo>
                  <a:cubicBezTo>
                    <a:pt x="124" y="137"/>
                    <a:pt x="128" y="121"/>
                    <a:pt x="133" y="104"/>
                  </a:cubicBezTo>
                  <a:cubicBezTo>
                    <a:pt x="141" y="70"/>
                    <a:pt x="149" y="35"/>
                    <a:pt x="156" y="0"/>
                  </a:cubicBezTo>
                  <a:cubicBezTo>
                    <a:pt x="130" y="5"/>
                    <a:pt x="105" y="11"/>
                    <a:pt x="80" y="17"/>
                  </a:cubicBezTo>
                  <a:cubicBezTo>
                    <a:pt x="80" y="32"/>
                    <a:pt x="80" y="32"/>
                    <a:pt x="80" y="32"/>
                  </a:cubicBezTo>
                  <a:cubicBezTo>
                    <a:pt x="99" y="27"/>
                    <a:pt x="118" y="23"/>
                    <a:pt x="136" y="20"/>
                  </a:cubicBezTo>
                  <a:cubicBezTo>
                    <a:pt x="132" y="46"/>
                    <a:pt x="125" y="72"/>
                    <a:pt x="119" y="97"/>
                  </a:cubicBezTo>
                  <a:cubicBezTo>
                    <a:pt x="116" y="108"/>
                    <a:pt x="114" y="120"/>
                    <a:pt x="105" y="127"/>
                  </a:cubicBezTo>
                  <a:cubicBezTo>
                    <a:pt x="97" y="133"/>
                    <a:pt x="88" y="134"/>
                    <a:pt x="80" y="130"/>
                  </a:cubicBezTo>
                  <a:cubicBezTo>
                    <a:pt x="80" y="147"/>
                    <a:pt x="80" y="147"/>
                    <a:pt x="80" y="147"/>
                  </a:cubicBezTo>
                  <a:close/>
                  <a:moveTo>
                    <a:pt x="80" y="111"/>
                  </a:moveTo>
                  <a:cubicBezTo>
                    <a:pt x="80" y="96"/>
                    <a:pt x="80" y="96"/>
                    <a:pt x="80" y="96"/>
                  </a:cubicBezTo>
                  <a:cubicBezTo>
                    <a:pt x="107" y="96"/>
                    <a:pt x="107" y="96"/>
                    <a:pt x="107" y="96"/>
                  </a:cubicBezTo>
                  <a:cubicBezTo>
                    <a:pt x="106" y="100"/>
                    <a:pt x="104" y="105"/>
                    <a:pt x="103" y="109"/>
                  </a:cubicBezTo>
                  <a:cubicBezTo>
                    <a:pt x="102" y="112"/>
                    <a:pt x="99" y="111"/>
                    <a:pt x="96" y="111"/>
                  </a:cubicBezTo>
                  <a:cubicBezTo>
                    <a:pt x="80" y="111"/>
                    <a:pt x="80" y="111"/>
                    <a:pt x="80" y="111"/>
                  </a:cubicBezTo>
                  <a:close/>
                  <a:moveTo>
                    <a:pt x="80" y="86"/>
                  </a:moveTo>
                  <a:cubicBezTo>
                    <a:pt x="80" y="45"/>
                    <a:pt x="80" y="45"/>
                    <a:pt x="80" y="45"/>
                  </a:cubicBezTo>
                  <a:cubicBezTo>
                    <a:pt x="88" y="43"/>
                    <a:pt x="88" y="43"/>
                    <a:pt x="88" y="43"/>
                  </a:cubicBezTo>
                  <a:cubicBezTo>
                    <a:pt x="88" y="58"/>
                    <a:pt x="88" y="58"/>
                    <a:pt x="88" y="58"/>
                  </a:cubicBezTo>
                  <a:cubicBezTo>
                    <a:pt x="94" y="52"/>
                    <a:pt x="100" y="46"/>
                    <a:pt x="105" y="41"/>
                  </a:cubicBezTo>
                  <a:cubicBezTo>
                    <a:pt x="110" y="36"/>
                    <a:pt x="115" y="36"/>
                    <a:pt x="121" y="35"/>
                  </a:cubicBezTo>
                  <a:cubicBezTo>
                    <a:pt x="120" y="41"/>
                    <a:pt x="120" y="47"/>
                    <a:pt x="115" y="51"/>
                  </a:cubicBezTo>
                  <a:cubicBezTo>
                    <a:pt x="110" y="57"/>
                    <a:pt x="104" y="62"/>
                    <a:pt x="98" y="68"/>
                  </a:cubicBezTo>
                  <a:cubicBezTo>
                    <a:pt x="113" y="68"/>
                    <a:pt x="113" y="68"/>
                    <a:pt x="113" y="68"/>
                  </a:cubicBezTo>
                  <a:cubicBezTo>
                    <a:pt x="112" y="73"/>
                    <a:pt x="111" y="78"/>
                    <a:pt x="109" y="83"/>
                  </a:cubicBezTo>
                  <a:cubicBezTo>
                    <a:pt x="108" y="85"/>
                    <a:pt x="98" y="84"/>
                    <a:pt x="96" y="84"/>
                  </a:cubicBezTo>
                  <a:cubicBezTo>
                    <a:pt x="93" y="84"/>
                    <a:pt x="84" y="83"/>
                    <a:pt x="82" y="84"/>
                  </a:cubicBezTo>
                  <a:lnTo>
                    <a:pt x="80" y="86"/>
                  </a:lnTo>
                  <a:close/>
                  <a:moveTo>
                    <a:pt x="19" y="137"/>
                  </a:moveTo>
                  <a:cubicBezTo>
                    <a:pt x="24" y="142"/>
                    <a:pt x="24" y="142"/>
                    <a:pt x="24" y="142"/>
                  </a:cubicBezTo>
                  <a:cubicBezTo>
                    <a:pt x="50" y="116"/>
                    <a:pt x="50" y="116"/>
                    <a:pt x="50" y="116"/>
                  </a:cubicBezTo>
                  <a:cubicBezTo>
                    <a:pt x="54" y="131"/>
                    <a:pt x="66" y="143"/>
                    <a:pt x="80" y="147"/>
                  </a:cubicBezTo>
                  <a:cubicBezTo>
                    <a:pt x="80" y="130"/>
                    <a:pt x="80" y="130"/>
                    <a:pt x="80" y="130"/>
                  </a:cubicBezTo>
                  <a:cubicBezTo>
                    <a:pt x="73" y="127"/>
                    <a:pt x="67" y="120"/>
                    <a:pt x="67" y="111"/>
                  </a:cubicBezTo>
                  <a:cubicBezTo>
                    <a:pt x="80" y="111"/>
                    <a:pt x="80" y="111"/>
                    <a:pt x="80" y="111"/>
                  </a:cubicBezTo>
                  <a:cubicBezTo>
                    <a:pt x="80" y="96"/>
                    <a:pt x="80" y="96"/>
                    <a:pt x="80" y="96"/>
                  </a:cubicBezTo>
                  <a:cubicBezTo>
                    <a:pt x="70" y="96"/>
                    <a:pt x="70" y="96"/>
                    <a:pt x="70" y="96"/>
                  </a:cubicBezTo>
                  <a:cubicBezTo>
                    <a:pt x="80" y="86"/>
                    <a:pt x="80" y="86"/>
                    <a:pt x="80" y="86"/>
                  </a:cubicBezTo>
                  <a:cubicBezTo>
                    <a:pt x="80" y="45"/>
                    <a:pt x="80" y="45"/>
                    <a:pt x="80" y="45"/>
                  </a:cubicBezTo>
                  <a:cubicBezTo>
                    <a:pt x="73" y="47"/>
                    <a:pt x="73" y="47"/>
                    <a:pt x="73" y="47"/>
                  </a:cubicBezTo>
                  <a:cubicBezTo>
                    <a:pt x="71" y="48"/>
                    <a:pt x="72" y="59"/>
                    <a:pt x="72" y="61"/>
                  </a:cubicBezTo>
                  <a:cubicBezTo>
                    <a:pt x="72" y="63"/>
                    <a:pt x="74" y="72"/>
                    <a:pt x="72" y="74"/>
                  </a:cubicBezTo>
                  <a:cubicBezTo>
                    <a:pt x="68" y="78"/>
                    <a:pt x="64" y="82"/>
                    <a:pt x="60" y="86"/>
                  </a:cubicBezTo>
                  <a:cubicBezTo>
                    <a:pt x="60" y="49"/>
                    <a:pt x="60" y="49"/>
                    <a:pt x="60" y="49"/>
                  </a:cubicBezTo>
                  <a:cubicBezTo>
                    <a:pt x="56" y="50"/>
                    <a:pt x="51" y="52"/>
                    <a:pt x="47" y="53"/>
                  </a:cubicBezTo>
                  <a:cubicBezTo>
                    <a:pt x="44" y="54"/>
                    <a:pt x="45" y="57"/>
                    <a:pt x="45" y="60"/>
                  </a:cubicBezTo>
                  <a:cubicBezTo>
                    <a:pt x="45" y="70"/>
                    <a:pt x="45" y="80"/>
                    <a:pt x="45" y="89"/>
                  </a:cubicBezTo>
                  <a:cubicBezTo>
                    <a:pt x="26" y="88"/>
                    <a:pt x="17" y="66"/>
                    <a:pt x="29" y="51"/>
                  </a:cubicBezTo>
                  <a:cubicBezTo>
                    <a:pt x="29" y="51"/>
                    <a:pt x="29" y="51"/>
                    <a:pt x="29" y="51"/>
                  </a:cubicBezTo>
                  <a:cubicBezTo>
                    <a:pt x="36" y="42"/>
                    <a:pt x="48" y="40"/>
                    <a:pt x="59" y="38"/>
                  </a:cubicBezTo>
                  <a:cubicBezTo>
                    <a:pt x="66" y="36"/>
                    <a:pt x="73" y="34"/>
                    <a:pt x="80" y="32"/>
                  </a:cubicBezTo>
                  <a:cubicBezTo>
                    <a:pt x="80" y="17"/>
                    <a:pt x="80" y="17"/>
                    <a:pt x="80" y="17"/>
                  </a:cubicBezTo>
                  <a:cubicBezTo>
                    <a:pt x="71" y="19"/>
                    <a:pt x="62" y="21"/>
                    <a:pt x="52" y="24"/>
                  </a:cubicBezTo>
                  <a:cubicBezTo>
                    <a:pt x="36" y="28"/>
                    <a:pt x="19" y="32"/>
                    <a:pt x="11" y="49"/>
                  </a:cubicBezTo>
                  <a:cubicBezTo>
                    <a:pt x="0" y="73"/>
                    <a:pt x="16" y="100"/>
                    <a:pt x="40" y="106"/>
                  </a:cubicBezTo>
                  <a:cubicBezTo>
                    <a:pt x="14" y="132"/>
                    <a:pt x="14" y="132"/>
                    <a:pt x="14" y="132"/>
                  </a:cubicBezTo>
                  <a:lnTo>
                    <a:pt x="19"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Freeform 324"/>
            <p:cNvSpPr>
              <a:spLocks/>
            </p:cNvSpPr>
            <p:nvPr/>
          </p:nvSpPr>
          <p:spPr bwMode="auto">
            <a:xfrm>
              <a:off x="-2674938" y="6529388"/>
              <a:ext cx="60325" cy="192088"/>
            </a:xfrm>
            <a:custGeom>
              <a:avLst/>
              <a:gdLst>
                <a:gd name="T0" fmla="*/ 16 w 16"/>
                <a:gd name="T1" fmla="*/ 51 h 51"/>
                <a:gd name="T2" fmla="*/ 16 w 16"/>
                <a:gd name="T3" fmla="*/ 0 h 51"/>
                <a:gd name="T4" fmla="*/ 8 w 16"/>
                <a:gd name="T5" fmla="*/ 0 h 51"/>
                <a:gd name="T6" fmla="*/ 0 w 16"/>
                <a:gd name="T7" fmla="*/ 0 h 51"/>
                <a:gd name="T8" fmla="*/ 0 w 16"/>
                <a:gd name="T9" fmla="*/ 51 h 51"/>
                <a:gd name="T10" fmla="*/ 8 w 16"/>
                <a:gd name="T11" fmla="*/ 51 h 51"/>
                <a:gd name="T12" fmla="*/ 16 w 16"/>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16" y="51"/>
                  </a:moveTo>
                  <a:cubicBezTo>
                    <a:pt x="16" y="0"/>
                    <a:pt x="16" y="0"/>
                    <a:pt x="16" y="0"/>
                  </a:cubicBezTo>
                  <a:cubicBezTo>
                    <a:pt x="13" y="0"/>
                    <a:pt x="11" y="0"/>
                    <a:pt x="8" y="0"/>
                  </a:cubicBezTo>
                  <a:cubicBezTo>
                    <a:pt x="5" y="0"/>
                    <a:pt x="3" y="0"/>
                    <a:pt x="0" y="0"/>
                  </a:cubicBezTo>
                  <a:cubicBezTo>
                    <a:pt x="0" y="51"/>
                    <a:pt x="0" y="51"/>
                    <a:pt x="0" y="51"/>
                  </a:cubicBezTo>
                  <a:cubicBezTo>
                    <a:pt x="3" y="51"/>
                    <a:pt x="5" y="51"/>
                    <a:pt x="8" y="51"/>
                  </a:cubicBezTo>
                  <a:cubicBezTo>
                    <a:pt x="11" y="51"/>
                    <a:pt x="13" y="51"/>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325"/>
            <p:cNvSpPr>
              <a:spLocks/>
            </p:cNvSpPr>
            <p:nvPr/>
          </p:nvSpPr>
          <p:spPr bwMode="auto">
            <a:xfrm>
              <a:off x="-2922588" y="6097588"/>
              <a:ext cx="555625" cy="412750"/>
            </a:xfrm>
            <a:custGeom>
              <a:avLst/>
              <a:gdLst>
                <a:gd name="T0" fmla="*/ 148 w 148"/>
                <a:gd name="T1" fmla="*/ 36 h 110"/>
                <a:gd name="T2" fmla="*/ 138 w 148"/>
                <a:gd name="T3" fmla="*/ 0 h 110"/>
                <a:gd name="T4" fmla="*/ 106 w 148"/>
                <a:gd name="T5" fmla="*/ 18 h 110"/>
                <a:gd name="T6" fmla="*/ 74 w 148"/>
                <a:gd name="T7" fmla="*/ 0 h 110"/>
                <a:gd name="T8" fmla="*/ 42 w 148"/>
                <a:gd name="T9" fmla="*/ 18 h 110"/>
                <a:gd name="T10" fmla="*/ 10 w 148"/>
                <a:gd name="T11" fmla="*/ 0 h 110"/>
                <a:gd name="T12" fmla="*/ 0 w 148"/>
                <a:gd name="T13" fmla="*/ 36 h 110"/>
                <a:gd name="T14" fmla="*/ 66 w 148"/>
                <a:gd name="T15" fmla="*/ 110 h 110"/>
                <a:gd name="T16" fmla="*/ 74 w 148"/>
                <a:gd name="T17" fmla="*/ 110 h 110"/>
                <a:gd name="T18" fmla="*/ 82 w 148"/>
                <a:gd name="T19" fmla="*/ 110 h 110"/>
                <a:gd name="T20" fmla="*/ 148 w 148"/>
                <a:gd name="T21" fmla="*/ 3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10">
                  <a:moveTo>
                    <a:pt x="148" y="36"/>
                  </a:moveTo>
                  <a:cubicBezTo>
                    <a:pt x="148" y="23"/>
                    <a:pt x="144" y="11"/>
                    <a:pt x="138" y="0"/>
                  </a:cubicBezTo>
                  <a:cubicBezTo>
                    <a:pt x="106" y="18"/>
                    <a:pt x="106" y="18"/>
                    <a:pt x="106" y="18"/>
                  </a:cubicBezTo>
                  <a:cubicBezTo>
                    <a:pt x="74" y="0"/>
                    <a:pt x="74" y="0"/>
                    <a:pt x="74" y="0"/>
                  </a:cubicBezTo>
                  <a:cubicBezTo>
                    <a:pt x="42" y="18"/>
                    <a:pt x="42" y="18"/>
                    <a:pt x="42" y="18"/>
                  </a:cubicBezTo>
                  <a:cubicBezTo>
                    <a:pt x="10" y="0"/>
                    <a:pt x="10" y="0"/>
                    <a:pt x="10" y="0"/>
                  </a:cubicBezTo>
                  <a:cubicBezTo>
                    <a:pt x="4" y="11"/>
                    <a:pt x="0" y="23"/>
                    <a:pt x="0" y="36"/>
                  </a:cubicBezTo>
                  <a:cubicBezTo>
                    <a:pt x="0" y="74"/>
                    <a:pt x="29" y="106"/>
                    <a:pt x="66" y="110"/>
                  </a:cubicBezTo>
                  <a:cubicBezTo>
                    <a:pt x="69" y="110"/>
                    <a:pt x="71" y="110"/>
                    <a:pt x="74" y="110"/>
                  </a:cubicBezTo>
                  <a:cubicBezTo>
                    <a:pt x="77" y="110"/>
                    <a:pt x="79" y="110"/>
                    <a:pt x="82" y="110"/>
                  </a:cubicBezTo>
                  <a:cubicBezTo>
                    <a:pt x="119" y="106"/>
                    <a:pt x="148" y="74"/>
                    <a:pt x="14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326"/>
            <p:cNvSpPr>
              <a:spLocks/>
            </p:cNvSpPr>
            <p:nvPr/>
          </p:nvSpPr>
          <p:spPr bwMode="auto">
            <a:xfrm>
              <a:off x="-2806700" y="6537325"/>
              <a:ext cx="115887" cy="115888"/>
            </a:xfrm>
            <a:custGeom>
              <a:avLst/>
              <a:gdLst>
                <a:gd name="T0" fmla="*/ 30 w 31"/>
                <a:gd name="T1" fmla="*/ 29 h 31"/>
                <a:gd name="T2" fmla="*/ 23 w 31"/>
                <a:gd name="T3" fmla="*/ 8 h 31"/>
                <a:gd name="T4" fmla="*/ 2 w 31"/>
                <a:gd name="T5" fmla="*/ 1 h 31"/>
                <a:gd name="T6" fmla="*/ 8 w 31"/>
                <a:gd name="T7" fmla="*/ 23 h 31"/>
                <a:gd name="T8" fmla="*/ 30 w 31"/>
                <a:gd name="T9" fmla="*/ 29 h 31"/>
              </a:gdLst>
              <a:ahLst/>
              <a:cxnLst>
                <a:cxn ang="0">
                  <a:pos x="T0" y="T1"/>
                </a:cxn>
                <a:cxn ang="0">
                  <a:pos x="T2" y="T3"/>
                </a:cxn>
                <a:cxn ang="0">
                  <a:pos x="T4" y="T5"/>
                </a:cxn>
                <a:cxn ang="0">
                  <a:pos x="T6" y="T7"/>
                </a:cxn>
                <a:cxn ang="0">
                  <a:pos x="T8" y="T9"/>
                </a:cxn>
              </a:cxnLst>
              <a:rect l="0" t="0" r="r" b="b"/>
              <a:pathLst>
                <a:path w="31" h="31">
                  <a:moveTo>
                    <a:pt x="30" y="29"/>
                  </a:moveTo>
                  <a:cubicBezTo>
                    <a:pt x="31" y="22"/>
                    <a:pt x="29" y="14"/>
                    <a:pt x="23" y="8"/>
                  </a:cubicBezTo>
                  <a:cubicBezTo>
                    <a:pt x="17" y="2"/>
                    <a:pt x="9" y="0"/>
                    <a:pt x="2" y="1"/>
                  </a:cubicBezTo>
                  <a:cubicBezTo>
                    <a:pt x="0" y="9"/>
                    <a:pt x="3" y="17"/>
                    <a:pt x="8" y="23"/>
                  </a:cubicBezTo>
                  <a:cubicBezTo>
                    <a:pt x="14" y="28"/>
                    <a:pt x="22" y="31"/>
                    <a:pt x="3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327"/>
            <p:cNvSpPr>
              <a:spLocks/>
            </p:cNvSpPr>
            <p:nvPr/>
          </p:nvSpPr>
          <p:spPr bwMode="auto">
            <a:xfrm>
              <a:off x="-2600325" y="6537325"/>
              <a:ext cx="115887" cy="115888"/>
            </a:xfrm>
            <a:custGeom>
              <a:avLst/>
              <a:gdLst>
                <a:gd name="T0" fmla="*/ 23 w 31"/>
                <a:gd name="T1" fmla="*/ 23 h 31"/>
                <a:gd name="T2" fmla="*/ 29 w 31"/>
                <a:gd name="T3" fmla="*/ 1 h 31"/>
                <a:gd name="T4" fmla="*/ 8 w 31"/>
                <a:gd name="T5" fmla="*/ 8 h 31"/>
                <a:gd name="T6" fmla="*/ 1 w 31"/>
                <a:gd name="T7" fmla="*/ 29 h 31"/>
                <a:gd name="T8" fmla="*/ 23 w 31"/>
                <a:gd name="T9" fmla="*/ 23 h 31"/>
              </a:gdLst>
              <a:ahLst/>
              <a:cxnLst>
                <a:cxn ang="0">
                  <a:pos x="T0" y="T1"/>
                </a:cxn>
                <a:cxn ang="0">
                  <a:pos x="T2" y="T3"/>
                </a:cxn>
                <a:cxn ang="0">
                  <a:pos x="T4" y="T5"/>
                </a:cxn>
                <a:cxn ang="0">
                  <a:pos x="T6" y="T7"/>
                </a:cxn>
                <a:cxn ang="0">
                  <a:pos x="T8" y="T9"/>
                </a:cxn>
              </a:cxnLst>
              <a:rect l="0" t="0" r="r" b="b"/>
              <a:pathLst>
                <a:path w="31" h="31">
                  <a:moveTo>
                    <a:pt x="23" y="23"/>
                  </a:moveTo>
                  <a:cubicBezTo>
                    <a:pt x="29" y="17"/>
                    <a:pt x="31" y="9"/>
                    <a:pt x="29" y="1"/>
                  </a:cubicBezTo>
                  <a:cubicBezTo>
                    <a:pt x="22" y="0"/>
                    <a:pt x="14" y="2"/>
                    <a:pt x="8" y="8"/>
                  </a:cubicBezTo>
                  <a:cubicBezTo>
                    <a:pt x="2" y="14"/>
                    <a:pt x="0" y="22"/>
                    <a:pt x="1" y="29"/>
                  </a:cubicBezTo>
                  <a:cubicBezTo>
                    <a:pt x="9" y="31"/>
                    <a:pt x="17" y="28"/>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328"/>
            <p:cNvSpPr>
              <a:spLocks/>
            </p:cNvSpPr>
            <p:nvPr/>
          </p:nvSpPr>
          <p:spPr bwMode="auto">
            <a:xfrm>
              <a:off x="-2806700" y="6738938"/>
              <a:ext cx="322262" cy="95250"/>
            </a:xfrm>
            <a:custGeom>
              <a:avLst/>
              <a:gdLst>
                <a:gd name="T0" fmla="*/ 51 w 86"/>
                <a:gd name="T1" fmla="*/ 0 h 25"/>
                <a:gd name="T2" fmla="*/ 43 w 86"/>
                <a:gd name="T3" fmla="*/ 0 h 25"/>
                <a:gd name="T4" fmla="*/ 35 w 86"/>
                <a:gd name="T5" fmla="*/ 0 h 25"/>
                <a:gd name="T6" fmla="*/ 0 w 86"/>
                <a:gd name="T7" fmla="*/ 25 h 25"/>
                <a:gd name="T8" fmla="*/ 86 w 86"/>
                <a:gd name="T9" fmla="*/ 25 h 25"/>
                <a:gd name="T10" fmla="*/ 51 w 86"/>
                <a:gd name="T11" fmla="*/ 0 h 25"/>
              </a:gdLst>
              <a:ahLst/>
              <a:cxnLst>
                <a:cxn ang="0">
                  <a:pos x="T0" y="T1"/>
                </a:cxn>
                <a:cxn ang="0">
                  <a:pos x="T2" y="T3"/>
                </a:cxn>
                <a:cxn ang="0">
                  <a:pos x="T4" y="T5"/>
                </a:cxn>
                <a:cxn ang="0">
                  <a:pos x="T6" y="T7"/>
                </a:cxn>
                <a:cxn ang="0">
                  <a:pos x="T8" y="T9"/>
                </a:cxn>
                <a:cxn ang="0">
                  <a:pos x="T10" y="T11"/>
                </a:cxn>
              </a:cxnLst>
              <a:rect l="0" t="0" r="r" b="b"/>
              <a:pathLst>
                <a:path w="86" h="25">
                  <a:moveTo>
                    <a:pt x="51" y="0"/>
                  </a:moveTo>
                  <a:cubicBezTo>
                    <a:pt x="48" y="0"/>
                    <a:pt x="46" y="0"/>
                    <a:pt x="43" y="0"/>
                  </a:cubicBezTo>
                  <a:cubicBezTo>
                    <a:pt x="40" y="0"/>
                    <a:pt x="38" y="0"/>
                    <a:pt x="35" y="0"/>
                  </a:cubicBezTo>
                  <a:cubicBezTo>
                    <a:pt x="15" y="2"/>
                    <a:pt x="0" y="13"/>
                    <a:pt x="0" y="25"/>
                  </a:cubicBezTo>
                  <a:cubicBezTo>
                    <a:pt x="86" y="25"/>
                    <a:pt x="86" y="25"/>
                    <a:pt x="86" y="25"/>
                  </a:cubicBezTo>
                  <a:cubicBezTo>
                    <a:pt x="86" y="13"/>
                    <a:pt x="71" y="2"/>
                    <a:pt x="5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329"/>
            <p:cNvSpPr>
              <a:spLocks/>
            </p:cNvSpPr>
            <p:nvPr/>
          </p:nvSpPr>
          <p:spPr bwMode="auto">
            <a:xfrm>
              <a:off x="-5410200" y="3240087"/>
              <a:ext cx="323850" cy="244475"/>
            </a:xfrm>
            <a:custGeom>
              <a:avLst/>
              <a:gdLst>
                <a:gd name="T0" fmla="*/ 43 w 86"/>
                <a:gd name="T1" fmla="*/ 0 h 65"/>
                <a:gd name="T2" fmla="*/ 0 w 86"/>
                <a:gd name="T3" fmla="*/ 44 h 65"/>
                <a:gd name="T4" fmla="*/ 5 w 86"/>
                <a:gd name="T5" fmla="*/ 64 h 65"/>
                <a:gd name="T6" fmla="*/ 5 w 86"/>
                <a:gd name="T7" fmla="*/ 53 h 65"/>
                <a:gd name="T8" fmla="*/ 7 w 86"/>
                <a:gd name="T9" fmla="*/ 47 h 65"/>
                <a:gd name="T10" fmla="*/ 7 w 86"/>
                <a:gd name="T11" fmla="*/ 44 h 65"/>
                <a:gd name="T12" fmla="*/ 43 w 86"/>
                <a:gd name="T13" fmla="*/ 7 h 65"/>
                <a:gd name="T14" fmla="*/ 79 w 86"/>
                <a:gd name="T15" fmla="*/ 44 h 65"/>
                <a:gd name="T16" fmla="*/ 79 w 86"/>
                <a:gd name="T17" fmla="*/ 47 h 65"/>
                <a:gd name="T18" fmla="*/ 80 w 86"/>
                <a:gd name="T19" fmla="*/ 53 h 65"/>
                <a:gd name="T20" fmla="*/ 80 w 86"/>
                <a:gd name="T21" fmla="*/ 65 h 65"/>
                <a:gd name="T22" fmla="*/ 86 w 86"/>
                <a:gd name="T23" fmla="*/ 44 h 65"/>
                <a:gd name="T24" fmla="*/ 43 w 8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5">
                  <a:moveTo>
                    <a:pt x="43" y="0"/>
                  </a:moveTo>
                  <a:cubicBezTo>
                    <a:pt x="19" y="0"/>
                    <a:pt x="0" y="20"/>
                    <a:pt x="0" y="44"/>
                  </a:cubicBezTo>
                  <a:cubicBezTo>
                    <a:pt x="0" y="51"/>
                    <a:pt x="1" y="58"/>
                    <a:pt x="5" y="64"/>
                  </a:cubicBezTo>
                  <a:cubicBezTo>
                    <a:pt x="5" y="53"/>
                    <a:pt x="5" y="53"/>
                    <a:pt x="5" y="53"/>
                  </a:cubicBezTo>
                  <a:cubicBezTo>
                    <a:pt x="5" y="51"/>
                    <a:pt x="6" y="49"/>
                    <a:pt x="7" y="47"/>
                  </a:cubicBezTo>
                  <a:cubicBezTo>
                    <a:pt x="7" y="46"/>
                    <a:pt x="7" y="45"/>
                    <a:pt x="7" y="44"/>
                  </a:cubicBezTo>
                  <a:cubicBezTo>
                    <a:pt x="7" y="24"/>
                    <a:pt x="23" y="7"/>
                    <a:pt x="43" y="7"/>
                  </a:cubicBezTo>
                  <a:cubicBezTo>
                    <a:pt x="63" y="7"/>
                    <a:pt x="79" y="24"/>
                    <a:pt x="79" y="44"/>
                  </a:cubicBezTo>
                  <a:cubicBezTo>
                    <a:pt x="79" y="45"/>
                    <a:pt x="79" y="46"/>
                    <a:pt x="79" y="47"/>
                  </a:cubicBezTo>
                  <a:cubicBezTo>
                    <a:pt x="80" y="49"/>
                    <a:pt x="80" y="51"/>
                    <a:pt x="80" y="53"/>
                  </a:cubicBezTo>
                  <a:cubicBezTo>
                    <a:pt x="80" y="65"/>
                    <a:pt x="80" y="65"/>
                    <a:pt x="80" y="65"/>
                  </a:cubicBezTo>
                  <a:cubicBezTo>
                    <a:pt x="84" y="58"/>
                    <a:pt x="86" y="51"/>
                    <a:pt x="86" y="44"/>
                  </a:cubicBezTo>
                  <a:cubicBezTo>
                    <a:pt x="86" y="20"/>
                    <a:pt x="67"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330"/>
            <p:cNvSpPr>
              <a:spLocks/>
            </p:cNvSpPr>
            <p:nvPr/>
          </p:nvSpPr>
          <p:spPr bwMode="auto">
            <a:xfrm>
              <a:off x="-5383213" y="3405187"/>
              <a:ext cx="71437" cy="128588"/>
            </a:xfrm>
            <a:custGeom>
              <a:avLst/>
              <a:gdLst>
                <a:gd name="T0" fmla="*/ 0 w 19"/>
                <a:gd name="T1" fmla="*/ 7 h 34"/>
                <a:gd name="T2" fmla="*/ 0 w 19"/>
                <a:gd name="T3" fmla="*/ 9 h 34"/>
                <a:gd name="T4" fmla="*/ 0 w 19"/>
                <a:gd name="T5" fmla="*/ 20 h 34"/>
                <a:gd name="T6" fmla="*/ 0 w 19"/>
                <a:gd name="T7" fmla="*/ 25 h 34"/>
                <a:gd name="T8" fmla="*/ 13 w 19"/>
                <a:gd name="T9" fmla="*/ 34 h 34"/>
                <a:gd name="T10" fmla="*/ 19 w 19"/>
                <a:gd name="T11" fmla="*/ 34 h 34"/>
                <a:gd name="T12" fmla="*/ 19 w 19"/>
                <a:gd name="T13" fmla="*/ 0 h 34"/>
                <a:gd name="T14" fmla="*/ 13 w 19"/>
                <a:gd name="T15" fmla="*/ 0 h 34"/>
                <a:gd name="T16" fmla="*/ 0 w 1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0" y="7"/>
                  </a:moveTo>
                  <a:cubicBezTo>
                    <a:pt x="0" y="8"/>
                    <a:pt x="0" y="8"/>
                    <a:pt x="0" y="9"/>
                  </a:cubicBezTo>
                  <a:cubicBezTo>
                    <a:pt x="0" y="20"/>
                    <a:pt x="0" y="20"/>
                    <a:pt x="0" y="20"/>
                  </a:cubicBezTo>
                  <a:cubicBezTo>
                    <a:pt x="0" y="25"/>
                    <a:pt x="0" y="25"/>
                    <a:pt x="0" y="25"/>
                  </a:cubicBezTo>
                  <a:cubicBezTo>
                    <a:pt x="0" y="30"/>
                    <a:pt x="6" y="34"/>
                    <a:pt x="13" y="34"/>
                  </a:cubicBezTo>
                  <a:cubicBezTo>
                    <a:pt x="19" y="34"/>
                    <a:pt x="19" y="34"/>
                    <a:pt x="19" y="34"/>
                  </a:cubicBezTo>
                  <a:cubicBezTo>
                    <a:pt x="19" y="0"/>
                    <a:pt x="19" y="0"/>
                    <a:pt x="19" y="0"/>
                  </a:cubicBezTo>
                  <a:cubicBezTo>
                    <a:pt x="13" y="0"/>
                    <a:pt x="13" y="0"/>
                    <a:pt x="13" y="0"/>
                  </a:cubicBezTo>
                  <a:cubicBezTo>
                    <a:pt x="7" y="0"/>
                    <a:pt x="2"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331"/>
            <p:cNvSpPr>
              <a:spLocks/>
            </p:cNvSpPr>
            <p:nvPr/>
          </p:nvSpPr>
          <p:spPr bwMode="auto">
            <a:xfrm>
              <a:off x="-5187950" y="3405187"/>
              <a:ext cx="71437" cy="128588"/>
            </a:xfrm>
            <a:custGeom>
              <a:avLst/>
              <a:gdLst>
                <a:gd name="T0" fmla="*/ 19 w 19"/>
                <a:gd name="T1" fmla="*/ 25 h 34"/>
                <a:gd name="T2" fmla="*/ 19 w 19"/>
                <a:gd name="T3" fmla="*/ 20 h 34"/>
                <a:gd name="T4" fmla="*/ 19 w 19"/>
                <a:gd name="T5" fmla="*/ 9 h 34"/>
                <a:gd name="T6" fmla="*/ 19 w 19"/>
                <a:gd name="T7" fmla="*/ 8 h 34"/>
                <a:gd name="T8" fmla="*/ 6 w 19"/>
                <a:gd name="T9" fmla="*/ 0 h 34"/>
                <a:gd name="T10" fmla="*/ 0 w 19"/>
                <a:gd name="T11" fmla="*/ 0 h 34"/>
                <a:gd name="T12" fmla="*/ 0 w 19"/>
                <a:gd name="T13" fmla="*/ 34 h 34"/>
                <a:gd name="T14" fmla="*/ 6 w 19"/>
                <a:gd name="T15" fmla="*/ 34 h 34"/>
                <a:gd name="T16" fmla="*/ 19 w 19"/>
                <a:gd name="T1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9" y="25"/>
                  </a:moveTo>
                  <a:cubicBezTo>
                    <a:pt x="19" y="20"/>
                    <a:pt x="19" y="20"/>
                    <a:pt x="19" y="20"/>
                  </a:cubicBezTo>
                  <a:cubicBezTo>
                    <a:pt x="19" y="9"/>
                    <a:pt x="19" y="9"/>
                    <a:pt x="19" y="9"/>
                  </a:cubicBezTo>
                  <a:cubicBezTo>
                    <a:pt x="19" y="8"/>
                    <a:pt x="19" y="8"/>
                    <a:pt x="19" y="8"/>
                  </a:cubicBezTo>
                  <a:cubicBezTo>
                    <a:pt x="18" y="3"/>
                    <a:pt x="13" y="0"/>
                    <a:pt x="6" y="0"/>
                  </a:cubicBezTo>
                  <a:cubicBezTo>
                    <a:pt x="0" y="0"/>
                    <a:pt x="0" y="0"/>
                    <a:pt x="0" y="0"/>
                  </a:cubicBezTo>
                  <a:cubicBezTo>
                    <a:pt x="0" y="34"/>
                    <a:pt x="0" y="34"/>
                    <a:pt x="0" y="34"/>
                  </a:cubicBezTo>
                  <a:cubicBezTo>
                    <a:pt x="6" y="34"/>
                    <a:pt x="6" y="34"/>
                    <a:pt x="6" y="34"/>
                  </a:cubicBezTo>
                  <a:cubicBezTo>
                    <a:pt x="13" y="34"/>
                    <a:pt x="19" y="30"/>
                    <a:pt x="1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5" name="Rectangle 694"/>
          <p:cNvSpPr/>
          <p:nvPr/>
        </p:nvSpPr>
        <p:spPr>
          <a:xfrm>
            <a:off x="8790745" y="1787854"/>
            <a:ext cx="970773" cy="2169825"/>
          </a:xfrm>
          <a:prstGeom prst="rect">
            <a:avLst/>
          </a:prstGeom>
        </p:spPr>
        <p:txBody>
          <a:bodyPr wrap="square">
            <a:spAutoFit/>
          </a:bodyPr>
          <a:lstStyle/>
          <a:p>
            <a:pPr algn="ctr"/>
            <a:r>
              <a:rPr lang="id-ID" sz="900" b="1" dirty="0">
                <a:solidFill>
                  <a:schemeClr val="bg1">
                    <a:lumMod val="50000"/>
                  </a:schemeClr>
                </a:solidFill>
                <a:latin typeface="PT Sans" panose="020B0503020203020204" pitchFamily="34" charset="0"/>
              </a:rPr>
              <a:t>Suitable for all categories </a:t>
            </a:r>
            <a:r>
              <a:rPr lang="id-ID" sz="900" dirty="0">
                <a:solidFill>
                  <a:schemeClr val="bg1">
                    <a:lumMod val="50000"/>
                  </a:schemeClr>
                </a:solidFill>
                <a:latin typeface="PT Sans" panose="020B0503020203020204" pitchFamily="34" charset="0"/>
              </a:rPr>
              <a:t>business and personal presentation, eaque ipsa quae ab illo inventore veritatis et quasi architecto beatae business and personal presentation, eaque ipsa </a:t>
            </a:r>
            <a:r>
              <a:rPr lang="id-ID" sz="900" dirty="0" smtClean="0">
                <a:solidFill>
                  <a:schemeClr val="bg1">
                    <a:lumMod val="50000"/>
                  </a:schemeClr>
                </a:solidFill>
                <a:latin typeface="PT Sans" panose="020B0503020203020204" pitchFamily="34" charset="0"/>
              </a:rPr>
              <a:t>quae</a:t>
            </a:r>
            <a:endParaRPr lang="id-ID" sz="900" dirty="0">
              <a:solidFill>
                <a:schemeClr val="bg1">
                  <a:lumMod val="50000"/>
                </a:schemeClr>
              </a:solidFill>
              <a:latin typeface="PT Sans" panose="020B0503020203020204" pitchFamily="34" charset="0"/>
            </a:endParaRPr>
          </a:p>
        </p:txBody>
      </p:sp>
      <p:sp>
        <p:nvSpPr>
          <p:cNvPr id="696" name="Rectangle 695"/>
          <p:cNvSpPr/>
          <p:nvPr/>
        </p:nvSpPr>
        <p:spPr>
          <a:xfrm>
            <a:off x="917259" y="1813067"/>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7" name="Rectangle 696"/>
          <p:cNvSpPr/>
          <p:nvPr/>
        </p:nvSpPr>
        <p:spPr>
          <a:xfrm>
            <a:off x="917259" y="2574678"/>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8" name="Rectangle 697"/>
          <p:cNvSpPr/>
          <p:nvPr/>
        </p:nvSpPr>
        <p:spPr>
          <a:xfrm>
            <a:off x="917259" y="3261967"/>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99" name="Group 698"/>
          <p:cNvGrpSpPr/>
          <p:nvPr/>
        </p:nvGrpSpPr>
        <p:grpSpPr>
          <a:xfrm>
            <a:off x="1366268" y="1768784"/>
            <a:ext cx="305291" cy="300429"/>
            <a:chOff x="6297613" y="1392238"/>
            <a:chExt cx="498475" cy="490537"/>
          </a:xfrm>
          <a:solidFill>
            <a:schemeClr val="bg1">
              <a:lumMod val="65000"/>
            </a:schemeClr>
          </a:solidFill>
        </p:grpSpPr>
        <p:sp>
          <p:nvSpPr>
            <p:cNvPr id="700" name="Freeform 69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Freeform 70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70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03" name="Group 702"/>
          <p:cNvGrpSpPr/>
          <p:nvPr/>
        </p:nvGrpSpPr>
        <p:grpSpPr>
          <a:xfrm>
            <a:off x="1377449" y="2526987"/>
            <a:ext cx="282929" cy="300430"/>
            <a:chOff x="6881813" y="2154238"/>
            <a:chExt cx="461963" cy="490538"/>
          </a:xfrm>
          <a:solidFill>
            <a:schemeClr val="bg1">
              <a:lumMod val="65000"/>
            </a:schemeClr>
          </a:solidFill>
        </p:grpSpPr>
        <p:sp>
          <p:nvSpPr>
            <p:cNvPr id="70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07" name="Freeform 28"/>
          <p:cNvSpPr>
            <a:spLocks noEditPoints="1"/>
          </p:cNvSpPr>
          <p:nvPr/>
        </p:nvSpPr>
        <p:spPr bwMode="auto">
          <a:xfrm>
            <a:off x="1368212" y="3188125"/>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8" name="TextBox 707"/>
          <p:cNvSpPr txBox="1"/>
          <p:nvPr/>
        </p:nvSpPr>
        <p:spPr>
          <a:xfrm>
            <a:off x="1738159" y="158754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709" name="TextBox 708"/>
          <p:cNvSpPr txBox="1"/>
          <p:nvPr/>
        </p:nvSpPr>
        <p:spPr>
          <a:xfrm>
            <a:off x="1738159" y="180228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0" name="TextBox 709"/>
          <p:cNvSpPr txBox="1"/>
          <p:nvPr/>
        </p:nvSpPr>
        <p:spPr>
          <a:xfrm>
            <a:off x="1738159" y="2266901"/>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711" name="TextBox 710"/>
          <p:cNvSpPr txBox="1"/>
          <p:nvPr/>
        </p:nvSpPr>
        <p:spPr>
          <a:xfrm>
            <a:off x="1738159" y="248164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2" name="TextBox 711"/>
          <p:cNvSpPr txBox="1"/>
          <p:nvPr/>
        </p:nvSpPr>
        <p:spPr>
          <a:xfrm>
            <a:off x="1738159" y="2973383"/>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713" name="TextBox 712"/>
          <p:cNvSpPr txBox="1"/>
          <p:nvPr/>
        </p:nvSpPr>
        <p:spPr>
          <a:xfrm>
            <a:off x="1738159" y="318812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4" name="TextBox 713"/>
          <p:cNvSpPr txBox="1"/>
          <p:nvPr/>
        </p:nvSpPr>
        <p:spPr>
          <a:xfrm>
            <a:off x="816254" y="4029752"/>
            <a:ext cx="2808782" cy="523220"/>
          </a:xfrm>
          <a:prstGeom prst="rect">
            <a:avLst/>
          </a:prstGeom>
          <a:noFill/>
        </p:spPr>
        <p:txBody>
          <a:bodyPr wrap="none" rtlCol="0">
            <a:spAutoFit/>
          </a:bodyPr>
          <a:lstStyle/>
          <a:p>
            <a:r>
              <a:rPr lang="id-ID" sz="2800" b="1" dirty="0" smtClean="0">
                <a:solidFill>
                  <a:schemeClr val="bg1"/>
                </a:solidFill>
                <a:latin typeface="Raleway" panose="020B0003030101060003" pitchFamily="34" charset="0"/>
              </a:rPr>
              <a:t>Success Words</a:t>
            </a:r>
            <a:endParaRPr lang="id-ID" sz="2800" b="1" dirty="0">
              <a:solidFill>
                <a:schemeClr val="bg1"/>
              </a:solidFill>
              <a:latin typeface="Raleway" panose="020B0003030101060003" pitchFamily="34" charset="0"/>
            </a:endParaRPr>
          </a:p>
        </p:txBody>
      </p:sp>
      <p:sp>
        <p:nvSpPr>
          <p:cNvPr id="715" name="Rectangle 714"/>
          <p:cNvSpPr/>
          <p:nvPr/>
        </p:nvSpPr>
        <p:spPr>
          <a:xfrm>
            <a:off x="810368" y="4517365"/>
            <a:ext cx="5249690" cy="954107"/>
          </a:xfrm>
          <a:prstGeom prst="rect">
            <a:avLst/>
          </a:prstGeom>
        </p:spPr>
        <p:txBody>
          <a:bodyPr wrap="square">
            <a:spAutoFit/>
          </a:bodyPr>
          <a:lstStyle/>
          <a:p>
            <a:pPr algn="just"/>
            <a:r>
              <a:rPr lang="id-ID" sz="1400" b="1" dirty="0">
                <a:solidFill>
                  <a:schemeClr val="bg1"/>
                </a:solidFill>
                <a:latin typeface="PT Sans" panose="020B0503020203020204" pitchFamily="34" charset="0"/>
              </a:rPr>
              <a:t>Suitable for all categories </a:t>
            </a:r>
            <a:r>
              <a:rPr lang="id-ID" sz="1400" dirty="0">
                <a:solidFill>
                  <a:schemeClr val="bg1"/>
                </a:solidFill>
                <a:latin typeface="PT Sans" panose="020B0503020203020204" pitchFamily="34" charset="0"/>
              </a:rPr>
              <a:t>business and personal presentation, eaque ipsa quae ab illo inventore veritatis et quasi architecto beatae business and personal presentation</a:t>
            </a:r>
            <a:r>
              <a:rPr lang="id-ID" sz="1400" dirty="0" smtClean="0">
                <a:solidFill>
                  <a:schemeClr val="bg1"/>
                </a:solidFill>
                <a:latin typeface="PT Sans" panose="020B0503020203020204" pitchFamily="34" charset="0"/>
              </a:rPr>
              <a:t>,</a:t>
            </a:r>
            <a:endParaRPr lang="id-ID" sz="1400" dirty="0">
              <a:solidFill>
                <a:schemeClr val="bg1"/>
              </a:solidFill>
              <a:latin typeface="PT Sans" panose="020B0503020203020204" pitchFamily="34" charset="0"/>
            </a:endParaRPr>
          </a:p>
          <a:p>
            <a:pPr algn="just"/>
            <a:endParaRPr lang="id-ID" sz="1400" dirty="0">
              <a:solidFill>
                <a:schemeClr val="bg1"/>
              </a:solidFill>
              <a:latin typeface="PT Sans" panose="020B0503020203020204" pitchFamily="34" charset="0"/>
            </a:endParaRPr>
          </a:p>
        </p:txBody>
      </p:sp>
    </p:spTree>
    <p:extLst>
      <p:ext uri="{BB962C8B-B14F-4D97-AF65-F5344CB8AC3E}">
        <p14:creationId xmlns:p14="http://schemas.microsoft.com/office/powerpoint/2010/main" val="1238867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fade">
                                      <p:cBhvr>
                                        <p:cTn id="7" dur="500"/>
                                        <p:tgtEl>
                                          <p:spTgt spid="35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6"/>
                                        </p:tgtEl>
                                        <p:attrNameLst>
                                          <p:attrName>style.visibility</p:attrName>
                                        </p:attrNameLst>
                                      </p:cBhvr>
                                      <p:to>
                                        <p:strVal val="visible"/>
                                      </p:to>
                                    </p:set>
                                    <p:animEffect transition="in" filter="fade">
                                      <p:cBhvr>
                                        <p:cTn id="11" dur="500"/>
                                        <p:tgtEl>
                                          <p:spTgt spid="35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54"/>
                                        </p:tgtEl>
                                        <p:attrNameLst>
                                          <p:attrName>style.visibility</p:attrName>
                                        </p:attrNameLst>
                                      </p:cBhvr>
                                      <p:to>
                                        <p:strVal val="visible"/>
                                      </p:to>
                                    </p:set>
                                    <p:animEffect transition="in" filter="wipe(down)">
                                      <p:cBhvr>
                                        <p:cTn id="15" dur="500"/>
                                        <p:tgtEl>
                                          <p:spTgt spid="454"/>
                                        </p:tgtEl>
                                      </p:cBhvr>
                                    </p:animEffect>
                                  </p:childTnLst>
                                </p:cTn>
                              </p:par>
                              <p:par>
                                <p:cTn id="16" presetID="53" presetClass="entr" presetSubtype="16" fill="hold" nodeType="withEffect">
                                  <p:stCondLst>
                                    <p:cond delay="0"/>
                                  </p:stCondLst>
                                  <p:childTnLst>
                                    <p:set>
                                      <p:cBhvr>
                                        <p:cTn id="17" dur="1" fill="hold">
                                          <p:stCondLst>
                                            <p:cond delay="0"/>
                                          </p:stCondLst>
                                        </p:cTn>
                                        <p:tgtEl>
                                          <p:spTgt spid="616"/>
                                        </p:tgtEl>
                                        <p:attrNameLst>
                                          <p:attrName>style.visibility</p:attrName>
                                        </p:attrNameLst>
                                      </p:cBhvr>
                                      <p:to>
                                        <p:strVal val="visible"/>
                                      </p:to>
                                    </p:set>
                                    <p:anim calcmode="lin" valueType="num">
                                      <p:cBhvr>
                                        <p:cTn id="18" dur="500" fill="hold"/>
                                        <p:tgtEl>
                                          <p:spTgt spid="616"/>
                                        </p:tgtEl>
                                        <p:attrNameLst>
                                          <p:attrName>ppt_w</p:attrName>
                                        </p:attrNameLst>
                                      </p:cBhvr>
                                      <p:tavLst>
                                        <p:tav tm="0">
                                          <p:val>
                                            <p:fltVal val="0"/>
                                          </p:val>
                                        </p:tav>
                                        <p:tav tm="100000">
                                          <p:val>
                                            <p:strVal val="#ppt_w"/>
                                          </p:val>
                                        </p:tav>
                                      </p:tavLst>
                                    </p:anim>
                                    <p:anim calcmode="lin" valueType="num">
                                      <p:cBhvr>
                                        <p:cTn id="19" dur="500" fill="hold"/>
                                        <p:tgtEl>
                                          <p:spTgt spid="616"/>
                                        </p:tgtEl>
                                        <p:attrNameLst>
                                          <p:attrName>ppt_h</p:attrName>
                                        </p:attrNameLst>
                                      </p:cBhvr>
                                      <p:tavLst>
                                        <p:tav tm="0">
                                          <p:val>
                                            <p:fltVal val="0"/>
                                          </p:val>
                                        </p:tav>
                                        <p:tav tm="100000">
                                          <p:val>
                                            <p:strVal val="#ppt_h"/>
                                          </p:val>
                                        </p:tav>
                                      </p:tavLst>
                                    </p:anim>
                                    <p:animEffect transition="in" filter="fade">
                                      <p:cBhvr>
                                        <p:cTn id="20" dur="500"/>
                                        <p:tgtEl>
                                          <p:spTgt spid="616"/>
                                        </p:tgtEl>
                                      </p:cBhvr>
                                    </p:animEffect>
                                  </p:childTnLst>
                                </p:cTn>
                              </p:par>
                              <p:par>
                                <p:cTn id="21" presetID="10" presetClass="entr" presetSubtype="0" fill="hold" nodeType="withEffect">
                                  <p:stCondLst>
                                    <p:cond delay="0"/>
                                  </p:stCondLst>
                                  <p:childTnLst>
                                    <p:set>
                                      <p:cBhvr>
                                        <p:cTn id="22" dur="1" fill="hold">
                                          <p:stCondLst>
                                            <p:cond delay="0"/>
                                          </p:stCondLst>
                                        </p:cTn>
                                        <p:tgtEl>
                                          <p:spTgt spid="681"/>
                                        </p:tgtEl>
                                        <p:attrNameLst>
                                          <p:attrName>style.visibility</p:attrName>
                                        </p:attrNameLst>
                                      </p:cBhvr>
                                      <p:to>
                                        <p:strVal val="visible"/>
                                      </p:to>
                                    </p:set>
                                    <p:animEffect transition="in" filter="fade">
                                      <p:cBhvr>
                                        <p:cTn id="23" dur="500"/>
                                        <p:tgtEl>
                                          <p:spTgt spid="681"/>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95"/>
                                        </p:tgtEl>
                                        <p:attrNameLst>
                                          <p:attrName>style.visibility</p:attrName>
                                        </p:attrNameLst>
                                      </p:cBhvr>
                                      <p:to>
                                        <p:strVal val="visible"/>
                                      </p:to>
                                    </p:set>
                                    <p:animEffect transition="in" filter="fade">
                                      <p:cBhvr>
                                        <p:cTn id="27" dur="500"/>
                                        <p:tgtEl>
                                          <p:spTgt spid="69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23"/>
                                        </p:tgtEl>
                                        <p:attrNameLst>
                                          <p:attrName>style.visibility</p:attrName>
                                        </p:attrNameLst>
                                      </p:cBhvr>
                                      <p:to>
                                        <p:strVal val="visible"/>
                                      </p:to>
                                    </p:set>
                                    <p:animEffect transition="in" filter="fade">
                                      <p:cBhvr>
                                        <p:cTn id="30" dur="500"/>
                                        <p:tgtEl>
                                          <p:spTgt spid="723"/>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717"/>
                                        </p:tgtEl>
                                        <p:attrNameLst>
                                          <p:attrName>style.visibility</p:attrName>
                                        </p:attrNameLst>
                                      </p:cBhvr>
                                      <p:to>
                                        <p:strVal val="visible"/>
                                      </p:to>
                                    </p:set>
                                    <p:animEffect transition="in" filter="wipe(left)">
                                      <p:cBhvr>
                                        <p:cTn id="34" dur="500"/>
                                        <p:tgtEl>
                                          <p:spTgt spid="717"/>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714"/>
                                        </p:tgtEl>
                                        <p:attrNameLst>
                                          <p:attrName>style.visibility</p:attrName>
                                        </p:attrNameLst>
                                      </p:cBhvr>
                                      <p:to>
                                        <p:strVal val="visible"/>
                                      </p:to>
                                    </p:set>
                                    <p:animEffect transition="in" filter="fade">
                                      <p:cBhvr>
                                        <p:cTn id="38" dur="500"/>
                                        <p:tgtEl>
                                          <p:spTgt spid="71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15"/>
                                        </p:tgtEl>
                                        <p:attrNameLst>
                                          <p:attrName>style.visibility</p:attrName>
                                        </p:attrNameLst>
                                      </p:cBhvr>
                                      <p:to>
                                        <p:strVal val="visible"/>
                                      </p:to>
                                    </p:set>
                                    <p:animEffect transition="in" filter="fade">
                                      <p:cBhvr>
                                        <p:cTn id="41" dur="500"/>
                                        <p:tgtEl>
                                          <p:spTgt spid="715"/>
                                        </p:tgtEl>
                                      </p:cBhvr>
                                    </p:animEffect>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96"/>
                                        </p:tgtEl>
                                        <p:attrNameLst>
                                          <p:attrName>style.visibility</p:attrName>
                                        </p:attrNameLst>
                                      </p:cBhvr>
                                      <p:to>
                                        <p:strVal val="visible"/>
                                      </p:to>
                                    </p:set>
                                    <p:anim calcmode="lin" valueType="num">
                                      <p:cBhvr>
                                        <p:cTn id="45" dur="500" fill="hold"/>
                                        <p:tgtEl>
                                          <p:spTgt spid="696"/>
                                        </p:tgtEl>
                                        <p:attrNameLst>
                                          <p:attrName>ppt_w</p:attrName>
                                        </p:attrNameLst>
                                      </p:cBhvr>
                                      <p:tavLst>
                                        <p:tav tm="0">
                                          <p:val>
                                            <p:fltVal val="0"/>
                                          </p:val>
                                        </p:tav>
                                        <p:tav tm="100000">
                                          <p:val>
                                            <p:strVal val="#ppt_w"/>
                                          </p:val>
                                        </p:tav>
                                      </p:tavLst>
                                    </p:anim>
                                    <p:anim calcmode="lin" valueType="num">
                                      <p:cBhvr>
                                        <p:cTn id="46" dur="500" fill="hold"/>
                                        <p:tgtEl>
                                          <p:spTgt spid="696"/>
                                        </p:tgtEl>
                                        <p:attrNameLst>
                                          <p:attrName>ppt_h</p:attrName>
                                        </p:attrNameLst>
                                      </p:cBhvr>
                                      <p:tavLst>
                                        <p:tav tm="0">
                                          <p:val>
                                            <p:fltVal val="0"/>
                                          </p:val>
                                        </p:tav>
                                        <p:tav tm="100000">
                                          <p:val>
                                            <p:strVal val="#ppt_h"/>
                                          </p:val>
                                        </p:tav>
                                      </p:tavLst>
                                    </p:anim>
                                    <p:animEffect transition="in" filter="fade">
                                      <p:cBhvr>
                                        <p:cTn id="47" dur="500"/>
                                        <p:tgtEl>
                                          <p:spTgt spid="69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699"/>
                                        </p:tgtEl>
                                        <p:attrNameLst>
                                          <p:attrName>style.visibility</p:attrName>
                                        </p:attrNameLst>
                                      </p:cBhvr>
                                      <p:to>
                                        <p:strVal val="visible"/>
                                      </p:to>
                                    </p:set>
                                    <p:animEffect transition="in" filter="fade">
                                      <p:cBhvr>
                                        <p:cTn id="51" dur="500"/>
                                        <p:tgtEl>
                                          <p:spTgt spid="699"/>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08"/>
                                        </p:tgtEl>
                                        <p:attrNameLst>
                                          <p:attrName>style.visibility</p:attrName>
                                        </p:attrNameLst>
                                      </p:cBhvr>
                                      <p:to>
                                        <p:strVal val="visible"/>
                                      </p:to>
                                    </p:set>
                                    <p:animEffect transition="in" filter="fade">
                                      <p:cBhvr>
                                        <p:cTn id="55" dur="500"/>
                                        <p:tgtEl>
                                          <p:spTgt spid="70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09"/>
                                        </p:tgtEl>
                                        <p:attrNameLst>
                                          <p:attrName>style.visibility</p:attrName>
                                        </p:attrNameLst>
                                      </p:cBhvr>
                                      <p:to>
                                        <p:strVal val="visible"/>
                                      </p:to>
                                    </p:set>
                                    <p:animEffect transition="in" filter="fade">
                                      <p:cBhvr>
                                        <p:cTn id="58" dur="500"/>
                                        <p:tgtEl>
                                          <p:spTgt spid="709"/>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697"/>
                                        </p:tgtEl>
                                        <p:attrNameLst>
                                          <p:attrName>style.visibility</p:attrName>
                                        </p:attrNameLst>
                                      </p:cBhvr>
                                      <p:to>
                                        <p:strVal val="visible"/>
                                      </p:to>
                                    </p:set>
                                    <p:anim calcmode="lin" valueType="num">
                                      <p:cBhvr>
                                        <p:cTn id="62" dur="500" fill="hold"/>
                                        <p:tgtEl>
                                          <p:spTgt spid="697"/>
                                        </p:tgtEl>
                                        <p:attrNameLst>
                                          <p:attrName>ppt_w</p:attrName>
                                        </p:attrNameLst>
                                      </p:cBhvr>
                                      <p:tavLst>
                                        <p:tav tm="0">
                                          <p:val>
                                            <p:fltVal val="0"/>
                                          </p:val>
                                        </p:tav>
                                        <p:tav tm="100000">
                                          <p:val>
                                            <p:strVal val="#ppt_w"/>
                                          </p:val>
                                        </p:tav>
                                      </p:tavLst>
                                    </p:anim>
                                    <p:anim calcmode="lin" valueType="num">
                                      <p:cBhvr>
                                        <p:cTn id="63" dur="500" fill="hold"/>
                                        <p:tgtEl>
                                          <p:spTgt spid="697"/>
                                        </p:tgtEl>
                                        <p:attrNameLst>
                                          <p:attrName>ppt_h</p:attrName>
                                        </p:attrNameLst>
                                      </p:cBhvr>
                                      <p:tavLst>
                                        <p:tav tm="0">
                                          <p:val>
                                            <p:fltVal val="0"/>
                                          </p:val>
                                        </p:tav>
                                        <p:tav tm="100000">
                                          <p:val>
                                            <p:strVal val="#ppt_h"/>
                                          </p:val>
                                        </p:tav>
                                      </p:tavLst>
                                    </p:anim>
                                    <p:animEffect transition="in" filter="fade">
                                      <p:cBhvr>
                                        <p:cTn id="64" dur="500"/>
                                        <p:tgtEl>
                                          <p:spTgt spid="697"/>
                                        </p:tgtEl>
                                      </p:cBhvr>
                                    </p:animEffect>
                                  </p:childTnLst>
                                </p:cTn>
                              </p:par>
                              <p:par>
                                <p:cTn id="65" presetID="10" presetClass="entr" presetSubtype="0" fill="hold" nodeType="withEffect">
                                  <p:stCondLst>
                                    <p:cond delay="0"/>
                                  </p:stCondLst>
                                  <p:childTnLst>
                                    <p:set>
                                      <p:cBhvr>
                                        <p:cTn id="66" dur="1" fill="hold">
                                          <p:stCondLst>
                                            <p:cond delay="0"/>
                                          </p:stCondLst>
                                        </p:cTn>
                                        <p:tgtEl>
                                          <p:spTgt spid="703"/>
                                        </p:tgtEl>
                                        <p:attrNameLst>
                                          <p:attrName>style.visibility</p:attrName>
                                        </p:attrNameLst>
                                      </p:cBhvr>
                                      <p:to>
                                        <p:strVal val="visible"/>
                                      </p:to>
                                    </p:set>
                                    <p:animEffect transition="in" filter="fade">
                                      <p:cBhvr>
                                        <p:cTn id="67" dur="500"/>
                                        <p:tgtEl>
                                          <p:spTgt spid="703"/>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710"/>
                                        </p:tgtEl>
                                        <p:attrNameLst>
                                          <p:attrName>style.visibility</p:attrName>
                                        </p:attrNameLst>
                                      </p:cBhvr>
                                      <p:to>
                                        <p:strVal val="visible"/>
                                      </p:to>
                                    </p:set>
                                    <p:animEffect transition="in" filter="fade">
                                      <p:cBhvr>
                                        <p:cTn id="71" dur="500"/>
                                        <p:tgtEl>
                                          <p:spTgt spid="71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11"/>
                                        </p:tgtEl>
                                        <p:attrNameLst>
                                          <p:attrName>style.visibility</p:attrName>
                                        </p:attrNameLst>
                                      </p:cBhvr>
                                      <p:to>
                                        <p:strVal val="visible"/>
                                      </p:to>
                                    </p:set>
                                    <p:animEffect transition="in" filter="fade">
                                      <p:cBhvr>
                                        <p:cTn id="74" dur="500"/>
                                        <p:tgtEl>
                                          <p:spTgt spid="711"/>
                                        </p:tgtEl>
                                      </p:cBhvr>
                                    </p:animEffect>
                                  </p:childTnLst>
                                </p:cTn>
                              </p:par>
                            </p:childTnLst>
                          </p:cTn>
                        </p:par>
                        <p:par>
                          <p:cTn id="75" fill="hold">
                            <p:stCondLst>
                              <p:cond delay="5500"/>
                            </p:stCondLst>
                            <p:childTnLst>
                              <p:par>
                                <p:cTn id="76" presetID="53" presetClass="entr" presetSubtype="16" fill="hold" grpId="0" nodeType="afterEffect">
                                  <p:stCondLst>
                                    <p:cond delay="0"/>
                                  </p:stCondLst>
                                  <p:childTnLst>
                                    <p:set>
                                      <p:cBhvr>
                                        <p:cTn id="77" dur="1" fill="hold">
                                          <p:stCondLst>
                                            <p:cond delay="0"/>
                                          </p:stCondLst>
                                        </p:cTn>
                                        <p:tgtEl>
                                          <p:spTgt spid="698"/>
                                        </p:tgtEl>
                                        <p:attrNameLst>
                                          <p:attrName>style.visibility</p:attrName>
                                        </p:attrNameLst>
                                      </p:cBhvr>
                                      <p:to>
                                        <p:strVal val="visible"/>
                                      </p:to>
                                    </p:set>
                                    <p:anim calcmode="lin" valueType="num">
                                      <p:cBhvr>
                                        <p:cTn id="78" dur="500" fill="hold"/>
                                        <p:tgtEl>
                                          <p:spTgt spid="698"/>
                                        </p:tgtEl>
                                        <p:attrNameLst>
                                          <p:attrName>ppt_w</p:attrName>
                                        </p:attrNameLst>
                                      </p:cBhvr>
                                      <p:tavLst>
                                        <p:tav tm="0">
                                          <p:val>
                                            <p:fltVal val="0"/>
                                          </p:val>
                                        </p:tav>
                                        <p:tav tm="100000">
                                          <p:val>
                                            <p:strVal val="#ppt_w"/>
                                          </p:val>
                                        </p:tav>
                                      </p:tavLst>
                                    </p:anim>
                                    <p:anim calcmode="lin" valueType="num">
                                      <p:cBhvr>
                                        <p:cTn id="79" dur="500" fill="hold"/>
                                        <p:tgtEl>
                                          <p:spTgt spid="698"/>
                                        </p:tgtEl>
                                        <p:attrNameLst>
                                          <p:attrName>ppt_h</p:attrName>
                                        </p:attrNameLst>
                                      </p:cBhvr>
                                      <p:tavLst>
                                        <p:tav tm="0">
                                          <p:val>
                                            <p:fltVal val="0"/>
                                          </p:val>
                                        </p:tav>
                                        <p:tav tm="100000">
                                          <p:val>
                                            <p:strVal val="#ppt_h"/>
                                          </p:val>
                                        </p:tav>
                                      </p:tavLst>
                                    </p:anim>
                                    <p:animEffect transition="in" filter="fade">
                                      <p:cBhvr>
                                        <p:cTn id="80" dur="500"/>
                                        <p:tgtEl>
                                          <p:spTgt spid="69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707"/>
                                        </p:tgtEl>
                                        <p:attrNameLst>
                                          <p:attrName>style.visibility</p:attrName>
                                        </p:attrNameLst>
                                      </p:cBhvr>
                                      <p:to>
                                        <p:strVal val="visible"/>
                                      </p:to>
                                    </p:set>
                                    <p:animEffect transition="in" filter="fade">
                                      <p:cBhvr>
                                        <p:cTn id="83" dur="500"/>
                                        <p:tgtEl>
                                          <p:spTgt spid="707"/>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712"/>
                                        </p:tgtEl>
                                        <p:attrNameLst>
                                          <p:attrName>style.visibility</p:attrName>
                                        </p:attrNameLst>
                                      </p:cBhvr>
                                      <p:to>
                                        <p:strVal val="visible"/>
                                      </p:to>
                                    </p:set>
                                    <p:animEffect transition="in" filter="fade">
                                      <p:cBhvr>
                                        <p:cTn id="87" dur="500"/>
                                        <p:tgtEl>
                                          <p:spTgt spid="7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13"/>
                                        </p:tgtEl>
                                        <p:attrNameLst>
                                          <p:attrName>style.visibility</p:attrName>
                                        </p:attrNameLst>
                                      </p:cBhvr>
                                      <p:to>
                                        <p:strVal val="visible"/>
                                      </p:to>
                                    </p:set>
                                    <p:animEffect transition="in" filter="fade">
                                      <p:cBhvr>
                                        <p:cTn id="90" dur="500"/>
                                        <p:tgtEl>
                                          <p:spTgt spid="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 grpId="0" animBg="1"/>
      <p:bldP spid="723" grpId="0" animBg="1"/>
      <p:bldP spid="355" grpId="0"/>
      <p:bldP spid="356" grpId="0"/>
      <p:bldP spid="695" grpId="0"/>
      <p:bldP spid="696" grpId="0" animBg="1"/>
      <p:bldP spid="697" grpId="0" animBg="1"/>
      <p:bldP spid="698" grpId="0" animBg="1"/>
      <p:bldP spid="707" grpId="0" animBg="1"/>
      <p:bldP spid="708" grpId="0"/>
      <p:bldP spid="709" grpId="0"/>
      <p:bldP spid="710" grpId="0"/>
      <p:bldP spid="711" grpId="0"/>
      <p:bldP spid="712" grpId="0"/>
      <p:bldP spid="713" grpId="0"/>
      <p:bldP spid="714" grpId="0"/>
      <p:bldP spid="7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p:cNvGrpSpPr/>
          <p:nvPr/>
        </p:nvGrpSpPr>
        <p:grpSpPr>
          <a:xfrm>
            <a:off x="5760770" y="1984792"/>
            <a:ext cx="6000421" cy="3360845"/>
            <a:chOff x="1198974" y="2210578"/>
            <a:chExt cx="6000421" cy="3360845"/>
          </a:xfrm>
        </p:grpSpPr>
        <p:cxnSp>
          <p:nvCxnSpPr>
            <p:cNvPr id="170" name="Straight Connector 169"/>
            <p:cNvCxnSpPr/>
            <p:nvPr/>
          </p:nvCxnSpPr>
          <p:spPr>
            <a:xfrm>
              <a:off x="1198974" y="2958569"/>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1198974" y="3751089"/>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1198974" y="4568825"/>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1198974" y="2210578"/>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7197569" y="2210578"/>
              <a:ext cx="0" cy="3360845"/>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198974" y="2210578"/>
              <a:ext cx="0" cy="3360845"/>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2" name="Freeform 31"/>
          <p:cNvSpPr>
            <a:spLocks/>
          </p:cNvSpPr>
          <p:nvPr/>
        </p:nvSpPr>
        <p:spPr bwMode="auto">
          <a:xfrm>
            <a:off x="6080190" y="394120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6083107" y="3985529"/>
            <a:ext cx="637344" cy="1154395"/>
            <a:chOff x="806257" y="3985529"/>
            <a:chExt cx="637344" cy="1154395"/>
          </a:xfrm>
          <a:solidFill>
            <a:schemeClr val="bg1">
              <a:lumMod val="65000"/>
            </a:schemeClr>
          </a:solidFill>
        </p:grpSpPr>
        <p:grpSp>
          <p:nvGrpSpPr>
            <p:cNvPr id="29" name="Group 28"/>
            <p:cNvGrpSpPr/>
            <p:nvPr/>
          </p:nvGrpSpPr>
          <p:grpSpPr>
            <a:xfrm>
              <a:off x="808009" y="4819356"/>
              <a:ext cx="635592" cy="320568"/>
              <a:chOff x="5311610" y="4117494"/>
              <a:chExt cx="576000" cy="290513"/>
            </a:xfrm>
            <a:grpFill/>
          </p:grpSpPr>
          <p:sp>
            <p:nvSpPr>
              <p:cNvPr id="34" name="Freeform 33"/>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a:spLocks noChangeArrowheads="1"/>
            </p:cNvSpPr>
            <p:nvPr/>
          </p:nvSpPr>
          <p:spPr bwMode="auto">
            <a:xfrm>
              <a:off x="806257" y="4283326"/>
              <a:ext cx="509757" cy="58615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dirty="0"/>
            </a:p>
          </p:txBody>
        </p:sp>
        <p:sp>
          <p:nvSpPr>
            <p:cNvPr id="33" name="Freeform 32"/>
            <p:cNvSpPr>
              <a:spLocks/>
            </p:cNvSpPr>
            <p:nvPr/>
          </p:nvSpPr>
          <p:spPr bwMode="auto">
            <a:xfrm>
              <a:off x="806258" y="398552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42"/>
          <p:cNvSpPr>
            <a:spLocks/>
          </p:cNvSpPr>
          <p:nvPr/>
        </p:nvSpPr>
        <p:spPr bwMode="auto">
          <a:xfrm>
            <a:off x="6810678" y="434080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6686006" y="4385136"/>
            <a:ext cx="764932" cy="754788"/>
            <a:chOff x="1409156" y="4385136"/>
            <a:chExt cx="764932" cy="754788"/>
          </a:xfrm>
          <a:solidFill>
            <a:schemeClr val="tx1">
              <a:lumMod val="65000"/>
              <a:lumOff val="35000"/>
            </a:schemeClr>
          </a:solidFill>
        </p:grpSpPr>
        <p:sp>
          <p:nvSpPr>
            <p:cNvPr id="42" name="Rectangle 41"/>
            <p:cNvSpPr>
              <a:spLocks noChangeArrowheads="1"/>
            </p:cNvSpPr>
            <p:nvPr/>
          </p:nvSpPr>
          <p:spPr bwMode="auto">
            <a:xfrm>
              <a:off x="1536745" y="4671028"/>
              <a:ext cx="509757" cy="198451"/>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1536746" y="438513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1409156" y="4819356"/>
              <a:ext cx="764932" cy="320568"/>
              <a:chOff x="5856396" y="4117494"/>
              <a:chExt cx="693213" cy="290513"/>
            </a:xfrm>
            <a:grpFill/>
          </p:grpSpPr>
          <p:sp>
            <p:nvSpPr>
              <p:cNvPr id="46" name="Freeform 45"/>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6" name="Freeform 55"/>
          <p:cNvSpPr>
            <a:spLocks/>
          </p:cNvSpPr>
          <p:nvPr/>
        </p:nvSpPr>
        <p:spPr bwMode="auto">
          <a:xfrm>
            <a:off x="7531828" y="341169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7407157" y="3456020"/>
            <a:ext cx="764932" cy="1683904"/>
            <a:chOff x="2130307" y="3456020"/>
            <a:chExt cx="764932" cy="1683904"/>
          </a:xfrm>
          <a:solidFill>
            <a:srgbClr val="FF6D6D"/>
          </a:solidFill>
        </p:grpSpPr>
        <p:sp>
          <p:nvSpPr>
            <p:cNvPr id="55" name="Rectangle 54"/>
            <p:cNvSpPr>
              <a:spLocks noChangeArrowheads="1"/>
            </p:cNvSpPr>
            <p:nvPr/>
          </p:nvSpPr>
          <p:spPr bwMode="auto">
            <a:xfrm>
              <a:off x="2257894" y="3753816"/>
              <a:ext cx="509757" cy="11156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2257895" y="34560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2130307" y="4819356"/>
              <a:ext cx="764932" cy="320568"/>
              <a:chOff x="6509932" y="4117494"/>
              <a:chExt cx="693213" cy="290513"/>
            </a:xfrm>
            <a:grpFill/>
          </p:grpSpPr>
          <p:sp>
            <p:nvSpPr>
              <p:cNvPr id="59" name="Freeform 58"/>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70" name="Freeform 69"/>
          <p:cNvSpPr>
            <a:spLocks/>
          </p:cNvSpPr>
          <p:nvPr/>
        </p:nvSpPr>
        <p:spPr bwMode="auto">
          <a:xfrm>
            <a:off x="8251225" y="27112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8126554" y="2755539"/>
            <a:ext cx="764932" cy="2384385"/>
            <a:chOff x="2849704" y="2755539"/>
            <a:chExt cx="764932" cy="2384385"/>
          </a:xfrm>
          <a:solidFill>
            <a:schemeClr val="tx1">
              <a:lumMod val="65000"/>
              <a:lumOff val="35000"/>
            </a:schemeClr>
          </a:solidFill>
        </p:grpSpPr>
        <p:sp>
          <p:nvSpPr>
            <p:cNvPr id="68" name="Rectangle 67"/>
            <p:cNvSpPr>
              <a:spLocks noChangeArrowheads="1"/>
            </p:cNvSpPr>
            <p:nvPr/>
          </p:nvSpPr>
          <p:spPr bwMode="auto">
            <a:xfrm>
              <a:off x="2977292" y="3053336"/>
              <a:ext cx="509757" cy="181614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2977293" y="275553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74" name="Group 73"/>
            <p:cNvGrpSpPr/>
            <p:nvPr/>
          </p:nvGrpSpPr>
          <p:grpSpPr>
            <a:xfrm>
              <a:off x="2849704" y="4819356"/>
              <a:ext cx="764932" cy="320568"/>
              <a:chOff x="7161880" y="4117494"/>
              <a:chExt cx="693213" cy="290513"/>
            </a:xfrm>
            <a:grpFill/>
          </p:grpSpPr>
          <p:sp>
            <p:nvSpPr>
              <p:cNvPr id="75" name="Freeform 74"/>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3" name="Group 82"/>
          <p:cNvGrpSpPr/>
          <p:nvPr/>
        </p:nvGrpSpPr>
        <p:grpSpPr>
          <a:xfrm>
            <a:off x="8844198" y="2020078"/>
            <a:ext cx="764932" cy="3119846"/>
            <a:chOff x="4221011" y="2210578"/>
            <a:chExt cx="764932" cy="3119846"/>
          </a:xfrm>
          <a:solidFill>
            <a:srgbClr val="FF6D6D"/>
          </a:solidFill>
        </p:grpSpPr>
        <p:sp>
          <p:nvSpPr>
            <p:cNvPr id="84" name="Rectangle 83"/>
            <p:cNvSpPr>
              <a:spLocks noChangeArrowheads="1"/>
            </p:cNvSpPr>
            <p:nvPr/>
          </p:nvSpPr>
          <p:spPr bwMode="auto">
            <a:xfrm>
              <a:off x="4348600" y="2508374"/>
              <a:ext cx="509757" cy="255160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4348601" y="2210578"/>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91" name="Group 90"/>
            <p:cNvGrpSpPr/>
            <p:nvPr/>
          </p:nvGrpSpPr>
          <p:grpSpPr>
            <a:xfrm>
              <a:off x="4221011" y="5009856"/>
              <a:ext cx="764932" cy="320568"/>
              <a:chOff x="7812240" y="4117494"/>
              <a:chExt cx="693213" cy="290513"/>
            </a:xfrm>
            <a:grpFill/>
          </p:grpSpPr>
          <p:sp>
            <p:nvSpPr>
              <p:cNvPr id="100" name="Freeform 99"/>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14" name="Freeform 113"/>
          <p:cNvSpPr>
            <a:spLocks/>
          </p:cNvSpPr>
          <p:nvPr/>
        </p:nvSpPr>
        <p:spPr bwMode="auto">
          <a:xfrm>
            <a:off x="9690020" y="308628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 name="Group 3"/>
          <p:cNvGrpSpPr/>
          <p:nvPr/>
        </p:nvGrpSpPr>
        <p:grpSpPr>
          <a:xfrm>
            <a:off x="9565349" y="3130610"/>
            <a:ext cx="764932" cy="2009314"/>
            <a:chOff x="4288499" y="3130610"/>
            <a:chExt cx="764932" cy="2009314"/>
          </a:xfrm>
          <a:solidFill>
            <a:schemeClr val="bg1">
              <a:lumMod val="65000"/>
            </a:schemeClr>
          </a:solidFill>
        </p:grpSpPr>
        <p:sp>
          <p:nvSpPr>
            <p:cNvPr id="113" name="Rectangle 112"/>
            <p:cNvSpPr>
              <a:spLocks noChangeArrowheads="1"/>
            </p:cNvSpPr>
            <p:nvPr/>
          </p:nvSpPr>
          <p:spPr bwMode="auto">
            <a:xfrm>
              <a:off x="4416086" y="3428406"/>
              <a:ext cx="509757" cy="1441073"/>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4416086" y="31306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16" name="Group 115"/>
            <p:cNvGrpSpPr/>
            <p:nvPr/>
          </p:nvGrpSpPr>
          <p:grpSpPr>
            <a:xfrm>
              <a:off x="4288499" y="4819356"/>
              <a:ext cx="764932" cy="320568"/>
              <a:chOff x="8465776" y="4117494"/>
              <a:chExt cx="693213" cy="290513"/>
            </a:xfrm>
            <a:grpFill/>
          </p:grpSpPr>
          <p:sp>
            <p:nvSpPr>
              <p:cNvPr id="117" name="Freeform 116"/>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27" name="Freeform 126"/>
          <p:cNvSpPr>
            <a:spLocks/>
          </p:cNvSpPr>
          <p:nvPr/>
        </p:nvSpPr>
        <p:spPr bwMode="auto">
          <a:xfrm>
            <a:off x="10409417" y="244171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10284746" y="2486040"/>
            <a:ext cx="764932" cy="2653884"/>
            <a:chOff x="5007896" y="2486040"/>
            <a:chExt cx="764932" cy="2653884"/>
          </a:xfrm>
          <a:solidFill>
            <a:srgbClr val="FF6D6D"/>
          </a:solidFill>
        </p:grpSpPr>
        <p:sp>
          <p:nvSpPr>
            <p:cNvPr id="126" name="Rectangle 125"/>
            <p:cNvSpPr>
              <a:spLocks noChangeArrowheads="1"/>
            </p:cNvSpPr>
            <p:nvPr/>
          </p:nvSpPr>
          <p:spPr bwMode="auto">
            <a:xfrm>
              <a:off x="5135484" y="2768069"/>
              <a:ext cx="509757" cy="2101409"/>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29" name="Group 128"/>
            <p:cNvGrpSpPr/>
            <p:nvPr/>
          </p:nvGrpSpPr>
          <p:grpSpPr>
            <a:xfrm>
              <a:off x="5007896" y="4819356"/>
              <a:ext cx="764932" cy="320568"/>
              <a:chOff x="9117724" y="4117494"/>
              <a:chExt cx="693213" cy="290513"/>
            </a:xfrm>
            <a:grpFill/>
          </p:grpSpPr>
          <p:sp>
            <p:nvSpPr>
              <p:cNvPr id="130" name="Freeform 129"/>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0"/>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40" name="Freeform 139"/>
          <p:cNvSpPr>
            <a:spLocks/>
          </p:cNvSpPr>
          <p:nvPr/>
        </p:nvSpPr>
        <p:spPr bwMode="auto">
          <a:xfrm>
            <a:off x="11121228" y="359155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10996557" y="3635879"/>
            <a:ext cx="637345" cy="1504045"/>
            <a:chOff x="5719707" y="3635879"/>
            <a:chExt cx="637345" cy="1504045"/>
          </a:xfrm>
          <a:solidFill>
            <a:schemeClr val="tx1">
              <a:lumMod val="65000"/>
              <a:lumOff val="35000"/>
            </a:schemeClr>
          </a:solidFill>
        </p:grpSpPr>
        <p:sp>
          <p:nvSpPr>
            <p:cNvPr id="139" name="Rectangle 138"/>
            <p:cNvSpPr>
              <a:spLocks noChangeArrowheads="1"/>
            </p:cNvSpPr>
            <p:nvPr/>
          </p:nvSpPr>
          <p:spPr bwMode="auto">
            <a:xfrm>
              <a:off x="5847295" y="3906864"/>
              <a:ext cx="509757" cy="96261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5847296" y="363587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42" name="Group 141"/>
            <p:cNvGrpSpPr/>
            <p:nvPr/>
          </p:nvGrpSpPr>
          <p:grpSpPr>
            <a:xfrm>
              <a:off x="5719707" y="4819356"/>
              <a:ext cx="637344" cy="320568"/>
              <a:chOff x="9762797" y="4117494"/>
              <a:chExt cx="577588" cy="290513"/>
            </a:xfrm>
            <a:grpFill/>
          </p:grpSpPr>
          <p:sp>
            <p:nvSpPr>
              <p:cNvPr id="143" name="Freeform 142"/>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cxnSp>
        <p:nvCxnSpPr>
          <p:cNvPr id="145" name="Straight Connector 144"/>
          <p:cNvCxnSpPr/>
          <p:nvPr/>
        </p:nvCxnSpPr>
        <p:spPr>
          <a:xfrm>
            <a:off x="6080189" y="5452888"/>
            <a:ext cx="5550794"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46" name="Oval 145"/>
          <p:cNvSpPr/>
          <p:nvPr/>
        </p:nvSpPr>
        <p:spPr>
          <a:xfrm>
            <a:off x="6279375"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700986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Oval 147"/>
          <p:cNvSpPr/>
          <p:nvPr/>
        </p:nvSpPr>
        <p:spPr>
          <a:xfrm>
            <a:off x="7740351"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148"/>
          <p:cNvSpPr/>
          <p:nvPr/>
        </p:nvSpPr>
        <p:spPr>
          <a:xfrm>
            <a:off x="8450409"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149"/>
          <p:cNvSpPr/>
          <p:nvPr/>
        </p:nvSpPr>
        <p:spPr>
          <a:xfrm>
            <a:off x="9168054"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9889204"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0610354" y="5405511"/>
            <a:ext cx="111384" cy="111384"/>
          </a:xfrm>
          <a:prstGeom prst="ellipse">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1132041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TextBox 153"/>
          <p:cNvSpPr txBox="1"/>
          <p:nvPr/>
        </p:nvSpPr>
        <p:spPr>
          <a:xfrm>
            <a:off x="6104055" y="4063879"/>
            <a:ext cx="462022" cy="594332"/>
          </a:xfrm>
          <a:prstGeom prst="rect">
            <a:avLst/>
          </a:prstGeom>
          <a:noFill/>
        </p:spPr>
        <p:txBody>
          <a:bodyPr wrap="none" rtlCol="0">
            <a:spAutoFit/>
          </a:bodyPr>
          <a:lstStyle/>
          <a:p>
            <a:pPr algn="ctr"/>
            <a:r>
              <a:rPr lang="id-ID" b="1" dirty="0" smtClean="0">
                <a:solidFill>
                  <a:schemeClr val="bg1"/>
                </a:solidFill>
              </a:rPr>
              <a:t>20</a:t>
            </a:r>
          </a:p>
          <a:p>
            <a:pPr algn="ctr"/>
            <a:r>
              <a:rPr lang="id-ID" sz="1100" dirty="0">
                <a:solidFill>
                  <a:schemeClr val="bg1"/>
                </a:solidFill>
              </a:rPr>
              <a:t>%</a:t>
            </a:r>
          </a:p>
        </p:txBody>
      </p:sp>
      <p:sp>
        <p:nvSpPr>
          <p:cNvPr id="155" name="TextBox 154"/>
          <p:cNvSpPr txBox="1"/>
          <p:nvPr/>
        </p:nvSpPr>
        <p:spPr>
          <a:xfrm>
            <a:off x="6845285" y="4504673"/>
            <a:ext cx="462022" cy="594332"/>
          </a:xfrm>
          <a:prstGeom prst="rect">
            <a:avLst/>
          </a:prstGeom>
          <a:noFill/>
        </p:spPr>
        <p:txBody>
          <a:bodyPr wrap="none" rtlCol="0">
            <a:spAutoFit/>
          </a:bodyPr>
          <a:lstStyle/>
          <a:p>
            <a:pPr algn="ctr"/>
            <a:r>
              <a:rPr lang="id-ID" b="1" dirty="0" smtClean="0">
                <a:solidFill>
                  <a:schemeClr val="bg1"/>
                </a:solidFill>
              </a:rPr>
              <a:t>10</a:t>
            </a:r>
          </a:p>
          <a:p>
            <a:pPr algn="ctr"/>
            <a:r>
              <a:rPr lang="id-ID" sz="1100" dirty="0">
                <a:solidFill>
                  <a:schemeClr val="bg1"/>
                </a:solidFill>
              </a:rPr>
              <a:t>%</a:t>
            </a:r>
          </a:p>
        </p:txBody>
      </p:sp>
      <p:sp>
        <p:nvSpPr>
          <p:cNvPr id="156" name="TextBox 155"/>
          <p:cNvSpPr txBox="1"/>
          <p:nvPr/>
        </p:nvSpPr>
        <p:spPr>
          <a:xfrm>
            <a:off x="7560231" y="3568546"/>
            <a:ext cx="462022" cy="594332"/>
          </a:xfrm>
          <a:prstGeom prst="rect">
            <a:avLst/>
          </a:prstGeom>
          <a:noFill/>
        </p:spPr>
        <p:txBody>
          <a:bodyPr wrap="none" rtlCol="0">
            <a:spAutoFit/>
          </a:bodyPr>
          <a:lstStyle/>
          <a:p>
            <a:pPr algn="ctr"/>
            <a:r>
              <a:rPr lang="id-ID" b="1" dirty="0" smtClean="0">
                <a:solidFill>
                  <a:schemeClr val="bg1"/>
                </a:solidFill>
              </a:rPr>
              <a:t>45</a:t>
            </a:r>
          </a:p>
          <a:p>
            <a:pPr algn="ctr"/>
            <a:r>
              <a:rPr lang="id-ID" sz="1100" dirty="0">
                <a:solidFill>
                  <a:schemeClr val="bg1"/>
                </a:solidFill>
              </a:rPr>
              <a:t>%</a:t>
            </a:r>
          </a:p>
        </p:txBody>
      </p:sp>
      <p:sp>
        <p:nvSpPr>
          <p:cNvPr id="157" name="TextBox 156"/>
          <p:cNvSpPr txBox="1"/>
          <p:nvPr/>
        </p:nvSpPr>
        <p:spPr>
          <a:xfrm>
            <a:off x="8273890" y="2888962"/>
            <a:ext cx="462022" cy="594332"/>
          </a:xfrm>
          <a:prstGeom prst="rect">
            <a:avLst/>
          </a:prstGeom>
          <a:noFill/>
        </p:spPr>
        <p:txBody>
          <a:bodyPr wrap="none" rtlCol="0">
            <a:spAutoFit/>
          </a:bodyPr>
          <a:lstStyle/>
          <a:p>
            <a:pPr algn="ctr"/>
            <a:r>
              <a:rPr lang="id-ID" b="1" dirty="0" smtClean="0">
                <a:solidFill>
                  <a:schemeClr val="bg1"/>
                </a:solidFill>
              </a:rPr>
              <a:t>75</a:t>
            </a:r>
          </a:p>
          <a:p>
            <a:pPr algn="ctr"/>
            <a:r>
              <a:rPr lang="id-ID" sz="1100" dirty="0">
                <a:solidFill>
                  <a:schemeClr val="bg1"/>
                </a:solidFill>
              </a:rPr>
              <a:t>%</a:t>
            </a:r>
          </a:p>
        </p:txBody>
      </p:sp>
      <p:sp>
        <p:nvSpPr>
          <p:cNvPr id="158" name="TextBox 157"/>
          <p:cNvSpPr txBox="1"/>
          <p:nvPr/>
        </p:nvSpPr>
        <p:spPr>
          <a:xfrm>
            <a:off x="8932599" y="2144543"/>
            <a:ext cx="591149" cy="594332"/>
          </a:xfrm>
          <a:prstGeom prst="rect">
            <a:avLst/>
          </a:prstGeom>
          <a:noFill/>
        </p:spPr>
        <p:txBody>
          <a:bodyPr wrap="none" rtlCol="0">
            <a:spAutoFit/>
          </a:bodyPr>
          <a:lstStyle/>
          <a:p>
            <a:pPr algn="ctr"/>
            <a:r>
              <a:rPr lang="id-ID" b="1" dirty="0" smtClean="0">
                <a:solidFill>
                  <a:schemeClr val="bg1"/>
                </a:solidFill>
              </a:rPr>
              <a:t>100</a:t>
            </a:r>
          </a:p>
          <a:p>
            <a:pPr algn="ctr"/>
            <a:r>
              <a:rPr lang="id-ID" sz="1100" dirty="0">
                <a:solidFill>
                  <a:schemeClr val="bg1"/>
                </a:solidFill>
              </a:rPr>
              <a:t>%</a:t>
            </a:r>
          </a:p>
        </p:txBody>
      </p:sp>
      <p:sp>
        <p:nvSpPr>
          <p:cNvPr id="159" name="TextBox 158"/>
          <p:cNvSpPr txBox="1"/>
          <p:nvPr/>
        </p:nvSpPr>
        <p:spPr>
          <a:xfrm>
            <a:off x="10435699" y="2609021"/>
            <a:ext cx="462022" cy="594332"/>
          </a:xfrm>
          <a:prstGeom prst="rect">
            <a:avLst/>
          </a:prstGeom>
          <a:noFill/>
        </p:spPr>
        <p:txBody>
          <a:bodyPr wrap="none" rtlCol="0">
            <a:spAutoFit/>
          </a:bodyPr>
          <a:lstStyle/>
          <a:p>
            <a:pPr algn="ctr"/>
            <a:r>
              <a:rPr lang="id-ID" b="1" dirty="0" smtClean="0">
                <a:solidFill>
                  <a:schemeClr val="bg1"/>
                </a:solidFill>
              </a:rPr>
              <a:t>85</a:t>
            </a:r>
          </a:p>
          <a:p>
            <a:pPr algn="ctr"/>
            <a:r>
              <a:rPr lang="id-ID" sz="1100" dirty="0">
                <a:solidFill>
                  <a:schemeClr val="bg1"/>
                </a:solidFill>
              </a:rPr>
              <a:t>%</a:t>
            </a:r>
          </a:p>
        </p:txBody>
      </p:sp>
      <p:sp>
        <p:nvSpPr>
          <p:cNvPr id="160" name="TextBox 159"/>
          <p:cNvSpPr txBox="1"/>
          <p:nvPr/>
        </p:nvSpPr>
        <p:spPr>
          <a:xfrm>
            <a:off x="9724772" y="3307749"/>
            <a:ext cx="462022" cy="594332"/>
          </a:xfrm>
          <a:prstGeom prst="rect">
            <a:avLst/>
          </a:prstGeom>
          <a:noFill/>
        </p:spPr>
        <p:txBody>
          <a:bodyPr wrap="none" rtlCol="0">
            <a:spAutoFit/>
          </a:bodyPr>
          <a:lstStyle/>
          <a:p>
            <a:pPr algn="ctr"/>
            <a:r>
              <a:rPr lang="id-ID" b="1" dirty="0" smtClean="0">
                <a:solidFill>
                  <a:schemeClr val="bg1"/>
                </a:solidFill>
              </a:rPr>
              <a:t>55</a:t>
            </a:r>
          </a:p>
          <a:p>
            <a:pPr algn="ctr"/>
            <a:r>
              <a:rPr lang="id-ID" sz="1100" dirty="0">
                <a:solidFill>
                  <a:schemeClr val="bg1"/>
                </a:solidFill>
              </a:rPr>
              <a:t>%</a:t>
            </a:r>
          </a:p>
        </p:txBody>
      </p:sp>
      <p:sp>
        <p:nvSpPr>
          <p:cNvPr id="161" name="TextBox 160"/>
          <p:cNvSpPr txBox="1"/>
          <p:nvPr/>
        </p:nvSpPr>
        <p:spPr>
          <a:xfrm>
            <a:off x="11145093" y="3760017"/>
            <a:ext cx="462022" cy="594332"/>
          </a:xfrm>
          <a:prstGeom prst="rect">
            <a:avLst/>
          </a:prstGeom>
          <a:noFill/>
        </p:spPr>
        <p:txBody>
          <a:bodyPr wrap="none" rtlCol="0">
            <a:spAutoFit/>
          </a:bodyPr>
          <a:lstStyle/>
          <a:p>
            <a:pPr algn="ctr"/>
            <a:r>
              <a:rPr lang="id-ID" b="1" dirty="0" smtClean="0">
                <a:solidFill>
                  <a:schemeClr val="bg1"/>
                </a:solidFill>
              </a:rPr>
              <a:t>40</a:t>
            </a:r>
          </a:p>
          <a:p>
            <a:pPr algn="ctr"/>
            <a:r>
              <a:rPr lang="id-ID" sz="1100" dirty="0">
                <a:solidFill>
                  <a:schemeClr val="bg1"/>
                </a:solidFill>
              </a:rPr>
              <a:t>%</a:t>
            </a:r>
          </a:p>
        </p:txBody>
      </p:sp>
      <p:sp>
        <p:nvSpPr>
          <p:cNvPr id="162" name="TextBox 161"/>
          <p:cNvSpPr txBox="1"/>
          <p:nvPr/>
        </p:nvSpPr>
        <p:spPr>
          <a:xfrm>
            <a:off x="11143633" y="5510820"/>
            <a:ext cx="522163" cy="288676"/>
          </a:xfrm>
          <a:prstGeom prst="rect">
            <a:avLst/>
          </a:prstGeom>
          <a:noFill/>
        </p:spPr>
        <p:txBody>
          <a:bodyPr wrap="none" rtlCol="0">
            <a:spAutoFit/>
          </a:bodyPr>
          <a:lstStyle/>
          <a:p>
            <a:r>
              <a:rPr lang="id-ID" sz="1050" dirty="0" smtClean="0">
                <a:solidFill>
                  <a:schemeClr val="bg1">
                    <a:lumMod val="50000"/>
                  </a:schemeClr>
                </a:solidFill>
              </a:rPr>
              <a:t>2015</a:t>
            </a:r>
            <a:endParaRPr lang="id-ID" sz="1050" dirty="0">
              <a:solidFill>
                <a:schemeClr val="bg1">
                  <a:lumMod val="50000"/>
                </a:schemeClr>
              </a:solidFill>
            </a:endParaRPr>
          </a:p>
        </p:txBody>
      </p:sp>
      <p:sp>
        <p:nvSpPr>
          <p:cNvPr id="163" name="TextBox 162"/>
          <p:cNvSpPr txBox="1"/>
          <p:nvPr/>
        </p:nvSpPr>
        <p:spPr>
          <a:xfrm>
            <a:off x="10417900" y="5510820"/>
            <a:ext cx="508012" cy="280185"/>
          </a:xfrm>
          <a:prstGeom prst="rect">
            <a:avLst/>
          </a:prstGeom>
          <a:noFill/>
        </p:spPr>
        <p:txBody>
          <a:bodyPr wrap="none" rtlCol="0">
            <a:spAutoFit/>
          </a:bodyPr>
          <a:lstStyle/>
          <a:p>
            <a:r>
              <a:rPr lang="id-ID" sz="1050" dirty="0" smtClean="0">
                <a:solidFill>
                  <a:schemeClr val="bg1">
                    <a:lumMod val="50000"/>
                  </a:schemeClr>
                </a:solidFill>
              </a:rPr>
              <a:t>2014</a:t>
            </a:r>
            <a:endParaRPr lang="id-ID" sz="1050" dirty="0">
              <a:solidFill>
                <a:schemeClr val="bg1">
                  <a:lumMod val="50000"/>
                </a:schemeClr>
              </a:solidFill>
            </a:endParaRPr>
          </a:p>
        </p:txBody>
      </p:sp>
      <p:sp>
        <p:nvSpPr>
          <p:cNvPr id="164" name="TextBox 163"/>
          <p:cNvSpPr txBox="1"/>
          <p:nvPr/>
        </p:nvSpPr>
        <p:spPr>
          <a:xfrm>
            <a:off x="9717793" y="5510820"/>
            <a:ext cx="508012" cy="280185"/>
          </a:xfrm>
          <a:prstGeom prst="rect">
            <a:avLst/>
          </a:prstGeom>
          <a:noFill/>
        </p:spPr>
        <p:txBody>
          <a:bodyPr wrap="none" rtlCol="0">
            <a:spAutoFit/>
          </a:bodyPr>
          <a:lstStyle/>
          <a:p>
            <a:r>
              <a:rPr lang="id-ID" sz="1050" dirty="0" smtClean="0">
                <a:solidFill>
                  <a:schemeClr val="bg1">
                    <a:lumMod val="50000"/>
                  </a:schemeClr>
                </a:solidFill>
              </a:rPr>
              <a:t>2013</a:t>
            </a:r>
            <a:endParaRPr lang="id-ID" sz="1050" dirty="0">
              <a:solidFill>
                <a:schemeClr val="bg1">
                  <a:lumMod val="50000"/>
                </a:schemeClr>
              </a:solidFill>
            </a:endParaRPr>
          </a:p>
        </p:txBody>
      </p:sp>
      <p:sp>
        <p:nvSpPr>
          <p:cNvPr id="165" name="TextBox 164"/>
          <p:cNvSpPr txBox="1"/>
          <p:nvPr/>
        </p:nvSpPr>
        <p:spPr>
          <a:xfrm>
            <a:off x="8995841" y="5510820"/>
            <a:ext cx="508012" cy="280185"/>
          </a:xfrm>
          <a:prstGeom prst="rect">
            <a:avLst/>
          </a:prstGeom>
          <a:noFill/>
        </p:spPr>
        <p:txBody>
          <a:bodyPr wrap="none" rtlCol="0">
            <a:spAutoFit/>
          </a:bodyPr>
          <a:lstStyle/>
          <a:p>
            <a:r>
              <a:rPr lang="id-ID" sz="1050" dirty="0" smtClean="0">
                <a:solidFill>
                  <a:schemeClr val="bg1">
                    <a:lumMod val="50000"/>
                  </a:schemeClr>
                </a:solidFill>
              </a:rPr>
              <a:t>2012</a:t>
            </a:r>
            <a:endParaRPr lang="id-ID" sz="1050" dirty="0">
              <a:solidFill>
                <a:schemeClr val="bg1">
                  <a:lumMod val="50000"/>
                </a:schemeClr>
              </a:solidFill>
            </a:endParaRPr>
          </a:p>
        </p:txBody>
      </p:sp>
      <p:sp>
        <p:nvSpPr>
          <p:cNvPr id="166" name="TextBox 165"/>
          <p:cNvSpPr txBox="1"/>
          <p:nvPr/>
        </p:nvSpPr>
        <p:spPr>
          <a:xfrm>
            <a:off x="8273889" y="5510820"/>
            <a:ext cx="508012" cy="280185"/>
          </a:xfrm>
          <a:prstGeom prst="rect">
            <a:avLst/>
          </a:prstGeom>
          <a:noFill/>
        </p:spPr>
        <p:txBody>
          <a:bodyPr wrap="none" rtlCol="0">
            <a:spAutoFit/>
          </a:bodyPr>
          <a:lstStyle/>
          <a:p>
            <a:r>
              <a:rPr lang="id-ID" sz="1050" dirty="0" smtClean="0">
                <a:solidFill>
                  <a:schemeClr val="bg1">
                    <a:lumMod val="50000"/>
                  </a:schemeClr>
                </a:solidFill>
              </a:rPr>
              <a:t>2011</a:t>
            </a:r>
            <a:endParaRPr lang="id-ID" sz="1050" dirty="0">
              <a:solidFill>
                <a:schemeClr val="bg1">
                  <a:lumMod val="50000"/>
                </a:schemeClr>
              </a:solidFill>
            </a:endParaRPr>
          </a:p>
        </p:txBody>
      </p:sp>
      <p:sp>
        <p:nvSpPr>
          <p:cNvPr id="167" name="TextBox 166"/>
          <p:cNvSpPr txBox="1"/>
          <p:nvPr/>
        </p:nvSpPr>
        <p:spPr>
          <a:xfrm>
            <a:off x="7561703" y="5510821"/>
            <a:ext cx="508012" cy="280185"/>
          </a:xfrm>
          <a:prstGeom prst="rect">
            <a:avLst/>
          </a:prstGeom>
          <a:noFill/>
        </p:spPr>
        <p:txBody>
          <a:bodyPr wrap="none" rtlCol="0">
            <a:spAutoFit/>
          </a:bodyPr>
          <a:lstStyle/>
          <a:p>
            <a:r>
              <a:rPr lang="id-ID" sz="1050" dirty="0" smtClean="0">
                <a:solidFill>
                  <a:schemeClr val="bg1">
                    <a:lumMod val="50000"/>
                  </a:schemeClr>
                </a:solidFill>
              </a:rPr>
              <a:t>2010</a:t>
            </a:r>
            <a:endParaRPr lang="id-ID" sz="1050" dirty="0">
              <a:solidFill>
                <a:schemeClr val="bg1">
                  <a:lumMod val="50000"/>
                </a:schemeClr>
              </a:solidFill>
            </a:endParaRPr>
          </a:p>
        </p:txBody>
      </p:sp>
      <p:sp>
        <p:nvSpPr>
          <p:cNvPr id="168" name="TextBox 167"/>
          <p:cNvSpPr txBox="1"/>
          <p:nvPr/>
        </p:nvSpPr>
        <p:spPr>
          <a:xfrm>
            <a:off x="6842614" y="5510812"/>
            <a:ext cx="508012" cy="280185"/>
          </a:xfrm>
          <a:prstGeom prst="rect">
            <a:avLst/>
          </a:prstGeom>
          <a:noFill/>
        </p:spPr>
        <p:txBody>
          <a:bodyPr wrap="none" rtlCol="0">
            <a:spAutoFit/>
          </a:bodyPr>
          <a:lstStyle/>
          <a:p>
            <a:r>
              <a:rPr lang="id-ID" sz="1050" dirty="0" smtClean="0">
                <a:solidFill>
                  <a:schemeClr val="bg1">
                    <a:lumMod val="50000"/>
                  </a:schemeClr>
                </a:solidFill>
              </a:rPr>
              <a:t>2009</a:t>
            </a:r>
            <a:endParaRPr lang="id-ID" sz="1050" dirty="0">
              <a:solidFill>
                <a:schemeClr val="bg1">
                  <a:lumMod val="50000"/>
                </a:schemeClr>
              </a:solidFill>
            </a:endParaRPr>
          </a:p>
        </p:txBody>
      </p:sp>
      <p:sp>
        <p:nvSpPr>
          <p:cNvPr id="169" name="TextBox 168"/>
          <p:cNvSpPr txBox="1"/>
          <p:nvPr/>
        </p:nvSpPr>
        <p:spPr>
          <a:xfrm>
            <a:off x="6116622" y="5510808"/>
            <a:ext cx="508012" cy="280185"/>
          </a:xfrm>
          <a:prstGeom prst="rect">
            <a:avLst/>
          </a:prstGeom>
          <a:noFill/>
        </p:spPr>
        <p:txBody>
          <a:bodyPr wrap="none" rtlCol="0">
            <a:spAutoFit/>
          </a:bodyPr>
          <a:lstStyle/>
          <a:p>
            <a:r>
              <a:rPr lang="id-ID" sz="1050" dirty="0" smtClean="0">
                <a:solidFill>
                  <a:schemeClr val="bg1">
                    <a:lumMod val="50000"/>
                  </a:schemeClr>
                </a:solidFill>
              </a:rPr>
              <a:t>2008</a:t>
            </a:r>
            <a:endParaRPr lang="id-ID" sz="1050" dirty="0">
              <a:solidFill>
                <a:schemeClr val="bg1">
                  <a:lumMod val="50000"/>
                </a:schemeClr>
              </a:solidFill>
            </a:endParaRPr>
          </a:p>
        </p:txBody>
      </p:sp>
      <p:sp>
        <p:nvSpPr>
          <p:cNvPr id="185" name="TextBox 184"/>
          <p:cNvSpPr txBox="1"/>
          <p:nvPr/>
        </p:nvSpPr>
        <p:spPr>
          <a:xfrm>
            <a:off x="796004" y="2444163"/>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186" name="Rectangle 185"/>
          <p:cNvSpPr/>
          <p:nvPr/>
        </p:nvSpPr>
        <p:spPr>
          <a:xfrm>
            <a:off x="837490" y="3009006"/>
            <a:ext cx="4588564"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0619148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8"/>
                                        </p:tgtEl>
                                        <p:attrNameLst>
                                          <p:attrName>style.visibility</p:attrName>
                                        </p:attrNameLst>
                                      </p:cBhvr>
                                      <p:to>
                                        <p:strVal val="visible"/>
                                      </p:to>
                                    </p:set>
                                    <p:animEffect transition="in" filter="fade">
                                      <p:cBhvr>
                                        <p:cTn id="15" dur="500"/>
                                        <p:tgtEl>
                                          <p:spTgt spid="138"/>
                                        </p:tgtEl>
                                      </p:cBhvr>
                                    </p:animEffect>
                                  </p:childTnLst>
                                </p:cTn>
                              </p:par>
                              <p:par>
                                <p:cTn id="16" presetID="22" presetClass="entr" presetSubtype="8" fill="hold" nodeType="with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wipe(left)">
                                      <p:cBhvr>
                                        <p:cTn id="18" dur="500"/>
                                        <p:tgtEl>
                                          <p:spTgt spid="145"/>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46"/>
                                        </p:tgtEl>
                                        <p:attrNameLst>
                                          <p:attrName>style.visibility</p:attrName>
                                        </p:attrNameLst>
                                      </p:cBhvr>
                                      <p:to>
                                        <p:strVal val="visible"/>
                                      </p:to>
                                    </p:set>
                                    <p:anim calcmode="lin" valueType="num">
                                      <p:cBhvr>
                                        <p:cTn id="22" dur="500" fill="hold"/>
                                        <p:tgtEl>
                                          <p:spTgt spid="146"/>
                                        </p:tgtEl>
                                        <p:attrNameLst>
                                          <p:attrName>ppt_w</p:attrName>
                                        </p:attrNameLst>
                                      </p:cBhvr>
                                      <p:tavLst>
                                        <p:tav tm="0">
                                          <p:val>
                                            <p:fltVal val="0"/>
                                          </p:val>
                                        </p:tav>
                                        <p:tav tm="100000">
                                          <p:val>
                                            <p:strVal val="#ppt_w"/>
                                          </p:val>
                                        </p:tav>
                                      </p:tavLst>
                                    </p:anim>
                                    <p:anim calcmode="lin" valueType="num">
                                      <p:cBhvr>
                                        <p:cTn id="23" dur="500" fill="hold"/>
                                        <p:tgtEl>
                                          <p:spTgt spid="146"/>
                                        </p:tgtEl>
                                        <p:attrNameLst>
                                          <p:attrName>ppt_h</p:attrName>
                                        </p:attrNameLst>
                                      </p:cBhvr>
                                      <p:tavLst>
                                        <p:tav tm="0">
                                          <p:val>
                                            <p:fltVal val="0"/>
                                          </p:val>
                                        </p:tav>
                                        <p:tav tm="100000">
                                          <p:val>
                                            <p:strVal val="#ppt_h"/>
                                          </p:val>
                                        </p:tav>
                                      </p:tavLst>
                                    </p:anim>
                                    <p:animEffect transition="in" filter="fade">
                                      <p:cBhvr>
                                        <p:cTn id="24" dur="500"/>
                                        <p:tgtEl>
                                          <p:spTgt spid="14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fade">
                                      <p:cBhvr>
                                        <p:cTn id="27" dur="500"/>
                                        <p:tgtEl>
                                          <p:spTgt spid="169"/>
                                        </p:tgtEl>
                                      </p:cBhvr>
                                    </p:animEffect>
                                  </p:childTnLst>
                                </p:cTn>
                              </p:par>
                            </p:childTnLst>
                          </p:cTn>
                        </p:par>
                        <p:par>
                          <p:cTn id="28" fill="hold">
                            <p:stCondLst>
                              <p:cond delay="2000"/>
                            </p:stCondLst>
                            <p:childTnLst>
                              <p:par>
                                <p:cTn id="29" presetID="22" presetClass="entr" presetSubtype="4"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500"/>
                                        <p:tgtEl>
                                          <p:spTgt spid="32"/>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47"/>
                                        </p:tgtEl>
                                        <p:attrNameLst>
                                          <p:attrName>style.visibility</p:attrName>
                                        </p:attrNameLst>
                                      </p:cBhvr>
                                      <p:to>
                                        <p:strVal val="visible"/>
                                      </p:to>
                                    </p:set>
                                    <p:anim calcmode="lin" valueType="num">
                                      <p:cBhvr>
                                        <p:cTn id="42" dur="500" fill="hold"/>
                                        <p:tgtEl>
                                          <p:spTgt spid="147"/>
                                        </p:tgtEl>
                                        <p:attrNameLst>
                                          <p:attrName>ppt_w</p:attrName>
                                        </p:attrNameLst>
                                      </p:cBhvr>
                                      <p:tavLst>
                                        <p:tav tm="0">
                                          <p:val>
                                            <p:fltVal val="0"/>
                                          </p:val>
                                        </p:tav>
                                        <p:tav tm="100000">
                                          <p:val>
                                            <p:strVal val="#ppt_w"/>
                                          </p:val>
                                        </p:tav>
                                      </p:tavLst>
                                    </p:anim>
                                    <p:anim calcmode="lin" valueType="num">
                                      <p:cBhvr>
                                        <p:cTn id="43" dur="500" fill="hold"/>
                                        <p:tgtEl>
                                          <p:spTgt spid="147"/>
                                        </p:tgtEl>
                                        <p:attrNameLst>
                                          <p:attrName>ppt_h</p:attrName>
                                        </p:attrNameLst>
                                      </p:cBhvr>
                                      <p:tavLst>
                                        <p:tav tm="0">
                                          <p:val>
                                            <p:fltVal val="0"/>
                                          </p:val>
                                        </p:tav>
                                        <p:tav tm="100000">
                                          <p:val>
                                            <p:strVal val="#ppt_h"/>
                                          </p:val>
                                        </p:tav>
                                      </p:tavLst>
                                    </p:anim>
                                    <p:animEffect transition="in" filter="fade">
                                      <p:cBhvr>
                                        <p:cTn id="44" dur="500"/>
                                        <p:tgtEl>
                                          <p:spTgt spid="14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8"/>
                                        </p:tgtEl>
                                        <p:attrNameLst>
                                          <p:attrName>style.visibility</p:attrName>
                                        </p:attrNameLst>
                                      </p:cBhvr>
                                      <p:to>
                                        <p:strVal val="visible"/>
                                      </p:to>
                                    </p:set>
                                    <p:animEffect transition="in" filter="fade">
                                      <p:cBhvr>
                                        <p:cTn id="47" dur="500"/>
                                        <p:tgtEl>
                                          <p:spTgt spid="168"/>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wipe(down)">
                                      <p:cBhvr>
                                        <p:cTn id="51" dur="500"/>
                                        <p:tgtEl>
                                          <p:spTgt spid="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55"/>
                                        </p:tgtEl>
                                        <p:attrNameLst>
                                          <p:attrName>style.visibility</p:attrName>
                                        </p:attrNameLst>
                                      </p:cBhvr>
                                      <p:to>
                                        <p:strVal val="visible"/>
                                      </p:to>
                                    </p:set>
                                    <p:animEffect transition="in" filter="fade">
                                      <p:cBhvr>
                                        <p:cTn id="55" dur="500"/>
                                        <p:tgtEl>
                                          <p:spTgt spid="15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148"/>
                                        </p:tgtEl>
                                        <p:attrNameLst>
                                          <p:attrName>style.visibility</p:attrName>
                                        </p:attrNameLst>
                                      </p:cBhvr>
                                      <p:to>
                                        <p:strVal val="visible"/>
                                      </p:to>
                                    </p:set>
                                    <p:anim calcmode="lin" valueType="num">
                                      <p:cBhvr>
                                        <p:cTn id="62" dur="500" fill="hold"/>
                                        <p:tgtEl>
                                          <p:spTgt spid="148"/>
                                        </p:tgtEl>
                                        <p:attrNameLst>
                                          <p:attrName>ppt_w</p:attrName>
                                        </p:attrNameLst>
                                      </p:cBhvr>
                                      <p:tavLst>
                                        <p:tav tm="0">
                                          <p:val>
                                            <p:fltVal val="0"/>
                                          </p:val>
                                        </p:tav>
                                        <p:tav tm="100000">
                                          <p:val>
                                            <p:strVal val="#ppt_w"/>
                                          </p:val>
                                        </p:tav>
                                      </p:tavLst>
                                    </p:anim>
                                    <p:anim calcmode="lin" valueType="num">
                                      <p:cBhvr>
                                        <p:cTn id="63" dur="500" fill="hold"/>
                                        <p:tgtEl>
                                          <p:spTgt spid="148"/>
                                        </p:tgtEl>
                                        <p:attrNameLst>
                                          <p:attrName>ppt_h</p:attrName>
                                        </p:attrNameLst>
                                      </p:cBhvr>
                                      <p:tavLst>
                                        <p:tav tm="0">
                                          <p:val>
                                            <p:fltVal val="0"/>
                                          </p:val>
                                        </p:tav>
                                        <p:tav tm="100000">
                                          <p:val>
                                            <p:strVal val="#ppt_h"/>
                                          </p:val>
                                        </p:tav>
                                      </p:tavLst>
                                    </p:anim>
                                    <p:animEffect transition="in" filter="fade">
                                      <p:cBhvr>
                                        <p:cTn id="64" dur="500"/>
                                        <p:tgtEl>
                                          <p:spTgt spid="14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7"/>
                                        </p:tgtEl>
                                        <p:attrNameLst>
                                          <p:attrName>style.visibility</p:attrName>
                                        </p:attrNameLst>
                                      </p:cBhvr>
                                      <p:to>
                                        <p:strVal val="visible"/>
                                      </p:to>
                                    </p:set>
                                    <p:animEffect transition="in" filter="fade">
                                      <p:cBhvr>
                                        <p:cTn id="67" dur="500"/>
                                        <p:tgtEl>
                                          <p:spTgt spid="167"/>
                                        </p:tgtEl>
                                      </p:cBhvr>
                                    </p:animEffect>
                                  </p:childTnLst>
                                </p:cTn>
                              </p:par>
                            </p:childTnLst>
                          </p:cTn>
                        </p:par>
                        <p:par>
                          <p:cTn id="68" fill="hold">
                            <p:stCondLst>
                              <p:cond delay="5000"/>
                            </p:stCondLst>
                            <p:childTnLst>
                              <p:par>
                                <p:cTn id="69" presetID="22" presetClass="entr" presetSubtype="4" fill="hold" nodeType="after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wipe(down)">
                                      <p:cBhvr>
                                        <p:cTn id="71" dur="500"/>
                                        <p:tgtEl>
                                          <p:spTgt spid="10"/>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156"/>
                                        </p:tgtEl>
                                        <p:attrNameLst>
                                          <p:attrName>style.visibility</p:attrName>
                                        </p:attrNameLst>
                                      </p:cBhvr>
                                      <p:to>
                                        <p:strVal val="visible"/>
                                      </p:to>
                                    </p:set>
                                    <p:animEffect transition="in" filter="fade">
                                      <p:cBhvr>
                                        <p:cTn id="75" dur="500"/>
                                        <p:tgtEl>
                                          <p:spTgt spid="1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fade">
                                      <p:cBhvr>
                                        <p:cTn id="78" dur="500"/>
                                        <p:tgtEl>
                                          <p:spTgt spid="56"/>
                                        </p:tgtEl>
                                      </p:cBhvr>
                                    </p:animEffect>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149"/>
                                        </p:tgtEl>
                                        <p:attrNameLst>
                                          <p:attrName>style.visibility</p:attrName>
                                        </p:attrNameLst>
                                      </p:cBhvr>
                                      <p:to>
                                        <p:strVal val="visible"/>
                                      </p:to>
                                    </p:set>
                                    <p:anim calcmode="lin" valueType="num">
                                      <p:cBhvr>
                                        <p:cTn id="82" dur="500" fill="hold"/>
                                        <p:tgtEl>
                                          <p:spTgt spid="149"/>
                                        </p:tgtEl>
                                        <p:attrNameLst>
                                          <p:attrName>ppt_w</p:attrName>
                                        </p:attrNameLst>
                                      </p:cBhvr>
                                      <p:tavLst>
                                        <p:tav tm="0">
                                          <p:val>
                                            <p:fltVal val="0"/>
                                          </p:val>
                                        </p:tav>
                                        <p:tav tm="100000">
                                          <p:val>
                                            <p:strVal val="#ppt_w"/>
                                          </p:val>
                                        </p:tav>
                                      </p:tavLst>
                                    </p:anim>
                                    <p:anim calcmode="lin" valueType="num">
                                      <p:cBhvr>
                                        <p:cTn id="83" dur="500" fill="hold"/>
                                        <p:tgtEl>
                                          <p:spTgt spid="149"/>
                                        </p:tgtEl>
                                        <p:attrNameLst>
                                          <p:attrName>ppt_h</p:attrName>
                                        </p:attrNameLst>
                                      </p:cBhvr>
                                      <p:tavLst>
                                        <p:tav tm="0">
                                          <p:val>
                                            <p:fltVal val="0"/>
                                          </p:val>
                                        </p:tav>
                                        <p:tav tm="100000">
                                          <p:val>
                                            <p:strVal val="#ppt_h"/>
                                          </p:val>
                                        </p:tav>
                                      </p:tavLst>
                                    </p:anim>
                                    <p:animEffect transition="in" filter="fade">
                                      <p:cBhvr>
                                        <p:cTn id="84" dur="500"/>
                                        <p:tgtEl>
                                          <p:spTgt spid="14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6"/>
                                        </p:tgtEl>
                                        <p:attrNameLst>
                                          <p:attrName>style.visibility</p:attrName>
                                        </p:attrNameLst>
                                      </p:cBhvr>
                                      <p:to>
                                        <p:strVal val="visible"/>
                                      </p:to>
                                    </p:set>
                                    <p:animEffect transition="in" filter="fade">
                                      <p:cBhvr>
                                        <p:cTn id="87" dur="500"/>
                                        <p:tgtEl>
                                          <p:spTgt spid="166"/>
                                        </p:tgtEl>
                                      </p:cBhvr>
                                    </p:animEffect>
                                  </p:childTnLst>
                                </p:cTn>
                              </p:par>
                            </p:childTnLst>
                          </p:cTn>
                        </p:par>
                        <p:par>
                          <p:cTn id="88" fill="hold">
                            <p:stCondLst>
                              <p:cond delay="6500"/>
                            </p:stCondLst>
                            <p:childTnLst>
                              <p:par>
                                <p:cTn id="89" presetID="22" presetClass="entr" presetSubtype="4"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wipe(down)">
                                      <p:cBhvr>
                                        <p:cTn id="91" dur="500"/>
                                        <p:tgtEl>
                                          <p:spTgt spid="5"/>
                                        </p:tgtEl>
                                      </p:cBhvr>
                                    </p:animEffect>
                                  </p:childTnLst>
                                </p:cTn>
                              </p:par>
                            </p:childTnLst>
                          </p:cTn>
                        </p:par>
                        <p:par>
                          <p:cTn id="92" fill="hold">
                            <p:stCondLst>
                              <p:cond delay="7000"/>
                            </p:stCondLst>
                            <p:childTnLst>
                              <p:par>
                                <p:cTn id="93" presetID="10" presetClass="entr" presetSubtype="0" fill="hold" grpId="0" nodeType="afterEffect">
                                  <p:stCondLst>
                                    <p:cond delay="0"/>
                                  </p:stCondLst>
                                  <p:childTnLst>
                                    <p:set>
                                      <p:cBhvr>
                                        <p:cTn id="94" dur="1" fill="hold">
                                          <p:stCondLst>
                                            <p:cond delay="0"/>
                                          </p:stCondLst>
                                        </p:cTn>
                                        <p:tgtEl>
                                          <p:spTgt spid="157"/>
                                        </p:tgtEl>
                                        <p:attrNameLst>
                                          <p:attrName>style.visibility</p:attrName>
                                        </p:attrNameLst>
                                      </p:cBhvr>
                                      <p:to>
                                        <p:strVal val="visible"/>
                                      </p:to>
                                    </p:set>
                                    <p:animEffect transition="in" filter="fade">
                                      <p:cBhvr>
                                        <p:cTn id="95" dur="500"/>
                                        <p:tgtEl>
                                          <p:spTgt spid="15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0"/>
                                        </p:tgtEl>
                                        <p:attrNameLst>
                                          <p:attrName>style.visibility</p:attrName>
                                        </p:attrNameLst>
                                      </p:cBhvr>
                                      <p:to>
                                        <p:strVal val="visible"/>
                                      </p:to>
                                    </p:set>
                                    <p:animEffect transition="in" filter="fade">
                                      <p:cBhvr>
                                        <p:cTn id="98" dur="500"/>
                                        <p:tgtEl>
                                          <p:spTgt spid="70"/>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150"/>
                                        </p:tgtEl>
                                        <p:attrNameLst>
                                          <p:attrName>style.visibility</p:attrName>
                                        </p:attrNameLst>
                                      </p:cBhvr>
                                      <p:to>
                                        <p:strVal val="visible"/>
                                      </p:to>
                                    </p:set>
                                    <p:anim calcmode="lin" valueType="num">
                                      <p:cBhvr>
                                        <p:cTn id="102" dur="500" fill="hold"/>
                                        <p:tgtEl>
                                          <p:spTgt spid="150"/>
                                        </p:tgtEl>
                                        <p:attrNameLst>
                                          <p:attrName>ppt_w</p:attrName>
                                        </p:attrNameLst>
                                      </p:cBhvr>
                                      <p:tavLst>
                                        <p:tav tm="0">
                                          <p:val>
                                            <p:fltVal val="0"/>
                                          </p:val>
                                        </p:tav>
                                        <p:tav tm="100000">
                                          <p:val>
                                            <p:strVal val="#ppt_w"/>
                                          </p:val>
                                        </p:tav>
                                      </p:tavLst>
                                    </p:anim>
                                    <p:anim calcmode="lin" valueType="num">
                                      <p:cBhvr>
                                        <p:cTn id="103" dur="500" fill="hold"/>
                                        <p:tgtEl>
                                          <p:spTgt spid="150"/>
                                        </p:tgtEl>
                                        <p:attrNameLst>
                                          <p:attrName>ppt_h</p:attrName>
                                        </p:attrNameLst>
                                      </p:cBhvr>
                                      <p:tavLst>
                                        <p:tav tm="0">
                                          <p:val>
                                            <p:fltVal val="0"/>
                                          </p:val>
                                        </p:tav>
                                        <p:tav tm="100000">
                                          <p:val>
                                            <p:strVal val="#ppt_h"/>
                                          </p:val>
                                        </p:tav>
                                      </p:tavLst>
                                    </p:anim>
                                    <p:animEffect transition="in" filter="fade">
                                      <p:cBhvr>
                                        <p:cTn id="104" dur="500"/>
                                        <p:tgtEl>
                                          <p:spTgt spid="15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65"/>
                                        </p:tgtEl>
                                        <p:attrNameLst>
                                          <p:attrName>style.visibility</p:attrName>
                                        </p:attrNameLst>
                                      </p:cBhvr>
                                      <p:to>
                                        <p:strVal val="visible"/>
                                      </p:to>
                                    </p:set>
                                    <p:animEffect transition="in" filter="fade">
                                      <p:cBhvr>
                                        <p:cTn id="107" dur="500"/>
                                        <p:tgtEl>
                                          <p:spTgt spid="165"/>
                                        </p:tgtEl>
                                      </p:cBhvr>
                                    </p:animEffect>
                                  </p:childTnLst>
                                </p:cTn>
                              </p:par>
                            </p:childTnLst>
                          </p:cTn>
                        </p:par>
                        <p:par>
                          <p:cTn id="108" fill="hold">
                            <p:stCondLst>
                              <p:cond delay="8000"/>
                            </p:stCondLst>
                            <p:childTnLst>
                              <p:par>
                                <p:cTn id="109" presetID="22" presetClass="entr" presetSubtype="4" fill="hold" nodeType="afterEffect">
                                  <p:stCondLst>
                                    <p:cond delay="0"/>
                                  </p:stCondLst>
                                  <p:childTnLst>
                                    <p:set>
                                      <p:cBhvr>
                                        <p:cTn id="110" dur="1" fill="hold">
                                          <p:stCondLst>
                                            <p:cond delay="0"/>
                                          </p:stCondLst>
                                        </p:cTn>
                                        <p:tgtEl>
                                          <p:spTgt spid="83"/>
                                        </p:tgtEl>
                                        <p:attrNameLst>
                                          <p:attrName>style.visibility</p:attrName>
                                        </p:attrNameLst>
                                      </p:cBhvr>
                                      <p:to>
                                        <p:strVal val="visible"/>
                                      </p:to>
                                    </p:set>
                                    <p:animEffect transition="in" filter="wipe(down)">
                                      <p:cBhvr>
                                        <p:cTn id="111" dur="500"/>
                                        <p:tgtEl>
                                          <p:spTgt spid="83"/>
                                        </p:tgtEl>
                                      </p:cBhvr>
                                    </p:animEffect>
                                  </p:childTnLst>
                                </p:cTn>
                              </p:par>
                            </p:childTnLst>
                          </p:cTn>
                        </p:par>
                        <p:par>
                          <p:cTn id="112" fill="hold">
                            <p:stCondLst>
                              <p:cond delay="8500"/>
                            </p:stCondLst>
                            <p:childTnLst>
                              <p:par>
                                <p:cTn id="113" presetID="10" presetClass="entr" presetSubtype="0" fill="hold" grpId="0" nodeType="after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fade">
                                      <p:cBhvr>
                                        <p:cTn id="115" dur="500"/>
                                        <p:tgtEl>
                                          <p:spTgt spid="158"/>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151"/>
                                        </p:tgtEl>
                                        <p:attrNameLst>
                                          <p:attrName>style.visibility</p:attrName>
                                        </p:attrNameLst>
                                      </p:cBhvr>
                                      <p:to>
                                        <p:strVal val="visible"/>
                                      </p:to>
                                    </p:set>
                                    <p:anim calcmode="lin" valueType="num">
                                      <p:cBhvr>
                                        <p:cTn id="119" dur="500" fill="hold"/>
                                        <p:tgtEl>
                                          <p:spTgt spid="151"/>
                                        </p:tgtEl>
                                        <p:attrNameLst>
                                          <p:attrName>ppt_w</p:attrName>
                                        </p:attrNameLst>
                                      </p:cBhvr>
                                      <p:tavLst>
                                        <p:tav tm="0">
                                          <p:val>
                                            <p:fltVal val="0"/>
                                          </p:val>
                                        </p:tav>
                                        <p:tav tm="100000">
                                          <p:val>
                                            <p:strVal val="#ppt_w"/>
                                          </p:val>
                                        </p:tav>
                                      </p:tavLst>
                                    </p:anim>
                                    <p:anim calcmode="lin" valueType="num">
                                      <p:cBhvr>
                                        <p:cTn id="120" dur="500" fill="hold"/>
                                        <p:tgtEl>
                                          <p:spTgt spid="151"/>
                                        </p:tgtEl>
                                        <p:attrNameLst>
                                          <p:attrName>ppt_h</p:attrName>
                                        </p:attrNameLst>
                                      </p:cBhvr>
                                      <p:tavLst>
                                        <p:tav tm="0">
                                          <p:val>
                                            <p:fltVal val="0"/>
                                          </p:val>
                                        </p:tav>
                                        <p:tav tm="100000">
                                          <p:val>
                                            <p:strVal val="#ppt_h"/>
                                          </p:val>
                                        </p:tav>
                                      </p:tavLst>
                                    </p:anim>
                                    <p:animEffect transition="in" filter="fade">
                                      <p:cBhvr>
                                        <p:cTn id="121" dur="500"/>
                                        <p:tgtEl>
                                          <p:spTgt spid="151"/>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64"/>
                                        </p:tgtEl>
                                        <p:attrNameLst>
                                          <p:attrName>style.visibility</p:attrName>
                                        </p:attrNameLst>
                                      </p:cBhvr>
                                      <p:to>
                                        <p:strVal val="visible"/>
                                      </p:to>
                                    </p:set>
                                    <p:animEffect transition="in" filter="fade">
                                      <p:cBhvr>
                                        <p:cTn id="124" dur="500"/>
                                        <p:tgtEl>
                                          <p:spTgt spid="164"/>
                                        </p:tgtEl>
                                      </p:cBhvr>
                                    </p:animEffect>
                                  </p:childTnLst>
                                </p:cTn>
                              </p:par>
                            </p:childTnLst>
                          </p:cTn>
                        </p:par>
                        <p:par>
                          <p:cTn id="125" fill="hold">
                            <p:stCondLst>
                              <p:cond delay="9500"/>
                            </p:stCondLst>
                            <p:childTnLst>
                              <p:par>
                                <p:cTn id="126" presetID="22" presetClass="entr" presetSubtype="4" fill="hold" nodeType="afterEffect">
                                  <p:stCondLst>
                                    <p:cond delay="0"/>
                                  </p:stCondLst>
                                  <p:childTnLst>
                                    <p:set>
                                      <p:cBhvr>
                                        <p:cTn id="127" dur="1" fill="hold">
                                          <p:stCondLst>
                                            <p:cond delay="0"/>
                                          </p:stCondLst>
                                        </p:cTn>
                                        <p:tgtEl>
                                          <p:spTgt spid="4"/>
                                        </p:tgtEl>
                                        <p:attrNameLst>
                                          <p:attrName>style.visibility</p:attrName>
                                        </p:attrNameLst>
                                      </p:cBhvr>
                                      <p:to>
                                        <p:strVal val="visible"/>
                                      </p:to>
                                    </p:set>
                                    <p:animEffect transition="in" filter="wipe(down)">
                                      <p:cBhvr>
                                        <p:cTn id="128" dur="500"/>
                                        <p:tgtEl>
                                          <p:spTgt spid="4"/>
                                        </p:tgtEl>
                                      </p:cBhvr>
                                    </p:animEffect>
                                  </p:childTnLst>
                                </p:cTn>
                              </p:par>
                            </p:childTnLst>
                          </p:cTn>
                        </p:par>
                        <p:par>
                          <p:cTn id="129" fill="hold">
                            <p:stCondLst>
                              <p:cond delay="10000"/>
                            </p:stCondLst>
                            <p:childTnLst>
                              <p:par>
                                <p:cTn id="130" presetID="10" presetClass="entr" presetSubtype="0" fill="hold" grpId="0" nodeType="afterEffect">
                                  <p:stCondLst>
                                    <p:cond delay="0"/>
                                  </p:stCondLst>
                                  <p:childTnLst>
                                    <p:set>
                                      <p:cBhvr>
                                        <p:cTn id="131" dur="1" fill="hold">
                                          <p:stCondLst>
                                            <p:cond delay="0"/>
                                          </p:stCondLst>
                                        </p:cTn>
                                        <p:tgtEl>
                                          <p:spTgt spid="160"/>
                                        </p:tgtEl>
                                        <p:attrNameLst>
                                          <p:attrName>style.visibility</p:attrName>
                                        </p:attrNameLst>
                                      </p:cBhvr>
                                      <p:to>
                                        <p:strVal val="visible"/>
                                      </p:to>
                                    </p:set>
                                    <p:animEffect transition="in" filter="fade">
                                      <p:cBhvr>
                                        <p:cTn id="132" dur="500"/>
                                        <p:tgtEl>
                                          <p:spTgt spid="160"/>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500"/>
                                        <p:tgtEl>
                                          <p:spTgt spid="114"/>
                                        </p:tgtEl>
                                      </p:cBhvr>
                                    </p:animEffect>
                                  </p:childTnLst>
                                </p:cTn>
                              </p:par>
                            </p:childTnLst>
                          </p:cTn>
                        </p:par>
                        <p:par>
                          <p:cTn id="136" fill="hold">
                            <p:stCondLst>
                              <p:cond delay="10500"/>
                            </p:stCondLst>
                            <p:childTnLst>
                              <p:par>
                                <p:cTn id="137" presetID="53" presetClass="entr" presetSubtype="16" fill="hold" grpId="0" nodeType="afterEffect">
                                  <p:stCondLst>
                                    <p:cond delay="0"/>
                                  </p:stCondLst>
                                  <p:childTnLst>
                                    <p:set>
                                      <p:cBhvr>
                                        <p:cTn id="138" dur="1" fill="hold">
                                          <p:stCondLst>
                                            <p:cond delay="0"/>
                                          </p:stCondLst>
                                        </p:cTn>
                                        <p:tgtEl>
                                          <p:spTgt spid="152"/>
                                        </p:tgtEl>
                                        <p:attrNameLst>
                                          <p:attrName>style.visibility</p:attrName>
                                        </p:attrNameLst>
                                      </p:cBhvr>
                                      <p:to>
                                        <p:strVal val="visible"/>
                                      </p:to>
                                    </p:set>
                                    <p:anim calcmode="lin" valueType="num">
                                      <p:cBhvr>
                                        <p:cTn id="139" dur="500" fill="hold"/>
                                        <p:tgtEl>
                                          <p:spTgt spid="152"/>
                                        </p:tgtEl>
                                        <p:attrNameLst>
                                          <p:attrName>ppt_w</p:attrName>
                                        </p:attrNameLst>
                                      </p:cBhvr>
                                      <p:tavLst>
                                        <p:tav tm="0">
                                          <p:val>
                                            <p:fltVal val="0"/>
                                          </p:val>
                                        </p:tav>
                                        <p:tav tm="100000">
                                          <p:val>
                                            <p:strVal val="#ppt_w"/>
                                          </p:val>
                                        </p:tav>
                                      </p:tavLst>
                                    </p:anim>
                                    <p:anim calcmode="lin" valueType="num">
                                      <p:cBhvr>
                                        <p:cTn id="140" dur="500" fill="hold"/>
                                        <p:tgtEl>
                                          <p:spTgt spid="152"/>
                                        </p:tgtEl>
                                        <p:attrNameLst>
                                          <p:attrName>ppt_h</p:attrName>
                                        </p:attrNameLst>
                                      </p:cBhvr>
                                      <p:tavLst>
                                        <p:tav tm="0">
                                          <p:val>
                                            <p:fltVal val="0"/>
                                          </p:val>
                                        </p:tav>
                                        <p:tav tm="100000">
                                          <p:val>
                                            <p:strVal val="#ppt_h"/>
                                          </p:val>
                                        </p:tav>
                                      </p:tavLst>
                                    </p:anim>
                                    <p:animEffect transition="in" filter="fade">
                                      <p:cBhvr>
                                        <p:cTn id="141" dur="500"/>
                                        <p:tgtEl>
                                          <p:spTgt spid="152"/>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63"/>
                                        </p:tgtEl>
                                        <p:attrNameLst>
                                          <p:attrName>style.visibility</p:attrName>
                                        </p:attrNameLst>
                                      </p:cBhvr>
                                      <p:to>
                                        <p:strVal val="visible"/>
                                      </p:to>
                                    </p:set>
                                    <p:animEffect transition="in" filter="fade">
                                      <p:cBhvr>
                                        <p:cTn id="144" dur="500"/>
                                        <p:tgtEl>
                                          <p:spTgt spid="163"/>
                                        </p:tgtEl>
                                      </p:cBhvr>
                                    </p:animEffect>
                                  </p:childTnLst>
                                </p:cTn>
                              </p:par>
                            </p:childTnLst>
                          </p:cTn>
                        </p:par>
                        <p:par>
                          <p:cTn id="145" fill="hold">
                            <p:stCondLst>
                              <p:cond delay="11000"/>
                            </p:stCondLst>
                            <p:childTnLst>
                              <p:par>
                                <p:cTn id="146" presetID="22" presetClass="entr" presetSubtype="4" fill="hold" nodeType="after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ipe(down)">
                                      <p:cBhvr>
                                        <p:cTn id="148" dur="500"/>
                                        <p:tgtEl>
                                          <p:spTgt spid="3"/>
                                        </p:tgtEl>
                                      </p:cBhvr>
                                    </p:animEffect>
                                  </p:childTnLst>
                                </p:cTn>
                              </p:par>
                            </p:childTnLst>
                          </p:cTn>
                        </p:par>
                        <p:par>
                          <p:cTn id="149" fill="hold">
                            <p:stCondLst>
                              <p:cond delay="11500"/>
                            </p:stCondLst>
                            <p:childTnLst>
                              <p:par>
                                <p:cTn id="150" presetID="10" presetClass="entr" presetSubtype="0" fill="hold" grpId="0" nodeType="afterEffect">
                                  <p:stCondLst>
                                    <p:cond delay="0"/>
                                  </p:stCondLst>
                                  <p:childTnLst>
                                    <p:set>
                                      <p:cBhvr>
                                        <p:cTn id="151" dur="1" fill="hold">
                                          <p:stCondLst>
                                            <p:cond delay="0"/>
                                          </p:stCondLst>
                                        </p:cTn>
                                        <p:tgtEl>
                                          <p:spTgt spid="159"/>
                                        </p:tgtEl>
                                        <p:attrNameLst>
                                          <p:attrName>style.visibility</p:attrName>
                                        </p:attrNameLst>
                                      </p:cBhvr>
                                      <p:to>
                                        <p:strVal val="visible"/>
                                      </p:to>
                                    </p:set>
                                    <p:animEffect transition="in" filter="fade">
                                      <p:cBhvr>
                                        <p:cTn id="152" dur="500"/>
                                        <p:tgtEl>
                                          <p:spTgt spid="159"/>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Effect transition="in" filter="fade">
                                      <p:cBhvr>
                                        <p:cTn id="155" dur="500"/>
                                        <p:tgtEl>
                                          <p:spTgt spid="127"/>
                                        </p:tgtEl>
                                      </p:cBhvr>
                                    </p:animEffect>
                                  </p:childTnLst>
                                </p:cTn>
                              </p:par>
                            </p:childTnLst>
                          </p:cTn>
                        </p:par>
                        <p:par>
                          <p:cTn id="156" fill="hold">
                            <p:stCondLst>
                              <p:cond delay="12000"/>
                            </p:stCondLst>
                            <p:childTnLst>
                              <p:par>
                                <p:cTn id="157" presetID="53" presetClass="entr" presetSubtype="16" fill="hold" grpId="0" nodeType="afterEffect">
                                  <p:stCondLst>
                                    <p:cond delay="0"/>
                                  </p:stCondLst>
                                  <p:childTnLst>
                                    <p:set>
                                      <p:cBhvr>
                                        <p:cTn id="158" dur="1" fill="hold">
                                          <p:stCondLst>
                                            <p:cond delay="0"/>
                                          </p:stCondLst>
                                        </p:cTn>
                                        <p:tgtEl>
                                          <p:spTgt spid="153"/>
                                        </p:tgtEl>
                                        <p:attrNameLst>
                                          <p:attrName>style.visibility</p:attrName>
                                        </p:attrNameLst>
                                      </p:cBhvr>
                                      <p:to>
                                        <p:strVal val="visible"/>
                                      </p:to>
                                    </p:set>
                                    <p:anim calcmode="lin" valueType="num">
                                      <p:cBhvr>
                                        <p:cTn id="159" dur="500" fill="hold"/>
                                        <p:tgtEl>
                                          <p:spTgt spid="153"/>
                                        </p:tgtEl>
                                        <p:attrNameLst>
                                          <p:attrName>ppt_w</p:attrName>
                                        </p:attrNameLst>
                                      </p:cBhvr>
                                      <p:tavLst>
                                        <p:tav tm="0">
                                          <p:val>
                                            <p:fltVal val="0"/>
                                          </p:val>
                                        </p:tav>
                                        <p:tav tm="100000">
                                          <p:val>
                                            <p:strVal val="#ppt_w"/>
                                          </p:val>
                                        </p:tav>
                                      </p:tavLst>
                                    </p:anim>
                                    <p:anim calcmode="lin" valueType="num">
                                      <p:cBhvr>
                                        <p:cTn id="160" dur="500" fill="hold"/>
                                        <p:tgtEl>
                                          <p:spTgt spid="153"/>
                                        </p:tgtEl>
                                        <p:attrNameLst>
                                          <p:attrName>ppt_h</p:attrName>
                                        </p:attrNameLst>
                                      </p:cBhvr>
                                      <p:tavLst>
                                        <p:tav tm="0">
                                          <p:val>
                                            <p:fltVal val="0"/>
                                          </p:val>
                                        </p:tav>
                                        <p:tav tm="100000">
                                          <p:val>
                                            <p:strVal val="#ppt_h"/>
                                          </p:val>
                                        </p:tav>
                                      </p:tavLst>
                                    </p:anim>
                                    <p:animEffect transition="in" filter="fade">
                                      <p:cBhvr>
                                        <p:cTn id="161" dur="500"/>
                                        <p:tgtEl>
                                          <p:spTgt spid="153"/>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wipe(down)">
                                      <p:cBhvr>
                                        <p:cTn id="164" dur="500"/>
                                        <p:tgtEl>
                                          <p:spTgt spid="162"/>
                                        </p:tgtEl>
                                      </p:cBhvr>
                                    </p:animEffect>
                                  </p:childTnLst>
                                </p:cTn>
                              </p:par>
                            </p:childTnLst>
                          </p:cTn>
                        </p:par>
                        <p:par>
                          <p:cTn id="165" fill="hold">
                            <p:stCondLst>
                              <p:cond delay="12500"/>
                            </p:stCondLst>
                            <p:childTnLst>
                              <p:par>
                                <p:cTn id="166" presetID="22" presetClass="entr" presetSubtype="4" fill="hold" nodeType="afterEffect">
                                  <p:stCondLst>
                                    <p:cond delay="0"/>
                                  </p:stCondLst>
                                  <p:childTnLst>
                                    <p:set>
                                      <p:cBhvr>
                                        <p:cTn id="167" dur="1" fill="hold">
                                          <p:stCondLst>
                                            <p:cond delay="0"/>
                                          </p:stCondLst>
                                        </p:cTn>
                                        <p:tgtEl>
                                          <p:spTgt spid="2"/>
                                        </p:tgtEl>
                                        <p:attrNameLst>
                                          <p:attrName>style.visibility</p:attrName>
                                        </p:attrNameLst>
                                      </p:cBhvr>
                                      <p:to>
                                        <p:strVal val="visible"/>
                                      </p:to>
                                    </p:set>
                                    <p:animEffect transition="in" filter="wipe(down)">
                                      <p:cBhvr>
                                        <p:cTn id="168" dur="500"/>
                                        <p:tgtEl>
                                          <p:spTgt spid="2"/>
                                        </p:tgtEl>
                                      </p:cBhvr>
                                    </p:animEffect>
                                  </p:childTnLst>
                                </p:cTn>
                              </p:par>
                            </p:childTnLst>
                          </p:cTn>
                        </p:par>
                        <p:par>
                          <p:cTn id="169" fill="hold">
                            <p:stCondLst>
                              <p:cond delay="13000"/>
                            </p:stCondLst>
                            <p:childTnLst>
                              <p:par>
                                <p:cTn id="170" presetID="10" presetClass="entr" presetSubtype="0" fill="hold" grpId="0" nodeType="afterEffect">
                                  <p:stCondLst>
                                    <p:cond delay="0"/>
                                  </p:stCondLst>
                                  <p:childTnLst>
                                    <p:set>
                                      <p:cBhvr>
                                        <p:cTn id="171" dur="1" fill="hold">
                                          <p:stCondLst>
                                            <p:cond delay="0"/>
                                          </p:stCondLst>
                                        </p:cTn>
                                        <p:tgtEl>
                                          <p:spTgt spid="161"/>
                                        </p:tgtEl>
                                        <p:attrNameLst>
                                          <p:attrName>style.visibility</p:attrName>
                                        </p:attrNameLst>
                                      </p:cBhvr>
                                      <p:to>
                                        <p:strVal val="visible"/>
                                      </p:to>
                                    </p:set>
                                    <p:animEffect transition="in" filter="fade">
                                      <p:cBhvr>
                                        <p:cTn id="172" dur="500"/>
                                        <p:tgtEl>
                                          <p:spTgt spid="161"/>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140"/>
                                        </p:tgtEl>
                                        <p:attrNameLst>
                                          <p:attrName>style.visibility</p:attrName>
                                        </p:attrNameLst>
                                      </p:cBhvr>
                                      <p:to>
                                        <p:strVal val="visible"/>
                                      </p:to>
                                    </p:set>
                                    <p:animEffect transition="in" filter="fade">
                                      <p:cBhvr>
                                        <p:cTn id="175" dur="500"/>
                                        <p:tgtEl>
                                          <p:spTgt spid="140"/>
                                        </p:tgtEl>
                                      </p:cBhvr>
                                    </p:animEffect>
                                  </p:childTnLst>
                                </p:cTn>
                              </p:par>
                            </p:childTnLst>
                          </p:cTn>
                        </p:par>
                        <p:par>
                          <p:cTn id="176" fill="hold">
                            <p:stCondLst>
                              <p:cond delay="13500"/>
                            </p:stCondLst>
                            <p:childTnLst>
                              <p:par>
                                <p:cTn id="177" presetID="10" presetClass="entr" presetSubtype="0" fill="hold" grpId="0" nodeType="afterEffect">
                                  <p:stCondLst>
                                    <p:cond delay="0"/>
                                  </p:stCondLst>
                                  <p:childTnLst>
                                    <p:set>
                                      <p:cBhvr>
                                        <p:cTn id="178" dur="1" fill="hold">
                                          <p:stCondLst>
                                            <p:cond delay="0"/>
                                          </p:stCondLst>
                                        </p:cTn>
                                        <p:tgtEl>
                                          <p:spTgt spid="185"/>
                                        </p:tgtEl>
                                        <p:attrNameLst>
                                          <p:attrName>style.visibility</p:attrName>
                                        </p:attrNameLst>
                                      </p:cBhvr>
                                      <p:to>
                                        <p:strVal val="visible"/>
                                      </p:to>
                                    </p:set>
                                    <p:animEffect transition="in" filter="fade">
                                      <p:cBhvr>
                                        <p:cTn id="179" dur="500"/>
                                        <p:tgtEl>
                                          <p:spTgt spid="185"/>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6"/>
                                        </p:tgtEl>
                                        <p:attrNameLst>
                                          <p:attrName>style.visibility</p:attrName>
                                        </p:attrNameLst>
                                      </p:cBhvr>
                                      <p:to>
                                        <p:strVal val="visible"/>
                                      </p:to>
                                    </p:set>
                                    <p:animEffect transition="in" filter="fade">
                                      <p:cBhvr>
                                        <p:cTn id="182"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2" grpId="0" animBg="1"/>
      <p:bldP spid="43" grpId="0" animBg="1"/>
      <p:bldP spid="56" grpId="0" animBg="1"/>
      <p:bldP spid="70" grpId="0" animBg="1"/>
      <p:bldP spid="114" grpId="0" animBg="1"/>
      <p:bldP spid="127" grpId="0" animBg="1"/>
      <p:bldP spid="140" grpId="0" animBg="1"/>
      <p:bldP spid="146" grpId="0" animBg="1"/>
      <p:bldP spid="147" grpId="0" animBg="1"/>
      <p:bldP spid="148" grpId="0" animBg="1"/>
      <p:bldP spid="149" grpId="0" animBg="1"/>
      <p:bldP spid="150" grpId="0" animBg="1"/>
      <p:bldP spid="151" grpId="0" animBg="1"/>
      <p:bldP spid="152" grpId="0" animBg="1"/>
      <p:bldP spid="153" grpId="0" animBg="1"/>
      <p:bldP spid="154" grpId="0"/>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69" grpId="0"/>
      <p:bldP spid="185" grpId="0"/>
      <p:bldP spid="18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3395808383"/>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70725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26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AREA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1128175565"/>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884591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26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AREA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23" name="Rectangle 22"/>
          <p:cNvSpPr/>
          <p:nvPr/>
        </p:nvSpPr>
        <p:spPr>
          <a:xfrm>
            <a:off x="-1" y="4775583"/>
            <a:ext cx="12237767" cy="793944"/>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4" name="Isosceles Triangle 23"/>
          <p:cNvSpPr/>
          <p:nvPr/>
        </p:nvSpPr>
        <p:spPr>
          <a:xfrm flipH="1">
            <a:off x="4580298" y="2152710"/>
            <a:ext cx="2948014" cy="2624631"/>
          </a:xfrm>
          <a:prstGeom prst="triangle">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p:cNvSpPr/>
          <p:nvPr/>
        </p:nvSpPr>
        <p:spPr>
          <a:xfrm flipH="1">
            <a:off x="3287901" y="3253839"/>
            <a:ext cx="2708702" cy="1523502"/>
          </a:xfrm>
          <a:prstGeom prst="triangle">
            <a:avLst>
              <a:gd name="adj" fmla="val 50210"/>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p:cNvSpPr/>
          <p:nvPr/>
        </p:nvSpPr>
        <p:spPr>
          <a:xfrm flipH="1">
            <a:off x="8672294" y="3938041"/>
            <a:ext cx="2432751" cy="839300"/>
          </a:xfrm>
          <a:prstGeom prst="triangle">
            <a:avLst>
              <a:gd name="adj" fmla="val 50210"/>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p:cNvSpPr/>
          <p:nvPr/>
        </p:nvSpPr>
        <p:spPr>
          <a:xfrm flipH="1">
            <a:off x="6142290" y="2850078"/>
            <a:ext cx="2432751" cy="1927263"/>
          </a:xfrm>
          <a:prstGeom prst="triangle">
            <a:avLst>
              <a:gd name="adj" fmla="val 46305"/>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p:cNvSpPr/>
          <p:nvPr/>
        </p:nvSpPr>
        <p:spPr>
          <a:xfrm flipH="1">
            <a:off x="1086955" y="3938041"/>
            <a:ext cx="2432751" cy="839300"/>
          </a:xfrm>
          <a:prstGeom prst="triangle">
            <a:avLst>
              <a:gd name="adj" fmla="val 50210"/>
            </a:avLst>
          </a:prstGeom>
          <a:solidFill>
            <a:srgbClr val="FF6D6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p:cNvSpPr/>
          <p:nvPr/>
        </p:nvSpPr>
        <p:spPr>
          <a:xfrm flipH="1">
            <a:off x="2279006" y="2850079"/>
            <a:ext cx="2287964" cy="1942240"/>
          </a:xfrm>
          <a:prstGeom prst="triangle">
            <a:avLst>
              <a:gd name="adj" fmla="val 37543"/>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Isosceles Triangle 30"/>
          <p:cNvSpPr/>
          <p:nvPr/>
        </p:nvSpPr>
        <p:spPr>
          <a:xfrm flipH="1">
            <a:off x="7528312" y="3515096"/>
            <a:ext cx="2287964" cy="1262245"/>
          </a:xfrm>
          <a:prstGeom prst="triangle">
            <a:avLst>
              <a:gd name="adj" fmla="val 57267"/>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1" y="5535420"/>
            <a:ext cx="12237767" cy="132257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3" name="TextBox 32"/>
          <p:cNvSpPr txBox="1"/>
          <p:nvPr/>
        </p:nvSpPr>
        <p:spPr>
          <a:xfrm>
            <a:off x="4847902" y="4871482"/>
            <a:ext cx="2496197" cy="523220"/>
          </a:xfrm>
          <a:prstGeom prst="rect">
            <a:avLst/>
          </a:prstGeom>
          <a:noFill/>
        </p:spPr>
        <p:txBody>
          <a:bodyPr wrap="none" rtlCol="0">
            <a:spAutoFit/>
          </a:bodyPr>
          <a:lstStyle/>
          <a:p>
            <a:pPr algn="ctr"/>
            <a:r>
              <a:rPr lang="id-ID" sz="2800" dirty="0" smtClean="0">
                <a:solidFill>
                  <a:schemeClr val="bg1"/>
                </a:solidFill>
                <a:latin typeface="Pacifico" panose="02000000000000000000" pitchFamily="2" charset="0"/>
              </a:rPr>
              <a:t>Project Process</a:t>
            </a:r>
            <a:endParaRPr lang="id-ID" sz="2800" dirty="0">
              <a:solidFill>
                <a:schemeClr val="bg1"/>
              </a:solidFill>
              <a:latin typeface="Pacifico" panose="02000000000000000000" pitchFamily="2" charset="0"/>
            </a:endParaRPr>
          </a:p>
        </p:txBody>
      </p:sp>
      <p:sp>
        <p:nvSpPr>
          <p:cNvPr id="34" name="Freeform 9"/>
          <p:cNvSpPr>
            <a:spLocks/>
          </p:cNvSpPr>
          <p:nvPr/>
        </p:nvSpPr>
        <p:spPr bwMode="auto">
          <a:xfrm>
            <a:off x="2499289" y="4984700"/>
            <a:ext cx="312241" cy="296784"/>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5" name="Freeform 9"/>
          <p:cNvSpPr>
            <a:spLocks/>
          </p:cNvSpPr>
          <p:nvPr/>
        </p:nvSpPr>
        <p:spPr bwMode="auto">
          <a:xfrm>
            <a:off x="9380471" y="4984700"/>
            <a:ext cx="312241" cy="296784"/>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36" name="Group 35"/>
          <p:cNvGrpSpPr/>
          <p:nvPr/>
        </p:nvGrpSpPr>
        <p:grpSpPr>
          <a:xfrm>
            <a:off x="2998558" y="5133092"/>
            <a:ext cx="6194884" cy="0"/>
            <a:chOff x="2968831" y="5133092"/>
            <a:chExt cx="6194884" cy="0"/>
          </a:xfrm>
        </p:grpSpPr>
        <p:cxnSp>
          <p:nvCxnSpPr>
            <p:cNvPr id="37" name="Straight Connector 36"/>
            <p:cNvCxnSpPr/>
            <p:nvPr/>
          </p:nvCxnSpPr>
          <p:spPr>
            <a:xfrm flipH="1">
              <a:off x="2968831" y="5133092"/>
              <a:ext cx="1805050" cy="0"/>
            </a:xfrm>
            <a:prstGeom prst="line">
              <a:avLst/>
            </a:prstGeom>
            <a:ln w="19050">
              <a:solidFill>
                <a:schemeClr val="bg1">
                  <a:lumMod val="9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7358665" y="5133092"/>
              <a:ext cx="1805050" cy="0"/>
            </a:xfrm>
            <a:prstGeom prst="line">
              <a:avLst/>
            </a:prstGeom>
            <a:ln w="19050">
              <a:solidFill>
                <a:schemeClr val="bg1">
                  <a:lumMod val="9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2530248" y="5728463"/>
            <a:ext cx="7131504" cy="1477328"/>
          </a:xfrm>
          <a:prstGeom prst="rect">
            <a:avLst/>
          </a:prstGeom>
          <a:noFill/>
        </p:spPr>
        <p:txBody>
          <a:bodyPr wrap="square" rtlCol="0">
            <a:spAutoFit/>
          </a:bodyPr>
          <a:lstStyle/>
          <a:p>
            <a:pPr algn="ctr"/>
            <a:r>
              <a:rPr lang="en-US" i="1" dirty="0">
                <a:solidFill>
                  <a:schemeClr val="bg1">
                    <a:lumMod val="95000"/>
                  </a:schemeClr>
                </a:solidFill>
                <a:latin typeface="PT Sans" panose="020B0503020203020204" pitchFamily="34" charset="0"/>
              </a:rPr>
              <a:t>P</a:t>
            </a:r>
            <a:r>
              <a:rPr lang="id-ID" i="1" dirty="0">
                <a:solidFill>
                  <a:schemeClr val="bg1">
                    <a:lumMod val="95000"/>
                  </a:schemeClr>
                </a:solidFill>
                <a:latin typeface="PT Sans" panose="020B0503020203020204" pitchFamily="34" charset="0"/>
              </a:rPr>
              <a:t>assion</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leads</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to design, design leads to performance</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performance leads to </a:t>
            </a:r>
            <a:r>
              <a:rPr lang="id-ID" b="1" i="1" dirty="0">
                <a:solidFill>
                  <a:srgbClr val="FF6D6D"/>
                </a:solidFill>
                <a:latin typeface="PT Sans" panose="020B0503020203020204" pitchFamily="34" charset="0"/>
              </a:rPr>
              <a:t>SUCCESS</a:t>
            </a:r>
            <a:r>
              <a:rPr lang="id-ID" i="1" dirty="0" smtClean="0">
                <a:solidFill>
                  <a:schemeClr val="bg1">
                    <a:lumMod val="95000"/>
                  </a:schemeClr>
                </a:solidFill>
                <a:latin typeface="PT Sans" panose="020B0503020203020204" pitchFamily="34" charset="0"/>
              </a:rPr>
              <a:t>!, </a:t>
            </a:r>
            <a:r>
              <a:rPr lang="en-US" i="1" dirty="0">
                <a:solidFill>
                  <a:schemeClr val="bg1">
                    <a:lumMod val="95000"/>
                  </a:schemeClr>
                </a:solidFill>
                <a:latin typeface="PT Sans" panose="020B0503020203020204" pitchFamily="34" charset="0"/>
              </a:rPr>
              <a:t>P</a:t>
            </a:r>
            <a:r>
              <a:rPr lang="id-ID" i="1" dirty="0">
                <a:solidFill>
                  <a:schemeClr val="bg1">
                    <a:lumMod val="95000"/>
                  </a:schemeClr>
                </a:solidFill>
                <a:latin typeface="PT Sans" panose="020B0503020203020204" pitchFamily="34" charset="0"/>
              </a:rPr>
              <a:t>assion</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leads</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to design, design leads to performance</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performance leads to </a:t>
            </a:r>
            <a:r>
              <a:rPr lang="id-ID" b="1" i="1" dirty="0">
                <a:solidFill>
                  <a:srgbClr val="FF6D6D"/>
                </a:solidFill>
                <a:latin typeface="PT Sans" panose="020B0503020203020204" pitchFamily="34" charset="0"/>
              </a:rPr>
              <a:t>SUCCESS</a:t>
            </a:r>
            <a:r>
              <a:rPr lang="id-ID" i="1" dirty="0">
                <a:solidFill>
                  <a:schemeClr val="bg1">
                    <a:lumMod val="95000"/>
                  </a:schemeClr>
                </a:solidFill>
                <a:latin typeface="PT Sans" panose="020B0503020203020204" pitchFamily="34" charset="0"/>
              </a:rPr>
              <a:t>!</a:t>
            </a:r>
            <a:endParaRPr lang="en-US" i="1" dirty="0">
              <a:solidFill>
                <a:schemeClr val="bg1">
                  <a:lumMod val="95000"/>
                </a:schemeClr>
              </a:solidFill>
              <a:latin typeface="PT Sans" panose="020B0503020203020204" pitchFamily="34" charset="0"/>
            </a:endParaRPr>
          </a:p>
          <a:p>
            <a:pPr algn="ctr"/>
            <a:endParaRPr lang="en-US" i="1" dirty="0">
              <a:solidFill>
                <a:schemeClr val="bg1">
                  <a:lumMod val="95000"/>
                </a:schemeClr>
              </a:solidFill>
              <a:latin typeface="PT Sans" panose="020B0503020203020204" pitchFamily="34" charset="0"/>
            </a:endParaRPr>
          </a:p>
          <a:p>
            <a:pPr algn="ctr"/>
            <a:endParaRPr lang="id-ID" i="1" dirty="0">
              <a:solidFill>
                <a:schemeClr val="tx1">
                  <a:lumMod val="50000"/>
                  <a:lumOff val="50000"/>
                </a:schemeClr>
              </a:solidFill>
            </a:endParaRPr>
          </a:p>
        </p:txBody>
      </p:sp>
    </p:spTree>
    <p:extLst>
      <p:ext uri="{BB962C8B-B14F-4D97-AF65-F5344CB8AC3E}">
        <p14:creationId xmlns:p14="http://schemas.microsoft.com/office/powerpoint/2010/main" val="1558623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down)">
                                      <p:cBhvr>
                                        <p:cTn id="19" dur="500"/>
                                        <p:tgtEl>
                                          <p:spTgt spid="2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wipe(down)">
                                      <p:cBhvr>
                                        <p:cTn id="31" dur="500"/>
                                        <p:tgtEl>
                                          <p:spTgt spid="28"/>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wipe(down)">
                                      <p:cBhvr>
                                        <p:cTn id="35" dur="500"/>
                                        <p:tgtEl>
                                          <p:spTgt spid="29"/>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wipe(down)">
                                      <p:cBhvr>
                                        <p:cTn id="39" dur="500"/>
                                        <p:tgtEl>
                                          <p:spTgt spid="31"/>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animEffect transition="in" filter="fade">
                                      <p:cBhvr>
                                        <p:cTn id="45" dur="500"/>
                                        <p:tgtEl>
                                          <p:spTgt spid="33"/>
                                        </p:tgtEl>
                                      </p:cBhvr>
                                    </p:animEffect>
                                  </p:childTnLst>
                                </p:cTn>
                              </p:par>
                              <p:par>
                                <p:cTn id="46" presetID="16" presetClass="entr" presetSubtype="37"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barn(outVertical)">
                                      <p:cBhvr>
                                        <p:cTn id="48" dur="500"/>
                                        <p:tgtEl>
                                          <p:spTgt spid="36"/>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24" grpId="0" animBg="1"/>
      <p:bldP spid="25" grpId="0" animBg="1"/>
      <p:bldP spid="26" grpId="0" animBg="1"/>
      <p:bldP spid="27" grpId="0" animBg="1"/>
      <p:bldP spid="28" grpId="0" animBg="1"/>
      <p:bldP spid="29" grpId="0" animBg="1"/>
      <p:bldP spid="31" grpId="0" animBg="1"/>
      <p:bldP spid="33" grpId="0"/>
      <p:bldP spid="34" grpId="0" animBg="1"/>
      <p:bldP spid="35" grpId="0" animBg="1"/>
      <p:bldP spid="3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5238974" y="2202628"/>
            <a:ext cx="6953026" cy="2452744"/>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0" y="0"/>
            <a:ext cx="8068" cy="204"/>
          </a:xfrm>
          <a:custGeom>
            <a:avLst/>
            <a:gdLst>
              <a:gd name="connsiteX0" fmla="*/ 0 w 8068"/>
              <a:gd name="connsiteY0" fmla="*/ 0 h 204"/>
              <a:gd name="connsiteX1" fmla="*/ 8068 w 8068"/>
              <a:gd name="connsiteY1" fmla="*/ 0 h 204"/>
              <a:gd name="connsiteX2" fmla="*/ 0 w 8068"/>
              <a:gd name="connsiteY2" fmla="*/ 204 h 204"/>
              <a:gd name="connsiteX3" fmla="*/ 0 w 8068"/>
              <a:gd name="connsiteY3" fmla="*/ 0 h 204"/>
            </a:gdLst>
            <a:ahLst/>
            <a:cxnLst>
              <a:cxn ang="0">
                <a:pos x="connsiteX0" y="connsiteY0"/>
              </a:cxn>
              <a:cxn ang="0">
                <a:pos x="connsiteX1" y="connsiteY1"/>
              </a:cxn>
              <a:cxn ang="0">
                <a:pos x="connsiteX2" y="connsiteY2"/>
              </a:cxn>
              <a:cxn ang="0">
                <a:pos x="connsiteX3" y="connsiteY3"/>
              </a:cxn>
            </a:cxnLst>
            <a:rect l="l" t="t" r="r" b="b"/>
            <a:pathLst>
              <a:path w="8068" h="204">
                <a:moveTo>
                  <a:pt x="0" y="0"/>
                </a:moveTo>
                <a:lnTo>
                  <a:pt x="8068" y="0"/>
                </a:lnTo>
                <a:lnTo>
                  <a:pt x="0" y="204"/>
                </a:lnTo>
                <a:lnTo>
                  <a:pt x="0"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a:off x="0" y="6857796"/>
            <a:ext cx="8068" cy="204"/>
          </a:xfrm>
          <a:custGeom>
            <a:avLst/>
            <a:gdLst>
              <a:gd name="connsiteX0" fmla="*/ 0 w 8068"/>
              <a:gd name="connsiteY0" fmla="*/ 0 h 204"/>
              <a:gd name="connsiteX1" fmla="*/ 8068 w 8068"/>
              <a:gd name="connsiteY1" fmla="*/ 204 h 204"/>
              <a:gd name="connsiteX2" fmla="*/ 0 w 8068"/>
              <a:gd name="connsiteY2" fmla="*/ 204 h 204"/>
              <a:gd name="connsiteX3" fmla="*/ 0 w 8068"/>
              <a:gd name="connsiteY3" fmla="*/ 0 h 204"/>
            </a:gdLst>
            <a:ahLst/>
            <a:cxnLst>
              <a:cxn ang="0">
                <a:pos x="connsiteX0" y="connsiteY0"/>
              </a:cxn>
              <a:cxn ang="0">
                <a:pos x="connsiteX1" y="connsiteY1"/>
              </a:cxn>
              <a:cxn ang="0">
                <a:pos x="connsiteX2" y="connsiteY2"/>
              </a:cxn>
              <a:cxn ang="0">
                <a:pos x="connsiteX3" y="connsiteY3"/>
              </a:cxn>
            </a:cxnLst>
            <a:rect l="l" t="t" r="r" b="b"/>
            <a:pathLst>
              <a:path w="8068" h="204">
                <a:moveTo>
                  <a:pt x="0" y="0"/>
                </a:moveTo>
                <a:lnTo>
                  <a:pt x="8068" y="204"/>
                </a:lnTo>
                <a:lnTo>
                  <a:pt x="0" y="204"/>
                </a:lnTo>
                <a:lnTo>
                  <a:pt x="0"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2" name="Picture 11"/>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2140772" y="-379206"/>
            <a:ext cx="7594899" cy="7594899"/>
          </a:xfrm>
          <a:prstGeom prst="ellipse">
            <a:avLst/>
          </a:prstGeom>
          <a:noFill/>
          <a:ln w="203200" cmpd="thickThin">
            <a:solidFill>
              <a:srgbClr val="FF6D6D"/>
            </a:solidFill>
          </a:ln>
        </p:spPr>
      </p:pic>
      <p:sp>
        <p:nvSpPr>
          <p:cNvPr id="14" name="TextBox 13"/>
          <p:cNvSpPr txBox="1"/>
          <p:nvPr/>
        </p:nvSpPr>
        <p:spPr>
          <a:xfrm>
            <a:off x="7584344" y="2461617"/>
            <a:ext cx="2262286" cy="584775"/>
          </a:xfrm>
          <a:prstGeom prst="rect">
            <a:avLst/>
          </a:prstGeom>
          <a:noFill/>
        </p:spPr>
        <p:txBody>
          <a:bodyPr wrap="none" rtlCol="0">
            <a:spAutoFit/>
          </a:bodyPr>
          <a:lstStyle/>
          <a:p>
            <a:r>
              <a:rPr lang="id-ID" sz="3200" dirty="0" smtClean="0">
                <a:solidFill>
                  <a:schemeClr val="bg1"/>
                </a:solidFill>
                <a:latin typeface="Raleway" panose="020B0003030101060003" pitchFamily="34" charset="0"/>
              </a:rPr>
              <a:t>ABOUT </a:t>
            </a:r>
            <a:r>
              <a:rPr lang="id-ID" sz="3200" b="1" dirty="0" smtClean="0">
                <a:solidFill>
                  <a:schemeClr val="tx1">
                    <a:lumMod val="75000"/>
                    <a:lumOff val="25000"/>
                  </a:schemeClr>
                </a:solidFill>
                <a:latin typeface="Raleway" panose="020B0003030101060003" pitchFamily="34" charset="0"/>
              </a:rPr>
              <a:t>US</a:t>
            </a:r>
            <a:endParaRPr lang="id-ID" sz="3200" dirty="0">
              <a:solidFill>
                <a:schemeClr val="tx1">
                  <a:lumMod val="75000"/>
                  <a:lumOff val="25000"/>
                </a:schemeClr>
              </a:solidFill>
              <a:latin typeface="Raleway" panose="020B0003030101060003" pitchFamily="34" charset="0"/>
            </a:endParaRPr>
          </a:p>
        </p:txBody>
      </p:sp>
      <p:sp>
        <p:nvSpPr>
          <p:cNvPr id="22" name="TextBox 21"/>
          <p:cNvSpPr txBox="1"/>
          <p:nvPr/>
        </p:nvSpPr>
        <p:spPr>
          <a:xfrm>
            <a:off x="5956464" y="3143211"/>
            <a:ext cx="5518046" cy="923330"/>
          </a:xfrm>
          <a:prstGeom prst="rect">
            <a:avLst/>
          </a:prstGeom>
          <a:noFill/>
        </p:spPr>
        <p:txBody>
          <a:bodyPr wrap="square" rtlCol="0">
            <a:spAutoFit/>
          </a:bodyPr>
          <a:lstStyle/>
          <a:p>
            <a:pPr algn="ctr"/>
            <a:r>
              <a:rPr lang="en-US" b="1" dirty="0" smtClean="0">
                <a:solidFill>
                  <a:schemeClr val="tx1">
                    <a:lumMod val="75000"/>
                    <a:lumOff val="25000"/>
                  </a:schemeClr>
                </a:solidFill>
              </a:rPr>
              <a:t>You </a:t>
            </a:r>
            <a:r>
              <a:rPr lang="en-US" b="1" dirty="0">
                <a:solidFill>
                  <a:schemeClr val="tx1">
                    <a:lumMod val="75000"/>
                    <a:lumOff val="25000"/>
                  </a:schemeClr>
                </a:solidFill>
              </a:rPr>
              <a:t>will not </a:t>
            </a:r>
            <a:r>
              <a:rPr lang="en-US" b="1" dirty="0" smtClean="0">
                <a:solidFill>
                  <a:schemeClr val="tx1">
                    <a:lumMod val="75000"/>
                    <a:lumOff val="25000"/>
                  </a:schemeClr>
                </a:solidFill>
              </a:rPr>
              <a:t>believe</a:t>
            </a:r>
            <a:r>
              <a:rPr lang="id-ID" b="1" dirty="0" smtClean="0">
                <a:solidFill>
                  <a:schemeClr val="tx1">
                    <a:lumMod val="75000"/>
                    <a:lumOff val="25000"/>
                  </a:schemeClr>
                </a:solidFill>
              </a:rPr>
              <a:t> </a:t>
            </a:r>
            <a:r>
              <a:rPr lang="en-US" b="1" dirty="0" smtClean="0">
                <a:solidFill>
                  <a:schemeClr val="tx1">
                    <a:lumMod val="75000"/>
                    <a:lumOff val="25000"/>
                  </a:schemeClr>
                </a:solidFill>
              </a:rPr>
              <a:t> </a:t>
            </a:r>
            <a:r>
              <a:rPr lang="id-ID" dirty="0" smtClean="0">
                <a:solidFill>
                  <a:schemeClr val="bg1"/>
                </a:solidFill>
              </a:rPr>
              <a:t>Paragraph </a:t>
            </a:r>
            <a:r>
              <a:rPr lang="en-US" dirty="0" smtClean="0">
                <a:solidFill>
                  <a:schemeClr val="bg1"/>
                </a:solidFill>
              </a:rPr>
              <a:t>Latin </a:t>
            </a:r>
            <a:r>
              <a:rPr lang="en-US" dirty="0">
                <a:solidFill>
                  <a:schemeClr val="bg1"/>
                </a:solidFill>
              </a:rPr>
              <a:t>literature from 45 BC. It has roots in a piece of classical Latin literature </a:t>
            </a:r>
            <a:r>
              <a:rPr lang="en-US" dirty="0" smtClean="0">
                <a:solidFill>
                  <a:schemeClr val="bg1"/>
                </a:solidFill>
              </a:rPr>
              <a:t>the </a:t>
            </a:r>
            <a:r>
              <a:rPr lang="en-US" dirty="0">
                <a:solidFill>
                  <a:schemeClr val="bg1"/>
                </a:solidFill>
              </a:rPr>
              <a:t>quality, </a:t>
            </a:r>
            <a:r>
              <a:rPr lang="en-US" dirty="0" smtClean="0">
                <a:solidFill>
                  <a:schemeClr val="bg1"/>
                </a:solidFill>
              </a:rPr>
              <a:t>unlimited</a:t>
            </a:r>
            <a:endParaRPr lang="id-ID" b="1" dirty="0">
              <a:solidFill>
                <a:schemeClr val="bg1"/>
              </a:solidFill>
            </a:endParaRPr>
          </a:p>
        </p:txBody>
      </p:sp>
      <p:sp>
        <p:nvSpPr>
          <p:cNvPr id="23" name="Oval 22"/>
          <p:cNvSpPr/>
          <p:nvPr/>
        </p:nvSpPr>
        <p:spPr>
          <a:xfrm>
            <a:off x="6732695" y="4163360"/>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8289662" y="4163360"/>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9846629" y="4163360"/>
            <a:ext cx="851649" cy="851649"/>
          </a:xfrm>
          <a:prstGeom prst="ellipse">
            <a:avLst/>
          </a:prstGeom>
          <a:solidFill>
            <a:schemeClr val="bg1"/>
          </a:solidFill>
          <a:ln w="73025">
            <a:solidFill>
              <a:srgbClr val="FF6D6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5"/>
          <p:cNvSpPr>
            <a:spLocks noEditPoints="1"/>
          </p:cNvSpPr>
          <p:nvPr/>
        </p:nvSpPr>
        <p:spPr bwMode="auto">
          <a:xfrm>
            <a:off x="6914571" y="4441765"/>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 name="Group 36"/>
          <p:cNvGrpSpPr/>
          <p:nvPr/>
        </p:nvGrpSpPr>
        <p:grpSpPr>
          <a:xfrm>
            <a:off x="8519138" y="4392201"/>
            <a:ext cx="392695" cy="393966"/>
            <a:chOff x="7897813" y="666750"/>
            <a:chExt cx="490537" cy="492125"/>
          </a:xfrm>
          <a:solidFill>
            <a:srgbClr val="FF6D6D"/>
          </a:solidFill>
        </p:grpSpPr>
        <p:sp>
          <p:nvSpPr>
            <p:cNvPr id="35" name="Freeform 9"/>
            <p:cNvSpPr>
              <a:spLocks noEditPoints="1"/>
            </p:cNvSpPr>
            <p:nvPr/>
          </p:nvSpPr>
          <p:spPr bwMode="auto">
            <a:xfrm>
              <a:off x="7897813" y="666750"/>
              <a:ext cx="490537" cy="492125"/>
            </a:xfrm>
            <a:custGeom>
              <a:avLst/>
              <a:gdLst>
                <a:gd name="T0" fmla="*/ 88 w 128"/>
                <a:gd name="T1" fmla="*/ 0 h 128"/>
                <a:gd name="T2" fmla="*/ 48 w 128"/>
                <a:gd name="T3" fmla="*/ 40 h 128"/>
                <a:gd name="T4" fmla="*/ 51 w 128"/>
                <a:gd name="T5" fmla="*/ 55 h 128"/>
                <a:gd name="T6" fmla="*/ 2 w 128"/>
                <a:gd name="T7" fmla="*/ 103 h 128"/>
                <a:gd name="T8" fmla="*/ 0 w 128"/>
                <a:gd name="T9" fmla="*/ 108 h 128"/>
                <a:gd name="T10" fmla="*/ 0 w 128"/>
                <a:gd name="T11" fmla="*/ 120 h 128"/>
                <a:gd name="T12" fmla="*/ 8 w 128"/>
                <a:gd name="T13" fmla="*/ 128 h 128"/>
                <a:gd name="T14" fmla="*/ 20 w 128"/>
                <a:gd name="T15" fmla="*/ 128 h 128"/>
                <a:gd name="T16" fmla="*/ 25 w 128"/>
                <a:gd name="T17" fmla="*/ 126 h 128"/>
                <a:gd name="T18" fmla="*/ 31 w 128"/>
                <a:gd name="T19" fmla="*/ 120 h 128"/>
                <a:gd name="T20" fmla="*/ 40 w 128"/>
                <a:gd name="T21" fmla="*/ 120 h 128"/>
                <a:gd name="T22" fmla="*/ 48 w 128"/>
                <a:gd name="T23" fmla="*/ 112 h 128"/>
                <a:gd name="T24" fmla="*/ 48 w 128"/>
                <a:gd name="T25" fmla="*/ 104 h 128"/>
                <a:gd name="T26" fmla="*/ 56 w 128"/>
                <a:gd name="T27" fmla="*/ 104 h 128"/>
                <a:gd name="T28" fmla="*/ 64 w 128"/>
                <a:gd name="T29" fmla="*/ 96 h 128"/>
                <a:gd name="T30" fmla="*/ 64 w 128"/>
                <a:gd name="T31" fmla="*/ 87 h 128"/>
                <a:gd name="T32" fmla="*/ 73 w 128"/>
                <a:gd name="T33" fmla="*/ 77 h 128"/>
                <a:gd name="T34" fmla="*/ 88 w 128"/>
                <a:gd name="T35" fmla="*/ 80 h 128"/>
                <a:gd name="T36" fmla="*/ 128 w 128"/>
                <a:gd name="T37" fmla="*/ 40 h 128"/>
                <a:gd name="T38" fmla="*/ 88 w 128"/>
                <a:gd name="T39" fmla="*/ 0 h 128"/>
                <a:gd name="T40" fmla="*/ 88 w 128"/>
                <a:gd name="T41" fmla="*/ 72 h 128"/>
                <a:gd name="T42" fmla="*/ 72 w 128"/>
                <a:gd name="T43" fmla="*/ 67 h 128"/>
                <a:gd name="T44" fmla="*/ 70 w 128"/>
                <a:gd name="T45" fmla="*/ 69 h 128"/>
                <a:gd name="T46" fmla="*/ 66 w 128"/>
                <a:gd name="T47" fmla="*/ 73 h 128"/>
                <a:gd name="T48" fmla="*/ 58 w 128"/>
                <a:gd name="T49" fmla="*/ 81 h 128"/>
                <a:gd name="T50" fmla="*/ 56 w 128"/>
                <a:gd name="T51" fmla="*/ 87 h 128"/>
                <a:gd name="T52" fmla="*/ 56 w 128"/>
                <a:gd name="T53" fmla="*/ 96 h 128"/>
                <a:gd name="T54" fmla="*/ 48 w 128"/>
                <a:gd name="T55" fmla="*/ 96 h 128"/>
                <a:gd name="T56" fmla="*/ 40 w 128"/>
                <a:gd name="T57" fmla="*/ 104 h 128"/>
                <a:gd name="T58" fmla="*/ 40 w 128"/>
                <a:gd name="T59" fmla="*/ 112 h 128"/>
                <a:gd name="T60" fmla="*/ 31 w 128"/>
                <a:gd name="T61" fmla="*/ 112 h 128"/>
                <a:gd name="T62" fmla="*/ 25 w 128"/>
                <a:gd name="T63" fmla="*/ 114 h 128"/>
                <a:gd name="T64" fmla="*/ 19 w 128"/>
                <a:gd name="T65" fmla="*/ 120 h 128"/>
                <a:gd name="T66" fmla="*/ 8 w 128"/>
                <a:gd name="T67" fmla="*/ 120 h 128"/>
                <a:gd name="T68" fmla="*/ 8 w 128"/>
                <a:gd name="T69" fmla="*/ 109 h 128"/>
                <a:gd name="T70" fmla="*/ 55 w 128"/>
                <a:gd name="T71" fmla="*/ 62 h 128"/>
                <a:gd name="T72" fmla="*/ 55 w 128"/>
                <a:gd name="T73" fmla="*/ 62 h 128"/>
                <a:gd name="T74" fmla="*/ 61 w 128"/>
                <a:gd name="T75" fmla="*/ 56 h 128"/>
                <a:gd name="T76" fmla="*/ 56 w 128"/>
                <a:gd name="T77" fmla="*/ 40 h 128"/>
                <a:gd name="T78" fmla="*/ 88 w 128"/>
                <a:gd name="T79" fmla="*/ 8 h 128"/>
                <a:gd name="T80" fmla="*/ 120 w 128"/>
                <a:gd name="T81" fmla="*/ 40 h 128"/>
                <a:gd name="T82" fmla="*/ 88 w 128"/>
                <a:gd name="T8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88" y="0"/>
                  </a:moveTo>
                  <a:cubicBezTo>
                    <a:pt x="66" y="0"/>
                    <a:pt x="48" y="18"/>
                    <a:pt x="48" y="40"/>
                  </a:cubicBezTo>
                  <a:cubicBezTo>
                    <a:pt x="48" y="45"/>
                    <a:pt x="49" y="50"/>
                    <a:pt x="51" y="55"/>
                  </a:cubicBezTo>
                  <a:cubicBezTo>
                    <a:pt x="2" y="103"/>
                    <a:pt x="2" y="103"/>
                    <a:pt x="2" y="103"/>
                  </a:cubicBezTo>
                  <a:cubicBezTo>
                    <a:pt x="1" y="105"/>
                    <a:pt x="0" y="106"/>
                    <a:pt x="0" y="108"/>
                  </a:cubicBezTo>
                  <a:cubicBezTo>
                    <a:pt x="0" y="120"/>
                    <a:pt x="0" y="120"/>
                    <a:pt x="0" y="120"/>
                  </a:cubicBezTo>
                  <a:cubicBezTo>
                    <a:pt x="0" y="124"/>
                    <a:pt x="4" y="128"/>
                    <a:pt x="8" y="128"/>
                  </a:cubicBezTo>
                  <a:cubicBezTo>
                    <a:pt x="20" y="128"/>
                    <a:pt x="20" y="128"/>
                    <a:pt x="20" y="128"/>
                  </a:cubicBezTo>
                  <a:cubicBezTo>
                    <a:pt x="22" y="128"/>
                    <a:pt x="23" y="127"/>
                    <a:pt x="25" y="126"/>
                  </a:cubicBezTo>
                  <a:cubicBezTo>
                    <a:pt x="31" y="120"/>
                    <a:pt x="31" y="120"/>
                    <a:pt x="31" y="120"/>
                  </a:cubicBezTo>
                  <a:cubicBezTo>
                    <a:pt x="40" y="120"/>
                    <a:pt x="40" y="120"/>
                    <a:pt x="40" y="120"/>
                  </a:cubicBezTo>
                  <a:cubicBezTo>
                    <a:pt x="44" y="120"/>
                    <a:pt x="48" y="116"/>
                    <a:pt x="48" y="112"/>
                  </a:cubicBezTo>
                  <a:cubicBezTo>
                    <a:pt x="48" y="104"/>
                    <a:pt x="48" y="104"/>
                    <a:pt x="48" y="104"/>
                  </a:cubicBezTo>
                  <a:cubicBezTo>
                    <a:pt x="56" y="104"/>
                    <a:pt x="56" y="104"/>
                    <a:pt x="56" y="104"/>
                  </a:cubicBezTo>
                  <a:cubicBezTo>
                    <a:pt x="60" y="104"/>
                    <a:pt x="64" y="100"/>
                    <a:pt x="64" y="96"/>
                  </a:cubicBezTo>
                  <a:cubicBezTo>
                    <a:pt x="64" y="87"/>
                    <a:pt x="64" y="87"/>
                    <a:pt x="64" y="87"/>
                  </a:cubicBezTo>
                  <a:cubicBezTo>
                    <a:pt x="73" y="77"/>
                    <a:pt x="73" y="77"/>
                    <a:pt x="73" y="77"/>
                  </a:cubicBezTo>
                  <a:cubicBezTo>
                    <a:pt x="78" y="79"/>
                    <a:pt x="83" y="80"/>
                    <a:pt x="88" y="80"/>
                  </a:cubicBezTo>
                  <a:cubicBezTo>
                    <a:pt x="110" y="80"/>
                    <a:pt x="128" y="62"/>
                    <a:pt x="128" y="40"/>
                  </a:cubicBezTo>
                  <a:cubicBezTo>
                    <a:pt x="128" y="18"/>
                    <a:pt x="110" y="0"/>
                    <a:pt x="88" y="0"/>
                  </a:cubicBezTo>
                  <a:close/>
                  <a:moveTo>
                    <a:pt x="88" y="72"/>
                  </a:moveTo>
                  <a:cubicBezTo>
                    <a:pt x="82" y="72"/>
                    <a:pt x="77" y="70"/>
                    <a:pt x="72" y="67"/>
                  </a:cubicBezTo>
                  <a:cubicBezTo>
                    <a:pt x="70" y="69"/>
                    <a:pt x="70" y="69"/>
                    <a:pt x="70" y="69"/>
                  </a:cubicBezTo>
                  <a:cubicBezTo>
                    <a:pt x="66" y="73"/>
                    <a:pt x="66" y="73"/>
                    <a:pt x="66" y="73"/>
                  </a:cubicBezTo>
                  <a:cubicBezTo>
                    <a:pt x="58" y="81"/>
                    <a:pt x="58" y="81"/>
                    <a:pt x="58" y="81"/>
                  </a:cubicBezTo>
                  <a:cubicBezTo>
                    <a:pt x="57" y="82"/>
                    <a:pt x="56" y="85"/>
                    <a:pt x="56" y="87"/>
                  </a:cubicBezTo>
                  <a:cubicBezTo>
                    <a:pt x="56" y="96"/>
                    <a:pt x="56" y="96"/>
                    <a:pt x="56" y="96"/>
                  </a:cubicBezTo>
                  <a:cubicBezTo>
                    <a:pt x="48" y="96"/>
                    <a:pt x="48" y="96"/>
                    <a:pt x="48" y="96"/>
                  </a:cubicBezTo>
                  <a:cubicBezTo>
                    <a:pt x="44" y="96"/>
                    <a:pt x="40" y="100"/>
                    <a:pt x="40" y="104"/>
                  </a:cubicBezTo>
                  <a:cubicBezTo>
                    <a:pt x="40" y="112"/>
                    <a:pt x="40" y="112"/>
                    <a:pt x="40" y="112"/>
                  </a:cubicBezTo>
                  <a:cubicBezTo>
                    <a:pt x="31" y="112"/>
                    <a:pt x="31" y="112"/>
                    <a:pt x="31" y="112"/>
                  </a:cubicBezTo>
                  <a:cubicBezTo>
                    <a:pt x="29" y="112"/>
                    <a:pt x="26" y="113"/>
                    <a:pt x="25" y="114"/>
                  </a:cubicBezTo>
                  <a:cubicBezTo>
                    <a:pt x="19" y="120"/>
                    <a:pt x="19" y="120"/>
                    <a:pt x="19" y="120"/>
                  </a:cubicBezTo>
                  <a:cubicBezTo>
                    <a:pt x="8" y="120"/>
                    <a:pt x="8" y="120"/>
                    <a:pt x="8" y="120"/>
                  </a:cubicBezTo>
                  <a:cubicBezTo>
                    <a:pt x="8" y="109"/>
                    <a:pt x="8" y="109"/>
                    <a:pt x="8" y="109"/>
                  </a:cubicBezTo>
                  <a:cubicBezTo>
                    <a:pt x="55" y="62"/>
                    <a:pt x="55" y="62"/>
                    <a:pt x="55" y="62"/>
                  </a:cubicBezTo>
                  <a:cubicBezTo>
                    <a:pt x="55" y="62"/>
                    <a:pt x="55" y="62"/>
                    <a:pt x="55" y="62"/>
                  </a:cubicBezTo>
                  <a:cubicBezTo>
                    <a:pt x="61" y="56"/>
                    <a:pt x="61" y="56"/>
                    <a:pt x="61" y="56"/>
                  </a:cubicBezTo>
                  <a:cubicBezTo>
                    <a:pt x="58" y="51"/>
                    <a:pt x="56" y="46"/>
                    <a:pt x="56" y="40"/>
                  </a:cubicBezTo>
                  <a:cubicBezTo>
                    <a:pt x="56" y="22"/>
                    <a:pt x="70" y="8"/>
                    <a:pt x="88" y="8"/>
                  </a:cubicBezTo>
                  <a:cubicBezTo>
                    <a:pt x="106" y="8"/>
                    <a:pt x="120" y="22"/>
                    <a:pt x="120" y="40"/>
                  </a:cubicBezTo>
                  <a:cubicBezTo>
                    <a:pt x="120" y="58"/>
                    <a:pt x="106" y="72"/>
                    <a:pt x="8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0"/>
            <p:cNvSpPr>
              <a:spLocks noEditPoints="1"/>
            </p:cNvSpPr>
            <p:nvPr/>
          </p:nvSpPr>
          <p:spPr bwMode="auto">
            <a:xfrm>
              <a:off x="8204200" y="728663"/>
              <a:ext cx="123825" cy="123825"/>
            </a:xfrm>
            <a:custGeom>
              <a:avLst/>
              <a:gdLst>
                <a:gd name="T0" fmla="*/ 31 w 32"/>
                <a:gd name="T1" fmla="*/ 17 h 32"/>
                <a:gd name="T2" fmla="*/ 15 w 32"/>
                <a:gd name="T3" fmla="*/ 1 h 32"/>
                <a:gd name="T4" fmla="*/ 12 w 32"/>
                <a:gd name="T5" fmla="*/ 0 h 32"/>
                <a:gd name="T6" fmla="*/ 0 w 32"/>
                <a:gd name="T7" fmla="*/ 12 h 32"/>
                <a:gd name="T8" fmla="*/ 0 w 32"/>
                <a:gd name="T9" fmla="*/ 13 h 32"/>
                <a:gd name="T10" fmla="*/ 1 w 32"/>
                <a:gd name="T11" fmla="*/ 15 h 32"/>
                <a:gd name="T12" fmla="*/ 17 w 32"/>
                <a:gd name="T13" fmla="*/ 31 h 32"/>
                <a:gd name="T14" fmla="*/ 20 w 32"/>
                <a:gd name="T15" fmla="*/ 32 h 32"/>
                <a:gd name="T16" fmla="*/ 32 w 32"/>
                <a:gd name="T17" fmla="*/ 20 h 32"/>
                <a:gd name="T18" fmla="*/ 32 w 32"/>
                <a:gd name="T19" fmla="*/ 19 h 32"/>
                <a:gd name="T20" fmla="*/ 31 w 32"/>
                <a:gd name="T21" fmla="*/ 17 h 32"/>
                <a:gd name="T22" fmla="*/ 19 w 32"/>
                <a:gd name="T23" fmla="*/ 28 h 32"/>
                <a:gd name="T24" fmla="*/ 4 w 32"/>
                <a:gd name="T25" fmla="*/ 13 h 32"/>
                <a:gd name="T26" fmla="*/ 13 w 32"/>
                <a:gd name="T27" fmla="*/ 4 h 32"/>
                <a:gd name="T28" fmla="*/ 28 w 32"/>
                <a:gd name="T29" fmla="*/ 19 h 32"/>
                <a:gd name="T30" fmla="*/ 19 w 32"/>
                <a:gd name="T3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2">
                  <a:moveTo>
                    <a:pt x="31" y="17"/>
                  </a:moveTo>
                  <a:cubicBezTo>
                    <a:pt x="27" y="11"/>
                    <a:pt x="21" y="5"/>
                    <a:pt x="15" y="1"/>
                  </a:cubicBezTo>
                  <a:cubicBezTo>
                    <a:pt x="14" y="0"/>
                    <a:pt x="13" y="0"/>
                    <a:pt x="12" y="0"/>
                  </a:cubicBezTo>
                  <a:cubicBezTo>
                    <a:pt x="6" y="2"/>
                    <a:pt x="2" y="6"/>
                    <a:pt x="0" y="12"/>
                  </a:cubicBezTo>
                  <a:cubicBezTo>
                    <a:pt x="0" y="12"/>
                    <a:pt x="0" y="12"/>
                    <a:pt x="0" y="13"/>
                  </a:cubicBezTo>
                  <a:cubicBezTo>
                    <a:pt x="0" y="14"/>
                    <a:pt x="0" y="14"/>
                    <a:pt x="1" y="15"/>
                  </a:cubicBezTo>
                  <a:cubicBezTo>
                    <a:pt x="5" y="21"/>
                    <a:pt x="11" y="27"/>
                    <a:pt x="17" y="31"/>
                  </a:cubicBezTo>
                  <a:cubicBezTo>
                    <a:pt x="18" y="32"/>
                    <a:pt x="19" y="32"/>
                    <a:pt x="20" y="32"/>
                  </a:cubicBezTo>
                  <a:cubicBezTo>
                    <a:pt x="26" y="30"/>
                    <a:pt x="30" y="26"/>
                    <a:pt x="32" y="20"/>
                  </a:cubicBezTo>
                  <a:cubicBezTo>
                    <a:pt x="32" y="20"/>
                    <a:pt x="32" y="20"/>
                    <a:pt x="32" y="19"/>
                  </a:cubicBezTo>
                  <a:cubicBezTo>
                    <a:pt x="32" y="18"/>
                    <a:pt x="32" y="18"/>
                    <a:pt x="31" y="17"/>
                  </a:cubicBezTo>
                  <a:close/>
                  <a:moveTo>
                    <a:pt x="19" y="28"/>
                  </a:moveTo>
                  <a:cubicBezTo>
                    <a:pt x="13" y="24"/>
                    <a:pt x="8" y="19"/>
                    <a:pt x="4" y="13"/>
                  </a:cubicBezTo>
                  <a:cubicBezTo>
                    <a:pt x="6" y="8"/>
                    <a:pt x="8" y="6"/>
                    <a:pt x="13" y="4"/>
                  </a:cubicBezTo>
                  <a:cubicBezTo>
                    <a:pt x="19" y="8"/>
                    <a:pt x="24" y="13"/>
                    <a:pt x="28" y="19"/>
                  </a:cubicBezTo>
                  <a:cubicBezTo>
                    <a:pt x="26" y="24"/>
                    <a:pt x="24" y="26"/>
                    <a:pt x="1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10100217" y="4337803"/>
            <a:ext cx="344471" cy="497388"/>
            <a:chOff x="7584344" y="421173"/>
            <a:chExt cx="339727" cy="490538"/>
          </a:xfrm>
          <a:solidFill>
            <a:srgbClr val="FF6D6D"/>
          </a:solidFill>
        </p:grpSpPr>
        <p:sp>
          <p:nvSpPr>
            <p:cNvPr id="41" name="Oval 14"/>
            <p:cNvSpPr>
              <a:spLocks noChangeArrowheads="1"/>
            </p:cNvSpPr>
            <p:nvPr/>
          </p:nvSpPr>
          <p:spPr bwMode="auto">
            <a:xfrm>
              <a:off x="7722457" y="559285"/>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7722457" y="74343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Oval 16"/>
            <p:cNvSpPr>
              <a:spLocks noChangeArrowheads="1"/>
            </p:cNvSpPr>
            <p:nvPr/>
          </p:nvSpPr>
          <p:spPr bwMode="auto">
            <a:xfrm>
              <a:off x="7630382" y="651360"/>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Oval 17"/>
            <p:cNvSpPr>
              <a:spLocks noChangeArrowheads="1"/>
            </p:cNvSpPr>
            <p:nvPr/>
          </p:nvSpPr>
          <p:spPr bwMode="auto">
            <a:xfrm>
              <a:off x="7816120" y="651360"/>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8"/>
            <p:cNvSpPr>
              <a:spLocks/>
            </p:cNvSpPr>
            <p:nvPr/>
          </p:nvSpPr>
          <p:spPr bwMode="auto">
            <a:xfrm>
              <a:off x="7657369" y="716448"/>
              <a:ext cx="30163"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9"/>
            <p:cNvSpPr>
              <a:spLocks/>
            </p:cNvSpPr>
            <p:nvPr/>
          </p:nvSpPr>
          <p:spPr bwMode="auto">
            <a:xfrm>
              <a:off x="7657369" y="584685"/>
              <a:ext cx="30163" cy="31750"/>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0"/>
            <p:cNvSpPr>
              <a:spLocks/>
            </p:cNvSpPr>
            <p:nvPr/>
          </p:nvSpPr>
          <p:spPr bwMode="auto">
            <a:xfrm>
              <a:off x="7789133" y="716448"/>
              <a:ext cx="30163"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1"/>
            <p:cNvSpPr>
              <a:spLocks noEditPoints="1"/>
            </p:cNvSpPr>
            <p:nvPr/>
          </p:nvSpPr>
          <p:spPr bwMode="auto">
            <a:xfrm>
              <a:off x="7584344" y="421173"/>
              <a:ext cx="339727" cy="490538"/>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2"/>
            <p:cNvSpPr>
              <a:spLocks/>
            </p:cNvSpPr>
            <p:nvPr/>
          </p:nvSpPr>
          <p:spPr bwMode="auto">
            <a:xfrm>
              <a:off x="7722457" y="589448"/>
              <a:ext cx="93663" cy="92075"/>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821546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fltVal val="0"/>
                                          </p:val>
                                        </p:tav>
                                        <p:tav tm="100000">
                                          <p:val>
                                            <p:strVal val="#ppt_h"/>
                                          </p:val>
                                        </p:tav>
                                      </p:tavLst>
                                    </p:anim>
                                    <p:animEffect transition="in" filter="fade">
                                      <p:cBhvr>
                                        <p:cTn id="42" dur="500"/>
                                        <p:tgtEl>
                                          <p:spTgt spid="27"/>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fade">
                                      <p:cBhvr>
                                        <p:cTn id="4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22" grpId="0"/>
      <p:bldP spid="23" grpId="0" animBg="1"/>
      <p:bldP spid="24" grpId="0" animBg="1"/>
      <p:bldP spid="27" grpId="0" animBg="1"/>
      <p:bldP spid="31"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88" name="Oval 87"/>
          <p:cNvSpPr/>
          <p:nvPr/>
        </p:nvSpPr>
        <p:spPr>
          <a:xfrm>
            <a:off x="5017646" y="2735883"/>
            <a:ext cx="2072343" cy="2072343"/>
          </a:xfrm>
          <a:prstGeom prst="ellipse">
            <a:avLst/>
          </a:prstGeom>
          <a:solidFill>
            <a:schemeClr val="bg1">
              <a:lumMod val="50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89" name="Oval 88"/>
          <p:cNvSpPr/>
          <p:nvPr/>
        </p:nvSpPr>
        <p:spPr>
          <a:xfrm>
            <a:off x="3797633" y="3067869"/>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0" name="Oval 89"/>
          <p:cNvSpPr/>
          <p:nvPr/>
        </p:nvSpPr>
        <p:spPr>
          <a:xfrm>
            <a:off x="6901631" y="3067868"/>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1" name="Oval 90"/>
          <p:cNvSpPr/>
          <p:nvPr/>
        </p:nvSpPr>
        <p:spPr>
          <a:xfrm rot="16200000">
            <a:off x="5349633" y="4619867"/>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3" name="Oval 92"/>
          <p:cNvSpPr/>
          <p:nvPr/>
        </p:nvSpPr>
        <p:spPr>
          <a:xfrm rot="16200000">
            <a:off x="5349632" y="1515869"/>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cxnSp>
        <p:nvCxnSpPr>
          <p:cNvPr id="94" name="Elbow Connector 93"/>
          <p:cNvCxnSpPr>
            <a:stCxn id="89" idx="2"/>
          </p:cNvCxnSpPr>
          <p:nvPr/>
        </p:nvCxnSpPr>
        <p:spPr>
          <a:xfrm rot="10800000" flipV="1">
            <a:off x="1002847" y="3772054"/>
            <a:ext cx="2794787" cy="427605"/>
          </a:xfrm>
          <a:prstGeom prst="bentConnector3">
            <a:avLst>
              <a:gd name="adj1" fmla="val 41821"/>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5" name="Elbow Connector 94"/>
          <p:cNvCxnSpPr>
            <a:stCxn id="91" idx="0"/>
          </p:cNvCxnSpPr>
          <p:nvPr/>
        </p:nvCxnSpPr>
        <p:spPr>
          <a:xfrm rot="10800000" flipV="1">
            <a:off x="2232931" y="5324052"/>
            <a:ext cx="3116702" cy="436716"/>
          </a:xfrm>
          <a:prstGeom prst="bentConnector3">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6" name="Elbow Connector 95"/>
          <p:cNvCxnSpPr>
            <a:stCxn id="93" idx="4"/>
          </p:cNvCxnSpPr>
          <p:nvPr/>
        </p:nvCxnSpPr>
        <p:spPr>
          <a:xfrm flipV="1">
            <a:off x="6758003" y="1743933"/>
            <a:ext cx="3334414" cy="476121"/>
          </a:xfrm>
          <a:prstGeom prst="bentConnector3">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7" name="Elbow Connector 96"/>
          <p:cNvCxnSpPr>
            <a:stCxn id="90" idx="6"/>
          </p:cNvCxnSpPr>
          <p:nvPr/>
        </p:nvCxnSpPr>
        <p:spPr>
          <a:xfrm flipV="1">
            <a:off x="8310002" y="3341249"/>
            <a:ext cx="2794786" cy="430805"/>
          </a:xfrm>
          <a:prstGeom prst="bentConnector3">
            <a:avLst>
              <a:gd name="adj1" fmla="val 44158"/>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2096639" y="5000886"/>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99" name="Rectangle 98"/>
          <p:cNvSpPr/>
          <p:nvPr/>
        </p:nvSpPr>
        <p:spPr>
          <a:xfrm>
            <a:off x="898271" y="347322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0" name="Rectangle 99"/>
          <p:cNvSpPr/>
          <p:nvPr/>
        </p:nvSpPr>
        <p:spPr>
          <a:xfrm>
            <a:off x="9578555" y="3448886"/>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1" name="Rectangle 100"/>
          <p:cNvSpPr/>
          <p:nvPr/>
        </p:nvSpPr>
        <p:spPr>
          <a:xfrm>
            <a:off x="8455124" y="1787071"/>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2" name="Rectangle 101"/>
          <p:cNvSpPr/>
          <p:nvPr/>
        </p:nvSpPr>
        <p:spPr>
          <a:xfrm>
            <a:off x="2647371" y="3851133"/>
            <a:ext cx="644975"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idea</a:t>
            </a:r>
            <a:endParaRPr lang="id-ID" dirty="0">
              <a:solidFill>
                <a:schemeClr val="tx1">
                  <a:lumMod val="50000"/>
                  <a:lumOff val="50000"/>
                </a:schemeClr>
              </a:solidFill>
              <a:latin typeface="Bebas Neue" panose="020B0606020202050201" pitchFamily="34" charset="0"/>
            </a:endParaRPr>
          </a:p>
        </p:txBody>
      </p:sp>
      <p:sp>
        <p:nvSpPr>
          <p:cNvPr id="103" name="Rectangle 102"/>
          <p:cNvSpPr/>
          <p:nvPr/>
        </p:nvSpPr>
        <p:spPr>
          <a:xfrm>
            <a:off x="7721185" y="1827638"/>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sketch</a:t>
            </a:r>
            <a:endParaRPr lang="id-ID" dirty="0">
              <a:solidFill>
                <a:schemeClr val="tx1">
                  <a:lumMod val="50000"/>
                  <a:lumOff val="50000"/>
                </a:schemeClr>
              </a:solidFill>
              <a:latin typeface="Bebas Neue" panose="020B0606020202050201" pitchFamily="34" charset="0"/>
            </a:endParaRPr>
          </a:p>
        </p:txBody>
      </p:sp>
      <p:sp>
        <p:nvSpPr>
          <p:cNvPr id="104" name="Rectangle 103"/>
          <p:cNvSpPr/>
          <p:nvPr/>
        </p:nvSpPr>
        <p:spPr>
          <a:xfrm>
            <a:off x="8918582" y="3398262"/>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build</a:t>
            </a:r>
            <a:endParaRPr lang="id-ID" dirty="0">
              <a:solidFill>
                <a:schemeClr val="tx1">
                  <a:lumMod val="50000"/>
                  <a:lumOff val="50000"/>
                </a:schemeClr>
              </a:solidFill>
              <a:latin typeface="Bebas Neue" panose="020B0606020202050201" pitchFamily="34" charset="0"/>
            </a:endParaRPr>
          </a:p>
        </p:txBody>
      </p:sp>
      <p:sp>
        <p:nvSpPr>
          <p:cNvPr id="105" name="Rectangle 104"/>
          <p:cNvSpPr/>
          <p:nvPr/>
        </p:nvSpPr>
        <p:spPr>
          <a:xfrm>
            <a:off x="3810313" y="5391437"/>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test</a:t>
            </a:r>
            <a:endParaRPr lang="id-ID" dirty="0">
              <a:solidFill>
                <a:schemeClr val="tx1">
                  <a:lumMod val="50000"/>
                  <a:lumOff val="50000"/>
                </a:schemeClr>
              </a:solidFill>
              <a:latin typeface="Bebas Neue" panose="020B0606020202050201" pitchFamily="34" charset="0"/>
            </a:endParaRPr>
          </a:p>
        </p:txBody>
      </p:sp>
      <p:grpSp>
        <p:nvGrpSpPr>
          <p:cNvPr id="106" name="Group 105"/>
          <p:cNvGrpSpPr/>
          <p:nvPr/>
        </p:nvGrpSpPr>
        <p:grpSpPr>
          <a:xfrm>
            <a:off x="5829182" y="5011316"/>
            <a:ext cx="439685" cy="530489"/>
            <a:chOff x="134906" y="3220464"/>
            <a:chExt cx="730251" cy="881063"/>
          </a:xfrm>
          <a:noFill/>
        </p:grpSpPr>
        <p:sp>
          <p:nvSpPr>
            <p:cNvPr id="107"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8"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9"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0"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1"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2"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3" name="Group 112"/>
          <p:cNvGrpSpPr/>
          <p:nvPr/>
        </p:nvGrpSpPr>
        <p:grpSpPr>
          <a:xfrm>
            <a:off x="4255017" y="3551190"/>
            <a:ext cx="484609" cy="484609"/>
            <a:chOff x="6264275" y="814388"/>
            <a:chExt cx="881063" cy="881063"/>
          </a:xfrm>
        </p:grpSpPr>
        <p:sp>
          <p:nvSpPr>
            <p:cNvPr id="114" name="Freeform 25"/>
            <p:cNvSpPr>
              <a:spLocks/>
            </p:cNvSpPr>
            <p:nvPr/>
          </p:nvSpPr>
          <p:spPr bwMode="auto">
            <a:xfrm>
              <a:off x="6264275" y="904876"/>
              <a:ext cx="365125" cy="790575"/>
            </a:xfrm>
            <a:custGeom>
              <a:avLst/>
              <a:gdLst>
                <a:gd name="T0" fmla="*/ 96 w 96"/>
                <a:gd name="T1" fmla="*/ 208 h 208"/>
                <a:gd name="T2" fmla="*/ 21 w 96"/>
                <a:gd name="T3" fmla="*/ 208 h 208"/>
                <a:gd name="T4" fmla="*/ 0 w 96"/>
                <a:gd name="T5" fmla="*/ 188 h 208"/>
                <a:gd name="T6" fmla="*/ 0 w 96"/>
                <a:gd name="T7" fmla="*/ 0 h 208"/>
              </a:gdLst>
              <a:ahLst/>
              <a:cxnLst>
                <a:cxn ang="0">
                  <a:pos x="T0" y="T1"/>
                </a:cxn>
                <a:cxn ang="0">
                  <a:pos x="T2" y="T3"/>
                </a:cxn>
                <a:cxn ang="0">
                  <a:pos x="T4" y="T5"/>
                </a:cxn>
                <a:cxn ang="0">
                  <a:pos x="T6" y="T7"/>
                </a:cxn>
              </a:cxnLst>
              <a:rect l="0" t="0" r="r" b="b"/>
              <a:pathLst>
                <a:path w="96" h="208">
                  <a:moveTo>
                    <a:pt x="96" y="208"/>
                  </a:moveTo>
                  <a:cubicBezTo>
                    <a:pt x="21" y="208"/>
                    <a:pt x="21" y="208"/>
                    <a:pt x="21" y="208"/>
                  </a:cubicBezTo>
                  <a:cubicBezTo>
                    <a:pt x="9" y="208"/>
                    <a:pt x="0" y="199"/>
                    <a:pt x="0" y="188"/>
                  </a:cubicBezTo>
                  <a:cubicBezTo>
                    <a:pt x="0" y="0"/>
                    <a:pt x="0" y="0"/>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6"/>
            <p:cNvSpPr>
              <a:spLocks noChangeShapeType="1"/>
            </p:cNvSpPr>
            <p:nvPr/>
          </p:nvSpPr>
          <p:spPr bwMode="auto">
            <a:xfrm>
              <a:off x="6354763" y="904876"/>
              <a:ext cx="60801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Freeform 27"/>
            <p:cNvSpPr>
              <a:spLocks/>
            </p:cNvSpPr>
            <p:nvPr/>
          </p:nvSpPr>
          <p:spPr bwMode="auto">
            <a:xfrm>
              <a:off x="6264275" y="814388"/>
              <a:ext cx="728663" cy="303213"/>
            </a:xfrm>
            <a:custGeom>
              <a:avLst/>
              <a:gdLst>
                <a:gd name="T0" fmla="*/ 192 w 192"/>
                <a:gd name="T1" fmla="*/ 0 h 80"/>
                <a:gd name="T2" fmla="*/ 24 w 192"/>
                <a:gd name="T3" fmla="*/ 0 h 80"/>
                <a:gd name="T4" fmla="*/ 0 w 192"/>
                <a:gd name="T5" fmla="*/ 24 h 80"/>
                <a:gd name="T6" fmla="*/ 24 w 192"/>
                <a:gd name="T7" fmla="*/ 48 h 80"/>
                <a:gd name="T8" fmla="*/ 192 w 192"/>
                <a:gd name="T9" fmla="*/ 48 h 80"/>
                <a:gd name="T10" fmla="*/ 192 w 192"/>
                <a:gd name="T11" fmla="*/ 80 h 80"/>
              </a:gdLst>
              <a:ahLst/>
              <a:cxnLst>
                <a:cxn ang="0">
                  <a:pos x="T0" y="T1"/>
                </a:cxn>
                <a:cxn ang="0">
                  <a:pos x="T2" y="T3"/>
                </a:cxn>
                <a:cxn ang="0">
                  <a:pos x="T4" y="T5"/>
                </a:cxn>
                <a:cxn ang="0">
                  <a:pos x="T6" y="T7"/>
                </a:cxn>
                <a:cxn ang="0">
                  <a:pos x="T8" y="T9"/>
                </a:cxn>
                <a:cxn ang="0">
                  <a:pos x="T10" y="T11"/>
                </a:cxn>
              </a:cxnLst>
              <a:rect l="0" t="0" r="r" b="b"/>
              <a:pathLst>
                <a:path w="192" h="80">
                  <a:moveTo>
                    <a:pt x="192" y="0"/>
                  </a:moveTo>
                  <a:cubicBezTo>
                    <a:pt x="24" y="0"/>
                    <a:pt x="24" y="0"/>
                    <a:pt x="24" y="0"/>
                  </a:cubicBezTo>
                  <a:cubicBezTo>
                    <a:pt x="11" y="0"/>
                    <a:pt x="0" y="11"/>
                    <a:pt x="0" y="24"/>
                  </a:cubicBezTo>
                  <a:cubicBezTo>
                    <a:pt x="0" y="38"/>
                    <a:pt x="11" y="48"/>
                    <a:pt x="24" y="48"/>
                  </a:cubicBezTo>
                  <a:cubicBezTo>
                    <a:pt x="192" y="48"/>
                    <a:pt x="192" y="48"/>
                    <a:pt x="192" y="48"/>
                  </a:cubicBezTo>
                  <a:cubicBezTo>
                    <a:pt x="192" y="80"/>
                    <a:pt x="192" y="80"/>
                    <a:pt x="192" y="8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28"/>
            <p:cNvSpPr>
              <a:spLocks noChangeShapeType="1"/>
            </p:cNvSpPr>
            <p:nvPr/>
          </p:nvSpPr>
          <p:spPr bwMode="auto">
            <a:xfrm flipV="1">
              <a:off x="6902450" y="1346201"/>
              <a:ext cx="0" cy="21272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Freeform 29"/>
            <p:cNvSpPr>
              <a:spLocks/>
            </p:cNvSpPr>
            <p:nvPr/>
          </p:nvSpPr>
          <p:spPr bwMode="auto">
            <a:xfrm>
              <a:off x="6810375" y="1466851"/>
              <a:ext cx="182563" cy="92075"/>
            </a:xfrm>
            <a:custGeom>
              <a:avLst/>
              <a:gdLst>
                <a:gd name="T0" fmla="*/ 0 w 115"/>
                <a:gd name="T1" fmla="*/ 0 h 58"/>
                <a:gd name="T2" fmla="*/ 58 w 115"/>
                <a:gd name="T3" fmla="*/ 58 h 58"/>
                <a:gd name="T4" fmla="*/ 115 w 115"/>
                <a:gd name="T5" fmla="*/ 0 h 58"/>
              </a:gdLst>
              <a:ahLst/>
              <a:cxnLst>
                <a:cxn ang="0">
                  <a:pos x="T0" y="T1"/>
                </a:cxn>
                <a:cxn ang="0">
                  <a:pos x="T2" y="T3"/>
                </a:cxn>
                <a:cxn ang="0">
                  <a:pos x="T4" y="T5"/>
                </a:cxn>
              </a:cxnLst>
              <a:rect l="0" t="0" r="r" b="b"/>
              <a:pathLst>
                <a:path w="115" h="58">
                  <a:moveTo>
                    <a:pt x="0" y="0"/>
                  </a:moveTo>
                  <a:lnTo>
                    <a:pt x="58" y="58"/>
                  </a:lnTo>
                  <a:lnTo>
                    <a:pt x="115" y="0"/>
                  </a:ln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Oval 30"/>
            <p:cNvSpPr>
              <a:spLocks noChangeArrowheads="1"/>
            </p:cNvSpPr>
            <p:nvPr/>
          </p:nvSpPr>
          <p:spPr bwMode="auto">
            <a:xfrm>
              <a:off x="6659563" y="1209676"/>
              <a:ext cx="485775" cy="485775"/>
            </a:xfrm>
            <a:prstGeom prst="ellipse">
              <a:avLst/>
            </a:pr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0" name="Group 119"/>
          <p:cNvGrpSpPr/>
          <p:nvPr/>
        </p:nvGrpSpPr>
        <p:grpSpPr>
          <a:xfrm>
            <a:off x="7368009" y="3511180"/>
            <a:ext cx="474675" cy="474676"/>
            <a:chOff x="6399213" y="695325"/>
            <a:chExt cx="850899" cy="850901"/>
          </a:xfrm>
        </p:grpSpPr>
        <p:sp>
          <p:nvSpPr>
            <p:cNvPr id="121" name="Freeform 34"/>
            <p:cNvSpPr>
              <a:spLocks/>
            </p:cNvSpPr>
            <p:nvPr/>
          </p:nvSpPr>
          <p:spPr bwMode="auto">
            <a:xfrm>
              <a:off x="6565900" y="862013"/>
              <a:ext cx="684212"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Freeform 35"/>
            <p:cNvSpPr>
              <a:spLocks/>
            </p:cNvSpPr>
            <p:nvPr/>
          </p:nvSpPr>
          <p:spPr bwMode="auto">
            <a:xfrm>
              <a:off x="6473825" y="769938"/>
              <a:ext cx="715962"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3" name="Rectangle 36"/>
            <p:cNvSpPr>
              <a:spLocks noChangeArrowheads="1"/>
            </p:cNvSpPr>
            <p:nvPr/>
          </p:nvSpPr>
          <p:spPr bwMode="auto">
            <a:xfrm>
              <a:off x="6399213" y="695325"/>
              <a:ext cx="728662" cy="72866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4" name="Freeform 37"/>
            <p:cNvSpPr>
              <a:spLocks/>
            </p:cNvSpPr>
            <p:nvPr/>
          </p:nvSpPr>
          <p:spPr bwMode="auto">
            <a:xfrm>
              <a:off x="6550025" y="96520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5" name="Oval 38"/>
            <p:cNvSpPr>
              <a:spLocks noChangeArrowheads="1"/>
            </p:cNvSpPr>
            <p:nvPr/>
          </p:nvSpPr>
          <p:spPr bwMode="auto">
            <a:xfrm>
              <a:off x="6550025" y="808038"/>
              <a:ext cx="119062" cy="119063"/>
            </a:xfrm>
            <a:prstGeom prst="ellipse">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Line 39"/>
            <p:cNvSpPr>
              <a:spLocks noChangeShapeType="1"/>
            </p:cNvSpPr>
            <p:nvPr/>
          </p:nvSpPr>
          <p:spPr bwMode="auto">
            <a:xfrm flipH="1">
              <a:off x="6399213" y="1273175"/>
              <a:ext cx="728662"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7" name="Group 126"/>
          <p:cNvGrpSpPr/>
          <p:nvPr/>
        </p:nvGrpSpPr>
        <p:grpSpPr>
          <a:xfrm>
            <a:off x="5860006" y="1958635"/>
            <a:ext cx="408861" cy="466068"/>
            <a:chOff x="6873875" y="742950"/>
            <a:chExt cx="771526" cy="879476"/>
          </a:xfrm>
        </p:grpSpPr>
        <p:sp>
          <p:nvSpPr>
            <p:cNvPr id="128" name="Line 43"/>
            <p:cNvSpPr>
              <a:spLocks noChangeShapeType="1"/>
            </p:cNvSpPr>
            <p:nvPr/>
          </p:nvSpPr>
          <p:spPr bwMode="auto">
            <a:xfrm>
              <a:off x="7162800" y="1471613"/>
              <a:ext cx="0" cy="7620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Line 44"/>
            <p:cNvSpPr>
              <a:spLocks noChangeShapeType="1"/>
            </p:cNvSpPr>
            <p:nvPr/>
          </p:nvSpPr>
          <p:spPr bwMode="auto">
            <a:xfrm>
              <a:off x="7223125" y="1471613"/>
              <a:ext cx="0" cy="7620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45"/>
            <p:cNvSpPr>
              <a:spLocks/>
            </p:cNvSpPr>
            <p:nvPr/>
          </p:nvSpPr>
          <p:spPr bwMode="auto">
            <a:xfrm>
              <a:off x="6964363" y="1547813"/>
              <a:ext cx="457200" cy="74613"/>
            </a:xfrm>
            <a:custGeom>
              <a:avLst/>
              <a:gdLst>
                <a:gd name="T0" fmla="*/ 120 w 120"/>
                <a:gd name="T1" fmla="*/ 20 h 20"/>
                <a:gd name="T2" fmla="*/ 60 w 120"/>
                <a:gd name="T3" fmla="*/ 0 h 20"/>
                <a:gd name="T4" fmla="*/ 0 w 120"/>
                <a:gd name="T5" fmla="*/ 20 h 20"/>
                <a:gd name="T6" fmla="*/ 120 w 120"/>
                <a:gd name="T7" fmla="*/ 20 h 20"/>
              </a:gdLst>
              <a:ahLst/>
              <a:cxnLst>
                <a:cxn ang="0">
                  <a:pos x="T0" y="T1"/>
                </a:cxn>
                <a:cxn ang="0">
                  <a:pos x="T2" y="T3"/>
                </a:cxn>
                <a:cxn ang="0">
                  <a:pos x="T4" y="T5"/>
                </a:cxn>
                <a:cxn ang="0">
                  <a:pos x="T6" y="T7"/>
                </a:cxn>
              </a:cxnLst>
              <a:rect l="0" t="0" r="r" b="b"/>
              <a:pathLst>
                <a:path w="120" h="20">
                  <a:moveTo>
                    <a:pt x="120" y="20"/>
                  </a:moveTo>
                  <a:cubicBezTo>
                    <a:pt x="103" y="7"/>
                    <a:pt x="83" y="0"/>
                    <a:pt x="60" y="0"/>
                  </a:cubicBezTo>
                  <a:cubicBezTo>
                    <a:pt x="37" y="0"/>
                    <a:pt x="17" y="7"/>
                    <a:pt x="0" y="20"/>
                  </a:cubicBezTo>
                  <a:lnTo>
                    <a:pt x="120" y="20"/>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1" name="Oval 46"/>
            <p:cNvSpPr>
              <a:spLocks noChangeArrowheads="1"/>
            </p:cNvSpPr>
            <p:nvPr/>
          </p:nvSpPr>
          <p:spPr bwMode="auto">
            <a:xfrm>
              <a:off x="6904038" y="773113"/>
              <a:ext cx="577850" cy="576263"/>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2" name="Freeform 47"/>
            <p:cNvSpPr>
              <a:spLocks/>
            </p:cNvSpPr>
            <p:nvPr/>
          </p:nvSpPr>
          <p:spPr bwMode="auto">
            <a:xfrm>
              <a:off x="6904038" y="773113"/>
              <a:ext cx="741363" cy="739775"/>
            </a:xfrm>
            <a:custGeom>
              <a:avLst/>
              <a:gdLst>
                <a:gd name="T0" fmla="*/ 152 w 195"/>
                <a:gd name="T1" fmla="*/ 0 h 195"/>
                <a:gd name="T2" fmla="*/ 152 w 195"/>
                <a:gd name="T3" fmla="*/ 152 h 195"/>
                <a:gd name="T4" fmla="*/ 0 w 195"/>
                <a:gd name="T5" fmla="*/ 152 h 195"/>
              </a:gdLst>
              <a:ahLst/>
              <a:cxnLst>
                <a:cxn ang="0">
                  <a:pos x="T0" y="T1"/>
                </a:cxn>
                <a:cxn ang="0">
                  <a:pos x="T2" y="T3"/>
                </a:cxn>
                <a:cxn ang="0">
                  <a:pos x="T4" y="T5"/>
                </a:cxn>
              </a:cxnLst>
              <a:rect l="0" t="0" r="r" b="b"/>
              <a:pathLst>
                <a:path w="195" h="195">
                  <a:moveTo>
                    <a:pt x="152" y="0"/>
                  </a:moveTo>
                  <a:cubicBezTo>
                    <a:pt x="195" y="42"/>
                    <a:pt x="195" y="110"/>
                    <a:pt x="152" y="152"/>
                  </a:cubicBezTo>
                  <a:cubicBezTo>
                    <a:pt x="110" y="195"/>
                    <a:pt x="42" y="195"/>
                    <a:pt x="0" y="152"/>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3" name="Line 48"/>
            <p:cNvSpPr>
              <a:spLocks noChangeShapeType="1"/>
            </p:cNvSpPr>
            <p:nvPr/>
          </p:nvSpPr>
          <p:spPr bwMode="auto">
            <a:xfrm flipV="1">
              <a:off x="6873875" y="1319213"/>
              <a:ext cx="60325" cy="603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4" name="Line 49"/>
            <p:cNvSpPr>
              <a:spLocks noChangeShapeType="1"/>
            </p:cNvSpPr>
            <p:nvPr/>
          </p:nvSpPr>
          <p:spPr bwMode="auto">
            <a:xfrm flipV="1">
              <a:off x="7451725" y="742950"/>
              <a:ext cx="60325" cy="603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35" name="Group 134"/>
          <p:cNvGrpSpPr/>
          <p:nvPr/>
        </p:nvGrpSpPr>
        <p:grpSpPr>
          <a:xfrm flipH="1">
            <a:off x="5618509" y="3364135"/>
            <a:ext cx="838090" cy="849991"/>
            <a:chOff x="1909763" y="950913"/>
            <a:chExt cx="782637" cy="793750"/>
          </a:xfrm>
          <a:solidFill>
            <a:schemeClr val="bg1"/>
          </a:solidFill>
        </p:grpSpPr>
        <p:sp>
          <p:nvSpPr>
            <p:cNvPr id="136"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518019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fade">
                                      <p:cBhvr>
                                        <p:cTn id="15" dur="500"/>
                                        <p:tgtEl>
                                          <p:spTgt spid="88"/>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35"/>
                                        </p:tgtEl>
                                        <p:attrNameLst>
                                          <p:attrName>style.visibility</p:attrName>
                                        </p:attrNameLst>
                                      </p:cBhvr>
                                      <p:to>
                                        <p:strVal val="visible"/>
                                      </p:to>
                                    </p:set>
                                    <p:anim calcmode="lin" valueType="num">
                                      <p:cBhvr>
                                        <p:cTn id="19" dur="500" fill="hold"/>
                                        <p:tgtEl>
                                          <p:spTgt spid="135"/>
                                        </p:tgtEl>
                                        <p:attrNameLst>
                                          <p:attrName>ppt_w</p:attrName>
                                        </p:attrNameLst>
                                      </p:cBhvr>
                                      <p:tavLst>
                                        <p:tav tm="0">
                                          <p:val>
                                            <p:fltVal val="0"/>
                                          </p:val>
                                        </p:tav>
                                        <p:tav tm="100000">
                                          <p:val>
                                            <p:strVal val="#ppt_w"/>
                                          </p:val>
                                        </p:tav>
                                      </p:tavLst>
                                    </p:anim>
                                    <p:anim calcmode="lin" valueType="num">
                                      <p:cBhvr>
                                        <p:cTn id="20" dur="500" fill="hold"/>
                                        <p:tgtEl>
                                          <p:spTgt spid="135"/>
                                        </p:tgtEl>
                                        <p:attrNameLst>
                                          <p:attrName>ppt_h</p:attrName>
                                        </p:attrNameLst>
                                      </p:cBhvr>
                                      <p:tavLst>
                                        <p:tav tm="0">
                                          <p:val>
                                            <p:fltVal val="0"/>
                                          </p:val>
                                        </p:tav>
                                        <p:tav tm="100000">
                                          <p:val>
                                            <p:strVal val="#ppt_h"/>
                                          </p:val>
                                        </p:tav>
                                      </p:tavLst>
                                    </p:anim>
                                    <p:animEffect transition="in" filter="fade">
                                      <p:cBhvr>
                                        <p:cTn id="21" dur="500"/>
                                        <p:tgtEl>
                                          <p:spTgt spid="135"/>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3"/>
                                        </p:tgtEl>
                                        <p:attrNameLst>
                                          <p:attrName>style.visibility</p:attrName>
                                        </p:attrNameLst>
                                      </p:cBhvr>
                                      <p:to>
                                        <p:strVal val="visible"/>
                                      </p:to>
                                    </p:set>
                                    <p:animEffect transition="in" filter="fade">
                                      <p:cBhvr>
                                        <p:cTn id="29" dur="500"/>
                                        <p:tgtEl>
                                          <p:spTgt spid="113"/>
                                        </p:tgtEl>
                                      </p:cBhvr>
                                    </p:animEffect>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wipe(right)">
                                      <p:cBhvr>
                                        <p:cTn id="33" dur="500"/>
                                        <p:tgtEl>
                                          <p:spTgt spid="94"/>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wipe(left)">
                                      <p:cBhvr>
                                        <p:cTn id="37" dur="500"/>
                                        <p:tgtEl>
                                          <p:spTgt spid="10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99"/>
                                        </p:tgtEl>
                                        <p:attrNameLst>
                                          <p:attrName>style.visibility</p:attrName>
                                        </p:attrNameLst>
                                      </p:cBhvr>
                                      <p:to>
                                        <p:strVal val="visible"/>
                                      </p:to>
                                    </p:set>
                                    <p:animEffect transition="in" filter="wipe(left)">
                                      <p:cBhvr>
                                        <p:cTn id="41" dur="500"/>
                                        <p:tgtEl>
                                          <p:spTgt spid="99"/>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fade">
                                      <p:cBhvr>
                                        <p:cTn id="45" dur="500"/>
                                        <p:tgtEl>
                                          <p:spTgt spid="93"/>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127"/>
                                        </p:tgtEl>
                                        <p:attrNameLst>
                                          <p:attrName>style.visibility</p:attrName>
                                        </p:attrNameLst>
                                      </p:cBhvr>
                                      <p:to>
                                        <p:strVal val="visible"/>
                                      </p:to>
                                    </p:set>
                                    <p:animEffect transition="in" filter="fade">
                                      <p:cBhvr>
                                        <p:cTn id="49" dur="500"/>
                                        <p:tgtEl>
                                          <p:spTgt spid="127"/>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96"/>
                                        </p:tgtEl>
                                        <p:attrNameLst>
                                          <p:attrName>style.visibility</p:attrName>
                                        </p:attrNameLst>
                                      </p:cBhvr>
                                      <p:to>
                                        <p:strVal val="visible"/>
                                      </p:to>
                                    </p:set>
                                    <p:animEffect transition="in" filter="wipe(left)">
                                      <p:cBhvr>
                                        <p:cTn id="53" dur="500"/>
                                        <p:tgtEl>
                                          <p:spTgt spid="96"/>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03"/>
                                        </p:tgtEl>
                                        <p:attrNameLst>
                                          <p:attrName>style.visibility</p:attrName>
                                        </p:attrNameLst>
                                      </p:cBhvr>
                                      <p:to>
                                        <p:strVal val="visible"/>
                                      </p:to>
                                    </p:set>
                                    <p:animEffect transition="in" filter="wipe(left)">
                                      <p:cBhvr>
                                        <p:cTn id="57" dur="500"/>
                                        <p:tgtEl>
                                          <p:spTgt spid="103"/>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101"/>
                                        </p:tgtEl>
                                        <p:attrNameLst>
                                          <p:attrName>style.visibility</p:attrName>
                                        </p:attrNameLst>
                                      </p:cBhvr>
                                      <p:to>
                                        <p:strVal val="visible"/>
                                      </p:to>
                                    </p:set>
                                    <p:animEffect transition="in" filter="wipe(left)">
                                      <p:cBhvr>
                                        <p:cTn id="61" dur="500"/>
                                        <p:tgtEl>
                                          <p:spTgt spid="101"/>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Effect transition="in" filter="fade">
                                      <p:cBhvr>
                                        <p:cTn id="65" dur="500"/>
                                        <p:tgtEl>
                                          <p:spTgt spid="90"/>
                                        </p:tgtEl>
                                      </p:cBhvr>
                                    </p:animEffect>
                                  </p:childTnLst>
                                </p:cTn>
                              </p:par>
                            </p:childTnLst>
                          </p:cTn>
                        </p:par>
                        <p:par>
                          <p:cTn id="66" fill="hold">
                            <p:stCondLst>
                              <p:cond delay="7500"/>
                            </p:stCondLst>
                            <p:childTnLst>
                              <p:par>
                                <p:cTn id="67" presetID="10" presetClass="entr" presetSubtype="0" fill="hold" nodeType="afterEffect">
                                  <p:stCondLst>
                                    <p:cond delay="0"/>
                                  </p:stCondLst>
                                  <p:childTnLst>
                                    <p:set>
                                      <p:cBhvr>
                                        <p:cTn id="68" dur="1" fill="hold">
                                          <p:stCondLst>
                                            <p:cond delay="0"/>
                                          </p:stCondLst>
                                        </p:cTn>
                                        <p:tgtEl>
                                          <p:spTgt spid="120"/>
                                        </p:tgtEl>
                                        <p:attrNameLst>
                                          <p:attrName>style.visibility</p:attrName>
                                        </p:attrNameLst>
                                      </p:cBhvr>
                                      <p:to>
                                        <p:strVal val="visible"/>
                                      </p:to>
                                    </p:set>
                                    <p:animEffect transition="in" filter="fade">
                                      <p:cBhvr>
                                        <p:cTn id="69" dur="500"/>
                                        <p:tgtEl>
                                          <p:spTgt spid="120"/>
                                        </p:tgtEl>
                                      </p:cBhvr>
                                    </p:animEffect>
                                  </p:childTnLst>
                                </p:cTn>
                              </p:par>
                            </p:childTnLst>
                          </p:cTn>
                        </p:par>
                        <p:par>
                          <p:cTn id="70" fill="hold">
                            <p:stCondLst>
                              <p:cond delay="8000"/>
                            </p:stCondLst>
                            <p:childTnLst>
                              <p:par>
                                <p:cTn id="71" presetID="22" presetClass="entr" presetSubtype="8" fill="hold"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wipe(left)">
                                      <p:cBhvr>
                                        <p:cTn id="73" dur="500"/>
                                        <p:tgtEl>
                                          <p:spTgt spid="97"/>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4"/>
                                        </p:tgtEl>
                                        <p:attrNameLst>
                                          <p:attrName>style.visibility</p:attrName>
                                        </p:attrNameLst>
                                      </p:cBhvr>
                                      <p:to>
                                        <p:strVal val="visible"/>
                                      </p:to>
                                    </p:set>
                                    <p:animEffect transition="in" filter="wipe(left)">
                                      <p:cBhvr>
                                        <p:cTn id="77" dur="500"/>
                                        <p:tgtEl>
                                          <p:spTgt spid="104"/>
                                        </p:tgtEl>
                                      </p:cBhvr>
                                    </p:animEffect>
                                  </p:childTnLst>
                                </p:cTn>
                              </p:par>
                            </p:childTnLst>
                          </p:cTn>
                        </p:par>
                        <p:par>
                          <p:cTn id="78" fill="hold">
                            <p:stCondLst>
                              <p:cond delay="9000"/>
                            </p:stCondLst>
                            <p:childTnLst>
                              <p:par>
                                <p:cTn id="79" presetID="22" presetClass="entr" presetSubtype="8" fill="hold" grpId="0" nodeType="after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wipe(left)">
                                      <p:cBhvr>
                                        <p:cTn id="81" dur="500"/>
                                        <p:tgtEl>
                                          <p:spTgt spid="100"/>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91"/>
                                        </p:tgtEl>
                                        <p:attrNameLst>
                                          <p:attrName>style.visibility</p:attrName>
                                        </p:attrNameLst>
                                      </p:cBhvr>
                                      <p:to>
                                        <p:strVal val="visible"/>
                                      </p:to>
                                    </p:set>
                                    <p:animEffect transition="in" filter="fade">
                                      <p:cBhvr>
                                        <p:cTn id="85" dur="500"/>
                                        <p:tgtEl>
                                          <p:spTgt spid="91"/>
                                        </p:tgtEl>
                                      </p:cBhvr>
                                    </p:animEffect>
                                  </p:childTnLst>
                                </p:cTn>
                              </p:par>
                            </p:childTnLst>
                          </p:cTn>
                        </p:par>
                        <p:par>
                          <p:cTn id="86" fill="hold">
                            <p:stCondLst>
                              <p:cond delay="10000"/>
                            </p:stCondLst>
                            <p:childTnLst>
                              <p:par>
                                <p:cTn id="87" presetID="10" presetClass="entr" presetSubtype="0" fill="hold" nodeType="afterEffect">
                                  <p:stCondLst>
                                    <p:cond delay="0"/>
                                  </p:stCondLst>
                                  <p:childTnLst>
                                    <p:set>
                                      <p:cBhvr>
                                        <p:cTn id="88" dur="1" fill="hold">
                                          <p:stCondLst>
                                            <p:cond delay="0"/>
                                          </p:stCondLst>
                                        </p:cTn>
                                        <p:tgtEl>
                                          <p:spTgt spid="106"/>
                                        </p:tgtEl>
                                        <p:attrNameLst>
                                          <p:attrName>style.visibility</p:attrName>
                                        </p:attrNameLst>
                                      </p:cBhvr>
                                      <p:to>
                                        <p:strVal val="visible"/>
                                      </p:to>
                                    </p:set>
                                    <p:animEffect transition="in" filter="fade">
                                      <p:cBhvr>
                                        <p:cTn id="89" dur="500"/>
                                        <p:tgtEl>
                                          <p:spTgt spid="106"/>
                                        </p:tgtEl>
                                      </p:cBhvr>
                                    </p:animEffect>
                                  </p:childTnLst>
                                </p:cTn>
                              </p:par>
                            </p:childTnLst>
                          </p:cTn>
                        </p:par>
                        <p:par>
                          <p:cTn id="90" fill="hold">
                            <p:stCondLst>
                              <p:cond delay="10500"/>
                            </p:stCondLst>
                            <p:childTnLst>
                              <p:par>
                                <p:cTn id="91" presetID="22" presetClass="entr" presetSubtype="2" fill="hold" nodeType="afterEffect">
                                  <p:stCondLst>
                                    <p:cond delay="0"/>
                                  </p:stCondLst>
                                  <p:childTnLst>
                                    <p:set>
                                      <p:cBhvr>
                                        <p:cTn id="92" dur="1" fill="hold">
                                          <p:stCondLst>
                                            <p:cond delay="0"/>
                                          </p:stCondLst>
                                        </p:cTn>
                                        <p:tgtEl>
                                          <p:spTgt spid="95"/>
                                        </p:tgtEl>
                                        <p:attrNameLst>
                                          <p:attrName>style.visibility</p:attrName>
                                        </p:attrNameLst>
                                      </p:cBhvr>
                                      <p:to>
                                        <p:strVal val="visible"/>
                                      </p:to>
                                    </p:set>
                                    <p:animEffect transition="in" filter="wipe(right)">
                                      <p:cBhvr>
                                        <p:cTn id="93" dur="500"/>
                                        <p:tgtEl>
                                          <p:spTgt spid="95"/>
                                        </p:tgtEl>
                                      </p:cBhvr>
                                    </p:animEffect>
                                  </p:childTnLst>
                                </p:cTn>
                              </p:par>
                            </p:childTnLst>
                          </p:cTn>
                        </p:par>
                        <p:par>
                          <p:cTn id="94" fill="hold">
                            <p:stCondLst>
                              <p:cond delay="11000"/>
                            </p:stCondLst>
                            <p:childTnLst>
                              <p:par>
                                <p:cTn id="95" presetID="22" presetClass="entr" presetSubtype="8" fill="hold" grpId="0" nodeType="afterEffect">
                                  <p:stCondLst>
                                    <p:cond delay="0"/>
                                  </p:stCondLst>
                                  <p:childTnLst>
                                    <p:set>
                                      <p:cBhvr>
                                        <p:cTn id="96" dur="1" fill="hold">
                                          <p:stCondLst>
                                            <p:cond delay="0"/>
                                          </p:stCondLst>
                                        </p:cTn>
                                        <p:tgtEl>
                                          <p:spTgt spid="105"/>
                                        </p:tgtEl>
                                        <p:attrNameLst>
                                          <p:attrName>style.visibility</p:attrName>
                                        </p:attrNameLst>
                                      </p:cBhvr>
                                      <p:to>
                                        <p:strVal val="visible"/>
                                      </p:to>
                                    </p:set>
                                    <p:animEffect transition="in" filter="wipe(left)">
                                      <p:cBhvr>
                                        <p:cTn id="97" dur="500"/>
                                        <p:tgtEl>
                                          <p:spTgt spid="105"/>
                                        </p:tgtEl>
                                      </p:cBhvr>
                                    </p:animEffect>
                                  </p:childTnLst>
                                </p:cTn>
                              </p:par>
                            </p:childTnLst>
                          </p:cTn>
                        </p:par>
                        <p:par>
                          <p:cTn id="98" fill="hold">
                            <p:stCondLst>
                              <p:cond delay="11500"/>
                            </p:stCondLst>
                            <p:childTnLst>
                              <p:par>
                                <p:cTn id="99" presetID="22" presetClass="entr" presetSubtype="8" fill="hold" grpId="0" nodeType="after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88" grpId="0" animBg="1"/>
      <p:bldP spid="89" grpId="0" animBg="1"/>
      <p:bldP spid="90" grpId="0" animBg="1"/>
      <p:bldP spid="91" grpId="0" animBg="1"/>
      <p:bldP spid="93" grpId="0" animBg="1"/>
      <p:bldP spid="98" grpId="0"/>
      <p:bldP spid="99" grpId="0"/>
      <p:bldP spid="100" grpId="0"/>
      <p:bldP spid="101" grpId="0"/>
      <p:bldP spid="102" grpId="0"/>
      <p:bldP spid="103" grpId="0"/>
      <p:bldP spid="104" grpId="0"/>
      <p:bldP spid="105"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48031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SCATTER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1138229123"/>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94223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7234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ROUNDED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875380515"/>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136712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627724" y="4386049"/>
            <a:ext cx="4991101" cy="1903412"/>
            <a:chOff x="3597275" y="4287838"/>
            <a:chExt cx="4991101" cy="1903412"/>
          </a:xfrm>
          <a:effectLst>
            <a:outerShdw blurRad="50800" dist="38100" dir="5400000" algn="t" rotWithShape="0">
              <a:prstClr val="black">
                <a:alpha val="40000"/>
              </a:prstClr>
            </a:outerShdw>
          </a:effectLst>
        </p:grpSpPr>
        <p:sp>
          <p:nvSpPr>
            <p:cNvPr id="7"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FF6D6D"/>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3" name="Group 352"/>
          <p:cNvGrpSpPr/>
          <p:nvPr/>
        </p:nvGrpSpPr>
        <p:grpSpPr>
          <a:xfrm>
            <a:off x="5207000" y="1588"/>
            <a:ext cx="6350001" cy="4414837"/>
            <a:chOff x="5207000" y="1588"/>
            <a:chExt cx="6350001" cy="4414837"/>
          </a:xfrm>
          <a:solidFill>
            <a:srgbClr val="FF6D6D"/>
          </a:solidFill>
        </p:grpSpPr>
        <p:sp>
          <p:nvSpPr>
            <p:cNvPr id="157" name="Freeform 18"/>
            <p:cNvSpPr>
              <a:spLocks noEditPoints="1"/>
            </p:cNvSpPr>
            <p:nvPr/>
          </p:nvSpPr>
          <p:spPr bwMode="auto">
            <a:xfrm>
              <a:off x="8974138" y="2708275"/>
              <a:ext cx="369888" cy="352425"/>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0"/>
            <p:cNvSpPr>
              <a:spLocks noEditPoints="1"/>
            </p:cNvSpPr>
            <p:nvPr/>
          </p:nvSpPr>
          <p:spPr bwMode="auto">
            <a:xfrm>
              <a:off x="7943851" y="2947988"/>
              <a:ext cx="244475" cy="257175"/>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21"/>
            <p:cNvSpPr>
              <a:spLocks noEditPoints="1"/>
            </p:cNvSpPr>
            <p:nvPr/>
          </p:nvSpPr>
          <p:spPr bwMode="auto">
            <a:xfrm>
              <a:off x="9148763" y="3155950"/>
              <a:ext cx="365125" cy="366713"/>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8"/>
            <p:cNvSpPr>
              <a:spLocks noEditPoints="1"/>
            </p:cNvSpPr>
            <p:nvPr/>
          </p:nvSpPr>
          <p:spPr bwMode="auto">
            <a:xfrm>
              <a:off x="7575551" y="3094038"/>
              <a:ext cx="411163" cy="504825"/>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37"/>
            <p:cNvSpPr>
              <a:spLocks noEditPoints="1"/>
            </p:cNvSpPr>
            <p:nvPr/>
          </p:nvSpPr>
          <p:spPr bwMode="auto">
            <a:xfrm>
              <a:off x="7912101" y="2644775"/>
              <a:ext cx="468313" cy="223838"/>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45"/>
            <p:cNvSpPr>
              <a:spLocks noEditPoints="1"/>
            </p:cNvSpPr>
            <p:nvPr/>
          </p:nvSpPr>
          <p:spPr bwMode="auto">
            <a:xfrm>
              <a:off x="8220076" y="458788"/>
              <a:ext cx="317500" cy="276225"/>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64"/>
            <p:cNvSpPr>
              <a:spLocks noEditPoints="1"/>
            </p:cNvSpPr>
            <p:nvPr/>
          </p:nvSpPr>
          <p:spPr bwMode="auto">
            <a:xfrm>
              <a:off x="9224963" y="1155700"/>
              <a:ext cx="625475" cy="625475"/>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66"/>
            <p:cNvSpPr>
              <a:spLocks noEditPoints="1"/>
            </p:cNvSpPr>
            <p:nvPr/>
          </p:nvSpPr>
          <p:spPr bwMode="auto">
            <a:xfrm>
              <a:off x="5468938" y="762000"/>
              <a:ext cx="169863" cy="342900"/>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73"/>
            <p:cNvSpPr>
              <a:spLocks noEditPoints="1"/>
            </p:cNvSpPr>
            <p:nvPr/>
          </p:nvSpPr>
          <p:spPr bwMode="auto">
            <a:xfrm>
              <a:off x="6621463" y="1812925"/>
              <a:ext cx="206375" cy="206375"/>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86"/>
            <p:cNvSpPr>
              <a:spLocks noEditPoints="1"/>
            </p:cNvSpPr>
            <p:nvPr/>
          </p:nvSpPr>
          <p:spPr bwMode="auto">
            <a:xfrm>
              <a:off x="6024563" y="1144588"/>
              <a:ext cx="106363" cy="439738"/>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94"/>
            <p:cNvSpPr>
              <a:spLocks noEditPoints="1"/>
            </p:cNvSpPr>
            <p:nvPr/>
          </p:nvSpPr>
          <p:spPr bwMode="auto">
            <a:xfrm>
              <a:off x="6940551" y="2244725"/>
              <a:ext cx="331788" cy="24130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96"/>
            <p:cNvSpPr>
              <a:spLocks noEditPoints="1"/>
            </p:cNvSpPr>
            <p:nvPr/>
          </p:nvSpPr>
          <p:spPr bwMode="auto">
            <a:xfrm>
              <a:off x="8485188" y="90488"/>
              <a:ext cx="355600" cy="222250"/>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05"/>
            <p:cNvSpPr>
              <a:spLocks noEditPoints="1"/>
            </p:cNvSpPr>
            <p:nvPr/>
          </p:nvSpPr>
          <p:spPr bwMode="auto">
            <a:xfrm>
              <a:off x="7623176" y="3698875"/>
              <a:ext cx="188913" cy="412750"/>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12"/>
            <p:cNvSpPr>
              <a:spLocks noEditPoints="1"/>
            </p:cNvSpPr>
            <p:nvPr/>
          </p:nvSpPr>
          <p:spPr bwMode="auto">
            <a:xfrm>
              <a:off x="10512426" y="1171575"/>
              <a:ext cx="207963" cy="130175"/>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16"/>
            <p:cNvSpPr>
              <a:spLocks noEditPoints="1"/>
            </p:cNvSpPr>
            <p:nvPr/>
          </p:nvSpPr>
          <p:spPr bwMode="auto">
            <a:xfrm>
              <a:off x="7507288" y="847725"/>
              <a:ext cx="133350" cy="52388"/>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30"/>
            <p:cNvSpPr>
              <a:spLocks noEditPoints="1"/>
            </p:cNvSpPr>
            <p:nvPr/>
          </p:nvSpPr>
          <p:spPr bwMode="auto">
            <a:xfrm>
              <a:off x="7678738" y="165100"/>
              <a:ext cx="63500" cy="355600"/>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31"/>
            <p:cNvSpPr>
              <a:spLocks noEditPoints="1"/>
            </p:cNvSpPr>
            <p:nvPr/>
          </p:nvSpPr>
          <p:spPr bwMode="auto">
            <a:xfrm>
              <a:off x="7604126" y="352425"/>
              <a:ext cx="61913" cy="16827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150"/>
            <p:cNvSpPr>
              <a:spLocks noEditPoints="1"/>
            </p:cNvSpPr>
            <p:nvPr/>
          </p:nvSpPr>
          <p:spPr bwMode="auto">
            <a:xfrm>
              <a:off x="6416676" y="2874963"/>
              <a:ext cx="327025" cy="85725"/>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151"/>
            <p:cNvSpPr>
              <a:spLocks noEditPoints="1"/>
            </p:cNvSpPr>
            <p:nvPr/>
          </p:nvSpPr>
          <p:spPr bwMode="auto">
            <a:xfrm>
              <a:off x="6459538" y="2649538"/>
              <a:ext cx="246063" cy="261938"/>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162"/>
            <p:cNvSpPr>
              <a:spLocks noEditPoints="1"/>
            </p:cNvSpPr>
            <p:nvPr/>
          </p:nvSpPr>
          <p:spPr bwMode="auto">
            <a:xfrm>
              <a:off x="7251701" y="2525713"/>
              <a:ext cx="212725" cy="596900"/>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71"/>
            <p:cNvSpPr>
              <a:spLocks noEditPoints="1"/>
            </p:cNvSpPr>
            <p:nvPr/>
          </p:nvSpPr>
          <p:spPr bwMode="auto">
            <a:xfrm>
              <a:off x="9705976" y="1866900"/>
              <a:ext cx="384175" cy="393700"/>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81"/>
            <p:cNvSpPr>
              <a:spLocks noEditPoints="1"/>
            </p:cNvSpPr>
            <p:nvPr/>
          </p:nvSpPr>
          <p:spPr bwMode="auto">
            <a:xfrm>
              <a:off x="8740776" y="1071563"/>
              <a:ext cx="361950" cy="153988"/>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86"/>
            <p:cNvSpPr>
              <a:spLocks noEditPoints="1"/>
            </p:cNvSpPr>
            <p:nvPr/>
          </p:nvSpPr>
          <p:spPr bwMode="auto">
            <a:xfrm>
              <a:off x="7443788" y="1349375"/>
              <a:ext cx="339725" cy="2143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90"/>
            <p:cNvSpPr>
              <a:spLocks noEditPoints="1"/>
            </p:cNvSpPr>
            <p:nvPr/>
          </p:nvSpPr>
          <p:spPr bwMode="auto">
            <a:xfrm>
              <a:off x="9920288" y="1584325"/>
              <a:ext cx="368300" cy="106363"/>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93"/>
            <p:cNvSpPr>
              <a:spLocks noEditPoints="1"/>
            </p:cNvSpPr>
            <p:nvPr/>
          </p:nvSpPr>
          <p:spPr bwMode="auto">
            <a:xfrm>
              <a:off x="7254876" y="4000500"/>
              <a:ext cx="338138" cy="3492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204"/>
            <p:cNvSpPr>
              <a:spLocks noEditPoints="1"/>
            </p:cNvSpPr>
            <p:nvPr/>
          </p:nvSpPr>
          <p:spPr bwMode="auto">
            <a:xfrm>
              <a:off x="6992938" y="2836863"/>
              <a:ext cx="238125" cy="142875"/>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207"/>
            <p:cNvSpPr>
              <a:spLocks noEditPoints="1"/>
            </p:cNvSpPr>
            <p:nvPr/>
          </p:nvSpPr>
          <p:spPr bwMode="auto">
            <a:xfrm>
              <a:off x="10099676" y="1236663"/>
              <a:ext cx="103188" cy="84138"/>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209"/>
            <p:cNvSpPr>
              <a:spLocks noEditPoints="1"/>
            </p:cNvSpPr>
            <p:nvPr/>
          </p:nvSpPr>
          <p:spPr bwMode="auto">
            <a:xfrm>
              <a:off x="10010776" y="1128713"/>
              <a:ext cx="111125" cy="2095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210"/>
            <p:cNvSpPr>
              <a:spLocks noEditPoints="1"/>
            </p:cNvSpPr>
            <p:nvPr/>
          </p:nvSpPr>
          <p:spPr bwMode="auto">
            <a:xfrm>
              <a:off x="8585201" y="565150"/>
              <a:ext cx="361950" cy="342900"/>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1"/>
            <p:cNvSpPr>
              <a:spLocks noEditPoints="1"/>
            </p:cNvSpPr>
            <p:nvPr/>
          </p:nvSpPr>
          <p:spPr bwMode="auto">
            <a:xfrm>
              <a:off x="6465888" y="614363"/>
              <a:ext cx="369888" cy="2746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24"/>
            <p:cNvSpPr>
              <a:spLocks noEditPoints="1"/>
            </p:cNvSpPr>
            <p:nvPr/>
          </p:nvSpPr>
          <p:spPr bwMode="auto">
            <a:xfrm>
              <a:off x="9666288" y="687388"/>
              <a:ext cx="360363" cy="361950"/>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26"/>
            <p:cNvSpPr>
              <a:spLocks noEditPoints="1"/>
            </p:cNvSpPr>
            <p:nvPr/>
          </p:nvSpPr>
          <p:spPr bwMode="auto">
            <a:xfrm>
              <a:off x="5557838" y="292100"/>
              <a:ext cx="358775" cy="271463"/>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67"/>
            <p:cNvSpPr>
              <a:spLocks noEditPoints="1"/>
            </p:cNvSpPr>
            <p:nvPr/>
          </p:nvSpPr>
          <p:spPr bwMode="auto">
            <a:xfrm>
              <a:off x="8856663" y="3765550"/>
              <a:ext cx="53975" cy="120650"/>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285"/>
            <p:cNvSpPr>
              <a:spLocks noEditPoints="1"/>
            </p:cNvSpPr>
            <p:nvPr/>
          </p:nvSpPr>
          <p:spPr bwMode="auto">
            <a:xfrm>
              <a:off x="7789863" y="4197350"/>
              <a:ext cx="85725" cy="219075"/>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88"/>
            <p:cNvSpPr>
              <a:spLocks noEditPoints="1"/>
            </p:cNvSpPr>
            <p:nvPr/>
          </p:nvSpPr>
          <p:spPr bwMode="auto">
            <a:xfrm>
              <a:off x="11193463" y="79375"/>
              <a:ext cx="363538" cy="358775"/>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289"/>
            <p:cNvSpPr>
              <a:spLocks noEditPoints="1"/>
            </p:cNvSpPr>
            <p:nvPr/>
          </p:nvSpPr>
          <p:spPr bwMode="auto">
            <a:xfrm>
              <a:off x="9786938" y="2409825"/>
              <a:ext cx="260350" cy="260350"/>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291"/>
            <p:cNvSpPr>
              <a:spLocks noEditPoints="1"/>
            </p:cNvSpPr>
            <p:nvPr/>
          </p:nvSpPr>
          <p:spPr bwMode="auto">
            <a:xfrm>
              <a:off x="5459413" y="1279525"/>
              <a:ext cx="312738" cy="309563"/>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298"/>
            <p:cNvSpPr>
              <a:spLocks noEditPoints="1"/>
            </p:cNvSpPr>
            <p:nvPr/>
          </p:nvSpPr>
          <p:spPr bwMode="auto">
            <a:xfrm>
              <a:off x="6951663" y="142875"/>
              <a:ext cx="95250" cy="165100"/>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316"/>
            <p:cNvSpPr>
              <a:spLocks noEditPoints="1"/>
            </p:cNvSpPr>
            <p:nvPr/>
          </p:nvSpPr>
          <p:spPr bwMode="auto">
            <a:xfrm>
              <a:off x="5773738" y="1588"/>
              <a:ext cx="239713" cy="142875"/>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317"/>
            <p:cNvSpPr>
              <a:spLocks/>
            </p:cNvSpPr>
            <p:nvPr/>
          </p:nvSpPr>
          <p:spPr bwMode="auto">
            <a:xfrm>
              <a:off x="6486525" y="1588"/>
              <a:ext cx="317500" cy="131763"/>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327"/>
            <p:cNvSpPr>
              <a:spLocks noEditPoints="1"/>
            </p:cNvSpPr>
            <p:nvPr/>
          </p:nvSpPr>
          <p:spPr bwMode="auto">
            <a:xfrm>
              <a:off x="8174038" y="3722688"/>
              <a:ext cx="223838" cy="169863"/>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336"/>
            <p:cNvSpPr>
              <a:spLocks noEditPoints="1"/>
            </p:cNvSpPr>
            <p:nvPr/>
          </p:nvSpPr>
          <p:spPr bwMode="auto">
            <a:xfrm>
              <a:off x="5207000" y="1588"/>
              <a:ext cx="444500" cy="200025"/>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337"/>
            <p:cNvSpPr>
              <a:spLocks noEditPoints="1"/>
            </p:cNvSpPr>
            <p:nvPr/>
          </p:nvSpPr>
          <p:spPr bwMode="auto">
            <a:xfrm>
              <a:off x="8270875" y="1576388"/>
              <a:ext cx="655638" cy="654050"/>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338"/>
            <p:cNvSpPr>
              <a:spLocks noEditPoints="1"/>
            </p:cNvSpPr>
            <p:nvPr/>
          </p:nvSpPr>
          <p:spPr bwMode="auto">
            <a:xfrm>
              <a:off x="6948488" y="831850"/>
              <a:ext cx="338138" cy="255588"/>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41"/>
            <p:cNvSpPr>
              <a:spLocks noEditPoints="1"/>
            </p:cNvSpPr>
            <p:nvPr/>
          </p:nvSpPr>
          <p:spPr bwMode="auto">
            <a:xfrm>
              <a:off x="10418763" y="1438275"/>
              <a:ext cx="296863" cy="304800"/>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4" name="Group 353"/>
          <p:cNvGrpSpPr/>
          <p:nvPr/>
        </p:nvGrpSpPr>
        <p:grpSpPr>
          <a:xfrm>
            <a:off x="4689475" y="1588"/>
            <a:ext cx="6588125" cy="5335588"/>
            <a:chOff x="4689475" y="1588"/>
            <a:chExt cx="6588125" cy="5335588"/>
          </a:xfrm>
          <a:solidFill>
            <a:schemeClr val="tx1">
              <a:lumMod val="65000"/>
              <a:lumOff val="35000"/>
            </a:schemeClr>
          </a:solidFill>
        </p:grpSpPr>
        <p:sp>
          <p:nvSpPr>
            <p:cNvPr id="152" name="Freeform 13"/>
            <p:cNvSpPr>
              <a:spLocks noEditPoints="1"/>
            </p:cNvSpPr>
            <p:nvPr/>
          </p:nvSpPr>
          <p:spPr bwMode="auto">
            <a:xfrm>
              <a:off x="9283701" y="2282825"/>
              <a:ext cx="400050" cy="303213"/>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
            <p:cNvSpPr>
              <a:spLocks noEditPoints="1"/>
            </p:cNvSpPr>
            <p:nvPr/>
          </p:nvSpPr>
          <p:spPr bwMode="auto">
            <a:xfrm>
              <a:off x="9539288" y="2479675"/>
              <a:ext cx="96838" cy="166688"/>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
            <p:cNvSpPr>
              <a:spLocks noEditPoints="1"/>
            </p:cNvSpPr>
            <p:nvPr/>
          </p:nvSpPr>
          <p:spPr bwMode="auto">
            <a:xfrm>
              <a:off x="9331326" y="2479675"/>
              <a:ext cx="96838" cy="166688"/>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6"/>
            <p:cNvSpPr>
              <a:spLocks noEditPoints="1"/>
            </p:cNvSpPr>
            <p:nvPr/>
          </p:nvSpPr>
          <p:spPr bwMode="auto">
            <a:xfrm>
              <a:off x="8424863" y="2344738"/>
              <a:ext cx="250825" cy="223838"/>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7"/>
            <p:cNvSpPr>
              <a:spLocks noEditPoints="1"/>
            </p:cNvSpPr>
            <p:nvPr/>
          </p:nvSpPr>
          <p:spPr bwMode="auto">
            <a:xfrm>
              <a:off x="8488363" y="2276475"/>
              <a:ext cx="68263" cy="76200"/>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9"/>
            <p:cNvSpPr>
              <a:spLocks noEditPoints="1"/>
            </p:cNvSpPr>
            <p:nvPr/>
          </p:nvSpPr>
          <p:spPr bwMode="auto">
            <a:xfrm>
              <a:off x="7900988" y="3168650"/>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2"/>
            <p:cNvSpPr>
              <a:spLocks noEditPoints="1"/>
            </p:cNvSpPr>
            <p:nvPr/>
          </p:nvSpPr>
          <p:spPr bwMode="auto">
            <a:xfrm>
              <a:off x="8359776" y="2949575"/>
              <a:ext cx="287338" cy="174625"/>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3"/>
            <p:cNvSpPr>
              <a:spLocks noEditPoints="1"/>
            </p:cNvSpPr>
            <p:nvPr/>
          </p:nvSpPr>
          <p:spPr bwMode="auto">
            <a:xfrm>
              <a:off x="8329613" y="3094038"/>
              <a:ext cx="287338" cy="174625"/>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4"/>
            <p:cNvSpPr>
              <a:spLocks noEditPoints="1"/>
            </p:cNvSpPr>
            <p:nvPr/>
          </p:nvSpPr>
          <p:spPr bwMode="auto">
            <a:xfrm>
              <a:off x="7458076" y="2038350"/>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5"/>
            <p:cNvSpPr>
              <a:spLocks noEditPoints="1"/>
            </p:cNvSpPr>
            <p:nvPr/>
          </p:nvSpPr>
          <p:spPr bwMode="auto">
            <a:xfrm>
              <a:off x="7399338" y="2133600"/>
              <a:ext cx="204788" cy="309563"/>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6"/>
            <p:cNvSpPr>
              <a:spLocks noEditPoints="1"/>
            </p:cNvSpPr>
            <p:nvPr/>
          </p:nvSpPr>
          <p:spPr bwMode="auto">
            <a:xfrm>
              <a:off x="7677151" y="2038350"/>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
            <p:cNvSpPr>
              <a:spLocks noEditPoints="1"/>
            </p:cNvSpPr>
            <p:nvPr/>
          </p:nvSpPr>
          <p:spPr bwMode="auto">
            <a:xfrm>
              <a:off x="7604126" y="2133600"/>
              <a:ext cx="234950" cy="309563"/>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9"/>
            <p:cNvSpPr>
              <a:spLocks noEditPoints="1"/>
            </p:cNvSpPr>
            <p:nvPr/>
          </p:nvSpPr>
          <p:spPr bwMode="auto">
            <a:xfrm>
              <a:off x="8504238" y="2633663"/>
              <a:ext cx="365125" cy="341313"/>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30"/>
            <p:cNvSpPr>
              <a:spLocks noEditPoints="1"/>
            </p:cNvSpPr>
            <p:nvPr/>
          </p:nvSpPr>
          <p:spPr bwMode="auto">
            <a:xfrm>
              <a:off x="8707438" y="2755900"/>
              <a:ext cx="219075" cy="192088"/>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31"/>
            <p:cNvSpPr>
              <a:spLocks noEditPoints="1"/>
            </p:cNvSpPr>
            <p:nvPr/>
          </p:nvSpPr>
          <p:spPr bwMode="auto">
            <a:xfrm>
              <a:off x="8855076" y="2243138"/>
              <a:ext cx="285750" cy="230188"/>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32"/>
            <p:cNvSpPr>
              <a:spLocks noEditPoints="1"/>
            </p:cNvSpPr>
            <p:nvPr/>
          </p:nvSpPr>
          <p:spPr bwMode="auto">
            <a:xfrm>
              <a:off x="8804276" y="2363788"/>
              <a:ext cx="387350" cy="211138"/>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33"/>
            <p:cNvSpPr>
              <a:spLocks noEditPoints="1"/>
            </p:cNvSpPr>
            <p:nvPr/>
          </p:nvSpPr>
          <p:spPr bwMode="auto">
            <a:xfrm>
              <a:off x="8937626" y="2287588"/>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34"/>
            <p:cNvSpPr>
              <a:spLocks noEditPoints="1"/>
            </p:cNvSpPr>
            <p:nvPr/>
          </p:nvSpPr>
          <p:spPr bwMode="auto">
            <a:xfrm>
              <a:off x="9017001" y="2287588"/>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5"/>
            <p:cNvSpPr>
              <a:spLocks noEditPoints="1"/>
            </p:cNvSpPr>
            <p:nvPr/>
          </p:nvSpPr>
          <p:spPr bwMode="auto">
            <a:xfrm>
              <a:off x="8937626" y="2352675"/>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36"/>
            <p:cNvSpPr>
              <a:spLocks noEditPoints="1"/>
            </p:cNvSpPr>
            <p:nvPr/>
          </p:nvSpPr>
          <p:spPr bwMode="auto">
            <a:xfrm>
              <a:off x="9017001" y="2352675"/>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38"/>
            <p:cNvSpPr>
              <a:spLocks noEditPoints="1"/>
            </p:cNvSpPr>
            <p:nvPr/>
          </p:nvSpPr>
          <p:spPr bwMode="auto">
            <a:xfrm>
              <a:off x="7997826" y="2547938"/>
              <a:ext cx="273050" cy="76200"/>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39"/>
            <p:cNvSpPr>
              <a:spLocks noEditPoints="1"/>
            </p:cNvSpPr>
            <p:nvPr/>
          </p:nvSpPr>
          <p:spPr bwMode="auto">
            <a:xfrm>
              <a:off x="7953376" y="2478088"/>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40"/>
            <p:cNvSpPr>
              <a:spLocks noEditPoints="1"/>
            </p:cNvSpPr>
            <p:nvPr/>
          </p:nvSpPr>
          <p:spPr bwMode="auto">
            <a:xfrm>
              <a:off x="7916863" y="2032000"/>
              <a:ext cx="384175" cy="384175"/>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41"/>
            <p:cNvSpPr>
              <a:spLocks noEditPoints="1"/>
            </p:cNvSpPr>
            <p:nvPr/>
          </p:nvSpPr>
          <p:spPr bwMode="auto">
            <a:xfrm>
              <a:off x="8061326" y="2174875"/>
              <a:ext cx="96838" cy="100013"/>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42"/>
            <p:cNvSpPr>
              <a:spLocks noEditPoints="1"/>
            </p:cNvSpPr>
            <p:nvPr/>
          </p:nvSpPr>
          <p:spPr bwMode="auto">
            <a:xfrm>
              <a:off x="8034338" y="4941888"/>
              <a:ext cx="161925" cy="266700"/>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43"/>
            <p:cNvSpPr>
              <a:spLocks noEditPoints="1"/>
            </p:cNvSpPr>
            <p:nvPr/>
          </p:nvSpPr>
          <p:spPr bwMode="auto">
            <a:xfrm>
              <a:off x="7988301" y="5167313"/>
              <a:ext cx="254000"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44"/>
            <p:cNvSpPr>
              <a:spLocks noEditPoints="1"/>
            </p:cNvSpPr>
            <p:nvPr/>
          </p:nvSpPr>
          <p:spPr bwMode="auto">
            <a:xfrm>
              <a:off x="8116888" y="538163"/>
              <a:ext cx="306388" cy="265113"/>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6"/>
            <p:cNvSpPr>
              <a:spLocks noEditPoints="1"/>
            </p:cNvSpPr>
            <p:nvPr/>
          </p:nvSpPr>
          <p:spPr bwMode="auto">
            <a:xfrm>
              <a:off x="8456613" y="1238250"/>
              <a:ext cx="277813" cy="279400"/>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7"/>
            <p:cNvSpPr>
              <a:spLocks noEditPoints="1"/>
            </p:cNvSpPr>
            <p:nvPr/>
          </p:nvSpPr>
          <p:spPr bwMode="auto">
            <a:xfrm>
              <a:off x="6224588" y="1738313"/>
              <a:ext cx="192088" cy="190500"/>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8"/>
            <p:cNvSpPr>
              <a:spLocks noEditPoints="1"/>
            </p:cNvSpPr>
            <p:nvPr/>
          </p:nvSpPr>
          <p:spPr bwMode="auto">
            <a:xfrm>
              <a:off x="6302376" y="169386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9"/>
            <p:cNvSpPr>
              <a:spLocks noEditPoints="1"/>
            </p:cNvSpPr>
            <p:nvPr/>
          </p:nvSpPr>
          <p:spPr bwMode="auto">
            <a:xfrm>
              <a:off x="6418263" y="1814513"/>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50"/>
            <p:cNvSpPr>
              <a:spLocks noEditPoints="1"/>
            </p:cNvSpPr>
            <p:nvPr/>
          </p:nvSpPr>
          <p:spPr bwMode="auto">
            <a:xfrm>
              <a:off x="6302376" y="1930400"/>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51"/>
            <p:cNvSpPr>
              <a:spLocks noEditPoints="1"/>
            </p:cNvSpPr>
            <p:nvPr/>
          </p:nvSpPr>
          <p:spPr bwMode="auto">
            <a:xfrm>
              <a:off x="6178551" y="1814513"/>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52"/>
            <p:cNvSpPr>
              <a:spLocks noEditPoints="1"/>
            </p:cNvSpPr>
            <p:nvPr/>
          </p:nvSpPr>
          <p:spPr bwMode="auto">
            <a:xfrm>
              <a:off x="6376988" y="1722438"/>
              <a:ext cx="52388" cy="52388"/>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53"/>
            <p:cNvSpPr>
              <a:spLocks noEditPoints="1"/>
            </p:cNvSpPr>
            <p:nvPr/>
          </p:nvSpPr>
          <p:spPr bwMode="auto">
            <a:xfrm>
              <a:off x="6376988" y="1892300"/>
              <a:ext cx="52388"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4"/>
            <p:cNvSpPr>
              <a:spLocks noEditPoints="1"/>
            </p:cNvSpPr>
            <p:nvPr/>
          </p:nvSpPr>
          <p:spPr bwMode="auto">
            <a:xfrm>
              <a:off x="6210301" y="1892300"/>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5"/>
            <p:cNvSpPr>
              <a:spLocks noEditPoints="1"/>
            </p:cNvSpPr>
            <p:nvPr/>
          </p:nvSpPr>
          <p:spPr bwMode="auto">
            <a:xfrm>
              <a:off x="6210301" y="1722438"/>
              <a:ext cx="49213" cy="52388"/>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6"/>
            <p:cNvSpPr>
              <a:spLocks noEditPoints="1"/>
            </p:cNvSpPr>
            <p:nvPr/>
          </p:nvSpPr>
          <p:spPr bwMode="auto">
            <a:xfrm>
              <a:off x="6342063" y="1697038"/>
              <a:ext cx="46038" cy="50800"/>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7"/>
            <p:cNvSpPr>
              <a:spLocks noEditPoints="1"/>
            </p:cNvSpPr>
            <p:nvPr/>
          </p:nvSpPr>
          <p:spPr bwMode="auto">
            <a:xfrm>
              <a:off x="6403976" y="1855788"/>
              <a:ext cx="50800"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58"/>
            <p:cNvSpPr>
              <a:spLocks noEditPoints="1"/>
            </p:cNvSpPr>
            <p:nvPr/>
          </p:nvSpPr>
          <p:spPr bwMode="auto">
            <a:xfrm>
              <a:off x="6251576" y="1917700"/>
              <a:ext cx="47625" cy="50800"/>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59"/>
            <p:cNvSpPr>
              <a:spLocks noEditPoints="1"/>
            </p:cNvSpPr>
            <p:nvPr/>
          </p:nvSpPr>
          <p:spPr bwMode="auto">
            <a:xfrm>
              <a:off x="6184901" y="1765300"/>
              <a:ext cx="50800"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60"/>
            <p:cNvSpPr>
              <a:spLocks noEditPoints="1"/>
            </p:cNvSpPr>
            <p:nvPr/>
          </p:nvSpPr>
          <p:spPr bwMode="auto">
            <a:xfrm>
              <a:off x="6403976" y="1763713"/>
              <a:ext cx="50800"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61"/>
            <p:cNvSpPr>
              <a:spLocks noEditPoints="1"/>
            </p:cNvSpPr>
            <p:nvPr/>
          </p:nvSpPr>
          <p:spPr bwMode="auto">
            <a:xfrm>
              <a:off x="6343651" y="1917700"/>
              <a:ext cx="44450" cy="50800"/>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62"/>
            <p:cNvSpPr>
              <a:spLocks noEditPoints="1"/>
            </p:cNvSpPr>
            <p:nvPr/>
          </p:nvSpPr>
          <p:spPr bwMode="auto">
            <a:xfrm>
              <a:off x="6184901" y="1855788"/>
              <a:ext cx="50800"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63"/>
            <p:cNvSpPr>
              <a:spLocks noEditPoints="1"/>
            </p:cNvSpPr>
            <p:nvPr/>
          </p:nvSpPr>
          <p:spPr bwMode="auto">
            <a:xfrm>
              <a:off x="6251576" y="1697038"/>
              <a:ext cx="44450" cy="52388"/>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65"/>
            <p:cNvSpPr>
              <a:spLocks noEditPoints="1"/>
            </p:cNvSpPr>
            <p:nvPr/>
          </p:nvSpPr>
          <p:spPr bwMode="auto">
            <a:xfrm>
              <a:off x="5297488" y="762000"/>
              <a:ext cx="169863" cy="342900"/>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67"/>
            <p:cNvSpPr>
              <a:spLocks noEditPoints="1"/>
            </p:cNvSpPr>
            <p:nvPr/>
          </p:nvSpPr>
          <p:spPr bwMode="auto">
            <a:xfrm>
              <a:off x="5781676" y="1787525"/>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68"/>
            <p:cNvSpPr>
              <a:spLocks noEditPoints="1"/>
            </p:cNvSpPr>
            <p:nvPr/>
          </p:nvSpPr>
          <p:spPr bwMode="auto">
            <a:xfrm>
              <a:off x="5781676" y="1844675"/>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69"/>
            <p:cNvSpPr>
              <a:spLocks noEditPoints="1"/>
            </p:cNvSpPr>
            <p:nvPr/>
          </p:nvSpPr>
          <p:spPr bwMode="auto">
            <a:xfrm>
              <a:off x="5772151" y="1681163"/>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70"/>
            <p:cNvSpPr>
              <a:spLocks noEditPoints="1"/>
            </p:cNvSpPr>
            <p:nvPr/>
          </p:nvSpPr>
          <p:spPr bwMode="auto">
            <a:xfrm>
              <a:off x="5756276" y="1889125"/>
              <a:ext cx="295275"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71"/>
            <p:cNvSpPr>
              <a:spLocks noEditPoints="1"/>
            </p:cNvSpPr>
            <p:nvPr/>
          </p:nvSpPr>
          <p:spPr bwMode="auto">
            <a:xfrm>
              <a:off x="5880101" y="1620838"/>
              <a:ext cx="47625" cy="69850"/>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72"/>
            <p:cNvSpPr>
              <a:spLocks noEditPoints="1"/>
            </p:cNvSpPr>
            <p:nvPr/>
          </p:nvSpPr>
          <p:spPr bwMode="auto">
            <a:xfrm>
              <a:off x="6019801" y="1946275"/>
              <a:ext cx="192088" cy="358775"/>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74"/>
            <p:cNvSpPr>
              <a:spLocks noEditPoints="1"/>
            </p:cNvSpPr>
            <p:nvPr/>
          </p:nvSpPr>
          <p:spPr bwMode="auto">
            <a:xfrm>
              <a:off x="6689726" y="1758950"/>
              <a:ext cx="66675" cy="52388"/>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75"/>
            <p:cNvSpPr>
              <a:spLocks noEditPoints="1"/>
            </p:cNvSpPr>
            <p:nvPr/>
          </p:nvSpPr>
          <p:spPr bwMode="auto">
            <a:xfrm>
              <a:off x="6827838" y="1882775"/>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76"/>
            <p:cNvSpPr>
              <a:spLocks noEditPoints="1"/>
            </p:cNvSpPr>
            <p:nvPr/>
          </p:nvSpPr>
          <p:spPr bwMode="auto">
            <a:xfrm>
              <a:off x="6580188" y="1882775"/>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77"/>
            <p:cNvSpPr>
              <a:spLocks noEditPoints="1"/>
            </p:cNvSpPr>
            <p:nvPr/>
          </p:nvSpPr>
          <p:spPr bwMode="auto">
            <a:xfrm>
              <a:off x="6775451" y="1801813"/>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78"/>
            <p:cNvSpPr>
              <a:spLocks noEditPoints="1"/>
            </p:cNvSpPr>
            <p:nvPr/>
          </p:nvSpPr>
          <p:spPr bwMode="auto">
            <a:xfrm>
              <a:off x="6775451" y="1968500"/>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79"/>
            <p:cNvSpPr>
              <a:spLocks noEditPoints="1"/>
            </p:cNvSpPr>
            <p:nvPr/>
          </p:nvSpPr>
          <p:spPr bwMode="auto">
            <a:xfrm>
              <a:off x="6610351" y="1801813"/>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80"/>
            <p:cNvSpPr>
              <a:spLocks noEditPoints="1"/>
            </p:cNvSpPr>
            <p:nvPr/>
          </p:nvSpPr>
          <p:spPr bwMode="auto">
            <a:xfrm>
              <a:off x="6402388" y="1912938"/>
              <a:ext cx="438150" cy="273050"/>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81"/>
            <p:cNvSpPr>
              <a:spLocks noEditPoints="1"/>
            </p:cNvSpPr>
            <p:nvPr/>
          </p:nvSpPr>
          <p:spPr bwMode="auto">
            <a:xfrm>
              <a:off x="6200776" y="2298700"/>
              <a:ext cx="290513" cy="323850"/>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82"/>
            <p:cNvSpPr>
              <a:spLocks noEditPoints="1"/>
            </p:cNvSpPr>
            <p:nvPr/>
          </p:nvSpPr>
          <p:spPr bwMode="auto">
            <a:xfrm>
              <a:off x="5703888" y="884238"/>
              <a:ext cx="42863" cy="325438"/>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83"/>
            <p:cNvSpPr>
              <a:spLocks noEditPoints="1"/>
            </p:cNvSpPr>
            <p:nvPr/>
          </p:nvSpPr>
          <p:spPr bwMode="auto">
            <a:xfrm>
              <a:off x="5694363" y="827088"/>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84"/>
            <p:cNvSpPr>
              <a:spLocks noEditPoints="1"/>
            </p:cNvSpPr>
            <p:nvPr/>
          </p:nvSpPr>
          <p:spPr bwMode="auto">
            <a:xfrm>
              <a:off x="5753101" y="885825"/>
              <a:ext cx="282575" cy="203200"/>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85"/>
            <p:cNvSpPr>
              <a:spLocks noEditPoints="1"/>
            </p:cNvSpPr>
            <p:nvPr/>
          </p:nvSpPr>
          <p:spPr bwMode="auto">
            <a:xfrm>
              <a:off x="5810251" y="1144588"/>
              <a:ext cx="158750" cy="439738"/>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7"/>
            <p:cNvSpPr>
              <a:spLocks noEditPoints="1"/>
            </p:cNvSpPr>
            <p:nvPr/>
          </p:nvSpPr>
          <p:spPr bwMode="auto">
            <a:xfrm>
              <a:off x="7907338" y="1200150"/>
              <a:ext cx="111125" cy="207963"/>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8"/>
            <p:cNvSpPr>
              <a:spLocks noEditPoints="1"/>
            </p:cNvSpPr>
            <p:nvPr/>
          </p:nvSpPr>
          <p:spPr bwMode="auto">
            <a:xfrm>
              <a:off x="8142288" y="1203325"/>
              <a:ext cx="111125" cy="204788"/>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89"/>
            <p:cNvSpPr>
              <a:spLocks/>
            </p:cNvSpPr>
            <p:nvPr/>
          </p:nvSpPr>
          <p:spPr bwMode="auto">
            <a:xfrm>
              <a:off x="8239126" y="1406525"/>
              <a:ext cx="14288" cy="11113"/>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90"/>
            <p:cNvSpPr>
              <a:spLocks/>
            </p:cNvSpPr>
            <p:nvPr/>
          </p:nvSpPr>
          <p:spPr bwMode="auto">
            <a:xfrm>
              <a:off x="7907338" y="1403350"/>
              <a:ext cx="11113" cy="14288"/>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91"/>
            <p:cNvSpPr>
              <a:spLocks noEditPoints="1"/>
            </p:cNvSpPr>
            <p:nvPr/>
          </p:nvSpPr>
          <p:spPr bwMode="auto">
            <a:xfrm>
              <a:off x="7912101" y="1285875"/>
              <a:ext cx="334963" cy="131763"/>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92"/>
            <p:cNvSpPr>
              <a:spLocks noEditPoints="1"/>
            </p:cNvSpPr>
            <p:nvPr/>
          </p:nvSpPr>
          <p:spPr bwMode="auto">
            <a:xfrm>
              <a:off x="7916863" y="1195388"/>
              <a:ext cx="330200" cy="138113"/>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93"/>
            <p:cNvSpPr>
              <a:spLocks noEditPoints="1"/>
            </p:cNvSpPr>
            <p:nvPr/>
          </p:nvSpPr>
          <p:spPr bwMode="auto">
            <a:xfrm>
              <a:off x="7161213" y="2211388"/>
              <a:ext cx="69850"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95"/>
            <p:cNvSpPr>
              <a:spLocks noEditPoints="1"/>
            </p:cNvSpPr>
            <p:nvPr/>
          </p:nvSpPr>
          <p:spPr bwMode="auto">
            <a:xfrm>
              <a:off x="7038976" y="2298700"/>
              <a:ext cx="131763" cy="133350"/>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97"/>
            <p:cNvSpPr>
              <a:spLocks noEditPoints="1"/>
            </p:cNvSpPr>
            <p:nvPr/>
          </p:nvSpPr>
          <p:spPr bwMode="auto">
            <a:xfrm>
              <a:off x="8535988" y="320675"/>
              <a:ext cx="39688" cy="74613"/>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98"/>
            <p:cNvSpPr>
              <a:spLocks noEditPoints="1"/>
            </p:cNvSpPr>
            <p:nvPr/>
          </p:nvSpPr>
          <p:spPr bwMode="auto">
            <a:xfrm>
              <a:off x="8607426" y="357188"/>
              <a:ext cx="41275" cy="74613"/>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99"/>
            <p:cNvSpPr>
              <a:spLocks noEditPoints="1"/>
            </p:cNvSpPr>
            <p:nvPr/>
          </p:nvSpPr>
          <p:spPr bwMode="auto">
            <a:xfrm>
              <a:off x="8680451" y="320675"/>
              <a:ext cx="41275" cy="74613"/>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00"/>
            <p:cNvSpPr>
              <a:spLocks noEditPoints="1"/>
            </p:cNvSpPr>
            <p:nvPr/>
          </p:nvSpPr>
          <p:spPr bwMode="auto">
            <a:xfrm>
              <a:off x="8751888" y="357188"/>
              <a:ext cx="39688" cy="74613"/>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01"/>
            <p:cNvSpPr>
              <a:spLocks noEditPoints="1"/>
            </p:cNvSpPr>
            <p:nvPr/>
          </p:nvSpPr>
          <p:spPr bwMode="auto">
            <a:xfrm>
              <a:off x="7672388" y="4024313"/>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02"/>
            <p:cNvSpPr>
              <a:spLocks noEditPoints="1"/>
            </p:cNvSpPr>
            <p:nvPr/>
          </p:nvSpPr>
          <p:spPr bwMode="auto">
            <a:xfrm>
              <a:off x="7708901" y="3984625"/>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03"/>
            <p:cNvSpPr>
              <a:spLocks noEditPoints="1"/>
            </p:cNvSpPr>
            <p:nvPr/>
          </p:nvSpPr>
          <p:spPr bwMode="auto">
            <a:xfrm>
              <a:off x="7681913" y="3938588"/>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04"/>
            <p:cNvSpPr>
              <a:spLocks noEditPoints="1"/>
            </p:cNvSpPr>
            <p:nvPr/>
          </p:nvSpPr>
          <p:spPr bwMode="auto">
            <a:xfrm>
              <a:off x="7672388" y="3859213"/>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06"/>
            <p:cNvSpPr>
              <a:spLocks noEditPoints="1"/>
            </p:cNvSpPr>
            <p:nvPr/>
          </p:nvSpPr>
          <p:spPr bwMode="auto">
            <a:xfrm>
              <a:off x="6211888" y="987425"/>
              <a:ext cx="696913" cy="447675"/>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07"/>
            <p:cNvSpPr>
              <a:spLocks noEditPoints="1"/>
            </p:cNvSpPr>
            <p:nvPr/>
          </p:nvSpPr>
          <p:spPr bwMode="auto">
            <a:xfrm>
              <a:off x="6269038" y="148272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08"/>
            <p:cNvSpPr>
              <a:spLocks noEditPoints="1"/>
            </p:cNvSpPr>
            <p:nvPr/>
          </p:nvSpPr>
          <p:spPr bwMode="auto">
            <a:xfrm>
              <a:off x="6502401" y="148272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09"/>
            <p:cNvSpPr>
              <a:spLocks noEditPoints="1"/>
            </p:cNvSpPr>
            <p:nvPr/>
          </p:nvSpPr>
          <p:spPr bwMode="auto">
            <a:xfrm>
              <a:off x="6737351" y="148272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10"/>
            <p:cNvSpPr>
              <a:spLocks noEditPoints="1"/>
            </p:cNvSpPr>
            <p:nvPr/>
          </p:nvSpPr>
          <p:spPr bwMode="auto">
            <a:xfrm>
              <a:off x="6215063" y="1552575"/>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11"/>
            <p:cNvSpPr>
              <a:spLocks noEditPoints="1"/>
            </p:cNvSpPr>
            <p:nvPr/>
          </p:nvSpPr>
          <p:spPr bwMode="auto">
            <a:xfrm>
              <a:off x="6680201" y="1552575"/>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13"/>
            <p:cNvSpPr>
              <a:spLocks noEditPoints="1"/>
            </p:cNvSpPr>
            <p:nvPr/>
          </p:nvSpPr>
          <p:spPr bwMode="auto">
            <a:xfrm>
              <a:off x="10356851" y="1119188"/>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14"/>
            <p:cNvSpPr>
              <a:spLocks noEditPoints="1"/>
            </p:cNvSpPr>
            <p:nvPr/>
          </p:nvSpPr>
          <p:spPr bwMode="auto">
            <a:xfrm>
              <a:off x="10390188" y="1193800"/>
              <a:ext cx="73025" cy="74613"/>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15"/>
            <p:cNvSpPr>
              <a:spLocks noEditPoints="1"/>
            </p:cNvSpPr>
            <p:nvPr/>
          </p:nvSpPr>
          <p:spPr bwMode="auto">
            <a:xfrm>
              <a:off x="10339388" y="1146175"/>
              <a:ext cx="176213" cy="327025"/>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17"/>
            <p:cNvSpPr>
              <a:spLocks noEditPoints="1"/>
            </p:cNvSpPr>
            <p:nvPr/>
          </p:nvSpPr>
          <p:spPr bwMode="auto">
            <a:xfrm>
              <a:off x="7396163" y="623888"/>
              <a:ext cx="352425" cy="223838"/>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18"/>
            <p:cNvSpPr>
              <a:spLocks noEditPoints="1"/>
            </p:cNvSpPr>
            <p:nvPr/>
          </p:nvSpPr>
          <p:spPr bwMode="auto">
            <a:xfrm>
              <a:off x="7485063" y="896938"/>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19"/>
            <p:cNvSpPr>
              <a:spLocks noEditPoints="1"/>
            </p:cNvSpPr>
            <p:nvPr/>
          </p:nvSpPr>
          <p:spPr bwMode="auto">
            <a:xfrm>
              <a:off x="6580188" y="214313"/>
              <a:ext cx="157163" cy="336550"/>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20"/>
            <p:cNvSpPr>
              <a:spLocks noEditPoints="1"/>
            </p:cNvSpPr>
            <p:nvPr/>
          </p:nvSpPr>
          <p:spPr bwMode="auto">
            <a:xfrm>
              <a:off x="6734176" y="234950"/>
              <a:ext cx="158750" cy="315913"/>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21"/>
            <p:cNvSpPr>
              <a:spLocks noEditPoints="1"/>
            </p:cNvSpPr>
            <p:nvPr/>
          </p:nvSpPr>
          <p:spPr bwMode="auto">
            <a:xfrm>
              <a:off x="10136188" y="1957388"/>
              <a:ext cx="301625" cy="254000"/>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22"/>
            <p:cNvSpPr>
              <a:spLocks noEditPoints="1"/>
            </p:cNvSpPr>
            <p:nvPr/>
          </p:nvSpPr>
          <p:spPr bwMode="auto">
            <a:xfrm>
              <a:off x="9091613" y="692150"/>
              <a:ext cx="320675" cy="320675"/>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23"/>
            <p:cNvSpPr>
              <a:spLocks noEditPoints="1"/>
            </p:cNvSpPr>
            <p:nvPr/>
          </p:nvSpPr>
          <p:spPr bwMode="auto">
            <a:xfrm>
              <a:off x="9342438" y="873125"/>
              <a:ext cx="220663" cy="223838"/>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24"/>
            <p:cNvSpPr>
              <a:spLocks noEditPoints="1"/>
            </p:cNvSpPr>
            <p:nvPr/>
          </p:nvSpPr>
          <p:spPr bwMode="auto">
            <a:xfrm>
              <a:off x="6662738" y="3049588"/>
              <a:ext cx="330200" cy="331788"/>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25"/>
            <p:cNvSpPr>
              <a:spLocks noEditPoints="1"/>
            </p:cNvSpPr>
            <p:nvPr/>
          </p:nvSpPr>
          <p:spPr bwMode="auto">
            <a:xfrm>
              <a:off x="6804026" y="3189288"/>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26"/>
            <p:cNvSpPr>
              <a:spLocks noEditPoints="1"/>
            </p:cNvSpPr>
            <p:nvPr/>
          </p:nvSpPr>
          <p:spPr bwMode="auto">
            <a:xfrm>
              <a:off x="10477501" y="384175"/>
              <a:ext cx="195263" cy="368300"/>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27"/>
            <p:cNvSpPr>
              <a:spLocks noEditPoints="1"/>
            </p:cNvSpPr>
            <p:nvPr/>
          </p:nvSpPr>
          <p:spPr bwMode="auto">
            <a:xfrm>
              <a:off x="10675938" y="384175"/>
              <a:ext cx="87313" cy="368300"/>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28"/>
            <p:cNvSpPr>
              <a:spLocks noEditPoints="1"/>
            </p:cNvSpPr>
            <p:nvPr/>
          </p:nvSpPr>
          <p:spPr bwMode="auto">
            <a:xfrm>
              <a:off x="10506076" y="414338"/>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29"/>
            <p:cNvSpPr>
              <a:spLocks noEditPoints="1"/>
            </p:cNvSpPr>
            <p:nvPr/>
          </p:nvSpPr>
          <p:spPr bwMode="auto">
            <a:xfrm>
              <a:off x="10506076" y="500063"/>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32"/>
            <p:cNvSpPr>
              <a:spLocks noEditPoints="1"/>
            </p:cNvSpPr>
            <p:nvPr/>
          </p:nvSpPr>
          <p:spPr bwMode="auto">
            <a:xfrm>
              <a:off x="7527926" y="217488"/>
              <a:ext cx="63500" cy="303213"/>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33"/>
            <p:cNvSpPr>
              <a:spLocks noEditPoints="1"/>
            </p:cNvSpPr>
            <p:nvPr/>
          </p:nvSpPr>
          <p:spPr bwMode="auto">
            <a:xfrm>
              <a:off x="7453313" y="307975"/>
              <a:ext cx="63500" cy="212725"/>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34"/>
            <p:cNvSpPr>
              <a:spLocks noEditPoints="1"/>
            </p:cNvSpPr>
            <p:nvPr/>
          </p:nvSpPr>
          <p:spPr bwMode="auto">
            <a:xfrm>
              <a:off x="7378701" y="276225"/>
              <a:ext cx="60325" cy="244475"/>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35"/>
            <p:cNvSpPr>
              <a:spLocks noEditPoints="1"/>
            </p:cNvSpPr>
            <p:nvPr/>
          </p:nvSpPr>
          <p:spPr bwMode="auto">
            <a:xfrm>
              <a:off x="7678738" y="123825"/>
              <a:ext cx="63500" cy="36513"/>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36"/>
            <p:cNvSpPr>
              <a:spLocks noEditPoints="1"/>
            </p:cNvSpPr>
            <p:nvPr/>
          </p:nvSpPr>
          <p:spPr bwMode="auto">
            <a:xfrm>
              <a:off x="7527926" y="179388"/>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37"/>
            <p:cNvSpPr>
              <a:spLocks noEditPoints="1"/>
            </p:cNvSpPr>
            <p:nvPr/>
          </p:nvSpPr>
          <p:spPr bwMode="auto">
            <a:xfrm>
              <a:off x="7453313" y="271463"/>
              <a:ext cx="63500" cy="36513"/>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38"/>
            <p:cNvSpPr>
              <a:spLocks noEditPoints="1"/>
            </p:cNvSpPr>
            <p:nvPr/>
          </p:nvSpPr>
          <p:spPr bwMode="auto">
            <a:xfrm>
              <a:off x="7378701" y="238125"/>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39"/>
            <p:cNvSpPr>
              <a:spLocks noEditPoints="1"/>
            </p:cNvSpPr>
            <p:nvPr/>
          </p:nvSpPr>
          <p:spPr bwMode="auto">
            <a:xfrm>
              <a:off x="7604126" y="315913"/>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40"/>
            <p:cNvSpPr>
              <a:spLocks noEditPoints="1"/>
            </p:cNvSpPr>
            <p:nvPr/>
          </p:nvSpPr>
          <p:spPr bwMode="auto">
            <a:xfrm>
              <a:off x="8863013" y="1331913"/>
              <a:ext cx="249238" cy="247650"/>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41"/>
            <p:cNvSpPr>
              <a:spLocks noEditPoints="1"/>
            </p:cNvSpPr>
            <p:nvPr/>
          </p:nvSpPr>
          <p:spPr bwMode="auto">
            <a:xfrm>
              <a:off x="9371013" y="1901825"/>
              <a:ext cx="115888" cy="112713"/>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42"/>
            <p:cNvSpPr>
              <a:spLocks noEditPoints="1"/>
            </p:cNvSpPr>
            <p:nvPr/>
          </p:nvSpPr>
          <p:spPr bwMode="auto">
            <a:xfrm>
              <a:off x="9326563" y="1854200"/>
              <a:ext cx="206375" cy="295275"/>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43"/>
            <p:cNvSpPr>
              <a:spLocks noEditPoints="1"/>
            </p:cNvSpPr>
            <p:nvPr/>
          </p:nvSpPr>
          <p:spPr bwMode="auto">
            <a:xfrm>
              <a:off x="9124951" y="1819275"/>
              <a:ext cx="50800" cy="31750"/>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44"/>
            <p:cNvSpPr>
              <a:spLocks noEditPoints="1"/>
            </p:cNvSpPr>
            <p:nvPr/>
          </p:nvSpPr>
          <p:spPr bwMode="auto">
            <a:xfrm>
              <a:off x="9102726" y="1854200"/>
              <a:ext cx="206375" cy="295275"/>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45"/>
            <p:cNvSpPr>
              <a:spLocks noEditPoints="1"/>
            </p:cNvSpPr>
            <p:nvPr/>
          </p:nvSpPr>
          <p:spPr bwMode="auto">
            <a:xfrm>
              <a:off x="9148763" y="1901825"/>
              <a:ext cx="114300" cy="112713"/>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46"/>
            <p:cNvSpPr>
              <a:spLocks noEditPoints="1"/>
            </p:cNvSpPr>
            <p:nvPr/>
          </p:nvSpPr>
          <p:spPr bwMode="auto">
            <a:xfrm>
              <a:off x="5981701" y="484188"/>
              <a:ext cx="363538" cy="341313"/>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47"/>
            <p:cNvSpPr>
              <a:spLocks noEditPoints="1"/>
            </p:cNvSpPr>
            <p:nvPr/>
          </p:nvSpPr>
          <p:spPr bwMode="auto">
            <a:xfrm>
              <a:off x="8007351" y="793750"/>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148"/>
            <p:cNvSpPr>
              <a:spLocks noEditPoints="1"/>
            </p:cNvSpPr>
            <p:nvPr/>
          </p:nvSpPr>
          <p:spPr bwMode="auto">
            <a:xfrm>
              <a:off x="7745413" y="1003300"/>
              <a:ext cx="195263" cy="153988"/>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49"/>
            <p:cNvSpPr>
              <a:spLocks noEditPoints="1"/>
            </p:cNvSpPr>
            <p:nvPr/>
          </p:nvSpPr>
          <p:spPr bwMode="auto">
            <a:xfrm>
              <a:off x="7777163" y="809625"/>
              <a:ext cx="331788" cy="295275"/>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52"/>
            <p:cNvSpPr>
              <a:spLocks noEditPoints="1"/>
            </p:cNvSpPr>
            <p:nvPr/>
          </p:nvSpPr>
          <p:spPr bwMode="auto">
            <a:xfrm>
              <a:off x="8215313" y="857250"/>
              <a:ext cx="360363" cy="361950"/>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53"/>
            <p:cNvSpPr>
              <a:spLocks noEditPoints="1"/>
            </p:cNvSpPr>
            <p:nvPr/>
          </p:nvSpPr>
          <p:spPr bwMode="auto">
            <a:xfrm>
              <a:off x="7891463" y="4664075"/>
              <a:ext cx="107950" cy="130175"/>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54"/>
            <p:cNvSpPr>
              <a:spLocks noEditPoints="1"/>
            </p:cNvSpPr>
            <p:nvPr/>
          </p:nvSpPr>
          <p:spPr bwMode="auto">
            <a:xfrm>
              <a:off x="7891463" y="4510088"/>
              <a:ext cx="107950" cy="133350"/>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55"/>
            <p:cNvSpPr>
              <a:spLocks noEditPoints="1"/>
            </p:cNvSpPr>
            <p:nvPr/>
          </p:nvSpPr>
          <p:spPr bwMode="auto">
            <a:xfrm>
              <a:off x="7820026" y="4462463"/>
              <a:ext cx="96838" cy="180975"/>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56"/>
            <p:cNvSpPr>
              <a:spLocks noEditPoints="1"/>
            </p:cNvSpPr>
            <p:nvPr/>
          </p:nvSpPr>
          <p:spPr bwMode="auto">
            <a:xfrm>
              <a:off x="7702551" y="4664075"/>
              <a:ext cx="96838" cy="177800"/>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57"/>
            <p:cNvSpPr>
              <a:spLocks noEditPoints="1"/>
            </p:cNvSpPr>
            <p:nvPr/>
          </p:nvSpPr>
          <p:spPr bwMode="auto">
            <a:xfrm>
              <a:off x="7702551" y="4462463"/>
              <a:ext cx="96838" cy="180975"/>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58"/>
            <p:cNvSpPr>
              <a:spLocks noEditPoints="1"/>
            </p:cNvSpPr>
            <p:nvPr/>
          </p:nvSpPr>
          <p:spPr bwMode="auto">
            <a:xfrm>
              <a:off x="7618413" y="4664075"/>
              <a:ext cx="106363" cy="130175"/>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159"/>
            <p:cNvSpPr>
              <a:spLocks noEditPoints="1"/>
            </p:cNvSpPr>
            <p:nvPr/>
          </p:nvSpPr>
          <p:spPr bwMode="auto">
            <a:xfrm>
              <a:off x="7618413" y="4510088"/>
              <a:ext cx="106363" cy="133350"/>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160"/>
            <p:cNvSpPr>
              <a:spLocks noEditPoints="1"/>
            </p:cNvSpPr>
            <p:nvPr/>
          </p:nvSpPr>
          <p:spPr bwMode="auto">
            <a:xfrm>
              <a:off x="7820026" y="4664075"/>
              <a:ext cx="96838" cy="177800"/>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161"/>
            <p:cNvSpPr>
              <a:spLocks noEditPoints="1"/>
            </p:cNvSpPr>
            <p:nvPr/>
          </p:nvSpPr>
          <p:spPr bwMode="auto">
            <a:xfrm>
              <a:off x="7731126" y="1833563"/>
              <a:ext cx="219075" cy="174625"/>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63"/>
            <p:cNvSpPr>
              <a:spLocks noEditPoints="1"/>
            </p:cNvSpPr>
            <p:nvPr/>
          </p:nvSpPr>
          <p:spPr bwMode="auto">
            <a:xfrm>
              <a:off x="7516813" y="2511425"/>
              <a:ext cx="225425" cy="611188"/>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164"/>
            <p:cNvSpPr>
              <a:spLocks noEditPoints="1"/>
            </p:cNvSpPr>
            <p:nvPr/>
          </p:nvSpPr>
          <p:spPr bwMode="auto">
            <a:xfrm>
              <a:off x="8728076" y="4232275"/>
              <a:ext cx="155575" cy="155575"/>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165"/>
            <p:cNvSpPr>
              <a:spLocks noEditPoints="1"/>
            </p:cNvSpPr>
            <p:nvPr/>
          </p:nvSpPr>
          <p:spPr bwMode="auto">
            <a:xfrm>
              <a:off x="8501063" y="4303713"/>
              <a:ext cx="309563" cy="292100"/>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166"/>
            <p:cNvSpPr>
              <a:spLocks noEditPoints="1"/>
            </p:cNvSpPr>
            <p:nvPr/>
          </p:nvSpPr>
          <p:spPr bwMode="auto">
            <a:xfrm>
              <a:off x="6137276" y="198438"/>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167"/>
            <p:cNvSpPr>
              <a:spLocks noEditPoints="1"/>
            </p:cNvSpPr>
            <p:nvPr/>
          </p:nvSpPr>
          <p:spPr bwMode="auto">
            <a:xfrm>
              <a:off x="6257926" y="198438"/>
              <a:ext cx="133350"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168"/>
            <p:cNvSpPr>
              <a:spLocks noEditPoints="1"/>
            </p:cNvSpPr>
            <p:nvPr/>
          </p:nvSpPr>
          <p:spPr bwMode="auto">
            <a:xfrm>
              <a:off x="6178551" y="198438"/>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69"/>
            <p:cNvSpPr>
              <a:spLocks noEditPoints="1"/>
            </p:cNvSpPr>
            <p:nvPr/>
          </p:nvSpPr>
          <p:spPr bwMode="auto">
            <a:xfrm>
              <a:off x="6065838" y="41275"/>
              <a:ext cx="395288" cy="396875"/>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70"/>
            <p:cNvSpPr>
              <a:spLocks noEditPoints="1"/>
            </p:cNvSpPr>
            <p:nvPr/>
          </p:nvSpPr>
          <p:spPr bwMode="auto">
            <a:xfrm>
              <a:off x="9683751" y="2262188"/>
              <a:ext cx="420688" cy="114300"/>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72"/>
            <p:cNvSpPr>
              <a:spLocks noEditPoints="1"/>
            </p:cNvSpPr>
            <p:nvPr/>
          </p:nvSpPr>
          <p:spPr bwMode="auto">
            <a:xfrm>
              <a:off x="6910388" y="341630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173"/>
            <p:cNvSpPr>
              <a:spLocks noEditPoints="1"/>
            </p:cNvSpPr>
            <p:nvPr/>
          </p:nvSpPr>
          <p:spPr bwMode="auto">
            <a:xfrm>
              <a:off x="6973888" y="3384550"/>
              <a:ext cx="52388" cy="50800"/>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74"/>
            <p:cNvSpPr>
              <a:spLocks noEditPoints="1"/>
            </p:cNvSpPr>
            <p:nvPr/>
          </p:nvSpPr>
          <p:spPr bwMode="auto">
            <a:xfrm>
              <a:off x="7051676" y="341630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75"/>
            <p:cNvSpPr>
              <a:spLocks noEditPoints="1"/>
            </p:cNvSpPr>
            <p:nvPr/>
          </p:nvSpPr>
          <p:spPr bwMode="auto">
            <a:xfrm>
              <a:off x="7026276" y="3384550"/>
              <a:ext cx="52388" cy="50800"/>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176"/>
            <p:cNvSpPr>
              <a:spLocks noEditPoints="1"/>
            </p:cNvSpPr>
            <p:nvPr/>
          </p:nvSpPr>
          <p:spPr bwMode="auto">
            <a:xfrm>
              <a:off x="6875463" y="3498850"/>
              <a:ext cx="301625" cy="158750"/>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77"/>
            <p:cNvSpPr>
              <a:spLocks noEditPoints="1"/>
            </p:cNvSpPr>
            <p:nvPr/>
          </p:nvSpPr>
          <p:spPr bwMode="auto">
            <a:xfrm>
              <a:off x="8324851" y="4130675"/>
              <a:ext cx="309563"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78"/>
            <p:cNvSpPr>
              <a:spLocks noEditPoints="1"/>
            </p:cNvSpPr>
            <p:nvPr/>
          </p:nvSpPr>
          <p:spPr bwMode="auto">
            <a:xfrm>
              <a:off x="8447088" y="4130675"/>
              <a:ext cx="68263" cy="33338"/>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79"/>
            <p:cNvSpPr>
              <a:spLocks noEditPoints="1"/>
            </p:cNvSpPr>
            <p:nvPr/>
          </p:nvSpPr>
          <p:spPr bwMode="auto">
            <a:xfrm>
              <a:off x="8324851" y="3957638"/>
              <a:ext cx="309563"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80"/>
            <p:cNvSpPr>
              <a:spLocks noEditPoints="1"/>
            </p:cNvSpPr>
            <p:nvPr/>
          </p:nvSpPr>
          <p:spPr bwMode="auto">
            <a:xfrm>
              <a:off x="8740776" y="987425"/>
              <a:ext cx="361950" cy="52388"/>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82"/>
            <p:cNvSpPr>
              <a:spLocks noEditPoints="1"/>
            </p:cNvSpPr>
            <p:nvPr/>
          </p:nvSpPr>
          <p:spPr bwMode="auto">
            <a:xfrm>
              <a:off x="7004051" y="373063"/>
              <a:ext cx="257175" cy="230188"/>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83"/>
            <p:cNvSpPr>
              <a:spLocks noEditPoints="1"/>
            </p:cNvSpPr>
            <p:nvPr/>
          </p:nvSpPr>
          <p:spPr bwMode="auto">
            <a:xfrm>
              <a:off x="6953251" y="571500"/>
              <a:ext cx="357188" cy="190500"/>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84"/>
            <p:cNvSpPr>
              <a:spLocks noEditPoints="1"/>
            </p:cNvSpPr>
            <p:nvPr/>
          </p:nvSpPr>
          <p:spPr bwMode="auto">
            <a:xfrm>
              <a:off x="7159626" y="382588"/>
              <a:ext cx="111125" cy="74613"/>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85"/>
            <p:cNvSpPr>
              <a:spLocks noEditPoints="1"/>
            </p:cNvSpPr>
            <p:nvPr/>
          </p:nvSpPr>
          <p:spPr bwMode="auto">
            <a:xfrm>
              <a:off x="10677526" y="747713"/>
              <a:ext cx="388938" cy="434975"/>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87"/>
            <p:cNvSpPr>
              <a:spLocks noEditPoints="1"/>
            </p:cNvSpPr>
            <p:nvPr/>
          </p:nvSpPr>
          <p:spPr bwMode="auto">
            <a:xfrm>
              <a:off x="7364413" y="1566863"/>
              <a:ext cx="457200" cy="153988"/>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88"/>
            <p:cNvSpPr>
              <a:spLocks noEditPoints="1"/>
            </p:cNvSpPr>
            <p:nvPr/>
          </p:nvSpPr>
          <p:spPr bwMode="auto">
            <a:xfrm>
              <a:off x="7145338" y="3090863"/>
              <a:ext cx="173038"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89"/>
            <p:cNvSpPr>
              <a:spLocks noEditPoints="1"/>
            </p:cNvSpPr>
            <p:nvPr/>
          </p:nvSpPr>
          <p:spPr bwMode="auto">
            <a:xfrm>
              <a:off x="7145338" y="3171825"/>
              <a:ext cx="398463" cy="204788"/>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91"/>
            <p:cNvSpPr>
              <a:spLocks noEditPoints="1"/>
            </p:cNvSpPr>
            <p:nvPr/>
          </p:nvSpPr>
          <p:spPr bwMode="auto">
            <a:xfrm>
              <a:off x="9920288" y="1606550"/>
              <a:ext cx="366713" cy="179388"/>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92"/>
            <p:cNvSpPr>
              <a:spLocks noEditPoints="1"/>
            </p:cNvSpPr>
            <p:nvPr/>
          </p:nvSpPr>
          <p:spPr bwMode="auto">
            <a:xfrm>
              <a:off x="9975851" y="145732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94"/>
            <p:cNvSpPr>
              <a:spLocks noEditPoints="1"/>
            </p:cNvSpPr>
            <p:nvPr/>
          </p:nvSpPr>
          <p:spPr bwMode="auto">
            <a:xfrm>
              <a:off x="7505701" y="4264025"/>
              <a:ext cx="122238" cy="119063"/>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95"/>
            <p:cNvSpPr>
              <a:spLocks noEditPoints="1"/>
            </p:cNvSpPr>
            <p:nvPr/>
          </p:nvSpPr>
          <p:spPr bwMode="auto">
            <a:xfrm>
              <a:off x="7318376" y="1050925"/>
              <a:ext cx="311150" cy="292100"/>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96"/>
            <p:cNvSpPr>
              <a:spLocks noEditPoints="1"/>
            </p:cNvSpPr>
            <p:nvPr/>
          </p:nvSpPr>
          <p:spPr bwMode="auto">
            <a:xfrm>
              <a:off x="8126413" y="1501775"/>
              <a:ext cx="58738" cy="55563"/>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97"/>
            <p:cNvSpPr>
              <a:spLocks noEditPoints="1"/>
            </p:cNvSpPr>
            <p:nvPr/>
          </p:nvSpPr>
          <p:spPr bwMode="auto">
            <a:xfrm>
              <a:off x="7940676" y="1641475"/>
              <a:ext cx="115888" cy="114300"/>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98"/>
            <p:cNvSpPr>
              <a:spLocks noEditPoints="1"/>
            </p:cNvSpPr>
            <p:nvPr/>
          </p:nvSpPr>
          <p:spPr bwMode="auto">
            <a:xfrm>
              <a:off x="8129588" y="1641475"/>
              <a:ext cx="114300" cy="114300"/>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99"/>
            <p:cNvSpPr>
              <a:spLocks noEditPoints="1"/>
            </p:cNvSpPr>
            <p:nvPr/>
          </p:nvSpPr>
          <p:spPr bwMode="auto">
            <a:xfrm>
              <a:off x="8120063" y="1616075"/>
              <a:ext cx="133350" cy="53975"/>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00"/>
            <p:cNvSpPr>
              <a:spLocks noEditPoints="1"/>
            </p:cNvSpPr>
            <p:nvPr/>
          </p:nvSpPr>
          <p:spPr bwMode="auto">
            <a:xfrm>
              <a:off x="8027988" y="1528763"/>
              <a:ext cx="193675" cy="223838"/>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201"/>
            <p:cNvSpPr>
              <a:spLocks noEditPoints="1"/>
            </p:cNvSpPr>
            <p:nvPr/>
          </p:nvSpPr>
          <p:spPr bwMode="auto">
            <a:xfrm>
              <a:off x="9331326" y="352425"/>
              <a:ext cx="422275" cy="357188"/>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202"/>
            <p:cNvSpPr>
              <a:spLocks noEditPoints="1"/>
            </p:cNvSpPr>
            <p:nvPr/>
          </p:nvSpPr>
          <p:spPr bwMode="auto">
            <a:xfrm>
              <a:off x="9485313" y="336550"/>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203"/>
            <p:cNvSpPr>
              <a:spLocks noEditPoints="1"/>
            </p:cNvSpPr>
            <p:nvPr/>
          </p:nvSpPr>
          <p:spPr bwMode="auto">
            <a:xfrm>
              <a:off x="7016751" y="2719388"/>
              <a:ext cx="192088" cy="122238"/>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205"/>
            <p:cNvSpPr>
              <a:spLocks noEditPoints="1"/>
            </p:cNvSpPr>
            <p:nvPr/>
          </p:nvSpPr>
          <p:spPr bwMode="auto">
            <a:xfrm>
              <a:off x="9993313" y="1265238"/>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206"/>
            <p:cNvSpPr>
              <a:spLocks noEditPoints="1"/>
            </p:cNvSpPr>
            <p:nvPr/>
          </p:nvSpPr>
          <p:spPr bwMode="auto">
            <a:xfrm>
              <a:off x="9886951" y="1155700"/>
              <a:ext cx="171450" cy="144463"/>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208"/>
            <p:cNvSpPr>
              <a:spLocks noEditPoints="1"/>
            </p:cNvSpPr>
            <p:nvPr/>
          </p:nvSpPr>
          <p:spPr bwMode="auto">
            <a:xfrm>
              <a:off x="10072688" y="1082675"/>
              <a:ext cx="146050" cy="165100"/>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211"/>
            <p:cNvSpPr>
              <a:spLocks noEditPoints="1"/>
            </p:cNvSpPr>
            <p:nvPr/>
          </p:nvSpPr>
          <p:spPr bwMode="auto">
            <a:xfrm>
              <a:off x="8083551" y="4295775"/>
              <a:ext cx="85725" cy="130175"/>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212"/>
            <p:cNvSpPr>
              <a:spLocks noEditPoints="1"/>
            </p:cNvSpPr>
            <p:nvPr/>
          </p:nvSpPr>
          <p:spPr bwMode="auto">
            <a:xfrm>
              <a:off x="8137526" y="4073525"/>
              <a:ext cx="136525" cy="134938"/>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14"/>
            <p:cNvSpPr>
              <a:spLocks noEditPoints="1"/>
            </p:cNvSpPr>
            <p:nvPr/>
          </p:nvSpPr>
          <p:spPr bwMode="auto">
            <a:xfrm>
              <a:off x="8023225" y="3998913"/>
              <a:ext cx="133350" cy="122238"/>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15"/>
            <p:cNvSpPr>
              <a:spLocks noEditPoints="1"/>
            </p:cNvSpPr>
            <p:nvPr/>
          </p:nvSpPr>
          <p:spPr bwMode="auto">
            <a:xfrm>
              <a:off x="8034338" y="4121150"/>
              <a:ext cx="122238" cy="122238"/>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16"/>
            <p:cNvSpPr>
              <a:spLocks noEditPoints="1"/>
            </p:cNvSpPr>
            <p:nvPr/>
          </p:nvSpPr>
          <p:spPr bwMode="auto">
            <a:xfrm>
              <a:off x="7959725" y="4208463"/>
              <a:ext cx="141288" cy="138113"/>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7"/>
            <p:cNvSpPr>
              <a:spLocks noEditPoints="1"/>
            </p:cNvSpPr>
            <p:nvPr/>
          </p:nvSpPr>
          <p:spPr bwMode="auto">
            <a:xfrm>
              <a:off x="8094663" y="4202113"/>
              <a:ext cx="139700" cy="139700"/>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8"/>
            <p:cNvSpPr>
              <a:spLocks noEditPoints="1"/>
            </p:cNvSpPr>
            <p:nvPr/>
          </p:nvSpPr>
          <p:spPr bwMode="auto">
            <a:xfrm>
              <a:off x="7912100" y="4084638"/>
              <a:ext cx="133350" cy="133350"/>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19"/>
            <p:cNvSpPr>
              <a:spLocks noEditPoints="1"/>
            </p:cNvSpPr>
            <p:nvPr/>
          </p:nvSpPr>
          <p:spPr bwMode="auto">
            <a:xfrm>
              <a:off x="6577013" y="2262188"/>
              <a:ext cx="277813" cy="296863"/>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0"/>
            <p:cNvSpPr>
              <a:spLocks noEditPoints="1"/>
            </p:cNvSpPr>
            <p:nvPr/>
          </p:nvSpPr>
          <p:spPr bwMode="auto">
            <a:xfrm>
              <a:off x="6700838" y="2527300"/>
              <a:ext cx="28575" cy="100013"/>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2"/>
            <p:cNvSpPr>
              <a:spLocks noEditPoints="1"/>
            </p:cNvSpPr>
            <p:nvPr/>
          </p:nvSpPr>
          <p:spPr bwMode="auto">
            <a:xfrm>
              <a:off x="9556750" y="2965450"/>
              <a:ext cx="139700" cy="203200"/>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23"/>
            <p:cNvSpPr>
              <a:spLocks noEditPoints="1"/>
            </p:cNvSpPr>
            <p:nvPr/>
          </p:nvSpPr>
          <p:spPr bwMode="auto">
            <a:xfrm>
              <a:off x="9482138" y="2736850"/>
              <a:ext cx="366713" cy="228600"/>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25"/>
            <p:cNvSpPr>
              <a:spLocks noEditPoints="1"/>
            </p:cNvSpPr>
            <p:nvPr/>
          </p:nvSpPr>
          <p:spPr bwMode="auto">
            <a:xfrm>
              <a:off x="5713413" y="563563"/>
              <a:ext cx="47625" cy="130175"/>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27"/>
            <p:cNvSpPr>
              <a:spLocks noEditPoints="1"/>
            </p:cNvSpPr>
            <p:nvPr/>
          </p:nvSpPr>
          <p:spPr bwMode="auto">
            <a:xfrm>
              <a:off x="5632450" y="569913"/>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28"/>
            <p:cNvSpPr>
              <a:spLocks noEditPoints="1"/>
            </p:cNvSpPr>
            <p:nvPr/>
          </p:nvSpPr>
          <p:spPr bwMode="auto">
            <a:xfrm>
              <a:off x="5761038" y="569913"/>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29"/>
            <p:cNvSpPr>
              <a:spLocks noEditPoints="1"/>
            </p:cNvSpPr>
            <p:nvPr/>
          </p:nvSpPr>
          <p:spPr bwMode="auto">
            <a:xfrm>
              <a:off x="5629275" y="696913"/>
              <a:ext cx="214313"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30"/>
            <p:cNvSpPr>
              <a:spLocks noEditPoints="1"/>
            </p:cNvSpPr>
            <p:nvPr/>
          </p:nvSpPr>
          <p:spPr bwMode="auto">
            <a:xfrm>
              <a:off x="8616950" y="3508375"/>
              <a:ext cx="101600" cy="166688"/>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31"/>
            <p:cNvSpPr>
              <a:spLocks noEditPoints="1"/>
            </p:cNvSpPr>
            <p:nvPr/>
          </p:nvSpPr>
          <p:spPr bwMode="auto">
            <a:xfrm>
              <a:off x="8682038" y="3614738"/>
              <a:ext cx="152400" cy="111125"/>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232"/>
            <p:cNvSpPr>
              <a:spLocks noEditPoints="1"/>
            </p:cNvSpPr>
            <p:nvPr/>
          </p:nvSpPr>
          <p:spPr bwMode="auto">
            <a:xfrm>
              <a:off x="8682038" y="3727450"/>
              <a:ext cx="152400" cy="112713"/>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233"/>
            <p:cNvSpPr>
              <a:spLocks noEditPoints="1"/>
            </p:cNvSpPr>
            <p:nvPr/>
          </p:nvSpPr>
          <p:spPr bwMode="auto">
            <a:xfrm>
              <a:off x="8501063" y="3614738"/>
              <a:ext cx="152400" cy="111125"/>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234"/>
            <p:cNvSpPr>
              <a:spLocks noEditPoints="1"/>
            </p:cNvSpPr>
            <p:nvPr/>
          </p:nvSpPr>
          <p:spPr bwMode="auto">
            <a:xfrm>
              <a:off x="8501063" y="3727450"/>
              <a:ext cx="152400" cy="112713"/>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235"/>
            <p:cNvSpPr>
              <a:spLocks noEditPoints="1"/>
            </p:cNvSpPr>
            <p:nvPr/>
          </p:nvSpPr>
          <p:spPr bwMode="auto">
            <a:xfrm>
              <a:off x="8653463" y="3679825"/>
              <a:ext cx="28575" cy="195263"/>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236"/>
            <p:cNvSpPr>
              <a:spLocks noEditPoints="1"/>
            </p:cNvSpPr>
            <p:nvPr/>
          </p:nvSpPr>
          <p:spPr bwMode="auto">
            <a:xfrm>
              <a:off x="7378700" y="3643313"/>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237"/>
            <p:cNvSpPr>
              <a:spLocks noEditPoints="1"/>
            </p:cNvSpPr>
            <p:nvPr/>
          </p:nvSpPr>
          <p:spPr bwMode="auto">
            <a:xfrm>
              <a:off x="7388225" y="3643313"/>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238"/>
            <p:cNvSpPr>
              <a:spLocks noEditPoints="1"/>
            </p:cNvSpPr>
            <p:nvPr/>
          </p:nvSpPr>
          <p:spPr bwMode="auto">
            <a:xfrm>
              <a:off x="7378700" y="3560763"/>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39"/>
            <p:cNvSpPr>
              <a:spLocks noEditPoints="1"/>
            </p:cNvSpPr>
            <p:nvPr/>
          </p:nvSpPr>
          <p:spPr bwMode="auto">
            <a:xfrm>
              <a:off x="7385050" y="3560763"/>
              <a:ext cx="138113" cy="92075"/>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40"/>
            <p:cNvSpPr>
              <a:spLocks noEditPoints="1"/>
            </p:cNvSpPr>
            <p:nvPr/>
          </p:nvSpPr>
          <p:spPr bwMode="auto">
            <a:xfrm>
              <a:off x="7254875" y="3643313"/>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41"/>
            <p:cNvSpPr>
              <a:spLocks noEditPoints="1"/>
            </p:cNvSpPr>
            <p:nvPr/>
          </p:nvSpPr>
          <p:spPr bwMode="auto">
            <a:xfrm>
              <a:off x="7212013" y="3643313"/>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2"/>
            <p:cNvSpPr>
              <a:spLocks noEditPoints="1"/>
            </p:cNvSpPr>
            <p:nvPr/>
          </p:nvSpPr>
          <p:spPr bwMode="auto">
            <a:xfrm>
              <a:off x="7270750" y="3560763"/>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3"/>
            <p:cNvSpPr>
              <a:spLocks noEditPoints="1"/>
            </p:cNvSpPr>
            <p:nvPr/>
          </p:nvSpPr>
          <p:spPr bwMode="auto">
            <a:xfrm>
              <a:off x="7231063" y="3560763"/>
              <a:ext cx="141288" cy="92075"/>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44"/>
            <p:cNvSpPr>
              <a:spLocks noEditPoints="1"/>
            </p:cNvSpPr>
            <p:nvPr/>
          </p:nvSpPr>
          <p:spPr bwMode="auto">
            <a:xfrm>
              <a:off x="7372350" y="3498850"/>
              <a:ext cx="63500" cy="120650"/>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45"/>
            <p:cNvSpPr>
              <a:spLocks noEditPoints="1"/>
            </p:cNvSpPr>
            <p:nvPr/>
          </p:nvSpPr>
          <p:spPr bwMode="auto">
            <a:xfrm>
              <a:off x="7345363" y="3463925"/>
              <a:ext cx="76200" cy="150813"/>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46"/>
            <p:cNvSpPr>
              <a:spLocks noEditPoints="1"/>
            </p:cNvSpPr>
            <p:nvPr/>
          </p:nvSpPr>
          <p:spPr bwMode="auto">
            <a:xfrm>
              <a:off x="6961188" y="1882775"/>
              <a:ext cx="417513" cy="212725"/>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47"/>
            <p:cNvSpPr>
              <a:spLocks noEditPoints="1"/>
            </p:cNvSpPr>
            <p:nvPr/>
          </p:nvSpPr>
          <p:spPr bwMode="auto">
            <a:xfrm>
              <a:off x="6961188" y="2101850"/>
              <a:ext cx="376238"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48"/>
            <p:cNvSpPr>
              <a:spLocks noEditPoints="1"/>
            </p:cNvSpPr>
            <p:nvPr/>
          </p:nvSpPr>
          <p:spPr bwMode="auto">
            <a:xfrm>
              <a:off x="7046913" y="1711325"/>
              <a:ext cx="71438" cy="166688"/>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49"/>
            <p:cNvSpPr>
              <a:spLocks noEditPoints="1"/>
            </p:cNvSpPr>
            <p:nvPr/>
          </p:nvSpPr>
          <p:spPr bwMode="auto">
            <a:xfrm>
              <a:off x="7143750" y="1711325"/>
              <a:ext cx="69850" cy="166688"/>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50"/>
            <p:cNvSpPr>
              <a:spLocks noEditPoints="1"/>
            </p:cNvSpPr>
            <p:nvPr/>
          </p:nvSpPr>
          <p:spPr bwMode="auto">
            <a:xfrm>
              <a:off x="9844088" y="319088"/>
              <a:ext cx="177800" cy="279400"/>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251"/>
            <p:cNvSpPr>
              <a:spLocks noEditPoints="1"/>
            </p:cNvSpPr>
            <p:nvPr/>
          </p:nvSpPr>
          <p:spPr bwMode="auto">
            <a:xfrm>
              <a:off x="10020300" y="319088"/>
              <a:ext cx="42863" cy="95250"/>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252"/>
            <p:cNvSpPr>
              <a:spLocks noEditPoints="1"/>
            </p:cNvSpPr>
            <p:nvPr/>
          </p:nvSpPr>
          <p:spPr bwMode="auto">
            <a:xfrm>
              <a:off x="10020300" y="319088"/>
              <a:ext cx="177800" cy="279400"/>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253"/>
            <p:cNvSpPr>
              <a:spLocks noEditPoints="1"/>
            </p:cNvSpPr>
            <p:nvPr/>
          </p:nvSpPr>
          <p:spPr bwMode="auto">
            <a:xfrm>
              <a:off x="9928225" y="287338"/>
              <a:ext cx="184150" cy="33338"/>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254"/>
            <p:cNvSpPr>
              <a:spLocks noEditPoints="1"/>
            </p:cNvSpPr>
            <p:nvPr/>
          </p:nvSpPr>
          <p:spPr bwMode="auto">
            <a:xfrm>
              <a:off x="9031288" y="3576638"/>
              <a:ext cx="242888" cy="196850"/>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255"/>
            <p:cNvSpPr>
              <a:spLocks noEditPoints="1"/>
            </p:cNvSpPr>
            <p:nvPr/>
          </p:nvSpPr>
          <p:spPr bwMode="auto">
            <a:xfrm>
              <a:off x="7896225" y="3714750"/>
              <a:ext cx="201613" cy="187325"/>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256"/>
            <p:cNvSpPr>
              <a:spLocks noEditPoints="1"/>
            </p:cNvSpPr>
            <p:nvPr/>
          </p:nvSpPr>
          <p:spPr bwMode="auto">
            <a:xfrm>
              <a:off x="7948613" y="3667125"/>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257"/>
            <p:cNvSpPr>
              <a:spLocks noEditPoints="1"/>
            </p:cNvSpPr>
            <p:nvPr/>
          </p:nvSpPr>
          <p:spPr bwMode="auto">
            <a:xfrm>
              <a:off x="7000875" y="1336675"/>
              <a:ext cx="261938" cy="261938"/>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258"/>
            <p:cNvSpPr>
              <a:spLocks noEditPoints="1"/>
            </p:cNvSpPr>
            <p:nvPr/>
          </p:nvSpPr>
          <p:spPr bwMode="auto">
            <a:xfrm>
              <a:off x="7112000" y="1444625"/>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259"/>
            <p:cNvSpPr>
              <a:spLocks noEditPoints="1"/>
            </p:cNvSpPr>
            <p:nvPr/>
          </p:nvSpPr>
          <p:spPr bwMode="auto">
            <a:xfrm>
              <a:off x="8054975" y="3370263"/>
              <a:ext cx="177800" cy="282575"/>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60"/>
            <p:cNvSpPr>
              <a:spLocks noEditPoints="1"/>
            </p:cNvSpPr>
            <p:nvPr/>
          </p:nvSpPr>
          <p:spPr bwMode="auto">
            <a:xfrm>
              <a:off x="8232775" y="3370263"/>
              <a:ext cx="42863" cy="95250"/>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61"/>
            <p:cNvSpPr>
              <a:spLocks noEditPoints="1"/>
            </p:cNvSpPr>
            <p:nvPr/>
          </p:nvSpPr>
          <p:spPr bwMode="auto">
            <a:xfrm>
              <a:off x="8232775" y="3370263"/>
              <a:ext cx="179388" cy="282575"/>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62"/>
            <p:cNvSpPr>
              <a:spLocks noEditPoints="1"/>
            </p:cNvSpPr>
            <p:nvPr/>
          </p:nvSpPr>
          <p:spPr bwMode="auto">
            <a:xfrm>
              <a:off x="8140700" y="3338513"/>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63"/>
            <p:cNvSpPr>
              <a:spLocks noEditPoints="1"/>
            </p:cNvSpPr>
            <p:nvPr/>
          </p:nvSpPr>
          <p:spPr bwMode="auto">
            <a:xfrm>
              <a:off x="8180388" y="4527550"/>
              <a:ext cx="382588" cy="323850"/>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64"/>
            <p:cNvSpPr>
              <a:spLocks noEditPoints="1"/>
            </p:cNvSpPr>
            <p:nvPr/>
          </p:nvSpPr>
          <p:spPr bwMode="auto">
            <a:xfrm>
              <a:off x="8318500" y="4514850"/>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65"/>
            <p:cNvSpPr>
              <a:spLocks noEditPoints="1"/>
            </p:cNvSpPr>
            <p:nvPr/>
          </p:nvSpPr>
          <p:spPr bwMode="auto">
            <a:xfrm>
              <a:off x="8796338" y="3886200"/>
              <a:ext cx="295275" cy="150813"/>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66"/>
            <p:cNvSpPr>
              <a:spLocks noEditPoints="1"/>
            </p:cNvSpPr>
            <p:nvPr/>
          </p:nvSpPr>
          <p:spPr bwMode="auto">
            <a:xfrm>
              <a:off x="8796338" y="4040188"/>
              <a:ext cx="268288" cy="33338"/>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68"/>
            <p:cNvSpPr>
              <a:spLocks noEditPoints="1"/>
            </p:cNvSpPr>
            <p:nvPr/>
          </p:nvSpPr>
          <p:spPr bwMode="auto">
            <a:xfrm>
              <a:off x="8924925" y="3765550"/>
              <a:ext cx="50800" cy="120650"/>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69"/>
            <p:cNvSpPr>
              <a:spLocks noEditPoints="1"/>
            </p:cNvSpPr>
            <p:nvPr/>
          </p:nvSpPr>
          <p:spPr bwMode="auto">
            <a:xfrm>
              <a:off x="8890000" y="3101975"/>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70"/>
            <p:cNvSpPr>
              <a:spLocks noEditPoints="1"/>
            </p:cNvSpPr>
            <p:nvPr/>
          </p:nvSpPr>
          <p:spPr bwMode="auto">
            <a:xfrm>
              <a:off x="8639175" y="3192463"/>
              <a:ext cx="468313" cy="363538"/>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71"/>
            <p:cNvSpPr>
              <a:spLocks noEditPoints="1"/>
            </p:cNvSpPr>
            <p:nvPr/>
          </p:nvSpPr>
          <p:spPr bwMode="auto">
            <a:xfrm>
              <a:off x="8615363" y="330517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72"/>
            <p:cNvSpPr>
              <a:spLocks noEditPoints="1"/>
            </p:cNvSpPr>
            <p:nvPr/>
          </p:nvSpPr>
          <p:spPr bwMode="auto">
            <a:xfrm>
              <a:off x="8743950" y="3357563"/>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73"/>
            <p:cNvSpPr>
              <a:spLocks noEditPoints="1"/>
            </p:cNvSpPr>
            <p:nvPr/>
          </p:nvSpPr>
          <p:spPr bwMode="auto">
            <a:xfrm>
              <a:off x="8972550" y="225425"/>
              <a:ext cx="290513" cy="393700"/>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74"/>
            <p:cNvSpPr>
              <a:spLocks noEditPoints="1"/>
            </p:cNvSpPr>
            <p:nvPr/>
          </p:nvSpPr>
          <p:spPr bwMode="auto">
            <a:xfrm>
              <a:off x="8936038" y="314325"/>
              <a:ext cx="128588" cy="214313"/>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275"/>
            <p:cNvSpPr>
              <a:spLocks noEditPoints="1"/>
            </p:cNvSpPr>
            <p:nvPr/>
          </p:nvSpPr>
          <p:spPr bwMode="auto">
            <a:xfrm>
              <a:off x="8920163" y="190500"/>
              <a:ext cx="160338" cy="141288"/>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76"/>
            <p:cNvSpPr>
              <a:spLocks noEditPoints="1"/>
            </p:cNvSpPr>
            <p:nvPr/>
          </p:nvSpPr>
          <p:spPr bwMode="auto">
            <a:xfrm>
              <a:off x="10090150" y="676275"/>
              <a:ext cx="307975" cy="192088"/>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277"/>
            <p:cNvSpPr>
              <a:spLocks noEditPoints="1"/>
            </p:cNvSpPr>
            <p:nvPr/>
          </p:nvSpPr>
          <p:spPr bwMode="auto">
            <a:xfrm>
              <a:off x="10163175" y="806450"/>
              <a:ext cx="347663" cy="217488"/>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278"/>
            <p:cNvSpPr>
              <a:spLocks noEditPoints="1"/>
            </p:cNvSpPr>
            <p:nvPr/>
          </p:nvSpPr>
          <p:spPr bwMode="auto">
            <a:xfrm>
              <a:off x="6756400" y="2667000"/>
              <a:ext cx="179388" cy="144463"/>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279"/>
            <p:cNvSpPr>
              <a:spLocks noEditPoints="1"/>
            </p:cNvSpPr>
            <p:nvPr/>
          </p:nvSpPr>
          <p:spPr bwMode="auto">
            <a:xfrm>
              <a:off x="7064375" y="3757613"/>
              <a:ext cx="254000" cy="284163"/>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280"/>
            <p:cNvSpPr>
              <a:spLocks noEditPoints="1"/>
            </p:cNvSpPr>
            <p:nvPr/>
          </p:nvSpPr>
          <p:spPr bwMode="auto">
            <a:xfrm>
              <a:off x="11010900" y="595313"/>
              <a:ext cx="266700" cy="130175"/>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281"/>
            <p:cNvSpPr>
              <a:spLocks noEditPoints="1"/>
            </p:cNvSpPr>
            <p:nvPr/>
          </p:nvSpPr>
          <p:spPr bwMode="auto">
            <a:xfrm>
              <a:off x="11056938" y="539750"/>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282"/>
            <p:cNvSpPr>
              <a:spLocks noEditPoints="1"/>
            </p:cNvSpPr>
            <p:nvPr/>
          </p:nvSpPr>
          <p:spPr bwMode="auto">
            <a:xfrm>
              <a:off x="11033125" y="500063"/>
              <a:ext cx="209550" cy="53975"/>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283"/>
            <p:cNvSpPr>
              <a:spLocks noEditPoints="1"/>
            </p:cNvSpPr>
            <p:nvPr/>
          </p:nvSpPr>
          <p:spPr bwMode="auto">
            <a:xfrm>
              <a:off x="8285163" y="4302125"/>
              <a:ext cx="166688" cy="187325"/>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284"/>
            <p:cNvSpPr>
              <a:spLocks noEditPoints="1"/>
            </p:cNvSpPr>
            <p:nvPr/>
          </p:nvSpPr>
          <p:spPr bwMode="auto">
            <a:xfrm>
              <a:off x="7699375" y="4202113"/>
              <a:ext cx="79375" cy="214313"/>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86"/>
            <p:cNvSpPr>
              <a:spLocks noEditPoints="1"/>
            </p:cNvSpPr>
            <p:nvPr/>
          </p:nvSpPr>
          <p:spPr bwMode="auto">
            <a:xfrm>
              <a:off x="5037138" y="249238"/>
              <a:ext cx="452438" cy="454025"/>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87"/>
            <p:cNvSpPr>
              <a:spLocks noEditPoints="1"/>
            </p:cNvSpPr>
            <p:nvPr/>
          </p:nvSpPr>
          <p:spPr bwMode="auto">
            <a:xfrm>
              <a:off x="5207000" y="417513"/>
              <a:ext cx="112713" cy="115888"/>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290"/>
            <p:cNvSpPr>
              <a:spLocks noEditPoints="1"/>
            </p:cNvSpPr>
            <p:nvPr/>
          </p:nvSpPr>
          <p:spPr bwMode="auto">
            <a:xfrm>
              <a:off x="9898063" y="2517775"/>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292"/>
            <p:cNvSpPr>
              <a:spLocks noEditPoints="1"/>
            </p:cNvSpPr>
            <p:nvPr/>
          </p:nvSpPr>
          <p:spPr bwMode="auto">
            <a:xfrm>
              <a:off x="4752975" y="101600"/>
              <a:ext cx="101600" cy="95250"/>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293"/>
            <p:cNvSpPr>
              <a:spLocks noEditPoints="1"/>
            </p:cNvSpPr>
            <p:nvPr/>
          </p:nvSpPr>
          <p:spPr bwMode="auto">
            <a:xfrm>
              <a:off x="4822825" y="63500"/>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294"/>
            <p:cNvSpPr>
              <a:spLocks noEditPoints="1"/>
            </p:cNvSpPr>
            <p:nvPr/>
          </p:nvSpPr>
          <p:spPr bwMode="auto">
            <a:xfrm>
              <a:off x="4910138" y="101600"/>
              <a:ext cx="103188" cy="95250"/>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295"/>
            <p:cNvSpPr>
              <a:spLocks noEditPoints="1"/>
            </p:cNvSpPr>
            <p:nvPr/>
          </p:nvSpPr>
          <p:spPr bwMode="auto">
            <a:xfrm>
              <a:off x="4883150" y="63500"/>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96"/>
            <p:cNvSpPr>
              <a:spLocks noEditPoints="1"/>
            </p:cNvSpPr>
            <p:nvPr/>
          </p:nvSpPr>
          <p:spPr bwMode="auto">
            <a:xfrm>
              <a:off x="4710113" y="196850"/>
              <a:ext cx="346075" cy="176213"/>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97"/>
            <p:cNvSpPr>
              <a:spLocks noEditPoints="1"/>
            </p:cNvSpPr>
            <p:nvPr/>
          </p:nvSpPr>
          <p:spPr bwMode="auto">
            <a:xfrm>
              <a:off x="6918325" y="1588"/>
              <a:ext cx="400050" cy="247650"/>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99"/>
            <p:cNvSpPr>
              <a:spLocks noEditPoints="1"/>
            </p:cNvSpPr>
            <p:nvPr/>
          </p:nvSpPr>
          <p:spPr bwMode="auto">
            <a:xfrm>
              <a:off x="7185025" y="142875"/>
              <a:ext cx="96838" cy="165100"/>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300"/>
            <p:cNvSpPr>
              <a:spLocks/>
            </p:cNvSpPr>
            <p:nvPr/>
          </p:nvSpPr>
          <p:spPr bwMode="auto">
            <a:xfrm>
              <a:off x="10671175" y="1588"/>
              <a:ext cx="212725" cy="303213"/>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301"/>
            <p:cNvSpPr>
              <a:spLocks noEditPoints="1"/>
            </p:cNvSpPr>
            <p:nvPr/>
          </p:nvSpPr>
          <p:spPr bwMode="auto">
            <a:xfrm>
              <a:off x="10885488" y="1588"/>
              <a:ext cx="242888" cy="303213"/>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302"/>
            <p:cNvSpPr>
              <a:spLocks noEditPoints="1"/>
            </p:cNvSpPr>
            <p:nvPr/>
          </p:nvSpPr>
          <p:spPr bwMode="auto">
            <a:xfrm>
              <a:off x="9336088" y="1588"/>
              <a:ext cx="347663" cy="238125"/>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303"/>
            <p:cNvSpPr>
              <a:spLocks noEditPoints="1"/>
            </p:cNvSpPr>
            <p:nvPr/>
          </p:nvSpPr>
          <p:spPr bwMode="auto">
            <a:xfrm>
              <a:off x="7913688" y="595313"/>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304"/>
            <p:cNvSpPr>
              <a:spLocks noEditPoints="1"/>
            </p:cNvSpPr>
            <p:nvPr/>
          </p:nvSpPr>
          <p:spPr bwMode="auto">
            <a:xfrm>
              <a:off x="7950200" y="558800"/>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305"/>
            <p:cNvSpPr>
              <a:spLocks noEditPoints="1"/>
            </p:cNvSpPr>
            <p:nvPr/>
          </p:nvSpPr>
          <p:spPr bwMode="auto">
            <a:xfrm>
              <a:off x="7923213" y="508000"/>
              <a:ext cx="30163" cy="31750"/>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306"/>
            <p:cNvSpPr>
              <a:spLocks noEditPoints="1"/>
            </p:cNvSpPr>
            <p:nvPr/>
          </p:nvSpPr>
          <p:spPr bwMode="auto">
            <a:xfrm>
              <a:off x="7913688" y="430213"/>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307"/>
            <p:cNvSpPr>
              <a:spLocks noEditPoints="1"/>
            </p:cNvSpPr>
            <p:nvPr/>
          </p:nvSpPr>
          <p:spPr bwMode="auto">
            <a:xfrm>
              <a:off x="7864475" y="271463"/>
              <a:ext cx="190500" cy="411163"/>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308"/>
            <p:cNvSpPr>
              <a:spLocks noEditPoints="1"/>
            </p:cNvSpPr>
            <p:nvPr/>
          </p:nvSpPr>
          <p:spPr bwMode="auto">
            <a:xfrm>
              <a:off x="8104188" y="25400"/>
              <a:ext cx="315913" cy="352425"/>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309"/>
            <p:cNvSpPr>
              <a:spLocks noEditPoints="1"/>
            </p:cNvSpPr>
            <p:nvPr/>
          </p:nvSpPr>
          <p:spPr bwMode="auto">
            <a:xfrm>
              <a:off x="7807325" y="1588"/>
              <a:ext cx="296863"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310"/>
            <p:cNvSpPr>
              <a:spLocks noEditPoints="1"/>
            </p:cNvSpPr>
            <p:nvPr/>
          </p:nvSpPr>
          <p:spPr bwMode="auto">
            <a:xfrm>
              <a:off x="7807325" y="149225"/>
              <a:ext cx="269875" cy="31750"/>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311"/>
            <p:cNvSpPr>
              <a:spLocks noEditPoints="1"/>
            </p:cNvSpPr>
            <p:nvPr/>
          </p:nvSpPr>
          <p:spPr bwMode="auto">
            <a:xfrm>
              <a:off x="10207625" y="185738"/>
              <a:ext cx="244475" cy="219075"/>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312"/>
            <p:cNvSpPr>
              <a:spLocks noEditPoints="1"/>
            </p:cNvSpPr>
            <p:nvPr/>
          </p:nvSpPr>
          <p:spPr bwMode="auto">
            <a:xfrm>
              <a:off x="10269538" y="120650"/>
              <a:ext cx="66675" cy="73025"/>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313"/>
            <p:cNvSpPr>
              <a:spLocks noEditPoints="1"/>
            </p:cNvSpPr>
            <p:nvPr/>
          </p:nvSpPr>
          <p:spPr bwMode="auto">
            <a:xfrm>
              <a:off x="9807575" y="1588"/>
              <a:ext cx="331788" cy="157163"/>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314"/>
            <p:cNvSpPr>
              <a:spLocks/>
            </p:cNvSpPr>
            <p:nvPr/>
          </p:nvSpPr>
          <p:spPr bwMode="auto">
            <a:xfrm>
              <a:off x="9907588" y="1588"/>
              <a:ext cx="133350"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315"/>
            <p:cNvSpPr>
              <a:spLocks/>
            </p:cNvSpPr>
            <p:nvPr/>
          </p:nvSpPr>
          <p:spPr bwMode="auto">
            <a:xfrm>
              <a:off x="4689475" y="1588"/>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318"/>
            <p:cNvSpPr>
              <a:spLocks noEditPoints="1"/>
            </p:cNvSpPr>
            <p:nvPr/>
          </p:nvSpPr>
          <p:spPr bwMode="auto">
            <a:xfrm>
              <a:off x="6716713" y="46038"/>
              <a:ext cx="122238" cy="120650"/>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319"/>
            <p:cNvSpPr>
              <a:spLocks/>
            </p:cNvSpPr>
            <p:nvPr/>
          </p:nvSpPr>
          <p:spPr bwMode="auto">
            <a:xfrm>
              <a:off x="9175750" y="1588"/>
              <a:ext cx="106363" cy="114300"/>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320"/>
            <p:cNvSpPr>
              <a:spLocks/>
            </p:cNvSpPr>
            <p:nvPr/>
          </p:nvSpPr>
          <p:spPr bwMode="auto">
            <a:xfrm>
              <a:off x="8983663" y="1588"/>
              <a:ext cx="98425" cy="161925"/>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321"/>
            <p:cNvSpPr>
              <a:spLocks noEditPoints="1"/>
            </p:cNvSpPr>
            <p:nvPr/>
          </p:nvSpPr>
          <p:spPr bwMode="auto">
            <a:xfrm>
              <a:off x="8904288" y="1588"/>
              <a:ext cx="101600" cy="114300"/>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322"/>
            <p:cNvSpPr>
              <a:spLocks/>
            </p:cNvSpPr>
            <p:nvPr/>
          </p:nvSpPr>
          <p:spPr bwMode="auto">
            <a:xfrm>
              <a:off x="9102725" y="1588"/>
              <a:ext cx="96838" cy="161925"/>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23"/>
            <p:cNvSpPr>
              <a:spLocks/>
            </p:cNvSpPr>
            <p:nvPr/>
          </p:nvSpPr>
          <p:spPr bwMode="auto">
            <a:xfrm>
              <a:off x="10261600" y="1588"/>
              <a:ext cx="174625"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324"/>
            <p:cNvSpPr>
              <a:spLocks/>
            </p:cNvSpPr>
            <p:nvPr/>
          </p:nvSpPr>
          <p:spPr bwMode="auto">
            <a:xfrm>
              <a:off x="10445750" y="1588"/>
              <a:ext cx="173038"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325"/>
            <p:cNvSpPr>
              <a:spLocks noEditPoints="1"/>
            </p:cNvSpPr>
            <p:nvPr/>
          </p:nvSpPr>
          <p:spPr bwMode="auto">
            <a:xfrm>
              <a:off x="8020050" y="4727575"/>
              <a:ext cx="142875" cy="134938"/>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26"/>
            <p:cNvSpPr>
              <a:spLocks noEditPoints="1"/>
            </p:cNvSpPr>
            <p:nvPr/>
          </p:nvSpPr>
          <p:spPr bwMode="auto">
            <a:xfrm>
              <a:off x="8056563" y="4697413"/>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28"/>
            <p:cNvSpPr>
              <a:spLocks noEditPoints="1"/>
            </p:cNvSpPr>
            <p:nvPr/>
          </p:nvSpPr>
          <p:spPr bwMode="auto">
            <a:xfrm>
              <a:off x="8191500" y="3829050"/>
              <a:ext cx="58738" cy="95250"/>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29"/>
            <p:cNvSpPr>
              <a:spLocks noEditPoints="1"/>
            </p:cNvSpPr>
            <p:nvPr/>
          </p:nvSpPr>
          <p:spPr bwMode="auto">
            <a:xfrm>
              <a:off x="8321675" y="3829050"/>
              <a:ext cx="55563" cy="95250"/>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30"/>
            <p:cNvSpPr>
              <a:spLocks noEditPoints="1"/>
            </p:cNvSpPr>
            <p:nvPr/>
          </p:nvSpPr>
          <p:spPr bwMode="auto">
            <a:xfrm>
              <a:off x="7439025" y="1768475"/>
              <a:ext cx="196850" cy="219075"/>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31"/>
            <p:cNvSpPr>
              <a:spLocks noEditPoints="1"/>
            </p:cNvSpPr>
            <p:nvPr/>
          </p:nvSpPr>
          <p:spPr bwMode="auto">
            <a:xfrm>
              <a:off x="8035925" y="4468813"/>
              <a:ext cx="58738" cy="53975"/>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32"/>
            <p:cNvSpPr>
              <a:spLocks noEditPoints="1"/>
            </p:cNvSpPr>
            <p:nvPr/>
          </p:nvSpPr>
          <p:spPr bwMode="auto">
            <a:xfrm>
              <a:off x="8072438" y="4448175"/>
              <a:ext cx="36513" cy="36513"/>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333"/>
            <p:cNvSpPr>
              <a:spLocks noEditPoints="1"/>
            </p:cNvSpPr>
            <p:nvPr/>
          </p:nvSpPr>
          <p:spPr bwMode="auto">
            <a:xfrm>
              <a:off x="8116888" y="4468813"/>
              <a:ext cx="58738" cy="53975"/>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334"/>
            <p:cNvSpPr>
              <a:spLocks noEditPoints="1"/>
            </p:cNvSpPr>
            <p:nvPr/>
          </p:nvSpPr>
          <p:spPr bwMode="auto">
            <a:xfrm>
              <a:off x="8104188" y="4448175"/>
              <a:ext cx="36513" cy="36513"/>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335"/>
            <p:cNvSpPr>
              <a:spLocks noEditPoints="1"/>
            </p:cNvSpPr>
            <p:nvPr/>
          </p:nvSpPr>
          <p:spPr bwMode="auto">
            <a:xfrm>
              <a:off x="8013700" y="4519613"/>
              <a:ext cx="185738" cy="96838"/>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39"/>
            <p:cNvSpPr>
              <a:spLocks noEditPoints="1"/>
            </p:cNvSpPr>
            <p:nvPr/>
          </p:nvSpPr>
          <p:spPr bwMode="auto">
            <a:xfrm>
              <a:off x="7164388" y="996950"/>
              <a:ext cx="82550" cy="139700"/>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40"/>
            <p:cNvSpPr>
              <a:spLocks noEditPoints="1"/>
            </p:cNvSpPr>
            <p:nvPr/>
          </p:nvSpPr>
          <p:spPr bwMode="auto">
            <a:xfrm>
              <a:off x="6989763" y="996950"/>
              <a:ext cx="80963" cy="139700"/>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342"/>
            <p:cNvSpPr>
              <a:spLocks noEditPoints="1"/>
            </p:cNvSpPr>
            <p:nvPr/>
          </p:nvSpPr>
          <p:spPr bwMode="auto">
            <a:xfrm>
              <a:off x="10388600" y="1665288"/>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343"/>
            <p:cNvSpPr>
              <a:spLocks noEditPoints="1"/>
            </p:cNvSpPr>
            <p:nvPr/>
          </p:nvSpPr>
          <p:spPr bwMode="auto">
            <a:xfrm>
              <a:off x="10164763" y="184943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344"/>
            <p:cNvSpPr>
              <a:spLocks noEditPoints="1"/>
            </p:cNvSpPr>
            <p:nvPr/>
          </p:nvSpPr>
          <p:spPr bwMode="auto">
            <a:xfrm>
              <a:off x="10198100" y="1830388"/>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345"/>
            <p:cNvSpPr>
              <a:spLocks noEditPoints="1"/>
            </p:cNvSpPr>
            <p:nvPr/>
          </p:nvSpPr>
          <p:spPr bwMode="auto">
            <a:xfrm>
              <a:off x="10239375" y="1849438"/>
              <a:ext cx="52388"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346"/>
            <p:cNvSpPr>
              <a:spLocks noEditPoints="1"/>
            </p:cNvSpPr>
            <p:nvPr/>
          </p:nvSpPr>
          <p:spPr bwMode="auto">
            <a:xfrm>
              <a:off x="10226675" y="1830388"/>
              <a:ext cx="31750"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347"/>
            <p:cNvSpPr>
              <a:spLocks noEditPoints="1"/>
            </p:cNvSpPr>
            <p:nvPr/>
          </p:nvSpPr>
          <p:spPr bwMode="auto">
            <a:xfrm>
              <a:off x="10147300" y="1892300"/>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5" name="TextBox 354"/>
          <p:cNvSpPr txBox="1"/>
          <p:nvPr/>
        </p:nvSpPr>
        <p:spPr>
          <a:xfrm>
            <a:off x="777034" y="500139"/>
            <a:ext cx="321447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FF6D6D"/>
                </a:solidFill>
                <a:latin typeface="Raleway" panose="020B0003030101060003" pitchFamily="34" charset="0"/>
              </a:rPr>
              <a:t>TABLET</a:t>
            </a:r>
            <a:endParaRPr lang="id-ID" sz="3200" dirty="0">
              <a:solidFill>
                <a:schemeClr val="bg1">
                  <a:lumMod val="50000"/>
                </a:schemeClr>
              </a:solidFill>
              <a:latin typeface="Raleway" panose="020B0003030101060003" pitchFamily="34" charset="0"/>
            </a:endParaRPr>
          </a:p>
        </p:txBody>
      </p:sp>
      <p:sp>
        <p:nvSpPr>
          <p:cNvPr id="356" name="Rectangle 355"/>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57" name="TextBox 356"/>
          <p:cNvSpPr txBox="1"/>
          <p:nvPr/>
        </p:nvSpPr>
        <p:spPr>
          <a:xfrm>
            <a:off x="754392" y="2749273"/>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358" name="Rectangle 357"/>
          <p:cNvSpPr/>
          <p:nvPr/>
        </p:nvSpPr>
        <p:spPr>
          <a:xfrm>
            <a:off x="795878" y="3314116"/>
            <a:ext cx="3914235"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39825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fade">
                                      <p:cBhvr>
                                        <p:cTn id="7" dur="500"/>
                                        <p:tgtEl>
                                          <p:spTgt spid="35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6"/>
                                        </p:tgtEl>
                                        <p:attrNameLst>
                                          <p:attrName>style.visibility</p:attrName>
                                        </p:attrNameLst>
                                      </p:cBhvr>
                                      <p:to>
                                        <p:strVal val="visible"/>
                                      </p:to>
                                    </p:set>
                                    <p:animEffect transition="in" filter="fade">
                                      <p:cBhvr>
                                        <p:cTn id="11" dur="500"/>
                                        <p:tgtEl>
                                          <p:spTgt spid="35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57"/>
                                        </p:tgtEl>
                                        <p:attrNameLst>
                                          <p:attrName>style.visibility</p:attrName>
                                        </p:attrNameLst>
                                      </p:cBhvr>
                                      <p:to>
                                        <p:strVal val="visible"/>
                                      </p:to>
                                    </p:set>
                                    <p:animEffect transition="in" filter="fade">
                                      <p:cBhvr>
                                        <p:cTn id="15" dur="500"/>
                                        <p:tgtEl>
                                          <p:spTgt spid="35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58"/>
                                        </p:tgtEl>
                                        <p:attrNameLst>
                                          <p:attrName>style.visibility</p:attrName>
                                        </p:attrNameLst>
                                      </p:cBhvr>
                                      <p:to>
                                        <p:strVal val="visible"/>
                                      </p:to>
                                    </p:set>
                                    <p:animEffect transition="in" filter="fade">
                                      <p:cBhvr>
                                        <p:cTn id="18" dur="500"/>
                                        <p:tgtEl>
                                          <p:spTgt spid="358"/>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22" presetClass="entr" presetSubtype="4" fill="hold" nodeType="afterEffect">
                                  <p:stCondLst>
                                    <p:cond delay="0"/>
                                  </p:stCondLst>
                                  <p:childTnLst>
                                    <p:set>
                                      <p:cBhvr>
                                        <p:cTn id="27" dur="1" fill="hold">
                                          <p:stCondLst>
                                            <p:cond delay="0"/>
                                          </p:stCondLst>
                                        </p:cTn>
                                        <p:tgtEl>
                                          <p:spTgt spid="353"/>
                                        </p:tgtEl>
                                        <p:attrNameLst>
                                          <p:attrName>style.visibility</p:attrName>
                                        </p:attrNameLst>
                                      </p:cBhvr>
                                      <p:to>
                                        <p:strVal val="visible"/>
                                      </p:to>
                                    </p:set>
                                    <p:animEffect transition="in" filter="wipe(down)">
                                      <p:cBhvr>
                                        <p:cTn id="28" dur="1000"/>
                                        <p:tgtEl>
                                          <p:spTgt spid="353"/>
                                        </p:tgtEl>
                                      </p:cBhvr>
                                    </p:animEffect>
                                  </p:childTnLst>
                                </p:cTn>
                              </p:par>
                              <p:par>
                                <p:cTn id="29" presetID="10" presetClass="entr" presetSubtype="0" fill="hold" nodeType="withEffect">
                                  <p:stCondLst>
                                    <p:cond delay="0"/>
                                  </p:stCondLst>
                                  <p:childTnLst>
                                    <p:set>
                                      <p:cBhvr>
                                        <p:cTn id="30" dur="1" fill="hold">
                                          <p:stCondLst>
                                            <p:cond delay="0"/>
                                          </p:stCondLst>
                                        </p:cTn>
                                        <p:tgtEl>
                                          <p:spTgt spid="354"/>
                                        </p:tgtEl>
                                        <p:attrNameLst>
                                          <p:attrName>style.visibility</p:attrName>
                                        </p:attrNameLst>
                                      </p:cBhvr>
                                      <p:to>
                                        <p:strVal val="visible"/>
                                      </p:to>
                                    </p:set>
                                    <p:animEffect transition="in" filter="fade">
                                      <p:cBhvr>
                                        <p:cTn id="31" dur="10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 grpId="0"/>
      <p:bldP spid="356" grpId="0"/>
      <p:bldP spid="357" grpId="0"/>
      <p:bldP spid="35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085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MARKER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4243081160"/>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747187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53" name="Oval 152"/>
          <p:cNvSpPr/>
          <p:nvPr/>
        </p:nvSpPr>
        <p:spPr>
          <a:xfrm>
            <a:off x="1864338" y="1782122"/>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4" name="Oval 153"/>
          <p:cNvSpPr/>
          <p:nvPr/>
        </p:nvSpPr>
        <p:spPr>
          <a:xfrm>
            <a:off x="5201356" y="3091497"/>
            <a:ext cx="1408371" cy="1408371"/>
          </a:xfrm>
          <a:prstGeom prst="ellipse">
            <a:avLst/>
          </a:prstGeom>
          <a:solidFill>
            <a:srgbClr val="FF6D6D"/>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5" name="Oval 154"/>
          <p:cNvSpPr/>
          <p:nvPr/>
        </p:nvSpPr>
        <p:spPr>
          <a:xfrm>
            <a:off x="7061420" y="5029153"/>
            <a:ext cx="1408371" cy="1408371"/>
          </a:xfrm>
          <a:prstGeom prst="ellipse">
            <a:avLst/>
          </a:prstGeom>
          <a:solidFill>
            <a:schemeClr val="tx1">
              <a:lumMod val="65000"/>
              <a:lumOff val="3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6" name="Oval 155"/>
          <p:cNvSpPr/>
          <p:nvPr/>
        </p:nvSpPr>
        <p:spPr>
          <a:xfrm>
            <a:off x="3334722" y="5029152"/>
            <a:ext cx="1408371" cy="1408371"/>
          </a:xfrm>
          <a:prstGeom prst="ellipse">
            <a:avLst/>
          </a:prstGeom>
          <a:solidFill>
            <a:schemeClr val="bg1">
              <a:lumMod val="6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7" name="Oval 156"/>
          <p:cNvSpPr/>
          <p:nvPr/>
        </p:nvSpPr>
        <p:spPr>
          <a:xfrm>
            <a:off x="8469791" y="2107426"/>
            <a:ext cx="1408371" cy="1408371"/>
          </a:xfrm>
          <a:prstGeom prst="ellipse">
            <a:avLst/>
          </a:prstGeom>
          <a:solidFill>
            <a:schemeClr val="bg1">
              <a:lumMod val="6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cxnSp>
        <p:nvCxnSpPr>
          <p:cNvPr id="158" name="Curved Connector 157"/>
          <p:cNvCxnSpPr>
            <a:stCxn id="154" idx="4"/>
            <a:endCxn id="155" idx="2"/>
          </p:cNvCxnSpPr>
          <p:nvPr/>
        </p:nvCxnSpPr>
        <p:spPr>
          <a:xfrm rot="16200000" flipH="1">
            <a:off x="5866746" y="4538664"/>
            <a:ext cx="1233471" cy="1155878"/>
          </a:xfrm>
          <a:prstGeom prst="curvedConnector2">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59" name="Curved Connector 158"/>
          <p:cNvCxnSpPr>
            <a:stCxn id="154" idx="4"/>
            <a:endCxn id="156" idx="0"/>
          </p:cNvCxnSpPr>
          <p:nvPr/>
        </p:nvCxnSpPr>
        <p:spPr>
          <a:xfrm rot="5400000">
            <a:off x="4707583" y="3831193"/>
            <a:ext cx="529284" cy="1866634"/>
          </a:xfrm>
          <a:prstGeom prst="curvedConnector3">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60" name="Curved Connector 159"/>
          <p:cNvCxnSpPr>
            <a:stCxn id="156" idx="2"/>
          </p:cNvCxnSpPr>
          <p:nvPr/>
        </p:nvCxnSpPr>
        <p:spPr>
          <a:xfrm rot="10800000">
            <a:off x="1864340" y="2485040"/>
            <a:ext cx="1470382" cy="3248298"/>
          </a:xfrm>
          <a:prstGeom prst="curvedConnector3">
            <a:avLst>
              <a:gd name="adj1" fmla="val 115547"/>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61" name="Curved Connector 160"/>
          <p:cNvCxnSpPr>
            <a:stCxn id="157" idx="4"/>
          </p:cNvCxnSpPr>
          <p:nvPr/>
        </p:nvCxnSpPr>
        <p:spPr>
          <a:xfrm rot="5400000" flipH="1">
            <a:off x="5707965" y="49786"/>
            <a:ext cx="1030757" cy="5901266"/>
          </a:xfrm>
          <a:prstGeom prst="curvedConnector4">
            <a:avLst>
              <a:gd name="adj1" fmla="val -35696"/>
              <a:gd name="adj2" fmla="val 39881"/>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a:xfrm rot="21568247">
            <a:off x="4806810" y="3566551"/>
            <a:ext cx="2252526"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Research</a:t>
            </a:r>
            <a:endParaRPr lang="id-ID" sz="2000" dirty="0">
              <a:solidFill>
                <a:schemeClr val="bg1">
                  <a:lumMod val="95000"/>
                </a:schemeClr>
              </a:solidFill>
              <a:latin typeface="PT Sans" panose="020B0503020203020204" pitchFamily="34" charset="0"/>
            </a:endParaRPr>
          </a:p>
        </p:txBody>
      </p:sp>
      <p:sp>
        <p:nvSpPr>
          <p:cNvPr id="163" name="TextBox 162"/>
          <p:cNvSpPr txBox="1"/>
          <p:nvPr/>
        </p:nvSpPr>
        <p:spPr>
          <a:xfrm rot="21568247">
            <a:off x="6619015" y="5526949"/>
            <a:ext cx="2252526"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Brand</a:t>
            </a:r>
            <a:endParaRPr lang="id-ID" sz="2000" dirty="0">
              <a:solidFill>
                <a:schemeClr val="bg1">
                  <a:lumMod val="95000"/>
                </a:schemeClr>
              </a:solidFill>
              <a:latin typeface="PT Sans" panose="020B0503020203020204" pitchFamily="34" charset="0"/>
            </a:endParaRPr>
          </a:p>
        </p:txBody>
      </p:sp>
      <p:sp>
        <p:nvSpPr>
          <p:cNvPr id="164" name="TextBox 163"/>
          <p:cNvSpPr txBox="1"/>
          <p:nvPr/>
        </p:nvSpPr>
        <p:spPr>
          <a:xfrm rot="21568247">
            <a:off x="3002003" y="5507854"/>
            <a:ext cx="2073808"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Planning</a:t>
            </a:r>
            <a:endParaRPr lang="id-ID" sz="2000" dirty="0">
              <a:solidFill>
                <a:schemeClr val="bg1">
                  <a:lumMod val="95000"/>
                </a:schemeClr>
              </a:solidFill>
              <a:latin typeface="PT Sans" panose="020B0503020203020204" pitchFamily="34" charset="0"/>
            </a:endParaRPr>
          </a:p>
        </p:txBody>
      </p:sp>
      <p:sp>
        <p:nvSpPr>
          <p:cNvPr id="165" name="TextBox 164"/>
          <p:cNvSpPr txBox="1"/>
          <p:nvPr/>
        </p:nvSpPr>
        <p:spPr>
          <a:xfrm rot="21568247">
            <a:off x="1500136" y="2244627"/>
            <a:ext cx="2073808"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Outcome</a:t>
            </a:r>
            <a:endParaRPr lang="id-ID" sz="2000" dirty="0">
              <a:solidFill>
                <a:schemeClr val="bg1">
                  <a:lumMod val="95000"/>
                </a:schemeClr>
              </a:solidFill>
              <a:latin typeface="PT Sans" panose="020B0503020203020204" pitchFamily="34" charset="0"/>
            </a:endParaRPr>
          </a:p>
        </p:txBody>
      </p:sp>
      <p:sp>
        <p:nvSpPr>
          <p:cNvPr id="166" name="TextBox 165"/>
          <p:cNvSpPr txBox="1"/>
          <p:nvPr/>
        </p:nvSpPr>
        <p:spPr>
          <a:xfrm rot="21568247">
            <a:off x="8137072" y="2436852"/>
            <a:ext cx="2073808" cy="707886"/>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Strategic</a:t>
            </a:r>
          </a:p>
          <a:p>
            <a:pPr algn="ctr"/>
            <a:r>
              <a:rPr lang="id-ID" sz="2000" dirty="0" smtClean="0">
                <a:solidFill>
                  <a:schemeClr val="bg1">
                    <a:lumMod val="95000"/>
                  </a:schemeClr>
                </a:solidFill>
                <a:latin typeface="PT Sans" panose="020B0503020203020204" pitchFamily="34" charset="0"/>
              </a:rPr>
              <a:t>Thinking</a:t>
            </a:r>
            <a:endParaRPr lang="id-ID" sz="2000" dirty="0">
              <a:solidFill>
                <a:schemeClr val="bg1">
                  <a:lumMod val="95000"/>
                </a:schemeClr>
              </a:solidFill>
              <a:latin typeface="PT Sans" panose="020B0503020203020204" pitchFamily="34" charset="0"/>
            </a:endParaRPr>
          </a:p>
        </p:txBody>
      </p:sp>
      <p:sp>
        <p:nvSpPr>
          <p:cNvPr id="167" name="Rectangle 166"/>
          <p:cNvSpPr/>
          <p:nvPr/>
        </p:nvSpPr>
        <p:spPr>
          <a:xfrm>
            <a:off x="4746438" y="562514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68" name="Straight Connector 167"/>
          <p:cNvCxnSpPr/>
          <p:nvPr/>
        </p:nvCxnSpPr>
        <p:spPr>
          <a:xfrm>
            <a:off x="4853225" y="557226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69" name="Rectangle 168"/>
          <p:cNvSpPr/>
          <p:nvPr/>
        </p:nvSpPr>
        <p:spPr>
          <a:xfrm>
            <a:off x="8514588" y="562514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0" name="Straight Connector 169"/>
          <p:cNvCxnSpPr/>
          <p:nvPr/>
        </p:nvCxnSpPr>
        <p:spPr>
          <a:xfrm>
            <a:off x="8621375" y="557226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1" name="Rectangle 170"/>
          <p:cNvSpPr/>
          <p:nvPr/>
        </p:nvSpPr>
        <p:spPr>
          <a:xfrm>
            <a:off x="6833939" y="254271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2" name="Straight Connector 171"/>
          <p:cNvCxnSpPr/>
          <p:nvPr/>
        </p:nvCxnSpPr>
        <p:spPr>
          <a:xfrm>
            <a:off x="6940726" y="248983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3" name="Rectangle 172"/>
          <p:cNvSpPr/>
          <p:nvPr/>
        </p:nvSpPr>
        <p:spPr>
          <a:xfrm>
            <a:off x="3334722" y="1738162"/>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4" name="Straight Connector 173"/>
          <p:cNvCxnSpPr/>
          <p:nvPr/>
        </p:nvCxnSpPr>
        <p:spPr>
          <a:xfrm>
            <a:off x="3441509" y="1685286"/>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5" name="Rectangle 174"/>
          <p:cNvSpPr/>
          <p:nvPr/>
        </p:nvSpPr>
        <p:spPr>
          <a:xfrm>
            <a:off x="3485234" y="3545599"/>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6" name="Straight Connector 175"/>
          <p:cNvCxnSpPr/>
          <p:nvPr/>
        </p:nvCxnSpPr>
        <p:spPr>
          <a:xfrm>
            <a:off x="3592021" y="3492723"/>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9222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4"/>
                                        </p:tgtEl>
                                        <p:attrNameLst>
                                          <p:attrName>style.visibility</p:attrName>
                                        </p:attrNameLst>
                                      </p:cBhvr>
                                      <p:to>
                                        <p:strVal val="visible"/>
                                      </p:to>
                                    </p:set>
                                    <p:animEffect transition="in" filter="fade">
                                      <p:cBhvr>
                                        <p:cTn id="15" dur="500"/>
                                        <p:tgtEl>
                                          <p:spTgt spid="15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2"/>
                                        </p:tgtEl>
                                        <p:attrNameLst>
                                          <p:attrName>style.visibility</p:attrName>
                                        </p:attrNameLst>
                                      </p:cBhvr>
                                      <p:to>
                                        <p:strVal val="visible"/>
                                      </p:to>
                                    </p:set>
                                    <p:anim calcmode="lin" valueType="num">
                                      <p:cBhvr>
                                        <p:cTn id="18" dur="500" fill="hold"/>
                                        <p:tgtEl>
                                          <p:spTgt spid="162"/>
                                        </p:tgtEl>
                                        <p:attrNameLst>
                                          <p:attrName>ppt_w</p:attrName>
                                        </p:attrNameLst>
                                      </p:cBhvr>
                                      <p:tavLst>
                                        <p:tav tm="0">
                                          <p:val>
                                            <p:fltVal val="0"/>
                                          </p:val>
                                        </p:tav>
                                        <p:tav tm="100000">
                                          <p:val>
                                            <p:strVal val="#ppt_w"/>
                                          </p:val>
                                        </p:tav>
                                      </p:tavLst>
                                    </p:anim>
                                    <p:anim calcmode="lin" valueType="num">
                                      <p:cBhvr>
                                        <p:cTn id="19" dur="500" fill="hold"/>
                                        <p:tgtEl>
                                          <p:spTgt spid="162"/>
                                        </p:tgtEl>
                                        <p:attrNameLst>
                                          <p:attrName>ppt_h</p:attrName>
                                        </p:attrNameLst>
                                      </p:cBhvr>
                                      <p:tavLst>
                                        <p:tav tm="0">
                                          <p:val>
                                            <p:fltVal val="0"/>
                                          </p:val>
                                        </p:tav>
                                        <p:tav tm="100000">
                                          <p:val>
                                            <p:strVal val="#ppt_h"/>
                                          </p:val>
                                        </p:tav>
                                      </p:tavLst>
                                    </p:anim>
                                    <p:animEffect transition="in" filter="fade">
                                      <p:cBhvr>
                                        <p:cTn id="20" dur="500"/>
                                        <p:tgtEl>
                                          <p:spTgt spid="162"/>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176"/>
                                        </p:tgtEl>
                                        <p:attrNameLst>
                                          <p:attrName>style.visibility</p:attrName>
                                        </p:attrNameLst>
                                      </p:cBhvr>
                                      <p:to>
                                        <p:strVal val="visible"/>
                                      </p:to>
                                    </p:set>
                                    <p:animEffect transition="in" filter="wipe(left)">
                                      <p:cBhvr>
                                        <p:cTn id="24" dur="500"/>
                                        <p:tgtEl>
                                          <p:spTgt spid="17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75"/>
                                        </p:tgtEl>
                                        <p:attrNameLst>
                                          <p:attrName>style.visibility</p:attrName>
                                        </p:attrNameLst>
                                      </p:cBhvr>
                                      <p:to>
                                        <p:strVal val="visible"/>
                                      </p:to>
                                    </p:set>
                                    <p:animEffect transition="in" filter="wipe(left)">
                                      <p:cBhvr>
                                        <p:cTn id="27" dur="500"/>
                                        <p:tgtEl>
                                          <p:spTgt spid="175"/>
                                        </p:tgtEl>
                                      </p:cBhvr>
                                    </p:animEffect>
                                  </p:childTnLst>
                                </p:cTn>
                              </p:par>
                            </p:childTnLst>
                          </p:cTn>
                        </p:par>
                        <p:par>
                          <p:cTn id="28" fill="hold">
                            <p:stCondLst>
                              <p:cond delay="2000"/>
                            </p:stCondLst>
                            <p:childTnLst>
                              <p:par>
                                <p:cTn id="29" presetID="22" presetClass="entr" presetSubtype="1" fill="hold" nodeType="afterEffect">
                                  <p:stCondLst>
                                    <p:cond delay="0"/>
                                  </p:stCondLst>
                                  <p:childTnLst>
                                    <p:set>
                                      <p:cBhvr>
                                        <p:cTn id="30" dur="1" fill="hold">
                                          <p:stCondLst>
                                            <p:cond delay="0"/>
                                          </p:stCondLst>
                                        </p:cTn>
                                        <p:tgtEl>
                                          <p:spTgt spid="159"/>
                                        </p:tgtEl>
                                        <p:attrNameLst>
                                          <p:attrName>style.visibility</p:attrName>
                                        </p:attrNameLst>
                                      </p:cBhvr>
                                      <p:to>
                                        <p:strVal val="visible"/>
                                      </p:to>
                                    </p:set>
                                    <p:animEffect transition="in" filter="wipe(up)">
                                      <p:cBhvr>
                                        <p:cTn id="31" dur="500"/>
                                        <p:tgtEl>
                                          <p:spTgt spid="159"/>
                                        </p:tgtEl>
                                      </p:cBhvr>
                                    </p:animEffect>
                                  </p:childTnLst>
                                </p:cTn>
                              </p:par>
                              <p:par>
                                <p:cTn id="32" presetID="22" presetClass="entr" presetSubtype="1" fill="hold" nodeType="withEffect">
                                  <p:stCondLst>
                                    <p:cond delay="0"/>
                                  </p:stCondLst>
                                  <p:childTnLst>
                                    <p:set>
                                      <p:cBhvr>
                                        <p:cTn id="33" dur="1" fill="hold">
                                          <p:stCondLst>
                                            <p:cond delay="0"/>
                                          </p:stCondLst>
                                        </p:cTn>
                                        <p:tgtEl>
                                          <p:spTgt spid="158"/>
                                        </p:tgtEl>
                                        <p:attrNameLst>
                                          <p:attrName>style.visibility</p:attrName>
                                        </p:attrNameLst>
                                      </p:cBhvr>
                                      <p:to>
                                        <p:strVal val="visible"/>
                                      </p:to>
                                    </p:set>
                                    <p:animEffect transition="in" filter="wipe(up)">
                                      <p:cBhvr>
                                        <p:cTn id="34" dur="500"/>
                                        <p:tgtEl>
                                          <p:spTgt spid="158"/>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156"/>
                                        </p:tgtEl>
                                        <p:attrNameLst>
                                          <p:attrName>style.visibility</p:attrName>
                                        </p:attrNameLst>
                                      </p:cBhvr>
                                      <p:to>
                                        <p:strVal val="visible"/>
                                      </p:to>
                                    </p:set>
                                    <p:animEffect transition="in" filter="fade">
                                      <p:cBhvr>
                                        <p:cTn id="38" dur="500"/>
                                        <p:tgtEl>
                                          <p:spTgt spid="15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fade">
                                      <p:cBhvr>
                                        <p:cTn id="41" dur="500"/>
                                        <p:tgtEl>
                                          <p:spTgt spid="15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4"/>
                                        </p:tgtEl>
                                        <p:attrNameLst>
                                          <p:attrName>style.visibility</p:attrName>
                                        </p:attrNameLst>
                                      </p:cBhvr>
                                      <p:to>
                                        <p:strVal val="visible"/>
                                      </p:to>
                                    </p:set>
                                    <p:anim calcmode="lin" valueType="num">
                                      <p:cBhvr>
                                        <p:cTn id="44" dur="500" fill="hold"/>
                                        <p:tgtEl>
                                          <p:spTgt spid="164"/>
                                        </p:tgtEl>
                                        <p:attrNameLst>
                                          <p:attrName>ppt_w</p:attrName>
                                        </p:attrNameLst>
                                      </p:cBhvr>
                                      <p:tavLst>
                                        <p:tav tm="0">
                                          <p:val>
                                            <p:fltVal val="0"/>
                                          </p:val>
                                        </p:tav>
                                        <p:tav tm="100000">
                                          <p:val>
                                            <p:strVal val="#ppt_w"/>
                                          </p:val>
                                        </p:tav>
                                      </p:tavLst>
                                    </p:anim>
                                    <p:anim calcmode="lin" valueType="num">
                                      <p:cBhvr>
                                        <p:cTn id="45" dur="500" fill="hold"/>
                                        <p:tgtEl>
                                          <p:spTgt spid="164"/>
                                        </p:tgtEl>
                                        <p:attrNameLst>
                                          <p:attrName>ppt_h</p:attrName>
                                        </p:attrNameLst>
                                      </p:cBhvr>
                                      <p:tavLst>
                                        <p:tav tm="0">
                                          <p:val>
                                            <p:fltVal val="0"/>
                                          </p:val>
                                        </p:tav>
                                        <p:tav tm="100000">
                                          <p:val>
                                            <p:strVal val="#ppt_h"/>
                                          </p:val>
                                        </p:tav>
                                      </p:tavLst>
                                    </p:anim>
                                    <p:animEffect transition="in" filter="fade">
                                      <p:cBhvr>
                                        <p:cTn id="46" dur="500"/>
                                        <p:tgtEl>
                                          <p:spTgt spid="164"/>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63"/>
                                        </p:tgtEl>
                                        <p:attrNameLst>
                                          <p:attrName>style.visibility</p:attrName>
                                        </p:attrNameLst>
                                      </p:cBhvr>
                                      <p:to>
                                        <p:strVal val="visible"/>
                                      </p:to>
                                    </p:set>
                                    <p:anim calcmode="lin" valueType="num">
                                      <p:cBhvr>
                                        <p:cTn id="49" dur="500" fill="hold"/>
                                        <p:tgtEl>
                                          <p:spTgt spid="163"/>
                                        </p:tgtEl>
                                        <p:attrNameLst>
                                          <p:attrName>ppt_w</p:attrName>
                                        </p:attrNameLst>
                                      </p:cBhvr>
                                      <p:tavLst>
                                        <p:tav tm="0">
                                          <p:val>
                                            <p:fltVal val="0"/>
                                          </p:val>
                                        </p:tav>
                                        <p:tav tm="100000">
                                          <p:val>
                                            <p:strVal val="#ppt_w"/>
                                          </p:val>
                                        </p:tav>
                                      </p:tavLst>
                                    </p:anim>
                                    <p:anim calcmode="lin" valueType="num">
                                      <p:cBhvr>
                                        <p:cTn id="50" dur="500" fill="hold"/>
                                        <p:tgtEl>
                                          <p:spTgt spid="163"/>
                                        </p:tgtEl>
                                        <p:attrNameLst>
                                          <p:attrName>ppt_h</p:attrName>
                                        </p:attrNameLst>
                                      </p:cBhvr>
                                      <p:tavLst>
                                        <p:tav tm="0">
                                          <p:val>
                                            <p:fltVal val="0"/>
                                          </p:val>
                                        </p:tav>
                                        <p:tav tm="100000">
                                          <p:val>
                                            <p:strVal val="#ppt_h"/>
                                          </p:val>
                                        </p:tav>
                                      </p:tavLst>
                                    </p:anim>
                                    <p:animEffect transition="in" filter="fade">
                                      <p:cBhvr>
                                        <p:cTn id="51" dur="500"/>
                                        <p:tgtEl>
                                          <p:spTgt spid="163"/>
                                        </p:tgtEl>
                                      </p:cBhvr>
                                    </p:animEffect>
                                  </p:childTnLst>
                                </p:cTn>
                              </p:par>
                            </p:childTnLst>
                          </p:cTn>
                        </p:par>
                        <p:par>
                          <p:cTn id="52" fill="hold">
                            <p:stCondLst>
                              <p:cond delay="3000"/>
                            </p:stCondLst>
                            <p:childTnLst>
                              <p:par>
                                <p:cTn id="53" presetID="22" presetClass="entr" presetSubtype="8" fill="hold" nodeType="afterEffect">
                                  <p:stCondLst>
                                    <p:cond delay="0"/>
                                  </p:stCondLst>
                                  <p:childTnLst>
                                    <p:set>
                                      <p:cBhvr>
                                        <p:cTn id="54" dur="1" fill="hold">
                                          <p:stCondLst>
                                            <p:cond delay="0"/>
                                          </p:stCondLst>
                                        </p:cTn>
                                        <p:tgtEl>
                                          <p:spTgt spid="168"/>
                                        </p:tgtEl>
                                        <p:attrNameLst>
                                          <p:attrName>style.visibility</p:attrName>
                                        </p:attrNameLst>
                                      </p:cBhvr>
                                      <p:to>
                                        <p:strVal val="visible"/>
                                      </p:to>
                                    </p:set>
                                    <p:animEffect transition="in" filter="wipe(left)">
                                      <p:cBhvr>
                                        <p:cTn id="55" dur="500"/>
                                        <p:tgtEl>
                                          <p:spTgt spid="168"/>
                                        </p:tgtEl>
                                      </p:cBhvr>
                                    </p:animEffect>
                                  </p:childTnLst>
                                </p:cTn>
                              </p:par>
                              <p:par>
                                <p:cTn id="56" presetID="22" presetClass="entr" presetSubtype="8" fill="hold" nodeType="withEffect">
                                  <p:stCondLst>
                                    <p:cond delay="0"/>
                                  </p:stCondLst>
                                  <p:childTnLst>
                                    <p:set>
                                      <p:cBhvr>
                                        <p:cTn id="57" dur="1" fill="hold">
                                          <p:stCondLst>
                                            <p:cond delay="0"/>
                                          </p:stCondLst>
                                        </p:cTn>
                                        <p:tgtEl>
                                          <p:spTgt spid="170"/>
                                        </p:tgtEl>
                                        <p:attrNameLst>
                                          <p:attrName>style.visibility</p:attrName>
                                        </p:attrNameLst>
                                      </p:cBhvr>
                                      <p:to>
                                        <p:strVal val="visible"/>
                                      </p:to>
                                    </p:set>
                                    <p:animEffect transition="in" filter="wipe(left)">
                                      <p:cBhvr>
                                        <p:cTn id="58" dur="500"/>
                                        <p:tgtEl>
                                          <p:spTgt spid="170"/>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wipe(left)">
                                      <p:cBhvr>
                                        <p:cTn id="61" dur="500"/>
                                        <p:tgtEl>
                                          <p:spTgt spid="16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169"/>
                                        </p:tgtEl>
                                        <p:attrNameLst>
                                          <p:attrName>style.visibility</p:attrName>
                                        </p:attrNameLst>
                                      </p:cBhvr>
                                      <p:to>
                                        <p:strVal val="visible"/>
                                      </p:to>
                                    </p:set>
                                    <p:animEffect transition="in" filter="wipe(left)">
                                      <p:cBhvr>
                                        <p:cTn id="64" dur="500"/>
                                        <p:tgtEl>
                                          <p:spTgt spid="169"/>
                                        </p:tgtEl>
                                      </p:cBhvr>
                                    </p:animEffect>
                                  </p:childTnLst>
                                </p:cTn>
                              </p:par>
                            </p:childTnLst>
                          </p:cTn>
                        </p:par>
                        <p:par>
                          <p:cTn id="65" fill="hold">
                            <p:stCondLst>
                              <p:cond delay="3500"/>
                            </p:stCondLst>
                            <p:childTnLst>
                              <p:par>
                                <p:cTn id="66" presetID="22" presetClass="entr" presetSubtype="4" fill="hold" nodeType="afterEffect">
                                  <p:stCondLst>
                                    <p:cond delay="0"/>
                                  </p:stCondLst>
                                  <p:childTnLst>
                                    <p:set>
                                      <p:cBhvr>
                                        <p:cTn id="67" dur="1" fill="hold">
                                          <p:stCondLst>
                                            <p:cond delay="0"/>
                                          </p:stCondLst>
                                        </p:cTn>
                                        <p:tgtEl>
                                          <p:spTgt spid="160"/>
                                        </p:tgtEl>
                                        <p:attrNameLst>
                                          <p:attrName>style.visibility</p:attrName>
                                        </p:attrNameLst>
                                      </p:cBhvr>
                                      <p:to>
                                        <p:strVal val="visible"/>
                                      </p:to>
                                    </p:set>
                                    <p:animEffect transition="in" filter="wipe(down)">
                                      <p:cBhvr>
                                        <p:cTn id="68" dur="500"/>
                                        <p:tgtEl>
                                          <p:spTgt spid="160"/>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153"/>
                                        </p:tgtEl>
                                        <p:attrNameLst>
                                          <p:attrName>style.visibility</p:attrName>
                                        </p:attrNameLst>
                                      </p:cBhvr>
                                      <p:to>
                                        <p:strVal val="visible"/>
                                      </p:to>
                                    </p:set>
                                    <p:animEffect transition="in" filter="fade">
                                      <p:cBhvr>
                                        <p:cTn id="72" dur="500"/>
                                        <p:tgtEl>
                                          <p:spTgt spid="153"/>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165"/>
                                        </p:tgtEl>
                                        <p:attrNameLst>
                                          <p:attrName>style.visibility</p:attrName>
                                        </p:attrNameLst>
                                      </p:cBhvr>
                                      <p:to>
                                        <p:strVal val="visible"/>
                                      </p:to>
                                    </p:set>
                                    <p:anim calcmode="lin" valueType="num">
                                      <p:cBhvr>
                                        <p:cTn id="75" dur="500" fill="hold"/>
                                        <p:tgtEl>
                                          <p:spTgt spid="165"/>
                                        </p:tgtEl>
                                        <p:attrNameLst>
                                          <p:attrName>ppt_w</p:attrName>
                                        </p:attrNameLst>
                                      </p:cBhvr>
                                      <p:tavLst>
                                        <p:tav tm="0">
                                          <p:val>
                                            <p:fltVal val="0"/>
                                          </p:val>
                                        </p:tav>
                                        <p:tav tm="100000">
                                          <p:val>
                                            <p:strVal val="#ppt_w"/>
                                          </p:val>
                                        </p:tav>
                                      </p:tavLst>
                                    </p:anim>
                                    <p:anim calcmode="lin" valueType="num">
                                      <p:cBhvr>
                                        <p:cTn id="76" dur="500" fill="hold"/>
                                        <p:tgtEl>
                                          <p:spTgt spid="165"/>
                                        </p:tgtEl>
                                        <p:attrNameLst>
                                          <p:attrName>ppt_h</p:attrName>
                                        </p:attrNameLst>
                                      </p:cBhvr>
                                      <p:tavLst>
                                        <p:tav tm="0">
                                          <p:val>
                                            <p:fltVal val="0"/>
                                          </p:val>
                                        </p:tav>
                                        <p:tav tm="100000">
                                          <p:val>
                                            <p:strVal val="#ppt_h"/>
                                          </p:val>
                                        </p:tav>
                                      </p:tavLst>
                                    </p:anim>
                                    <p:animEffect transition="in" filter="fade">
                                      <p:cBhvr>
                                        <p:cTn id="77" dur="500"/>
                                        <p:tgtEl>
                                          <p:spTgt spid="165"/>
                                        </p:tgtEl>
                                      </p:cBhvr>
                                    </p:animEffect>
                                  </p:childTnLst>
                                </p:cTn>
                              </p:par>
                            </p:childTnLst>
                          </p:cTn>
                        </p:par>
                        <p:par>
                          <p:cTn id="78" fill="hold">
                            <p:stCondLst>
                              <p:cond delay="4500"/>
                            </p:stCondLst>
                            <p:childTnLst>
                              <p:par>
                                <p:cTn id="79" presetID="22" presetClass="entr" presetSubtype="8" fill="hold" nodeType="afterEffect">
                                  <p:stCondLst>
                                    <p:cond delay="0"/>
                                  </p:stCondLst>
                                  <p:childTnLst>
                                    <p:set>
                                      <p:cBhvr>
                                        <p:cTn id="80" dur="1" fill="hold">
                                          <p:stCondLst>
                                            <p:cond delay="0"/>
                                          </p:stCondLst>
                                        </p:cTn>
                                        <p:tgtEl>
                                          <p:spTgt spid="174"/>
                                        </p:tgtEl>
                                        <p:attrNameLst>
                                          <p:attrName>style.visibility</p:attrName>
                                        </p:attrNameLst>
                                      </p:cBhvr>
                                      <p:to>
                                        <p:strVal val="visible"/>
                                      </p:to>
                                    </p:set>
                                    <p:animEffect transition="in" filter="wipe(left)">
                                      <p:cBhvr>
                                        <p:cTn id="81" dur="500"/>
                                        <p:tgtEl>
                                          <p:spTgt spid="174"/>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173"/>
                                        </p:tgtEl>
                                        <p:attrNameLst>
                                          <p:attrName>style.visibility</p:attrName>
                                        </p:attrNameLst>
                                      </p:cBhvr>
                                      <p:to>
                                        <p:strVal val="visible"/>
                                      </p:to>
                                    </p:set>
                                    <p:animEffect transition="in" filter="wipe(left)">
                                      <p:cBhvr>
                                        <p:cTn id="84" dur="500"/>
                                        <p:tgtEl>
                                          <p:spTgt spid="17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166"/>
                                        </p:tgtEl>
                                        <p:attrNameLst>
                                          <p:attrName>style.visibility</p:attrName>
                                        </p:attrNameLst>
                                      </p:cBhvr>
                                      <p:to>
                                        <p:strVal val="visible"/>
                                      </p:to>
                                    </p:set>
                                    <p:anim calcmode="lin" valueType="num">
                                      <p:cBhvr>
                                        <p:cTn id="90" dur="500" fill="hold"/>
                                        <p:tgtEl>
                                          <p:spTgt spid="166"/>
                                        </p:tgtEl>
                                        <p:attrNameLst>
                                          <p:attrName>ppt_w</p:attrName>
                                        </p:attrNameLst>
                                      </p:cBhvr>
                                      <p:tavLst>
                                        <p:tav tm="0">
                                          <p:val>
                                            <p:fltVal val="0"/>
                                          </p:val>
                                        </p:tav>
                                        <p:tav tm="100000">
                                          <p:val>
                                            <p:strVal val="#ppt_w"/>
                                          </p:val>
                                        </p:tav>
                                      </p:tavLst>
                                    </p:anim>
                                    <p:anim calcmode="lin" valueType="num">
                                      <p:cBhvr>
                                        <p:cTn id="91" dur="500" fill="hold"/>
                                        <p:tgtEl>
                                          <p:spTgt spid="166"/>
                                        </p:tgtEl>
                                        <p:attrNameLst>
                                          <p:attrName>ppt_h</p:attrName>
                                        </p:attrNameLst>
                                      </p:cBhvr>
                                      <p:tavLst>
                                        <p:tav tm="0">
                                          <p:val>
                                            <p:fltVal val="0"/>
                                          </p:val>
                                        </p:tav>
                                        <p:tav tm="100000">
                                          <p:val>
                                            <p:strVal val="#ppt_h"/>
                                          </p:val>
                                        </p:tav>
                                      </p:tavLst>
                                    </p:anim>
                                    <p:animEffect transition="in" filter="fade">
                                      <p:cBhvr>
                                        <p:cTn id="92" dur="500"/>
                                        <p:tgtEl>
                                          <p:spTgt spid="166"/>
                                        </p:tgtEl>
                                      </p:cBhvr>
                                    </p:animEffect>
                                  </p:childTnLst>
                                </p:cTn>
                              </p:par>
                            </p:childTnLst>
                          </p:cTn>
                        </p:par>
                        <p:par>
                          <p:cTn id="93" fill="hold">
                            <p:stCondLst>
                              <p:cond delay="5000"/>
                            </p:stCondLst>
                            <p:childTnLst>
                              <p:par>
                                <p:cTn id="94" presetID="22" presetClass="entr" presetSubtype="8" fill="hold" nodeType="afterEffect">
                                  <p:stCondLst>
                                    <p:cond delay="0"/>
                                  </p:stCondLst>
                                  <p:childTnLst>
                                    <p:set>
                                      <p:cBhvr>
                                        <p:cTn id="95" dur="1" fill="hold">
                                          <p:stCondLst>
                                            <p:cond delay="0"/>
                                          </p:stCondLst>
                                        </p:cTn>
                                        <p:tgtEl>
                                          <p:spTgt spid="172"/>
                                        </p:tgtEl>
                                        <p:attrNameLst>
                                          <p:attrName>style.visibility</p:attrName>
                                        </p:attrNameLst>
                                      </p:cBhvr>
                                      <p:to>
                                        <p:strVal val="visible"/>
                                      </p:to>
                                    </p:set>
                                    <p:animEffect transition="in" filter="wipe(left)">
                                      <p:cBhvr>
                                        <p:cTn id="96" dur="500"/>
                                        <p:tgtEl>
                                          <p:spTgt spid="172"/>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left)">
                                      <p:cBhvr>
                                        <p:cTn id="99" dur="500"/>
                                        <p:tgtEl>
                                          <p:spTgt spid="171"/>
                                        </p:tgtEl>
                                      </p:cBhvr>
                                    </p:animEffect>
                                  </p:childTnLst>
                                </p:cTn>
                              </p:par>
                            </p:childTnLst>
                          </p:cTn>
                        </p:par>
                        <p:par>
                          <p:cTn id="100" fill="hold">
                            <p:stCondLst>
                              <p:cond delay="5500"/>
                            </p:stCondLst>
                            <p:childTnLst>
                              <p:par>
                                <p:cTn id="101" presetID="22" presetClass="entr" presetSubtype="2" fill="hold" nodeType="afterEffect">
                                  <p:stCondLst>
                                    <p:cond delay="0"/>
                                  </p:stCondLst>
                                  <p:childTnLst>
                                    <p:set>
                                      <p:cBhvr>
                                        <p:cTn id="102" dur="1" fill="hold">
                                          <p:stCondLst>
                                            <p:cond delay="0"/>
                                          </p:stCondLst>
                                        </p:cTn>
                                        <p:tgtEl>
                                          <p:spTgt spid="161"/>
                                        </p:tgtEl>
                                        <p:attrNameLst>
                                          <p:attrName>style.visibility</p:attrName>
                                        </p:attrNameLst>
                                      </p:cBhvr>
                                      <p:to>
                                        <p:strVal val="visible"/>
                                      </p:to>
                                    </p:set>
                                    <p:animEffect transition="in" filter="wipe(right)">
                                      <p:cBhvr>
                                        <p:cTn id="103"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53" grpId="0" animBg="1"/>
      <p:bldP spid="154" grpId="0" animBg="1"/>
      <p:bldP spid="155" grpId="0" animBg="1"/>
      <p:bldP spid="156" grpId="0" animBg="1"/>
      <p:bldP spid="157" grpId="0" animBg="1"/>
      <p:bldP spid="162" grpId="0"/>
      <p:bldP spid="163" grpId="0"/>
      <p:bldP spid="164" grpId="0"/>
      <p:bldP spid="165" grpId="0"/>
      <p:bldP spid="166" grpId="0"/>
      <p:bldP spid="167" grpId="0"/>
      <p:bldP spid="169" grpId="0"/>
      <p:bldP spid="171" grpId="0"/>
      <p:bldP spid="173" grpId="0"/>
      <p:bldP spid="17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4190814896"/>
              </p:ext>
            </p:extLst>
          </p:nvPr>
        </p:nvGraphicFramePr>
        <p:xfrm>
          <a:off x="816732"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1614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0" name="Group 939"/>
          <p:cNvGrpSpPr/>
          <p:nvPr/>
        </p:nvGrpSpPr>
        <p:grpSpPr>
          <a:xfrm>
            <a:off x="559331" y="2867245"/>
            <a:ext cx="3382963" cy="4022726"/>
            <a:chOff x="7075488" y="1492250"/>
            <a:chExt cx="3382963" cy="4022726"/>
          </a:xfrm>
        </p:grpSpPr>
        <p:sp>
          <p:nvSpPr>
            <p:cNvPr id="7" name="Freeform 5"/>
            <p:cNvSpPr>
              <a:spLocks/>
            </p:cNvSpPr>
            <p:nvPr/>
          </p:nvSpPr>
          <p:spPr bwMode="auto">
            <a:xfrm>
              <a:off x="7840663" y="3851275"/>
              <a:ext cx="2432050" cy="1663700"/>
            </a:xfrm>
            <a:custGeom>
              <a:avLst/>
              <a:gdLst>
                <a:gd name="T0" fmla="*/ 1213 w 1251"/>
                <a:gd name="T1" fmla="*/ 62 h 856"/>
                <a:gd name="T2" fmla="*/ 1213 w 1251"/>
                <a:gd name="T3" fmla="*/ 62 h 856"/>
                <a:gd name="T4" fmla="*/ 1183 w 1251"/>
                <a:gd name="T5" fmla="*/ 231 h 856"/>
                <a:gd name="T6" fmla="*/ 316 w 1251"/>
                <a:gd name="T7" fmla="*/ 856 h 856"/>
                <a:gd name="T8" fmla="*/ 4 w 1251"/>
                <a:gd name="T9" fmla="*/ 856 h 856"/>
                <a:gd name="T10" fmla="*/ 55 w 1251"/>
                <a:gd name="T11" fmla="*/ 745 h 856"/>
                <a:gd name="T12" fmla="*/ 1050 w 1251"/>
                <a:gd name="T13" fmla="*/ 39 h 856"/>
                <a:gd name="T14" fmla="*/ 1213 w 1251"/>
                <a:gd name="T15" fmla="*/ 62 h 8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1" h="856">
                  <a:moveTo>
                    <a:pt x="1213" y="62"/>
                  </a:moveTo>
                  <a:cubicBezTo>
                    <a:pt x="1213" y="62"/>
                    <a:pt x="1213" y="62"/>
                    <a:pt x="1213" y="62"/>
                  </a:cubicBezTo>
                  <a:cubicBezTo>
                    <a:pt x="1251" y="117"/>
                    <a:pt x="1237" y="192"/>
                    <a:pt x="1183" y="231"/>
                  </a:cubicBezTo>
                  <a:cubicBezTo>
                    <a:pt x="316" y="856"/>
                    <a:pt x="316" y="856"/>
                    <a:pt x="316" y="856"/>
                  </a:cubicBezTo>
                  <a:cubicBezTo>
                    <a:pt x="4" y="856"/>
                    <a:pt x="4" y="856"/>
                    <a:pt x="4" y="856"/>
                  </a:cubicBezTo>
                  <a:cubicBezTo>
                    <a:pt x="0" y="814"/>
                    <a:pt x="19" y="772"/>
                    <a:pt x="55" y="745"/>
                  </a:cubicBezTo>
                  <a:cubicBezTo>
                    <a:pt x="1050" y="39"/>
                    <a:pt x="1050" y="39"/>
                    <a:pt x="1050" y="39"/>
                  </a:cubicBezTo>
                  <a:cubicBezTo>
                    <a:pt x="1104" y="0"/>
                    <a:pt x="1174" y="8"/>
                    <a:pt x="1213" y="62"/>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a:off x="7077076" y="4016375"/>
              <a:ext cx="2413000" cy="1498600"/>
            </a:xfrm>
            <a:custGeom>
              <a:avLst/>
              <a:gdLst>
                <a:gd name="T0" fmla="*/ 1016 w 1520"/>
                <a:gd name="T1" fmla="*/ 944 h 944"/>
                <a:gd name="T2" fmla="*/ 1520 w 1520"/>
                <a:gd name="T3" fmla="*/ 518 h 944"/>
                <a:gd name="T4" fmla="*/ 464 w 1520"/>
                <a:gd name="T5" fmla="*/ 0 h 944"/>
                <a:gd name="T6" fmla="*/ 0 w 1520"/>
                <a:gd name="T7" fmla="*/ 944 h 944"/>
                <a:gd name="T8" fmla="*/ 1016 w 1520"/>
                <a:gd name="T9" fmla="*/ 944 h 944"/>
              </a:gdLst>
              <a:ahLst/>
              <a:cxnLst>
                <a:cxn ang="0">
                  <a:pos x="T0" y="T1"/>
                </a:cxn>
                <a:cxn ang="0">
                  <a:pos x="T2" y="T3"/>
                </a:cxn>
                <a:cxn ang="0">
                  <a:pos x="T4" y="T5"/>
                </a:cxn>
                <a:cxn ang="0">
                  <a:pos x="T6" y="T7"/>
                </a:cxn>
                <a:cxn ang="0">
                  <a:pos x="T8" y="T9"/>
                </a:cxn>
              </a:cxnLst>
              <a:rect l="0" t="0" r="r" b="b"/>
              <a:pathLst>
                <a:path w="1520" h="944">
                  <a:moveTo>
                    <a:pt x="1016" y="944"/>
                  </a:moveTo>
                  <a:lnTo>
                    <a:pt x="1520" y="518"/>
                  </a:lnTo>
                  <a:lnTo>
                    <a:pt x="464" y="0"/>
                  </a:lnTo>
                  <a:lnTo>
                    <a:pt x="0" y="944"/>
                  </a:lnTo>
                  <a:lnTo>
                    <a:pt x="1016" y="944"/>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8358188" y="4611688"/>
              <a:ext cx="1768475" cy="903288"/>
            </a:xfrm>
            <a:custGeom>
              <a:avLst/>
              <a:gdLst>
                <a:gd name="T0" fmla="*/ 872 w 910"/>
                <a:gd name="T1" fmla="*/ 69 h 465"/>
                <a:gd name="T2" fmla="*/ 872 w 910"/>
                <a:gd name="T3" fmla="*/ 69 h 465"/>
                <a:gd name="T4" fmla="*/ 819 w 910"/>
                <a:gd name="T5" fmla="*/ 209 h 465"/>
                <a:gd name="T6" fmla="*/ 428 w 910"/>
                <a:gd name="T7" fmla="*/ 465 h 465"/>
                <a:gd name="T8" fmla="*/ 0 w 910"/>
                <a:gd name="T9" fmla="*/ 465 h 465"/>
                <a:gd name="T10" fmla="*/ 703 w 910"/>
                <a:gd name="T11" fmla="*/ 39 h 465"/>
                <a:gd name="T12" fmla="*/ 872 w 910"/>
                <a:gd name="T13" fmla="*/ 69 h 465"/>
              </a:gdLst>
              <a:ahLst/>
              <a:cxnLst>
                <a:cxn ang="0">
                  <a:pos x="T0" y="T1"/>
                </a:cxn>
                <a:cxn ang="0">
                  <a:pos x="T2" y="T3"/>
                </a:cxn>
                <a:cxn ang="0">
                  <a:pos x="T4" y="T5"/>
                </a:cxn>
                <a:cxn ang="0">
                  <a:pos x="T6" y="T7"/>
                </a:cxn>
                <a:cxn ang="0">
                  <a:pos x="T8" y="T9"/>
                </a:cxn>
                <a:cxn ang="0">
                  <a:pos x="T10" y="T11"/>
                </a:cxn>
                <a:cxn ang="0">
                  <a:pos x="T12" y="T13"/>
                </a:cxn>
              </a:cxnLst>
              <a:rect l="0" t="0" r="r" b="b"/>
              <a:pathLst>
                <a:path w="910" h="465">
                  <a:moveTo>
                    <a:pt x="872" y="69"/>
                  </a:moveTo>
                  <a:cubicBezTo>
                    <a:pt x="872" y="69"/>
                    <a:pt x="872" y="69"/>
                    <a:pt x="872" y="69"/>
                  </a:cubicBezTo>
                  <a:cubicBezTo>
                    <a:pt x="910" y="123"/>
                    <a:pt x="872" y="168"/>
                    <a:pt x="819" y="209"/>
                  </a:cubicBezTo>
                  <a:cubicBezTo>
                    <a:pt x="428" y="465"/>
                    <a:pt x="428" y="465"/>
                    <a:pt x="428" y="465"/>
                  </a:cubicBezTo>
                  <a:cubicBezTo>
                    <a:pt x="0" y="465"/>
                    <a:pt x="0" y="465"/>
                    <a:pt x="0" y="465"/>
                  </a:cubicBezTo>
                  <a:cubicBezTo>
                    <a:pt x="703" y="39"/>
                    <a:pt x="703" y="39"/>
                    <a:pt x="703" y="39"/>
                  </a:cubicBezTo>
                  <a:cubicBezTo>
                    <a:pt x="757" y="0"/>
                    <a:pt x="834" y="14"/>
                    <a:pt x="872" y="69"/>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a:off x="8291513" y="2949575"/>
              <a:ext cx="2166938" cy="1957388"/>
            </a:xfrm>
            <a:custGeom>
              <a:avLst/>
              <a:gdLst>
                <a:gd name="T0" fmla="*/ 1073 w 1115"/>
                <a:gd name="T1" fmla="*/ 55 h 1007"/>
                <a:gd name="T2" fmla="*/ 1073 w 1115"/>
                <a:gd name="T3" fmla="*/ 55 h 1007"/>
                <a:gd name="T4" fmla="*/ 1060 w 1115"/>
                <a:gd name="T5" fmla="*/ 220 h 1007"/>
                <a:gd name="T6" fmla="*/ 206 w 1115"/>
                <a:gd name="T7" fmla="*/ 964 h 1007"/>
                <a:gd name="T8" fmla="*/ 42 w 1115"/>
                <a:gd name="T9" fmla="*/ 951 h 1007"/>
                <a:gd name="T10" fmla="*/ 42 w 1115"/>
                <a:gd name="T11" fmla="*/ 951 h 1007"/>
                <a:gd name="T12" fmla="*/ 55 w 1115"/>
                <a:gd name="T13" fmla="*/ 786 h 1007"/>
                <a:gd name="T14" fmla="*/ 908 w 1115"/>
                <a:gd name="T15" fmla="*/ 42 h 1007"/>
                <a:gd name="T16" fmla="*/ 1073 w 1115"/>
                <a:gd name="T17" fmla="*/ 55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5" h="1007">
                  <a:moveTo>
                    <a:pt x="1073" y="55"/>
                  </a:moveTo>
                  <a:cubicBezTo>
                    <a:pt x="1073" y="55"/>
                    <a:pt x="1073" y="55"/>
                    <a:pt x="1073" y="55"/>
                  </a:cubicBezTo>
                  <a:cubicBezTo>
                    <a:pt x="1115" y="104"/>
                    <a:pt x="1108" y="178"/>
                    <a:pt x="1060" y="220"/>
                  </a:cubicBezTo>
                  <a:cubicBezTo>
                    <a:pt x="206" y="964"/>
                    <a:pt x="206" y="964"/>
                    <a:pt x="206" y="964"/>
                  </a:cubicBezTo>
                  <a:cubicBezTo>
                    <a:pt x="158" y="1007"/>
                    <a:pt x="83" y="1000"/>
                    <a:pt x="42" y="951"/>
                  </a:cubicBezTo>
                  <a:cubicBezTo>
                    <a:pt x="42" y="951"/>
                    <a:pt x="42" y="951"/>
                    <a:pt x="42" y="951"/>
                  </a:cubicBezTo>
                  <a:cubicBezTo>
                    <a:pt x="0" y="902"/>
                    <a:pt x="6" y="828"/>
                    <a:pt x="55" y="786"/>
                  </a:cubicBezTo>
                  <a:cubicBezTo>
                    <a:pt x="908" y="42"/>
                    <a:pt x="908" y="42"/>
                    <a:pt x="908" y="42"/>
                  </a:cubicBezTo>
                  <a:cubicBezTo>
                    <a:pt x="957" y="0"/>
                    <a:pt x="1031" y="6"/>
                    <a:pt x="1073" y="55"/>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a:off x="9745663" y="3322638"/>
              <a:ext cx="230188" cy="319088"/>
            </a:xfrm>
            <a:custGeom>
              <a:avLst/>
              <a:gdLst>
                <a:gd name="T0" fmla="*/ 23 w 119"/>
                <a:gd name="T1" fmla="*/ 0 h 164"/>
                <a:gd name="T2" fmla="*/ 119 w 119"/>
                <a:gd name="T3" fmla="*/ 150 h 164"/>
                <a:gd name="T4" fmla="*/ 23 w 119"/>
                <a:gd name="T5" fmla="*/ 0 h 164"/>
              </a:gdLst>
              <a:ahLst/>
              <a:cxnLst>
                <a:cxn ang="0">
                  <a:pos x="T0" y="T1"/>
                </a:cxn>
                <a:cxn ang="0">
                  <a:pos x="T2" y="T3"/>
                </a:cxn>
                <a:cxn ang="0">
                  <a:pos x="T4" y="T5"/>
                </a:cxn>
              </a:cxnLst>
              <a:rect l="0" t="0" r="r" b="b"/>
              <a:pathLst>
                <a:path w="119" h="164">
                  <a:moveTo>
                    <a:pt x="23" y="0"/>
                  </a:moveTo>
                  <a:cubicBezTo>
                    <a:pt x="23" y="86"/>
                    <a:pt x="75" y="139"/>
                    <a:pt x="119" y="150"/>
                  </a:cubicBezTo>
                  <a:cubicBezTo>
                    <a:pt x="43" y="164"/>
                    <a:pt x="0" y="104"/>
                    <a:pt x="23"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7075488" y="3735388"/>
              <a:ext cx="981075" cy="1711325"/>
            </a:xfrm>
            <a:custGeom>
              <a:avLst/>
              <a:gdLst>
                <a:gd name="T0" fmla="*/ 105 w 505"/>
                <a:gd name="T1" fmla="*/ 843 h 881"/>
                <a:gd name="T2" fmla="*/ 182 w 505"/>
                <a:gd name="T3" fmla="*/ 881 h 881"/>
                <a:gd name="T4" fmla="*/ 220 w 505"/>
                <a:gd name="T5" fmla="*/ 782 h 881"/>
                <a:gd name="T6" fmla="*/ 441 w 505"/>
                <a:gd name="T7" fmla="*/ 166 h 881"/>
                <a:gd name="T8" fmla="*/ 109 w 505"/>
                <a:gd name="T9" fmla="*/ 157 h 881"/>
                <a:gd name="T10" fmla="*/ 31 w 505"/>
                <a:gd name="T11" fmla="*/ 635 h 881"/>
                <a:gd name="T12" fmla="*/ 105 w 505"/>
                <a:gd name="T13" fmla="*/ 843 h 881"/>
              </a:gdLst>
              <a:ahLst/>
              <a:cxnLst>
                <a:cxn ang="0">
                  <a:pos x="T0" y="T1"/>
                </a:cxn>
                <a:cxn ang="0">
                  <a:pos x="T2" y="T3"/>
                </a:cxn>
                <a:cxn ang="0">
                  <a:pos x="T4" y="T5"/>
                </a:cxn>
                <a:cxn ang="0">
                  <a:pos x="T6" y="T7"/>
                </a:cxn>
                <a:cxn ang="0">
                  <a:pos x="T8" y="T9"/>
                </a:cxn>
                <a:cxn ang="0">
                  <a:pos x="T10" y="T11"/>
                </a:cxn>
                <a:cxn ang="0">
                  <a:pos x="T12" y="T13"/>
                </a:cxn>
              </a:cxnLst>
              <a:rect l="0" t="0" r="r" b="b"/>
              <a:pathLst>
                <a:path w="505" h="881">
                  <a:moveTo>
                    <a:pt x="105" y="843"/>
                  </a:moveTo>
                  <a:cubicBezTo>
                    <a:pt x="182" y="881"/>
                    <a:pt x="182" y="881"/>
                    <a:pt x="182" y="881"/>
                  </a:cubicBezTo>
                  <a:cubicBezTo>
                    <a:pt x="220" y="782"/>
                    <a:pt x="220" y="782"/>
                    <a:pt x="220" y="782"/>
                  </a:cubicBezTo>
                  <a:cubicBezTo>
                    <a:pt x="441" y="166"/>
                    <a:pt x="441" y="166"/>
                    <a:pt x="441" y="166"/>
                  </a:cubicBezTo>
                  <a:cubicBezTo>
                    <a:pt x="505" y="0"/>
                    <a:pt x="210" y="206"/>
                    <a:pt x="109" y="157"/>
                  </a:cubicBezTo>
                  <a:cubicBezTo>
                    <a:pt x="31" y="635"/>
                    <a:pt x="31" y="635"/>
                    <a:pt x="31" y="635"/>
                  </a:cubicBezTo>
                  <a:cubicBezTo>
                    <a:pt x="0" y="714"/>
                    <a:pt x="34" y="808"/>
                    <a:pt x="105" y="843"/>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7589838" y="4048125"/>
              <a:ext cx="450850" cy="1160463"/>
            </a:xfrm>
            <a:custGeom>
              <a:avLst/>
              <a:gdLst>
                <a:gd name="T0" fmla="*/ 216 w 232"/>
                <a:gd name="T1" fmla="*/ 597 h 597"/>
                <a:gd name="T2" fmla="*/ 176 w 232"/>
                <a:gd name="T3" fmla="*/ 304 h 597"/>
                <a:gd name="T4" fmla="*/ 176 w 232"/>
                <a:gd name="T5" fmla="*/ 11 h 597"/>
                <a:gd name="T6" fmla="*/ 46 w 232"/>
                <a:gd name="T7" fmla="*/ 2 h 597"/>
                <a:gd name="T8" fmla="*/ 0 w 232"/>
                <a:gd name="T9" fmla="*/ 246 h 597"/>
                <a:gd name="T10" fmla="*/ 216 w 232"/>
                <a:gd name="T11" fmla="*/ 597 h 597"/>
              </a:gdLst>
              <a:ahLst/>
              <a:cxnLst>
                <a:cxn ang="0">
                  <a:pos x="T0" y="T1"/>
                </a:cxn>
                <a:cxn ang="0">
                  <a:pos x="T2" y="T3"/>
                </a:cxn>
                <a:cxn ang="0">
                  <a:pos x="T4" y="T5"/>
                </a:cxn>
                <a:cxn ang="0">
                  <a:pos x="T6" y="T7"/>
                </a:cxn>
                <a:cxn ang="0">
                  <a:pos x="T8" y="T9"/>
                </a:cxn>
                <a:cxn ang="0">
                  <a:pos x="T10" y="T11"/>
                </a:cxn>
              </a:cxnLst>
              <a:rect l="0" t="0" r="r" b="b"/>
              <a:pathLst>
                <a:path w="232" h="597">
                  <a:moveTo>
                    <a:pt x="216" y="597"/>
                  </a:moveTo>
                  <a:cubicBezTo>
                    <a:pt x="226" y="540"/>
                    <a:pt x="213" y="404"/>
                    <a:pt x="176" y="304"/>
                  </a:cubicBezTo>
                  <a:cubicBezTo>
                    <a:pt x="176" y="11"/>
                    <a:pt x="176" y="11"/>
                    <a:pt x="176" y="11"/>
                  </a:cubicBezTo>
                  <a:cubicBezTo>
                    <a:pt x="150" y="22"/>
                    <a:pt x="71" y="0"/>
                    <a:pt x="46" y="2"/>
                  </a:cubicBezTo>
                  <a:cubicBezTo>
                    <a:pt x="61" y="17"/>
                    <a:pt x="28" y="171"/>
                    <a:pt x="0" y="246"/>
                  </a:cubicBezTo>
                  <a:cubicBezTo>
                    <a:pt x="100" y="277"/>
                    <a:pt x="232" y="508"/>
                    <a:pt x="216" y="59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7929563" y="1492250"/>
              <a:ext cx="1898650" cy="3719513"/>
            </a:xfrm>
            <a:custGeom>
              <a:avLst/>
              <a:gdLst>
                <a:gd name="T0" fmla="*/ 200 w 977"/>
                <a:gd name="T1" fmla="*/ 0 h 1914"/>
                <a:gd name="T2" fmla="*/ 778 w 977"/>
                <a:gd name="T3" fmla="*/ 0 h 1914"/>
                <a:gd name="T4" fmla="*/ 976 w 977"/>
                <a:gd name="T5" fmla="*/ 199 h 1914"/>
                <a:gd name="T6" fmla="*/ 975 w 977"/>
                <a:gd name="T7" fmla="*/ 1715 h 1914"/>
                <a:gd name="T8" fmla="*/ 776 w 977"/>
                <a:gd name="T9" fmla="*/ 1914 h 1914"/>
                <a:gd name="T10" fmla="*/ 199 w 977"/>
                <a:gd name="T11" fmla="*/ 1914 h 1914"/>
                <a:gd name="T12" fmla="*/ 0 w 977"/>
                <a:gd name="T13" fmla="*/ 1715 h 1914"/>
                <a:gd name="T14" fmla="*/ 1 w 977"/>
                <a:gd name="T15" fmla="*/ 199 h 1914"/>
                <a:gd name="T16" fmla="*/ 200 w 977"/>
                <a:gd name="T17" fmla="*/ 0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7" h="1914">
                  <a:moveTo>
                    <a:pt x="200" y="0"/>
                  </a:moveTo>
                  <a:cubicBezTo>
                    <a:pt x="778" y="0"/>
                    <a:pt x="778" y="0"/>
                    <a:pt x="778" y="0"/>
                  </a:cubicBezTo>
                  <a:cubicBezTo>
                    <a:pt x="887" y="0"/>
                    <a:pt x="977" y="90"/>
                    <a:pt x="976" y="199"/>
                  </a:cubicBezTo>
                  <a:cubicBezTo>
                    <a:pt x="975" y="1715"/>
                    <a:pt x="975" y="1715"/>
                    <a:pt x="975" y="1715"/>
                  </a:cubicBezTo>
                  <a:cubicBezTo>
                    <a:pt x="975" y="1825"/>
                    <a:pt x="886" y="1914"/>
                    <a:pt x="776" y="1914"/>
                  </a:cubicBezTo>
                  <a:cubicBezTo>
                    <a:pt x="199" y="1914"/>
                    <a:pt x="199" y="1914"/>
                    <a:pt x="199" y="1914"/>
                  </a:cubicBezTo>
                  <a:cubicBezTo>
                    <a:pt x="89" y="1914"/>
                    <a:pt x="0" y="1824"/>
                    <a:pt x="0" y="1715"/>
                  </a:cubicBezTo>
                  <a:cubicBezTo>
                    <a:pt x="1" y="199"/>
                    <a:pt x="1" y="199"/>
                    <a:pt x="1" y="199"/>
                  </a:cubicBezTo>
                  <a:cubicBezTo>
                    <a:pt x="1" y="89"/>
                    <a:pt x="91" y="0"/>
                    <a:pt x="200" y="0"/>
                  </a:cubicBez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7967663" y="1531938"/>
              <a:ext cx="1822450" cy="3641725"/>
            </a:xfrm>
            <a:custGeom>
              <a:avLst/>
              <a:gdLst>
                <a:gd name="T0" fmla="*/ 193 w 938"/>
                <a:gd name="T1" fmla="*/ 0 h 1874"/>
                <a:gd name="T2" fmla="*/ 747 w 938"/>
                <a:gd name="T3" fmla="*/ 1 h 1874"/>
                <a:gd name="T4" fmla="*/ 938 w 938"/>
                <a:gd name="T5" fmla="*/ 192 h 1874"/>
                <a:gd name="T6" fmla="*/ 937 w 938"/>
                <a:gd name="T7" fmla="*/ 1683 h 1874"/>
                <a:gd name="T8" fmla="*/ 746 w 938"/>
                <a:gd name="T9" fmla="*/ 1874 h 1874"/>
                <a:gd name="T10" fmla="*/ 191 w 938"/>
                <a:gd name="T11" fmla="*/ 1873 h 1874"/>
                <a:gd name="T12" fmla="*/ 0 w 938"/>
                <a:gd name="T13" fmla="*/ 1682 h 1874"/>
                <a:gd name="T14" fmla="*/ 2 w 938"/>
                <a:gd name="T15" fmla="*/ 191 h 1874"/>
                <a:gd name="T16" fmla="*/ 193 w 938"/>
                <a:gd name="T17" fmla="*/ 0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874">
                  <a:moveTo>
                    <a:pt x="193" y="0"/>
                  </a:moveTo>
                  <a:cubicBezTo>
                    <a:pt x="747" y="1"/>
                    <a:pt x="747" y="1"/>
                    <a:pt x="747" y="1"/>
                  </a:cubicBezTo>
                  <a:cubicBezTo>
                    <a:pt x="852" y="1"/>
                    <a:pt x="938" y="87"/>
                    <a:pt x="938" y="192"/>
                  </a:cubicBezTo>
                  <a:cubicBezTo>
                    <a:pt x="937" y="1683"/>
                    <a:pt x="937" y="1683"/>
                    <a:pt x="937" y="1683"/>
                  </a:cubicBezTo>
                  <a:cubicBezTo>
                    <a:pt x="937" y="1788"/>
                    <a:pt x="851" y="1874"/>
                    <a:pt x="746" y="1874"/>
                  </a:cubicBezTo>
                  <a:cubicBezTo>
                    <a:pt x="191" y="1873"/>
                    <a:pt x="191" y="1873"/>
                    <a:pt x="191" y="1873"/>
                  </a:cubicBezTo>
                  <a:cubicBezTo>
                    <a:pt x="86" y="1873"/>
                    <a:pt x="0" y="1787"/>
                    <a:pt x="0" y="1682"/>
                  </a:cubicBezTo>
                  <a:cubicBezTo>
                    <a:pt x="2" y="191"/>
                    <a:pt x="2" y="191"/>
                    <a:pt x="2" y="191"/>
                  </a:cubicBezTo>
                  <a:cubicBezTo>
                    <a:pt x="2" y="86"/>
                    <a:pt x="88" y="0"/>
                    <a:pt x="193" y="0"/>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8280401" y="1531938"/>
              <a:ext cx="1509713" cy="3630613"/>
            </a:xfrm>
            <a:custGeom>
              <a:avLst/>
              <a:gdLst>
                <a:gd name="T0" fmla="*/ 32 w 777"/>
                <a:gd name="T1" fmla="*/ 0 h 1869"/>
                <a:gd name="T2" fmla="*/ 586 w 777"/>
                <a:gd name="T3" fmla="*/ 1 h 1869"/>
                <a:gd name="T4" fmla="*/ 777 w 777"/>
                <a:gd name="T5" fmla="*/ 192 h 1869"/>
                <a:gd name="T6" fmla="*/ 776 w 777"/>
                <a:gd name="T7" fmla="*/ 1683 h 1869"/>
                <a:gd name="T8" fmla="*/ 628 w 777"/>
                <a:gd name="T9" fmla="*/ 1869 h 1869"/>
                <a:gd name="T10" fmla="*/ 0 w 777"/>
                <a:gd name="T11" fmla="*/ 3 h 1869"/>
                <a:gd name="T12" fmla="*/ 32 w 777"/>
                <a:gd name="T13" fmla="*/ 0 h 1869"/>
              </a:gdLst>
              <a:ahLst/>
              <a:cxnLst>
                <a:cxn ang="0">
                  <a:pos x="T0" y="T1"/>
                </a:cxn>
                <a:cxn ang="0">
                  <a:pos x="T2" y="T3"/>
                </a:cxn>
                <a:cxn ang="0">
                  <a:pos x="T4" y="T5"/>
                </a:cxn>
                <a:cxn ang="0">
                  <a:pos x="T6" y="T7"/>
                </a:cxn>
                <a:cxn ang="0">
                  <a:pos x="T8" y="T9"/>
                </a:cxn>
                <a:cxn ang="0">
                  <a:pos x="T10" y="T11"/>
                </a:cxn>
                <a:cxn ang="0">
                  <a:pos x="T12" y="T13"/>
                </a:cxn>
              </a:cxnLst>
              <a:rect l="0" t="0" r="r" b="b"/>
              <a:pathLst>
                <a:path w="777" h="1869">
                  <a:moveTo>
                    <a:pt x="32" y="0"/>
                  </a:moveTo>
                  <a:cubicBezTo>
                    <a:pt x="586" y="1"/>
                    <a:pt x="586" y="1"/>
                    <a:pt x="586" y="1"/>
                  </a:cubicBezTo>
                  <a:cubicBezTo>
                    <a:pt x="691" y="1"/>
                    <a:pt x="777" y="87"/>
                    <a:pt x="777" y="192"/>
                  </a:cubicBezTo>
                  <a:cubicBezTo>
                    <a:pt x="776" y="1683"/>
                    <a:pt x="776" y="1683"/>
                    <a:pt x="776" y="1683"/>
                  </a:cubicBezTo>
                  <a:cubicBezTo>
                    <a:pt x="776" y="1773"/>
                    <a:pt x="712" y="1849"/>
                    <a:pt x="628" y="1869"/>
                  </a:cubicBezTo>
                  <a:cubicBezTo>
                    <a:pt x="0" y="3"/>
                    <a:pt x="0" y="3"/>
                    <a:pt x="0" y="3"/>
                  </a:cubicBezTo>
                  <a:cubicBezTo>
                    <a:pt x="10" y="1"/>
                    <a:pt x="21" y="0"/>
                    <a:pt x="32" y="0"/>
                  </a:cubicBez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8682038" y="4727575"/>
              <a:ext cx="390525" cy="390525"/>
            </a:xfrm>
            <a:custGeom>
              <a:avLst/>
              <a:gdLst>
                <a:gd name="T0" fmla="*/ 101 w 201"/>
                <a:gd name="T1" fmla="*/ 0 h 201"/>
                <a:gd name="T2" fmla="*/ 201 w 201"/>
                <a:gd name="T3" fmla="*/ 101 h 201"/>
                <a:gd name="T4" fmla="*/ 101 w 201"/>
                <a:gd name="T5" fmla="*/ 201 h 201"/>
                <a:gd name="T6" fmla="*/ 0 w 201"/>
                <a:gd name="T7" fmla="*/ 100 h 201"/>
                <a:gd name="T8" fmla="*/ 101 w 201"/>
                <a:gd name="T9" fmla="*/ 0 h 201"/>
              </a:gdLst>
              <a:ahLst/>
              <a:cxnLst>
                <a:cxn ang="0">
                  <a:pos x="T0" y="T1"/>
                </a:cxn>
                <a:cxn ang="0">
                  <a:pos x="T2" y="T3"/>
                </a:cxn>
                <a:cxn ang="0">
                  <a:pos x="T4" y="T5"/>
                </a:cxn>
                <a:cxn ang="0">
                  <a:pos x="T6" y="T7"/>
                </a:cxn>
                <a:cxn ang="0">
                  <a:pos x="T8" y="T9"/>
                </a:cxn>
              </a:cxnLst>
              <a:rect l="0" t="0" r="r" b="b"/>
              <a:pathLst>
                <a:path w="201" h="201">
                  <a:moveTo>
                    <a:pt x="101" y="0"/>
                  </a:moveTo>
                  <a:cubicBezTo>
                    <a:pt x="156" y="0"/>
                    <a:pt x="201" y="45"/>
                    <a:pt x="201" y="101"/>
                  </a:cubicBezTo>
                  <a:cubicBezTo>
                    <a:pt x="201" y="156"/>
                    <a:pt x="156" y="201"/>
                    <a:pt x="101" y="201"/>
                  </a:cubicBezTo>
                  <a:cubicBezTo>
                    <a:pt x="45" y="201"/>
                    <a:pt x="0" y="156"/>
                    <a:pt x="0" y="100"/>
                  </a:cubicBezTo>
                  <a:cubicBezTo>
                    <a:pt x="0" y="45"/>
                    <a:pt x="45" y="0"/>
                    <a:pt x="101"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8731251" y="4775200"/>
              <a:ext cx="295275" cy="296863"/>
            </a:xfrm>
            <a:custGeom>
              <a:avLst/>
              <a:gdLst>
                <a:gd name="T0" fmla="*/ 76 w 152"/>
                <a:gd name="T1" fmla="*/ 1 h 153"/>
                <a:gd name="T2" fmla="*/ 152 w 152"/>
                <a:gd name="T3" fmla="*/ 77 h 153"/>
                <a:gd name="T4" fmla="*/ 76 w 152"/>
                <a:gd name="T5" fmla="*/ 153 h 153"/>
                <a:gd name="T6" fmla="*/ 0 w 152"/>
                <a:gd name="T7" fmla="*/ 76 h 153"/>
                <a:gd name="T8" fmla="*/ 76 w 152"/>
                <a:gd name="T9" fmla="*/ 1 h 153"/>
              </a:gdLst>
              <a:ahLst/>
              <a:cxnLst>
                <a:cxn ang="0">
                  <a:pos x="T0" y="T1"/>
                </a:cxn>
                <a:cxn ang="0">
                  <a:pos x="T2" y="T3"/>
                </a:cxn>
                <a:cxn ang="0">
                  <a:pos x="T4" y="T5"/>
                </a:cxn>
                <a:cxn ang="0">
                  <a:pos x="T6" y="T7"/>
                </a:cxn>
                <a:cxn ang="0">
                  <a:pos x="T8" y="T9"/>
                </a:cxn>
              </a:cxnLst>
              <a:rect l="0" t="0" r="r" b="b"/>
              <a:pathLst>
                <a:path w="152" h="153">
                  <a:moveTo>
                    <a:pt x="76" y="1"/>
                  </a:moveTo>
                  <a:cubicBezTo>
                    <a:pt x="118" y="1"/>
                    <a:pt x="152" y="35"/>
                    <a:pt x="152" y="77"/>
                  </a:cubicBezTo>
                  <a:cubicBezTo>
                    <a:pt x="152" y="119"/>
                    <a:pt x="118" y="153"/>
                    <a:pt x="76" y="153"/>
                  </a:cubicBezTo>
                  <a:cubicBezTo>
                    <a:pt x="34" y="152"/>
                    <a:pt x="0" y="118"/>
                    <a:pt x="0" y="76"/>
                  </a:cubicBezTo>
                  <a:cubicBezTo>
                    <a:pt x="0" y="34"/>
                    <a:pt x="34" y="0"/>
                    <a:pt x="76" y="1"/>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p:cNvSpPr>
            <p:nvPr/>
          </p:nvSpPr>
          <p:spPr bwMode="auto">
            <a:xfrm>
              <a:off x="8405813" y="1911350"/>
              <a:ext cx="1252538" cy="2755900"/>
            </a:xfrm>
            <a:custGeom>
              <a:avLst/>
              <a:gdLst>
                <a:gd name="T0" fmla="*/ 0 w 789"/>
                <a:gd name="T1" fmla="*/ 0 h 1736"/>
                <a:gd name="T2" fmla="*/ 789 w 789"/>
                <a:gd name="T3" fmla="*/ 2 h 1736"/>
                <a:gd name="T4" fmla="*/ 787 w 789"/>
                <a:gd name="T5" fmla="*/ 1736 h 1736"/>
                <a:gd name="T6" fmla="*/ 584 w 789"/>
                <a:gd name="T7" fmla="*/ 1735 h 1736"/>
                <a:gd name="T8" fmla="*/ 0 w 789"/>
                <a:gd name="T9" fmla="*/ 0 h 1736"/>
              </a:gdLst>
              <a:ahLst/>
              <a:cxnLst>
                <a:cxn ang="0">
                  <a:pos x="T0" y="T1"/>
                </a:cxn>
                <a:cxn ang="0">
                  <a:pos x="T2" y="T3"/>
                </a:cxn>
                <a:cxn ang="0">
                  <a:pos x="T4" y="T5"/>
                </a:cxn>
                <a:cxn ang="0">
                  <a:pos x="T6" y="T7"/>
                </a:cxn>
                <a:cxn ang="0">
                  <a:pos x="T8" y="T9"/>
                </a:cxn>
              </a:cxnLst>
              <a:rect l="0" t="0" r="r" b="b"/>
              <a:pathLst>
                <a:path w="789" h="1736">
                  <a:moveTo>
                    <a:pt x="0" y="0"/>
                  </a:moveTo>
                  <a:lnTo>
                    <a:pt x="789" y="2"/>
                  </a:lnTo>
                  <a:lnTo>
                    <a:pt x="787" y="1736"/>
                  </a:lnTo>
                  <a:lnTo>
                    <a:pt x="584" y="1735"/>
                  </a:lnTo>
                  <a:lnTo>
                    <a:pt x="0" y="0"/>
                  </a:lnTo>
                  <a:close/>
                </a:path>
              </a:pathLst>
            </a:custGeom>
            <a:solidFill>
              <a:srgbClr val="FF9797"/>
            </a:solidFill>
            <a:ln w="9525">
              <a:solidFill>
                <a:srgbClr val="FF9797"/>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18"/>
            <p:cNvSpPr>
              <a:spLocks/>
            </p:cNvSpPr>
            <p:nvPr/>
          </p:nvSpPr>
          <p:spPr bwMode="auto">
            <a:xfrm>
              <a:off x="8170863" y="4892675"/>
              <a:ext cx="357188" cy="60325"/>
            </a:xfrm>
            <a:custGeom>
              <a:avLst/>
              <a:gdLst>
                <a:gd name="T0" fmla="*/ 16 w 184"/>
                <a:gd name="T1" fmla="*/ 31 h 31"/>
                <a:gd name="T2" fmla="*/ 168 w 184"/>
                <a:gd name="T3" fmla="*/ 31 h 31"/>
                <a:gd name="T4" fmla="*/ 184 w 184"/>
                <a:gd name="T5" fmla="*/ 16 h 31"/>
                <a:gd name="T6" fmla="*/ 184 w 184"/>
                <a:gd name="T7" fmla="*/ 16 h 31"/>
                <a:gd name="T8" fmla="*/ 168 w 184"/>
                <a:gd name="T9" fmla="*/ 0 h 31"/>
                <a:gd name="T10" fmla="*/ 16 w 184"/>
                <a:gd name="T11" fmla="*/ 0 h 31"/>
                <a:gd name="T12" fmla="*/ 0 w 184"/>
                <a:gd name="T13" fmla="*/ 15 h 31"/>
                <a:gd name="T14" fmla="*/ 0 w 184"/>
                <a:gd name="T15" fmla="*/ 15 h 31"/>
                <a:gd name="T16" fmla="*/ 16 w 18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1">
                  <a:moveTo>
                    <a:pt x="16" y="31"/>
                  </a:moveTo>
                  <a:cubicBezTo>
                    <a:pt x="168" y="31"/>
                    <a:pt x="168" y="31"/>
                    <a:pt x="168" y="31"/>
                  </a:cubicBezTo>
                  <a:cubicBezTo>
                    <a:pt x="177" y="31"/>
                    <a:pt x="184" y="24"/>
                    <a:pt x="184" y="16"/>
                  </a:cubicBezTo>
                  <a:cubicBezTo>
                    <a:pt x="184" y="16"/>
                    <a:pt x="184" y="16"/>
                    <a:pt x="184" y="16"/>
                  </a:cubicBezTo>
                  <a:cubicBezTo>
                    <a:pt x="184" y="7"/>
                    <a:pt x="177" y="0"/>
                    <a:pt x="168" y="0"/>
                  </a:cubicBezTo>
                  <a:cubicBezTo>
                    <a:pt x="16" y="0"/>
                    <a:pt x="16" y="0"/>
                    <a:pt x="16" y="0"/>
                  </a:cubicBezTo>
                  <a:cubicBezTo>
                    <a:pt x="7" y="0"/>
                    <a:pt x="0" y="7"/>
                    <a:pt x="0" y="15"/>
                  </a:cubicBezTo>
                  <a:cubicBezTo>
                    <a:pt x="0" y="15"/>
                    <a:pt x="0" y="15"/>
                    <a:pt x="0" y="15"/>
                  </a:cubicBezTo>
                  <a:cubicBezTo>
                    <a:pt x="0" y="24"/>
                    <a:pt x="7" y="31"/>
                    <a:pt x="16"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9"/>
            <p:cNvSpPr>
              <a:spLocks/>
            </p:cNvSpPr>
            <p:nvPr/>
          </p:nvSpPr>
          <p:spPr bwMode="auto">
            <a:xfrm>
              <a:off x="9229726" y="4892675"/>
              <a:ext cx="355600" cy="60325"/>
            </a:xfrm>
            <a:custGeom>
              <a:avLst/>
              <a:gdLst>
                <a:gd name="T0" fmla="*/ 15 w 183"/>
                <a:gd name="T1" fmla="*/ 31 h 31"/>
                <a:gd name="T2" fmla="*/ 168 w 183"/>
                <a:gd name="T3" fmla="*/ 31 h 31"/>
                <a:gd name="T4" fmla="*/ 183 w 183"/>
                <a:gd name="T5" fmla="*/ 16 h 31"/>
                <a:gd name="T6" fmla="*/ 183 w 183"/>
                <a:gd name="T7" fmla="*/ 16 h 31"/>
                <a:gd name="T8" fmla="*/ 168 w 183"/>
                <a:gd name="T9" fmla="*/ 0 h 31"/>
                <a:gd name="T10" fmla="*/ 15 w 183"/>
                <a:gd name="T11" fmla="*/ 0 h 31"/>
                <a:gd name="T12" fmla="*/ 0 w 183"/>
                <a:gd name="T13" fmla="*/ 15 h 31"/>
                <a:gd name="T14" fmla="*/ 0 w 183"/>
                <a:gd name="T15" fmla="*/ 15 h 31"/>
                <a:gd name="T16" fmla="*/ 15 w 18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31">
                  <a:moveTo>
                    <a:pt x="15" y="31"/>
                  </a:moveTo>
                  <a:cubicBezTo>
                    <a:pt x="168" y="31"/>
                    <a:pt x="168" y="31"/>
                    <a:pt x="168" y="31"/>
                  </a:cubicBezTo>
                  <a:cubicBezTo>
                    <a:pt x="176" y="31"/>
                    <a:pt x="183" y="24"/>
                    <a:pt x="183" y="16"/>
                  </a:cubicBezTo>
                  <a:cubicBezTo>
                    <a:pt x="183" y="16"/>
                    <a:pt x="183" y="16"/>
                    <a:pt x="183" y="16"/>
                  </a:cubicBezTo>
                  <a:cubicBezTo>
                    <a:pt x="183" y="7"/>
                    <a:pt x="176" y="0"/>
                    <a:pt x="168" y="0"/>
                  </a:cubicBezTo>
                  <a:cubicBezTo>
                    <a:pt x="15" y="0"/>
                    <a:pt x="15" y="0"/>
                    <a:pt x="15" y="0"/>
                  </a:cubicBezTo>
                  <a:cubicBezTo>
                    <a:pt x="7" y="0"/>
                    <a:pt x="0" y="7"/>
                    <a:pt x="0" y="15"/>
                  </a:cubicBezTo>
                  <a:cubicBezTo>
                    <a:pt x="0" y="15"/>
                    <a:pt x="0" y="15"/>
                    <a:pt x="0" y="15"/>
                  </a:cubicBezTo>
                  <a:cubicBezTo>
                    <a:pt x="0" y="24"/>
                    <a:pt x="7" y="31"/>
                    <a:pt x="15"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0"/>
            <p:cNvSpPr>
              <a:spLocks/>
            </p:cNvSpPr>
            <p:nvPr/>
          </p:nvSpPr>
          <p:spPr bwMode="auto">
            <a:xfrm>
              <a:off x="8101013" y="1911350"/>
              <a:ext cx="1231900" cy="2754313"/>
            </a:xfrm>
            <a:custGeom>
              <a:avLst/>
              <a:gdLst>
                <a:gd name="T0" fmla="*/ 1 w 776"/>
                <a:gd name="T1" fmla="*/ 0 h 1735"/>
                <a:gd name="T2" fmla="*/ 192 w 776"/>
                <a:gd name="T3" fmla="*/ 0 h 1735"/>
                <a:gd name="T4" fmla="*/ 776 w 776"/>
                <a:gd name="T5" fmla="*/ 1735 h 1735"/>
                <a:gd name="T6" fmla="*/ 0 w 776"/>
                <a:gd name="T7" fmla="*/ 1735 h 1735"/>
                <a:gd name="T8" fmla="*/ 1 w 776"/>
                <a:gd name="T9" fmla="*/ 0 h 1735"/>
              </a:gdLst>
              <a:ahLst/>
              <a:cxnLst>
                <a:cxn ang="0">
                  <a:pos x="T0" y="T1"/>
                </a:cxn>
                <a:cxn ang="0">
                  <a:pos x="T2" y="T3"/>
                </a:cxn>
                <a:cxn ang="0">
                  <a:pos x="T4" y="T5"/>
                </a:cxn>
                <a:cxn ang="0">
                  <a:pos x="T6" y="T7"/>
                </a:cxn>
                <a:cxn ang="0">
                  <a:pos x="T8" y="T9"/>
                </a:cxn>
              </a:cxnLst>
              <a:rect l="0" t="0" r="r" b="b"/>
              <a:pathLst>
                <a:path w="776" h="1735">
                  <a:moveTo>
                    <a:pt x="1" y="0"/>
                  </a:moveTo>
                  <a:lnTo>
                    <a:pt x="192" y="0"/>
                  </a:lnTo>
                  <a:lnTo>
                    <a:pt x="776" y="1735"/>
                  </a:lnTo>
                  <a:lnTo>
                    <a:pt x="0" y="1735"/>
                  </a:lnTo>
                  <a:lnTo>
                    <a:pt x="1" y="0"/>
                  </a:lnTo>
                  <a:close/>
                </a:path>
              </a:pathLst>
            </a:custGeom>
            <a:solidFill>
              <a:srgbClr val="FF6D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1"/>
            <p:cNvSpPr>
              <a:spLocks/>
            </p:cNvSpPr>
            <p:nvPr/>
          </p:nvSpPr>
          <p:spPr bwMode="auto">
            <a:xfrm>
              <a:off x="7250113" y="3414713"/>
              <a:ext cx="1163638" cy="906463"/>
            </a:xfrm>
            <a:custGeom>
              <a:avLst/>
              <a:gdLst>
                <a:gd name="T0" fmla="*/ 25 w 599"/>
                <a:gd name="T1" fmla="*/ 386 h 467"/>
                <a:gd name="T2" fmla="*/ 52 w 599"/>
                <a:gd name="T3" fmla="*/ 467 h 467"/>
                <a:gd name="T4" fmla="*/ 150 w 599"/>
                <a:gd name="T5" fmla="*/ 424 h 467"/>
                <a:gd name="T6" fmla="*/ 447 w 599"/>
                <a:gd name="T7" fmla="*/ 296 h 467"/>
                <a:gd name="T8" fmla="*/ 567 w 599"/>
                <a:gd name="T9" fmla="*/ 20 h 467"/>
                <a:gd name="T10" fmla="*/ 537 w 599"/>
                <a:gd name="T11" fmla="*/ 6 h 467"/>
                <a:gd name="T12" fmla="*/ 121 w 599"/>
                <a:gd name="T13" fmla="*/ 186 h 467"/>
                <a:gd name="T14" fmla="*/ 25 w 599"/>
                <a:gd name="T15" fmla="*/ 386 h 4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9" h="467">
                  <a:moveTo>
                    <a:pt x="25" y="386"/>
                  </a:moveTo>
                  <a:cubicBezTo>
                    <a:pt x="52" y="467"/>
                    <a:pt x="52" y="467"/>
                    <a:pt x="52" y="467"/>
                  </a:cubicBezTo>
                  <a:cubicBezTo>
                    <a:pt x="150" y="424"/>
                    <a:pt x="150" y="424"/>
                    <a:pt x="150" y="424"/>
                  </a:cubicBezTo>
                  <a:cubicBezTo>
                    <a:pt x="447" y="296"/>
                    <a:pt x="447" y="296"/>
                    <a:pt x="447" y="296"/>
                  </a:cubicBezTo>
                  <a:cubicBezTo>
                    <a:pt x="598" y="230"/>
                    <a:pt x="599" y="119"/>
                    <a:pt x="567" y="20"/>
                  </a:cubicBezTo>
                  <a:cubicBezTo>
                    <a:pt x="562" y="5"/>
                    <a:pt x="550" y="0"/>
                    <a:pt x="537" y="6"/>
                  </a:cubicBezTo>
                  <a:cubicBezTo>
                    <a:pt x="121" y="186"/>
                    <a:pt x="121" y="186"/>
                    <a:pt x="121" y="186"/>
                  </a:cubicBezTo>
                  <a:cubicBezTo>
                    <a:pt x="43" y="220"/>
                    <a:pt x="0" y="310"/>
                    <a:pt x="25" y="38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2"/>
            <p:cNvSpPr>
              <a:spLocks/>
            </p:cNvSpPr>
            <p:nvPr/>
          </p:nvSpPr>
          <p:spPr bwMode="auto">
            <a:xfrm>
              <a:off x="7937501" y="3408363"/>
              <a:ext cx="423863" cy="300038"/>
            </a:xfrm>
            <a:custGeom>
              <a:avLst/>
              <a:gdLst>
                <a:gd name="T0" fmla="*/ 211 w 218"/>
                <a:gd name="T1" fmla="*/ 16 h 154"/>
                <a:gd name="T2" fmla="*/ 187 w 218"/>
                <a:gd name="T3" fmla="*/ 6 h 154"/>
                <a:gd name="T4" fmla="*/ 0 w 218"/>
                <a:gd name="T5" fmla="*/ 88 h 154"/>
                <a:gd name="T6" fmla="*/ 202 w 218"/>
                <a:gd name="T7" fmla="*/ 68 h 154"/>
                <a:gd name="T8" fmla="*/ 211 w 218"/>
                <a:gd name="T9" fmla="*/ 16 h 154"/>
              </a:gdLst>
              <a:ahLst/>
              <a:cxnLst>
                <a:cxn ang="0">
                  <a:pos x="T0" y="T1"/>
                </a:cxn>
                <a:cxn ang="0">
                  <a:pos x="T2" y="T3"/>
                </a:cxn>
                <a:cxn ang="0">
                  <a:pos x="T4" y="T5"/>
                </a:cxn>
                <a:cxn ang="0">
                  <a:pos x="T6" y="T7"/>
                </a:cxn>
                <a:cxn ang="0">
                  <a:pos x="T8" y="T9"/>
                </a:cxn>
              </a:cxnLst>
              <a:rect l="0" t="0" r="r" b="b"/>
              <a:pathLst>
                <a:path w="218" h="154">
                  <a:moveTo>
                    <a:pt x="211" y="16"/>
                  </a:moveTo>
                  <a:cubicBezTo>
                    <a:pt x="206" y="0"/>
                    <a:pt x="194" y="3"/>
                    <a:pt x="187" y="6"/>
                  </a:cubicBezTo>
                  <a:cubicBezTo>
                    <a:pt x="0" y="88"/>
                    <a:pt x="0" y="88"/>
                    <a:pt x="0" y="88"/>
                  </a:cubicBezTo>
                  <a:cubicBezTo>
                    <a:pt x="34" y="154"/>
                    <a:pt x="137" y="121"/>
                    <a:pt x="202" y="68"/>
                  </a:cubicBezTo>
                  <a:cubicBezTo>
                    <a:pt x="212" y="61"/>
                    <a:pt x="218" y="36"/>
                    <a:pt x="211" y="16"/>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3"/>
            <p:cNvSpPr>
              <a:spLocks/>
            </p:cNvSpPr>
            <p:nvPr/>
          </p:nvSpPr>
          <p:spPr bwMode="auto">
            <a:xfrm>
              <a:off x="7477126" y="3930650"/>
              <a:ext cx="568325" cy="1322388"/>
            </a:xfrm>
            <a:custGeom>
              <a:avLst/>
              <a:gdLst>
                <a:gd name="T0" fmla="*/ 274 w 292"/>
                <a:gd name="T1" fmla="*/ 657 h 680"/>
                <a:gd name="T2" fmla="*/ 113 w 292"/>
                <a:gd name="T3" fmla="*/ 259 h 680"/>
                <a:gd name="T4" fmla="*/ 158 w 292"/>
                <a:gd name="T5" fmla="*/ 91 h 680"/>
                <a:gd name="T6" fmla="*/ 235 w 292"/>
                <a:gd name="T7" fmla="*/ 71 h 680"/>
                <a:gd name="T8" fmla="*/ 88 w 292"/>
                <a:gd name="T9" fmla="*/ 31 h 680"/>
                <a:gd name="T10" fmla="*/ 0 w 292"/>
                <a:gd name="T11" fmla="*/ 323 h 680"/>
                <a:gd name="T12" fmla="*/ 274 w 292"/>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92" h="680">
                  <a:moveTo>
                    <a:pt x="274" y="657"/>
                  </a:moveTo>
                  <a:cubicBezTo>
                    <a:pt x="292" y="580"/>
                    <a:pt x="253" y="281"/>
                    <a:pt x="113" y="259"/>
                  </a:cubicBezTo>
                  <a:cubicBezTo>
                    <a:pt x="155" y="197"/>
                    <a:pt x="173" y="106"/>
                    <a:pt x="158" y="91"/>
                  </a:cubicBezTo>
                  <a:cubicBezTo>
                    <a:pt x="183" y="90"/>
                    <a:pt x="203" y="82"/>
                    <a:pt x="235" y="71"/>
                  </a:cubicBezTo>
                  <a:cubicBezTo>
                    <a:pt x="184" y="0"/>
                    <a:pt x="113" y="29"/>
                    <a:pt x="88" y="31"/>
                  </a:cubicBezTo>
                  <a:cubicBezTo>
                    <a:pt x="103" y="45"/>
                    <a:pt x="26" y="248"/>
                    <a:pt x="0" y="323"/>
                  </a:cubicBezTo>
                  <a:cubicBezTo>
                    <a:pt x="66" y="382"/>
                    <a:pt x="149" y="680"/>
                    <a:pt x="274" y="65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4"/>
            <p:cNvSpPr>
              <a:spLocks/>
            </p:cNvSpPr>
            <p:nvPr/>
          </p:nvSpPr>
          <p:spPr bwMode="auto">
            <a:xfrm>
              <a:off x="7462838" y="3930650"/>
              <a:ext cx="546100" cy="1322388"/>
            </a:xfrm>
            <a:custGeom>
              <a:avLst/>
              <a:gdLst>
                <a:gd name="T0" fmla="*/ 281 w 281"/>
                <a:gd name="T1" fmla="*/ 657 h 680"/>
                <a:gd name="T2" fmla="*/ 120 w 281"/>
                <a:gd name="T3" fmla="*/ 259 h 680"/>
                <a:gd name="T4" fmla="*/ 164 w 281"/>
                <a:gd name="T5" fmla="*/ 91 h 680"/>
                <a:gd name="T6" fmla="*/ 241 w 281"/>
                <a:gd name="T7" fmla="*/ 71 h 680"/>
                <a:gd name="T8" fmla="*/ 94 w 281"/>
                <a:gd name="T9" fmla="*/ 31 h 680"/>
                <a:gd name="T10" fmla="*/ 0 w 281"/>
                <a:gd name="T11" fmla="*/ 323 h 680"/>
                <a:gd name="T12" fmla="*/ 281 w 281"/>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81" h="680">
                  <a:moveTo>
                    <a:pt x="281" y="657"/>
                  </a:moveTo>
                  <a:cubicBezTo>
                    <a:pt x="279" y="577"/>
                    <a:pt x="241" y="290"/>
                    <a:pt x="120" y="259"/>
                  </a:cubicBezTo>
                  <a:cubicBezTo>
                    <a:pt x="163" y="197"/>
                    <a:pt x="178" y="106"/>
                    <a:pt x="164" y="91"/>
                  </a:cubicBezTo>
                  <a:cubicBezTo>
                    <a:pt x="189" y="90"/>
                    <a:pt x="209" y="82"/>
                    <a:pt x="241" y="71"/>
                  </a:cubicBezTo>
                  <a:cubicBezTo>
                    <a:pt x="192" y="0"/>
                    <a:pt x="119" y="29"/>
                    <a:pt x="94" y="31"/>
                  </a:cubicBezTo>
                  <a:cubicBezTo>
                    <a:pt x="109" y="45"/>
                    <a:pt x="28" y="248"/>
                    <a:pt x="0" y="323"/>
                  </a:cubicBezTo>
                  <a:cubicBezTo>
                    <a:pt x="64" y="382"/>
                    <a:pt x="155" y="680"/>
                    <a:pt x="281" y="6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8" name="Freeform 25"/>
            <p:cNvSpPr>
              <a:spLocks/>
            </p:cNvSpPr>
            <p:nvPr/>
          </p:nvSpPr>
          <p:spPr bwMode="auto">
            <a:xfrm>
              <a:off x="7621588" y="4051300"/>
              <a:ext cx="160338" cy="68263"/>
            </a:xfrm>
            <a:custGeom>
              <a:avLst/>
              <a:gdLst>
                <a:gd name="T0" fmla="*/ 0 w 83"/>
                <a:gd name="T1" fmla="*/ 0 h 35"/>
                <a:gd name="T2" fmla="*/ 83 w 83"/>
                <a:gd name="T3" fmla="*/ 29 h 35"/>
                <a:gd name="T4" fmla="*/ 0 w 83"/>
                <a:gd name="T5" fmla="*/ 0 h 35"/>
              </a:gdLst>
              <a:ahLst/>
              <a:cxnLst>
                <a:cxn ang="0">
                  <a:pos x="T0" y="T1"/>
                </a:cxn>
                <a:cxn ang="0">
                  <a:pos x="T2" y="T3"/>
                </a:cxn>
                <a:cxn ang="0">
                  <a:pos x="T4" y="T5"/>
                </a:cxn>
              </a:cxnLst>
              <a:rect l="0" t="0" r="r" b="b"/>
              <a:pathLst>
                <a:path w="83" h="35">
                  <a:moveTo>
                    <a:pt x="0" y="0"/>
                  </a:moveTo>
                  <a:cubicBezTo>
                    <a:pt x="24" y="18"/>
                    <a:pt x="43" y="23"/>
                    <a:pt x="83" y="29"/>
                  </a:cubicBezTo>
                  <a:cubicBezTo>
                    <a:pt x="60" y="35"/>
                    <a:pt x="27" y="32"/>
                    <a:pt x="0"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1" name="Freeform 26"/>
            <p:cNvSpPr>
              <a:spLocks/>
            </p:cNvSpPr>
            <p:nvPr/>
          </p:nvSpPr>
          <p:spPr bwMode="auto">
            <a:xfrm>
              <a:off x="7421563" y="4370388"/>
              <a:ext cx="274638" cy="69850"/>
            </a:xfrm>
            <a:custGeom>
              <a:avLst/>
              <a:gdLst>
                <a:gd name="T0" fmla="*/ 0 w 142"/>
                <a:gd name="T1" fmla="*/ 36 h 36"/>
                <a:gd name="T2" fmla="*/ 142 w 142"/>
                <a:gd name="T3" fmla="*/ 33 h 36"/>
                <a:gd name="T4" fmla="*/ 0 w 142"/>
                <a:gd name="T5" fmla="*/ 36 h 36"/>
              </a:gdLst>
              <a:ahLst/>
              <a:cxnLst>
                <a:cxn ang="0">
                  <a:pos x="T0" y="T1"/>
                </a:cxn>
                <a:cxn ang="0">
                  <a:pos x="T2" y="T3"/>
                </a:cxn>
                <a:cxn ang="0">
                  <a:pos x="T4" y="T5"/>
                </a:cxn>
              </a:cxnLst>
              <a:rect l="0" t="0" r="r" b="b"/>
              <a:pathLst>
                <a:path w="142" h="36">
                  <a:moveTo>
                    <a:pt x="0" y="36"/>
                  </a:moveTo>
                  <a:cubicBezTo>
                    <a:pt x="46" y="21"/>
                    <a:pt x="78" y="23"/>
                    <a:pt x="142" y="33"/>
                  </a:cubicBezTo>
                  <a:cubicBezTo>
                    <a:pt x="111" y="13"/>
                    <a:pt x="57" y="0"/>
                    <a:pt x="0" y="36"/>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2" name="Freeform 27"/>
            <p:cNvSpPr>
              <a:spLocks/>
            </p:cNvSpPr>
            <p:nvPr/>
          </p:nvSpPr>
          <p:spPr bwMode="auto">
            <a:xfrm>
              <a:off x="7443788" y="4422775"/>
              <a:ext cx="252413" cy="122238"/>
            </a:xfrm>
            <a:custGeom>
              <a:avLst/>
              <a:gdLst>
                <a:gd name="T0" fmla="*/ 0 w 130"/>
                <a:gd name="T1" fmla="*/ 63 h 63"/>
                <a:gd name="T2" fmla="*/ 130 w 130"/>
                <a:gd name="T3" fmla="*/ 6 h 63"/>
                <a:gd name="T4" fmla="*/ 0 w 130"/>
                <a:gd name="T5" fmla="*/ 63 h 63"/>
              </a:gdLst>
              <a:ahLst/>
              <a:cxnLst>
                <a:cxn ang="0">
                  <a:pos x="T0" y="T1"/>
                </a:cxn>
                <a:cxn ang="0">
                  <a:pos x="T2" y="T3"/>
                </a:cxn>
                <a:cxn ang="0">
                  <a:pos x="T4" y="T5"/>
                </a:cxn>
              </a:cxnLst>
              <a:rect l="0" t="0" r="r" b="b"/>
              <a:pathLst>
                <a:path w="130" h="63">
                  <a:moveTo>
                    <a:pt x="0" y="63"/>
                  </a:moveTo>
                  <a:cubicBezTo>
                    <a:pt x="37" y="32"/>
                    <a:pt x="67" y="21"/>
                    <a:pt x="130" y="6"/>
                  </a:cubicBezTo>
                  <a:cubicBezTo>
                    <a:pt x="94" y="0"/>
                    <a:pt x="39" y="9"/>
                    <a:pt x="0" y="63"/>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3" name="Freeform 28"/>
            <p:cNvSpPr>
              <a:spLocks/>
            </p:cNvSpPr>
            <p:nvPr/>
          </p:nvSpPr>
          <p:spPr bwMode="auto">
            <a:xfrm>
              <a:off x="9394826" y="4527550"/>
              <a:ext cx="742950" cy="655638"/>
            </a:xfrm>
            <a:custGeom>
              <a:avLst/>
              <a:gdLst>
                <a:gd name="T0" fmla="*/ 350 w 382"/>
                <a:gd name="T1" fmla="*/ 57 h 337"/>
                <a:gd name="T2" fmla="*/ 350 w 382"/>
                <a:gd name="T3" fmla="*/ 57 h 337"/>
                <a:gd name="T4" fmla="*/ 326 w 382"/>
                <a:gd name="T5" fmla="*/ 197 h 337"/>
                <a:gd name="T6" fmla="*/ 172 w 382"/>
                <a:gd name="T7" fmla="*/ 305 h 337"/>
                <a:gd name="T8" fmla="*/ 32 w 382"/>
                <a:gd name="T9" fmla="*/ 281 h 337"/>
                <a:gd name="T10" fmla="*/ 32 w 382"/>
                <a:gd name="T11" fmla="*/ 281 h 337"/>
                <a:gd name="T12" fmla="*/ 56 w 382"/>
                <a:gd name="T13" fmla="*/ 141 h 337"/>
                <a:gd name="T14" fmla="*/ 210 w 382"/>
                <a:gd name="T15" fmla="*/ 32 h 337"/>
                <a:gd name="T16" fmla="*/ 350 w 382"/>
                <a:gd name="T17" fmla="*/ 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37">
                  <a:moveTo>
                    <a:pt x="350" y="57"/>
                  </a:moveTo>
                  <a:cubicBezTo>
                    <a:pt x="350" y="57"/>
                    <a:pt x="350" y="57"/>
                    <a:pt x="350" y="57"/>
                  </a:cubicBezTo>
                  <a:cubicBezTo>
                    <a:pt x="382" y="102"/>
                    <a:pt x="371" y="165"/>
                    <a:pt x="326" y="197"/>
                  </a:cubicBezTo>
                  <a:cubicBezTo>
                    <a:pt x="172" y="305"/>
                    <a:pt x="172" y="305"/>
                    <a:pt x="172" y="305"/>
                  </a:cubicBezTo>
                  <a:cubicBezTo>
                    <a:pt x="127" y="337"/>
                    <a:pt x="64" y="326"/>
                    <a:pt x="32" y="281"/>
                  </a:cubicBezTo>
                  <a:cubicBezTo>
                    <a:pt x="32" y="281"/>
                    <a:pt x="32" y="281"/>
                    <a:pt x="32" y="281"/>
                  </a:cubicBezTo>
                  <a:cubicBezTo>
                    <a:pt x="0" y="235"/>
                    <a:pt x="11" y="172"/>
                    <a:pt x="56" y="141"/>
                  </a:cubicBezTo>
                  <a:cubicBezTo>
                    <a:pt x="210" y="32"/>
                    <a:pt x="210" y="32"/>
                    <a:pt x="210" y="32"/>
                  </a:cubicBezTo>
                  <a:cubicBezTo>
                    <a:pt x="255" y="0"/>
                    <a:pt x="319" y="11"/>
                    <a:pt x="350" y="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4" name="Freeform 29"/>
            <p:cNvSpPr>
              <a:spLocks/>
            </p:cNvSpPr>
            <p:nvPr/>
          </p:nvSpPr>
          <p:spPr bwMode="auto">
            <a:xfrm>
              <a:off x="9440863" y="4737100"/>
              <a:ext cx="403225" cy="396875"/>
            </a:xfrm>
            <a:custGeom>
              <a:avLst/>
              <a:gdLst>
                <a:gd name="T0" fmla="*/ 181 w 208"/>
                <a:gd name="T1" fmla="*/ 48 h 204"/>
                <a:gd name="T2" fmla="*/ 181 w 208"/>
                <a:gd name="T3" fmla="*/ 48 h 204"/>
                <a:gd name="T4" fmla="*/ 160 w 208"/>
                <a:gd name="T5" fmla="*/ 167 h 204"/>
                <a:gd name="T6" fmla="*/ 146 w 208"/>
                <a:gd name="T7" fmla="*/ 177 h 204"/>
                <a:gd name="T8" fmla="*/ 27 w 208"/>
                <a:gd name="T9" fmla="*/ 156 h 204"/>
                <a:gd name="T10" fmla="*/ 27 w 208"/>
                <a:gd name="T11" fmla="*/ 156 h 204"/>
                <a:gd name="T12" fmla="*/ 47 w 208"/>
                <a:gd name="T13" fmla="*/ 37 h 204"/>
                <a:gd name="T14" fmla="*/ 62 w 208"/>
                <a:gd name="T15" fmla="*/ 27 h 204"/>
                <a:gd name="T16" fmla="*/ 181 w 208"/>
                <a:gd name="T17"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204">
                  <a:moveTo>
                    <a:pt x="181" y="48"/>
                  </a:moveTo>
                  <a:cubicBezTo>
                    <a:pt x="181" y="48"/>
                    <a:pt x="181" y="48"/>
                    <a:pt x="181" y="48"/>
                  </a:cubicBezTo>
                  <a:cubicBezTo>
                    <a:pt x="208" y="86"/>
                    <a:pt x="198" y="140"/>
                    <a:pt x="160" y="167"/>
                  </a:cubicBezTo>
                  <a:cubicBezTo>
                    <a:pt x="146" y="177"/>
                    <a:pt x="146" y="177"/>
                    <a:pt x="146" y="177"/>
                  </a:cubicBezTo>
                  <a:cubicBezTo>
                    <a:pt x="107" y="204"/>
                    <a:pt x="54" y="195"/>
                    <a:pt x="27" y="156"/>
                  </a:cubicBezTo>
                  <a:cubicBezTo>
                    <a:pt x="27" y="156"/>
                    <a:pt x="27" y="156"/>
                    <a:pt x="27" y="156"/>
                  </a:cubicBezTo>
                  <a:cubicBezTo>
                    <a:pt x="0" y="118"/>
                    <a:pt x="9" y="64"/>
                    <a:pt x="47" y="37"/>
                  </a:cubicBezTo>
                  <a:cubicBezTo>
                    <a:pt x="62" y="27"/>
                    <a:pt x="62" y="27"/>
                    <a:pt x="62" y="27"/>
                  </a:cubicBezTo>
                  <a:cubicBezTo>
                    <a:pt x="100" y="0"/>
                    <a:pt x="154" y="10"/>
                    <a:pt x="181" y="48"/>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5" name="Freeform 30"/>
            <p:cNvSpPr>
              <a:spLocks/>
            </p:cNvSpPr>
            <p:nvPr/>
          </p:nvSpPr>
          <p:spPr bwMode="auto">
            <a:xfrm>
              <a:off x="9615488" y="3744913"/>
              <a:ext cx="809625" cy="723900"/>
            </a:xfrm>
            <a:custGeom>
              <a:avLst/>
              <a:gdLst>
                <a:gd name="T0" fmla="*/ 380 w 417"/>
                <a:gd name="T1" fmla="*/ 66 h 373"/>
                <a:gd name="T2" fmla="*/ 380 w 417"/>
                <a:gd name="T3" fmla="*/ 66 h 373"/>
                <a:gd name="T4" fmla="*/ 351 w 417"/>
                <a:gd name="T5" fmla="*/ 229 h 373"/>
                <a:gd name="T6" fmla="*/ 199 w 417"/>
                <a:gd name="T7" fmla="*/ 336 h 373"/>
                <a:gd name="T8" fmla="*/ 36 w 417"/>
                <a:gd name="T9" fmla="*/ 308 h 373"/>
                <a:gd name="T10" fmla="*/ 36 w 417"/>
                <a:gd name="T11" fmla="*/ 308 h 373"/>
                <a:gd name="T12" fmla="*/ 65 w 417"/>
                <a:gd name="T13" fmla="*/ 145 h 373"/>
                <a:gd name="T14" fmla="*/ 217 w 417"/>
                <a:gd name="T15" fmla="*/ 37 h 373"/>
                <a:gd name="T16" fmla="*/ 380 w 417"/>
                <a:gd name="T17" fmla="*/ 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373">
                  <a:moveTo>
                    <a:pt x="380" y="66"/>
                  </a:moveTo>
                  <a:cubicBezTo>
                    <a:pt x="380" y="66"/>
                    <a:pt x="380" y="66"/>
                    <a:pt x="380" y="66"/>
                  </a:cubicBezTo>
                  <a:cubicBezTo>
                    <a:pt x="417" y="119"/>
                    <a:pt x="404" y="192"/>
                    <a:pt x="351" y="229"/>
                  </a:cubicBezTo>
                  <a:cubicBezTo>
                    <a:pt x="199" y="336"/>
                    <a:pt x="199" y="336"/>
                    <a:pt x="199" y="336"/>
                  </a:cubicBezTo>
                  <a:cubicBezTo>
                    <a:pt x="147" y="373"/>
                    <a:pt x="73" y="360"/>
                    <a:pt x="36" y="308"/>
                  </a:cubicBezTo>
                  <a:cubicBezTo>
                    <a:pt x="36" y="308"/>
                    <a:pt x="36" y="308"/>
                    <a:pt x="36" y="308"/>
                  </a:cubicBezTo>
                  <a:cubicBezTo>
                    <a:pt x="0" y="255"/>
                    <a:pt x="12" y="182"/>
                    <a:pt x="65" y="145"/>
                  </a:cubicBezTo>
                  <a:cubicBezTo>
                    <a:pt x="217" y="37"/>
                    <a:pt x="217" y="37"/>
                    <a:pt x="217" y="37"/>
                  </a:cubicBezTo>
                  <a:cubicBezTo>
                    <a:pt x="270" y="0"/>
                    <a:pt x="343" y="13"/>
                    <a:pt x="380" y="6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6" name="Freeform 31"/>
            <p:cNvSpPr>
              <a:spLocks/>
            </p:cNvSpPr>
            <p:nvPr/>
          </p:nvSpPr>
          <p:spPr bwMode="auto">
            <a:xfrm>
              <a:off x="9659938" y="3986213"/>
              <a:ext cx="439738" cy="430213"/>
            </a:xfrm>
            <a:custGeom>
              <a:avLst/>
              <a:gdLst>
                <a:gd name="T0" fmla="*/ 197 w 226"/>
                <a:gd name="T1" fmla="*/ 52 h 222"/>
                <a:gd name="T2" fmla="*/ 197 w 226"/>
                <a:gd name="T3" fmla="*/ 52 h 222"/>
                <a:gd name="T4" fmla="*/ 174 w 226"/>
                <a:gd name="T5" fmla="*/ 182 h 222"/>
                <a:gd name="T6" fmla="*/ 159 w 226"/>
                <a:gd name="T7" fmla="*/ 193 h 222"/>
                <a:gd name="T8" fmla="*/ 29 w 226"/>
                <a:gd name="T9" fmla="*/ 170 h 222"/>
                <a:gd name="T10" fmla="*/ 29 w 226"/>
                <a:gd name="T11" fmla="*/ 170 h 222"/>
                <a:gd name="T12" fmla="*/ 52 w 226"/>
                <a:gd name="T13" fmla="*/ 41 h 222"/>
                <a:gd name="T14" fmla="*/ 67 w 226"/>
                <a:gd name="T15" fmla="*/ 29 h 222"/>
                <a:gd name="T16" fmla="*/ 197 w 226"/>
                <a:gd name="T17" fmla="*/ 5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222">
                  <a:moveTo>
                    <a:pt x="197" y="52"/>
                  </a:moveTo>
                  <a:cubicBezTo>
                    <a:pt x="197" y="52"/>
                    <a:pt x="197" y="52"/>
                    <a:pt x="197" y="52"/>
                  </a:cubicBezTo>
                  <a:cubicBezTo>
                    <a:pt x="226" y="94"/>
                    <a:pt x="216" y="152"/>
                    <a:pt x="174" y="182"/>
                  </a:cubicBezTo>
                  <a:cubicBezTo>
                    <a:pt x="159" y="193"/>
                    <a:pt x="159" y="193"/>
                    <a:pt x="159" y="193"/>
                  </a:cubicBezTo>
                  <a:cubicBezTo>
                    <a:pt x="117" y="222"/>
                    <a:pt x="58" y="212"/>
                    <a:pt x="29" y="170"/>
                  </a:cubicBezTo>
                  <a:cubicBezTo>
                    <a:pt x="29" y="170"/>
                    <a:pt x="29" y="170"/>
                    <a:pt x="29" y="170"/>
                  </a:cubicBezTo>
                  <a:cubicBezTo>
                    <a:pt x="0" y="128"/>
                    <a:pt x="10" y="70"/>
                    <a:pt x="52" y="41"/>
                  </a:cubicBezTo>
                  <a:cubicBezTo>
                    <a:pt x="67" y="29"/>
                    <a:pt x="67" y="29"/>
                    <a:pt x="67" y="29"/>
                  </a:cubicBezTo>
                  <a:cubicBezTo>
                    <a:pt x="109" y="0"/>
                    <a:pt x="168" y="10"/>
                    <a:pt x="197" y="52"/>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7" name="Freeform 32"/>
            <p:cNvSpPr>
              <a:spLocks/>
            </p:cNvSpPr>
            <p:nvPr/>
          </p:nvSpPr>
          <p:spPr bwMode="auto">
            <a:xfrm>
              <a:off x="7937501" y="3538538"/>
              <a:ext cx="119063" cy="109538"/>
            </a:xfrm>
            <a:custGeom>
              <a:avLst/>
              <a:gdLst>
                <a:gd name="T0" fmla="*/ 48 w 61"/>
                <a:gd name="T1" fmla="*/ 0 h 56"/>
                <a:gd name="T2" fmla="*/ 0 w 61"/>
                <a:gd name="T3" fmla="*/ 21 h 56"/>
                <a:gd name="T4" fmla="*/ 59 w 61"/>
                <a:gd name="T5" fmla="*/ 56 h 56"/>
                <a:gd name="T6" fmla="*/ 55 w 61"/>
                <a:gd name="T7" fmla="*/ 16 h 56"/>
                <a:gd name="T8" fmla="*/ 55 w 61"/>
                <a:gd name="T9" fmla="*/ 16 h 56"/>
                <a:gd name="T10" fmla="*/ 48 w 61"/>
                <a:gd name="T11" fmla="*/ 0 h 56"/>
              </a:gdLst>
              <a:ahLst/>
              <a:cxnLst>
                <a:cxn ang="0">
                  <a:pos x="T0" y="T1"/>
                </a:cxn>
                <a:cxn ang="0">
                  <a:pos x="T2" y="T3"/>
                </a:cxn>
                <a:cxn ang="0">
                  <a:pos x="T4" y="T5"/>
                </a:cxn>
                <a:cxn ang="0">
                  <a:pos x="T6" y="T7"/>
                </a:cxn>
                <a:cxn ang="0">
                  <a:pos x="T8" y="T9"/>
                </a:cxn>
                <a:cxn ang="0">
                  <a:pos x="T10" y="T11"/>
                </a:cxn>
              </a:cxnLst>
              <a:rect l="0" t="0" r="r" b="b"/>
              <a:pathLst>
                <a:path w="61" h="56">
                  <a:moveTo>
                    <a:pt x="48" y="0"/>
                  </a:moveTo>
                  <a:cubicBezTo>
                    <a:pt x="0" y="21"/>
                    <a:pt x="0" y="21"/>
                    <a:pt x="0" y="21"/>
                  </a:cubicBezTo>
                  <a:cubicBezTo>
                    <a:pt x="12" y="44"/>
                    <a:pt x="33" y="55"/>
                    <a:pt x="59" y="56"/>
                  </a:cubicBezTo>
                  <a:cubicBezTo>
                    <a:pt x="61" y="43"/>
                    <a:pt x="60" y="30"/>
                    <a:pt x="55" y="16"/>
                  </a:cubicBezTo>
                  <a:cubicBezTo>
                    <a:pt x="55" y="16"/>
                    <a:pt x="55" y="16"/>
                    <a:pt x="55" y="16"/>
                  </a:cubicBezTo>
                  <a:cubicBezTo>
                    <a:pt x="54" y="11"/>
                    <a:pt x="51" y="5"/>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8" name="Freeform 33"/>
            <p:cNvSpPr>
              <a:spLocks/>
            </p:cNvSpPr>
            <p:nvPr/>
          </p:nvSpPr>
          <p:spPr bwMode="auto">
            <a:xfrm>
              <a:off x="9909176" y="4013200"/>
              <a:ext cx="169863" cy="209550"/>
            </a:xfrm>
            <a:custGeom>
              <a:avLst/>
              <a:gdLst>
                <a:gd name="T0" fmla="*/ 69 w 88"/>
                <a:gd name="T1" fmla="*/ 38 h 108"/>
                <a:gd name="T2" fmla="*/ 69 w 88"/>
                <a:gd name="T3" fmla="*/ 38 h 108"/>
                <a:gd name="T4" fmla="*/ 84 w 88"/>
                <a:gd name="T5" fmla="*/ 108 h 108"/>
                <a:gd name="T6" fmla="*/ 19 w 88"/>
                <a:gd name="T7" fmla="*/ 71 h 108"/>
                <a:gd name="T8" fmla="*/ 19 w 88"/>
                <a:gd name="T9" fmla="*/ 71 h 108"/>
                <a:gd name="T10" fmla="*/ 7 w 88"/>
                <a:gd name="T11" fmla="*/ 0 h 108"/>
                <a:gd name="T12" fmla="*/ 69 w 88"/>
                <a:gd name="T13" fmla="*/ 38 h 108"/>
              </a:gdLst>
              <a:ahLst/>
              <a:cxnLst>
                <a:cxn ang="0">
                  <a:pos x="T0" y="T1"/>
                </a:cxn>
                <a:cxn ang="0">
                  <a:pos x="T2" y="T3"/>
                </a:cxn>
                <a:cxn ang="0">
                  <a:pos x="T4" y="T5"/>
                </a:cxn>
                <a:cxn ang="0">
                  <a:pos x="T6" y="T7"/>
                </a:cxn>
                <a:cxn ang="0">
                  <a:pos x="T8" y="T9"/>
                </a:cxn>
                <a:cxn ang="0">
                  <a:pos x="T10" y="T11"/>
                </a:cxn>
                <a:cxn ang="0">
                  <a:pos x="T12" y="T13"/>
                </a:cxn>
              </a:cxnLst>
              <a:rect l="0" t="0" r="r" b="b"/>
              <a:pathLst>
                <a:path w="88" h="108">
                  <a:moveTo>
                    <a:pt x="69" y="38"/>
                  </a:moveTo>
                  <a:cubicBezTo>
                    <a:pt x="69" y="38"/>
                    <a:pt x="69" y="38"/>
                    <a:pt x="69" y="38"/>
                  </a:cubicBezTo>
                  <a:cubicBezTo>
                    <a:pt x="84" y="59"/>
                    <a:pt x="88" y="84"/>
                    <a:pt x="84" y="108"/>
                  </a:cubicBezTo>
                  <a:cubicBezTo>
                    <a:pt x="59" y="106"/>
                    <a:pt x="35" y="94"/>
                    <a:pt x="19" y="71"/>
                  </a:cubicBezTo>
                  <a:cubicBezTo>
                    <a:pt x="19" y="71"/>
                    <a:pt x="19" y="71"/>
                    <a:pt x="19" y="71"/>
                  </a:cubicBezTo>
                  <a:cubicBezTo>
                    <a:pt x="4" y="50"/>
                    <a:pt x="0" y="23"/>
                    <a:pt x="7" y="0"/>
                  </a:cubicBezTo>
                  <a:cubicBezTo>
                    <a:pt x="31" y="3"/>
                    <a:pt x="54" y="17"/>
                    <a:pt x="69"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9" name="Freeform 34"/>
            <p:cNvSpPr>
              <a:spLocks/>
            </p:cNvSpPr>
            <p:nvPr/>
          </p:nvSpPr>
          <p:spPr bwMode="auto">
            <a:xfrm>
              <a:off x="9642476" y="4760913"/>
              <a:ext cx="185738" cy="215900"/>
            </a:xfrm>
            <a:custGeom>
              <a:avLst/>
              <a:gdLst>
                <a:gd name="T0" fmla="*/ 77 w 96"/>
                <a:gd name="T1" fmla="*/ 36 h 111"/>
                <a:gd name="T2" fmla="*/ 77 w 96"/>
                <a:gd name="T3" fmla="*/ 36 h 111"/>
                <a:gd name="T4" fmla="*/ 88 w 96"/>
                <a:gd name="T5" fmla="*/ 111 h 111"/>
                <a:gd name="T6" fmla="*/ 19 w 96"/>
                <a:gd name="T7" fmla="*/ 75 h 111"/>
                <a:gd name="T8" fmla="*/ 19 w 96"/>
                <a:gd name="T9" fmla="*/ 75 h 111"/>
                <a:gd name="T10" fmla="*/ 8 w 96"/>
                <a:gd name="T11" fmla="*/ 0 h 111"/>
                <a:gd name="T12" fmla="*/ 77 w 96"/>
                <a:gd name="T13" fmla="*/ 36 h 111"/>
              </a:gdLst>
              <a:ahLst/>
              <a:cxnLst>
                <a:cxn ang="0">
                  <a:pos x="T0" y="T1"/>
                </a:cxn>
                <a:cxn ang="0">
                  <a:pos x="T2" y="T3"/>
                </a:cxn>
                <a:cxn ang="0">
                  <a:pos x="T4" y="T5"/>
                </a:cxn>
                <a:cxn ang="0">
                  <a:pos x="T6" y="T7"/>
                </a:cxn>
                <a:cxn ang="0">
                  <a:pos x="T8" y="T9"/>
                </a:cxn>
                <a:cxn ang="0">
                  <a:pos x="T10" y="T11"/>
                </a:cxn>
                <a:cxn ang="0">
                  <a:pos x="T12" y="T13"/>
                </a:cxn>
              </a:cxnLst>
              <a:rect l="0" t="0" r="r" b="b"/>
              <a:pathLst>
                <a:path w="96" h="111">
                  <a:moveTo>
                    <a:pt x="77" y="36"/>
                  </a:moveTo>
                  <a:cubicBezTo>
                    <a:pt x="77" y="36"/>
                    <a:pt x="77" y="36"/>
                    <a:pt x="77" y="36"/>
                  </a:cubicBezTo>
                  <a:cubicBezTo>
                    <a:pt x="93" y="59"/>
                    <a:pt x="96" y="87"/>
                    <a:pt x="88" y="111"/>
                  </a:cubicBezTo>
                  <a:cubicBezTo>
                    <a:pt x="61" y="111"/>
                    <a:pt x="35" y="98"/>
                    <a:pt x="19" y="75"/>
                  </a:cubicBezTo>
                  <a:cubicBezTo>
                    <a:pt x="19" y="75"/>
                    <a:pt x="19" y="75"/>
                    <a:pt x="19" y="75"/>
                  </a:cubicBezTo>
                  <a:cubicBezTo>
                    <a:pt x="3" y="52"/>
                    <a:pt x="0" y="24"/>
                    <a:pt x="8" y="0"/>
                  </a:cubicBezTo>
                  <a:cubicBezTo>
                    <a:pt x="34" y="0"/>
                    <a:pt x="60" y="13"/>
                    <a:pt x="77"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3" name="Group 602"/>
          <p:cNvGrpSpPr/>
          <p:nvPr/>
        </p:nvGrpSpPr>
        <p:grpSpPr>
          <a:xfrm>
            <a:off x="9015" y="774"/>
            <a:ext cx="7584475" cy="4009590"/>
            <a:chOff x="0" y="9525"/>
            <a:chExt cx="12492024" cy="6604001"/>
          </a:xfrm>
          <a:solidFill>
            <a:schemeClr val="tx1">
              <a:lumMod val="65000"/>
              <a:lumOff val="35000"/>
            </a:schemeClr>
          </a:solidFill>
        </p:grpSpPr>
        <p:sp>
          <p:nvSpPr>
            <p:cNvPr id="403" name="Freeform 38"/>
            <p:cNvSpPr>
              <a:spLocks noEditPoints="1"/>
            </p:cNvSpPr>
            <p:nvPr/>
          </p:nvSpPr>
          <p:spPr bwMode="auto">
            <a:xfrm>
              <a:off x="5265738" y="3773488"/>
              <a:ext cx="590550" cy="590550"/>
            </a:xfrm>
            <a:custGeom>
              <a:avLst/>
              <a:gdLst>
                <a:gd name="T0" fmla="*/ 79 w 157"/>
                <a:gd name="T1" fmla="*/ 0 h 157"/>
                <a:gd name="T2" fmla="*/ 79 w 157"/>
                <a:gd name="T3" fmla="*/ 0 h 157"/>
                <a:gd name="T4" fmla="*/ 79 w 157"/>
                <a:gd name="T5" fmla="*/ 9 h 157"/>
                <a:gd name="T6" fmla="*/ 85 w 157"/>
                <a:gd name="T7" fmla="*/ 9 h 157"/>
                <a:gd name="T8" fmla="*/ 85 w 157"/>
                <a:gd name="T9" fmla="*/ 78 h 157"/>
                <a:gd name="T10" fmla="*/ 79 w 157"/>
                <a:gd name="T11" fmla="*/ 78 h 157"/>
                <a:gd name="T12" fmla="*/ 79 w 157"/>
                <a:gd name="T13" fmla="*/ 128 h 157"/>
                <a:gd name="T14" fmla="*/ 79 w 157"/>
                <a:gd name="T15" fmla="*/ 128 h 157"/>
                <a:gd name="T16" fmla="*/ 129 w 157"/>
                <a:gd name="T17" fmla="*/ 78 h 157"/>
                <a:gd name="T18" fmla="*/ 101 w 157"/>
                <a:gd name="T19" fmla="*/ 34 h 157"/>
                <a:gd name="T20" fmla="*/ 107 w 157"/>
                <a:gd name="T21" fmla="*/ 22 h 157"/>
                <a:gd name="T22" fmla="*/ 142 w 157"/>
                <a:gd name="T23" fmla="*/ 78 h 157"/>
                <a:gd name="T24" fmla="*/ 79 w 157"/>
                <a:gd name="T25" fmla="*/ 141 h 157"/>
                <a:gd name="T26" fmla="*/ 79 w 157"/>
                <a:gd name="T27" fmla="*/ 141 h 157"/>
                <a:gd name="T28" fmla="*/ 79 w 157"/>
                <a:gd name="T29" fmla="*/ 141 h 157"/>
                <a:gd name="T30" fmla="*/ 79 w 157"/>
                <a:gd name="T31" fmla="*/ 157 h 157"/>
                <a:gd name="T32" fmla="*/ 79 w 157"/>
                <a:gd name="T33" fmla="*/ 157 h 157"/>
                <a:gd name="T34" fmla="*/ 157 w 157"/>
                <a:gd name="T35" fmla="*/ 78 h 157"/>
                <a:gd name="T36" fmla="*/ 79 w 157"/>
                <a:gd name="T37" fmla="*/ 0 h 157"/>
                <a:gd name="T38" fmla="*/ 79 w 157"/>
                <a:gd name="T39" fmla="*/ 0 h 157"/>
                <a:gd name="T40" fmla="*/ 0 w 157"/>
                <a:gd name="T41" fmla="*/ 78 h 157"/>
                <a:gd name="T42" fmla="*/ 79 w 157"/>
                <a:gd name="T43" fmla="*/ 157 h 157"/>
                <a:gd name="T44" fmla="*/ 79 w 157"/>
                <a:gd name="T45" fmla="*/ 141 h 157"/>
                <a:gd name="T46" fmla="*/ 16 w 157"/>
                <a:gd name="T47" fmla="*/ 78 h 157"/>
                <a:gd name="T48" fmla="*/ 50 w 157"/>
                <a:gd name="T49" fmla="*/ 22 h 157"/>
                <a:gd name="T50" fmla="*/ 56 w 157"/>
                <a:gd name="T51" fmla="*/ 34 h 157"/>
                <a:gd name="T52" fmla="*/ 29 w 157"/>
                <a:gd name="T53" fmla="*/ 78 h 157"/>
                <a:gd name="T54" fmla="*/ 79 w 157"/>
                <a:gd name="T55" fmla="*/ 128 h 157"/>
                <a:gd name="T56" fmla="*/ 79 w 157"/>
                <a:gd name="T57" fmla="*/ 78 h 157"/>
                <a:gd name="T58" fmla="*/ 72 w 157"/>
                <a:gd name="T59" fmla="*/ 78 h 157"/>
                <a:gd name="T60" fmla="*/ 72 w 157"/>
                <a:gd name="T61" fmla="*/ 9 h 157"/>
                <a:gd name="T62" fmla="*/ 72 w 157"/>
                <a:gd name="T63" fmla="*/ 9 h 157"/>
                <a:gd name="T64" fmla="*/ 79 w 157"/>
                <a:gd name="T65" fmla="*/ 9 h 157"/>
                <a:gd name="T66" fmla="*/ 79 w 157"/>
                <a:gd name="T6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79" y="0"/>
                  </a:moveTo>
                  <a:cubicBezTo>
                    <a:pt x="79" y="0"/>
                    <a:pt x="79" y="0"/>
                    <a:pt x="79" y="0"/>
                  </a:cubicBezTo>
                  <a:cubicBezTo>
                    <a:pt x="79" y="9"/>
                    <a:pt x="79" y="9"/>
                    <a:pt x="79" y="9"/>
                  </a:cubicBezTo>
                  <a:cubicBezTo>
                    <a:pt x="85" y="9"/>
                    <a:pt x="85" y="9"/>
                    <a:pt x="85" y="9"/>
                  </a:cubicBezTo>
                  <a:cubicBezTo>
                    <a:pt x="85" y="78"/>
                    <a:pt x="85" y="78"/>
                    <a:pt x="85" y="78"/>
                  </a:cubicBezTo>
                  <a:cubicBezTo>
                    <a:pt x="79" y="78"/>
                    <a:pt x="79" y="78"/>
                    <a:pt x="79" y="78"/>
                  </a:cubicBezTo>
                  <a:cubicBezTo>
                    <a:pt x="79" y="128"/>
                    <a:pt x="79" y="128"/>
                    <a:pt x="79" y="128"/>
                  </a:cubicBezTo>
                  <a:cubicBezTo>
                    <a:pt x="79" y="128"/>
                    <a:pt x="79" y="128"/>
                    <a:pt x="79" y="128"/>
                  </a:cubicBezTo>
                  <a:cubicBezTo>
                    <a:pt x="106" y="128"/>
                    <a:pt x="129" y="106"/>
                    <a:pt x="129" y="78"/>
                  </a:cubicBezTo>
                  <a:cubicBezTo>
                    <a:pt x="129" y="59"/>
                    <a:pt x="118" y="42"/>
                    <a:pt x="101" y="34"/>
                  </a:cubicBezTo>
                  <a:cubicBezTo>
                    <a:pt x="107" y="22"/>
                    <a:pt x="107" y="22"/>
                    <a:pt x="107" y="22"/>
                  </a:cubicBezTo>
                  <a:cubicBezTo>
                    <a:pt x="128" y="33"/>
                    <a:pt x="142" y="54"/>
                    <a:pt x="142" y="78"/>
                  </a:cubicBezTo>
                  <a:cubicBezTo>
                    <a:pt x="142" y="113"/>
                    <a:pt x="113" y="141"/>
                    <a:pt x="79" y="141"/>
                  </a:cubicBezTo>
                  <a:cubicBezTo>
                    <a:pt x="79" y="141"/>
                    <a:pt x="79" y="141"/>
                    <a:pt x="79" y="141"/>
                  </a:cubicBezTo>
                  <a:cubicBezTo>
                    <a:pt x="79" y="141"/>
                    <a:pt x="79" y="141"/>
                    <a:pt x="79" y="141"/>
                  </a:cubicBezTo>
                  <a:cubicBezTo>
                    <a:pt x="79" y="157"/>
                    <a:pt x="79" y="157"/>
                    <a:pt x="79" y="157"/>
                  </a:cubicBezTo>
                  <a:cubicBezTo>
                    <a:pt x="79" y="157"/>
                    <a:pt x="79" y="157"/>
                    <a:pt x="79" y="157"/>
                  </a:cubicBezTo>
                  <a:cubicBezTo>
                    <a:pt x="122" y="157"/>
                    <a:pt x="157" y="122"/>
                    <a:pt x="157" y="78"/>
                  </a:cubicBezTo>
                  <a:cubicBezTo>
                    <a:pt x="157" y="35"/>
                    <a:pt x="122" y="0"/>
                    <a:pt x="79" y="0"/>
                  </a:cubicBezTo>
                  <a:close/>
                  <a:moveTo>
                    <a:pt x="79" y="0"/>
                  </a:moveTo>
                  <a:cubicBezTo>
                    <a:pt x="35" y="0"/>
                    <a:pt x="0" y="35"/>
                    <a:pt x="0" y="78"/>
                  </a:cubicBezTo>
                  <a:cubicBezTo>
                    <a:pt x="0" y="122"/>
                    <a:pt x="35" y="157"/>
                    <a:pt x="79" y="157"/>
                  </a:cubicBezTo>
                  <a:cubicBezTo>
                    <a:pt x="79" y="141"/>
                    <a:pt x="79" y="141"/>
                    <a:pt x="79" y="141"/>
                  </a:cubicBezTo>
                  <a:cubicBezTo>
                    <a:pt x="44" y="141"/>
                    <a:pt x="16" y="113"/>
                    <a:pt x="16" y="78"/>
                  </a:cubicBezTo>
                  <a:cubicBezTo>
                    <a:pt x="16" y="54"/>
                    <a:pt x="29" y="33"/>
                    <a:pt x="50" y="22"/>
                  </a:cubicBezTo>
                  <a:cubicBezTo>
                    <a:pt x="56" y="34"/>
                    <a:pt x="56" y="34"/>
                    <a:pt x="56" y="34"/>
                  </a:cubicBezTo>
                  <a:cubicBezTo>
                    <a:pt x="39" y="42"/>
                    <a:pt x="29" y="59"/>
                    <a:pt x="29" y="78"/>
                  </a:cubicBezTo>
                  <a:cubicBezTo>
                    <a:pt x="29" y="106"/>
                    <a:pt x="51" y="128"/>
                    <a:pt x="79" y="128"/>
                  </a:cubicBezTo>
                  <a:cubicBezTo>
                    <a:pt x="79" y="78"/>
                    <a:pt x="79" y="78"/>
                    <a:pt x="79" y="78"/>
                  </a:cubicBezTo>
                  <a:cubicBezTo>
                    <a:pt x="72" y="78"/>
                    <a:pt x="72" y="78"/>
                    <a:pt x="72" y="78"/>
                  </a:cubicBezTo>
                  <a:cubicBezTo>
                    <a:pt x="72" y="9"/>
                    <a:pt x="72" y="9"/>
                    <a:pt x="72" y="9"/>
                  </a:cubicBezTo>
                  <a:cubicBezTo>
                    <a:pt x="72" y="9"/>
                    <a:pt x="72" y="9"/>
                    <a:pt x="72" y="9"/>
                  </a:cubicBezTo>
                  <a:cubicBezTo>
                    <a:pt x="79" y="9"/>
                    <a:pt x="79" y="9"/>
                    <a:pt x="79" y="9"/>
                  </a:cubicBezTo>
                  <a:lnTo>
                    <a:pt x="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39"/>
            <p:cNvSpPr>
              <a:spLocks/>
            </p:cNvSpPr>
            <p:nvPr/>
          </p:nvSpPr>
          <p:spPr bwMode="auto">
            <a:xfrm>
              <a:off x="4148138" y="3341688"/>
              <a:ext cx="457200" cy="269875"/>
            </a:xfrm>
            <a:custGeom>
              <a:avLst/>
              <a:gdLst>
                <a:gd name="T0" fmla="*/ 69 w 122"/>
                <a:gd name="T1" fmla="*/ 0 h 72"/>
                <a:gd name="T2" fmla="*/ 69 w 122"/>
                <a:gd name="T3" fmla="*/ 12 h 72"/>
                <a:gd name="T4" fmla="*/ 0 w 122"/>
                <a:gd name="T5" fmla="*/ 72 h 72"/>
                <a:gd name="T6" fmla="*/ 69 w 122"/>
                <a:gd name="T7" fmla="*/ 58 h 72"/>
                <a:gd name="T8" fmla="*/ 69 w 122"/>
                <a:gd name="T9" fmla="*/ 71 h 72"/>
                <a:gd name="T10" fmla="*/ 122 w 122"/>
                <a:gd name="T11" fmla="*/ 35 h 72"/>
                <a:gd name="T12" fmla="*/ 69 w 12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122" h="72">
                  <a:moveTo>
                    <a:pt x="69" y="0"/>
                  </a:moveTo>
                  <a:cubicBezTo>
                    <a:pt x="69" y="12"/>
                    <a:pt x="69" y="12"/>
                    <a:pt x="69" y="12"/>
                  </a:cubicBezTo>
                  <a:cubicBezTo>
                    <a:pt x="8" y="12"/>
                    <a:pt x="0" y="72"/>
                    <a:pt x="0" y="72"/>
                  </a:cubicBezTo>
                  <a:cubicBezTo>
                    <a:pt x="0" y="72"/>
                    <a:pt x="19" y="58"/>
                    <a:pt x="69" y="58"/>
                  </a:cubicBezTo>
                  <a:cubicBezTo>
                    <a:pt x="69" y="71"/>
                    <a:pt x="69" y="71"/>
                    <a:pt x="69" y="71"/>
                  </a:cubicBezTo>
                  <a:cubicBezTo>
                    <a:pt x="122" y="35"/>
                    <a:pt x="122" y="35"/>
                    <a:pt x="122" y="35"/>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40"/>
            <p:cNvSpPr>
              <a:spLocks/>
            </p:cNvSpPr>
            <p:nvPr/>
          </p:nvSpPr>
          <p:spPr bwMode="auto">
            <a:xfrm>
              <a:off x="4102100" y="3581400"/>
              <a:ext cx="455613" cy="271463"/>
            </a:xfrm>
            <a:custGeom>
              <a:avLst/>
              <a:gdLst>
                <a:gd name="T0" fmla="*/ 53 w 121"/>
                <a:gd name="T1" fmla="*/ 72 h 72"/>
                <a:gd name="T2" fmla="*/ 53 w 121"/>
                <a:gd name="T3" fmla="*/ 60 h 72"/>
                <a:gd name="T4" fmla="*/ 121 w 121"/>
                <a:gd name="T5" fmla="*/ 0 h 72"/>
                <a:gd name="T6" fmla="*/ 53 w 121"/>
                <a:gd name="T7" fmla="*/ 14 h 72"/>
                <a:gd name="T8" fmla="*/ 53 w 121"/>
                <a:gd name="T9" fmla="*/ 2 h 72"/>
                <a:gd name="T10" fmla="*/ 0 w 121"/>
                <a:gd name="T11" fmla="*/ 37 h 72"/>
                <a:gd name="T12" fmla="*/ 53 w 121"/>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21" h="72">
                  <a:moveTo>
                    <a:pt x="53" y="72"/>
                  </a:moveTo>
                  <a:cubicBezTo>
                    <a:pt x="53" y="60"/>
                    <a:pt x="53" y="60"/>
                    <a:pt x="53" y="60"/>
                  </a:cubicBezTo>
                  <a:cubicBezTo>
                    <a:pt x="115" y="60"/>
                    <a:pt x="121" y="0"/>
                    <a:pt x="121" y="0"/>
                  </a:cubicBezTo>
                  <a:cubicBezTo>
                    <a:pt x="121" y="0"/>
                    <a:pt x="103" y="14"/>
                    <a:pt x="53" y="14"/>
                  </a:cubicBezTo>
                  <a:cubicBezTo>
                    <a:pt x="53" y="2"/>
                    <a:pt x="53" y="2"/>
                    <a:pt x="53" y="2"/>
                  </a:cubicBezTo>
                  <a:cubicBezTo>
                    <a:pt x="0" y="37"/>
                    <a:pt x="0" y="37"/>
                    <a:pt x="0" y="37"/>
                  </a:cubicBezTo>
                  <a:lnTo>
                    <a:pt x="5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41"/>
            <p:cNvSpPr>
              <a:spLocks/>
            </p:cNvSpPr>
            <p:nvPr/>
          </p:nvSpPr>
          <p:spPr bwMode="auto">
            <a:xfrm>
              <a:off x="4467225" y="2841625"/>
              <a:ext cx="596900" cy="560388"/>
            </a:xfrm>
            <a:custGeom>
              <a:avLst/>
              <a:gdLst>
                <a:gd name="T0" fmla="*/ 95 w 159"/>
                <a:gd name="T1" fmla="*/ 74 h 149"/>
                <a:gd name="T2" fmla="*/ 122 w 159"/>
                <a:gd name="T3" fmla="*/ 52 h 149"/>
                <a:gd name="T4" fmla="*/ 128 w 159"/>
                <a:gd name="T5" fmla="*/ 53 h 149"/>
                <a:gd name="T6" fmla="*/ 146 w 159"/>
                <a:gd name="T7" fmla="*/ 65 h 149"/>
                <a:gd name="T8" fmla="*/ 157 w 159"/>
                <a:gd name="T9" fmla="*/ 61 h 149"/>
                <a:gd name="T10" fmla="*/ 157 w 159"/>
                <a:gd name="T11" fmla="*/ 37 h 149"/>
                <a:gd name="T12" fmla="*/ 107 w 159"/>
                <a:gd name="T13" fmla="*/ 5 h 149"/>
                <a:gd name="T14" fmla="*/ 76 w 159"/>
                <a:gd name="T15" fmla="*/ 33 h 149"/>
                <a:gd name="T16" fmla="*/ 36 w 159"/>
                <a:gd name="T17" fmla="*/ 20 h 149"/>
                <a:gd name="T18" fmla="*/ 5 w 159"/>
                <a:gd name="T19" fmla="*/ 70 h 149"/>
                <a:gd name="T20" fmla="*/ 102 w 159"/>
                <a:gd name="T21" fmla="*/ 149 h 149"/>
                <a:gd name="T22" fmla="*/ 118 w 159"/>
                <a:gd name="T23" fmla="*/ 133 h 149"/>
                <a:gd name="T24" fmla="*/ 95 w 159"/>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49">
                  <a:moveTo>
                    <a:pt x="95" y="74"/>
                  </a:moveTo>
                  <a:cubicBezTo>
                    <a:pt x="98" y="61"/>
                    <a:pt x="109" y="52"/>
                    <a:pt x="122" y="52"/>
                  </a:cubicBezTo>
                  <a:cubicBezTo>
                    <a:pt x="124" y="52"/>
                    <a:pt x="126" y="52"/>
                    <a:pt x="128" y="53"/>
                  </a:cubicBezTo>
                  <a:cubicBezTo>
                    <a:pt x="135" y="54"/>
                    <a:pt x="142" y="59"/>
                    <a:pt x="146" y="65"/>
                  </a:cubicBezTo>
                  <a:cubicBezTo>
                    <a:pt x="149" y="63"/>
                    <a:pt x="153" y="62"/>
                    <a:pt x="157" y="61"/>
                  </a:cubicBezTo>
                  <a:cubicBezTo>
                    <a:pt x="159" y="46"/>
                    <a:pt x="157" y="37"/>
                    <a:pt x="157" y="37"/>
                  </a:cubicBezTo>
                  <a:cubicBezTo>
                    <a:pt x="152" y="14"/>
                    <a:pt x="129" y="0"/>
                    <a:pt x="107" y="5"/>
                  </a:cubicBezTo>
                  <a:cubicBezTo>
                    <a:pt x="92" y="8"/>
                    <a:pt x="81" y="19"/>
                    <a:pt x="76" y="33"/>
                  </a:cubicBezTo>
                  <a:cubicBezTo>
                    <a:pt x="66" y="22"/>
                    <a:pt x="52" y="17"/>
                    <a:pt x="36" y="20"/>
                  </a:cubicBezTo>
                  <a:cubicBezTo>
                    <a:pt x="14" y="25"/>
                    <a:pt x="0" y="48"/>
                    <a:pt x="5" y="70"/>
                  </a:cubicBezTo>
                  <a:cubicBezTo>
                    <a:pt x="5" y="70"/>
                    <a:pt x="14" y="126"/>
                    <a:pt x="102" y="149"/>
                  </a:cubicBezTo>
                  <a:cubicBezTo>
                    <a:pt x="108" y="143"/>
                    <a:pt x="113" y="138"/>
                    <a:pt x="118" y="133"/>
                  </a:cubicBezTo>
                  <a:cubicBezTo>
                    <a:pt x="88" y="103"/>
                    <a:pt x="94" y="76"/>
                    <a:pt x="95"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42"/>
            <p:cNvSpPr>
              <a:spLocks/>
            </p:cNvSpPr>
            <p:nvPr/>
          </p:nvSpPr>
          <p:spPr bwMode="auto">
            <a:xfrm>
              <a:off x="4811713" y="3055938"/>
              <a:ext cx="354013" cy="300038"/>
            </a:xfrm>
            <a:custGeom>
              <a:avLst/>
              <a:gdLst>
                <a:gd name="T0" fmla="*/ 74 w 94"/>
                <a:gd name="T1" fmla="*/ 9 h 80"/>
                <a:gd name="T2" fmla="*/ 69 w 94"/>
                <a:gd name="T3" fmla="*/ 9 h 80"/>
                <a:gd name="T4" fmla="*/ 64 w 94"/>
                <a:gd name="T5" fmla="*/ 9 h 80"/>
                <a:gd name="T6" fmla="*/ 52 w 94"/>
                <a:gd name="T7" fmla="*/ 16 h 80"/>
                <a:gd name="T8" fmla="*/ 35 w 94"/>
                <a:gd name="T9" fmla="*/ 0 h 80"/>
                <a:gd name="T10" fmla="*/ 30 w 94"/>
                <a:gd name="T11" fmla="*/ 0 h 80"/>
                <a:gd name="T12" fmla="*/ 7 w 94"/>
                <a:gd name="T13" fmla="*/ 18 h 80"/>
                <a:gd name="T14" fmla="*/ 30 w 94"/>
                <a:gd name="T15" fmla="*/ 73 h 80"/>
                <a:gd name="T16" fmla="*/ 37 w 94"/>
                <a:gd name="T17" fmla="*/ 80 h 80"/>
                <a:gd name="T18" fmla="*/ 91 w 94"/>
                <a:gd name="T19" fmla="*/ 37 h 80"/>
                <a:gd name="T20" fmla="*/ 74 w 94"/>
                <a:gd name="T21"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74" y="9"/>
                  </a:moveTo>
                  <a:cubicBezTo>
                    <a:pt x="72" y="9"/>
                    <a:pt x="71" y="9"/>
                    <a:pt x="69" y="9"/>
                  </a:cubicBezTo>
                  <a:cubicBezTo>
                    <a:pt x="67" y="9"/>
                    <a:pt x="66" y="9"/>
                    <a:pt x="64" y="9"/>
                  </a:cubicBezTo>
                  <a:cubicBezTo>
                    <a:pt x="60" y="10"/>
                    <a:pt x="55" y="12"/>
                    <a:pt x="52" y="16"/>
                  </a:cubicBezTo>
                  <a:cubicBezTo>
                    <a:pt x="49" y="8"/>
                    <a:pt x="43" y="2"/>
                    <a:pt x="35" y="0"/>
                  </a:cubicBezTo>
                  <a:cubicBezTo>
                    <a:pt x="33" y="0"/>
                    <a:pt x="31" y="0"/>
                    <a:pt x="30" y="0"/>
                  </a:cubicBezTo>
                  <a:cubicBezTo>
                    <a:pt x="19" y="0"/>
                    <a:pt x="10" y="7"/>
                    <a:pt x="7" y="18"/>
                  </a:cubicBezTo>
                  <a:cubicBezTo>
                    <a:pt x="7" y="18"/>
                    <a:pt x="0" y="43"/>
                    <a:pt x="30" y="73"/>
                  </a:cubicBezTo>
                  <a:cubicBezTo>
                    <a:pt x="32" y="75"/>
                    <a:pt x="35" y="78"/>
                    <a:pt x="37" y="80"/>
                  </a:cubicBezTo>
                  <a:cubicBezTo>
                    <a:pt x="86" y="68"/>
                    <a:pt x="91" y="37"/>
                    <a:pt x="91" y="37"/>
                  </a:cubicBezTo>
                  <a:cubicBezTo>
                    <a:pt x="94" y="24"/>
                    <a:pt x="86" y="12"/>
                    <a:pt x="7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43"/>
            <p:cNvSpPr>
              <a:spLocks noEditPoints="1"/>
            </p:cNvSpPr>
            <p:nvPr/>
          </p:nvSpPr>
          <p:spPr bwMode="auto">
            <a:xfrm>
              <a:off x="5075238" y="2252663"/>
              <a:ext cx="461963" cy="368300"/>
            </a:xfrm>
            <a:custGeom>
              <a:avLst/>
              <a:gdLst>
                <a:gd name="T0" fmla="*/ 97 w 123"/>
                <a:gd name="T1" fmla="*/ 98 h 98"/>
                <a:gd name="T2" fmla="*/ 97 w 123"/>
                <a:gd name="T3" fmla="*/ 65 h 98"/>
                <a:gd name="T4" fmla="*/ 113 w 123"/>
                <a:gd name="T5" fmla="*/ 50 h 98"/>
                <a:gd name="T6" fmla="*/ 123 w 123"/>
                <a:gd name="T7" fmla="*/ 50 h 98"/>
                <a:gd name="T8" fmla="*/ 123 w 123"/>
                <a:gd name="T9" fmla="*/ 14 h 98"/>
                <a:gd name="T10" fmla="*/ 109 w 123"/>
                <a:gd name="T11" fmla="*/ 0 h 98"/>
                <a:gd name="T12" fmla="*/ 79 w 123"/>
                <a:gd name="T13" fmla="*/ 0 h 98"/>
                <a:gd name="T14" fmla="*/ 79 w 123"/>
                <a:gd name="T15" fmla="*/ 16 h 98"/>
                <a:gd name="T16" fmla="*/ 90 w 123"/>
                <a:gd name="T17" fmla="*/ 27 h 98"/>
                <a:gd name="T18" fmla="*/ 79 w 123"/>
                <a:gd name="T19" fmla="*/ 38 h 98"/>
                <a:gd name="T20" fmla="*/ 79 w 123"/>
                <a:gd name="T21" fmla="*/ 45 h 98"/>
                <a:gd name="T22" fmla="*/ 90 w 123"/>
                <a:gd name="T23" fmla="*/ 56 h 98"/>
                <a:gd name="T24" fmla="*/ 79 w 123"/>
                <a:gd name="T25" fmla="*/ 67 h 98"/>
                <a:gd name="T26" fmla="*/ 79 w 123"/>
                <a:gd name="T27" fmla="*/ 98 h 98"/>
                <a:gd name="T28" fmla="*/ 97 w 123"/>
                <a:gd name="T29" fmla="*/ 98 h 98"/>
                <a:gd name="T30" fmla="*/ 79 w 123"/>
                <a:gd name="T31" fmla="*/ 0 h 98"/>
                <a:gd name="T32" fmla="*/ 44 w 123"/>
                <a:gd name="T33" fmla="*/ 0 h 98"/>
                <a:gd name="T34" fmla="*/ 44 w 123"/>
                <a:gd name="T35" fmla="*/ 16 h 98"/>
                <a:gd name="T36" fmla="*/ 44 w 123"/>
                <a:gd name="T37" fmla="*/ 16 h 98"/>
                <a:gd name="T38" fmla="*/ 55 w 123"/>
                <a:gd name="T39" fmla="*/ 27 h 98"/>
                <a:gd name="T40" fmla="*/ 44 w 123"/>
                <a:gd name="T41" fmla="*/ 38 h 98"/>
                <a:gd name="T42" fmla="*/ 44 w 123"/>
                <a:gd name="T43" fmla="*/ 45 h 98"/>
                <a:gd name="T44" fmla="*/ 44 w 123"/>
                <a:gd name="T45" fmla="*/ 45 h 98"/>
                <a:gd name="T46" fmla="*/ 55 w 123"/>
                <a:gd name="T47" fmla="*/ 56 h 98"/>
                <a:gd name="T48" fmla="*/ 44 w 123"/>
                <a:gd name="T49" fmla="*/ 67 h 98"/>
                <a:gd name="T50" fmla="*/ 44 w 123"/>
                <a:gd name="T51" fmla="*/ 98 h 98"/>
                <a:gd name="T52" fmla="*/ 79 w 123"/>
                <a:gd name="T53" fmla="*/ 98 h 98"/>
                <a:gd name="T54" fmla="*/ 79 w 123"/>
                <a:gd name="T55" fmla="*/ 67 h 98"/>
                <a:gd name="T56" fmla="*/ 79 w 123"/>
                <a:gd name="T57" fmla="*/ 67 h 98"/>
                <a:gd name="T58" fmla="*/ 68 w 123"/>
                <a:gd name="T59" fmla="*/ 56 h 98"/>
                <a:gd name="T60" fmla="*/ 79 w 123"/>
                <a:gd name="T61" fmla="*/ 45 h 98"/>
                <a:gd name="T62" fmla="*/ 79 w 123"/>
                <a:gd name="T63" fmla="*/ 45 h 98"/>
                <a:gd name="T64" fmla="*/ 79 w 123"/>
                <a:gd name="T65" fmla="*/ 45 h 98"/>
                <a:gd name="T66" fmla="*/ 79 w 123"/>
                <a:gd name="T67" fmla="*/ 38 h 98"/>
                <a:gd name="T68" fmla="*/ 79 w 123"/>
                <a:gd name="T69" fmla="*/ 38 h 98"/>
                <a:gd name="T70" fmla="*/ 68 w 123"/>
                <a:gd name="T71" fmla="*/ 27 h 98"/>
                <a:gd name="T72" fmla="*/ 79 w 123"/>
                <a:gd name="T73" fmla="*/ 16 h 98"/>
                <a:gd name="T74" fmla="*/ 79 w 123"/>
                <a:gd name="T75" fmla="*/ 16 h 98"/>
                <a:gd name="T76" fmla="*/ 79 w 123"/>
                <a:gd name="T77" fmla="*/ 16 h 98"/>
                <a:gd name="T78" fmla="*/ 79 w 123"/>
                <a:gd name="T79" fmla="*/ 0 h 98"/>
                <a:gd name="T80" fmla="*/ 44 w 123"/>
                <a:gd name="T81" fmla="*/ 0 h 98"/>
                <a:gd name="T82" fmla="*/ 13 w 123"/>
                <a:gd name="T83" fmla="*/ 0 h 98"/>
                <a:gd name="T84" fmla="*/ 0 w 123"/>
                <a:gd name="T85" fmla="*/ 14 h 98"/>
                <a:gd name="T86" fmla="*/ 0 w 123"/>
                <a:gd name="T87" fmla="*/ 50 h 98"/>
                <a:gd name="T88" fmla="*/ 11 w 123"/>
                <a:gd name="T89" fmla="*/ 50 h 98"/>
                <a:gd name="T90" fmla="*/ 26 w 123"/>
                <a:gd name="T91" fmla="*/ 65 h 98"/>
                <a:gd name="T92" fmla="*/ 26 w 123"/>
                <a:gd name="T93" fmla="*/ 98 h 98"/>
                <a:gd name="T94" fmla="*/ 44 w 123"/>
                <a:gd name="T95" fmla="*/ 98 h 98"/>
                <a:gd name="T96" fmla="*/ 44 w 123"/>
                <a:gd name="T97" fmla="*/ 67 h 98"/>
                <a:gd name="T98" fmla="*/ 33 w 123"/>
                <a:gd name="T99" fmla="*/ 56 h 98"/>
                <a:gd name="T100" fmla="*/ 44 w 123"/>
                <a:gd name="T101" fmla="*/ 45 h 98"/>
                <a:gd name="T102" fmla="*/ 44 w 123"/>
                <a:gd name="T103" fmla="*/ 38 h 98"/>
                <a:gd name="T104" fmla="*/ 33 w 123"/>
                <a:gd name="T105" fmla="*/ 27 h 98"/>
                <a:gd name="T106" fmla="*/ 44 w 123"/>
                <a:gd name="T107" fmla="*/ 16 h 98"/>
                <a:gd name="T108" fmla="*/ 44 w 123"/>
                <a:gd name="T109" fmla="*/ 0 h 98"/>
                <a:gd name="T110" fmla="*/ 44 w 123"/>
                <a:gd name="T111" fmla="*/ 16 h 98"/>
                <a:gd name="T112" fmla="*/ 44 w 123"/>
                <a:gd name="T113" fmla="*/ 16 h 98"/>
                <a:gd name="T114" fmla="*/ 44 w 123"/>
                <a:gd name="T115" fmla="*/ 45 h 98"/>
                <a:gd name="T116" fmla="*/ 44 w 123"/>
                <a:gd name="T117"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98">
                  <a:moveTo>
                    <a:pt x="97" y="98"/>
                  </a:moveTo>
                  <a:cubicBezTo>
                    <a:pt x="97" y="65"/>
                    <a:pt x="97" y="65"/>
                    <a:pt x="97" y="65"/>
                  </a:cubicBezTo>
                  <a:cubicBezTo>
                    <a:pt x="97" y="55"/>
                    <a:pt x="103" y="50"/>
                    <a:pt x="113" y="50"/>
                  </a:cubicBezTo>
                  <a:cubicBezTo>
                    <a:pt x="123" y="50"/>
                    <a:pt x="123" y="50"/>
                    <a:pt x="123" y="50"/>
                  </a:cubicBezTo>
                  <a:cubicBezTo>
                    <a:pt x="123" y="14"/>
                    <a:pt x="123" y="14"/>
                    <a:pt x="123" y="14"/>
                  </a:cubicBezTo>
                  <a:cubicBezTo>
                    <a:pt x="123" y="6"/>
                    <a:pt x="117" y="0"/>
                    <a:pt x="109" y="0"/>
                  </a:cubicBezTo>
                  <a:cubicBezTo>
                    <a:pt x="79" y="0"/>
                    <a:pt x="79" y="0"/>
                    <a:pt x="79" y="0"/>
                  </a:cubicBezTo>
                  <a:cubicBezTo>
                    <a:pt x="79" y="16"/>
                    <a:pt x="79" y="16"/>
                    <a:pt x="79" y="16"/>
                  </a:cubicBezTo>
                  <a:cubicBezTo>
                    <a:pt x="85" y="16"/>
                    <a:pt x="90" y="21"/>
                    <a:pt x="90" y="27"/>
                  </a:cubicBezTo>
                  <a:cubicBezTo>
                    <a:pt x="90" y="33"/>
                    <a:pt x="85" y="38"/>
                    <a:pt x="79" y="38"/>
                  </a:cubicBezTo>
                  <a:cubicBezTo>
                    <a:pt x="79" y="45"/>
                    <a:pt x="79" y="45"/>
                    <a:pt x="79" y="45"/>
                  </a:cubicBezTo>
                  <a:cubicBezTo>
                    <a:pt x="85" y="45"/>
                    <a:pt x="90" y="50"/>
                    <a:pt x="90" y="56"/>
                  </a:cubicBezTo>
                  <a:cubicBezTo>
                    <a:pt x="90" y="62"/>
                    <a:pt x="85" y="67"/>
                    <a:pt x="79" y="67"/>
                  </a:cubicBezTo>
                  <a:cubicBezTo>
                    <a:pt x="79" y="98"/>
                    <a:pt x="79" y="98"/>
                    <a:pt x="79" y="98"/>
                  </a:cubicBezTo>
                  <a:lnTo>
                    <a:pt x="97" y="98"/>
                  </a:lnTo>
                  <a:close/>
                  <a:moveTo>
                    <a:pt x="79" y="0"/>
                  </a:moveTo>
                  <a:cubicBezTo>
                    <a:pt x="44" y="0"/>
                    <a:pt x="44" y="0"/>
                    <a:pt x="44" y="0"/>
                  </a:cubicBezTo>
                  <a:cubicBezTo>
                    <a:pt x="44" y="16"/>
                    <a:pt x="44" y="16"/>
                    <a:pt x="44" y="16"/>
                  </a:cubicBezTo>
                  <a:cubicBezTo>
                    <a:pt x="44" y="16"/>
                    <a:pt x="44" y="16"/>
                    <a:pt x="44" y="16"/>
                  </a:cubicBezTo>
                  <a:cubicBezTo>
                    <a:pt x="50" y="16"/>
                    <a:pt x="55" y="21"/>
                    <a:pt x="55" y="27"/>
                  </a:cubicBezTo>
                  <a:cubicBezTo>
                    <a:pt x="55" y="33"/>
                    <a:pt x="50" y="38"/>
                    <a:pt x="44" y="38"/>
                  </a:cubicBezTo>
                  <a:cubicBezTo>
                    <a:pt x="44" y="45"/>
                    <a:pt x="44" y="45"/>
                    <a:pt x="44" y="45"/>
                  </a:cubicBezTo>
                  <a:cubicBezTo>
                    <a:pt x="44" y="45"/>
                    <a:pt x="44" y="45"/>
                    <a:pt x="44" y="45"/>
                  </a:cubicBezTo>
                  <a:cubicBezTo>
                    <a:pt x="50" y="45"/>
                    <a:pt x="55" y="50"/>
                    <a:pt x="55" y="56"/>
                  </a:cubicBezTo>
                  <a:cubicBezTo>
                    <a:pt x="55" y="62"/>
                    <a:pt x="50" y="67"/>
                    <a:pt x="44" y="67"/>
                  </a:cubicBezTo>
                  <a:cubicBezTo>
                    <a:pt x="44" y="98"/>
                    <a:pt x="44" y="98"/>
                    <a:pt x="44" y="98"/>
                  </a:cubicBezTo>
                  <a:cubicBezTo>
                    <a:pt x="79" y="98"/>
                    <a:pt x="79" y="98"/>
                    <a:pt x="79" y="98"/>
                  </a:cubicBezTo>
                  <a:cubicBezTo>
                    <a:pt x="79" y="67"/>
                    <a:pt x="79" y="67"/>
                    <a:pt x="79" y="67"/>
                  </a:cubicBezTo>
                  <a:cubicBezTo>
                    <a:pt x="79" y="67"/>
                    <a:pt x="79" y="67"/>
                    <a:pt x="79" y="67"/>
                  </a:cubicBezTo>
                  <a:cubicBezTo>
                    <a:pt x="73" y="67"/>
                    <a:pt x="68" y="62"/>
                    <a:pt x="68" y="56"/>
                  </a:cubicBezTo>
                  <a:cubicBezTo>
                    <a:pt x="68" y="50"/>
                    <a:pt x="73" y="45"/>
                    <a:pt x="79" y="45"/>
                  </a:cubicBezTo>
                  <a:cubicBezTo>
                    <a:pt x="79" y="45"/>
                    <a:pt x="79" y="45"/>
                    <a:pt x="79" y="45"/>
                  </a:cubicBezTo>
                  <a:cubicBezTo>
                    <a:pt x="79" y="45"/>
                    <a:pt x="79" y="45"/>
                    <a:pt x="79" y="45"/>
                  </a:cubicBezTo>
                  <a:cubicBezTo>
                    <a:pt x="79" y="38"/>
                    <a:pt x="79" y="38"/>
                    <a:pt x="79" y="38"/>
                  </a:cubicBezTo>
                  <a:cubicBezTo>
                    <a:pt x="79" y="38"/>
                    <a:pt x="79" y="38"/>
                    <a:pt x="79" y="38"/>
                  </a:cubicBezTo>
                  <a:cubicBezTo>
                    <a:pt x="73" y="38"/>
                    <a:pt x="68" y="33"/>
                    <a:pt x="68" y="27"/>
                  </a:cubicBezTo>
                  <a:cubicBezTo>
                    <a:pt x="68" y="21"/>
                    <a:pt x="73" y="16"/>
                    <a:pt x="79" y="16"/>
                  </a:cubicBezTo>
                  <a:cubicBezTo>
                    <a:pt x="79" y="16"/>
                    <a:pt x="79" y="16"/>
                    <a:pt x="79" y="16"/>
                  </a:cubicBezTo>
                  <a:cubicBezTo>
                    <a:pt x="79" y="16"/>
                    <a:pt x="79" y="16"/>
                    <a:pt x="79" y="16"/>
                  </a:cubicBezTo>
                  <a:lnTo>
                    <a:pt x="79" y="0"/>
                  </a:lnTo>
                  <a:close/>
                  <a:moveTo>
                    <a:pt x="44" y="0"/>
                  </a:moveTo>
                  <a:cubicBezTo>
                    <a:pt x="13" y="0"/>
                    <a:pt x="13" y="0"/>
                    <a:pt x="13" y="0"/>
                  </a:cubicBezTo>
                  <a:cubicBezTo>
                    <a:pt x="6" y="0"/>
                    <a:pt x="0" y="6"/>
                    <a:pt x="0" y="14"/>
                  </a:cubicBezTo>
                  <a:cubicBezTo>
                    <a:pt x="0" y="50"/>
                    <a:pt x="0" y="50"/>
                    <a:pt x="0" y="50"/>
                  </a:cubicBezTo>
                  <a:cubicBezTo>
                    <a:pt x="11" y="50"/>
                    <a:pt x="11" y="50"/>
                    <a:pt x="11" y="50"/>
                  </a:cubicBezTo>
                  <a:cubicBezTo>
                    <a:pt x="21" y="50"/>
                    <a:pt x="26" y="55"/>
                    <a:pt x="26" y="65"/>
                  </a:cubicBezTo>
                  <a:cubicBezTo>
                    <a:pt x="26" y="98"/>
                    <a:pt x="26" y="98"/>
                    <a:pt x="26" y="98"/>
                  </a:cubicBezTo>
                  <a:cubicBezTo>
                    <a:pt x="44" y="98"/>
                    <a:pt x="44" y="98"/>
                    <a:pt x="44" y="98"/>
                  </a:cubicBezTo>
                  <a:cubicBezTo>
                    <a:pt x="44" y="67"/>
                    <a:pt x="44" y="67"/>
                    <a:pt x="44" y="67"/>
                  </a:cubicBezTo>
                  <a:cubicBezTo>
                    <a:pt x="38" y="67"/>
                    <a:pt x="33" y="62"/>
                    <a:pt x="33" y="56"/>
                  </a:cubicBezTo>
                  <a:cubicBezTo>
                    <a:pt x="33" y="50"/>
                    <a:pt x="38" y="45"/>
                    <a:pt x="44" y="45"/>
                  </a:cubicBezTo>
                  <a:cubicBezTo>
                    <a:pt x="44" y="38"/>
                    <a:pt x="44" y="38"/>
                    <a:pt x="44" y="38"/>
                  </a:cubicBezTo>
                  <a:cubicBezTo>
                    <a:pt x="38" y="38"/>
                    <a:pt x="33" y="33"/>
                    <a:pt x="33" y="27"/>
                  </a:cubicBezTo>
                  <a:cubicBezTo>
                    <a:pt x="33" y="21"/>
                    <a:pt x="38" y="16"/>
                    <a:pt x="44" y="16"/>
                  </a:cubicBezTo>
                  <a:cubicBezTo>
                    <a:pt x="44" y="0"/>
                    <a:pt x="44" y="0"/>
                    <a:pt x="44" y="0"/>
                  </a:cubicBezTo>
                  <a:close/>
                  <a:moveTo>
                    <a:pt x="44" y="16"/>
                  </a:moveTo>
                  <a:cubicBezTo>
                    <a:pt x="44" y="16"/>
                    <a:pt x="44" y="16"/>
                    <a:pt x="44" y="16"/>
                  </a:cubicBezTo>
                  <a:close/>
                  <a:moveTo>
                    <a:pt x="44" y="45"/>
                  </a:moveTo>
                  <a:cubicBezTo>
                    <a:pt x="44" y="45"/>
                    <a:pt x="44" y="45"/>
                    <a:pt x="4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44"/>
            <p:cNvSpPr>
              <a:spLocks/>
            </p:cNvSpPr>
            <p:nvPr/>
          </p:nvSpPr>
          <p:spPr bwMode="auto">
            <a:xfrm>
              <a:off x="4992688" y="2455863"/>
              <a:ext cx="627063" cy="333375"/>
            </a:xfrm>
            <a:custGeom>
              <a:avLst/>
              <a:gdLst>
                <a:gd name="T0" fmla="*/ 156 w 167"/>
                <a:gd name="T1" fmla="*/ 0 h 89"/>
                <a:gd name="T2" fmla="*/ 145 w 167"/>
                <a:gd name="T3" fmla="*/ 0 h 89"/>
                <a:gd name="T4" fmla="*/ 135 w 167"/>
                <a:gd name="T5" fmla="*/ 0 h 89"/>
                <a:gd name="T6" fmla="*/ 123 w 167"/>
                <a:gd name="T7" fmla="*/ 11 h 89"/>
                <a:gd name="T8" fmla="*/ 123 w 167"/>
                <a:gd name="T9" fmla="*/ 48 h 89"/>
                <a:gd name="T10" fmla="*/ 43 w 167"/>
                <a:gd name="T11" fmla="*/ 48 h 89"/>
                <a:gd name="T12" fmla="*/ 43 w 167"/>
                <a:gd name="T13" fmla="*/ 11 h 89"/>
                <a:gd name="T14" fmla="*/ 33 w 167"/>
                <a:gd name="T15" fmla="*/ 0 h 89"/>
                <a:gd name="T16" fmla="*/ 22 w 167"/>
                <a:gd name="T17" fmla="*/ 0 h 89"/>
                <a:gd name="T18" fmla="*/ 12 w 167"/>
                <a:gd name="T19" fmla="*/ 0 h 89"/>
                <a:gd name="T20" fmla="*/ 0 w 167"/>
                <a:gd name="T21" fmla="*/ 11 h 89"/>
                <a:gd name="T22" fmla="*/ 0 w 167"/>
                <a:gd name="T23" fmla="*/ 66 h 89"/>
                <a:gd name="T24" fmla="*/ 16 w 167"/>
                <a:gd name="T25" fmla="*/ 82 h 89"/>
                <a:gd name="T26" fmla="*/ 16 w 167"/>
                <a:gd name="T27" fmla="*/ 84 h 89"/>
                <a:gd name="T28" fmla="*/ 18 w 167"/>
                <a:gd name="T29" fmla="*/ 86 h 89"/>
                <a:gd name="T30" fmla="*/ 23 w 167"/>
                <a:gd name="T31" fmla="*/ 89 h 89"/>
                <a:gd name="T32" fmla="*/ 26 w 167"/>
                <a:gd name="T33" fmla="*/ 89 h 89"/>
                <a:gd name="T34" fmla="*/ 31 w 167"/>
                <a:gd name="T35" fmla="*/ 86 h 89"/>
                <a:gd name="T36" fmla="*/ 33 w 167"/>
                <a:gd name="T37" fmla="*/ 84 h 89"/>
                <a:gd name="T38" fmla="*/ 33 w 167"/>
                <a:gd name="T39" fmla="*/ 82 h 89"/>
                <a:gd name="T40" fmla="*/ 134 w 167"/>
                <a:gd name="T41" fmla="*/ 82 h 89"/>
                <a:gd name="T42" fmla="*/ 134 w 167"/>
                <a:gd name="T43" fmla="*/ 84 h 89"/>
                <a:gd name="T44" fmla="*/ 136 w 167"/>
                <a:gd name="T45" fmla="*/ 86 h 89"/>
                <a:gd name="T46" fmla="*/ 141 w 167"/>
                <a:gd name="T47" fmla="*/ 89 h 89"/>
                <a:gd name="T48" fmla="*/ 144 w 167"/>
                <a:gd name="T49" fmla="*/ 89 h 89"/>
                <a:gd name="T50" fmla="*/ 149 w 167"/>
                <a:gd name="T51" fmla="*/ 86 h 89"/>
                <a:gd name="T52" fmla="*/ 151 w 167"/>
                <a:gd name="T53" fmla="*/ 84 h 89"/>
                <a:gd name="T54" fmla="*/ 151 w 167"/>
                <a:gd name="T55" fmla="*/ 82 h 89"/>
                <a:gd name="T56" fmla="*/ 156 w 167"/>
                <a:gd name="T57" fmla="*/ 82 h 89"/>
                <a:gd name="T58" fmla="*/ 167 w 167"/>
                <a:gd name="T59" fmla="*/ 66 h 89"/>
                <a:gd name="T60" fmla="*/ 167 w 167"/>
                <a:gd name="T61" fmla="*/ 11 h 89"/>
                <a:gd name="T62" fmla="*/ 156 w 167"/>
                <a:gd name="T6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89">
                  <a:moveTo>
                    <a:pt x="156" y="0"/>
                  </a:moveTo>
                  <a:cubicBezTo>
                    <a:pt x="145" y="0"/>
                    <a:pt x="145" y="0"/>
                    <a:pt x="145" y="0"/>
                  </a:cubicBezTo>
                  <a:cubicBezTo>
                    <a:pt x="135" y="0"/>
                    <a:pt x="135" y="0"/>
                    <a:pt x="135" y="0"/>
                  </a:cubicBezTo>
                  <a:cubicBezTo>
                    <a:pt x="128" y="0"/>
                    <a:pt x="123" y="3"/>
                    <a:pt x="123" y="11"/>
                  </a:cubicBezTo>
                  <a:cubicBezTo>
                    <a:pt x="123" y="48"/>
                    <a:pt x="123" y="48"/>
                    <a:pt x="123" y="48"/>
                  </a:cubicBezTo>
                  <a:cubicBezTo>
                    <a:pt x="43" y="48"/>
                    <a:pt x="43" y="48"/>
                    <a:pt x="43" y="48"/>
                  </a:cubicBezTo>
                  <a:cubicBezTo>
                    <a:pt x="43" y="11"/>
                    <a:pt x="43" y="11"/>
                    <a:pt x="43" y="11"/>
                  </a:cubicBezTo>
                  <a:cubicBezTo>
                    <a:pt x="43" y="3"/>
                    <a:pt x="40" y="0"/>
                    <a:pt x="33" y="0"/>
                  </a:cubicBezTo>
                  <a:cubicBezTo>
                    <a:pt x="22" y="0"/>
                    <a:pt x="22" y="0"/>
                    <a:pt x="22" y="0"/>
                  </a:cubicBezTo>
                  <a:cubicBezTo>
                    <a:pt x="12" y="0"/>
                    <a:pt x="12" y="0"/>
                    <a:pt x="12" y="0"/>
                  </a:cubicBezTo>
                  <a:cubicBezTo>
                    <a:pt x="4" y="0"/>
                    <a:pt x="0" y="3"/>
                    <a:pt x="0" y="11"/>
                  </a:cubicBezTo>
                  <a:cubicBezTo>
                    <a:pt x="0" y="66"/>
                    <a:pt x="0" y="66"/>
                    <a:pt x="0" y="66"/>
                  </a:cubicBezTo>
                  <a:cubicBezTo>
                    <a:pt x="0" y="73"/>
                    <a:pt x="9" y="82"/>
                    <a:pt x="16" y="82"/>
                  </a:cubicBezTo>
                  <a:cubicBezTo>
                    <a:pt x="16" y="82"/>
                    <a:pt x="16" y="83"/>
                    <a:pt x="16" y="84"/>
                  </a:cubicBezTo>
                  <a:cubicBezTo>
                    <a:pt x="17" y="85"/>
                    <a:pt x="17" y="85"/>
                    <a:pt x="18" y="86"/>
                  </a:cubicBezTo>
                  <a:cubicBezTo>
                    <a:pt x="19" y="88"/>
                    <a:pt x="21" y="89"/>
                    <a:pt x="23" y="89"/>
                  </a:cubicBezTo>
                  <a:cubicBezTo>
                    <a:pt x="26" y="89"/>
                    <a:pt x="26" y="89"/>
                    <a:pt x="26" y="89"/>
                  </a:cubicBezTo>
                  <a:cubicBezTo>
                    <a:pt x="28" y="89"/>
                    <a:pt x="30" y="88"/>
                    <a:pt x="31" y="86"/>
                  </a:cubicBezTo>
                  <a:cubicBezTo>
                    <a:pt x="32" y="85"/>
                    <a:pt x="32" y="85"/>
                    <a:pt x="33" y="84"/>
                  </a:cubicBezTo>
                  <a:cubicBezTo>
                    <a:pt x="33" y="83"/>
                    <a:pt x="33" y="82"/>
                    <a:pt x="33" y="82"/>
                  </a:cubicBezTo>
                  <a:cubicBezTo>
                    <a:pt x="134" y="82"/>
                    <a:pt x="134" y="82"/>
                    <a:pt x="134" y="82"/>
                  </a:cubicBezTo>
                  <a:cubicBezTo>
                    <a:pt x="134" y="82"/>
                    <a:pt x="134" y="83"/>
                    <a:pt x="134" y="84"/>
                  </a:cubicBezTo>
                  <a:cubicBezTo>
                    <a:pt x="135" y="85"/>
                    <a:pt x="135" y="85"/>
                    <a:pt x="136" y="86"/>
                  </a:cubicBezTo>
                  <a:cubicBezTo>
                    <a:pt x="137" y="88"/>
                    <a:pt x="139" y="89"/>
                    <a:pt x="141" y="89"/>
                  </a:cubicBezTo>
                  <a:cubicBezTo>
                    <a:pt x="144" y="89"/>
                    <a:pt x="144" y="89"/>
                    <a:pt x="144" y="89"/>
                  </a:cubicBezTo>
                  <a:cubicBezTo>
                    <a:pt x="146" y="89"/>
                    <a:pt x="148" y="88"/>
                    <a:pt x="149" y="86"/>
                  </a:cubicBezTo>
                  <a:cubicBezTo>
                    <a:pt x="150" y="85"/>
                    <a:pt x="150" y="85"/>
                    <a:pt x="151" y="84"/>
                  </a:cubicBezTo>
                  <a:cubicBezTo>
                    <a:pt x="151" y="83"/>
                    <a:pt x="151" y="82"/>
                    <a:pt x="151" y="82"/>
                  </a:cubicBezTo>
                  <a:cubicBezTo>
                    <a:pt x="156" y="82"/>
                    <a:pt x="156" y="82"/>
                    <a:pt x="156" y="82"/>
                  </a:cubicBezTo>
                  <a:cubicBezTo>
                    <a:pt x="163" y="82"/>
                    <a:pt x="167" y="73"/>
                    <a:pt x="167" y="66"/>
                  </a:cubicBezTo>
                  <a:cubicBezTo>
                    <a:pt x="167" y="11"/>
                    <a:pt x="167" y="11"/>
                    <a:pt x="167" y="11"/>
                  </a:cubicBezTo>
                  <a:cubicBezTo>
                    <a:pt x="167" y="3"/>
                    <a:pt x="163" y="0"/>
                    <a:pt x="1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Oval 45"/>
            <p:cNvSpPr>
              <a:spLocks noChangeArrowheads="1"/>
            </p:cNvSpPr>
            <p:nvPr/>
          </p:nvSpPr>
          <p:spPr bwMode="auto">
            <a:xfrm>
              <a:off x="5213350" y="2330450"/>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Oval 46"/>
            <p:cNvSpPr>
              <a:spLocks noChangeArrowheads="1"/>
            </p:cNvSpPr>
            <p:nvPr/>
          </p:nvSpPr>
          <p:spPr bwMode="auto">
            <a:xfrm>
              <a:off x="5345113" y="2330450"/>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Oval 47"/>
            <p:cNvSpPr>
              <a:spLocks noChangeArrowheads="1"/>
            </p:cNvSpPr>
            <p:nvPr/>
          </p:nvSpPr>
          <p:spPr bwMode="auto">
            <a:xfrm>
              <a:off x="5213350" y="2439988"/>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Oval 48"/>
            <p:cNvSpPr>
              <a:spLocks noChangeArrowheads="1"/>
            </p:cNvSpPr>
            <p:nvPr/>
          </p:nvSpPr>
          <p:spPr bwMode="auto">
            <a:xfrm>
              <a:off x="5345113" y="2439988"/>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49"/>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close/>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close/>
                  <a:moveTo>
                    <a:pt x="395" y="201"/>
                  </a:moveTo>
                  <a:lnTo>
                    <a:pt x="395" y="201"/>
                  </a:lnTo>
                  <a:close/>
                  <a:moveTo>
                    <a:pt x="364" y="223"/>
                  </a:moveTo>
                  <a:lnTo>
                    <a:pt x="395" y="223"/>
                  </a:lnTo>
                  <a:lnTo>
                    <a:pt x="395" y="201"/>
                  </a:lnTo>
                  <a:lnTo>
                    <a:pt x="364" y="201"/>
                  </a:lnTo>
                  <a:lnTo>
                    <a:pt x="364" y="223"/>
                  </a:lnTo>
                  <a:lnTo>
                    <a:pt x="364" y="223"/>
                  </a:lnTo>
                  <a:close/>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close/>
                  <a:moveTo>
                    <a:pt x="331" y="223"/>
                  </a:moveTo>
                  <a:lnTo>
                    <a:pt x="364" y="223"/>
                  </a:lnTo>
                  <a:lnTo>
                    <a:pt x="364" y="201"/>
                  </a:lnTo>
                  <a:lnTo>
                    <a:pt x="331" y="201"/>
                  </a:lnTo>
                  <a:lnTo>
                    <a:pt x="331" y="223"/>
                  </a:lnTo>
                  <a:lnTo>
                    <a:pt x="331" y="223"/>
                  </a:lnTo>
                  <a:close/>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close/>
                  <a:moveTo>
                    <a:pt x="300" y="223"/>
                  </a:moveTo>
                  <a:lnTo>
                    <a:pt x="331" y="223"/>
                  </a:lnTo>
                  <a:lnTo>
                    <a:pt x="331" y="201"/>
                  </a:lnTo>
                  <a:lnTo>
                    <a:pt x="300" y="201"/>
                  </a:lnTo>
                  <a:lnTo>
                    <a:pt x="300" y="223"/>
                  </a:lnTo>
                  <a:lnTo>
                    <a:pt x="300" y="223"/>
                  </a:lnTo>
                  <a:close/>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close/>
                  <a:moveTo>
                    <a:pt x="269" y="223"/>
                  </a:moveTo>
                  <a:lnTo>
                    <a:pt x="300" y="223"/>
                  </a:lnTo>
                  <a:lnTo>
                    <a:pt x="300" y="201"/>
                  </a:lnTo>
                  <a:lnTo>
                    <a:pt x="269" y="201"/>
                  </a:lnTo>
                  <a:lnTo>
                    <a:pt x="269" y="223"/>
                  </a:lnTo>
                  <a:lnTo>
                    <a:pt x="269" y="223"/>
                  </a:lnTo>
                  <a:close/>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close/>
                  <a:moveTo>
                    <a:pt x="239" y="223"/>
                  </a:moveTo>
                  <a:lnTo>
                    <a:pt x="269" y="223"/>
                  </a:lnTo>
                  <a:lnTo>
                    <a:pt x="269" y="201"/>
                  </a:lnTo>
                  <a:lnTo>
                    <a:pt x="239" y="201"/>
                  </a:lnTo>
                  <a:lnTo>
                    <a:pt x="239" y="223"/>
                  </a:lnTo>
                  <a:lnTo>
                    <a:pt x="239" y="223"/>
                  </a:lnTo>
                  <a:close/>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close/>
                  <a:moveTo>
                    <a:pt x="206" y="223"/>
                  </a:moveTo>
                  <a:lnTo>
                    <a:pt x="239" y="223"/>
                  </a:lnTo>
                  <a:lnTo>
                    <a:pt x="239" y="201"/>
                  </a:lnTo>
                  <a:lnTo>
                    <a:pt x="206" y="201"/>
                  </a:lnTo>
                  <a:lnTo>
                    <a:pt x="206" y="223"/>
                  </a:lnTo>
                  <a:lnTo>
                    <a:pt x="206" y="223"/>
                  </a:lnTo>
                  <a:close/>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close/>
                  <a:moveTo>
                    <a:pt x="175" y="223"/>
                  </a:moveTo>
                  <a:lnTo>
                    <a:pt x="206" y="223"/>
                  </a:lnTo>
                  <a:lnTo>
                    <a:pt x="206" y="201"/>
                  </a:lnTo>
                  <a:lnTo>
                    <a:pt x="175" y="201"/>
                  </a:lnTo>
                  <a:lnTo>
                    <a:pt x="175" y="223"/>
                  </a:lnTo>
                  <a:lnTo>
                    <a:pt x="175" y="223"/>
                  </a:lnTo>
                  <a:close/>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close/>
                  <a:moveTo>
                    <a:pt x="144" y="223"/>
                  </a:moveTo>
                  <a:lnTo>
                    <a:pt x="175" y="223"/>
                  </a:lnTo>
                  <a:lnTo>
                    <a:pt x="175" y="201"/>
                  </a:lnTo>
                  <a:lnTo>
                    <a:pt x="144" y="201"/>
                  </a:lnTo>
                  <a:lnTo>
                    <a:pt x="144" y="223"/>
                  </a:lnTo>
                  <a:lnTo>
                    <a:pt x="144" y="223"/>
                  </a:lnTo>
                  <a:close/>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close/>
                  <a:moveTo>
                    <a:pt x="113" y="223"/>
                  </a:moveTo>
                  <a:lnTo>
                    <a:pt x="144" y="223"/>
                  </a:lnTo>
                  <a:lnTo>
                    <a:pt x="144" y="201"/>
                  </a:lnTo>
                  <a:lnTo>
                    <a:pt x="113" y="201"/>
                  </a:lnTo>
                  <a:lnTo>
                    <a:pt x="113" y="223"/>
                  </a:lnTo>
                  <a:lnTo>
                    <a:pt x="113" y="223"/>
                  </a:lnTo>
                  <a:close/>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close/>
                  <a:moveTo>
                    <a:pt x="80" y="223"/>
                  </a:moveTo>
                  <a:lnTo>
                    <a:pt x="113" y="223"/>
                  </a:lnTo>
                  <a:lnTo>
                    <a:pt x="113" y="201"/>
                  </a:lnTo>
                  <a:lnTo>
                    <a:pt x="80" y="201"/>
                  </a:lnTo>
                  <a:lnTo>
                    <a:pt x="80" y="223"/>
                  </a:lnTo>
                  <a:lnTo>
                    <a:pt x="80" y="223"/>
                  </a:lnTo>
                  <a:close/>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close/>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close/>
                  <a:moveTo>
                    <a:pt x="0" y="223"/>
                  </a:moveTo>
                  <a:lnTo>
                    <a:pt x="50" y="223"/>
                  </a:lnTo>
                  <a:lnTo>
                    <a:pt x="50" y="74"/>
                  </a:lnTo>
                  <a:lnTo>
                    <a:pt x="28" y="74"/>
                  </a:lnTo>
                  <a:lnTo>
                    <a:pt x="28" y="31"/>
                  </a:lnTo>
                  <a:lnTo>
                    <a:pt x="28" y="31"/>
                  </a:lnTo>
                  <a:lnTo>
                    <a:pt x="50" y="31"/>
                  </a:lnTo>
                  <a:lnTo>
                    <a:pt x="5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50"/>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moveTo>
                    <a:pt x="395" y="201"/>
                  </a:moveTo>
                  <a:lnTo>
                    <a:pt x="395" y="201"/>
                  </a:lnTo>
                  <a:moveTo>
                    <a:pt x="364" y="223"/>
                  </a:moveTo>
                  <a:lnTo>
                    <a:pt x="395" y="223"/>
                  </a:lnTo>
                  <a:lnTo>
                    <a:pt x="395" y="201"/>
                  </a:lnTo>
                  <a:lnTo>
                    <a:pt x="364" y="201"/>
                  </a:lnTo>
                  <a:lnTo>
                    <a:pt x="364" y="223"/>
                  </a:lnTo>
                  <a:lnTo>
                    <a:pt x="364" y="223"/>
                  </a:lnTo>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moveTo>
                    <a:pt x="331" y="223"/>
                  </a:moveTo>
                  <a:lnTo>
                    <a:pt x="364" y="223"/>
                  </a:lnTo>
                  <a:lnTo>
                    <a:pt x="364" y="201"/>
                  </a:lnTo>
                  <a:lnTo>
                    <a:pt x="331" y="201"/>
                  </a:lnTo>
                  <a:lnTo>
                    <a:pt x="331" y="223"/>
                  </a:lnTo>
                  <a:lnTo>
                    <a:pt x="331" y="223"/>
                  </a:lnTo>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moveTo>
                    <a:pt x="300" y="223"/>
                  </a:moveTo>
                  <a:lnTo>
                    <a:pt x="331" y="223"/>
                  </a:lnTo>
                  <a:lnTo>
                    <a:pt x="331" y="201"/>
                  </a:lnTo>
                  <a:lnTo>
                    <a:pt x="300" y="201"/>
                  </a:lnTo>
                  <a:lnTo>
                    <a:pt x="300" y="223"/>
                  </a:lnTo>
                  <a:lnTo>
                    <a:pt x="300" y="223"/>
                  </a:lnTo>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moveTo>
                    <a:pt x="269" y="223"/>
                  </a:moveTo>
                  <a:lnTo>
                    <a:pt x="300" y="223"/>
                  </a:lnTo>
                  <a:lnTo>
                    <a:pt x="300" y="201"/>
                  </a:lnTo>
                  <a:lnTo>
                    <a:pt x="269" y="201"/>
                  </a:lnTo>
                  <a:lnTo>
                    <a:pt x="269" y="223"/>
                  </a:lnTo>
                  <a:lnTo>
                    <a:pt x="269" y="223"/>
                  </a:lnTo>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moveTo>
                    <a:pt x="239" y="223"/>
                  </a:moveTo>
                  <a:lnTo>
                    <a:pt x="269" y="223"/>
                  </a:lnTo>
                  <a:lnTo>
                    <a:pt x="269" y="201"/>
                  </a:lnTo>
                  <a:lnTo>
                    <a:pt x="239" y="201"/>
                  </a:lnTo>
                  <a:lnTo>
                    <a:pt x="239" y="223"/>
                  </a:lnTo>
                  <a:lnTo>
                    <a:pt x="239" y="223"/>
                  </a:lnTo>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moveTo>
                    <a:pt x="206" y="223"/>
                  </a:moveTo>
                  <a:lnTo>
                    <a:pt x="239" y="223"/>
                  </a:lnTo>
                  <a:lnTo>
                    <a:pt x="239" y="201"/>
                  </a:lnTo>
                  <a:lnTo>
                    <a:pt x="206" y="201"/>
                  </a:lnTo>
                  <a:lnTo>
                    <a:pt x="206" y="223"/>
                  </a:lnTo>
                  <a:lnTo>
                    <a:pt x="206" y="223"/>
                  </a:lnTo>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moveTo>
                    <a:pt x="175" y="223"/>
                  </a:moveTo>
                  <a:lnTo>
                    <a:pt x="206" y="223"/>
                  </a:lnTo>
                  <a:lnTo>
                    <a:pt x="206" y="201"/>
                  </a:lnTo>
                  <a:lnTo>
                    <a:pt x="175" y="201"/>
                  </a:lnTo>
                  <a:lnTo>
                    <a:pt x="175" y="223"/>
                  </a:lnTo>
                  <a:lnTo>
                    <a:pt x="175" y="223"/>
                  </a:lnTo>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moveTo>
                    <a:pt x="144" y="223"/>
                  </a:moveTo>
                  <a:lnTo>
                    <a:pt x="175" y="223"/>
                  </a:lnTo>
                  <a:lnTo>
                    <a:pt x="175" y="201"/>
                  </a:lnTo>
                  <a:lnTo>
                    <a:pt x="144" y="201"/>
                  </a:lnTo>
                  <a:lnTo>
                    <a:pt x="144" y="223"/>
                  </a:lnTo>
                  <a:lnTo>
                    <a:pt x="144" y="223"/>
                  </a:lnTo>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moveTo>
                    <a:pt x="113" y="223"/>
                  </a:moveTo>
                  <a:lnTo>
                    <a:pt x="144" y="223"/>
                  </a:lnTo>
                  <a:lnTo>
                    <a:pt x="144" y="201"/>
                  </a:lnTo>
                  <a:lnTo>
                    <a:pt x="113" y="201"/>
                  </a:lnTo>
                  <a:lnTo>
                    <a:pt x="113" y="223"/>
                  </a:lnTo>
                  <a:lnTo>
                    <a:pt x="113" y="223"/>
                  </a:lnTo>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moveTo>
                    <a:pt x="80" y="223"/>
                  </a:moveTo>
                  <a:lnTo>
                    <a:pt x="113" y="223"/>
                  </a:lnTo>
                  <a:lnTo>
                    <a:pt x="113" y="201"/>
                  </a:lnTo>
                  <a:lnTo>
                    <a:pt x="80" y="201"/>
                  </a:lnTo>
                  <a:lnTo>
                    <a:pt x="80" y="223"/>
                  </a:lnTo>
                  <a:lnTo>
                    <a:pt x="80" y="223"/>
                  </a:lnTo>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moveTo>
                    <a:pt x="0" y="223"/>
                  </a:moveTo>
                  <a:lnTo>
                    <a:pt x="50" y="223"/>
                  </a:lnTo>
                  <a:lnTo>
                    <a:pt x="50" y="74"/>
                  </a:lnTo>
                  <a:lnTo>
                    <a:pt x="28" y="74"/>
                  </a:lnTo>
                  <a:lnTo>
                    <a:pt x="28" y="31"/>
                  </a:lnTo>
                  <a:lnTo>
                    <a:pt x="28" y="31"/>
                  </a:lnTo>
                  <a:lnTo>
                    <a:pt x="50" y="31"/>
                  </a:lnTo>
                  <a:lnTo>
                    <a:pt x="50" y="0"/>
                  </a:lnTo>
                  <a:lnTo>
                    <a:pt x="0" y="0"/>
                  </a:lnTo>
                  <a:lnTo>
                    <a:pt x="0" y="22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51"/>
            <p:cNvSpPr>
              <a:spLocks/>
            </p:cNvSpPr>
            <p:nvPr/>
          </p:nvSpPr>
          <p:spPr bwMode="auto">
            <a:xfrm>
              <a:off x="3652838" y="2763838"/>
              <a:ext cx="434975" cy="104775"/>
            </a:xfrm>
            <a:custGeom>
              <a:avLst/>
              <a:gdLst>
                <a:gd name="T0" fmla="*/ 0 w 116"/>
                <a:gd name="T1" fmla="*/ 14 h 28"/>
                <a:gd name="T2" fmla="*/ 8 w 116"/>
                <a:gd name="T3" fmla="*/ 28 h 28"/>
                <a:gd name="T4" fmla="*/ 58 w 116"/>
                <a:gd name="T5" fmla="*/ 16 h 28"/>
                <a:gd name="T6" fmla="*/ 108 w 116"/>
                <a:gd name="T7" fmla="*/ 28 h 28"/>
                <a:gd name="T8" fmla="*/ 116 w 116"/>
                <a:gd name="T9" fmla="*/ 14 h 28"/>
                <a:gd name="T10" fmla="*/ 58 w 116"/>
                <a:gd name="T11" fmla="*/ 0 h 28"/>
                <a:gd name="T12" fmla="*/ 0 w 116"/>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0" y="14"/>
                  </a:moveTo>
                  <a:cubicBezTo>
                    <a:pt x="8" y="28"/>
                    <a:pt x="8" y="28"/>
                    <a:pt x="8" y="28"/>
                  </a:cubicBezTo>
                  <a:cubicBezTo>
                    <a:pt x="22" y="20"/>
                    <a:pt x="40" y="16"/>
                    <a:pt x="58" y="16"/>
                  </a:cubicBezTo>
                  <a:cubicBezTo>
                    <a:pt x="77" y="16"/>
                    <a:pt x="94" y="20"/>
                    <a:pt x="108" y="28"/>
                  </a:cubicBezTo>
                  <a:cubicBezTo>
                    <a:pt x="116" y="14"/>
                    <a:pt x="116" y="14"/>
                    <a:pt x="116" y="14"/>
                  </a:cubicBezTo>
                  <a:cubicBezTo>
                    <a:pt x="100" y="5"/>
                    <a:pt x="79" y="0"/>
                    <a:pt x="58" y="0"/>
                  </a:cubicBezTo>
                  <a:cubicBezTo>
                    <a:pt x="37" y="0"/>
                    <a:pt x="16" y="5"/>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52"/>
            <p:cNvSpPr>
              <a:spLocks/>
            </p:cNvSpPr>
            <p:nvPr/>
          </p:nvSpPr>
          <p:spPr bwMode="auto">
            <a:xfrm>
              <a:off x="3576638" y="2643188"/>
              <a:ext cx="585788" cy="123825"/>
            </a:xfrm>
            <a:custGeom>
              <a:avLst/>
              <a:gdLst>
                <a:gd name="T0" fmla="*/ 156 w 156"/>
                <a:gd name="T1" fmla="*/ 19 h 33"/>
                <a:gd name="T2" fmla="*/ 78 w 156"/>
                <a:gd name="T3" fmla="*/ 0 h 33"/>
                <a:gd name="T4" fmla="*/ 0 w 156"/>
                <a:gd name="T5" fmla="*/ 19 h 33"/>
                <a:gd name="T6" fmla="*/ 8 w 156"/>
                <a:gd name="T7" fmla="*/ 33 h 33"/>
                <a:gd name="T8" fmla="*/ 78 w 156"/>
                <a:gd name="T9" fmla="*/ 17 h 33"/>
                <a:gd name="T10" fmla="*/ 148 w 156"/>
                <a:gd name="T11" fmla="*/ 33 h 33"/>
                <a:gd name="T12" fmla="*/ 156 w 156"/>
                <a:gd name="T13" fmla="*/ 19 h 33"/>
              </a:gdLst>
              <a:ahLst/>
              <a:cxnLst>
                <a:cxn ang="0">
                  <a:pos x="T0" y="T1"/>
                </a:cxn>
                <a:cxn ang="0">
                  <a:pos x="T2" y="T3"/>
                </a:cxn>
                <a:cxn ang="0">
                  <a:pos x="T4" y="T5"/>
                </a:cxn>
                <a:cxn ang="0">
                  <a:pos x="T6" y="T7"/>
                </a:cxn>
                <a:cxn ang="0">
                  <a:pos x="T8" y="T9"/>
                </a:cxn>
                <a:cxn ang="0">
                  <a:pos x="T10" y="T11"/>
                </a:cxn>
                <a:cxn ang="0">
                  <a:pos x="T12" y="T13"/>
                </a:cxn>
              </a:cxnLst>
              <a:rect l="0" t="0" r="r" b="b"/>
              <a:pathLst>
                <a:path w="156" h="33">
                  <a:moveTo>
                    <a:pt x="156" y="19"/>
                  </a:moveTo>
                  <a:cubicBezTo>
                    <a:pt x="134" y="7"/>
                    <a:pt x="106" y="0"/>
                    <a:pt x="78" y="0"/>
                  </a:cubicBezTo>
                  <a:cubicBezTo>
                    <a:pt x="50" y="0"/>
                    <a:pt x="22" y="7"/>
                    <a:pt x="0" y="19"/>
                  </a:cubicBezTo>
                  <a:cubicBezTo>
                    <a:pt x="8" y="33"/>
                    <a:pt x="8" y="33"/>
                    <a:pt x="8" y="33"/>
                  </a:cubicBezTo>
                  <a:cubicBezTo>
                    <a:pt x="28" y="23"/>
                    <a:pt x="53" y="17"/>
                    <a:pt x="78" y="17"/>
                  </a:cubicBezTo>
                  <a:cubicBezTo>
                    <a:pt x="104" y="17"/>
                    <a:pt x="129" y="23"/>
                    <a:pt x="148" y="33"/>
                  </a:cubicBezTo>
                  <a:lnTo>
                    <a:pt x="15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53"/>
            <p:cNvSpPr>
              <a:spLocks/>
            </p:cNvSpPr>
            <p:nvPr/>
          </p:nvSpPr>
          <p:spPr bwMode="auto">
            <a:xfrm>
              <a:off x="4414838" y="584200"/>
              <a:ext cx="600075" cy="601663"/>
            </a:xfrm>
            <a:custGeom>
              <a:avLst/>
              <a:gdLst>
                <a:gd name="T0" fmla="*/ 158 w 160"/>
                <a:gd name="T1" fmla="*/ 62 h 160"/>
                <a:gd name="T2" fmla="*/ 126 w 160"/>
                <a:gd name="T3" fmla="*/ 76 h 160"/>
                <a:gd name="T4" fmla="*/ 113 w 160"/>
                <a:gd name="T5" fmla="*/ 76 h 160"/>
                <a:gd name="T6" fmla="*/ 107 w 160"/>
                <a:gd name="T7" fmla="*/ 60 h 160"/>
                <a:gd name="T8" fmla="*/ 116 w 160"/>
                <a:gd name="T9" fmla="*/ 51 h 160"/>
                <a:gd name="T10" fmla="*/ 148 w 160"/>
                <a:gd name="T11" fmla="*/ 38 h 160"/>
                <a:gd name="T12" fmla="*/ 134 w 160"/>
                <a:gd name="T13" fmla="*/ 21 h 160"/>
                <a:gd name="T14" fmla="*/ 113 w 160"/>
                <a:gd name="T15" fmla="*/ 12 h 160"/>
                <a:gd name="T16" fmla="*/ 109 w 160"/>
                <a:gd name="T17" fmla="*/ 38 h 160"/>
                <a:gd name="T18" fmla="*/ 94 w 160"/>
                <a:gd name="T19" fmla="*/ 60 h 160"/>
                <a:gd name="T20" fmla="*/ 96 w 160"/>
                <a:gd name="T21" fmla="*/ 36 h 160"/>
                <a:gd name="T22" fmla="*/ 85 w 160"/>
                <a:gd name="T23" fmla="*/ 29 h 160"/>
                <a:gd name="T24" fmla="*/ 85 w 160"/>
                <a:gd name="T25" fmla="*/ 17 h 160"/>
                <a:gd name="T26" fmla="*/ 76 w 160"/>
                <a:gd name="T27" fmla="*/ 17 h 160"/>
                <a:gd name="T28" fmla="*/ 76 w 160"/>
                <a:gd name="T29" fmla="*/ 29 h 160"/>
                <a:gd name="T30" fmla="*/ 65 w 160"/>
                <a:gd name="T31" fmla="*/ 36 h 160"/>
                <a:gd name="T32" fmla="*/ 66 w 160"/>
                <a:gd name="T33" fmla="*/ 60 h 160"/>
                <a:gd name="T34" fmla="*/ 51 w 160"/>
                <a:gd name="T35" fmla="*/ 38 h 160"/>
                <a:gd name="T36" fmla="*/ 48 w 160"/>
                <a:gd name="T37" fmla="*/ 12 h 160"/>
                <a:gd name="T38" fmla="*/ 27 w 160"/>
                <a:gd name="T39" fmla="*/ 21 h 160"/>
                <a:gd name="T40" fmla="*/ 13 w 160"/>
                <a:gd name="T41" fmla="*/ 38 h 160"/>
                <a:gd name="T42" fmla="*/ 45 w 160"/>
                <a:gd name="T43" fmla="*/ 51 h 160"/>
                <a:gd name="T44" fmla="*/ 54 w 160"/>
                <a:gd name="T45" fmla="*/ 60 h 160"/>
                <a:gd name="T46" fmla="*/ 47 w 160"/>
                <a:gd name="T47" fmla="*/ 76 h 160"/>
                <a:gd name="T48" fmla="*/ 35 w 160"/>
                <a:gd name="T49" fmla="*/ 76 h 160"/>
                <a:gd name="T50" fmla="*/ 3 w 160"/>
                <a:gd name="T51" fmla="*/ 62 h 160"/>
                <a:gd name="T52" fmla="*/ 0 w 160"/>
                <a:gd name="T53" fmla="*/ 85 h 160"/>
                <a:gd name="T54" fmla="*/ 9 w 160"/>
                <a:gd name="T55" fmla="*/ 105 h 160"/>
                <a:gd name="T56" fmla="*/ 30 w 160"/>
                <a:gd name="T57" fmla="*/ 90 h 160"/>
                <a:gd name="T58" fmla="*/ 56 w 160"/>
                <a:gd name="T59" fmla="*/ 85 h 160"/>
                <a:gd name="T60" fmla="*/ 38 w 160"/>
                <a:gd name="T61" fmla="*/ 100 h 160"/>
                <a:gd name="T62" fmla="*/ 41 w 160"/>
                <a:gd name="T63" fmla="*/ 113 h 160"/>
                <a:gd name="T64" fmla="*/ 32 w 160"/>
                <a:gd name="T65" fmla="*/ 122 h 160"/>
                <a:gd name="T66" fmla="*/ 39 w 160"/>
                <a:gd name="T67" fmla="*/ 128 h 160"/>
                <a:gd name="T68" fmla="*/ 48 w 160"/>
                <a:gd name="T69" fmla="*/ 119 h 160"/>
                <a:gd name="T70" fmla="*/ 60 w 160"/>
                <a:gd name="T71" fmla="*/ 123 h 160"/>
                <a:gd name="T72" fmla="*/ 76 w 160"/>
                <a:gd name="T73" fmla="*/ 104 h 160"/>
                <a:gd name="T74" fmla="*/ 71 w 160"/>
                <a:gd name="T75" fmla="*/ 131 h 160"/>
                <a:gd name="T76" fmla="*/ 56 w 160"/>
                <a:gd name="T77" fmla="*/ 151 h 160"/>
                <a:gd name="T78" fmla="*/ 76 w 160"/>
                <a:gd name="T79" fmla="*/ 160 h 160"/>
                <a:gd name="T80" fmla="*/ 99 w 160"/>
                <a:gd name="T81" fmla="*/ 158 h 160"/>
                <a:gd name="T82" fmla="*/ 85 w 160"/>
                <a:gd name="T83" fmla="*/ 126 h 160"/>
                <a:gd name="T84" fmla="*/ 85 w 160"/>
                <a:gd name="T85" fmla="*/ 113 h 160"/>
                <a:gd name="T86" fmla="*/ 101 w 160"/>
                <a:gd name="T87" fmla="*/ 107 h 160"/>
                <a:gd name="T88" fmla="*/ 109 w 160"/>
                <a:gd name="T89" fmla="*/ 115 h 160"/>
                <a:gd name="T90" fmla="*/ 122 w 160"/>
                <a:gd name="T91" fmla="*/ 148 h 160"/>
                <a:gd name="T92" fmla="*/ 140 w 160"/>
                <a:gd name="T93" fmla="*/ 134 h 160"/>
                <a:gd name="T94" fmla="*/ 148 w 160"/>
                <a:gd name="T95" fmla="*/ 113 h 160"/>
                <a:gd name="T96" fmla="*/ 123 w 160"/>
                <a:gd name="T97" fmla="*/ 109 h 160"/>
                <a:gd name="T98" fmla="*/ 101 w 160"/>
                <a:gd name="T99" fmla="*/ 94 h 160"/>
                <a:gd name="T100" fmla="*/ 125 w 160"/>
                <a:gd name="T101" fmla="*/ 96 h 160"/>
                <a:gd name="T102" fmla="*/ 131 w 160"/>
                <a:gd name="T103" fmla="*/ 85 h 160"/>
                <a:gd name="T104" fmla="*/ 144 w 160"/>
                <a:gd name="T105"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160" y="76"/>
                  </a:moveTo>
                  <a:cubicBezTo>
                    <a:pt x="144" y="76"/>
                    <a:pt x="144" y="76"/>
                    <a:pt x="144" y="76"/>
                  </a:cubicBezTo>
                  <a:cubicBezTo>
                    <a:pt x="158" y="62"/>
                    <a:pt x="158" y="62"/>
                    <a:pt x="158" y="62"/>
                  </a:cubicBezTo>
                  <a:cubicBezTo>
                    <a:pt x="152" y="56"/>
                    <a:pt x="152" y="56"/>
                    <a:pt x="152" y="56"/>
                  </a:cubicBezTo>
                  <a:cubicBezTo>
                    <a:pt x="131" y="76"/>
                    <a:pt x="131" y="76"/>
                    <a:pt x="131" y="76"/>
                  </a:cubicBezTo>
                  <a:cubicBezTo>
                    <a:pt x="126" y="76"/>
                    <a:pt x="126" y="76"/>
                    <a:pt x="126" y="76"/>
                  </a:cubicBezTo>
                  <a:cubicBezTo>
                    <a:pt x="131" y="71"/>
                    <a:pt x="131" y="71"/>
                    <a:pt x="131" y="71"/>
                  </a:cubicBezTo>
                  <a:cubicBezTo>
                    <a:pt x="125" y="64"/>
                    <a:pt x="125" y="64"/>
                    <a:pt x="125" y="64"/>
                  </a:cubicBezTo>
                  <a:cubicBezTo>
                    <a:pt x="113" y="76"/>
                    <a:pt x="113" y="76"/>
                    <a:pt x="113" y="76"/>
                  </a:cubicBezTo>
                  <a:cubicBezTo>
                    <a:pt x="105" y="76"/>
                    <a:pt x="105" y="76"/>
                    <a:pt x="105" y="76"/>
                  </a:cubicBezTo>
                  <a:cubicBezTo>
                    <a:pt x="104" y="72"/>
                    <a:pt x="103" y="69"/>
                    <a:pt x="101" y="66"/>
                  </a:cubicBezTo>
                  <a:cubicBezTo>
                    <a:pt x="107" y="60"/>
                    <a:pt x="107" y="60"/>
                    <a:pt x="107" y="60"/>
                  </a:cubicBezTo>
                  <a:cubicBezTo>
                    <a:pt x="123" y="60"/>
                    <a:pt x="123" y="60"/>
                    <a:pt x="123" y="60"/>
                  </a:cubicBezTo>
                  <a:cubicBezTo>
                    <a:pt x="123" y="51"/>
                    <a:pt x="123" y="51"/>
                    <a:pt x="123" y="51"/>
                  </a:cubicBezTo>
                  <a:cubicBezTo>
                    <a:pt x="116" y="51"/>
                    <a:pt x="116" y="51"/>
                    <a:pt x="116" y="51"/>
                  </a:cubicBezTo>
                  <a:cubicBezTo>
                    <a:pt x="120" y="47"/>
                    <a:pt x="120" y="47"/>
                    <a:pt x="120" y="47"/>
                  </a:cubicBezTo>
                  <a:cubicBezTo>
                    <a:pt x="148" y="47"/>
                    <a:pt x="148" y="47"/>
                    <a:pt x="148" y="47"/>
                  </a:cubicBezTo>
                  <a:cubicBezTo>
                    <a:pt x="148" y="38"/>
                    <a:pt x="148" y="38"/>
                    <a:pt x="148" y="38"/>
                  </a:cubicBezTo>
                  <a:cubicBezTo>
                    <a:pt x="128" y="38"/>
                    <a:pt x="128" y="38"/>
                    <a:pt x="128" y="38"/>
                  </a:cubicBezTo>
                  <a:cubicBezTo>
                    <a:pt x="140" y="27"/>
                    <a:pt x="140" y="27"/>
                    <a:pt x="140" y="27"/>
                  </a:cubicBezTo>
                  <a:cubicBezTo>
                    <a:pt x="134" y="21"/>
                    <a:pt x="134" y="21"/>
                    <a:pt x="134" y="21"/>
                  </a:cubicBezTo>
                  <a:cubicBezTo>
                    <a:pt x="122" y="32"/>
                    <a:pt x="122" y="32"/>
                    <a:pt x="122" y="32"/>
                  </a:cubicBezTo>
                  <a:cubicBezTo>
                    <a:pt x="122" y="12"/>
                    <a:pt x="122" y="12"/>
                    <a:pt x="122" y="12"/>
                  </a:cubicBezTo>
                  <a:cubicBezTo>
                    <a:pt x="113" y="12"/>
                    <a:pt x="113" y="12"/>
                    <a:pt x="113" y="12"/>
                  </a:cubicBezTo>
                  <a:cubicBezTo>
                    <a:pt x="113" y="41"/>
                    <a:pt x="113" y="41"/>
                    <a:pt x="113" y="41"/>
                  </a:cubicBezTo>
                  <a:cubicBezTo>
                    <a:pt x="109" y="45"/>
                    <a:pt x="109" y="45"/>
                    <a:pt x="109" y="45"/>
                  </a:cubicBezTo>
                  <a:cubicBezTo>
                    <a:pt x="109" y="38"/>
                    <a:pt x="109" y="38"/>
                    <a:pt x="109" y="38"/>
                  </a:cubicBezTo>
                  <a:cubicBezTo>
                    <a:pt x="101" y="38"/>
                    <a:pt x="101" y="38"/>
                    <a:pt x="101" y="38"/>
                  </a:cubicBezTo>
                  <a:cubicBezTo>
                    <a:pt x="101" y="54"/>
                    <a:pt x="101" y="54"/>
                    <a:pt x="101" y="54"/>
                  </a:cubicBezTo>
                  <a:cubicBezTo>
                    <a:pt x="94" y="60"/>
                    <a:pt x="94" y="60"/>
                    <a:pt x="94" y="60"/>
                  </a:cubicBezTo>
                  <a:cubicBezTo>
                    <a:pt x="92" y="58"/>
                    <a:pt x="88" y="57"/>
                    <a:pt x="85" y="56"/>
                  </a:cubicBezTo>
                  <a:cubicBezTo>
                    <a:pt x="85" y="47"/>
                    <a:pt x="85" y="47"/>
                    <a:pt x="85" y="47"/>
                  </a:cubicBezTo>
                  <a:cubicBezTo>
                    <a:pt x="96" y="36"/>
                    <a:pt x="96" y="36"/>
                    <a:pt x="96" y="36"/>
                  </a:cubicBezTo>
                  <a:cubicBezTo>
                    <a:pt x="90" y="30"/>
                    <a:pt x="90" y="30"/>
                    <a:pt x="90" y="30"/>
                  </a:cubicBezTo>
                  <a:cubicBezTo>
                    <a:pt x="85" y="35"/>
                    <a:pt x="85" y="35"/>
                    <a:pt x="85" y="35"/>
                  </a:cubicBezTo>
                  <a:cubicBezTo>
                    <a:pt x="85" y="29"/>
                    <a:pt x="85" y="29"/>
                    <a:pt x="85" y="29"/>
                  </a:cubicBezTo>
                  <a:cubicBezTo>
                    <a:pt x="105" y="9"/>
                    <a:pt x="105" y="9"/>
                    <a:pt x="105" y="9"/>
                  </a:cubicBezTo>
                  <a:cubicBezTo>
                    <a:pt x="99" y="3"/>
                    <a:pt x="99" y="3"/>
                    <a:pt x="99" y="3"/>
                  </a:cubicBezTo>
                  <a:cubicBezTo>
                    <a:pt x="85" y="17"/>
                    <a:pt x="85" y="17"/>
                    <a:pt x="85" y="17"/>
                  </a:cubicBezTo>
                  <a:cubicBezTo>
                    <a:pt x="85" y="0"/>
                    <a:pt x="85" y="0"/>
                    <a:pt x="85" y="0"/>
                  </a:cubicBezTo>
                  <a:cubicBezTo>
                    <a:pt x="76" y="0"/>
                    <a:pt x="76" y="0"/>
                    <a:pt x="76" y="0"/>
                  </a:cubicBezTo>
                  <a:cubicBezTo>
                    <a:pt x="76" y="17"/>
                    <a:pt x="76" y="17"/>
                    <a:pt x="76" y="17"/>
                  </a:cubicBezTo>
                  <a:cubicBezTo>
                    <a:pt x="62" y="3"/>
                    <a:pt x="62" y="3"/>
                    <a:pt x="62" y="3"/>
                  </a:cubicBezTo>
                  <a:cubicBezTo>
                    <a:pt x="56" y="9"/>
                    <a:pt x="56" y="9"/>
                    <a:pt x="56" y="9"/>
                  </a:cubicBezTo>
                  <a:cubicBezTo>
                    <a:pt x="76" y="29"/>
                    <a:pt x="76" y="29"/>
                    <a:pt x="76" y="29"/>
                  </a:cubicBezTo>
                  <a:cubicBezTo>
                    <a:pt x="76" y="35"/>
                    <a:pt x="76" y="35"/>
                    <a:pt x="76" y="35"/>
                  </a:cubicBezTo>
                  <a:cubicBezTo>
                    <a:pt x="71" y="30"/>
                    <a:pt x="71" y="30"/>
                    <a:pt x="71" y="30"/>
                  </a:cubicBezTo>
                  <a:cubicBezTo>
                    <a:pt x="65" y="36"/>
                    <a:pt x="65" y="36"/>
                    <a:pt x="65" y="36"/>
                  </a:cubicBezTo>
                  <a:cubicBezTo>
                    <a:pt x="76" y="47"/>
                    <a:pt x="76" y="47"/>
                    <a:pt x="76" y="47"/>
                  </a:cubicBezTo>
                  <a:cubicBezTo>
                    <a:pt x="76" y="56"/>
                    <a:pt x="76" y="56"/>
                    <a:pt x="76" y="56"/>
                  </a:cubicBezTo>
                  <a:cubicBezTo>
                    <a:pt x="72" y="57"/>
                    <a:pt x="69" y="58"/>
                    <a:pt x="66" y="60"/>
                  </a:cubicBezTo>
                  <a:cubicBezTo>
                    <a:pt x="60" y="54"/>
                    <a:pt x="60" y="54"/>
                    <a:pt x="60" y="54"/>
                  </a:cubicBezTo>
                  <a:cubicBezTo>
                    <a:pt x="60" y="38"/>
                    <a:pt x="60" y="38"/>
                    <a:pt x="60" y="38"/>
                  </a:cubicBezTo>
                  <a:cubicBezTo>
                    <a:pt x="51" y="38"/>
                    <a:pt x="51" y="38"/>
                    <a:pt x="51" y="38"/>
                  </a:cubicBezTo>
                  <a:cubicBezTo>
                    <a:pt x="51" y="45"/>
                    <a:pt x="51" y="45"/>
                    <a:pt x="51" y="45"/>
                  </a:cubicBezTo>
                  <a:cubicBezTo>
                    <a:pt x="48" y="41"/>
                    <a:pt x="48" y="41"/>
                    <a:pt x="48" y="41"/>
                  </a:cubicBezTo>
                  <a:cubicBezTo>
                    <a:pt x="48" y="12"/>
                    <a:pt x="48" y="12"/>
                    <a:pt x="48" y="12"/>
                  </a:cubicBezTo>
                  <a:cubicBezTo>
                    <a:pt x="39" y="12"/>
                    <a:pt x="39" y="12"/>
                    <a:pt x="39" y="12"/>
                  </a:cubicBezTo>
                  <a:cubicBezTo>
                    <a:pt x="39" y="32"/>
                    <a:pt x="39" y="32"/>
                    <a:pt x="39" y="32"/>
                  </a:cubicBezTo>
                  <a:cubicBezTo>
                    <a:pt x="27" y="21"/>
                    <a:pt x="27" y="21"/>
                    <a:pt x="27" y="21"/>
                  </a:cubicBezTo>
                  <a:cubicBezTo>
                    <a:pt x="21" y="27"/>
                    <a:pt x="21" y="27"/>
                    <a:pt x="21" y="27"/>
                  </a:cubicBezTo>
                  <a:cubicBezTo>
                    <a:pt x="32" y="38"/>
                    <a:pt x="32" y="38"/>
                    <a:pt x="32" y="38"/>
                  </a:cubicBezTo>
                  <a:cubicBezTo>
                    <a:pt x="13" y="38"/>
                    <a:pt x="13" y="38"/>
                    <a:pt x="13" y="38"/>
                  </a:cubicBezTo>
                  <a:cubicBezTo>
                    <a:pt x="13" y="47"/>
                    <a:pt x="13" y="47"/>
                    <a:pt x="13" y="47"/>
                  </a:cubicBezTo>
                  <a:cubicBezTo>
                    <a:pt x="41" y="47"/>
                    <a:pt x="41" y="47"/>
                    <a:pt x="41" y="47"/>
                  </a:cubicBezTo>
                  <a:cubicBezTo>
                    <a:pt x="45" y="51"/>
                    <a:pt x="45" y="51"/>
                    <a:pt x="45" y="51"/>
                  </a:cubicBezTo>
                  <a:cubicBezTo>
                    <a:pt x="38" y="51"/>
                    <a:pt x="38" y="51"/>
                    <a:pt x="38" y="51"/>
                  </a:cubicBezTo>
                  <a:cubicBezTo>
                    <a:pt x="38" y="60"/>
                    <a:pt x="38" y="60"/>
                    <a:pt x="38" y="60"/>
                  </a:cubicBezTo>
                  <a:cubicBezTo>
                    <a:pt x="54" y="60"/>
                    <a:pt x="54" y="60"/>
                    <a:pt x="54" y="60"/>
                  </a:cubicBezTo>
                  <a:cubicBezTo>
                    <a:pt x="60" y="66"/>
                    <a:pt x="60" y="66"/>
                    <a:pt x="60" y="66"/>
                  </a:cubicBezTo>
                  <a:cubicBezTo>
                    <a:pt x="58" y="69"/>
                    <a:pt x="57" y="72"/>
                    <a:pt x="56" y="76"/>
                  </a:cubicBezTo>
                  <a:cubicBezTo>
                    <a:pt x="47" y="76"/>
                    <a:pt x="47" y="76"/>
                    <a:pt x="47" y="76"/>
                  </a:cubicBezTo>
                  <a:cubicBezTo>
                    <a:pt x="36" y="64"/>
                    <a:pt x="36" y="64"/>
                    <a:pt x="36" y="64"/>
                  </a:cubicBezTo>
                  <a:cubicBezTo>
                    <a:pt x="30" y="71"/>
                    <a:pt x="30" y="71"/>
                    <a:pt x="30" y="71"/>
                  </a:cubicBezTo>
                  <a:cubicBezTo>
                    <a:pt x="35" y="76"/>
                    <a:pt x="35" y="76"/>
                    <a:pt x="35" y="76"/>
                  </a:cubicBezTo>
                  <a:cubicBezTo>
                    <a:pt x="29" y="76"/>
                    <a:pt x="29" y="76"/>
                    <a:pt x="29" y="76"/>
                  </a:cubicBezTo>
                  <a:cubicBezTo>
                    <a:pt x="9" y="56"/>
                    <a:pt x="9" y="56"/>
                    <a:pt x="9" y="56"/>
                  </a:cubicBezTo>
                  <a:cubicBezTo>
                    <a:pt x="3" y="62"/>
                    <a:pt x="3" y="62"/>
                    <a:pt x="3" y="62"/>
                  </a:cubicBezTo>
                  <a:cubicBezTo>
                    <a:pt x="17" y="76"/>
                    <a:pt x="17" y="76"/>
                    <a:pt x="17" y="76"/>
                  </a:cubicBezTo>
                  <a:cubicBezTo>
                    <a:pt x="0" y="76"/>
                    <a:pt x="0" y="76"/>
                    <a:pt x="0" y="76"/>
                  </a:cubicBezTo>
                  <a:cubicBezTo>
                    <a:pt x="0" y="85"/>
                    <a:pt x="0" y="85"/>
                    <a:pt x="0" y="85"/>
                  </a:cubicBezTo>
                  <a:cubicBezTo>
                    <a:pt x="17" y="85"/>
                    <a:pt x="17" y="85"/>
                    <a:pt x="17" y="85"/>
                  </a:cubicBezTo>
                  <a:cubicBezTo>
                    <a:pt x="3" y="99"/>
                    <a:pt x="3" y="99"/>
                    <a:pt x="3" y="99"/>
                  </a:cubicBezTo>
                  <a:cubicBezTo>
                    <a:pt x="9" y="105"/>
                    <a:pt x="9" y="105"/>
                    <a:pt x="9" y="105"/>
                  </a:cubicBezTo>
                  <a:cubicBezTo>
                    <a:pt x="29" y="85"/>
                    <a:pt x="29" y="85"/>
                    <a:pt x="29" y="85"/>
                  </a:cubicBezTo>
                  <a:cubicBezTo>
                    <a:pt x="35" y="85"/>
                    <a:pt x="35" y="85"/>
                    <a:pt x="35" y="85"/>
                  </a:cubicBezTo>
                  <a:cubicBezTo>
                    <a:pt x="30" y="90"/>
                    <a:pt x="30" y="90"/>
                    <a:pt x="30" y="90"/>
                  </a:cubicBezTo>
                  <a:cubicBezTo>
                    <a:pt x="36" y="96"/>
                    <a:pt x="36" y="96"/>
                    <a:pt x="36" y="96"/>
                  </a:cubicBezTo>
                  <a:cubicBezTo>
                    <a:pt x="47" y="85"/>
                    <a:pt x="47" y="85"/>
                    <a:pt x="47" y="85"/>
                  </a:cubicBezTo>
                  <a:cubicBezTo>
                    <a:pt x="56" y="85"/>
                    <a:pt x="56" y="85"/>
                    <a:pt x="56" y="85"/>
                  </a:cubicBezTo>
                  <a:cubicBezTo>
                    <a:pt x="57" y="88"/>
                    <a:pt x="58" y="91"/>
                    <a:pt x="60" y="94"/>
                  </a:cubicBezTo>
                  <a:cubicBezTo>
                    <a:pt x="54" y="100"/>
                    <a:pt x="54" y="100"/>
                    <a:pt x="54" y="100"/>
                  </a:cubicBezTo>
                  <a:cubicBezTo>
                    <a:pt x="38" y="100"/>
                    <a:pt x="38" y="100"/>
                    <a:pt x="38" y="100"/>
                  </a:cubicBezTo>
                  <a:cubicBezTo>
                    <a:pt x="38" y="109"/>
                    <a:pt x="38" y="109"/>
                    <a:pt x="38" y="109"/>
                  </a:cubicBezTo>
                  <a:cubicBezTo>
                    <a:pt x="45" y="109"/>
                    <a:pt x="45" y="109"/>
                    <a:pt x="45" y="109"/>
                  </a:cubicBezTo>
                  <a:cubicBezTo>
                    <a:pt x="41" y="113"/>
                    <a:pt x="41" y="113"/>
                    <a:pt x="41" y="113"/>
                  </a:cubicBezTo>
                  <a:cubicBezTo>
                    <a:pt x="13" y="113"/>
                    <a:pt x="13" y="113"/>
                    <a:pt x="13" y="113"/>
                  </a:cubicBezTo>
                  <a:cubicBezTo>
                    <a:pt x="13" y="122"/>
                    <a:pt x="13" y="122"/>
                    <a:pt x="13" y="122"/>
                  </a:cubicBezTo>
                  <a:cubicBezTo>
                    <a:pt x="32" y="122"/>
                    <a:pt x="32" y="122"/>
                    <a:pt x="32" y="122"/>
                  </a:cubicBezTo>
                  <a:cubicBezTo>
                    <a:pt x="21" y="134"/>
                    <a:pt x="21" y="134"/>
                    <a:pt x="21" y="134"/>
                  </a:cubicBezTo>
                  <a:cubicBezTo>
                    <a:pt x="27" y="140"/>
                    <a:pt x="27" y="140"/>
                    <a:pt x="27" y="140"/>
                  </a:cubicBezTo>
                  <a:cubicBezTo>
                    <a:pt x="39" y="128"/>
                    <a:pt x="39" y="128"/>
                    <a:pt x="39" y="128"/>
                  </a:cubicBezTo>
                  <a:cubicBezTo>
                    <a:pt x="39" y="148"/>
                    <a:pt x="39" y="148"/>
                    <a:pt x="39" y="148"/>
                  </a:cubicBezTo>
                  <a:cubicBezTo>
                    <a:pt x="48" y="148"/>
                    <a:pt x="48" y="148"/>
                    <a:pt x="48" y="148"/>
                  </a:cubicBezTo>
                  <a:cubicBezTo>
                    <a:pt x="48" y="119"/>
                    <a:pt x="48" y="119"/>
                    <a:pt x="48" y="119"/>
                  </a:cubicBezTo>
                  <a:cubicBezTo>
                    <a:pt x="51" y="115"/>
                    <a:pt x="51" y="115"/>
                    <a:pt x="51" y="115"/>
                  </a:cubicBezTo>
                  <a:cubicBezTo>
                    <a:pt x="51" y="123"/>
                    <a:pt x="51" y="123"/>
                    <a:pt x="51" y="123"/>
                  </a:cubicBezTo>
                  <a:cubicBezTo>
                    <a:pt x="60" y="123"/>
                    <a:pt x="60" y="123"/>
                    <a:pt x="60" y="123"/>
                  </a:cubicBezTo>
                  <a:cubicBezTo>
                    <a:pt x="60" y="107"/>
                    <a:pt x="60" y="107"/>
                    <a:pt x="60" y="107"/>
                  </a:cubicBezTo>
                  <a:cubicBezTo>
                    <a:pt x="66" y="100"/>
                    <a:pt x="66" y="100"/>
                    <a:pt x="66" y="100"/>
                  </a:cubicBezTo>
                  <a:cubicBezTo>
                    <a:pt x="69" y="102"/>
                    <a:pt x="72" y="104"/>
                    <a:pt x="76" y="104"/>
                  </a:cubicBezTo>
                  <a:cubicBezTo>
                    <a:pt x="76" y="113"/>
                    <a:pt x="76" y="113"/>
                    <a:pt x="76" y="113"/>
                  </a:cubicBezTo>
                  <a:cubicBezTo>
                    <a:pt x="65" y="125"/>
                    <a:pt x="65" y="125"/>
                    <a:pt x="65" y="125"/>
                  </a:cubicBezTo>
                  <a:cubicBezTo>
                    <a:pt x="71" y="131"/>
                    <a:pt x="71" y="131"/>
                    <a:pt x="71" y="131"/>
                  </a:cubicBezTo>
                  <a:cubicBezTo>
                    <a:pt x="76" y="126"/>
                    <a:pt x="76" y="126"/>
                    <a:pt x="76" y="126"/>
                  </a:cubicBezTo>
                  <a:cubicBezTo>
                    <a:pt x="76" y="131"/>
                    <a:pt x="76" y="131"/>
                    <a:pt x="76" y="131"/>
                  </a:cubicBezTo>
                  <a:cubicBezTo>
                    <a:pt x="56" y="151"/>
                    <a:pt x="56" y="151"/>
                    <a:pt x="56" y="151"/>
                  </a:cubicBezTo>
                  <a:cubicBezTo>
                    <a:pt x="62" y="158"/>
                    <a:pt x="62" y="158"/>
                    <a:pt x="62" y="158"/>
                  </a:cubicBezTo>
                  <a:cubicBezTo>
                    <a:pt x="76" y="144"/>
                    <a:pt x="76" y="144"/>
                    <a:pt x="76" y="144"/>
                  </a:cubicBezTo>
                  <a:cubicBezTo>
                    <a:pt x="76" y="160"/>
                    <a:pt x="76" y="160"/>
                    <a:pt x="76" y="160"/>
                  </a:cubicBezTo>
                  <a:cubicBezTo>
                    <a:pt x="85" y="160"/>
                    <a:pt x="85" y="160"/>
                    <a:pt x="85" y="160"/>
                  </a:cubicBezTo>
                  <a:cubicBezTo>
                    <a:pt x="85" y="144"/>
                    <a:pt x="85" y="144"/>
                    <a:pt x="85" y="144"/>
                  </a:cubicBezTo>
                  <a:cubicBezTo>
                    <a:pt x="99" y="158"/>
                    <a:pt x="99" y="158"/>
                    <a:pt x="99" y="158"/>
                  </a:cubicBezTo>
                  <a:cubicBezTo>
                    <a:pt x="105" y="151"/>
                    <a:pt x="105" y="151"/>
                    <a:pt x="105" y="151"/>
                  </a:cubicBezTo>
                  <a:cubicBezTo>
                    <a:pt x="85" y="131"/>
                    <a:pt x="85" y="131"/>
                    <a:pt x="85" y="131"/>
                  </a:cubicBezTo>
                  <a:cubicBezTo>
                    <a:pt x="85" y="126"/>
                    <a:pt x="85" y="126"/>
                    <a:pt x="85" y="126"/>
                  </a:cubicBezTo>
                  <a:cubicBezTo>
                    <a:pt x="90" y="131"/>
                    <a:pt x="90" y="131"/>
                    <a:pt x="90" y="131"/>
                  </a:cubicBezTo>
                  <a:cubicBezTo>
                    <a:pt x="96" y="125"/>
                    <a:pt x="96" y="125"/>
                    <a:pt x="96" y="125"/>
                  </a:cubicBezTo>
                  <a:cubicBezTo>
                    <a:pt x="85" y="113"/>
                    <a:pt x="85" y="113"/>
                    <a:pt x="85" y="113"/>
                  </a:cubicBezTo>
                  <a:cubicBezTo>
                    <a:pt x="85" y="104"/>
                    <a:pt x="85" y="104"/>
                    <a:pt x="85" y="104"/>
                  </a:cubicBezTo>
                  <a:cubicBezTo>
                    <a:pt x="88" y="104"/>
                    <a:pt x="92" y="102"/>
                    <a:pt x="94" y="100"/>
                  </a:cubicBezTo>
                  <a:cubicBezTo>
                    <a:pt x="101" y="107"/>
                    <a:pt x="101" y="107"/>
                    <a:pt x="101" y="107"/>
                  </a:cubicBezTo>
                  <a:cubicBezTo>
                    <a:pt x="101" y="123"/>
                    <a:pt x="101" y="123"/>
                    <a:pt x="101" y="123"/>
                  </a:cubicBezTo>
                  <a:cubicBezTo>
                    <a:pt x="109" y="123"/>
                    <a:pt x="109" y="123"/>
                    <a:pt x="109" y="123"/>
                  </a:cubicBezTo>
                  <a:cubicBezTo>
                    <a:pt x="109" y="115"/>
                    <a:pt x="109" y="115"/>
                    <a:pt x="109" y="115"/>
                  </a:cubicBezTo>
                  <a:cubicBezTo>
                    <a:pt x="113" y="119"/>
                    <a:pt x="113" y="119"/>
                    <a:pt x="113" y="119"/>
                  </a:cubicBezTo>
                  <a:cubicBezTo>
                    <a:pt x="113" y="148"/>
                    <a:pt x="113" y="148"/>
                    <a:pt x="113" y="148"/>
                  </a:cubicBezTo>
                  <a:cubicBezTo>
                    <a:pt x="122" y="148"/>
                    <a:pt x="122" y="148"/>
                    <a:pt x="122" y="148"/>
                  </a:cubicBezTo>
                  <a:cubicBezTo>
                    <a:pt x="122" y="128"/>
                    <a:pt x="122" y="128"/>
                    <a:pt x="122" y="128"/>
                  </a:cubicBezTo>
                  <a:cubicBezTo>
                    <a:pt x="134" y="140"/>
                    <a:pt x="134" y="140"/>
                    <a:pt x="134" y="140"/>
                  </a:cubicBezTo>
                  <a:cubicBezTo>
                    <a:pt x="140" y="134"/>
                    <a:pt x="140" y="134"/>
                    <a:pt x="140" y="134"/>
                  </a:cubicBezTo>
                  <a:cubicBezTo>
                    <a:pt x="128" y="122"/>
                    <a:pt x="128" y="122"/>
                    <a:pt x="128" y="122"/>
                  </a:cubicBezTo>
                  <a:cubicBezTo>
                    <a:pt x="148" y="122"/>
                    <a:pt x="148" y="122"/>
                    <a:pt x="148" y="122"/>
                  </a:cubicBezTo>
                  <a:cubicBezTo>
                    <a:pt x="148" y="113"/>
                    <a:pt x="148" y="113"/>
                    <a:pt x="148" y="113"/>
                  </a:cubicBezTo>
                  <a:cubicBezTo>
                    <a:pt x="120" y="113"/>
                    <a:pt x="120" y="113"/>
                    <a:pt x="120" y="113"/>
                  </a:cubicBezTo>
                  <a:cubicBezTo>
                    <a:pt x="116" y="109"/>
                    <a:pt x="116" y="109"/>
                    <a:pt x="116" y="109"/>
                  </a:cubicBezTo>
                  <a:cubicBezTo>
                    <a:pt x="123" y="109"/>
                    <a:pt x="123" y="109"/>
                    <a:pt x="123" y="109"/>
                  </a:cubicBezTo>
                  <a:cubicBezTo>
                    <a:pt x="123" y="100"/>
                    <a:pt x="123" y="100"/>
                    <a:pt x="123" y="100"/>
                  </a:cubicBezTo>
                  <a:cubicBezTo>
                    <a:pt x="107" y="100"/>
                    <a:pt x="107" y="100"/>
                    <a:pt x="107" y="100"/>
                  </a:cubicBezTo>
                  <a:cubicBezTo>
                    <a:pt x="101" y="94"/>
                    <a:pt x="101" y="94"/>
                    <a:pt x="101" y="94"/>
                  </a:cubicBezTo>
                  <a:cubicBezTo>
                    <a:pt x="103" y="91"/>
                    <a:pt x="104" y="88"/>
                    <a:pt x="105" y="85"/>
                  </a:cubicBezTo>
                  <a:cubicBezTo>
                    <a:pt x="113" y="85"/>
                    <a:pt x="113" y="85"/>
                    <a:pt x="113" y="85"/>
                  </a:cubicBezTo>
                  <a:cubicBezTo>
                    <a:pt x="125" y="96"/>
                    <a:pt x="125" y="96"/>
                    <a:pt x="125" y="96"/>
                  </a:cubicBezTo>
                  <a:cubicBezTo>
                    <a:pt x="131" y="90"/>
                    <a:pt x="131" y="90"/>
                    <a:pt x="131" y="90"/>
                  </a:cubicBezTo>
                  <a:cubicBezTo>
                    <a:pt x="126" y="85"/>
                    <a:pt x="126" y="85"/>
                    <a:pt x="126" y="85"/>
                  </a:cubicBezTo>
                  <a:cubicBezTo>
                    <a:pt x="131" y="85"/>
                    <a:pt x="131" y="85"/>
                    <a:pt x="131" y="85"/>
                  </a:cubicBezTo>
                  <a:cubicBezTo>
                    <a:pt x="152" y="105"/>
                    <a:pt x="152" y="105"/>
                    <a:pt x="152" y="105"/>
                  </a:cubicBezTo>
                  <a:cubicBezTo>
                    <a:pt x="158" y="99"/>
                    <a:pt x="158" y="99"/>
                    <a:pt x="158" y="99"/>
                  </a:cubicBezTo>
                  <a:cubicBezTo>
                    <a:pt x="144" y="85"/>
                    <a:pt x="144" y="85"/>
                    <a:pt x="144" y="85"/>
                  </a:cubicBezTo>
                  <a:cubicBezTo>
                    <a:pt x="160" y="85"/>
                    <a:pt x="160" y="85"/>
                    <a:pt x="160" y="85"/>
                  </a:cubicBezTo>
                  <a:lnTo>
                    <a:pt x="1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Oval 54"/>
            <p:cNvSpPr>
              <a:spLocks noChangeArrowheads="1"/>
            </p:cNvSpPr>
            <p:nvPr/>
          </p:nvSpPr>
          <p:spPr bwMode="auto">
            <a:xfrm>
              <a:off x="758825" y="1038225"/>
              <a:ext cx="454025" cy="455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Rectangle 55"/>
            <p:cNvSpPr>
              <a:spLocks noChangeArrowheads="1"/>
            </p:cNvSpPr>
            <p:nvPr/>
          </p:nvSpPr>
          <p:spPr bwMode="auto">
            <a:xfrm>
              <a:off x="957263" y="925513"/>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Rectangle 56"/>
            <p:cNvSpPr>
              <a:spLocks noChangeArrowheads="1"/>
            </p:cNvSpPr>
            <p:nvPr/>
          </p:nvSpPr>
          <p:spPr bwMode="auto">
            <a:xfrm>
              <a:off x="1246188" y="1238250"/>
              <a:ext cx="793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Rectangle 57"/>
            <p:cNvSpPr>
              <a:spLocks noChangeArrowheads="1"/>
            </p:cNvSpPr>
            <p:nvPr/>
          </p:nvSpPr>
          <p:spPr bwMode="auto">
            <a:xfrm>
              <a:off x="957263" y="1527175"/>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Rectangle 58"/>
            <p:cNvSpPr>
              <a:spLocks noChangeArrowheads="1"/>
            </p:cNvSpPr>
            <p:nvPr/>
          </p:nvSpPr>
          <p:spPr bwMode="auto">
            <a:xfrm>
              <a:off x="646113" y="1238250"/>
              <a:ext cx="7778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59"/>
            <p:cNvSpPr>
              <a:spLocks/>
            </p:cNvSpPr>
            <p:nvPr/>
          </p:nvSpPr>
          <p:spPr bwMode="auto">
            <a:xfrm>
              <a:off x="1149350" y="1004888"/>
              <a:ext cx="96838" cy="98425"/>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60"/>
            <p:cNvSpPr>
              <a:spLocks/>
            </p:cNvSpPr>
            <p:nvPr/>
          </p:nvSpPr>
          <p:spPr bwMode="auto">
            <a:xfrm>
              <a:off x="1149350" y="1430338"/>
              <a:ext cx="96838" cy="96838"/>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61"/>
            <p:cNvSpPr>
              <a:spLocks/>
            </p:cNvSpPr>
            <p:nvPr/>
          </p:nvSpPr>
          <p:spPr bwMode="auto">
            <a:xfrm>
              <a:off x="723900" y="1430338"/>
              <a:ext cx="98425" cy="96838"/>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62"/>
            <p:cNvSpPr>
              <a:spLocks/>
            </p:cNvSpPr>
            <p:nvPr/>
          </p:nvSpPr>
          <p:spPr bwMode="auto">
            <a:xfrm>
              <a:off x="723900" y="1004888"/>
              <a:ext cx="98425" cy="98425"/>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63"/>
            <p:cNvSpPr>
              <a:spLocks/>
            </p:cNvSpPr>
            <p:nvPr/>
          </p:nvSpPr>
          <p:spPr bwMode="auto">
            <a:xfrm>
              <a:off x="1058863" y="941388"/>
              <a:ext cx="82550" cy="96838"/>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64"/>
            <p:cNvSpPr>
              <a:spLocks/>
            </p:cNvSpPr>
            <p:nvPr/>
          </p:nvSpPr>
          <p:spPr bwMode="auto">
            <a:xfrm>
              <a:off x="1216025" y="1339850"/>
              <a:ext cx="93663" cy="8255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65"/>
            <p:cNvSpPr>
              <a:spLocks/>
            </p:cNvSpPr>
            <p:nvPr/>
          </p:nvSpPr>
          <p:spPr bwMode="auto">
            <a:xfrm>
              <a:off x="830263" y="1497013"/>
              <a:ext cx="82550" cy="98425"/>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66"/>
            <p:cNvSpPr>
              <a:spLocks/>
            </p:cNvSpPr>
            <p:nvPr/>
          </p:nvSpPr>
          <p:spPr bwMode="auto">
            <a:xfrm>
              <a:off x="660400" y="1109663"/>
              <a:ext cx="98425" cy="87313"/>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67"/>
            <p:cNvSpPr>
              <a:spLocks/>
            </p:cNvSpPr>
            <p:nvPr/>
          </p:nvSpPr>
          <p:spPr bwMode="auto">
            <a:xfrm>
              <a:off x="1212850" y="1109663"/>
              <a:ext cx="96838" cy="8255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68"/>
            <p:cNvSpPr>
              <a:spLocks/>
            </p:cNvSpPr>
            <p:nvPr/>
          </p:nvSpPr>
          <p:spPr bwMode="auto">
            <a:xfrm>
              <a:off x="1058863" y="1497013"/>
              <a:ext cx="85725" cy="93663"/>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69"/>
            <p:cNvSpPr>
              <a:spLocks/>
            </p:cNvSpPr>
            <p:nvPr/>
          </p:nvSpPr>
          <p:spPr bwMode="auto">
            <a:xfrm>
              <a:off x="660400" y="1339850"/>
              <a:ext cx="98425" cy="85725"/>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70"/>
            <p:cNvSpPr>
              <a:spLocks/>
            </p:cNvSpPr>
            <p:nvPr/>
          </p:nvSpPr>
          <p:spPr bwMode="auto">
            <a:xfrm>
              <a:off x="830263" y="941388"/>
              <a:ext cx="82550" cy="96838"/>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71"/>
            <p:cNvSpPr>
              <a:spLocks noEditPoints="1"/>
            </p:cNvSpPr>
            <p:nvPr/>
          </p:nvSpPr>
          <p:spPr bwMode="auto">
            <a:xfrm>
              <a:off x="6069013" y="825500"/>
              <a:ext cx="642938" cy="641350"/>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72"/>
            <p:cNvSpPr>
              <a:spLocks/>
            </p:cNvSpPr>
            <p:nvPr/>
          </p:nvSpPr>
          <p:spPr bwMode="auto">
            <a:xfrm>
              <a:off x="525463" y="1689100"/>
              <a:ext cx="304800" cy="582613"/>
            </a:xfrm>
            <a:custGeom>
              <a:avLst/>
              <a:gdLst>
                <a:gd name="T0" fmla="*/ 81 w 81"/>
                <a:gd name="T1" fmla="*/ 115 h 155"/>
                <a:gd name="T2" fmla="*/ 81 w 81"/>
                <a:gd name="T3" fmla="*/ 38 h 155"/>
                <a:gd name="T4" fmla="*/ 47 w 81"/>
                <a:gd name="T5" fmla="*/ 0 h 155"/>
                <a:gd name="T6" fmla="*/ 32 w 81"/>
                <a:gd name="T7" fmla="*/ 0 h 155"/>
                <a:gd name="T8" fmla="*/ 0 w 81"/>
                <a:gd name="T9" fmla="*/ 38 h 155"/>
                <a:gd name="T10" fmla="*/ 0 w 81"/>
                <a:gd name="T11" fmla="*/ 123 h 155"/>
                <a:gd name="T12" fmla="*/ 31 w 81"/>
                <a:gd name="T13" fmla="*/ 155 h 155"/>
                <a:gd name="T14" fmla="*/ 31 w 81"/>
                <a:gd name="T15" fmla="*/ 155 h 155"/>
                <a:gd name="T16" fmla="*/ 63 w 81"/>
                <a:gd name="T17" fmla="*/ 124 h 155"/>
                <a:gd name="T18" fmla="*/ 63 w 81"/>
                <a:gd name="T19" fmla="*/ 64 h 155"/>
                <a:gd name="T20" fmla="*/ 41 w 81"/>
                <a:gd name="T21" fmla="*/ 42 h 155"/>
                <a:gd name="T22" fmla="*/ 39 w 81"/>
                <a:gd name="T23" fmla="*/ 42 h 155"/>
                <a:gd name="T24" fmla="*/ 18 w 81"/>
                <a:gd name="T25" fmla="*/ 64 h 155"/>
                <a:gd name="T26" fmla="*/ 18 w 81"/>
                <a:gd name="T27" fmla="*/ 114 h 155"/>
                <a:gd name="T28" fmla="*/ 30 w 81"/>
                <a:gd name="T29" fmla="*/ 114 h 155"/>
                <a:gd name="T30" fmla="*/ 30 w 81"/>
                <a:gd name="T31" fmla="*/ 64 h 155"/>
                <a:gd name="T32" fmla="*/ 39 w 81"/>
                <a:gd name="T33" fmla="*/ 54 h 155"/>
                <a:gd name="T34" fmla="*/ 41 w 81"/>
                <a:gd name="T35" fmla="*/ 54 h 155"/>
                <a:gd name="T36" fmla="*/ 51 w 81"/>
                <a:gd name="T37" fmla="*/ 64 h 155"/>
                <a:gd name="T38" fmla="*/ 51 w 81"/>
                <a:gd name="T39" fmla="*/ 123 h 155"/>
                <a:gd name="T40" fmla="*/ 31 w 81"/>
                <a:gd name="T41" fmla="*/ 143 h 155"/>
                <a:gd name="T42" fmla="*/ 17 w 81"/>
                <a:gd name="T43" fmla="*/ 137 h 155"/>
                <a:gd name="T44" fmla="*/ 12 w 81"/>
                <a:gd name="T45" fmla="*/ 118 h 155"/>
                <a:gd name="T46" fmla="*/ 12 w 81"/>
                <a:gd name="T47" fmla="*/ 38 h 155"/>
                <a:gd name="T48" fmla="*/ 32 w 81"/>
                <a:gd name="T49" fmla="*/ 12 h 155"/>
                <a:gd name="T50" fmla="*/ 47 w 81"/>
                <a:gd name="T51" fmla="*/ 12 h 155"/>
                <a:gd name="T52" fmla="*/ 69 w 81"/>
                <a:gd name="T53" fmla="*/ 38 h 155"/>
                <a:gd name="T54" fmla="*/ 69 w 81"/>
                <a:gd name="T55" fmla="*/ 115 h 155"/>
                <a:gd name="T56" fmla="*/ 81 w 81"/>
                <a:gd name="T57"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55">
                  <a:moveTo>
                    <a:pt x="81" y="115"/>
                  </a:moveTo>
                  <a:cubicBezTo>
                    <a:pt x="81" y="38"/>
                    <a:pt x="81" y="38"/>
                    <a:pt x="81" y="38"/>
                  </a:cubicBezTo>
                  <a:cubicBezTo>
                    <a:pt x="81" y="16"/>
                    <a:pt x="67" y="0"/>
                    <a:pt x="47" y="0"/>
                  </a:cubicBezTo>
                  <a:cubicBezTo>
                    <a:pt x="32" y="0"/>
                    <a:pt x="32" y="0"/>
                    <a:pt x="32" y="0"/>
                  </a:cubicBezTo>
                  <a:cubicBezTo>
                    <a:pt x="13" y="0"/>
                    <a:pt x="0" y="15"/>
                    <a:pt x="0" y="38"/>
                  </a:cubicBezTo>
                  <a:cubicBezTo>
                    <a:pt x="0" y="38"/>
                    <a:pt x="0" y="123"/>
                    <a:pt x="0" y="123"/>
                  </a:cubicBezTo>
                  <a:cubicBezTo>
                    <a:pt x="0" y="140"/>
                    <a:pt x="14" y="155"/>
                    <a:pt x="31" y="155"/>
                  </a:cubicBezTo>
                  <a:cubicBezTo>
                    <a:pt x="31" y="155"/>
                    <a:pt x="31" y="155"/>
                    <a:pt x="31" y="155"/>
                  </a:cubicBezTo>
                  <a:cubicBezTo>
                    <a:pt x="48" y="155"/>
                    <a:pt x="62" y="141"/>
                    <a:pt x="63" y="124"/>
                  </a:cubicBezTo>
                  <a:cubicBezTo>
                    <a:pt x="63" y="64"/>
                    <a:pt x="63" y="64"/>
                    <a:pt x="63" y="64"/>
                  </a:cubicBezTo>
                  <a:cubicBezTo>
                    <a:pt x="63" y="52"/>
                    <a:pt x="53" y="42"/>
                    <a:pt x="41" y="42"/>
                  </a:cubicBezTo>
                  <a:cubicBezTo>
                    <a:pt x="39" y="42"/>
                    <a:pt x="39" y="42"/>
                    <a:pt x="39" y="42"/>
                  </a:cubicBezTo>
                  <a:cubicBezTo>
                    <a:pt x="27" y="42"/>
                    <a:pt x="18" y="52"/>
                    <a:pt x="18" y="64"/>
                  </a:cubicBezTo>
                  <a:cubicBezTo>
                    <a:pt x="18" y="114"/>
                    <a:pt x="18" y="114"/>
                    <a:pt x="18" y="114"/>
                  </a:cubicBezTo>
                  <a:cubicBezTo>
                    <a:pt x="30" y="114"/>
                    <a:pt x="30" y="114"/>
                    <a:pt x="30" y="114"/>
                  </a:cubicBezTo>
                  <a:cubicBezTo>
                    <a:pt x="30" y="64"/>
                    <a:pt x="30" y="64"/>
                    <a:pt x="30" y="64"/>
                  </a:cubicBezTo>
                  <a:cubicBezTo>
                    <a:pt x="30" y="59"/>
                    <a:pt x="33" y="54"/>
                    <a:pt x="39" y="54"/>
                  </a:cubicBezTo>
                  <a:cubicBezTo>
                    <a:pt x="41" y="54"/>
                    <a:pt x="41" y="54"/>
                    <a:pt x="41" y="54"/>
                  </a:cubicBezTo>
                  <a:cubicBezTo>
                    <a:pt x="47" y="54"/>
                    <a:pt x="51" y="58"/>
                    <a:pt x="51" y="64"/>
                  </a:cubicBezTo>
                  <a:cubicBezTo>
                    <a:pt x="51" y="123"/>
                    <a:pt x="51" y="123"/>
                    <a:pt x="51" y="123"/>
                  </a:cubicBezTo>
                  <a:cubicBezTo>
                    <a:pt x="51" y="134"/>
                    <a:pt x="42" y="143"/>
                    <a:pt x="31" y="143"/>
                  </a:cubicBezTo>
                  <a:cubicBezTo>
                    <a:pt x="25" y="143"/>
                    <a:pt x="20" y="141"/>
                    <a:pt x="17" y="137"/>
                  </a:cubicBezTo>
                  <a:cubicBezTo>
                    <a:pt x="14" y="133"/>
                    <a:pt x="12" y="127"/>
                    <a:pt x="12" y="118"/>
                  </a:cubicBezTo>
                  <a:cubicBezTo>
                    <a:pt x="12" y="38"/>
                    <a:pt x="12" y="38"/>
                    <a:pt x="12" y="38"/>
                  </a:cubicBezTo>
                  <a:cubicBezTo>
                    <a:pt x="12" y="19"/>
                    <a:pt x="22" y="12"/>
                    <a:pt x="32" y="12"/>
                  </a:cubicBezTo>
                  <a:cubicBezTo>
                    <a:pt x="47" y="12"/>
                    <a:pt x="47" y="12"/>
                    <a:pt x="47" y="12"/>
                  </a:cubicBezTo>
                  <a:cubicBezTo>
                    <a:pt x="62" y="12"/>
                    <a:pt x="69" y="25"/>
                    <a:pt x="69" y="38"/>
                  </a:cubicBezTo>
                  <a:cubicBezTo>
                    <a:pt x="69" y="115"/>
                    <a:pt x="69" y="115"/>
                    <a:pt x="69" y="115"/>
                  </a:cubicBezTo>
                  <a:lnTo>
                    <a:pt x="81"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73"/>
            <p:cNvSpPr>
              <a:spLocks/>
            </p:cNvSpPr>
            <p:nvPr/>
          </p:nvSpPr>
          <p:spPr bwMode="auto">
            <a:xfrm>
              <a:off x="52388" y="482600"/>
              <a:ext cx="247650" cy="714375"/>
            </a:xfrm>
            <a:custGeom>
              <a:avLst/>
              <a:gdLst>
                <a:gd name="T0" fmla="*/ 7 w 66"/>
                <a:gd name="T1" fmla="*/ 22 h 190"/>
                <a:gd name="T2" fmla="*/ 1 w 66"/>
                <a:gd name="T3" fmla="*/ 46 h 190"/>
                <a:gd name="T4" fmla="*/ 5 w 66"/>
                <a:gd name="T5" fmla="*/ 66 h 190"/>
                <a:gd name="T6" fmla="*/ 24 w 66"/>
                <a:gd name="T7" fmla="*/ 86 h 190"/>
                <a:gd name="T8" fmla="*/ 24 w 66"/>
                <a:gd name="T9" fmla="*/ 190 h 190"/>
                <a:gd name="T10" fmla="*/ 42 w 66"/>
                <a:gd name="T11" fmla="*/ 190 h 190"/>
                <a:gd name="T12" fmla="*/ 42 w 66"/>
                <a:gd name="T13" fmla="*/ 86 h 190"/>
                <a:gd name="T14" fmla="*/ 60 w 66"/>
                <a:gd name="T15" fmla="*/ 66 h 190"/>
                <a:gd name="T16" fmla="*/ 65 w 66"/>
                <a:gd name="T17" fmla="*/ 46 h 190"/>
                <a:gd name="T18" fmla="*/ 58 w 66"/>
                <a:gd name="T19" fmla="*/ 22 h 190"/>
                <a:gd name="T20" fmla="*/ 43 w 66"/>
                <a:gd name="T21" fmla="*/ 0 h 190"/>
                <a:gd name="T22" fmla="*/ 48 w 66"/>
                <a:gd name="T23" fmla="*/ 44 h 190"/>
                <a:gd name="T24" fmla="*/ 42 w 66"/>
                <a:gd name="T25" fmla="*/ 44 h 190"/>
                <a:gd name="T26" fmla="*/ 37 w 66"/>
                <a:gd name="T27" fmla="*/ 0 h 190"/>
                <a:gd name="T28" fmla="*/ 33 w 66"/>
                <a:gd name="T29" fmla="*/ 0 h 190"/>
                <a:gd name="T30" fmla="*/ 28 w 66"/>
                <a:gd name="T31" fmla="*/ 0 h 190"/>
                <a:gd name="T32" fmla="*/ 23 w 66"/>
                <a:gd name="T33" fmla="*/ 44 h 190"/>
                <a:gd name="T34" fmla="*/ 17 w 66"/>
                <a:gd name="T35" fmla="*/ 44 h 190"/>
                <a:gd name="T36" fmla="*/ 22 w 66"/>
                <a:gd name="T37" fmla="*/ 0 h 190"/>
                <a:gd name="T38" fmla="*/ 7 w 66"/>
                <a:gd name="T39" fmla="*/ 2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190">
                  <a:moveTo>
                    <a:pt x="7" y="22"/>
                  </a:moveTo>
                  <a:cubicBezTo>
                    <a:pt x="5" y="30"/>
                    <a:pt x="1" y="37"/>
                    <a:pt x="1" y="46"/>
                  </a:cubicBezTo>
                  <a:cubicBezTo>
                    <a:pt x="0" y="53"/>
                    <a:pt x="1" y="59"/>
                    <a:pt x="5" y="66"/>
                  </a:cubicBezTo>
                  <a:cubicBezTo>
                    <a:pt x="9" y="72"/>
                    <a:pt x="16" y="82"/>
                    <a:pt x="24" y="86"/>
                  </a:cubicBezTo>
                  <a:cubicBezTo>
                    <a:pt x="24" y="190"/>
                    <a:pt x="24" y="190"/>
                    <a:pt x="24" y="190"/>
                  </a:cubicBezTo>
                  <a:cubicBezTo>
                    <a:pt x="42" y="190"/>
                    <a:pt x="42" y="190"/>
                    <a:pt x="42" y="190"/>
                  </a:cubicBezTo>
                  <a:cubicBezTo>
                    <a:pt x="42" y="86"/>
                    <a:pt x="42" y="86"/>
                    <a:pt x="42" y="86"/>
                  </a:cubicBezTo>
                  <a:cubicBezTo>
                    <a:pt x="50" y="82"/>
                    <a:pt x="56" y="72"/>
                    <a:pt x="60" y="66"/>
                  </a:cubicBezTo>
                  <a:cubicBezTo>
                    <a:pt x="64" y="59"/>
                    <a:pt x="66" y="53"/>
                    <a:pt x="65" y="46"/>
                  </a:cubicBezTo>
                  <a:cubicBezTo>
                    <a:pt x="64" y="37"/>
                    <a:pt x="61" y="30"/>
                    <a:pt x="58" y="22"/>
                  </a:cubicBezTo>
                  <a:cubicBezTo>
                    <a:pt x="56" y="16"/>
                    <a:pt x="51" y="1"/>
                    <a:pt x="43" y="0"/>
                  </a:cubicBezTo>
                  <a:cubicBezTo>
                    <a:pt x="48" y="44"/>
                    <a:pt x="48" y="44"/>
                    <a:pt x="48" y="44"/>
                  </a:cubicBezTo>
                  <a:cubicBezTo>
                    <a:pt x="42" y="44"/>
                    <a:pt x="42" y="44"/>
                    <a:pt x="42" y="44"/>
                  </a:cubicBezTo>
                  <a:cubicBezTo>
                    <a:pt x="37" y="0"/>
                    <a:pt x="37" y="0"/>
                    <a:pt x="37" y="0"/>
                  </a:cubicBezTo>
                  <a:cubicBezTo>
                    <a:pt x="33" y="0"/>
                    <a:pt x="33" y="0"/>
                    <a:pt x="33" y="0"/>
                  </a:cubicBezTo>
                  <a:cubicBezTo>
                    <a:pt x="28" y="0"/>
                    <a:pt x="28" y="0"/>
                    <a:pt x="28" y="0"/>
                  </a:cubicBezTo>
                  <a:cubicBezTo>
                    <a:pt x="23" y="44"/>
                    <a:pt x="23" y="44"/>
                    <a:pt x="23" y="44"/>
                  </a:cubicBezTo>
                  <a:cubicBezTo>
                    <a:pt x="17" y="44"/>
                    <a:pt x="17" y="44"/>
                    <a:pt x="17" y="44"/>
                  </a:cubicBezTo>
                  <a:cubicBezTo>
                    <a:pt x="22" y="0"/>
                    <a:pt x="22" y="0"/>
                    <a:pt x="22" y="0"/>
                  </a:cubicBezTo>
                  <a:cubicBezTo>
                    <a:pt x="14" y="1"/>
                    <a:pt x="10"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74"/>
            <p:cNvSpPr>
              <a:spLocks/>
            </p:cNvSpPr>
            <p:nvPr/>
          </p:nvSpPr>
          <p:spPr bwMode="auto">
            <a:xfrm>
              <a:off x="409575" y="482600"/>
              <a:ext cx="160338" cy="714375"/>
            </a:xfrm>
            <a:custGeom>
              <a:avLst/>
              <a:gdLst>
                <a:gd name="T0" fmla="*/ 0 w 43"/>
                <a:gd name="T1" fmla="*/ 53 h 190"/>
                <a:gd name="T2" fmla="*/ 25 w 43"/>
                <a:gd name="T3" fmla="*/ 106 h 190"/>
                <a:gd name="T4" fmla="*/ 25 w 43"/>
                <a:gd name="T5" fmla="*/ 190 h 190"/>
                <a:gd name="T6" fmla="*/ 43 w 43"/>
                <a:gd name="T7" fmla="*/ 190 h 190"/>
                <a:gd name="T8" fmla="*/ 43 w 43"/>
                <a:gd name="T9" fmla="*/ 0 h 190"/>
                <a:gd name="T10" fmla="*/ 25 w 43"/>
                <a:gd name="T11" fmla="*/ 0 h 190"/>
                <a:gd name="T12" fmla="*/ 0 w 43"/>
                <a:gd name="T13" fmla="*/ 53 h 190"/>
              </a:gdLst>
              <a:ahLst/>
              <a:cxnLst>
                <a:cxn ang="0">
                  <a:pos x="T0" y="T1"/>
                </a:cxn>
                <a:cxn ang="0">
                  <a:pos x="T2" y="T3"/>
                </a:cxn>
                <a:cxn ang="0">
                  <a:pos x="T4" y="T5"/>
                </a:cxn>
                <a:cxn ang="0">
                  <a:pos x="T6" y="T7"/>
                </a:cxn>
                <a:cxn ang="0">
                  <a:pos x="T8" y="T9"/>
                </a:cxn>
                <a:cxn ang="0">
                  <a:pos x="T10" y="T11"/>
                </a:cxn>
                <a:cxn ang="0">
                  <a:pos x="T12" y="T13"/>
                </a:cxn>
              </a:cxnLst>
              <a:rect l="0" t="0" r="r" b="b"/>
              <a:pathLst>
                <a:path w="43" h="190">
                  <a:moveTo>
                    <a:pt x="0" y="53"/>
                  </a:moveTo>
                  <a:cubicBezTo>
                    <a:pt x="0" y="100"/>
                    <a:pt x="20" y="105"/>
                    <a:pt x="25" y="106"/>
                  </a:cubicBezTo>
                  <a:cubicBezTo>
                    <a:pt x="25" y="190"/>
                    <a:pt x="25" y="190"/>
                    <a:pt x="25" y="190"/>
                  </a:cubicBezTo>
                  <a:cubicBezTo>
                    <a:pt x="43" y="190"/>
                    <a:pt x="43" y="190"/>
                    <a:pt x="43" y="190"/>
                  </a:cubicBezTo>
                  <a:cubicBezTo>
                    <a:pt x="43" y="0"/>
                    <a:pt x="43" y="0"/>
                    <a:pt x="43" y="0"/>
                  </a:cubicBezTo>
                  <a:cubicBezTo>
                    <a:pt x="25" y="0"/>
                    <a:pt x="25" y="0"/>
                    <a:pt x="25" y="0"/>
                  </a:cubicBezTo>
                  <a:cubicBezTo>
                    <a:pt x="25" y="0"/>
                    <a:pt x="0" y="0"/>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75"/>
            <p:cNvSpPr>
              <a:spLocks/>
            </p:cNvSpPr>
            <p:nvPr/>
          </p:nvSpPr>
          <p:spPr bwMode="auto">
            <a:xfrm>
              <a:off x="3502025" y="523875"/>
              <a:ext cx="165100" cy="327025"/>
            </a:xfrm>
            <a:custGeom>
              <a:avLst/>
              <a:gdLst>
                <a:gd name="T0" fmla="*/ 0 w 104"/>
                <a:gd name="T1" fmla="*/ 206 h 206"/>
                <a:gd name="T2" fmla="*/ 104 w 104"/>
                <a:gd name="T3" fmla="*/ 83 h 206"/>
                <a:gd name="T4" fmla="*/ 0 w 104"/>
                <a:gd name="T5" fmla="*/ 0 h 206"/>
                <a:gd name="T6" fmla="*/ 0 w 104"/>
                <a:gd name="T7" fmla="*/ 206 h 206"/>
              </a:gdLst>
              <a:ahLst/>
              <a:cxnLst>
                <a:cxn ang="0">
                  <a:pos x="T0" y="T1"/>
                </a:cxn>
                <a:cxn ang="0">
                  <a:pos x="T2" y="T3"/>
                </a:cxn>
                <a:cxn ang="0">
                  <a:pos x="T4" y="T5"/>
                </a:cxn>
                <a:cxn ang="0">
                  <a:pos x="T6" y="T7"/>
                </a:cxn>
              </a:cxnLst>
              <a:rect l="0" t="0" r="r" b="b"/>
              <a:pathLst>
                <a:path w="104" h="206">
                  <a:moveTo>
                    <a:pt x="0" y="206"/>
                  </a:moveTo>
                  <a:lnTo>
                    <a:pt x="104" y="83"/>
                  </a:lnTo>
                  <a:lnTo>
                    <a:pt x="0" y="0"/>
                  </a:lnTo>
                  <a:lnTo>
                    <a:pt x="0"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76"/>
            <p:cNvSpPr>
              <a:spLocks/>
            </p:cNvSpPr>
            <p:nvPr/>
          </p:nvSpPr>
          <p:spPr bwMode="auto">
            <a:xfrm>
              <a:off x="3895725" y="523875"/>
              <a:ext cx="161925" cy="327025"/>
            </a:xfrm>
            <a:custGeom>
              <a:avLst/>
              <a:gdLst>
                <a:gd name="T0" fmla="*/ 102 w 102"/>
                <a:gd name="T1" fmla="*/ 206 h 206"/>
                <a:gd name="T2" fmla="*/ 102 w 102"/>
                <a:gd name="T3" fmla="*/ 0 h 206"/>
                <a:gd name="T4" fmla="*/ 0 w 102"/>
                <a:gd name="T5" fmla="*/ 83 h 206"/>
                <a:gd name="T6" fmla="*/ 102 w 102"/>
                <a:gd name="T7" fmla="*/ 206 h 206"/>
              </a:gdLst>
              <a:ahLst/>
              <a:cxnLst>
                <a:cxn ang="0">
                  <a:pos x="T0" y="T1"/>
                </a:cxn>
                <a:cxn ang="0">
                  <a:pos x="T2" y="T3"/>
                </a:cxn>
                <a:cxn ang="0">
                  <a:pos x="T4" y="T5"/>
                </a:cxn>
                <a:cxn ang="0">
                  <a:pos x="T6" y="T7"/>
                </a:cxn>
              </a:cxnLst>
              <a:rect l="0" t="0" r="r" b="b"/>
              <a:pathLst>
                <a:path w="102" h="206">
                  <a:moveTo>
                    <a:pt x="102" y="206"/>
                  </a:moveTo>
                  <a:lnTo>
                    <a:pt x="102" y="0"/>
                  </a:lnTo>
                  <a:lnTo>
                    <a:pt x="0" y="8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Rectangle 77"/>
            <p:cNvSpPr>
              <a:spLocks noChangeArrowheads="1"/>
            </p:cNvSpPr>
            <p:nvPr/>
          </p:nvSpPr>
          <p:spPr bwMode="auto">
            <a:xfrm>
              <a:off x="4057650" y="8620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78"/>
            <p:cNvSpPr>
              <a:spLocks/>
            </p:cNvSpPr>
            <p:nvPr/>
          </p:nvSpPr>
          <p:spPr bwMode="auto">
            <a:xfrm>
              <a:off x="3502025" y="862013"/>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79"/>
            <p:cNvSpPr>
              <a:spLocks/>
            </p:cNvSpPr>
            <p:nvPr/>
          </p:nvSpPr>
          <p:spPr bwMode="auto">
            <a:xfrm>
              <a:off x="3513138" y="666750"/>
              <a:ext cx="536575" cy="195263"/>
            </a:xfrm>
            <a:custGeom>
              <a:avLst/>
              <a:gdLst>
                <a:gd name="T0" fmla="*/ 338 w 338"/>
                <a:gd name="T1" fmla="*/ 123 h 123"/>
                <a:gd name="T2" fmla="*/ 336 w 338"/>
                <a:gd name="T3" fmla="*/ 123 h 123"/>
                <a:gd name="T4" fmla="*/ 232 w 338"/>
                <a:gd name="T5" fmla="*/ 0 h 123"/>
                <a:gd name="T6" fmla="*/ 168 w 338"/>
                <a:gd name="T7" fmla="*/ 50 h 123"/>
                <a:gd name="T8" fmla="*/ 104 w 338"/>
                <a:gd name="T9" fmla="*/ 0 h 123"/>
                <a:gd name="T10" fmla="*/ 0 w 338"/>
                <a:gd name="T11" fmla="*/ 123 h 123"/>
                <a:gd name="T12" fmla="*/ 0 w 338"/>
                <a:gd name="T13" fmla="*/ 123 h 123"/>
                <a:gd name="T14" fmla="*/ 338 w 338"/>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123">
                  <a:moveTo>
                    <a:pt x="338" y="123"/>
                  </a:moveTo>
                  <a:lnTo>
                    <a:pt x="336" y="123"/>
                  </a:lnTo>
                  <a:lnTo>
                    <a:pt x="232" y="0"/>
                  </a:lnTo>
                  <a:lnTo>
                    <a:pt x="168" y="50"/>
                  </a:lnTo>
                  <a:lnTo>
                    <a:pt x="104" y="0"/>
                  </a:lnTo>
                  <a:lnTo>
                    <a:pt x="0" y="123"/>
                  </a:lnTo>
                  <a:lnTo>
                    <a:pt x="0" y="123"/>
                  </a:lnTo>
                  <a:lnTo>
                    <a:pt x="338"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80"/>
            <p:cNvSpPr>
              <a:spLocks/>
            </p:cNvSpPr>
            <p:nvPr/>
          </p:nvSpPr>
          <p:spPr bwMode="auto">
            <a:xfrm>
              <a:off x="3517900" y="512763"/>
              <a:ext cx="528638" cy="214313"/>
            </a:xfrm>
            <a:custGeom>
              <a:avLst/>
              <a:gdLst>
                <a:gd name="T0" fmla="*/ 99 w 333"/>
                <a:gd name="T1" fmla="*/ 83 h 135"/>
                <a:gd name="T2" fmla="*/ 104 w 333"/>
                <a:gd name="T3" fmla="*/ 85 h 135"/>
                <a:gd name="T4" fmla="*/ 108 w 333"/>
                <a:gd name="T5" fmla="*/ 88 h 135"/>
                <a:gd name="T6" fmla="*/ 165 w 333"/>
                <a:gd name="T7" fmla="*/ 135 h 135"/>
                <a:gd name="T8" fmla="*/ 224 w 333"/>
                <a:gd name="T9" fmla="*/ 88 h 135"/>
                <a:gd name="T10" fmla="*/ 227 w 333"/>
                <a:gd name="T11" fmla="*/ 85 h 135"/>
                <a:gd name="T12" fmla="*/ 231 w 333"/>
                <a:gd name="T13" fmla="*/ 83 h 135"/>
                <a:gd name="T14" fmla="*/ 333 w 333"/>
                <a:gd name="T15" fmla="*/ 0 h 135"/>
                <a:gd name="T16" fmla="*/ 0 w 333"/>
                <a:gd name="T17" fmla="*/ 0 h 135"/>
                <a:gd name="T18" fmla="*/ 99 w 333"/>
                <a:gd name="T19"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135">
                  <a:moveTo>
                    <a:pt x="99" y="83"/>
                  </a:moveTo>
                  <a:lnTo>
                    <a:pt x="104" y="85"/>
                  </a:lnTo>
                  <a:lnTo>
                    <a:pt x="108" y="88"/>
                  </a:lnTo>
                  <a:lnTo>
                    <a:pt x="165" y="135"/>
                  </a:lnTo>
                  <a:lnTo>
                    <a:pt x="224" y="88"/>
                  </a:lnTo>
                  <a:lnTo>
                    <a:pt x="227" y="85"/>
                  </a:lnTo>
                  <a:lnTo>
                    <a:pt x="231" y="83"/>
                  </a:lnTo>
                  <a:lnTo>
                    <a:pt x="333" y="0"/>
                  </a:lnTo>
                  <a:lnTo>
                    <a:pt x="0" y="0"/>
                  </a:lnTo>
                  <a:lnTo>
                    <a:pt x="99"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Rectangle 81"/>
            <p:cNvSpPr>
              <a:spLocks noChangeArrowheads="1"/>
            </p:cNvSpPr>
            <p:nvPr/>
          </p:nvSpPr>
          <p:spPr bwMode="auto">
            <a:xfrm>
              <a:off x="2297113" y="2266950"/>
              <a:ext cx="98425"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82"/>
            <p:cNvSpPr>
              <a:spLocks noEditPoints="1"/>
            </p:cNvSpPr>
            <p:nvPr/>
          </p:nvSpPr>
          <p:spPr bwMode="auto">
            <a:xfrm>
              <a:off x="1925638" y="2324100"/>
              <a:ext cx="536575" cy="379413"/>
            </a:xfrm>
            <a:custGeom>
              <a:avLst/>
              <a:gdLst>
                <a:gd name="T0" fmla="*/ 71 w 143"/>
                <a:gd name="T1" fmla="*/ 101 h 101"/>
                <a:gd name="T2" fmla="*/ 143 w 143"/>
                <a:gd name="T3" fmla="*/ 101 h 101"/>
                <a:gd name="T4" fmla="*/ 143 w 143"/>
                <a:gd name="T5" fmla="*/ 0 h 101"/>
                <a:gd name="T6" fmla="*/ 71 w 143"/>
                <a:gd name="T7" fmla="*/ 0 h 101"/>
                <a:gd name="T8" fmla="*/ 71 w 143"/>
                <a:gd name="T9" fmla="*/ 11 h 101"/>
                <a:gd name="T10" fmla="*/ 71 w 143"/>
                <a:gd name="T11" fmla="*/ 11 h 101"/>
                <a:gd name="T12" fmla="*/ 111 w 143"/>
                <a:gd name="T13" fmla="*/ 51 h 101"/>
                <a:gd name="T14" fmla="*/ 71 w 143"/>
                <a:gd name="T15" fmla="*/ 90 h 101"/>
                <a:gd name="T16" fmla="*/ 71 w 143"/>
                <a:gd name="T17" fmla="*/ 101 h 101"/>
                <a:gd name="T18" fmla="*/ 0 w 143"/>
                <a:gd name="T19" fmla="*/ 101 h 101"/>
                <a:gd name="T20" fmla="*/ 71 w 143"/>
                <a:gd name="T21" fmla="*/ 101 h 101"/>
                <a:gd name="T22" fmla="*/ 71 w 143"/>
                <a:gd name="T23" fmla="*/ 90 h 101"/>
                <a:gd name="T24" fmla="*/ 32 w 143"/>
                <a:gd name="T25" fmla="*/ 51 h 101"/>
                <a:gd name="T26" fmla="*/ 71 w 143"/>
                <a:gd name="T27" fmla="*/ 11 h 101"/>
                <a:gd name="T28" fmla="*/ 71 w 143"/>
                <a:gd name="T29" fmla="*/ 0 h 101"/>
                <a:gd name="T30" fmla="*/ 0 w 143"/>
                <a:gd name="T31" fmla="*/ 0 h 101"/>
                <a:gd name="T32" fmla="*/ 0 w 143"/>
                <a:gd name="T33" fmla="*/ 101 h 101"/>
                <a:gd name="T34" fmla="*/ 71 w 143"/>
                <a:gd name="T35" fmla="*/ 11 h 101"/>
                <a:gd name="T36" fmla="*/ 71 w 143"/>
                <a:gd name="T3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01">
                  <a:moveTo>
                    <a:pt x="71" y="101"/>
                  </a:moveTo>
                  <a:cubicBezTo>
                    <a:pt x="143" y="101"/>
                    <a:pt x="143" y="101"/>
                    <a:pt x="143" y="101"/>
                  </a:cubicBezTo>
                  <a:cubicBezTo>
                    <a:pt x="143" y="0"/>
                    <a:pt x="143" y="0"/>
                    <a:pt x="143" y="0"/>
                  </a:cubicBezTo>
                  <a:cubicBezTo>
                    <a:pt x="71" y="0"/>
                    <a:pt x="71" y="0"/>
                    <a:pt x="71" y="0"/>
                  </a:cubicBezTo>
                  <a:cubicBezTo>
                    <a:pt x="71" y="11"/>
                    <a:pt x="71" y="11"/>
                    <a:pt x="71" y="11"/>
                  </a:cubicBezTo>
                  <a:cubicBezTo>
                    <a:pt x="71" y="11"/>
                    <a:pt x="71" y="11"/>
                    <a:pt x="71" y="11"/>
                  </a:cubicBezTo>
                  <a:cubicBezTo>
                    <a:pt x="93" y="11"/>
                    <a:pt x="111" y="29"/>
                    <a:pt x="111" y="51"/>
                  </a:cubicBezTo>
                  <a:cubicBezTo>
                    <a:pt x="111" y="73"/>
                    <a:pt x="93" y="90"/>
                    <a:pt x="71" y="90"/>
                  </a:cubicBezTo>
                  <a:lnTo>
                    <a:pt x="71" y="101"/>
                  </a:lnTo>
                  <a:close/>
                  <a:moveTo>
                    <a:pt x="0" y="101"/>
                  </a:moveTo>
                  <a:cubicBezTo>
                    <a:pt x="71" y="101"/>
                    <a:pt x="71" y="101"/>
                    <a:pt x="71" y="101"/>
                  </a:cubicBezTo>
                  <a:cubicBezTo>
                    <a:pt x="71" y="90"/>
                    <a:pt x="71" y="90"/>
                    <a:pt x="71" y="90"/>
                  </a:cubicBezTo>
                  <a:cubicBezTo>
                    <a:pt x="49" y="90"/>
                    <a:pt x="32" y="73"/>
                    <a:pt x="32" y="51"/>
                  </a:cubicBezTo>
                  <a:cubicBezTo>
                    <a:pt x="32" y="29"/>
                    <a:pt x="49" y="11"/>
                    <a:pt x="71" y="11"/>
                  </a:cubicBezTo>
                  <a:cubicBezTo>
                    <a:pt x="71" y="0"/>
                    <a:pt x="71" y="0"/>
                    <a:pt x="71" y="0"/>
                  </a:cubicBezTo>
                  <a:cubicBezTo>
                    <a:pt x="0" y="0"/>
                    <a:pt x="0" y="0"/>
                    <a:pt x="0" y="0"/>
                  </a:cubicBezTo>
                  <a:cubicBezTo>
                    <a:pt x="0" y="101"/>
                    <a:pt x="0" y="101"/>
                    <a:pt x="0" y="101"/>
                  </a:cubicBezTo>
                  <a:close/>
                  <a:moveTo>
                    <a:pt x="71" y="11"/>
                  </a:moveTo>
                  <a:cubicBezTo>
                    <a:pt x="71" y="11"/>
                    <a:pt x="71" y="11"/>
                    <a:pt x="7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Oval 83"/>
            <p:cNvSpPr>
              <a:spLocks noChangeArrowheads="1"/>
            </p:cNvSpPr>
            <p:nvPr/>
          </p:nvSpPr>
          <p:spPr bwMode="auto">
            <a:xfrm>
              <a:off x="2093913" y="2414588"/>
              <a:ext cx="200025" cy="198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84"/>
            <p:cNvSpPr>
              <a:spLocks/>
            </p:cNvSpPr>
            <p:nvPr/>
          </p:nvSpPr>
          <p:spPr bwMode="auto">
            <a:xfrm>
              <a:off x="7829550" y="474663"/>
              <a:ext cx="327025" cy="196850"/>
            </a:xfrm>
            <a:custGeom>
              <a:avLst/>
              <a:gdLst>
                <a:gd name="T0" fmla="*/ 206 w 206"/>
                <a:gd name="T1" fmla="*/ 0 h 124"/>
                <a:gd name="T2" fmla="*/ 17 w 206"/>
                <a:gd name="T3" fmla="*/ 0 h 124"/>
                <a:gd name="T4" fmla="*/ 17 w 206"/>
                <a:gd name="T5" fmla="*/ 36 h 124"/>
                <a:gd name="T6" fmla="*/ 0 w 206"/>
                <a:gd name="T7" fmla="*/ 36 h 124"/>
                <a:gd name="T8" fmla="*/ 0 w 206"/>
                <a:gd name="T9" fmla="*/ 90 h 124"/>
                <a:gd name="T10" fmla="*/ 17 w 206"/>
                <a:gd name="T11" fmla="*/ 90 h 124"/>
                <a:gd name="T12" fmla="*/ 17 w 206"/>
                <a:gd name="T13" fmla="*/ 124 h 124"/>
                <a:gd name="T14" fmla="*/ 206 w 206"/>
                <a:gd name="T15" fmla="*/ 124 h 124"/>
                <a:gd name="T16" fmla="*/ 206 w 206"/>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24">
                  <a:moveTo>
                    <a:pt x="206" y="0"/>
                  </a:moveTo>
                  <a:lnTo>
                    <a:pt x="17" y="0"/>
                  </a:lnTo>
                  <a:lnTo>
                    <a:pt x="17" y="36"/>
                  </a:lnTo>
                  <a:lnTo>
                    <a:pt x="0" y="36"/>
                  </a:lnTo>
                  <a:lnTo>
                    <a:pt x="0" y="90"/>
                  </a:lnTo>
                  <a:lnTo>
                    <a:pt x="17" y="90"/>
                  </a:lnTo>
                  <a:lnTo>
                    <a:pt x="17" y="124"/>
                  </a:lnTo>
                  <a:lnTo>
                    <a:pt x="206" y="124"/>
                  </a:lnTo>
                  <a:lnTo>
                    <a:pt x="2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Rectangle 85"/>
            <p:cNvSpPr>
              <a:spLocks noChangeArrowheads="1"/>
            </p:cNvSpPr>
            <p:nvPr/>
          </p:nvSpPr>
          <p:spPr bwMode="auto">
            <a:xfrm>
              <a:off x="7570788" y="388938"/>
              <a:ext cx="4921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Oval 86"/>
            <p:cNvSpPr>
              <a:spLocks noChangeArrowheads="1"/>
            </p:cNvSpPr>
            <p:nvPr/>
          </p:nvSpPr>
          <p:spPr bwMode="auto">
            <a:xfrm>
              <a:off x="7627938" y="512763"/>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87"/>
            <p:cNvSpPr>
              <a:spLocks noEditPoints="1"/>
            </p:cNvSpPr>
            <p:nvPr/>
          </p:nvSpPr>
          <p:spPr bwMode="auto">
            <a:xfrm>
              <a:off x="7540625" y="433388"/>
              <a:ext cx="274638" cy="527050"/>
            </a:xfrm>
            <a:custGeom>
              <a:avLst/>
              <a:gdLst>
                <a:gd name="T0" fmla="*/ 37 w 73"/>
                <a:gd name="T1" fmla="*/ 140 h 140"/>
                <a:gd name="T2" fmla="*/ 73 w 73"/>
                <a:gd name="T3" fmla="*/ 140 h 140"/>
                <a:gd name="T4" fmla="*/ 73 w 73"/>
                <a:gd name="T5" fmla="*/ 49 h 140"/>
                <a:gd name="T6" fmla="*/ 73 w 73"/>
                <a:gd name="T7" fmla="*/ 26 h 140"/>
                <a:gd name="T8" fmla="*/ 73 w 73"/>
                <a:gd name="T9" fmla="*/ 0 h 140"/>
                <a:gd name="T10" fmla="*/ 37 w 73"/>
                <a:gd name="T11" fmla="*/ 0 h 140"/>
                <a:gd name="T12" fmla="*/ 37 w 73"/>
                <a:gd name="T13" fmla="*/ 7 h 140"/>
                <a:gd name="T14" fmla="*/ 37 w 73"/>
                <a:gd name="T15" fmla="*/ 7 h 140"/>
                <a:gd name="T16" fmla="*/ 65 w 73"/>
                <a:gd name="T17" fmla="*/ 35 h 140"/>
                <a:gd name="T18" fmla="*/ 37 w 73"/>
                <a:gd name="T19" fmla="*/ 63 h 140"/>
                <a:gd name="T20" fmla="*/ 37 w 73"/>
                <a:gd name="T21" fmla="*/ 140 h 140"/>
                <a:gd name="T22" fmla="*/ 0 w 73"/>
                <a:gd name="T23" fmla="*/ 140 h 140"/>
                <a:gd name="T24" fmla="*/ 37 w 73"/>
                <a:gd name="T25" fmla="*/ 140 h 140"/>
                <a:gd name="T26" fmla="*/ 37 w 73"/>
                <a:gd name="T27" fmla="*/ 63 h 140"/>
                <a:gd name="T28" fmla="*/ 9 w 73"/>
                <a:gd name="T29" fmla="*/ 35 h 140"/>
                <a:gd name="T30" fmla="*/ 37 w 73"/>
                <a:gd name="T31" fmla="*/ 7 h 140"/>
                <a:gd name="T32" fmla="*/ 37 w 73"/>
                <a:gd name="T33" fmla="*/ 0 h 140"/>
                <a:gd name="T34" fmla="*/ 0 w 73"/>
                <a:gd name="T35" fmla="*/ 0 h 140"/>
                <a:gd name="T36" fmla="*/ 0 w 73"/>
                <a:gd name="T37" fmla="*/ 140 h 140"/>
                <a:gd name="T38" fmla="*/ 37 w 73"/>
                <a:gd name="T39" fmla="*/ 7 h 140"/>
                <a:gd name="T40" fmla="*/ 37 w 73"/>
                <a:gd name="T41" fmla="*/ 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40">
                  <a:moveTo>
                    <a:pt x="37" y="140"/>
                  </a:moveTo>
                  <a:cubicBezTo>
                    <a:pt x="73" y="140"/>
                    <a:pt x="73" y="140"/>
                    <a:pt x="73" y="140"/>
                  </a:cubicBezTo>
                  <a:cubicBezTo>
                    <a:pt x="73" y="49"/>
                    <a:pt x="73" y="49"/>
                    <a:pt x="73" y="49"/>
                  </a:cubicBezTo>
                  <a:cubicBezTo>
                    <a:pt x="73" y="26"/>
                    <a:pt x="73" y="26"/>
                    <a:pt x="73" y="26"/>
                  </a:cubicBezTo>
                  <a:cubicBezTo>
                    <a:pt x="73" y="0"/>
                    <a:pt x="73" y="0"/>
                    <a:pt x="73" y="0"/>
                  </a:cubicBezTo>
                  <a:cubicBezTo>
                    <a:pt x="37" y="0"/>
                    <a:pt x="37" y="0"/>
                    <a:pt x="37" y="0"/>
                  </a:cubicBezTo>
                  <a:cubicBezTo>
                    <a:pt x="37" y="7"/>
                    <a:pt x="37" y="7"/>
                    <a:pt x="37" y="7"/>
                  </a:cubicBezTo>
                  <a:cubicBezTo>
                    <a:pt x="37" y="7"/>
                    <a:pt x="37" y="7"/>
                    <a:pt x="37" y="7"/>
                  </a:cubicBezTo>
                  <a:cubicBezTo>
                    <a:pt x="52" y="7"/>
                    <a:pt x="65" y="19"/>
                    <a:pt x="65" y="35"/>
                  </a:cubicBezTo>
                  <a:cubicBezTo>
                    <a:pt x="65" y="50"/>
                    <a:pt x="52" y="63"/>
                    <a:pt x="37" y="63"/>
                  </a:cubicBezTo>
                  <a:lnTo>
                    <a:pt x="37" y="140"/>
                  </a:lnTo>
                  <a:close/>
                  <a:moveTo>
                    <a:pt x="0" y="140"/>
                  </a:moveTo>
                  <a:cubicBezTo>
                    <a:pt x="37" y="140"/>
                    <a:pt x="37" y="140"/>
                    <a:pt x="37" y="140"/>
                  </a:cubicBezTo>
                  <a:cubicBezTo>
                    <a:pt x="37" y="63"/>
                    <a:pt x="37" y="63"/>
                    <a:pt x="37" y="63"/>
                  </a:cubicBezTo>
                  <a:cubicBezTo>
                    <a:pt x="22" y="63"/>
                    <a:pt x="9" y="50"/>
                    <a:pt x="9" y="35"/>
                  </a:cubicBezTo>
                  <a:cubicBezTo>
                    <a:pt x="9" y="19"/>
                    <a:pt x="22" y="7"/>
                    <a:pt x="37" y="7"/>
                  </a:cubicBezTo>
                  <a:cubicBezTo>
                    <a:pt x="37" y="0"/>
                    <a:pt x="37" y="0"/>
                    <a:pt x="37" y="0"/>
                  </a:cubicBezTo>
                  <a:cubicBezTo>
                    <a:pt x="0" y="0"/>
                    <a:pt x="0" y="0"/>
                    <a:pt x="0" y="0"/>
                  </a:cubicBezTo>
                  <a:cubicBezTo>
                    <a:pt x="0" y="140"/>
                    <a:pt x="0" y="140"/>
                    <a:pt x="0" y="140"/>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88"/>
            <p:cNvSpPr>
              <a:spLocks/>
            </p:cNvSpPr>
            <p:nvPr/>
          </p:nvSpPr>
          <p:spPr bwMode="auto">
            <a:xfrm>
              <a:off x="11730032" y="452593"/>
              <a:ext cx="201612" cy="66674"/>
            </a:xfrm>
            <a:custGeom>
              <a:avLst/>
              <a:gdLst>
                <a:gd name="T0" fmla="*/ 2 w 127"/>
                <a:gd name="T1" fmla="*/ 0 h 42"/>
                <a:gd name="T2" fmla="*/ 0 w 127"/>
                <a:gd name="T3" fmla="*/ 42 h 42"/>
                <a:gd name="T4" fmla="*/ 127 w 127"/>
                <a:gd name="T5" fmla="*/ 42 h 42"/>
                <a:gd name="T6" fmla="*/ 125 w 127"/>
                <a:gd name="T7" fmla="*/ 0 h 42"/>
                <a:gd name="T8" fmla="*/ 2 w 127"/>
                <a:gd name="T9" fmla="*/ 0 h 42"/>
              </a:gdLst>
              <a:ahLst/>
              <a:cxnLst>
                <a:cxn ang="0">
                  <a:pos x="T0" y="T1"/>
                </a:cxn>
                <a:cxn ang="0">
                  <a:pos x="T2" y="T3"/>
                </a:cxn>
                <a:cxn ang="0">
                  <a:pos x="T4" y="T5"/>
                </a:cxn>
                <a:cxn ang="0">
                  <a:pos x="T6" y="T7"/>
                </a:cxn>
                <a:cxn ang="0">
                  <a:pos x="T8" y="T9"/>
                </a:cxn>
              </a:cxnLst>
              <a:rect l="0" t="0" r="r" b="b"/>
              <a:pathLst>
                <a:path w="127" h="42">
                  <a:moveTo>
                    <a:pt x="2" y="0"/>
                  </a:moveTo>
                  <a:lnTo>
                    <a:pt x="0" y="42"/>
                  </a:lnTo>
                  <a:lnTo>
                    <a:pt x="127" y="42"/>
                  </a:lnTo>
                  <a:lnTo>
                    <a:pt x="12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89"/>
            <p:cNvSpPr>
              <a:spLocks noEditPoints="1"/>
            </p:cNvSpPr>
            <p:nvPr/>
          </p:nvSpPr>
          <p:spPr bwMode="auto">
            <a:xfrm>
              <a:off x="11545883" y="79531"/>
              <a:ext cx="569913" cy="357188"/>
            </a:xfrm>
            <a:custGeom>
              <a:avLst/>
              <a:gdLst>
                <a:gd name="T0" fmla="*/ 241 w 359"/>
                <a:gd name="T1" fmla="*/ 225 h 225"/>
                <a:gd name="T2" fmla="*/ 359 w 359"/>
                <a:gd name="T3" fmla="*/ 225 h 225"/>
                <a:gd name="T4" fmla="*/ 359 w 359"/>
                <a:gd name="T5" fmla="*/ 0 h 225"/>
                <a:gd name="T6" fmla="*/ 179 w 359"/>
                <a:gd name="T7" fmla="*/ 0 h 225"/>
                <a:gd name="T8" fmla="*/ 179 w 359"/>
                <a:gd name="T9" fmla="*/ 29 h 225"/>
                <a:gd name="T10" fmla="*/ 326 w 359"/>
                <a:gd name="T11" fmla="*/ 29 h 225"/>
                <a:gd name="T12" fmla="*/ 326 w 359"/>
                <a:gd name="T13" fmla="*/ 197 h 225"/>
                <a:gd name="T14" fmla="*/ 239 w 359"/>
                <a:gd name="T15" fmla="*/ 197 h 225"/>
                <a:gd name="T16" fmla="*/ 179 w 359"/>
                <a:gd name="T17" fmla="*/ 197 h 225"/>
                <a:gd name="T18" fmla="*/ 179 w 359"/>
                <a:gd name="T19" fmla="*/ 225 h 225"/>
                <a:gd name="T20" fmla="*/ 241 w 359"/>
                <a:gd name="T21" fmla="*/ 225 h 225"/>
                <a:gd name="T22" fmla="*/ 179 w 359"/>
                <a:gd name="T23" fmla="*/ 0 h 225"/>
                <a:gd name="T24" fmla="*/ 0 w 359"/>
                <a:gd name="T25" fmla="*/ 0 h 225"/>
                <a:gd name="T26" fmla="*/ 0 w 359"/>
                <a:gd name="T27" fmla="*/ 225 h 225"/>
                <a:gd name="T28" fmla="*/ 118 w 359"/>
                <a:gd name="T29" fmla="*/ 225 h 225"/>
                <a:gd name="T30" fmla="*/ 179 w 359"/>
                <a:gd name="T31" fmla="*/ 225 h 225"/>
                <a:gd name="T32" fmla="*/ 179 w 359"/>
                <a:gd name="T33" fmla="*/ 197 h 225"/>
                <a:gd name="T34" fmla="*/ 120 w 359"/>
                <a:gd name="T35" fmla="*/ 197 h 225"/>
                <a:gd name="T36" fmla="*/ 33 w 359"/>
                <a:gd name="T37" fmla="*/ 197 h 225"/>
                <a:gd name="T38" fmla="*/ 33 w 359"/>
                <a:gd name="T39" fmla="*/ 197 h 225"/>
                <a:gd name="T40" fmla="*/ 33 w 359"/>
                <a:gd name="T41" fmla="*/ 29 h 225"/>
                <a:gd name="T42" fmla="*/ 179 w 359"/>
                <a:gd name="T43" fmla="*/ 29 h 225"/>
                <a:gd name="T44" fmla="*/ 179 w 359"/>
                <a:gd name="T4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9" h="225">
                  <a:moveTo>
                    <a:pt x="241" y="225"/>
                  </a:moveTo>
                  <a:lnTo>
                    <a:pt x="359" y="225"/>
                  </a:lnTo>
                  <a:lnTo>
                    <a:pt x="359" y="0"/>
                  </a:lnTo>
                  <a:lnTo>
                    <a:pt x="179" y="0"/>
                  </a:lnTo>
                  <a:lnTo>
                    <a:pt x="179" y="29"/>
                  </a:lnTo>
                  <a:lnTo>
                    <a:pt x="326" y="29"/>
                  </a:lnTo>
                  <a:lnTo>
                    <a:pt x="326" y="197"/>
                  </a:lnTo>
                  <a:lnTo>
                    <a:pt x="239" y="197"/>
                  </a:lnTo>
                  <a:lnTo>
                    <a:pt x="179" y="197"/>
                  </a:lnTo>
                  <a:lnTo>
                    <a:pt x="179" y="225"/>
                  </a:lnTo>
                  <a:lnTo>
                    <a:pt x="241" y="225"/>
                  </a:lnTo>
                  <a:close/>
                  <a:moveTo>
                    <a:pt x="179" y="0"/>
                  </a:moveTo>
                  <a:lnTo>
                    <a:pt x="0" y="0"/>
                  </a:lnTo>
                  <a:lnTo>
                    <a:pt x="0" y="225"/>
                  </a:lnTo>
                  <a:lnTo>
                    <a:pt x="118" y="225"/>
                  </a:lnTo>
                  <a:lnTo>
                    <a:pt x="179" y="225"/>
                  </a:lnTo>
                  <a:lnTo>
                    <a:pt x="179" y="197"/>
                  </a:lnTo>
                  <a:lnTo>
                    <a:pt x="120" y="197"/>
                  </a:lnTo>
                  <a:lnTo>
                    <a:pt x="33" y="197"/>
                  </a:lnTo>
                  <a:lnTo>
                    <a:pt x="33" y="197"/>
                  </a:lnTo>
                  <a:lnTo>
                    <a:pt x="33" y="29"/>
                  </a:lnTo>
                  <a:lnTo>
                    <a:pt x="179" y="29"/>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90"/>
            <p:cNvSpPr>
              <a:spLocks/>
            </p:cNvSpPr>
            <p:nvPr/>
          </p:nvSpPr>
          <p:spPr bwMode="auto">
            <a:xfrm>
              <a:off x="11691932" y="538319"/>
              <a:ext cx="277813" cy="26989"/>
            </a:xfrm>
            <a:custGeom>
              <a:avLst/>
              <a:gdLst>
                <a:gd name="T0" fmla="*/ 0 w 175"/>
                <a:gd name="T1" fmla="*/ 0 h 17"/>
                <a:gd name="T2" fmla="*/ 0 w 175"/>
                <a:gd name="T3" fmla="*/ 17 h 17"/>
                <a:gd name="T4" fmla="*/ 175 w 175"/>
                <a:gd name="T5" fmla="*/ 17 h 17"/>
                <a:gd name="T6" fmla="*/ 175 w 175"/>
                <a:gd name="T7" fmla="*/ 0 h 17"/>
                <a:gd name="T8" fmla="*/ 151 w 175"/>
                <a:gd name="T9" fmla="*/ 0 h 17"/>
                <a:gd name="T10" fmla="*/ 24 w 175"/>
                <a:gd name="T11" fmla="*/ 0 h 17"/>
                <a:gd name="T12" fmla="*/ 0 w 17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5" h="17">
                  <a:moveTo>
                    <a:pt x="0" y="0"/>
                  </a:moveTo>
                  <a:lnTo>
                    <a:pt x="0" y="17"/>
                  </a:lnTo>
                  <a:lnTo>
                    <a:pt x="175" y="17"/>
                  </a:lnTo>
                  <a:lnTo>
                    <a:pt x="175" y="0"/>
                  </a:lnTo>
                  <a:lnTo>
                    <a:pt x="151" y="0"/>
                  </a:lnTo>
                  <a:lnTo>
                    <a:pt x="2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91"/>
            <p:cNvSpPr>
              <a:spLocks noEditPoints="1"/>
            </p:cNvSpPr>
            <p:nvPr/>
          </p:nvSpPr>
          <p:spPr bwMode="auto">
            <a:xfrm>
              <a:off x="10255250" y="982663"/>
              <a:ext cx="244475" cy="544513"/>
            </a:xfrm>
            <a:custGeom>
              <a:avLst/>
              <a:gdLst>
                <a:gd name="T0" fmla="*/ 32 w 65"/>
                <a:gd name="T1" fmla="*/ 125 h 145"/>
                <a:gd name="T2" fmla="*/ 32 w 65"/>
                <a:gd name="T3" fmla="*/ 125 h 145"/>
                <a:gd name="T4" fmla="*/ 64 w 65"/>
                <a:gd name="T5" fmla="*/ 140 h 145"/>
                <a:gd name="T6" fmla="*/ 65 w 65"/>
                <a:gd name="T7" fmla="*/ 140 h 145"/>
                <a:gd name="T8" fmla="*/ 65 w 65"/>
                <a:gd name="T9" fmla="*/ 38 h 145"/>
                <a:gd name="T10" fmla="*/ 63 w 65"/>
                <a:gd name="T11" fmla="*/ 23 h 145"/>
                <a:gd name="T12" fmla="*/ 54 w 65"/>
                <a:gd name="T13" fmla="*/ 13 h 145"/>
                <a:gd name="T14" fmla="*/ 54 w 65"/>
                <a:gd name="T15" fmla="*/ 4 h 145"/>
                <a:gd name="T16" fmla="*/ 54 w 65"/>
                <a:gd name="T17" fmla="*/ 0 h 145"/>
                <a:gd name="T18" fmla="*/ 51 w 65"/>
                <a:gd name="T19" fmla="*/ 0 h 145"/>
                <a:gd name="T20" fmla="*/ 32 w 65"/>
                <a:gd name="T21" fmla="*/ 0 h 145"/>
                <a:gd name="T22" fmla="*/ 32 w 65"/>
                <a:gd name="T23" fmla="*/ 4 h 145"/>
                <a:gd name="T24" fmla="*/ 51 w 65"/>
                <a:gd name="T25" fmla="*/ 4 h 145"/>
                <a:gd name="T26" fmla="*/ 51 w 65"/>
                <a:gd name="T27" fmla="*/ 11 h 145"/>
                <a:gd name="T28" fmla="*/ 51 w 65"/>
                <a:gd name="T29" fmla="*/ 61 h 145"/>
                <a:gd name="T30" fmla="*/ 33 w 65"/>
                <a:gd name="T31" fmla="*/ 42 h 145"/>
                <a:gd name="T32" fmla="*/ 32 w 65"/>
                <a:gd name="T33" fmla="*/ 43 h 145"/>
                <a:gd name="T34" fmla="*/ 32 w 65"/>
                <a:gd name="T35" fmla="*/ 125 h 145"/>
                <a:gd name="T36" fmla="*/ 1 w 65"/>
                <a:gd name="T37" fmla="*/ 140 h 145"/>
                <a:gd name="T38" fmla="*/ 32 w 65"/>
                <a:gd name="T39" fmla="*/ 125 h 145"/>
                <a:gd name="T40" fmla="*/ 32 w 65"/>
                <a:gd name="T41" fmla="*/ 43 h 145"/>
                <a:gd name="T42" fmla="*/ 14 w 65"/>
                <a:gd name="T43" fmla="*/ 61 h 145"/>
                <a:gd name="T44" fmla="*/ 14 w 65"/>
                <a:gd name="T45" fmla="*/ 11 h 145"/>
                <a:gd name="T46" fmla="*/ 14 w 65"/>
                <a:gd name="T47" fmla="*/ 11 h 145"/>
                <a:gd name="T48" fmla="*/ 14 w 65"/>
                <a:gd name="T49" fmla="*/ 11 h 145"/>
                <a:gd name="T50" fmla="*/ 14 w 65"/>
                <a:gd name="T51" fmla="*/ 4 h 145"/>
                <a:gd name="T52" fmla="*/ 32 w 65"/>
                <a:gd name="T53" fmla="*/ 4 h 145"/>
                <a:gd name="T54" fmla="*/ 32 w 65"/>
                <a:gd name="T55" fmla="*/ 0 h 145"/>
                <a:gd name="T56" fmla="*/ 14 w 65"/>
                <a:gd name="T57" fmla="*/ 0 h 145"/>
                <a:gd name="T58" fmla="*/ 10 w 65"/>
                <a:gd name="T59" fmla="*/ 0 h 145"/>
                <a:gd name="T60" fmla="*/ 10 w 65"/>
                <a:gd name="T61" fmla="*/ 4 h 145"/>
                <a:gd name="T62" fmla="*/ 10 w 65"/>
                <a:gd name="T63" fmla="*/ 13 h 145"/>
                <a:gd name="T64" fmla="*/ 2 w 65"/>
                <a:gd name="T65" fmla="*/ 23 h 145"/>
                <a:gd name="T66" fmla="*/ 0 w 65"/>
                <a:gd name="T67" fmla="*/ 38 h 145"/>
                <a:gd name="T68" fmla="*/ 0 w 65"/>
                <a:gd name="T69" fmla="*/ 140 h 145"/>
                <a:gd name="T70" fmla="*/ 1 w 65"/>
                <a:gd name="T71" fmla="*/ 14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45">
                  <a:moveTo>
                    <a:pt x="32" y="125"/>
                  </a:moveTo>
                  <a:cubicBezTo>
                    <a:pt x="32" y="125"/>
                    <a:pt x="32" y="125"/>
                    <a:pt x="32" y="125"/>
                  </a:cubicBezTo>
                  <a:cubicBezTo>
                    <a:pt x="47" y="125"/>
                    <a:pt x="60" y="129"/>
                    <a:pt x="64" y="140"/>
                  </a:cubicBezTo>
                  <a:cubicBezTo>
                    <a:pt x="65" y="144"/>
                    <a:pt x="65" y="145"/>
                    <a:pt x="65" y="140"/>
                  </a:cubicBezTo>
                  <a:cubicBezTo>
                    <a:pt x="65" y="119"/>
                    <a:pt x="65" y="59"/>
                    <a:pt x="65" y="38"/>
                  </a:cubicBezTo>
                  <a:cubicBezTo>
                    <a:pt x="65" y="34"/>
                    <a:pt x="65" y="27"/>
                    <a:pt x="63" y="23"/>
                  </a:cubicBezTo>
                  <a:cubicBezTo>
                    <a:pt x="62" y="18"/>
                    <a:pt x="59" y="15"/>
                    <a:pt x="54" y="13"/>
                  </a:cubicBezTo>
                  <a:cubicBezTo>
                    <a:pt x="54" y="4"/>
                    <a:pt x="54" y="4"/>
                    <a:pt x="54" y="4"/>
                  </a:cubicBezTo>
                  <a:cubicBezTo>
                    <a:pt x="54" y="0"/>
                    <a:pt x="54" y="0"/>
                    <a:pt x="54" y="0"/>
                  </a:cubicBezTo>
                  <a:cubicBezTo>
                    <a:pt x="51" y="0"/>
                    <a:pt x="51" y="0"/>
                    <a:pt x="51" y="0"/>
                  </a:cubicBezTo>
                  <a:cubicBezTo>
                    <a:pt x="32" y="0"/>
                    <a:pt x="32" y="0"/>
                    <a:pt x="32" y="0"/>
                  </a:cubicBezTo>
                  <a:cubicBezTo>
                    <a:pt x="32" y="4"/>
                    <a:pt x="32" y="4"/>
                    <a:pt x="32" y="4"/>
                  </a:cubicBezTo>
                  <a:cubicBezTo>
                    <a:pt x="51" y="4"/>
                    <a:pt x="51" y="4"/>
                    <a:pt x="51" y="4"/>
                  </a:cubicBezTo>
                  <a:cubicBezTo>
                    <a:pt x="51" y="11"/>
                    <a:pt x="51" y="11"/>
                    <a:pt x="51" y="11"/>
                  </a:cubicBezTo>
                  <a:cubicBezTo>
                    <a:pt x="51" y="61"/>
                    <a:pt x="51" y="61"/>
                    <a:pt x="51" y="61"/>
                  </a:cubicBezTo>
                  <a:cubicBezTo>
                    <a:pt x="33" y="42"/>
                    <a:pt x="33" y="42"/>
                    <a:pt x="33" y="42"/>
                  </a:cubicBezTo>
                  <a:cubicBezTo>
                    <a:pt x="32" y="43"/>
                    <a:pt x="32" y="43"/>
                    <a:pt x="32" y="43"/>
                  </a:cubicBezTo>
                  <a:lnTo>
                    <a:pt x="32" y="125"/>
                  </a:lnTo>
                  <a:close/>
                  <a:moveTo>
                    <a:pt x="1" y="140"/>
                  </a:moveTo>
                  <a:cubicBezTo>
                    <a:pt x="5" y="129"/>
                    <a:pt x="17" y="125"/>
                    <a:pt x="32" y="125"/>
                  </a:cubicBezTo>
                  <a:cubicBezTo>
                    <a:pt x="32" y="43"/>
                    <a:pt x="32" y="43"/>
                    <a:pt x="32" y="43"/>
                  </a:cubicBezTo>
                  <a:cubicBezTo>
                    <a:pt x="14" y="61"/>
                    <a:pt x="14" y="61"/>
                    <a:pt x="14" y="61"/>
                  </a:cubicBezTo>
                  <a:cubicBezTo>
                    <a:pt x="14" y="11"/>
                    <a:pt x="14" y="11"/>
                    <a:pt x="14" y="11"/>
                  </a:cubicBezTo>
                  <a:cubicBezTo>
                    <a:pt x="14" y="11"/>
                    <a:pt x="14" y="11"/>
                    <a:pt x="14" y="11"/>
                  </a:cubicBezTo>
                  <a:cubicBezTo>
                    <a:pt x="14" y="11"/>
                    <a:pt x="14" y="11"/>
                    <a:pt x="14" y="11"/>
                  </a:cubicBezTo>
                  <a:cubicBezTo>
                    <a:pt x="14" y="4"/>
                    <a:pt x="14" y="4"/>
                    <a:pt x="14" y="4"/>
                  </a:cubicBezTo>
                  <a:cubicBezTo>
                    <a:pt x="32" y="4"/>
                    <a:pt x="32" y="4"/>
                    <a:pt x="32" y="4"/>
                  </a:cubicBezTo>
                  <a:cubicBezTo>
                    <a:pt x="32" y="0"/>
                    <a:pt x="32" y="0"/>
                    <a:pt x="32" y="0"/>
                  </a:cubicBezTo>
                  <a:cubicBezTo>
                    <a:pt x="14" y="0"/>
                    <a:pt x="14" y="0"/>
                    <a:pt x="14" y="0"/>
                  </a:cubicBezTo>
                  <a:cubicBezTo>
                    <a:pt x="10" y="0"/>
                    <a:pt x="10" y="0"/>
                    <a:pt x="10" y="0"/>
                  </a:cubicBezTo>
                  <a:cubicBezTo>
                    <a:pt x="10" y="4"/>
                    <a:pt x="10" y="4"/>
                    <a:pt x="10" y="4"/>
                  </a:cubicBezTo>
                  <a:cubicBezTo>
                    <a:pt x="10" y="13"/>
                    <a:pt x="10" y="13"/>
                    <a:pt x="10" y="13"/>
                  </a:cubicBezTo>
                  <a:cubicBezTo>
                    <a:pt x="6" y="15"/>
                    <a:pt x="3" y="18"/>
                    <a:pt x="2" y="23"/>
                  </a:cubicBezTo>
                  <a:cubicBezTo>
                    <a:pt x="0" y="27"/>
                    <a:pt x="0" y="34"/>
                    <a:pt x="0" y="38"/>
                  </a:cubicBezTo>
                  <a:cubicBezTo>
                    <a:pt x="0" y="59"/>
                    <a:pt x="0" y="119"/>
                    <a:pt x="0" y="140"/>
                  </a:cubicBezTo>
                  <a:cubicBezTo>
                    <a:pt x="0" y="145"/>
                    <a:pt x="0" y="144"/>
                    <a:pt x="1"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92"/>
            <p:cNvSpPr>
              <a:spLocks/>
            </p:cNvSpPr>
            <p:nvPr/>
          </p:nvSpPr>
          <p:spPr bwMode="auto">
            <a:xfrm>
              <a:off x="10514013" y="1012825"/>
              <a:ext cx="239713" cy="514350"/>
            </a:xfrm>
            <a:custGeom>
              <a:avLst/>
              <a:gdLst>
                <a:gd name="T0" fmla="*/ 1 w 64"/>
                <a:gd name="T1" fmla="*/ 132 h 137"/>
                <a:gd name="T2" fmla="*/ 32 w 64"/>
                <a:gd name="T3" fmla="*/ 117 h 137"/>
                <a:gd name="T4" fmla="*/ 63 w 64"/>
                <a:gd name="T5" fmla="*/ 132 h 137"/>
                <a:gd name="T6" fmla="*/ 64 w 64"/>
                <a:gd name="T7" fmla="*/ 132 h 137"/>
                <a:gd name="T8" fmla="*/ 64 w 64"/>
                <a:gd name="T9" fmla="*/ 30 h 137"/>
                <a:gd name="T10" fmla="*/ 63 w 64"/>
                <a:gd name="T11" fmla="*/ 15 h 137"/>
                <a:gd name="T12" fmla="*/ 32 w 64"/>
                <a:gd name="T13" fmla="*/ 0 h 137"/>
                <a:gd name="T14" fmla="*/ 1 w 64"/>
                <a:gd name="T15" fmla="*/ 15 h 137"/>
                <a:gd name="T16" fmla="*/ 0 w 64"/>
                <a:gd name="T17" fmla="*/ 30 h 137"/>
                <a:gd name="T18" fmla="*/ 0 w 64"/>
                <a:gd name="T19" fmla="*/ 132 h 137"/>
                <a:gd name="T20" fmla="*/ 1 w 64"/>
                <a:gd name="T21"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7">
                  <a:moveTo>
                    <a:pt x="1" y="132"/>
                  </a:moveTo>
                  <a:cubicBezTo>
                    <a:pt x="5" y="121"/>
                    <a:pt x="17" y="117"/>
                    <a:pt x="32" y="117"/>
                  </a:cubicBezTo>
                  <a:cubicBezTo>
                    <a:pt x="47" y="117"/>
                    <a:pt x="60" y="121"/>
                    <a:pt x="63" y="132"/>
                  </a:cubicBezTo>
                  <a:cubicBezTo>
                    <a:pt x="64" y="136"/>
                    <a:pt x="64" y="137"/>
                    <a:pt x="64" y="132"/>
                  </a:cubicBezTo>
                  <a:cubicBezTo>
                    <a:pt x="64" y="111"/>
                    <a:pt x="64" y="51"/>
                    <a:pt x="64" y="30"/>
                  </a:cubicBezTo>
                  <a:cubicBezTo>
                    <a:pt x="64" y="26"/>
                    <a:pt x="64" y="19"/>
                    <a:pt x="63" y="15"/>
                  </a:cubicBezTo>
                  <a:cubicBezTo>
                    <a:pt x="59" y="4"/>
                    <a:pt x="47" y="0"/>
                    <a:pt x="32" y="0"/>
                  </a:cubicBezTo>
                  <a:cubicBezTo>
                    <a:pt x="17" y="0"/>
                    <a:pt x="5" y="4"/>
                    <a:pt x="1" y="15"/>
                  </a:cubicBezTo>
                  <a:cubicBezTo>
                    <a:pt x="0" y="19"/>
                    <a:pt x="0" y="26"/>
                    <a:pt x="0" y="30"/>
                  </a:cubicBezTo>
                  <a:cubicBezTo>
                    <a:pt x="0" y="51"/>
                    <a:pt x="0" y="111"/>
                    <a:pt x="0" y="132"/>
                  </a:cubicBezTo>
                  <a:cubicBezTo>
                    <a:pt x="0" y="137"/>
                    <a:pt x="0" y="136"/>
                    <a:pt x="1"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93"/>
            <p:cNvSpPr>
              <a:spLocks noEditPoints="1"/>
            </p:cNvSpPr>
            <p:nvPr/>
          </p:nvSpPr>
          <p:spPr bwMode="auto">
            <a:xfrm>
              <a:off x="7947025" y="842963"/>
              <a:ext cx="307975" cy="598488"/>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94"/>
            <p:cNvSpPr>
              <a:spLocks/>
            </p:cNvSpPr>
            <p:nvPr/>
          </p:nvSpPr>
          <p:spPr bwMode="auto">
            <a:xfrm>
              <a:off x="8277225" y="842963"/>
              <a:ext cx="127000" cy="598488"/>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Rectangle 95"/>
            <p:cNvSpPr>
              <a:spLocks noChangeArrowheads="1"/>
            </p:cNvSpPr>
            <p:nvPr/>
          </p:nvSpPr>
          <p:spPr bwMode="auto">
            <a:xfrm>
              <a:off x="7991475" y="892175"/>
              <a:ext cx="21431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Rectangle 96"/>
            <p:cNvSpPr>
              <a:spLocks noChangeArrowheads="1"/>
            </p:cNvSpPr>
            <p:nvPr/>
          </p:nvSpPr>
          <p:spPr bwMode="auto">
            <a:xfrm>
              <a:off x="7991475" y="1035050"/>
              <a:ext cx="214313" cy="79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97"/>
            <p:cNvSpPr>
              <a:spLocks noChangeArrowheads="1"/>
            </p:cNvSpPr>
            <p:nvPr/>
          </p:nvSpPr>
          <p:spPr bwMode="auto">
            <a:xfrm>
              <a:off x="9740900" y="306388"/>
              <a:ext cx="85725"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98"/>
            <p:cNvSpPr>
              <a:spLocks noChangeArrowheads="1"/>
            </p:cNvSpPr>
            <p:nvPr/>
          </p:nvSpPr>
          <p:spPr bwMode="auto">
            <a:xfrm>
              <a:off x="9617075" y="617538"/>
              <a:ext cx="85725"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99"/>
            <p:cNvSpPr>
              <a:spLocks noChangeArrowheads="1"/>
            </p:cNvSpPr>
            <p:nvPr/>
          </p:nvSpPr>
          <p:spPr bwMode="auto">
            <a:xfrm>
              <a:off x="9493250" y="388938"/>
              <a:ext cx="85725" cy="488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100"/>
            <p:cNvSpPr>
              <a:spLocks noChangeArrowheads="1"/>
            </p:cNvSpPr>
            <p:nvPr/>
          </p:nvSpPr>
          <p:spPr bwMode="auto">
            <a:xfrm>
              <a:off x="9366250" y="542925"/>
              <a:ext cx="85725" cy="334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101"/>
            <p:cNvSpPr>
              <a:spLocks noChangeArrowheads="1"/>
            </p:cNvSpPr>
            <p:nvPr/>
          </p:nvSpPr>
          <p:spPr bwMode="auto">
            <a:xfrm>
              <a:off x="9242425" y="490538"/>
              <a:ext cx="85725"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102"/>
            <p:cNvSpPr>
              <a:spLocks noChangeArrowheads="1"/>
            </p:cNvSpPr>
            <p:nvPr/>
          </p:nvSpPr>
          <p:spPr bwMode="auto">
            <a:xfrm>
              <a:off x="9740900" y="238125"/>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103"/>
            <p:cNvSpPr>
              <a:spLocks noChangeArrowheads="1"/>
            </p:cNvSpPr>
            <p:nvPr/>
          </p:nvSpPr>
          <p:spPr bwMode="auto">
            <a:xfrm>
              <a:off x="9493250" y="328613"/>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104"/>
            <p:cNvSpPr>
              <a:spLocks noChangeArrowheads="1"/>
            </p:cNvSpPr>
            <p:nvPr/>
          </p:nvSpPr>
          <p:spPr bwMode="auto">
            <a:xfrm>
              <a:off x="9366250" y="479425"/>
              <a:ext cx="857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105"/>
            <p:cNvSpPr>
              <a:spLocks noChangeArrowheads="1"/>
            </p:cNvSpPr>
            <p:nvPr/>
          </p:nvSpPr>
          <p:spPr bwMode="auto">
            <a:xfrm>
              <a:off x="9242425" y="427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Rectangle 106"/>
            <p:cNvSpPr>
              <a:spLocks noChangeArrowheads="1"/>
            </p:cNvSpPr>
            <p:nvPr/>
          </p:nvSpPr>
          <p:spPr bwMode="auto">
            <a:xfrm>
              <a:off x="9617075" y="554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07"/>
            <p:cNvSpPr>
              <a:spLocks noEditPoints="1"/>
            </p:cNvSpPr>
            <p:nvPr/>
          </p:nvSpPr>
          <p:spPr bwMode="auto">
            <a:xfrm>
              <a:off x="5202238" y="708025"/>
              <a:ext cx="649288" cy="650875"/>
            </a:xfrm>
            <a:custGeom>
              <a:avLst/>
              <a:gdLst>
                <a:gd name="T0" fmla="*/ 173 w 173"/>
                <a:gd name="T1" fmla="*/ 0 h 173"/>
                <a:gd name="T2" fmla="*/ 87 w 173"/>
                <a:gd name="T3" fmla="*/ 0 h 173"/>
                <a:gd name="T4" fmla="*/ 87 w 173"/>
                <a:gd name="T5" fmla="*/ 14 h 173"/>
                <a:gd name="T6" fmla="*/ 87 w 173"/>
                <a:gd name="T7" fmla="*/ 14 h 173"/>
                <a:gd name="T8" fmla="*/ 87 w 173"/>
                <a:gd name="T9" fmla="*/ 14 h 173"/>
                <a:gd name="T10" fmla="*/ 101 w 173"/>
                <a:gd name="T11" fmla="*/ 28 h 173"/>
                <a:gd name="T12" fmla="*/ 87 w 173"/>
                <a:gd name="T13" fmla="*/ 41 h 173"/>
                <a:gd name="T14" fmla="*/ 87 w 173"/>
                <a:gd name="T15" fmla="*/ 41 h 173"/>
                <a:gd name="T16" fmla="*/ 87 w 173"/>
                <a:gd name="T17" fmla="*/ 53 h 173"/>
                <a:gd name="T18" fmla="*/ 110 w 173"/>
                <a:gd name="T19" fmla="*/ 53 h 173"/>
                <a:gd name="T20" fmla="*/ 110 w 173"/>
                <a:gd name="T21" fmla="*/ 66 h 173"/>
                <a:gd name="T22" fmla="*/ 110 w 173"/>
                <a:gd name="T23" fmla="*/ 66 h 173"/>
                <a:gd name="T24" fmla="*/ 95 w 173"/>
                <a:gd name="T25" fmla="*/ 66 h 173"/>
                <a:gd name="T26" fmla="*/ 95 w 173"/>
                <a:gd name="T27" fmla="*/ 146 h 173"/>
                <a:gd name="T28" fmla="*/ 110 w 173"/>
                <a:gd name="T29" fmla="*/ 146 h 173"/>
                <a:gd name="T30" fmla="*/ 110 w 173"/>
                <a:gd name="T31" fmla="*/ 159 h 173"/>
                <a:gd name="T32" fmla="*/ 87 w 173"/>
                <a:gd name="T33" fmla="*/ 159 h 173"/>
                <a:gd name="T34" fmla="*/ 87 w 173"/>
                <a:gd name="T35" fmla="*/ 173 h 173"/>
                <a:gd name="T36" fmla="*/ 173 w 173"/>
                <a:gd name="T37" fmla="*/ 173 h 173"/>
                <a:gd name="T38" fmla="*/ 173 w 173"/>
                <a:gd name="T39" fmla="*/ 0 h 173"/>
                <a:gd name="T40" fmla="*/ 87 w 173"/>
                <a:gd name="T41" fmla="*/ 0 h 173"/>
                <a:gd name="T42" fmla="*/ 0 w 173"/>
                <a:gd name="T43" fmla="*/ 0 h 173"/>
                <a:gd name="T44" fmla="*/ 0 w 173"/>
                <a:gd name="T45" fmla="*/ 173 h 173"/>
                <a:gd name="T46" fmla="*/ 87 w 173"/>
                <a:gd name="T47" fmla="*/ 173 h 173"/>
                <a:gd name="T48" fmla="*/ 87 w 173"/>
                <a:gd name="T49" fmla="*/ 159 h 173"/>
                <a:gd name="T50" fmla="*/ 65 w 173"/>
                <a:gd name="T51" fmla="*/ 159 h 173"/>
                <a:gd name="T52" fmla="*/ 65 w 173"/>
                <a:gd name="T53" fmla="*/ 146 h 173"/>
                <a:gd name="T54" fmla="*/ 80 w 173"/>
                <a:gd name="T55" fmla="*/ 146 h 173"/>
                <a:gd name="T56" fmla="*/ 80 w 173"/>
                <a:gd name="T57" fmla="*/ 66 h 173"/>
                <a:gd name="T58" fmla="*/ 65 w 173"/>
                <a:gd name="T59" fmla="*/ 66 h 173"/>
                <a:gd name="T60" fmla="*/ 65 w 173"/>
                <a:gd name="T61" fmla="*/ 53 h 173"/>
                <a:gd name="T62" fmla="*/ 87 w 173"/>
                <a:gd name="T63" fmla="*/ 53 h 173"/>
                <a:gd name="T64" fmla="*/ 87 w 173"/>
                <a:gd name="T65" fmla="*/ 41 h 173"/>
                <a:gd name="T66" fmla="*/ 74 w 173"/>
                <a:gd name="T67" fmla="*/ 28 h 173"/>
                <a:gd name="T68" fmla="*/ 87 w 173"/>
                <a:gd name="T69" fmla="*/ 14 h 173"/>
                <a:gd name="T70" fmla="*/ 87 w 173"/>
                <a:gd name="T7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173">
                  <a:moveTo>
                    <a:pt x="173" y="0"/>
                  </a:moveTo>
                  <a:cubicBezTo>
                    <a:pt x="87" y="0"/>
                    <a:pt x="87" y="0"/>
                    <a:pt x="87" y="0"/>
                  </a:cubicBezTo>
                  <a:cubicBezTo>
                    <a:pt x="87" y="14"/>
                    <a:pt x="87" y="14"/>
                    <a:pt x="87" y="14"/>
                  </a:cubicBezTo>
                  <a:cubicBezTo>
                    <a:pt x="87" y="14"/>
                    <a:pt x="87" y="14"/>
                    <a:pt x="87" y="14"/>
                  </a:cubicBezTo>
                  <a:cubicBezTo>
                    <a:pt x="87" y="14"/>
                    <a:pt x="87" y="14"/>
                    <a:pt x="87" y="14"/>
                  </a:cubicBezTo>
                  <a:cubicBezTo>
                    <a:pt x="95" y="14"/>
                    <a:pt x="101" y="20"/>
                    <a:pt x="101" y="28"/>
                  </a:cubicBezTo>
                  <a:cubicBezTo>
                    <a:pt x="101" y="35"/>
                    <a:pt x="95" y="41"/>
                    <a:pt x="87" y="41"/>
                  </a:cubicBezTo>
                  <a:cubicBezTo>
                    <a:pt x="87" y="41"/>
                    <a:pt x="87" y="41"/>
                    <a:pt x="87" y="41"/>
                  </a:cubicBezTo>
                  <a:cubicBezTo>
                    <a:pt x="87" y="53"/>
                    <a:pt x="87" y="53"/>
                    <a:pt x="87" y="53"/>
                  </a:cubicBezTo>
                  <a:cubicBezTo>
                    <a:pt x="110" y="53"/>
                    <a:pt x="110" y="53"/>
                    <a:pt x="110" y="53"/>
                  </a:cubicBezTo>
                  <a:cubicBezTo>
                    <a:pt x="110" y="66"/>
                    <a:pt x="110" y="66"/>
                    <a:pt x="110" y="66"/>
                  </a:cubicBezTo>
                  <a:cubicBezTo>
                    <a:pt x="110" y="66"/>
                    <a:pt x="110" y="66"/>
                    <a:pt x="110" y="66"/>
                  </a:cubicBezTo>
                  <a:cubicBezTo>
                    <a:pt x="95" y="66"/>
                    <a:pt x="95" y="66"/>
                    <a:pt x="95" y="66"/>
                  </a:cubicBezTo>
                  <a:cubicBezTo>
                    <a:pt x="95" y="146"/>
                    <a:pt x="95" y="146"/>
                    <a:pt x="95" y="146"/>
                  </a:cubicBezTo>
                  <a:cubicBezTo>
                    <a:pt x="110" y="146"/>
                    <a:pt x="110" y="146"/>
                    <a:pt x="110" y="146"/>
                  </a:cubicBezTo>
                  <a:cubicBezTo>
                    <a:pt x="110" y="159"/>
                    <a:pt x="110" y="159"/>
                    <a:pt x="110" y="159"/>
                  </a:cubicBezTo>
                  <a:cubicBezTo>
                    <a:pt x="87" y="159"/>
                    <a:pt x="87" y="159"/>
                    <a:pt x="87" y="159"/>
                  </a:cubicBezTo>
                  <a:cubicBezTo>
                    <a:pt x="87" y="173"/>
                    <a:pt x="87" y="173"/>
                    <a:pt x="87" y="173"/>
                  </a:cubicBezTo>
                  <a:cubicBezTo>
                    <a:pt x="173" y="173"/>
                    <a:pt x="173" y="173"/>
                    <a:pt x="173" y="173"/>
                  </a:cubicBezTo>
                  <a:lnTo>
                    <a:pt x="173" y="0"/>
                  </a:lnTo>
                  <a:close/>
                  <a:moveTo>
                    <a:pt x="87" y="0"/>
                  </a:moveTo>
                  <a:cubicBezTo>
                    <a:pt x="0" y="0"/>
                    <a:pt x="0" y="0"/>
                    <a:pt x="0" y="0"/>
                  </a:cubicBezTo>
                  <a:cubicBezTo>
                    <a:pt x="0" y="173"/>
                    <a:pt x="0" y="173"/>
                    <a:pt x="0" y="173"/>
                  </a:cubicBezTo>
                  <a:cubicBezTo>
                    <a:pt x="87" y="173"/>
                    <a:pt x="87" y="173"/>
                    <a:pt x="87" y="173"/>
                  </a:cubicBezTo>
                  <a:cubicBezTo>
                    <a:pt x="87" y="159"/>
                    <a:pt x="87" y="159"/>
                    <a:pt x="87" y="159"/>
                  </a:cubicBezTo>
                  <a:cubicBezTo>
                    <a:pt x="65" y="159"/>
                    <a:pt x="65" y="159"/>
                    <a:pt x="65" y="159"/>
                  </a:cubicBezTo>
                  <a:cubicBezTo>
                    <a:pt x="65" y="146"/>
                    <a:pt x="65" y="146"/>
                    <a:pt x="65" y="146"/>
                  </a:cubicBezTo>
                  <a:cubicBezTo>
                    <a:pt x="80" y="146"/>
                    <a:pt x="80" y="146"/>
                    <a:pt x="80" y="146"/>
                  </a:cubicBezTo>
                  <a:cubicBezTo>
                    <a:pt x="80" y="66"/>
                    <a:pt x="80" y="66"/>
                    <a:pt x="80" y="66"/>
                  </a:cubicBezTo>
                  <a:cubicBezTo>
                    <a:pt x="65" y="66"/>
                    <a:pt x="65" y="66"/>
                    <a:pt x="65" y="66"/>
                  </a:cubicBezTo>
                  <a:cubicBezTo>
                    <a:pt x="65" y="53"/>
                    <a:pt x="65" y="53"/>
                    <a:pt x="65" y="53"/>
                  </a:cubicBezTo>
                  <a:cubicBezTo>
                    <a:pt x="87" y="53"/>
                    <a:pt x="87" y="53"/>
                    <a:pt x="87" y="53"/>
                  </a:cubicBezTo>
                  <a:cubicBezTo>
                    <a:pt x="87" y="41"/>
                    <a:pt x="87" y="41"/>
                    <a:pt x="87" y="41"/>
                  </a:cubicBezTo>
                  <a:cubicBezTo>
                    <a:pt x="80" y="41"/>
                    <a:pt x="74" y="35"/>
                    <a:pt x="74" y="28"/>
                  </a:cubicBezTo>
                  <a:cubicBezTo>
                    <a:pt x="74" y="20"/>
                    <a:pt x="80" y="14"/>
                    <a:pt x="87" y="14"/>
                  </a:cubicBezTo>
                  <a:lnTo>
                    <a:pt x="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Oval 108"/>
            <p:cNvSpPr>
              <a:spLocks noChangeArrowheads="1"/>
            </p:cNvSpPr>
            <p:nvPr/>
          </p:nvSpPr>
          <p:spPr bwMode="auto">
            <a:xfrm>
              <a:off x="5934075"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09"/>
            <p:cNvSpPr>
              <a:spLocks noEditPoints="1"/>
            </p:cNvSpPr>
            <p:nvPr/>
          </p:nvSpPr>
          <p:spPr bwMode="auto">
            <a:xfrm>
              <a:off x="5859463" y="1557338"/>
              <a:ext cx="322263" cy="477838"/>
            </a:xfrm>
            <a:custGeom>
              <a:avLst/>
              <a:gdLst>
                <a:gd name="T0" fmla="*/ 86 w 86"/>
                <a:gd name="T1" fmla="*/ 0 h 127"/>
                <a:gd name="T2" fmla="*/ 43 w 86"/>
                <a:gd name="T3" fmla="*/ 0 h 127"/>
                <a:gd name="T4" fmla="*/ 43 w 86"/>
                <a:gd name="T5" fmla="*/ 11 h 127"/>
                <a:gd name="T6" fmla="*/ 43 w 86"/>
                <a:gd name="T7" fmla="*/ 11 h 127"/>
                <a:gd name="T8" fmla="*/ 77 w 86"/>
                <a:gd name="T9" fmla="*/ 44 h 127"/>
                <a:gd name="T10" fmla="*/ 43 w 86"/>
                <a:gd name="T11" fmla="*/ 78 h 127"/>
                <a:gd name="T12" fmla="*/ 43 w 86"/>
                <a:gd name="T13" fmla="*/ 78 h 127"/>
                <a:gd name="T14" fmla="*/ 43 w 86"/>
                <a:gd name="T15" fmla="*/ 78 h 127"/>
                <a:gd name="T16" fmla="*/ 43 w 86"/>
                <a:gd name="T17" fmla="*/ 93 h 127"/>
                <a:gd name="T18" fmla="*/ 43 w 86"/>
                <a:gd name="T19" fmla="*/ 93 h 127"/>
                <a:gd name="T20" fmla="*/ 55 w 86"/>
                <a:gd name="T21" fmla="*/ 104 h 127"/>
                <a:gd name="T22" fmla="*/ 43 w 86"/>
                <a:gd name="T23" fmla="*/ 115 h 127"/>
                <a:gd name="T24" fmla="*/ 43 w 86"/>
                <a:gd name="T25" fmla="*/ 115 h 127"/>
                <a:gd name="T26" fmla="*/ 43 w 86"/>
                <a:gd name="T27" fmla="*/ 115 h 127"/>
                <a:gd name="T28" fmla="*/ 43 w 86"/>
                <a:gd name="T29" fmla="*/ 127 h 127"/>
                <a:gd name="T30" fmla="*/ 86 w 86"/>
                <a:gd name="T31" fmla="*/ 127 h 127"/>
                <a:gd name="T32" fmla="*/ 86 w 86"/>
                <a:gd name="T33" fmla="*/ 0 h 127"/>
                <a:gd name="T34" fmla="*/ 43 w 86"/>
                <a:gd name="T35" fmla="*/ 0 h 127"/>
                <a:gd name="T36" fmla="*/ 0 w 86"/>
                <a:gd name="T37" fmla="*/ 0 h 127"/>
                <a:gd name="T38" fmla="*/ 0 w 86"/>
                <a:gd name="T39" fmla="*/ 127 h 127"/>
                <a:gd name="T40" fmla="*/ 43 w 86"/>
                <a:gd name="T41" fmla="*/ 127 h 127"/>
                <a:gd name="T42" fmla="*/ 43 w 86"/>
                <a:gd name="T43" fmla="*/ 115 h 127"/>
                <a:gd name="T44" fmla="*/ 32 w 86"/>
                <a:gd name="T45" fmla="*/ 104 h 127"/>
                <a:gd name="T46" fmla="*/ 43 w 86"/>
                <a:gd name="T47" fmla="*/ 93 h 127"/>
                <a:gd name="T48" fmla="*/ 43 w 86"/>
                <a:gd name="T49" fmla="*/ 78 h 127"/>
                <a:gd name="T50" fmla="*/ 9 w 86"/>
                <a:gd name="T51" fmla="*/ 44 h 127"/>
                <a:gd name="T52" fmla="*/ 43 w 86"/>
                <a:gd name="T53" fmla="*/ 11 h 127"/>
                <a:gd name="T54" fmla="*/ 43 w 86"/>
                <a:gd name="T5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7">
                  <a:moveTo>
                    <a:pt x="86" y="0"/>
                  </a:moveTo>
                  <a:cubicBezTo>
                    <a:pt x="43" y="0"/>
                    <a:pt x="43" y="0"/>
                    <a:pt x="43" y="0"/>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78"/>
                    <a:pt x="43" y="78"/>
                    <a:pt x="43" y="78"/>
                  </a:cubicBezTo>
                  <a:cubicBezTo>
                    <a:pt x="43" y="93"/>
                    <a:pt x="43" y="93"/>
                    <a:pt x="43" y="93"/>
                  </a:cubicBezTo>
                  <a:cubicBezTo>
                    <a:pt x="43" y="93"/>
                    <a:pt x="43" y="93"/>
                    <a:pt x="43" y="93"/>
                  </a:cubicBezTo>
                  <a:cubicBezTo>
                    <a:pt x="49" y="93"/>
                    <a:pt x="55" y="98"/>
                    <a:pt x="55" y="104"/>
                  </a:cubicBezTo>
                  <a:cubicBezTo>
                    <a:pt x="55" y="110"/>
                    <a:pt x="49" y="115"/>
                    <a:pt x="43" y="115"/>
                  </a:cubicBezTo>
                  <a:cubicBezTo>
                    <a:pt x="43" y="115"/>
                    <a:pt x="43" y="115"/>
                    <a:pt x="43" y="115"/>
                  </a:cubicBezTo>
                  <a:cubicBezTo>
                    <a:pt x="43" y="115"/>
                    <a:pt x="43" y="115"/>
                    <a:pt x="43" y="115"/>
                  </a:cubicBezTo>
                  <a:cubicBezTo>
                    <a:pt x="43" y="127"/>
                    <a:pt x="43" y="127"/>
                    <a:pt x="43" y="127"/>
                  </a:cubicBezTo>
                  <a:cubicBezTo>
                    <a:pt x="86" y="127"/>
                    <a:pt x="86" y="127"/>
                    <a:pt x="86" y="127"/>
                  </a:cubicBezTo>
                  <a:lnTo>
                    <a:pt x="86" y="0"/>
                  </a:lnTo>
                  <a:close/>
                  <a:moveTo>
                    <a:pt x="43" y="0"/>
                  </a:moveTo>
                  <a:cubicBezTo>
                    <a:pt x="0" y="0"/>
                    <a:pt x="0" y="0"/>
                    <a:pt x="0" y="0"/>
                  </a:cubicBezTo>
                  <a:cubicBezTo>
                    <a:pt x="0" y="127"/>
                    <a:pt x="0" y="127"/>
                    <a:pt x="0" y="127"/>
                  </a:cubicBez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5" y="78"/>
                    <a:pt x="9" y="63"/>
                    <a:pt x="9" y="44"/>
                  </a:cubicBezTo>
                  <a:cubicBezTo>
                    <a:pt x="9" y="26"/>
                    <a:pt x="25" y="11"/>
                    <a:pt x="43" y="11"/>
                  </a:cubicBez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10"/>
            <p:cNvSpPr>
              <a:spLocks/>
            </p:cNvSpPr>
            <p:nvPr/>
          </p:nvSpPr>
          <p:spPr bwMode="auto">
            <a:xfrm>
              <a:off x="5526088" y="1504950"/>
              <a:ext cx="63500" cy="33338"/>
            </a:xfrm>
            <a:custGeom>
              <a:avLst/>
              <a:gdLst>
                <a:gd name="T0" fmla="*/ 17 w 17"/>
                <a:gd name="T1" fmla="*/ 7 h 9"/>
                <a:gd name="T2" fmla="*/ 10 w 17"/>
                <a:gd name="T3" fmla="*/ 0 h 9"/>
                <a:gd name="T4" fmla="*/ 7 w 17"/>
                <a:gd name="T5" fmla="*/ 0 h 9"/>
                <a:gd name="T6" fmla="*/ 0 w 17"/>
                <a:gd name="T7" fmla="*/ 7 h 9"/>
                <a:gd name="T8" fmla="*/ 0 w 17"/>
                <a:gd name="T9" fmla="*/ 9 h 9"/>
                <a:gd name="T10" fmla="*/ 17 w 17"/>
                <a:gd name="T11" fmla="*/ 9 h 9"/>
                <a:gd name="T12" fmla="*/ 17 w 1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7"/>
                  </a:moveTo>
                  <a:cubicBezTo>
                    <a:pt x="17" y="3"/>
                    <a:pt x="14" y="0"/>
                    <a:pt x="10" y="0"/>
                  </a:cubicBezTo>
                  <a:cubicBezTo>
                    <a:pt x="7" y="0"/>
                    <a:pt x="7" y="0"/>
                    <a:pt x="7" y="0"/>
                  </a:cubicBezTo>
                  <a:cubicBezTo>
                    <a:pt x="3" y="0"/>
                    <a:pt x="0" y="3"/>
                    <a:pt x="0" y="7"/>
                  </a:cubicBezTo>
                  <a:cubicBezTo>
                    <a:pt x="0" y="8"/>
                    <a:pt x="0" y="8"/>
                    <a:pt x="0" y="9"/>
                  </a:cubicBezTo>
                  <a:cubicBezTo>
                    <a:pt x="17" y="9"/>
                    <a:pt x="17" y="9"/>
                    <a:pt x="17" y="9"/>
                  </a:cubicBezTo>
                  <a:cubicBezTo>
                    <a:pt x="17" y="8"/>
                    <a:pt x="17" y="8"/>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11"/>
            <p:cNvSpPr>
              <a:spLocks noEditPoints="1"/>
            </p:cNvSpPr>
            <p:nvPr/>
          </p:nvSpPr>
          <p:spPr bwMode="auto">
            <a:xfrm>
              <a:off x="5487988" y="1557338"/>
              <a:ext cx="322263" cy="477838"/>
            </a:xfrm>
            <a:custGeom>
              <a:avLst/>
              <a:gdLst>
                <a:gd name="T0" fmla="*/ 43 w 86"/>
                <a:gd name="T1" fmla="*/ 127 h 127"/>
                <a:gd name="T2" fmla="*/ 86 w 86"/>
                <a:gd name="T3" fmla="*/ 127 h 127"/>
                <a:gd name="T4" fmla="*/ 86 w 86"/>
                <a:gd name="T5" fmla="*/ 0 h 127"/>
                <a:gd name="T6" fmla="*/ 43 w 86"/>
                <a:gd name="T7" fmla="*/ 0 h 127"/>
                <a:gd name="T8" fmla="*/ 43 w 86"/>
                <a:gd name="T9" fmla="*/ 11 h 127"/>
                <a:gd name="T10" fmla="*/ 43 w 86"/>
                <a:gd name="T11" fmla="*/ 11 h 127"/>
                <a:gd name="T12" fmla="*/ 43 w 86"/>
                <a:gd name="T13" fmla="*/ 11 h 127"/>
                <a:gd name="T14" fmla="*/ 77 w 86"/>
                <a:gd name="T15" fmla="*/ 44 h 127"/>
                <a:gd name="T16" fmla="*/ 43 w 86"/>
                <a:gd name="T17" fmla="*/ 78 h 127"/>
                <a:gd name="T18" fmla="*/ 43 w 86"/>
                <a:gd name="T19" fmla="*/ 78 h 127"/>
                <a:gd name="T20" fmla="*/ 43 w 86"/>
                <a:gd name="T21" fmla="*/ 93 h 127"/>
                <a:gd name="T22" fmla="*/ 43 w 86"/>
                <a:gd name="T23" fmla="*/ 93 h 127"/>
                <a:gd name="T24" fmla="*/ 54 w 86"/>
                <a:gd name="T25" fmla="*/ 104 h 127"/>
                <a:gd name="T26" fmla="*/ 43 w 86"/>
                <a:gd name="T27" fmla="*/ 115 h 127"/>
                <a:gd name="T28" fmla="*/ 43 w 86"/>
                <a:gd name="T29" fmla="*/ 115 h 127"/>
                <a:gd name="T30" fmla="*/ 43 w 86"/>
                <a:gd name="T31" fmla="*/ 115 h 127"/>
                <a:gd name="T32" fmla="*/ 43 w 86"/>
                <a:gd name="T33" fmla="*/ 127 h 127"/>
                <a:gd name="T34" fmla="*/ 0 w 86"/>
                <a:gd name="T35" fmla="*/ 127 h 127"/>
                <a:gd name="T36" fmla="*/ 43 w 86"/>
                <a:gd name="T37" fmla="*/ 127 h 127"/>
                <a:gd name="T38" fmla="*/ 43 w 86"/>
                <a:gd name="T39" fmla="*/ 115 h 127"/>
                <a:gd name="T40" fmla="*/ 32 w 86"/>
                <a:gd name="T41" fmla="*/ 104 h 127"/>
                <a:gd name="T42" fmla="*/ 43 w 86"/>
                <a:gd name="T43" fmla="*/ 93 h 127"/>
                <a:gd name="T44" fmla="*/ 43 w 86"/>
                <a:gd name="T45" fmla="*/ 78 h 127"/>
                <a:gd name="T46" fmla="*/ 9 w 86"/>
                <a:gd name="T47" fmla="*/ 44 h 127"/>
                <a:gd name="T48" fmla="*/ 43 w 86"/>
                <a:gd name="T49" fmla="*/ 11 h 127"/>
                <a:gd name="T50" fmla="*/ 43 w 86"/>
                <a:gd name="T51" fmla="*/ 0 h 127"/>
                <a:gd name="T52" fmla="*/ 21 w 86"/>
                <a:gd name="T53" fmla="*/ 0 h 127"/>
                <a:gd name="T54" fmla="*/ 16 w 86"/>
                <a:gd name="T55" fmla="*/ 0 h 127"/>
                <a:gd name="T56" fmla="*/ 0 w 86"/>
                <a:gd name="T57" fmla="*/ 0 h 127"/>
                <a:gd name="T58" fmla="*/ 0 w 86"/>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27">
                  <a:moveTo>
                    <a:pt x="43" y="127"/>
                  </a:moveTo>
                  <a:cubicBezTo>
                    <a:pt x="86" y="127"/>
                    <a:pt x="86" y="127"/>
                    <a:pt x="86" y="127"/>
                  </a:cubicBezTo>
                  <a:cubicBezTo>
                    <a:pt x="86" y="0"/>
                    <a:pt x="86" y="0"/>
                    <a:pt x="86" y="0"/>
                  </a:cubicBezTo>
                  <a:cubicBezTo>
                    <a:pt x="43" y="0"/>
                    <a:pt x="43" y="0"/>
                    <a:pt x="43" y="0"/>
                  </a:cubicBezTo>
                  <a:cubicBezTo>
                    <a:pt x="43" y="11"/>
                    <a:pt x="43" y="11"/>
                    <a:pt x="43" y="11"/>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93"/>
                    <a:pt x="43" y="93"/>
                    <a:pt x="43" y="93"/>
                  </a:cubicBezTo>
                  <a:cubicBezTo>
                    <a:pt x="43" y="93"/>
                    <a:pt x="43" y="93"/>
                    <a:pt x="43" y="93"/>
                  </a:cubicBezTo>
                  <a:cubicBezTo>
                    <a:pt x="49" y="93"/>
                    <a:pt x="54" y="98"/>
                    <a:pt x="54" y="104"/>
                  </a:cubicBezTo>
                  <a:cubicBezTo>
                    <a:pt x="54" y="110"/>
                    <a:pt x="49" y="115"/>
                    <a:pt x="43" y="115"/>
                  </a:cubicBezTo>
                  <a:cubicBezTo>
                    <a:pt x="43" y="115"/>
                    <a:pt x="43" y="115"/>
                    <a:pt x="43" y="115"/>
                  </a:cubicBezTo>
                  <a:cubicBezTo>
                    <a:pt x="43" y="115"/>
                    <a:pt x="43" y="115"/>
                    <a:pt x="43" y="115"/>
                  </a:cubicBezTo>
                  <a:lnTo>
                    <a:pt x="43" y="127"/>
                  </a:lnTo>
                  <a:close/>
                  <a:moveTo>
                    <a:pt x="0" y="127"/>
                  </a:move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4" y="78"/>
                    <a:pt x="9" y="63"/>
                    <a:pt x="9" y="44"/>
                  </a:cubicBezTo>
                  <a:cubicBezTo>
                    <a:pt x="9" y="26"/>
                    <a:pt x="24" y="11"/>
                    <a:pt x="43" y="11"/>
                  </a:cubicBezTo>
                  <a:cubicBezTo>
                    <a:pt x="43" y="0"/>
                    <a:pt x="43" y="0"/>
                    <a:pt x="43" y="0"/>
                  </a:cubicBezTo>
                  <a:cubicBezTo>
                    <a:pt x="21" y="0"/>
                    <a:pt x="21" y="0"/>
                    <a:pt x="21" y="0"/>
                  </a:cubicBezTo>
                  <a:cubicBezTo>
                    <a:pt x="16" y="0"/>
                    <a:pt x="16" y="0"/>
                    <a:pt x="16" y="0"/>
                  </a:cubicBezTo>
                  <a:cubicBezTo>
                    <a:pt x="0" y="0"/>
                    <a:pt x="0" y="0"/>
                    <a:pt x="0" y="0"/>
                  </a:cubicBezTo>
                  <a:lnTo>
                    <a:pt x="0"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Oval 112"/>
            <p:cNvSpPr>
              <a:spLocks noChangeArrowheads="1"/>
            </p:cNvSpPr>
            <p:nvPr/>
          </p:nvSpPr>
          <p:spPr bwMode="auto">
            <a:xfrm>
              <a:off x="5562600"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13"/>
            <p:cNvSpPr>
              <a:spLocks/>
            </p:cNvSpPr>
            <p:nvPr/>
          </p:nvSpPr>
          <p:spPr bwMode="auto">
            <a:xfrm>
              <a:off x="9361488" y="2222500"/>
              <a:ext cx="63500" cy="60325"/>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14"/>
            <p:cNvSpPr>
              <a:spLocks/>
            </p:cNvSpPr>
            <p:nvPr/>
          </p:nvSpPr>
          <p:spPr bwMode="auto">
            <a:xfrm>
              <a:off x="8910638" y="2571750"/>
              <a:ext cx="323850" cy="236538"/>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15"/>
            <p:cNvSpPr>
              <a:spLocks/>
            </p:cNvSpPr>
            <p:nvPr/>
          </p:nvSpPr>
          <p:spPr bwMode="auto">
            <a:xfrm>
              <a:off x="8975725" y="2247900"/>
              <a:ext cx="561975" cy="474663"/>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16"/>
            <p:cNvSpPr>
              <a:spLocks/>
            </p:cNvSpPr>
            <p:nvPr/>
          </p:nvSpPr>
          <p:spPr bwMode="auto">
            <a:xfrm>
              <a:off x="954088" y="3427413"/>
              <a:ext cx="528638" cy="125413"/>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17"/>
            <p:cNvSpPr>
              <a:spLocks/>
            </p:cNvSpPr>
            <p:nvPr/>
          </p:nvSpPr>
          <p:spPr bwMode="auto">
            <a:xfrm>
              <a:off x="1028700" y="3052763"/>
              <a:ext cx="390525" cy="415925"/>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18"/>
            <p:cNvSpPr>
              <a:spLocks noEditPoints="1"/>
            </p:cNvSpPr>
            <p:nvPr/>
          </p:nvSpPr>
          <p:spPr bwMode="auto">
            <a:xfrm>
              <a:off x="7323138" y="3198813"/>
              <a:ext cx="604838" cy="585788"/>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19"/>
            <p:cNvSpPr>
              <a:spLocks/>
            </p:cNvSpPr>
            <p:nvPr/>
          </p:nvSpPr>
          <p:spPr bwMode="auto">
            <a:xfrm>
              <a:off x="2643188" y="3003550"/>
              <a:ext cx="239713" cy="695325"/>
            </a:xfrm>
            <a:custGeom>
              <a:avLst/>
              <a:gdLst>
                <a:gd name="T0" fmla="*/ 7 w 64"/>
                <a:gd name="T1" fmla="*/ 22 h 185"/>
                <a:gd name="T2" fmla="*/ 0 w 64"/>
                <a:gd name="T3" fmla="*/ 45 h 185"/>
                <a:gd name="T4" fmla="*/ 5 w 64"/>
                <a:gd name="T5" fmla="*/ 64 h 185"/>
                <a:gd name="T6" fmla="*/ 23 w 64"/>
                <a:gd name="T7" fmla="*/ 84 h 185"/>
                <a:gd name="T8" fmla="*/ 23 w 64"/>
                <a:gd name="T9" fmla="*/ 185 h 185"/>
                <a:gd name="T10" fmla="*/ 40 w 64"/>
                <a:gd name="T11" fmla="*/ 185 h 185"/>
                <a:gd name="T12" fmla="*/ 40 w 64"/>
                <a:gd name="T13" fmla="*/ 84 h 185"/>
                <a:gd name="T14" fmla="*/ 58 w 64"/>
                <a:gd name="T15" fmla="*/ 64 h 185"/>
                <a:gd name="T16" fmla="*/ 63 w 64"/>
                <a:gd name="T17" fmla="*/ 45 h 185"/>
                <a:gd name="T18" fmla="*/ 56 w 64"/>
                <a:gd name="T19" fmla="*/ 22 h 185"/>
                <a:gd name="T20" fmla="*/ 42 w 64"/>
                <a:gd name="T21" fmla="*/ 0 h 185"/>
                <a:gd name="T22" fmla="*/ 47 w 64"/>
                <a:gd name="T23" fmla="*/ 43 h 185"/>
                <a:gd name="T24" fmla="*/ 41 w 64"/>
                <a:gd name="T25" fmla="*/ 43 h 185"/>
                <a:gd name="T26" fmla="*/ 36 w 64"/>
                <a:gd name="T27" fmla="*/ 0 h 185"/>
                <a:gd name="T28" fmla="*/ 32 w 64"/>
                <a:gd name="T29" fmla="*/ 0 h 185"/>
                <a:gd name="T30" fmla="*/ 27 w 64"/>
                <a:gd name="T31" fmla="*/ 0 h 185"/>
                <a:gd name="T32" fmla="*/ 22 w 64"/>
                <a:gd name="T33" fmla="*/ 43 h 185"/>
                <a:gd name="T34" fmla="*/ 17 w 64"/>
                <a:gd name="T35" fmla="*/ 43 h 185"/>
                <a:gd name="T36" fmla="*/ 21 w 64"/>
                <a:gd name="T37" fmla="*/ 0 h 185"/>
                <a:gd name="T38" fmla="*/ 7 w 64"/>
                <a:gd name="T39"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85">
                  <a:moveTo>
                    <a:pt x="7" y="22"/>
                  </a:moveTo>
                  <a:cubicBezTo>
                    <a:pt x="4" y="29"/>
                    <a:pt x="1" y="37"/>
                    <a:pt x="0" y="45"/>
                  </a:cubicBezTo>
                  <a:cubicBezTo>
                    <a:pt x="0" y="52"/>
                    <a:pt x="1" y="58"/>
                    <a:pt x="5" y="64"/>
                  </a:cubicBezTo>
                  <a:cubicBezTo>
                    <a:pt x="9" y="70"/>
                    <a:pt x="15" y="80"/>
                    <a:pt x="23" y="84"/>
                  </a:cubicBezTo>
                  <a:cubicBezTo>
                    <a:pt x="23" y="185"/>
                    <a:pt x="23" y="185"/>
                    <a:pt x="23" y="185"/>
                  </a:cubicBezTo>
                  <a:cubicBezTo>
                    <a:pt x="40" y="185"/>
                    <a:pt x="40" y="185"/>
                    <a:pt x="40" y="185"/>
                  </a:cubicBezTo>
                  <a:cubicBezTo>
                    <a:pt x="40" y="84"/>
                    <a:pt x="40" y="84"/>
                    <a:pt x="40" y="84"/>
                  </a:cubicBezTo>
                  <a:cubicBezTo>
                    <a:pt x="48" y="80"/>
                    <a:pt x="55" y="71"/>
                    <a:pt x="58" y="64"/>
                  </a:cubicBezTo>
                  <a:cubicBezTo>
                    <a:pt x="62" y="58"/>
                    <a:pt x="64" y="52"/>
                    <a:pt x="63" y="45"/>
                  </a:cubicBezTo>
                  <a:cubicBezTo>
                    <a:pt x="62" y="37"/>
                    <a:pt x="59" y="29"/>
                    <a:pt x="56" y="22"/>
                  </a:cubicBezTo>
                  <a:cubicBezTo>
                    <a:pt x="54" y="16"/>
                    <a:pt x="50" y="1"/>
                    <a:pt x="42" y="0"/>
                  </a:cubicBezTo>
                  <a:cubicBezTo>
                    <a:pt x="47" y="43"/>
                    <a:pt x="47" y="43"/>
                    <a:pt x="47" y="43"/>
                  </a:cubicBezTo>
                  <a:cubicBezTo>
                    <a:pt x="41" y="43"/>
                    <a:pt x="41" y="43"/>
                    <a:pt x="41" y="43"/>
                  </a:cubicBezTo>
                  <a:cubicBezTo>
                    <a:pt x="36" y="0"/>
                    <a:pt x="36" y="0"/>
                    <a:pt x="36" y="0"/>
                  </a:cubicBezTo>
                  <a:cubicBezTo>
                    <a:pt x="32" y="0"/>
                    <a:pt x="32" y="0"/>
                    <a:pt x="32" y="0"/>
                  </a:cubicBezTo>
                  <a:cubicBezTo>
                    <a:pt x="27" y="0"/>
                    <a:pt x="27" y="0"/>
                    <a:pt x="27" y="0"/>
                  </a:cubicBezTo>
                  <a:cubicBezTo>
                    <a:pt x="22" y="43"/>
                    <a:pt x="22" y="43"/>
                    <a:pt x="22" y="43"/>
                  </a:cubicBezTo>
                  <a:cubicBezTo>
                    <a:pt x="17" y="43"/>
                    <a:pt x="17" y="43"/>
                    <a:pt x="17" y="43"/>
                  </a:cubicBezTo>
                  <a:cubicBezTo>
                    <a:pt x="21" y="0"/>
                    <a:pt x="21" y="0"/>
                    <a:pt x="21" y="0"/>
                  </a:cubicBezTo>
                  <a:cubicBezTo>
                    <a:pt x="13" y="1"/>
                    <a:pt x="9"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20"/>
            <p:cNvSpPr>
              <a:spLocks/>
            </p:cNvSpPr>
            <p:nvPr/>
          </p:nvSpPr>
          <p:spPr bwMode="auto">
            <a:xfrm>
              <a:off x="2957513" y="2989263"/>
              <a:ext cx="252413" cy="709613"/>
            </a:xfrm>
            <a:custGeom>
              <a:avLst/>
              <a:gdLst>
                <a:gd name="T0" fmla="*/ 42 w 67"/>
                <a:gd name="T1" fmla="*/ 189 h 189"/>
                <a:gd name="T2" fmla="*/ 42 w 67"/>
                <a:gd name="T3" fmla="*/ 90 h 189"/>
                <a:gd name="T4" fmla="*/ 67 w 67"/>
                <a:gd name="T5" fmla="*/ 50 h 189"/>
                <a:gd name="T6" fmla="*/ 34 w 67"/>
                <a:gd name="T7" fmla="*/ 0 h 189"/>
                <a:gd name="T8" fmla="*/ 0 w 67"/>
                <a:gd name="T9" fmla="*/ 50 h 189"/>
                <a:gd name="T10" fmla="*/ 25 w 67"/>
                <a:gd name="T11" fmla="*/ 90 h 189"/>
                <a:gd name="T12" fmla="*/ 25 w 67"/>
                <a:gd name="T13" fmla="*/ 189 h 189"/>
                <a:gd name="T14" fmla="*/ 42 w 67"/>
                <a:gd name="T15" fmla="*/ 189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89">
                  <a:moveTo>
                    <a:pt x="42" y="189"/>
                  </a:moveTo>
                  <a:cubicBezTo>
                    <a:pt x="42" y="90"/>
                    <a:pt x="42" y="90"/>
                    <a:pt x="42" y="90"/>
                  </a:cubicBezTo>
                  <a:cubicBezTo>
                    <a:pt x="57" y="85"/>
                    <a:pt x="67" y="69"/>
                    <a:pt x="67" y="50"/>
                  </a:cubicBezTo>
                  <a:cubicBezTo>
                    <a:pt x="67" y="27"/>
                    <a:pt x="52" y="0"/>
                    <a:pt x="34" y="0"/>
                  </a:cubicBezTo>
                  <a:cubicBezTo>
                    <a:pt x="15" y="0"/>
                    <a:pt x="0" y="27"/>
                    <a:pt x="0" y="50"/>
                  </a:cubicBezTo>
                  <a:cubicBezTo>
                    <a:pt x="0" y="69"/>
                    <a:pt x="10" y="85"/>
                    <a:pt x="25" y="90"/>
                  </a:cubicBezTo>
                  <a:cubicBezTo>
                    <a:pt x="25" y="189"/>
                    <a:pt x="25" y="189"/>
                    <a:pt x="25" y="189"/>
                  </a:cubicBezTo>
                  <a:lnTo>
                    <a:pt x="4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Rectangle 121"/>
            <p:cNvSpPr>
              <a:spLocks noChangeArrowheads="1"/>
            </p:cNvSpPr>
            <p:nvPr/>
          </p:nvSpPr>
          <p:spPr bwMode="auto">
            <a:xfrm>
              <a:off x="8194675" y="1827213"/>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22"/>
            <p:cNvSpPr>
              <a:spLocks/>
            </p:cNvSpPr>
            <p:nvPr/>
          </p:nvSpPr>
          <p:spPr bwMode="auto">
            <a:xfrm>
              <a:off x="8397875" y="1827213"/>
              <a:ext cx="198438" cy="120650"/>
            </a:xfrm>
            <a:custGeom>
              <a:avLst/>
              <a:gdLst>
                <a:gd name="T0" fmla="*/ 125 w 125"/>
                <a:gd name="T1" fmla="*/ 76 h 76"/>
                <a:gd name="T2" fmla="*/ 125 w 125"/>
                <a:gd name="T3" fmla="*/ 0 h 76"/>
                <a:gd name="T4" fmla="*/ 75 w 125"/>
                <a:gd name="T5" fmla="*/ 0 h 76"/>
                <a:gd name="T6" fmla="*/ 0 w 125"/>
                <a:gd name="T7" fmla="*/ 76 h 76"/>
                <a:gd name="T8" fmla="*/ 125 w 125"/>
                <a:gd name="T9" fmla="*/ 76 h 76"/>
              </a:gdLst>
              <a:ahLst/>
              <a:cxnLst>
                <a:cxn ang="0">
                  <a:pos x="T0" y="T1"/>
                </a:cxn>
                <a:cxn ang="0">
                  <a:pos x="T2" y="T3"/>
                </a:cxn>
                <a:cxn ang="0">
                  <a:pos x="T4" y="T5"/>
                </a:cxn>
                <a:cxn ang="0">
                  <a:pos x="T6" y="T7"/>
                </a:cxn>
                <a:cxn ang="0">
                  <a:pos x="T8" y="T9"/>
                </a:cxn>
              </a:cxnLst>
              <a:rect l="0" t="0" r="r" b="b"/>
              <a:pathLst>
                <a:path w="125" h="76">
                  <a:moveTo>
                    <a:pt x="125" y="76"/>
                  </a:moveTo>
                  <a:lnTo>
                    <a:pt x="125" y="0"/>
                  </a:lnTo>
                  <a:lnTo>
                    <a:pt x="75" y="0"/>
                  </a:lnTo>
                  <a:lnTo>
                    <a:pt x="0" y="76"/>
                  </a:lnTo>
                  <a:lnTo>
                    <a:pt x="12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23"/>
            <p:cNvSpPr>
              <a:spLocks/>
            </p:cNvSpPr>
            <p:nvPr/>
          </p:nvSpPr>
          <p:spPr bwMode="auto">
            <a:xfrm>
              <a:off x="8261350" y="1827213"/>
              <a:ext cx="131763" cy="120650"/>
            </a:xfrm>
            <a:custGeom>
              <a:avLst/>
              <a:gdLst>
                <a:gd name="T0" fmla="*/ 83 w 83"/>
                <a:gd name="T1" fmla="*/ 0 h 76"/>
                <a:gd name="T2" fmla="*/ 0 w 83"/>
                <a:gd name="T3" fmla="*/ 0 h 76"/>
                <a:gd name="T4" fmla="*/ 0 w 83"/>
                <a:gd name="T5" fmla="*/ 76 h 76"/>
                <a:gd name="T6" fmla="*/ 5 w 83"/>
                <a:gd name="T7" fmla="*/ 76 h 76"/>
                <a:gd name="T8" fmla="*/ 83 w 83"/>
                <a:gd name="T9" fmla="*/ 0 h 76"/>
              </a:gdLst>
              <a:ahLst/>
              <a:cxnLst>
                <a:cxn ang="0">
                  <a:pos x="T0" y="T1"/>
                </a:cxn>
                <a:cxn ang="0">
                  <a:pos x="T2" y="T3"/>
                </a:cxn>
                <a:cxn ang="0">
                  <a:pos x="T4" y="T5"/>
                </a:cxn>
                <a:cxn ang="0">
                  <a:pos x="T6" y="T7"/>
                </a:cxn>
                <a:cxn ang="0">
                  <a:pos x="T8" y="T9"/>
                </a:cxn>
              </a:cxnLst>
              <a:rect l="0" t="0" r="r" b="b"/>
              <a:pathLst>
                <a:path w="83" h="76">
                  <a:moveTo>
                    <a:pt x="83" y="0"/>
                  </a:moveTo>
                  <a:lnTo>
                    <a:pt x="0" y="0"/>
                  </a:lnTo>
                  <a:lnTo>
                    <a:pt x="0" y="76"/>
                  </a:lnTo>
                  <a:lnTo>
                    <a:pt x="5" y="76"/>
                  </a:lnTo>
                  <a:lnTo>
                    <a:pt x="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24"/>
            <p:cNvSpPr>
              <a:spLocks noEditPoints="1"/>
            </p:cNvSpPr>
            <p:nvPr/>
          </p:nvSpPr>
          <p:spPr bwMode="auto">
            <a:xfrm>
              <a:off x="8074025" y="1568450"/>
              <a:ext cx="641350" cy="638175"/>
            </a:xfrm>
            <a:custGeom>
              <a:avLst/>
              <a:gdLst>
                <a:gd name="T0" fmla="*/ 98 w 171"/>
                <a:gd name="T1" fmla="*/ 170 h 170"/>
                <a:gd name="T2" fmla="*/ 171 w 171"/>
                <a:gd name="T3" fmla="*/ 85 h 170"/>
                <a:gd name="T4" fmla="*/ 98 w 171"/>
                <a:gd name="T5" fmla="*/ 1 h 170"/>
                <a:gd name="T6" fmla="*/ 98 w 171"/>
                <a:gd name="T7" fmla="*/ 15 h 170"/>
                <a:gd name="T8" fmla="*/ 130 w 171"/>
                <a:gd name="T9" fmla="*/ 30 h 170"/>
                <a:gd name="T10" fmla="*/ 98 w 171"/>
                <a:gd name="T11" fmla="*/ 62 h 170"/>
                <a:gd name="T12" fmla="*/ 98 w 171"/>
                <a:gd name="T13" fmla="*/ 82 h 170"/>
                <a:gd name="T14" fmla="*/ 112 w 171"/>
                <a:gd name="T15" fmla="*/ 69 h 170"/>
                <a:gd name="T16" fmla="*/ 114 w 171"/>
                <a:gd name="T17" fmla="*/ 67 h 170"/>
                <a:gd name="T18" fmla="*/ 116 w 171"/>
                <a:gd name="T19" fmla="*/ 64 h 170"/>
                <a:gd name="T20" fmla="*/ 140 w 171"/>
                <a:gd name="T21" fmla="*/ 40 h 170"/>
                <a:gd name="T22" fmla="*/ 156 w 171"/>
                <a:gd name="T23" fmla="*/ 85 h 170"/>
                <a:gd name="T24" fmla="*/ 156 w 171"/>
                <a:gd name="T25" fmla="*/ 85 h 170"/>
                <a:gd name="T26" fmla="*/ 98 w 171"/>
                <a:gd name="T27" fmla="*/ 155 h 170"/>
                <a:gd name="T28" fmla="*/ 98 w 171"/>
                <a:gd name="T29" fmla="*/ 170 h 170"/>
                <a:gd name="T30" fmla="*/ 85 w 171"/>
                <a:gd name="T31" fmla="*/ 170 h 170"/>
                <a:gd name="T32" fmla="*/ 98 w 171"/>
                <a:gd name="T33" fmla="*/ 170 h 170"/>
                <a:gd name="T34" fmla="*/ 98 w 171"/>
                <a:gd name="T35" fmla="*/ 155 h 170"/>
                <a:gd name="T36" fmla="*/ 85 w 171"/>
                <a:gd name="T37" fmla="*/ 156 h 170"/>
                <a:gd name="T38" fmla="*/ 40 w 171"/>
                <a:gd name="T39" fmla="*/ 140 h 170"/>
                <a:gd name="T40" fmla="*/ 74 w 171"/>
                <a:gd name="T41" fmla="*/ 106 h 170"/>
                <a:gd name="T42" fmla="*/ 77 w 171"/>
                <a:gd name="T43" fmla="*/ 104 h 170"/>
                <a:gd name="T44" fmla="*/ 79 w 171"/>
                <a:gd name="T45" fmla="*/ 101 h 170"/>
                <a:gd name="T46" fmla="*/ 98 w 171"/>
                <a:gd name="T47" fmla="*/ 82 h 170"/>
                <a:gd name="T48" fmla="*/ 98 w 171"/>
                <a:gd name="T49" fmla="*/ 62 h 170"/>
                <a:gd name="T50" fmla="*/ 96 w 171"/>
                <a:gd name="T51" fmla="*/ 64 h 170"/>
                <a:gd name="T52" fmla="*/ 94 w 171"/>
                <a:gd name="T53" fmla="*/ 67 h 170"/>
                <a:gd name="T54" fmla="*/ 91 w 171"/>
                <a:gd name="T55" fmla="*/ 69 h 170"/>
                <a:gd name="T56" fmla="*/ 59 w 171"/>
                <a:gd name="T57" fmla="*/ 101 h 170"/>
                <a:gd name="T58" fmla="*/ 57 w 171"/>
                <a:gd name="T59" fmla="*/ 104 h 170"/>
                <a:gd name="T60" fmla="*/ 54 w 171"/>
                <a:gd name="T61" fmla="*/ 106 h 170"/>
                <a:gd name="T62" fmla="*/ 30 w 171"/>
                <a:gd name="T63" fmla="*/ 130 h 170"/>
                <a:gd name="T64" fmla="*/ 14 w 171"/>
                <a:gd name="T65" fmla="*/ 85 h 170"/>
                <a:gd name="T66" fmla="*/ 85 w 171"/>
                <a:gd name="T67" fmla="*/ 14 h 170"/>
                <a:gd name="T68" fmla="*/ 85 w 171"/>
                <a:gd name="T69" fmla="*/ 14 h 170"/>
                <a:gd name="T70" fmla="*/ 98 w 171"/>
                <a:gd name="T71" fmla="*/ 15 h 170"/>
                <a:gd name="T72" fmla="*/ 98 w 171"/>
                <a:gd name="T73" fmla="*/ 1 h 170"/>
                <a:gd name="T74" fmla="*/ 85 w 171"/>
                <a:gd name="T75" fmla="*/ 0 h 170"/>
                <a:gd name="T76" fmla="*/ 0 w 171"/>
                <a:gd name="T77" fmla="*/ 85 h 170"/>
                <a:gd name="T78" fmla="*/ 85 w 171"/>
                <a:gd name="T7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70">
                  <a:moveTo>
                    <a:pt x="98" y="170"/>
                  </a:moveTo>
                  <a:cubicBezTo>
                    <a:pt x="139" y="163"/>
                    <a:pt x="171" y="128"/>
                    <a:pt x="171" y="85"/>
                  </a:cubicBezTo>
                  <a:cubicBezTo>
                    <a:pt x="171" y="42"/>
                    <a:pt x="139" y="7"/>
                    <a:pt x="98" y="1"/>
                  </a:cubicBezTo>
                  <a:cubicBezTo>
                    <a:pt x="98" y="15"/>
                    <a:pt x="98" y="15"/>
                    <a:pt x="98" y="15"/>
                  </a:cubicBezTo>
                  <a:cubicBezTo>
                    <a:pt x="110" y="17"/>
                    <a:pt x="121" y="23"/>
                    <a:pt x="130" y="30"/>
                  </a:cubicBezTo>
                  <a:cubicBezTo>
                    <a:pt x="98" y="62"/>
                    <a:pt x="98" y="62"/>
                    <a:pt x="98" y="62"/>
                  </a:cubicBezTo>
                  <a:cubicBezTo>
                    <a:pt x="98" y="82"/>
                    <a:pt x="98" y="82"/>
                    <a:pt x="98" y="82"/>
                  </a:cubicBezTo>
                  <a:cubicBezTo>
                    <a:pt x="112" y="69"/>
                    <a:pt x="112" y="69"/>
                    <a:pt x="112" y="69"/>
                  </a:cubicBezTo>
                  <a:cubicBezTo>
                    <a:pt x="114" y="67"/>
                    <a:pt x="114" y="67"/>
                    <a:pt x="114" y="67"/>
                  </a:cubicBezTo>
                  <a:cubicBezTo>
                    <a:pt x="116" y="64"/>
                    <a:pt x="116" y="64"/>
                    <a:pt x="116" y="64"/>
                  </a:cubicBezTo>
                  <a:cubicBezTo>
                    <a:pt x="140" y="40"/>
                    <a:pt x="140" y="40"/>
                    <a:pt x="140" y="40"/>
                  </a:cubicBezTo>
                  <a:cubicBezTo>
                    <a:pt x="150" y="52"/>
                    <a:pt x="156" y="68"/>
                    <a:pt x="156" y="85"/>
                  </a:cubicBezTo>
                  <a:cubicBezTo>
                    <a:pt x="156" y="85"/>
                    <a:pt x="156" y="85"/>
                    <a:pt x="156" y="85"/>
                  </a:cubicBezTo>
                  <a:cubicBezTo>
                    <a:pt x="156" y="120"/>
                    <a:pt x="131" y="149"/>
                    <a:pt x="98" y="155"/>
                  </a:cubicBezTo>
                  <a:lnTo>
                    <a:pt x="98" y="170"/>
                  </a:lnTo>
                  <a:close/>
                  <a:moveTo>
                    <a:pt x="85" y="170"/>
                  </a:moveTo>
                  <a:cubicBezTo>
                    <a:pt x="90" y="170"/>
                    <a:pt x="94" y="170"/>
                    <a:pt x="98" y="170"/>
                  </a:cubicBezTo>
                  <a:cubicBezTo>
                    <a:pt x="98" y="155"/>
                    <a:pt x="98" y="155"/>
                    <a:pt x="98" y="155"/>
                  </a:cubicBezTo>
                  <a:cubicBezTo>
                    <a:pt x="94" y="156"/>
                    <a:pt x="90" y="156"/>
                    <a:pt x="85" y="156"/>
                  </a:cubicBezTo>
                  <a:cubicBezTo>
                    <a:pt x="68" y="156"/>
                    <a:pt x="52" y="150"/>
                    <a:pt x="40" y="140"/>
                  </a:cubicBezTo>
                  <a:cubicBezTo>
                    <a:pt x="74" y="106"/>
                    <a:pt x="74" y="106"/>
                    <a:pt x="74" y="106"/>
                  </a:cubicBezTo>
                  <a:cubicBezTo>
                    <a:pt x="77" y="104"/>
                    <a:pt x="77" y="104"/>
                    <a:pt x="77" y="104"/>
                  </a:cubicBezTo>
                  <a:cubicBezTo>
                    <a:pt x="79" y="101"/>
                    <a:pt x="79" y="101"/>
                    <a:pt x="79" y="101"/>
                  </a:cubicBezTo>
                  <a:cubicBezTo>
                    <a:pt x="98" y="82"/>
                    <a:pt x="98" y="82"/>
                    <a:pt x="98" y="82"/>
                  </a:cubicBezTo>
                  <a:cubicBezTo>
                    <a:pt x="98" y="62"/>
                    <a:pt x="98" y="62"/>
                    <a:pt x="98" y="62"/>
                  </a:cubicBezTo>
                  <a:cubicBezTo>
                    <a:pt x="96" y="64"/>
                    <a:pt x="96" y="64"/>
                    <a:pt x="96" y="64"/>
                  </a:cubicBezTo>
                  <a:cubicBezTo>
                    <a:pt x="94" y="67"/>
                    <a:pt x="94" y="67"/>
                    <a:pt x="94" y="67"/>
                  </a:cubicBezTo>
                  <a:cubicBezTo>
                    <a:pt x="91" y="69"/>
                    <a:pt x="91" y="69"/>
                    <a:pt x="91" y="69"/>
                  </a:cubicBezTo>
                  <a:cubicBezTo>
                    <a:pt x="59" y="101"/>
                    <a:pt x="59" y="101"/>
                    <a:pt x="59" y="101"/>
                  </a:cubicBezTo>
                  <a:cubicBezTo>
                    <a:pt x="57" y="104"/>
                    <a:pt x="57" y="104"/>
                    <a:pt x="57" y="104"/>
                  </a:cubicBezTo>
                  <a:cubicBezTo>
                    <a:pt x="54" y="106"/>
                    <a:pt x="54" y="106"/>
                    <a:pt x="54" y="106"/>
                  </a:cubicBezTo>
                  <a:cubicBezTo>
                    <a:pt x="30" y="130"/>
                    <a:pt x="30" y="130"/>
                    <a:pt x="30" y="130"/>
                  </a:cubicBezTo>
                  <a:cubicBezTo>
                    <a:pt x="20" y="118"/>
                    <a:pt x="14" y="102"/>
                    <a:pt x="14" y="85"/>
                  </a:cubicBezTo>
                  <a:cubicBezTo>
                    <a:pt x="14" y="46"/>
                    <a:pt x="46" y="14"/>
                    <a:pt x="85" y="14"/>
                  </a:cubicBezTo>
                  <a:cubicBezTo>
                    <a:pt x="85" y="14"/>
                    <a:pt x="85" y="14"/>
                    <a:pt x="85" y="14"/>
                  </a:cubicBezTo>
                  <a:cubicBezTo>
                    <a:pt x="90" y="14"/>
                    <a:pt x="94" y="14"/>
                    <a:pt x="98" y="15"/>
                  </a:cubicBezTo>
                  <a:cubicBezTo>
                    <a:pt x="98" y="1"/>
                    <a:pt x="98" y="1"/>
                    <a:pt x="98" y="1"/>
                  </a:cubicBezTo>
                  <a:cubicBezTo>
                    <a:pt x="94" y="0"/>
                    <a:pt x="90" y="0"/>
                    <a:pt x="85" y="0"/>
                  </a:cubicBezTo>
                  <a:cubicBezTo>
                    <a:pt x="38" y="0"/>
                    <a:pt x="0" y="38"/>
                    <a:pt x="0" y="85"/>
                  </a:cubicBezTo>
                  <a:cubicBezTo>
                    <a:pt x="0" y="132"/>
                    <a:pt x="38" y="170"/>
                    <a:pt x="8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25"/>
            <p:cNvSpPr>
              <a:spLocks noEditPoints="1"/>
            </p:cNvSpPr>
            <p:nvPr/>
          </p:nvSpPr>
          <p:spPr bwMode="auto">
            <a:xfrm>
              <a:off x="6524625" y="2305050"/>
              <a:ext cx="608013" cy="150813"/>
            </a:xfrm>
            <a:custGeom>
              <a:avLst/>
              <a:gdLst>
                <a:gd name="T0" fmla="*/ 191 w 383"/>
                <a:gd name="T1" fmla="*/ 78 h 95"/>
                <a:gd name="T2" fmla="*/ 328 w 383"/>
                <a:gd name="T3" fmla="*/ 78 h 95"/>
                <a:gd name="T4" fmla="*/ 340 w 383"/>
                <a:gd name="T5" fmla="*/ 95 h 95"/>
                <a:gd name="T6" fmla="*/ 383 w 383"/>
                <a:gd name="T7" fmla="*/ 95 h 95"/>
                <a:gd name="T8" fmla="*/ 312 w 383"/>
                <a:gd name="T9" fmla="*/ 0 h 95"/>
                <a:gd name="T10" fmla="*/ 267 w 383"/>
                <a:gd name="T11" fmla="*/ 0 h 95"/>
                <a:gd name="T12" fmla="*/ 276 w 383"/>
                <a:gd name="T13" fmla="*/ 12 h 95"/>
                <a:gd name="T14" fmla="*/ 191 w 383"/>
                <a:gd name="T15" fmla="*/ 12 h 95"/>
                <a:gd name="T16" fmla="*/ 191 w 383"/>
                <a:gd name="T17" fmla="*/ 38 h 95"/>
                <a:gd name="T18" fmla="*/ 295 w 383"/>
                <a:gd name="T19" fmla="*/ 38 h 95"/>
                <a:gd name="T20" fmla="*/ 309 w 383"/>
                <a:gd name="T21" fmla="*/ 54 h 95"/>
                <a:gd name="T22" fmla="*/ 191 w 383"/>
                <a:gd name="T23" fmla="*/ 54 h 95"/>
                <a:gd name="T24" fmla="*/ 191 w 383"/>
                <a:gd name="T25" fmla="*/ 78 h 95"/>
                <a:gd name="T26" fmla="*/ 56 w 383"/>
                <a:gd name="T27" fmla="*/ 78 h 95"/>
                <a:gd name="T28" fmla="*/ 191 w 383"/>
                <a:gd name="T29" fmla="*/ 78 h 95"/>
                <a:gd name="T30" fmla="*/ 191 w 383"/>
                <a:gd name="T31" fmla="*/ 54 h 95"/>
                <a:gd name="T32" fmla="*/ 75 w 383"/>
                <a:gd name="T33" fmla="*/ 54 h 95"/>
                <a:gd name="T34" fmla="*/ 87 w 383"/>
                <a:gd name="T35" fmla="*/ 38 h 95"/>
                <a:gd name="T36" fmla="*/ 87 w 383"/>
                <a:gd name="T37" fmla="*/ 38 h 95"/>
                <a:gd name="T38" fmla="*/ 191 w 383"/>
                <a:gd name="T39" fmla="*/ 38 h 95"/>
                <a:gd name="T40" fmla="*/ 191 w 383"/>
                <a:gd name="T41" fmla="*/ 12 h 95"/>
                <a:gd name="T42" fmla="*/ 106 w 383"/>
                <a:gd name="T43" fmla="*/ 12 h 95"/>
                <a:gd name="T44" fmla="*/ 115 w 383"/>
                <a:gd name="T45" fmla="*/ 0 h 95"/>
                <a:gd name="T46" fmla="*/ 73 w 383"/>
                <a:gd name="T47" fmla="*/ 0 h 95"/>
                <a:gd name="T48" fmla="*/ 0 w 383"/>
                <a:gd name="T49" fmla="*/ 95 h 95"/>
                <a:gd name="T50" fmla="*/ 45 w 383"/>
                <a:gd name="T51" fmla="*/ 95 h 95"/>
                <a:gd name="T52" fmla="*/ 56 w 383"/>
                <a:gd name="T53" fmla="*/ 7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95">
                  <a:moveTo>
                    <a:pt x="191" y="78"/>
                  </a:moveTo>
                  <a:lnTo>
                    <a:pt x="328" y="78"/>
                  </a:lnTo>
                  <a:lnTo>
                    <a:pt x="340" y="95"/>
                  </a:lnTo>
                  <a:lnTo>
                    <a:pt x="383" y="95"/>
                  </a:lnTo>
                  <a:lnTo>
                    <a:pt x="312" y="0"/>
                  </a:lnTo>
                  <a:lnTo>
                    <a:pt x="267" y="0"/>
                  </a:lnTo>
                  <a:lnTo>
                    <a:pt x="276" y="12"/>
                  </a:lnTo>
                  <a:lnTo>
                    <a:pt x="191" y="12"/>
                  </a:lnTo>
                  <a:lnTo>
                    <a:pt x="191" y="38"/>
                  </a:lnTo>
                  <a:lnTo>
                    <a:pt x="295" y="38"/>
                  </a:lnTo>
                  <a:lnTo>
                    <a:pt x="309" y="54"/>
                  </a:lnTo>
                  <a:lnTo>
                    <a:pt x="191" y="54"/>
                  </a:lnTo>
                  <a:lnTo>
                    <a:pt x="191" y="78"/>
                  </a:lnTo>
                  <a:close/>
                  <a:moveTo>
                    <a:pt x="56" y="78"/>
                  </a:moveTo>
                  <a:lnTo>
                    <a:pt x="191" y="78"/>
                  </a:lnTo>
                  <a:lnTo>
                    <a:pt x="191" y="54"/>
                  </a:lnTo>
                  <a:lnTo>
                    <a:pt x="75" y="54"/>
                  </a:lnTo>
                  <a:lnTo>
                    <a:pt x="87" y="38"/>
                  </a:lnTo>
                  <a:lnTo>
                    <a:pt x="87" y="38"/>
                  </a:lnTo>
                  <a:lnTo>
                    <a:pt x="191" y="38"/>
                  </a:lnTo>
                  <a:lnTo>
                    <a:pt x="191" y="12"/>
                  </a:lnTo>
                  <a:lnTo>
                    <a:pt x="106" y="12"/>
                  </a:lnTo>
                  <a:lnTo>
                    <a:pt x="115" y="0"/>
                  </a:lnTo>
                  <a:lnTo>
                    <a:pt x="73" y="0"/>
                  </a:lnTo>
                  <a:lnTo>
                    <a:pt x="0" y="95"/>
                  </a:lnTo>
                  <a:lnTo>
                    <a:pt x="45" y="95"/>
                  </a:lnTo>
                  <a:lnTo>
                    <a:pt x="5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26"/>
            <p:cNvSpPr>
              <a:spLocks noEditPoints="1"/>
            </p:cNvSpPr>
            <p:nvPr/>
          </p:nvSpPr>
          <p:spPr bwMode="auto">
            <a:xfrm>
              <a:off x="6557963" y="1714500"/>
              <a:ext cx="555625" cy="568325"/>
            </a:xfrm>
            <a:custGeom>
              <a:avLst/>
              <a:gdLst>
                <a:gd name="T0" fmla="*/ 291 w 350"/>
                <a:gd name="T1" fmla="*/ 0 h 358"/>
                <a:gd name="T2" fmla="*/ 321 w 350"/>
                <a:gd name="T3" fmla="*/ 74 h 358"/>
                <a:gd name="T4" fmla="*/ 321 w 350"/>
                <a:gd name="T5" fmla="*/ 251 h 358"/>
                <a:gd name="T6" fmla="*/ 291 w 350"/>
                <a:gd name="T7" fmla="*/ 284 h 358"/>
                <a:gd name="T8" fmla="*/ 321 w 350"/>
                <a:gd name="T9" fmla="*/ 317 h 358"/>
                <a:gd name="T10" fmla="*/ 291 w 350"/>
                <a:gd name="T11" fmla="*/ 317 h 358"/>
                <a:gd name="T12" fmla="*/ 350 w 350"/>
                <a:gd name="T13" fmla="*/ 358 h 358"/>
                <a:gd name="T14" fmla="*/ 350 w 350"/>
                <a:gd name="T15" fmla="*/ 0 h 358"/>
                <a:gd name="T16" fmla="*/ 175 w 350"/>
                <a:gd name="T17" fmla="*/ 0 h 358"/>
                <a:gd name="T18" fmla="*/ 277 w 350"/>
                <a:gd name="T19" fmla="*/ 24 h 358"/>
                <a:gd name="T20" fmla="*/ 175 w 350"/>
                <a:gd name="T21" fmla="*/ 45 h 358"/>
                <a:gd name="T22" fmla="*/ 291 w 350"/>
                <a:gd name="T23" fmla="*/ 74 h 358"/>
                <a:gd name="T24" fmla="*/ 291 w 350"/>
                <a:gd name="T25" fmla="*/ 0 h 358"/>
                <a:gd name="T26" fmla="*/ 291 w 350"/>
                <a:gd name="T27" fmla="*/ 358 h 358"/>
                <a:gd name="T28" fmla="*/ 260 w 350"/>
                <a:gd name="T29" fmla="*/ 317 h 358"/>
                <a:gd name="T30" fmla="*/ 291 w 350"/>
                <a:gd name="T31" fmla="*/ 284 h 358"/>
                <a:gd name="T32" fmla="*/ 175 w 350"/>
                <a:gd name="T33" fmla="*/ 251 h 358"/>
                <a:gd name="T34" fmla="*/ 175 w 350"/>
                <a:gd name="T35" fmla="*/ 0 h 358"/>
                <a:gd name="T36" fmla="*/ 59 w 350"/>
                <a:gd name="T37" fmla="*/ 74 h 358"/>
                <a:gd name="T38" fmla="*/ 175 w 350"/>
                <a:gd name="T39" fmla="*/ 45 h 358"/>
                <a:gd name="T40" fmla="*/ 73 w 350"/>
                <a:gd name="T41" fmla="*/ 24 h 358"/>
                <a:gd name="T42" fmla="*/ 175 w 350"/>
                <a:gd name="T43" fmla="*/ 24 h 358"/>
                <a:gd name="T44" fmla="*/ 175 w 350"/>
                <a:gd name="T45" fmla="*/ 0 h 358"/>
                <a:gd name="T46" fmla="*/ 175 w 350"/>
                <a:gd name="T47" fmla="*/ 358 h 358"/>
                <a:gd name="T48" fmla="*/ 59 w 350"/>
                <a:gd name="T49" fmla="*/ 251 h 358"/>
                <a:gd name="T50" fmla="*/ 90 w 350"/>
                <a:gd name="T51" fmla="*/ 284 h 358"/>
                <a:gd name="T52" fmla="*/ 90 w 350"/>
                <a:gd name="T53" fmla="*/ 317 h 358"/>
                <a:gd name="T54" fmla="*/ 59 w 350"/>
                <a:gd name="T55" fmla="*/ 358 h 358"/>
                <a:gd name="T56" fmla="*/ 0 w 350"/>
                <a:gd name="T57" fmla="*/ 0 h 358"/>
                <a:gd name="T58" fmla="*/ 59 w 350"/>
                <a:gd name="T59" fmla="*/ 358 h 358"/>
                <a:gd name="T60" fmla="*/ 26 w 350"/>
                <a:gd name="T61" fmla="*/ 317 h 358"/>
                <a:gd name="T62" fmla="*/ 59 w 350"/>
                <a:gd name="T63" fmla="*/ 284 h 358"/>
                <a:gd name="T64" fmla="*/ 26 w 350"/>
                <a:gd name="T65" fmla="*/ 251 h 358"/>
                <a:gd name="T66" fmla="*/ 59 w 350"/>
                <a:gd name="T67"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0" h="358">
                  <a:moveTo>
                    <a:pt x="350" y="0"/>
                  </a:moveTo>
                  <a:lnTo>
                    <a:pt x="291" y="0"/>
                  </a:lnTo>
                  <a:lnTo>
                    <a:pt x="291" y="74"/>
                  </a:lnTo>
                  <a:lnTo>
                    <a:pt x="321" y="74"/>
                  </a:lnTo>
                  <a:lnTo>
                    <a:pt x="321" y="251"/>
                  </a:lnTo>
                  <a:lnTo>
                    <a:pt x="321" y="251"/>
                  </a:lnTo>
                  <a:lnTo>
                    <a:pt x="291" y="251"/>
                  </a:lnTo>
                  <a:lnTo>
                    <a:pt x="291" y="284"/>
                  </a:lnTo>
                  <a:lnTo>
                    <a:pt x="321" y="284"/>
                  </a:lnTo>
                  <a:lnTo>
                    <a:pt x="321" y="317"/>
                  </a:lnTo>
                  <a:lnTo>
                    <a:pt x="321" y="317"/>
                  </a:lnTo>
                  <a:lnTo>
                    <a:pt x="291" y="317"/>
                  </a:lnTo>
                  <a:lnTo>
                    <a:pt x="291" y="358"/>
                  </a:lnTo>
                  <a:lnTo>
                    <a:pt x="350" y="358"/>
                  </a:lnTo>
                  <a:lnTo>
                    <a:pt x="350" y="0"/>
                  </a:lnTo>
                  <a:lnTo>
                    <a:pt x="350" y="0"/>
                  </a:lnTo>
                  <a:close/>
                  <a:moveTo>
                    <a:pt x="291" y="0"/>
                  </a:moveTo>
                  <a:lnTo>
                    <a:pt x="175" y="0"/>
                  </a:lnTo>
                  <a:lnTo>
                    <a:pt x="175" y="24"/>
                  </a:lnTo>
                  <a:lnTo>
                    <a:pt x="277" y="24"/>
                  </a:lnTo>
                  <a:lnTo>
                    <a:pt x="277" y="45"/>
                  </a:lnTo>
                  <a:lnTo>
                    <a:pt x="175" y="45"/>
                  </a:lnTo>
                  <a:lnTo>
                    <a:pt x="175" y="74"/>
                  </a:lnTo>
                  <a:lnTo>
                    <a:pt x="291" y="74"/>
                  </a:lnTo>
                  <a:lnTo>
                    <a:pt x="291" y="0"/>
                  </a:lnTo>
                  <a:lnTo>
                    <a:pt x="291" y="0"/>
                  </a:lnTo>
                  <a:close/>
                  <a:moveTo>
                    <a:pt x="175" y="358"/>
                  </a:moveTo>
                  <a:lnTo>
                    <a:pt x="291" y="358"/>
                  </a:lnTo>
                  <a:lnTo>
                    <a:pt x="291" y="317"/>
                  </a:lnTo>
                  <a:lnTo>
                    <a:pt x="260" y="317"/>
                  </a:lnTo>
                  <a:lnTo>
                    <a:pt x="260" y="284"/>
                  </a:lnTo>
                  <a:lnTo>
                    <a:pt x="291" y="284"/>
                  </a:lnTo>
                  <a:lnTo>
                    <a:pt x="291" y="251"/>
                  </a:lnTo>
                  <a:lnTo>
                    <a:pt x="175" y="251"/>
                  </a:lnTo>
                  <a:lnTo>
                    <a:pt x="175" y="358"/>
                  </a:lnTo>
                  <a:close/>
                  <a:moveTo>
                    <a:pt x="175" y="0"/>
                  </a:moveTo>
                  <a:lnTo>
                    <a:pt x="59" y="0"/>
                  </a:lnTo>
                  <a:lnTo>
                    <a:pt x="59" y="74"/>
                  </a:lnTo>
                  <a:lnTo>
                    <a:pt x="175" y="74"/>
                  </a:lnTo>
                  <a:lnTo>
                    <a:pt x="175" y="45"/>
                  </a:lnTo>
                  <a:lnTo>
                    <a:pt x="73" y="45"/>
                  </a:lnTo>
                  <a:lnTo>
                    <a:pt x="73" y="24"/>
                  </a:lnTo>
                  <a:lnTo>
                    <a:pt x="73" y="24"/>
                  </a:lnTo>
                  <a:lnTo>
                    <a:pt x="175" y="24"/>
                  </a:lnTo>
                  <a:lnTo>
                    <a:pt x="175" y="0"/>
                  </a:lnTo>
                  <a:lnTo>
                    <a:pt x="175" y="0"/>
                  </a:lnTo>
                  <a:close/>
                  <a:moveTo>
                    <a:pt x="59" y="358"/>
                  </a:moveTo>
                  <a:lnTo>
                    <a:pt x="175" y="358"/>
                  </a:lnTo>
                  <a:lnTo>
                    <a:pt x="175" y="251"/>
                  </a:lnTo>
                  <a:lnTo>
                    <a:pt x="59" y="251"/>
                  </a:lnTo>
                  <a:lnTo>
                    <a:pt x="59" y="284"/>
                  </a:lnTo>
                  <a:lnTo>
                    <a:pt x="90" y="284"/>
                  </a:lnTo>
                  <a:lnTo>
                    <a:pt x="90" y="317"/>
                  </a:lnTo>
                  <a:lnTo>
                    <a:pt x="90" y="317"/>
                  </a:lnTo>
                  <a:lnTo>
                    <a:pt x="59" y="317"/>
                  </a:lnTo>
                  <a:lnTo>
                    <a:pt x="59" y="358"/>
                  </a:lnTo>
                  <a:close/>
                  <a:moveTo>
                    <a:pt x="59" y="0"/>
                  </a:moveTo>
                  <a:lnTo>
                    <a:pt x="0" y="0"/>
                  </a:lnTo>
                  <a:lnTo>
                    <a:pt x="0" y="358"/>
                  </a:lnTo>
                  <a:lnTo>
                    <a:pt x="59" y="358"/>
                  </a:lnTo>
                  <a:lnTo>
                    <a:pt x="59" y="317"/>
                  </a:lnTo>
                  <a:lnTo>
                    <a:pt x="26" y="317"/>
                  </a:lnTo>
                  <a:lnTo>
                    <a:pt x="26" y="284"/>
                  </a:lnTo>
                  <a:lnTo>
                    <a:pt x="59" y="284"/>
                  </a:lnTo>
                  <a:lnTo>
                    <a:pt x="59" y="251"/>
                  </a:lnTo>
                  <a:lnTo>
                    <a:pt x="26" y="251"/>
                  </a:lnTo>
                  <a:lnTo>
                    <a:pt x="26" y="74"/>
                  </a:lnTo>
                  <a:lnTo>
                    <a:pt x="59" y="74"/>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27"/>
            <p:cNvSpPr>
              <a:spLocks/>
            </p:cNvSpPr>
            <p:nvPr/>
          </p:nvSpPr>
          <p:spPr bwMode="auto">
            <a:xfrm>
              <a:off x="4197350" y="5392738"/>
              <a:ext cx="495300" cy="128588"/>
            </a:xfrm>
            <a:custGeom>
              <a:avLst/>
              <a:gdLst>
                <a:gd name="T0" fmla="*/ 203 w 312"/>
                <a:gd name="T1" fmla="*/ 43 h 81"/>
                <a:gd name="T2" fmla="*/ 108 w 312"/>
                <a:gd name="T3" fmla="*/ 43 h 81"/>
                <a:gd name="T4" fmla="*/ 108 w 312"/>
                <a:gd name="T5" fmla="*/ 0 h 81"/>
                <a:gd name="T6" fmla="*/ 0 w 312"/>
                <a:gd name="T7" fmla="*/ 0 h 81"/>
                <a:gd name="T8" fmla="*/ 0 w 312"/>
                <a:gd name="T9" fmla="*/ 81 h 81"/>
                <a:gd name="T10" fmla="*/ 312 w 312"/>
                <a:gd name="T11" fmla="*/ 81 h 81"/>
                <a:gd name="T12" fmla="*/ 312 w 312"/>
                <a:gd name="T13" fmla="*/ 0 h 81"/>
                <a:gd name="T14" fmla="*/ 203 w 312"/>
                <a:gd name="T15" fmla="*/ 0 h 81"/>
                <a:gd name="T16" fmla="*/ 203 w 312"/>
                <a:gd name="T17"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1">
                  <a:moveTo>
                    <a:pt x="203" y="43"/>
                  </a:moveTo>
                  <a:lnTo>
                    <a:pt x="108" y="43"/>
                  </a:lnTo>
                  <a:lnTo>
                    <a:pt x="108" y="0"/>
                  </a:lnTo>
                  <a:lnTo>
                    <a:pt x="0" y="0"/>
                  </a:lnTo>
                  <a:lnTo>
                    <a:pt x="0" y="81"/>
                  </a:lnTo>
                  <a:lnTo>
                    <a:pt x="312" y="81"/>
                  </a:lnTo>
                  <a:lnTo>
                    <a:pt x="312" y="0"/>
                  </a:lnTo>
                  <a:lnTo>
                    <a:pt x="203" y="0"/>
                  </a:lnTo>
                  <a:lnTo>
                    <a:pt x="203" y="4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Rectangle 128"/>
            <p:cNvSpPr>
              <a:spLocks noChangeArrowheads="1"/>
            </p:cNvSpPr>
            <p:nvPr/>
          </p:nvSpPr>
          <p:spPr bwMode="auto">
            <a:xfrm>
              <a:off x="4398963" y="5392738"/>
              <a:ext cx="9366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29"/>
            <p:cNvSpPr>
              <a:spLocks noEditPoints="1"/>
            </p:cNvSpPr>
            <p:nvPr/>
          </p:nvSpPr>
          <p:spPr bwMode="auto">
            <a:xfrm>
              <a:off x="4197350" y="5103813"/>
              <a:ext cx="495300" cy="258763"/>
            </a:xfrm>
            <a:custGeom>
              <a:avLst/>
              <a:gdLst>
                <a:gd name="T0" fmla="*/ 234 w 312"/>
                <a:gd name="T1" fmla="*/ 0 h 163"/>
                <a:gd name="T2" fmla="*/ 156 w 312"/>
                <a:gd name="T3" fmla="*/ 0 h 163"/>
                <a:gd name="T4" fmla="*/ 156 w 312"/>
                <a:gd name="T5" fmla="*/ 28 h 163"/>
                <a:gd name="T6" fmla="*/ 205 w 312"/>
                <a:gd name="T7" fmla="*/ 28 h 163"/>
                <a:gd name="T8" fmla="*/ 205 w 312"/>
                <a:gd name="T9" fmla="*/ 59 h 163"/>
                <a:gd name="T10" fmla="*/ 156 w 312"/>
                <a:gd name="T11" fmla="*/ 59 h 163"/>
                <a:gd name="T12" fmla="*/ 156 w 312"/>
                <a:gd name="T13" fmla="*/ 163 h 163"/>
                <a:gd name="T14" fmla="*/ 203 w 312"/>
                <a:gd name="T15" fmla="*/ 163 h 163"/>
                <a:gd name="T16" fmla="*/ 312 w 312"/>
                <a:gd name="T17" fmla="*/ 163 h 163"/>
                <a:gd name="T18" fmla="*/ 312 w 312"/>
                <a:gd name="T19" fmla="*/ 59 h 163"/>
                <a:gd name="T20" fmla="*/ 234 w 312"/>
                <a:gd name="T21" fmla="*/ 59 h 163"/>
                <a:gd name="T22" fmla="*/ 234 w 312"/>
                <a:gd name="T23" fmla="*/ 0 h 163"/>
                <a:gd name="T24" fmla="*/ 156 w 312"/>
                <a:gd name="T25" fmla="*/ 0 h 163"/>
                <a:gd name="T26" fmla="*/ 80 w 312"/>
                <a:gd name="T27" fmla="*/ 0 h 163"/>
                <a:gd name="T28" fmla="*/ 80 w 312"/>
                <a:gd name="T29" fmla="*/ 59 h 163"/>
                <a:gd name="T30" fmla="*/ 0 w 312"/>
                <a:gd name="T31" fmla="*/ 59 h 163"/>
                <a:gd name="T32" fmla="*/ 0 w 312"/>
                <a:gd name="T33" fmla="*/ 163 h 163"/>
                <a:gd name="T34" fmla="*/ 108 w 312"/>
                <a:gd name="T35" fmla="*/ 163 h 163"/>
                <a:gd name="T36" fmla="*/ 156 w 312"/>
                <a:gd name="T37" fmla="*/ 163 h 163"/>
                <a:gd name="T38" fmla="*/ 156 w 312"/>
                <a:gd name="T39" fmla="*/ 59 h 163"/>
                <a:gd name="T40" fmla="*/ 106 w 312"/>
                <a:gd name="T41" fmla="*/ 59 h 163"/>
                <a:gd name="T42" fmla="*/ 106 w 312"/>
                <a:gd name="T43" fmla="*/ 59 h 163"/>
                <a:gd name="T44" fmla="*/ 106 w 312"/>
                <a:gd name="T45" fmla="*/ 28 h 163"/>
                <a:gd name="T46" fmla="*/ 156 w 312"/>
                <a:gd name="T47" fmla="*/ 28 h 163"/>
                <a:gd name="T48" fmla="*/ 156 w 312"/>
                <a:gd name="T4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163">
                  <a:moveTo>
                    <a:pt x="234" y="0"/>
                  </a:moveTo>
                  <a:lnTo>
                    <a:pt x="156" y="0"/>
                  </a:lnTo>
                  <a:lnTo>
                    <a:pt x="156" y="28"/>
                  </a:lnTo>
                  <a:lnTo>
                    <a:pt x="205" y="28"/>
                  </a:lnTo>
                  <a:lnTo>
                    <a:pt x="205" y="59"/>
                  </a:lnTo>
                  <a:lnTo>
                    <a:pt x="156" y="59"/>
                  </a:lnTo>
                  <a:lnTo>
                    <a:pt x="156" y="163"/>
                  </a:lnTo>
                  <a:lnTo>
                    <a:pt x="203" y="163"/>
                  </a:lnTo>
                  <a:lnTo>
                    <a:pt x="312" y="163"/>
                  </a:lnTo>
                  <a:lnTo>
                    <a:pt x="312" y="59"/>
                  </a:lnTo>
                  <a:lnTo>
                    <a:pt x="234" y="59"/>
                  </a:lnTo>
                  <a:lnTo>
                    <a:pt x="234" y="0"/>
                  </a:lnTo>
                  <a:close/>
                  <a:moveTo>
                    <a:pt x="156" y="0"/>
                  </a:moveTo>
                  <a:lnTo>
                    <a:pt x="80" y="0"/>
                  </a:lnTo>
                  <a:lnTo>
                    <a:pt x="80" y="59"/>
                  </a:lnTo>
                  <a:lnTo>
                    <a:pt x="0" y="59"/>
                  </a:lnTo>
                  <a:lnTo>
                    <a:pt x="0" y="163"/>
                  </a:lnTo>
                  <a:lnTo>
                    <a:pt x="108" y="163"/>
                  </a:lnTo>
                  <a:lnTo>
                    <a:pt x="156" y="163"/>
                  </a:lnTo>
                  <a:lnTo>
                    <a:pt x="156" y="59"/>
                  </a:lnTo>
                  <a:lnTo>
                    <a:pt x="106" y="59"/>
                  </a:lnTo>
                  <a:lnTo>
                    <a:pt x="106" y="59"/>
                  </a:lnTo>
                  <a:lnTo>
                    <a:pt x="106" y="28"/>
                  </a:lnTo>
                  <a:lnTo>
                    <a:pt x="156" y="28"/>
                  </a:lnTo>
                  <a:lnTo>
                    <a:pt x="156"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30"/>
            <p:cNvSpPr>
              <a:spLocks/>
            </p:cNvSpPr>
            <p:nvPr/>
          </p:nvSpPr>
          <p:spPr bwMode="auto">
            <a:xfrm>
              <a:off x="9556750" y="1790700"/>
              <a:ext cx="623888" cy="712788"/>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31"/>
            <p:cNvSpPr>
              <a:spLocks noEditPoints="1"/>
            </p:cNvSpPr>
            <p:nvPr/>
          </p:nvSpPr>
          <p:spPr bwMode="auto">
            <a:xfrm>
              <a:off x="2732088" y="771525"/>
              <a:ext cx="544513" cy="338138"/>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32"/>
            <p:cNvSpPr>
              <a:spLocks/>
            </p:cNvSpPr>
            <p:nvPr/>
          </p:nvSpPr>
          <p:spPr bwMode="auto">
            <a:xfrm>
              <a:off x="2601913" y="1128713"/>
              <a:ext cx="738188" cy="241300"/>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33"/>
            <p:cNvSpPr>
              <a:spLocks noEditPoints="1"/>
            </p:cNvSpPr>
            <p:nvPr/>
          </p:nvSpPr>
          <p:spPr bwMode="auto">
            <a:xfrm>
              <a:off x="1479550" y="787400"/>
              <a:ext cx="377825" cy="612775"/>
            </a:xfrm>
            <a:custGeom>
              <a:avLst/>
              <a:gdLst>
                <a:gd name="T0" fmla="*/ 238 w 238"/>
                <a:gd name="T1" fmla="*/ 386 h 386"/>
                <a:gd name="T2" fmla="*/ 212 w 238"/>
                <a:gd name="T3" fmla="*/ 7 h 386"/>
                <a:gd name="T4" fmla="*/ 191 w 238"/>
                <a:gd name="T5" fmla="*/ 0 h 386"/>
                <a:gd name="T6" fmla="*/ 212 w 238"/>
                <a:gd name="T7" fmla="*/ 31 h 386"/>
                <a:gd name="T8" fmla="*/ 212 w 238"/>
                <a:gd name="T9" fmla="*/ 248 h 386"/>
                <a:gd name="T10" fmla="*/ 191 w 238"/>
                <a:gd name="T11" fmla="*/ 277 h 386"/>
                <a:gd name="T12" fmla="*/ 212 w 238"/>
                <a:gd name="T13" fmla="*/ 307 h 386"/>
                <a:gd name="T14" fmla="*/ 191 w 238"/>
                <a:gd name="T15" fmla="*/ 307 h 386"/>
                <a:gd name="T16" fmla="*/ 212 w 238"/>
                <a:gd name="T17" fmla="*/ 329 h 386"/>
                <a:gd name="T18" fmla="*/ 212 w 238"/>
                <a:gd name="T19" fmla="*/ 360 h 386"/>
                <a:gd name="T20" fmla="*/ 191 w 238"/>
                <a:gd name="T21" fmla="*/ 386 h 386"/>
                <a:gd name="T22" fmla="*/ 168 w 238"/>
                <a:gd name="T23" fmla="*/ 7 h 386"/>
                <a:gd name="T24" fmla="*/ 118 w 238"/>
                <a:gd name="T25" fmla="*/ 31 h 386"/>
                <a:gd name="T26" fmla="*/ 191 w 238"/>
                <a:gd name="T27" fmla="*/ 0 h 386"/>
                <a:gd name="T28" fmla="*/ 168 w 238"/>
                <a:gd name="T29" fmla="*/ 0 h 386"/>
                <a:gd name="T30" fmla="*/ 191 w 238"/>
                <a:gd name="T31" fmla="*/ 386 h 386"/>
                <a:gd name="T32" fmla="*/ 168 w 238"/>
                <a:gd name="T33" fmla="*/ 360 h 386"/>
                <a:gd name="T34" fmla="*/ 191 w 238"/>
                <a:gd name="T35" fmla="*/ 329 h 386"/>
                <a:gd name="T36" fmla="*/ 168 w 238"/>
                <a:gd name="T37" fmla="*/ 307 h 386"/>
                <a:gd name="T38" fmla="*/ 191 w 238"/>
                <a:gd name="T39" fmla="*/ 277 h 386"/>
                <a:gd name="T40" fmla="*/ 118 w 238"/>
                <a:gd name="T41" fmla="*/ 248 h 386"/>
                <a:gd name="T42" fmla="*/ 142 w 238"/>
                <a:gd name="T43" fmla="*/ 277 h 386"/>
                <a:gd name="T44" fmla="*/ 142 w 238"/>
                <a:gd name="T45" fmla="*/ 307 h 386"/>
                <a:gd name="T46" fmla="*/ 118 w 238"/>
                <a:gd name="T47" fmla="*/ 329 h 386"/>
                <a:gd name="T48" fmla="*/ 142 w 238"/>
                <a:gd name="T49" fmla="*/ 360 h 386"/>
                <a:gd name="T50" fmla="*/ 118 w 238"/>
                <a:gd name="T51" fmla="*/ 360 h 386"/>
                <a:gd name="T52" fmla="*/ 118 w 238"/>
                <a:gd name="T53" fmla="*/ 7 h 386"/>
                <a:gd name="T54" fmla="*/ 47 w 238"/>
                <a:gd name="T55" fmla="*/ 31 h 386"/>
                <a:gd name="T56" fmla="*/ 118 w 238"/>
                <a:gd name="T57" fmla="*/ 7 h 386"/>
                <a:gd name="T58" fmla="*/ 47 w 238"/>
                <a:gd name="T59" fmla="*/ 386 h 386"/>
                <a:gd name="T60" fmla="*/ 118 w 238"/>
                <a:gd name="T61" fmla="*/ 360 h 386"/>
                <a:gd name="T62" fmla="*/ 97 w 238"/>
                <a:gd name="T63" fmla="*/ 329 h 386"/>
                <a:gd name="T64" fmla="*/ 118 w 238"/>
                <a:gd name="T65" fmla="*/ 307 h 386"/>
                <a:gd name="T66" fmla="*/ 97 w 238"/>
                <a:gd name="T67" fmla="*/ 277 h 386"/>
                <a:gd name="T68" fmla="*/ 118 w 238"/>
                <a:gd name="T69" fmla="*/ 248 h 386"/>
                <a:gd name="T70" fmla="*/ 47 w 238"/>
                <a:gd name="T71" fmla="*/ 277 h 386"/>
                <a:gd name="T72" fmla="*/ 71 w 238"/>
                <a:gd name="T73" fmla="*/ 307 h 386"/>
                <a:gd name="T74" fmla="*/ 47 w 238"/>
                <a:gd name="T75" fmla="*/ 307 h 386"/>
                <a:gd name="T76" fmla="*/ 71 w 238"/>
                <a:gd name="T77" fmla="*/ 329 h 386"/>
                <a:gd name="T78" fmla="*/ 71 w 238"/>
                <a:gd name="T79" fmla="*/ 360 h 386"/>
                <a:gd name="T80" fmla="*/ 47 w 238"/>
                <a:gd name="T81" fmla="*/ 386 h 386"/>
                <a:gd name="T82" fmla="*/ 0 w 238"/>
                <a:gd name="T83" fmla="*/ 7 h 386"/>
                <a:gd name="T84" fmla="*/ 47 w 238"/>
                <a:gd name="T85" fmla="*/ 386 h 386"/>
                <a:gd name="T86" fmla="*/ 26 w 238"/>
                <a:gd name="T87" fmla="*/ 360 h 386"/>
                <a:gd name="T88" fmla="*/ 47 w 238"/>
                <a:gd name="T89" fmla="*/ 329 h 386"/>
                <a:gd name="T90" fmla="*/ 26 w 238"/>
                <a:gd name="T91" fmla="*/ 307 h 386"/>
                <a:gd name="T92" fmla="*/ 47 w 238"/>
                <a:gd name="T93" fmla="*/ 277 h 386"/>
                <a:gd name="T94" fmla="*/ 26 w 238"/>
                <a:gd name="T95" fmla="*/ 248 h 386"/>
                <a:gd name="T96" fmla="*/ 47 w 238"/>
                <a:gd name="T97" fmla="*/ 3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386">
                  <a:moveTo>
                    <a:pt x="191" y="386"/>
                  </a:moveTo>
                  <a:lnTo>
                    <a:pt x="238" y="386"/>
                  </a:lnTo>
                  <a:lnTo>
                    <a:pt x="238" y="7"/>
                  </a:lnTo>
                  <a:lnTo>
                    <a:pt x="212" y="7"/>
                  </a:lnTo>
                  <a:lnTo>
                    <a:pt x="212" y="0"/>
                  </a:lnTo>
                  <a:lnTo>
                    <a:pt x="191" y="0"/>
                  </a:lnTo>
                  <a:lnTo>
                    <a:pt x="191" y="31"/>
                  </a:lnTo>
                  <a:lnTo>
                    <a:pt x="212" y="31"/>
                  </a:lnTo>
                  <a:lnTo>
                    <a:pt x="212" y="248"/>
                  </a:lnTo>
                  <a:lnTo>
                    <a:pt x="212" y="248"/>
                  </a:lnTo>
                  <a:lnTo>
                    <a:pt x="191" y="248"/>
                  </a:lnTo>
                  <a:lnTo>
                    <a:pt x="191" y="277"/>
                  </a:lnTo>
                  <a:lnTo>
                    <a:pt x="212" y="277"/>
                  </a:lnTo>
                  <a:lnTo>
                    <a:pt x="212" y="307"/>
                  </a:lnTo>
                  <a:lnTo>
                    <a:pt x="212" y="307"/>
                  </a:lnTo>
                  <a:lnTo>
                    <a:pt x="191" y="307"/>
                  </a:lnTo>
                  <a:lnTo>
                    <a:pt x="191" y="329"/>
                  </a:lnTo>
                  <a:lnTo>
                    <a:pt x="212" y="329"/>
                  </a:lnTo>
                  <a:lnTo>
                    <a:pt x="212" y="360"/>
                  </a:lnTo>
                  <a:lnTo>
                    <a:pt x="212" y="360"/>
                  </a:lnTo>
                  <a:lnTo>
                    <a:pt x="191" y="360"/>
                  </a:lnTo>
                  <a:lnTo>
                    <a:pt x="191" y="386"/>
                  </a:lnTo>
                  <a:close/>
                  <a:moveTo>
                    <a:pt x="168" y="0"/>
                  </a:moveTo>
                  <a:lnTo>
                    <a:pt x="168" y="7"/>
                  </a:lnTo>
                  <a:lnTo>
                    <a:pt x="118" y="7"/>
                  </a:lnTo>
                  <a:lnTo>
                    <a:pt x="118" y="31"/>
                  </a:lnTo>
                  <a:lnTo>
                    <a:pt x="191" y="31"/>
                  </a:lnTo>
                  <a:lnTo>
                    <a:pt x="191" y="0"/>
                  </a:lnTo>
                  <a:lnTo>
                    <a:pt x="168" y="0"/>
                  </a:lnTo>
                  <a:lnTo>
                    <a:pt x="168" y="0"/>
                  </a:lnTo>
                  <a:close/>
                  <a:moveTo>
                    <a:pt x="118" y="386"/>
                  </a:moveTo>
                  <a:lnTo>
                    <a:pt x="191" y="386"/>
                  </a:lnTo>
                  <a:lnTo>
                    <a:pt x="191" y="360"/>
                  </a:lnTo>
                  <a:lnTo>
                    <a:pt x="168" y="360"/>
                  </a:lnTo>
                  <a:lnTo>
                    <a:pt x="168" y="329"/>
                  </a:lnTo>
                  <a:lnTo>
                    <a:pt x="191" y="329"/>
                  </a:lnTo>
                  <a:lnTo>
                    <a:pt x="191" y="307"/>
                  </a:lnTo>
                  <a:lnTo>
                    <a:pt x="168" y="307"/>
                  </a:lnTo>
                  <a:lnTo>
                    <a:pt x="168" y="277"/>
                  </a:lnTo>
                  <a:lnTo>
                    <a:pt x="191" y="277"/>
                  </a:lnTo>
                  <a:lnTo>
                    <a:pt x="191" y="248"/>
                  </a:lnTo>
                  <a:lnTo>
                    <a:pt x="118" y="248"/>
                  </a:lnTo>
                  <a:lnTo>
                    <a:pt x="118" y="277"/>
                  </a:lnTo>
                  <a:lnTo>
                    <a:pt x="142" y="277"/>
                  </a:lnTo>
                  <a:lnTo>
                    <a:pt x="142" y="307"/>
                  </a:lnTo>
                  <a:lnTo>
                    <a:pt x="142" y="307"/>
                  </a:lnTo>
                  <a:lnTo>
                    <a:pt x="118" y="307"/>
                  </a:lnTo>
                  <a:lnTo>
                    <a:pt x="118" y="329"/>
                  </a:lnTo>
                  <a:lnTo>
                    <a:pt x="142" y="329"/>
                  </a:lnTo>
                  <a:lnTo>
                    <a:pt x="142" y="360"/>
                  </a:lnTo>
                  <a:lnTo>
                    <a:pt x="142" y="360"/>
                  </a:lnTo>
                  <a:lnTo>
                    <a:pt x="118" y="360"/>
                  </a:lnTo>
                  <a:lnTo>
                    <a:pt x="118" y="386"/>
                  </a:lnTo>
                  <a:close/>
                  <a:moveTo>
                    <a:pt x="118" y="7"/>
                  </a:moveTo>
                  <a:lnTo>
                    <a:pt x="47" y="7"/>
                  </a:lnTo>
                  <a:lnTo>
                    <a:pt x="47" y="31"/>
                  </a:lnTo>
                  <a:lnTo>
                    <a:pt x="118" y="31"/>
                  </a:lnTo>
                  <a:lnTo>
                    <a:pt x="118" y="7"/>
                  </a:lnTo>
                  <a:lnTo>
                    <a:pt x="118" y="7"/>
                  </a:lnTo>
                  <a:close/>
                  <a:moveTo>
                    <a:pt x="47" y="386"/>
                  </a:moveTo>
                  <a:lnTo>
                    <a:pt x="118" y="386"/>
                  </a:lnTo>
                  <a:lnTo>
                    <a:pt x="118" y="360"/>
                  </a:lnTo>
                  <a:lnTo>
                    <a:pt x="97" y="360"/>
                  </a:lnTo>
                  <a:lnTo>
                    <a:pt x="97" y="329"/>
                  </a:lnTo>
                  <a:lnTo>
                    <a:pt x="118" y="329"/>
                  </a:lnTo>
                  <a:lnTo>
                    <a:pt x="118" y="307"/>
                  </a:lnTo>
                  <a:lnTo>
                    <a:pt x="97" y="307"/>
                  </a:lnTo>
                  <a:lnTo>
                    <a:pt x="97" y="277"/>
                  </a:lnTo>
                  <a:lnTo>
                    <a:pt x="118" y="277"/>
                  </a:lnTo>
                  <a:lnTo>
                    <a:pt x="118" y="248"/>
                  </a:lnTo>
                  <a:lnTo>
                    <a:pt x="47" y="248"/>
                  </a:lnTo>
                  <a:lnTo>
                    <a:pt x="47" y="277"/>
                  </a:lnTo>
                  <a:lnTo>
                    <a:pt x="71" y="277"/>
                  </a:lnTo>
                  <a:lnTo>
                    <a:pt x="71" y="307"/>
                  </a:lnTo>
                  <a:lnTo>
                    <a:pt x="71" y="307"/>
                  </a:lnTo>
                  <a:lnTo>
                    <a:pt x="47" y="307"/>
                  </a:lnTo>
                  <a:lnTo>
                    <a:pt x="47" y="329"/>
                  </a:lnTo>
                  <a:lnTo>
                    <a:pt x="71" y="329"/>
                  </a:lnTo>
                  <a:lnTo>
                    <a:pt x="71" y="360"/>
                  </a:lnTo>
                  <a:lnTo>
                    <a:pt x="71" y="360"/>
                  </a:lnTo>
                  <a:lnTo>
                    <a:pt x="47" y="360"/>
                  </a:lnTo>
                  <a:lnTo>
                    <a:pt x="47" y="386"/>
                  </a:lnTo>
                  <a:close/>
                  <a:moveTo>
                    <a:pt x="47" y="7"/>
                  </a:moveTo>
                  <a:lnTo>
                    <a:pt x="0" y="7"/>
                  </a:lnTo>
                  <a:lnTo>
                    <a:pt x="0" y="386"/>
                  </a:lnTo>
                  <a:lnTo>
                    <a:pt x="47" y="386"/>
                  </a:lnTo>
                  <a:lnTo>
                    <a:pt x="47" y="360"/>
                  </a:lnTo>
                  <a:lnTo>
                    <a:pt x="26" y="360"/>
                  </a:lnTo>
                  <a:lnTo>
                    <a:pt x="26" y="329"/>
                  </a:lnTo>
                  <a:lnTo>
                    <a:pt x="47" y="329"/>
                  </a:lnTo>
                  <a:lnTo>
                    <a:pt x="47" y="307"/>
                  </a:lnTo>
                  <a:lnTo>
                    <a:pt x="26" y="307"/>
                  </a:lnTo>
                  <a:lnTo>
                    <a:pt x="26" y="277"/>
                  </a:lnTo>
                  <a:lnTo>
                    <a:pt x="47" y="277"/>
                  </a:lnTo>
                  <a:lnTo>
                    <a:pt x="47" y="248"/>
                  </a:lnTo>
                  <a:lnTo>
                    <a:pt x="26" y="248"/>
                  </a:lnTo>
                  <a:lnTo>
                    <a:pt x="26" y="31"/>
                  </a:lnTo>
                  <a:lnTo>
                    <a:pt x="47" y="31"/>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34"/>
            <p:cNvSpPr>
              <a:spLocks/>
            </p:cNvSpPr>
            <p:nvPr/>
          </p:nvSpPr>
          <p:spPr bwMode="auto">
            <a:xfrm>
              <a:off x="2236788" y="3660775"/>
              <a:ext cx="266700" cy="120650"/>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35"/>
            <p:cNvSpPr>
              <a:spLocks noEditPoints="1"/>
            </p:cNvSpPr>
            <p:nvPr/>
          </p:nvSpPr>
          <p:spPr bwMode="auto">
            <a:xfrm>
              <a:off x="2236788" y="3800475"/>
              <a:ext cx="646113" cy="322263"/>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Oval 136"/>
            <p:cNvSpPr>
              <a:spLocks noChangeArrowheads="1"/>
            </p:cNvSpPr>
            <p:nvPr/>
          </p:nvSpPr>
          <p:spPr bwMode="auto">
            <a:xfrm>
              <a:off x="4046538" y="925513"/>
              <a:ext cx="131763" cy="1317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37"/>
            <p:cNvSpPr>
              <a:spLocks noEditPoints="1"/>
            </p:cNvSpPr>
            <p:nvPr/>
          </p:nvSpPr>
          <p:spPr bwMode="auto">
            <a:xfrm>
              <a:off x="3551238" y="1304925"/>
              <a:ext cx="280988" cy="282575"/>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38"/>
            <p:cNvSpPr>
              <a:spLocks/>
            </p:cNvSpPr>
            <p:nvPr/>
          </p:nvSpPr>
          <p:spPr bwMode="auto">
            <a:xfrm>
              <a:off x="3524250" y="1241425"/>
              <a:ext cx="334963" cy="120650"/>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39"/>
            <p:cNvSpPr>
              <a:spLocks noEditPoints="1"/>
            </p:cNvSpPr>
            <p:nvPr/>
          </p:nvSpPr>
          <p:spPr bwMode="auto">
            <a:xfrm>
              <a:off x="4057650" y="1304925"/>
              <a:ext cx="280988" cy="282575"/>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40"/>
            <p:cNvSpPr>
              <a:spLocks/>
            </p:cNvSpPr>
            <p:nvPr/>
          </p:nvSpPr>
          <p:spPr bwMode="auto">
            <a:xfrm>
              <a:off x="4032250" y="1241425"/>
              <a:ext cx="333375" cy="120650"/>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41"/>
            <p:cNvSpPr>
              <a:spLocks/>
            </p:cNvSpPr>
            <p:nvPr/>
          </p:nvSpPr>
          <p:spPr bwMode="auto">
            <a:xfrm>
              <a:off x="3783013" y="1001713"/>
              <a:ext cx="496888" cy="574675"/>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42"/>
            <p:cNvSpPr>
              <a:spLocks/>
            </p:cNvSpPr>
            <p:nvPr/>
          </p:nvSpPr>
          <p:spPr bwMode="auto">
            <a:xfrm>
              <a:off x="3795713" y="5667375"/>
              <a:ext cx="134938" cy="203200"/>
            </a:xfrm>
            <a:custGeom>
              <a:avLst/>
              <a:gdLst>
                <a:gd name="T0" fmla="*/ 26 w 36"/>
                <a:gd name="T1" fmla="*/ 51 h 54"/>
                <a:gd name="T2" fmla="*/ 31 w 36"/>
                <a:gd name="T3" fmla="*/ 42 h 54"/>
                <a:gd name="T4" fmla="*/ 9 w 36"/>
                <a:gd name="T5" fmla="*/ 8 h 54"/>
                <a:gd name="T6" fmla="*/ 4 w 36"/>
                <a:gd name="T7" fmla="*/ 0 h 54"/>
                <a:gd name="T8" fmla="*/ 0 w 36"/>
                <a:gd name="T9" fmla="*/ 9 h 54"/>
                <a:gd name="T10" fmla="*/ 26 w 36"/>
                <a:gd name="T11" fmla="*/ 51 h 54"/>
              </a:gdLst>
              <a:ahLst/>
              <a:cxnLst>
                <a:cxn ang="0">
                  <a:pos x="T0" y="T1"/>
                </a:cxn>
                <a:cxn ang="0">
                  <a:pos x="T2" y="T3"/>
                </a:cxn>
                <a:cxn ang="0">
                  <a:pos x="T4" y="T5"/>
                </a:cxn>
                <a:cxn ang="0">
                  <a:pos x="T6" y="T7"/>
                </a:cxn>
                <a:cxn ang="0">
                  <a:pos x="T8" y="T9"/>
                </a:cxn>
                <a:cxn ang="0">
                  <a:pos x="T10" y="T11"/>
                </a:cxn>
              </a:cxnLst>
              <a:rect l="0" t="0" r="r" b="b"/>
              <a:pathLst>
                <a:path w="36" h="54">
                  <a:moveTo>
                    <a:pt x="26" y="51"/>
                  </a:moveTo>
                  <a:cubicBezTo>
                    <a:pt x="31" y="54"/>
                    <a:pt x="36" y="46"/>
                    <a:pt x="31" y="42"/>
                  </a:cubicBezTo>
                  <a:cubicBezTo>
                    <a:pt x="18" y="35"/>
                    <a:pt x="10" y="22"/>
                    <a:pt x="9" y="8"/>
                  </a:cubicBezTo>
                  <a:cubicBezTo>
                    <a:pt x="8" y="5"/>
                    <a:pt x="6" y="3"/>
                    <a:pt x="4" y="0"/>
                  </a:cubicBezTo>
                  <a:cubicBezTo>
                    <a:pt x="3" y="3"/>
                    <a:pt x="2" y="6"/>
                    <a:pt x="0" y="9"/>
                  </a:cubicBezTo>
                  <a:cubicBezTo>
                    <a:pt x="1" y="26"/>
                    <a:pt x="11" y="42"/>
                    <a:pt x="2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43"/>
            <p:cNvSpPr>
              <a:spLocks/>
            </p:cNvSpPr>
            <p:nvPr/>
          </p:nvSpPr>
          <p:spPr bwMode="auto">
            <a:xfrm>
              <a:off x="3884613" y="5299075"/>
              <a:ext cx="214313" cy="206375"/>
            </a:xfrm>
            <a:custGeom>
              <a:avLst/>
              <a:gdLst>
                <a:gd name="T0" fmla="*/ 52 w 57"/>
                <a:gd name="T1" fmla="*/ 18 h 55"/>
                <a:gd name="T2" fmla="*/ 27 w 57"/>
                <a:gd name="T3" fmla="*/ 0 h 55"/>
                <a:gd name="T4" fmla="*/ 21 w 57"/>
                <a:gd name="T5" fmla="*/ 1 h 55"/>
                <a:gd name="T6" fmla="*/ 0 w 57"/>
                <a:gd name="T7" fmla="*/ 14 h 55"/>
                <a:gd name="T8" fmla="*/ 6 w 57"/>
                <a:gd name="T9" fmla="*/ 19 h 55"/>
                <a:gd name="T10" fmla="*/ 17 w 57"/>
                <a:gd name="T11" fmla="*/ 15 h 55"/>
                <a:gd name="T12" fmla="*/ 21 w 57"/>
                <a:gd name="T13" fmla="*/ 14 h 55"/>
                <a:gd name="T14" fmla="*/ 36 w 57"/>
                <a:gd name="T15" fmla="*/ 24 h 55"/>
                <a:gd name="T16" fmla="*/ 28 w 57"/>
                <a:gd name="T17" fmla="*/ 43 h 55"/>
                <a:gd name="T18" fmla="*/ 16 w 57"/>
                <a:gd name="T19" fmla="*/ 47 h 55"/>
                <a:gd name="T20" fmla="*/ 15 w 57"/>
                <a:gd name="T21" fmla="*/ 55 h 55"/>
                <a:gd name="T22" fmla="*/ 22 w 57"/>
                <a:gd name="T23" fmla="*/ 55 h 55"/>
                <a:gd name="T24" fmla="*/ 40 w 57"/>
                <a:gd name="T25" fmla="*/ 51 h 55"/>
                <a:gd name="T26" fmla="*/ 52 w 57"/>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2" y="18"/>
                  </a:moveTo>
                  <a:cubicBezTo>
                    <a:pt x="48" y="6"/>
                    <a:pt x="38" y="0"/>
                    <a:pt x="27" y="0"/>
                  </a:cubicBezTo>
                  <a:cubicBezTo>
                    <a:pt x="25" y="0"/>
                    <a:pt x="23" y="0"/>
                    <a:pt x="21" y="1"/>
                  </a:cubicBezTo>
                  <a:cubicBezTo>
                    <a:pt x="14" y="2"/>
                    <a:pt x="7" y="7"/>
                    <a:pt x="0" y="14"/>
                  </a:cubicBezTo>
                  <a:cubicBezTo>
                    <a:pt x="3" y="15"/>
                    <a:pt x="5" y="17"/>
                    <a:pt x="6" y="19"/>
                  </a:cubicBezTo>
                  <a:cubicBezTo>
                    <a:pt x="10" y="17"/>
                    <a:pt x="14" y="15"/>
                    <a:pt x="17" y="15"/>
                  </a:cubicBezTo>
                  <a:cubicBezTo>
                    <a:pt x="18" y="15"/>
                    <a:pt x="20" y="14"/>
                    <a:pt x="21" y="14"/>
                  </a:cubicBezTo>
                  <a:cubicBezTo>
                    <a:pt x="28" y="14"/>
                    <a:pt x="33" y="18"/>
                    <a:pt x="36" y="24"/>
                  </a:cubicBezTo>
                  <a:cubicBezTo>
                    <a:pt x="38" y="31"/>
                    <a:pt x="35" y="39"/>
                    <a:pt x="28" y="43"/>
                  </a:cubicBezTo>
                  <a:cubicBezTo>
                    <a:pt x="24" y="45"/>
                    <a:pt x="21" y="46"/>
                    <a:pt x="16" y="47"/>
                  </a:cubicBezTo>
                  <a:cubicBezTo>
                    <a:pt x="16" y="49"/>
                    <a:pt x="16" y="52"/>
                    <a:pt x="15" y="55"/>
                  </a:cubicBezTo>
                  <a:cubicBezTo>
                    <a:pt x="18" y="55"/>
                    <a:pt x="20" y="55"/>
                    <a:pt x="22" y="55"/>
                  </a:cubicBezTo>
                  <a:cubicBezTo>
                    <a:pt x="29" y="55"/>
                    <a:pt x="35" y="54"/>
                    <a:pt x="40" y="51"/>
                  </a:cubicBezTo>
                  <a:cubicBezTo>
                    <a:pt x="51" y="45"/>
                    <a:pt x="57" y="31"/>
                    <a:pt x="52" y="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44"/>
            <p:cNvSpPr>
              <a:spLocks/>
            </p:cNvSpPr>
            <p:nvPr/>
          </p:nvSpPr>
          <p:spPr bwMode="auto">
            <a:xfrm>
              <a:off x="3689350" y="5170488"/>
              <a:ext cx="211138" cy="184150"/>
            </a:xfrm>
            <a:custGeom>
              <a:avLst/>
              <a:gdLst>
                <a:gd name="T0" fmla="*/ 54 w 56"/>
                <a:gd name="T1" fmla="*/ 22 h 49"/>
                <a:gd name="T2" fmla="*/ 28 w 56"/>
                <a:gd name="T3" fmla="*/ 0 h 49"/>
                <a:gd name="T4" fmla="*/ 27 w 56"/>
                <a:gd name="T5" fmla="*/ 0 h 49"/>
                <a:gd name="T6" fmla="*/ 1 w 56"/>
                <a:gd name="T7" fmla="*/ 24 h 49"/>
                <a:gd name="T8" fmla="*/ 7 w 56"/>
                <a:gd name="T9" fmla="*/ 49 h 49"/>
                <a:gd name="T10" fmla="*/ 14 w 56"/>
                <a:gd name="T11" fmla="*/ 45 h 49"/>
                <a:gd name="T12" fmla="*/ 13 w 56"/>
                <a:gd name="T13" fmla="*/ 33 h 49"/>
                <a:gd name="T14" fmla="*/ 28 w 56"/>
                <a:gd name="T15" fmla="*/ 18 h 49"/>
                <a:gd name="T16" fmla="*/ 28 w 56"/>
                <a:gd name="T17" fmla="*/ 18 h 49"/>
                <a:gd name="T18" fmla="*/ 43 w 56"/>
                <a:gd name="T19" fmla="*/ 32 h 49"/>
                <a:gd name="T20" fmla="*/ 43 w 56"/>
                <a:gd name="T21" fmla="*/ 43 h 49"/>
                <a:gd name="T22" fmla="*/ 50 w 56"/>
                <a:gd name="T23" fmla="*/ 47 h 49"/>
                <a:gd name="T24" fmla="*/ 54 w 56"/>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9">
                  <a:moveTo>
                    <a:pt x="54" y="22"/>
                  </a:moveTo>
                  <a:cubicBezTo>
                    <a:pt x="52" y="10"/>
                    <a:pt x="42" y="0"/>
                    <a:pt x="28" y="0"/>
                  </a:cubicBezTo>
                  <a:cubicBezTo>
                    <a:pt x="28" y="0"/>
                    <a:pt x="27" y="0"/>
                    <a:pt x="27" y="0"/>
                  </a:cubicBezTo>
                  <a:cubicBezTo>
                    <a:pt x="13" y="1"/>
                    <a:pt x="2" y="12"/>
                    <a:pt x="1" y="24"/>
                  </a:cubicBezTo>
                  <a:cubicBezTo>
                    <a:pt x="0" y="32"/>
                    <a:pt x="3" y="41"/>
                    <a:pt x="7" y="49"/>
                  </a:cubicBezTo>
                  <a:cubicBezTo>
                    <a:pt x="9" y="47"/>
                    <a:pt x="12" y="46"/>
                    <a:pt x="14" y="45"/>
                  </a:cubicBezTo>
                  <a:cubicBezTo>
                    <a:pt x="13" y="41"/>
                    <a:pt x="13" y="37"/>
                    <a:pt x="13" y="33"/>
                  </a:cubicBezTo>
                  <a:cubicBezTo>
                    <a:pt x="14" y="25"/>
                    <a:pt x="20" y="18"/>
                    <a:pt x="28" y="18"/>
                  </a:cubicBezTo>
                  <a:cubicBezTo>
                    <a:pt x="28" y="18"/>
                    <a:pt x="28" y="18"/>
                    <a:pt x="28" y="18"/>
                  </a:cubicBezTo>
                  <a:cubicBezTo>
                    <a:pt x="35" y="18"/>
                    <a:pt x="41" y="24"/>
                    <a:pt x="43" y="32"/>
                  </a:cubicBezTo>
                  <a:cubicBezTo>
                    <a:pt x="44" y="35"/>
                    <a:pt x="44" y="39"/>
                    <a:pt x="43" y="43"/>
                  </a:cubicBezTo>
                  <a:cubicBezTo>
                    <a:pt x="46" y="44"/>
                    <a:pt x="48" y="45"/>
                    <a:pt x="50" y="47"/>
                  </a:cubicBezTo>
                  <a:cubicBezTo>
                    <a:pt x="54" y="38"/>
                    <a:pt x="56" y="30"/>
                    <a:pt x="54" y="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45"/>
            <p:cNvSpPr>
              <a:spLocks/>
            </p:cNvSpPr>
            <p:nvPr/>
          </p:nvSpPr>
          <p:spPr bwMode="auto">
            <a:xfrm>
              <a:off x="3765550" y="5426075"/>
              <a:ext cx="77788" cy="82550"/>
            </a:xfrm>
            <a:custGeom>
              <a:avLst/>
              <a:gdLst>
                <a:gd name="T0" fmla="*/ 11 w 21"/>
                <a:gd name="T1" fmla="*/ 0 h 22"/>
                <a:gd name="T2" fmla="*/ 10 w 21"/>
                <a:gd name="T3" fmla="*/ 0 h 22"/>
                <a:gd name="T4" fmla="*/ 0 w 21"/>
                <a:gd name="T5" fmla="*/ 11 h 22"/>
                <a:gd name="T6" fmla="*/ 10 w 21"/>
                <a:gd name="T7" fmla="*/ 22 h 22"/>
                <a:gd name="T8" fmla="*/ 10 w 21"/>
                <a:gd name="T9" fmla="*/ 22 h 22"/>
                <a:gd name="T10" fmla="*/ 21 w 21"/>
                <a:gd name="T11" fmla="*/ 11 h 22"/>
                <a:gd name="T12" fmla="*/ 1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1" y="0"/>
                  </a:moveTo>
                  <a:cubicBezTo>
                    <a:pt x="11" y="0"/>
                    <a:pt x="11" y="0"/>
                    <a:pt x="10" y="0"/>
                  </a:cubicBezTo>
                  <a:cubicBezTo>
                    <a:pt x="5" y="0"/>
                    <a:pt x="0" y="5"/>
                    <a:pt x="0" y="11"/>
                  </a:cubicBezTo>
                  <a:cubicBezTo>
                    <a:pt x="0" y="17"/>
                    <a:pt x="4" y="22"/>
                    <a:pt x="10" y="22"/>
                  </a:cubicBezTo>
                  <a:cubicBezTo>
                    <a:pt x="10" y="22"/>
                    <a:pt x="10" y="22"/>
                    <a:pt x="10" y="22"/>
                  </a:cubicBezTo>
                  <a:cubicBezTo>
                    <a:pt x="16" y="22"/>
                    <a:pt x="21" y="17"/>
                    <a:pt x="21" y="11"/>
                  </a:cubicBezTo>
                  <a:cubicBezTo>
                    <a:pt x="21" y="5"/>
                    <a:pt x="17" y="0"/>
                    <a:pt x="11" y="0"/>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46"/>
            <p:cNvSpPr>
              <a:spLocks noEditPoints="1"/>
            </p:cNvSpPr>
            <p:nvPr/>
          </p:nvSpPr>
          <p:spPr bwMode="auto">
            <a:xfrm>
              <a:off x="3678238" y="5343525"/>
              <a:ext cx="252413" cy="247650"/>
            </a:xfrm>
            <a:custGeom>
              <a:avLst/>
              <a:gdLst>
                <a:gd name="T0" fmla="*/ 34 w 67"/>
                <a:gd name="T1" fmla="*/ 0 h 66"/>
                <a:gd name="T2" fmla="*/ 33 w 67"/>
                <a:gd name="T3" fmla="*/ 0 h 66"/>
                <a:gd name="T4" fmla="*/ 33 w 67"/>
                <a:gd name="T5" fmla="*/ 11 h 66"/>
                <a:gd name="T6" fmla="*/ 34 w 67"/>
                <a:gd name="T7" fmla="*/ 11 h 66"/>
                <a:gd name="T8" fmla="*/ 56 w 67"/>
                <a:gd name="T9" fmla="*/ 34 h 66"/>
                <a:gd name="T10" fmla="*/ 56 w 67"/>
                <a:gd name="T11" fmla="*/ 34 h 66"/>
                <a:gd name="T12" fmla="*/ 34 w 67"/>
                <a:gd name="T13" fmla="*/ 55 h 66"/>
                <a:gd name="T14" fmla="*/ 33 w 67"/>
                <a:gd name="T15" fmla="*/ 55 h 66"/>
                <a:gd name="T16" fmla="*/ 33 w 67"/>
                <a:gd name="T17" fmla="*/ 66 h 66"/>
                <a:gd name="T18" fmla="*/ 34 w 67"/>
                <a:gd name="T19" fmla="*/ 66 h 66"/>
                <a:gd name="T20" fmla="*/ 67 w 67"/>
                <a:gd name="T21" fmla="*/ 34 h 66"/>
                <a:gd name="T22" fmla="*/ 34 w 67"/>
                <a:gd name="T23" fmla="*/ 0 h 66"/>
                <a:gd name="T24" fmla="*/ 33 w 67"/>
                <a:gd name="T25" fmla="*/ 0 h 66"/>
                <a:gd name="T26" fmla="*/ 33 w 67"/>
                <a:gd name="T27" fmla="*/ 0 h 66"/>
                <a:gd name="T28" fmla="*/ 0 w 67"/>
                <a:gd name="T29" fmla="*/ 32 h 66"/>
                <a:gd name="T30" fmla="*/ 33 w 67"/>
                <a:gd name="T31" fmla="*/ 66 h 66"/>
                <a:gd name="T32" fmla="*/ 33 w 67"/>
                <a:gd name="T33" fmla="*/ 66 h 66"/>
                <a:gd name="T34" fmla="*/ 33 w 67"/>
                <a:gd name="T35" fmla="*/ 55 h 66"/>
                <a:gd name="T36" fmla="*/ 33 w 67"/>
                <a:gd name="T37" fmla="*/ 55 h 66"/>
                <a:gd name="T38" fmla="*/ 11 w 67"/>
                <a:gd name="T39" fmla="*/ 32 h 66"/>
                <a:gd name="T40" fmla="*/ 33 w 67"/>
                <a:gd name="T41" fmla="*/ 11 h 66"/>
                <a:gd name="T42" fmla="*/ 33 w 67"/>
                <a:gd name="T43" fmla="*/ 11 h 66"/>
                <a:gd name="T44" fmla="*/ 33 w 67"/>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6">
                  <a:moveTo>
                    <a:pt x="34" y="0"/>
                  </a:moveTo>
                  <a:cubicBezTo>
                    <a:pt x="34" y="0"/>
                    <a:pt x="34" y="0"/>
                    <a:pt x="33" y="0"/>
                  </a:cubicBezTo>
                  <a:cubicBezTo>
                    <a:pt x="33" y="11"/>
                    <a:pt x="33" y="11"/>
                    <a:pt x="33" y="11"/>
                  </a:cubicBezTo>
                  <a:cubicBezTo>
                    <a:pt x="34" y="11"/>
                    <a:pt x="34" y="11"/>
                    <a:pt x="34" y="11"/>
                  </a:cubicBezTo>
                  <a:cubicBezTo>
                    <a:pt x="46" y="11"/>
                    <a:pt x="56" y="21"/>
                    <a:pt x="56" y="34"/>
                  </a:cubicBezTo>
                  <a:cubicBezTo>
                    <a:pt x="56" y="34"/>
                    <a:pt x="56" y="34"/>
                    <a:pt x="56" y="34"/>
                  </a:cubicBezTo>
                  <a:cubicBezTo>
                    <a:pt x="55" y="46"/>
                    <a:pt x="45" y="55"/>
                    <a:pt x="34" y="55"/>
                  </a:cubicBezTo>
                  <a:cubicBezTo>
                    <a:pt x="33" y="55"/>
                    <a:pt x="33" y="55"/>
                    <a:pt x="33" y="55"/>
                  </a:cubicBezTo>
                  <a:cubicBezTo>
                    <a:pt x="33" y="66"/>
                    <a:pt x="33" y="66"/>
                    <a:pt x="33" y="66"/>
                  </a:cubicBezTo>
                  <a:cubicBezTo>
                    <a:pt x="34" y="66"/>
                    <a:pt x="34" y="66"/>
                    <a:pt x="34" y="66"/>
                  </a:cubicBezTo>
                  <a:cubicBezTo>
                    <a:pt x="51" y="66"/>
                    <a:pt x="66" y="52"/>
                    <a:pt x="67" y="34"/>
                  </a:cubicBezTo>
                  <a:cubicBezTo>
                    <a:pt x="67" y="16"/>
                    <a:pt x="53" y="0"/>
                    <a:pt x="34" y="0"/>
                  </a:cubicBezTo>
                  <a:close/>
                  <a:moveTo>
                    <a:pt x="33" y="0"/>
                  </a:moveTo>
                  <a:cubicBezTo>
                    <a:pt x="33" y="0"/>
                    <a:pt x="33" y="0"/>
                    <a:pt x="33" y="0"/>
                  </a:cubicBezTo>
                  <a:cubicBezTo>
                    <a:pt x="16" y="0"/>
                    <a:pt x="1" y="14"/>
                    <a:pt x="0" y="32"/>
                  </a:cubicBezTo>
                  <a:cubicBezTo>
                    <a:pt x="0" y="50"/>
                    <a:pt x="14" y="66"/>
                    <a:pt x="33" y="66"/>
                  </a:cubicBezTo>
                  <a:cubicBezTo>
                    <a:pt x="33" y="66"/>
                    <a:pt x="33" y="66"/>
                    <a:pt x="33" y="66"/>
                  </a:cubicBezTo>
                  <a:cubicBezTo>
                    <a:pt x="33" y="55"/>
                    <a:pt x="33" y="55"/>
                    <a:pt x="33" y="55"/>
                  </a:cubicBezTo>
                  <a:cubicBezTo>
                    <a:pt x="33" y="55"/>
                    <a:pt x="33" y="55"/>
                    <a:pt x="33" y="55"/>
                  </a:cubicBezTo>
                  <a:cubicBezTo>
                    <a:pt x="21" y="55"/>
                    <a:pt x="11" y="45"/>
                    <a:pt x="11" y="32"/>
                  </a:cubicBezTo>
                  <a:cubicBezTo>
                    <a:pt x="12" y="20"/>
                    <a:pt x="21" y="11"/>
                    <a:pt x="33" y="11"/>
                  </a:cubicBezTo>
                  <a:cubicBezTo>
                    <a:pt x="33" y="11"/>
                    <a:pt x="33" y="11"/>
                    <a:pt x="33" y="11"/>
                  </a:cubicBezTo>
                  <a:lnTo>
                    <a:pt x="33"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47"/>
            <p:cNvSpPr>
              <a:spLocks/>
            </p:cNvSpPr>
            <p:nvPr/>
          </p:nvSpPr>
          <p:spPr bwMode="auto">
            <a:xfrm>
              <a:off x="3581400" y="5521325"/>
              <a:ext cx="225425" cy="212725"/>
            </a:xfrm>
            <a:custGeom>
              <a:avLst/>
              <a:gdLst>
                <a:gd name="T0" fmla="*/ 28 w 60"/>
                <a:gd name="T1" fmla="*/ 7 h 57"/>
                <a:gd name="T2" fmla="*/ 24 w 60"/>
                <a:gd name="T3" fmla="*/ 0 h 57"/>
                <a:gd name="T4" fmla="*/ 6 w 60"/>
                <a:gd name="T5" fmla="*/ 18 h 57"/>
                <a:gd name="T6" fmla="*/ 15 w 60"/>
                <a:gd name="T7" fmla="*/ 52 h 57"/>
                <a:gd name="T8" fmla="*/ 30 w 60"/>
                <a:gd name="T9" fmla="*/ 57 h 57"/>
                <a:gd name="T10" fmla="*/ 50 w 60"/>
                <a:gd name="T11" fmla="*/ 48 h 57"/>
                <a:gd name="T12" fmla="*/ 60 w 60"/>
                <a:gd name="T13" fmla="*/ 24 h 57"/>
                <a:gd name="T14" fmla="*/ 59 w 60"/>
                <a:gd name="T15" fmla="*/ 24 h 57"/>
                <a:gd name="T16" fmla="*/ 59 w 60"/>
                <a:gd name="T17" fmla="*/ 24 h 57"/>
                <a:gd name="T18" fmla="*/ 52 w 60"/>
                <a:gd name="T19" fmla="*/ 23 h 57"/>
                <a:gd name="T20" fmla="*/ 46 w 60"/>
                <a:gd name="T21" fmla="*/ 34 h 57"/>
                <a:gd name="T22" fmla="*/ 33 w 60"/>
                <a:gd name="T23" fmla="*/ 40 h 57"/>
                <a:gd name="T24" fmla="*/ 25 w 60"/>
                <a:gd name="T25" fmla="*/ 38 h 57"/>
                <a:gd name="T26" fmla="*/ 21 w 60"/>
                <a:gd name="T27" fmla="*/ 17 h 57"/>
                <a:gd name="T28" fmla="*/ 28 w 60"/>
                <a:gd name="T29"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7">
                  <a:moveTo>
                    <a:pt x="28" y="7"/>
                  </a:moveTo>
                  <a:cubicBezTo>
                    <a:pt x="27" y="5"/>
                    <a:pt x="25" y="3"/>
                    <a:pt x="24" y="0"/>
                  </a:cubicBezTo>
                  <a:cubicBezTo>
                    <a:pt x="16" y="5"/>
                    <a:pt x="9" y="11"/>
                    <a:pt x="6" y="18"/>
                  </a:cubicBezTo>
                  <a:cubicBezTo>
                    <a:pt x="0" y="30"/>
                    <a:pt x="4" y="45"/>
                    <a:pt x="15" y="52"/>
                  </a:cubicBezTo>
                  <a:cubicBezTo>
                    <a:pt x="20" y="56"/>
                    <a:pt x="25" y="57"/>
                    <a:pt x="30" y="57"/>
                  </a:cubicBezTo>
                  <a:cubicBezTo>
                    <a:pt x="38" y="57"/>
                    <a:pt x="45" y="54"/>
                    <a:pt x="50" y="48"/>
                  </a:cubicBezTo>
                  <a:cubicBezTo>
                    <a:pt x="56" y="42"/>
                    <a:pt x="59" y="33"/>
                    <a:pt x="60" y="24"/>
                  </a:cubicBezTo>
                  <a:cubicBezTo>
                    <a:pt x="59" y="24"/>
                    <a:pt x="59" y="24"/>
                    <a:pt x="59" y="24"/>
                  </a:cubicBezTo>
                  <a:cubicBezTo>
                    <a:pt x="59" y="24"/>
                    <a:pt x="59" y="24"/>
                    <a:pt x="59" y="24"/>
                  </a:cubicBezTo>
                  <a:cubicBezTo>
                    <a:pt x="56" y="24"/>
                    <a:pt x="54" y="24"/>
                    <a:pt x="52" y="23"/>
                  </a:cubicBezTo>
                  <a:cubicBezTo>
                    <a:pt x="50" y="27"/>
                    <a:pt x="48" y="31"/>
                    <a:pt x="46" y="34"/>
                  </a:cubicBezTo>
                  <a:cubicBezTo>
                    <a:pt x="42" y="38"/>
                    <a:pt x="38" y="40"/>
                    <a:pt x="33" y="40"/>
                  </a:cubicBezTo>
                  <a:cubicBezTo>
                    <a:pt x="30" y="40"/>
                    <a:pt x="28" y="39"/>
                    <a:pt x="25" y="38"/>
                  </a:cubicBezTo>
                  <a:cubicBezTo>
                    <a:pt x="19" y="33"/>
                    <a:pt x="17" y="25"/>
                    <a:pt x="21" y="17"/>
                  </a:cubicBezTo>
                  <a:cubicBezTo>
                    <a:pt x="22" y="14"/>
                    <a:pt x="25" y="10"/>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48"/>
            <p:cNvSpPr>
              <a:spLocks/>
            </p:cNvSpPr>
            <p:nvPr/>
          </p:nvSpPr>
          <p:spPr bwMode="auto">
            <a:xfrm>
              <a:off x="3813175" y="5513388"/>
              <a:ext cx="225425" cy="209550"/>
            </a:xfrm>
            <a:custGeom>
              <a:avLst/>
              <a:gdLst>
                <a:gd name="T0" fmla="*/ 46 w 60"/>
                <a:gd name="T1" fmla="*/ 50 h 56"/>
                <a:gd name="T2" fmla="*/ 53 w 60"/>
                <a:gd name="T3" fmla="*/ 16 h 56"/>
                <a:gd name="T4" fmla="*/ 34 w 60"/>
                <a:gd name="T5" fmla="*/ 0 h 56"/>
                <a:gd name="T6" fmla="*/ 30 w 60"/>
                <a:gd name="T7" fmla="*/ 7 h 56"/>
                <a:gd name="T8" fmla="*/ 38 w 60"/>
                <a:gd name="T9" fmla="*/ 16 h 56"/>
                <a:gd name="T10" fmla="*/ 35 w 60"/>
                <a:gd name="T11" fmla="*/ 36 h 56"/>
                <a:gd name="T12" fmla="*/ 27 w 60"/>
                <a:gd name="T13" fmla="*/ 39 h 56"/>
                <a:gd name="T14" fmla="*/ 15 w 60"/>
                <a:gd name="T15" fmla="*/ 35 h 56"/>
                <a:gd name="T16" fmla="*/ 7 w 60"/>
                <a:gd name="T17" fmla="*/ 25 h 56"/>
                <a:gd name="T18" fmla="*/ 0 w 60"/>
                <a:gd name="T19" fmla="*/ 26 h 56"/>
                <a:gd name="T20" fmla="*/ 3 w 60"/>
                <a:gd name="T21" fmla="*/ 37 h 56"/>
                <a:gd name="T22" fmla="*/ 5 w 60"/>
                <a:gd name="T23" fmla="*/ 40 h 56"/>
                <a:gd name="T24" fmla="*/ 11 w 60"/>
                <a:gd name="T25" fmla="*/ 49 h 56"/>
                <a:gd name="T26" fmla="*/ 30 w 60"/>
                <a:gd name="T27" fmla="*/ 56 h 56"/>
                <a:gd name="T28" fmla="*/ 46 w 60"/>
                <a:gd name="T29"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6">
                  <a:moveTo>
                    <a:pt x="46" y="50"/>
                  </a:moveTo>
                  <a:cubicBezTo>
                    <a:pt x="58" y="42"/>
                    <a:pt x="60" y="26"/>
                    <a:pt x="53" y="16"/>
                  </a:cubicBezTo>
                  <a:cubicBezTo>
                    <a:pt x="49" y="9"/>
                    <a:pt x="42" y="3"/>
                    <a:pt x="34" y="0"/>
                  </a:cubicBezTo>
                  <a:cubicBezTo>
                    <a:pt x="33" y="2"/>
                    <a:pt x="32" y="5"/>
                    <a:pt x="30" y="7"/>
                  </a:cubicBezTo>
                  <a:cubicBezTo>
                    <a:pt x="34" y="10"/>
                    <a:pt x="37" y="13"/>
                    <a:pt x="38" y="16"/>
                  </a:cubicBezTo>
                  <a:cubicBezTo>
                    <a:pt x="42" y="23"/>
                    <a:pt x="41" y="32"/>
                    <a:pt x="35" y="36"/>
                  </a:cubicBezTo>
                  <a:cubicBezTo>
                    <a:pt x="33" y="38"/>
                    <a:pt x="30" y="39"/>
                    <a:pt x="27" y="39"/>
                  </a:cubicBezTo>
                  <a:cubicBezTo>
                    <a:pt x="23" y="39"/>
                    <a:pt x="18" y="38"/>
                    <a:pt x="15" y="35"/>
                  </a:cubicBezTo>
                  <a:cubicBezTo>
                    <a:pt x="12" y="32"/>
                    <a:pt x="9" y="29"/>
                    <a:pt x="7" y="25"/>
                  </a:cubicBezTo>
                  <a:cubicBezTo>
                    <a:pt x="5" y="25"/>
                    <a:pt x="2" y="26"/>
                    <a:pt x="0" y="26"/>
                  </a:cubicBezTo>
                  <a:cubicBezTo>
                    <a:pt x="1" y="30"/>
                    <a:pt x="2" y="34"/>
                    <a:pt x="3" y="37"/>
                  </a:cubicBezTo>
                  <a:cubicBezTo>
                    <a:pt x="4" y="38"/>
                    <a:pt x="4" y="39"/>
                    <a:pt x="5" y="40"/>
                  </a:cubicBezTo>
                  <a:cubicBezTo>
                    <a:pt x="6" y="44"/>
                    <a:pt x="9" y="46"/>
                    <a:pt x="11" y="49"/>
                  </a:cubicBezTo>
                  <a:cubicBezTo>
                    <a:pt x="16" y="54"/>
                    <a:pt x="23" y="56"/>
                    <a:pt x="30" y="56"/>
                  </a:cubicBezTo>
                  <a:cubicBezTo>
                    <a:pt x="36" y="56"/>
                    <a:pt x="41" y="54"/>
                    <a:pt x="46"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49"/>
            <p:cNvSpPr>
              <a:spLocks/>
            </p:cNvSpPr>
            <p:nvPr/>
          </p:nvSpPr>
          <p:spPr bwMode="auto">
            <a:xfrm>
              <a:off x="3502025" y="5313363"/>
              <a:ext cx="211138" cy="207963"/>
            </a:xfrm>
            <a:custGeom>
              <a:avLst/>
              <a:gdLst>
                <a:gd name="T0" fmla="*/ 19 w 56"/>
                <a:gd name="T1" fmla="*/ 52 h 55"/>
                <a:gd name="T2" fmla="*/ 33 w 56"/>
                <a:gd name="T3" fmla="*/ 55 h 55"/>
                <a:gd name="T4" fmla="*/ 45 w 56"/>
                <a:gd name="T5" fmla="*/ 54 h 55"/>
                <a:gd name="T6" fmla="*/ 43 w 56"/>
                <a:gd name="T7" fmla="*/ 46 h 55"/>
                <a:gd name="T8" fmla="*/ 31 w 56"/>
                <a:gd name="T9" fmla="*/ 43 h 55"/>
                <a:gd name="T10" fmla="*/ 21 w 56"/>
                <a:gd name="T11" fmla="*/ 25 h 55"/>
                <a:gd name="T12" fmla="*/ 37 w 56"/>
                <a:gd name="T13" fmla="*/ 14 h 55"/>
                <a:gd name="T14" fmla="*/ 39 w 56"/>
                <a:gd name="T15" fmla="*/ 14 h 55"/>
                <a:gd name="T16" fmla="*/ 50 w 56"/>
                <a:gd name="T17" fmla="*/ 18 h 55"/>
                <a:gd name="T18" fmla="*/ 56 w 56"/>
                <a:gd name="T19" fmla="*/ 12 h 55"/>
                <a:gd name="T20" fmla="*/ 33 w 56"/>
                <a:gd name="T21" fmla="*/ 1 h 55"/>
                <a:gd name="T22" fmla="*/ 30 w 56"/>
                <a:gd name="T23" fmla="*/ 0 h 55"/>
                <a:gd name="T24" fmla="*/ 4 w 56"/>
                <a:gd name="T25" fmla="*/ 20 h 55"/>
                <a:gd name="T26" fmla="*/ 19 w 56"/>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5">
                  <a:moveTo>
                    <a:pt x="19" y="52"/>
                  </a:moveTo>
                  <a:cubicBezTo>
                    <a:pt x="23" y="54"/>
                    <a:pt x="28" y="55"/>
                    <a:pt x="33" y="55"/>
                  </a:cubicBezTo>
                  <a:cubicBezTo>
                    <a:pt x="37" y="55"/>
                    <a:pt x="41" y="54"/>
                    <a:pt x="45" y="54"/>
                  </a:cubicBezTo>
                  <a:cubicBezTo>
                    <a:pt x="44" y="51"/>
                    <a:pt x="43" y="49"/>
                    <a:pt x="43" y="46"/>
                  </a:cubicBezTo>
                  <a:cubicBezTo>
                    <a:pt x="38" y="46"/>
                    <a:pt x="34" y="45"/>
                    <a:pt x="31" y="43"/>
                  </a:cubicBezTo>
                  <a:cubicBezTo>
                    <a:pt x="23" y="40"/>
                    <a:pt x="19" y="32"/>
                    <a:pt x="21" y="25"/>
                  </a:cubicBezTo>
                  <a:cubicBezTo>
                    <a:pt x="23" y="18"/>
                    <a:pt x="29" y="14"/>
                    <a:pt x="37" y="14"/>
                  </a:cubicBezTo>
                  <a:cubicBezTo>
                    <a:pt x="37" y="14"/>
                    <a:pt x="38" y="14"/>
                    <a:pt x="39" y="14"/>
                  </a:cubicBezTo>
                  <a:cubicBezTo>
                    <a:pt x="43" y="15"/>
                    <a:pt x="46" y="16"/>
                    <a:pt x="50" y="18"/>
                  </a:cubicBezTo>
                  <a:cubicBezTo>
                    <a:pt x="52" y="16"/>
                    <a:pt x="54" y="14"/>
                    <a:pt x="56" y="12"/>
                  </a:cubicBezTo>
                  <a:cubicBezTo>
                    <a:pt x="49" y="6"/>
                    <a:pt x="41" y="1"/>
                    <a:pt x="33" y="1"/>
                  </a:cubicBezTo>
                  <a:cubicBezTo>
                    <a:pt x="32" y="0"/>
                    <a:pt x="31" y="0"/>
                    <a:pt x="30" y="0"/>
                  </a:cubicBezTo>
                  <a:cubicBezTo>
                    <a:pt x="18" y="0"/>
                    <a:pt x="7" y="8"/>
                    <a:pt x="4" y="20"/>
                  </a:cubicBezTo>
                  <a:cubicBezTo>
                    <a:pt x="0" y="34"/>
                    <a:pt x="7" y="47"/>
                    <a:pt x="19" y="5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50"/>
            <p:cNvSpPr>
              <a:spLocks/>
            </p:cNvSpPr>
            <p:nvPr/>
          </p:nvSpPr>
          <p:spPr bwMode="auto">
            <a:xfrm>
              <a:off x="4684713" y="4356100"/>
              <a:ext cx="146050" cy="263525"/>
            </a:xfrm>
            <a:custGeom>
              <a:avLst/>
              <a:gdLst>
                <a:gd name="T0" fmla="*/ 39 w 39"/>
                <a:gd name="T1" fmla="*/ 35 h 70"/>
                <a:gd name="T2" fmla="*/ 19 w 39"/>
                <a:gd name="T3" fmla="*/ 0 h 70"/>
                <a:gd name="T4" fmla="*/ 0 w 39"/>
                <a:gd name="T5" fmla="*/ 35 h 70"/>
                <a:gd name="T6" fmla="*/ 19 w 39"/>
                <a:gd name="T7" fmla="*/ 70 h 70"/>
                <a:gd name="T8" fmla="*/ 39 w 39"/>
                <a:gd name="T9" fmla="*/ 35 h 70"/>
              </a:gdLst>
              <a:ahLst/>
              <a:cxnLst>
                <a:cxn ang="0">
                  <a:pos x="T0" y="T1"/>
                </a:cxn>
                <a:cxn ang="0">
                  <a:pos x="T2" y="T3"/>
                </a:cxn>
                <a:cxn ang="0">
                  <a:pos x="T4" y="T5"/>
                </a:cxn>
                <a:cxn ang="0">
                  <a:pos x="T6" y="T7"/>
                </a:cxn>
                <a:cxn ang="0">
                  <a:pos x="T8" y="T9"/>
                </a:cxn>
              </a:cxnLst>
              <a:rect l="0" t="0" r="r" b="b"/>
              <a:pathLst>
                <a:path w="39" h="70">
                  <a:moveTo>
                    <a:pt x="39" y="35"/>
                  </a:moveTo>
                  <a:cubicBezTo>
                    <a:pt x="39" y="23"/>
                    <a:pt x="31" y="5"/>
                    <a:pt x="19" y="0"/>
                  </a:cubicBezTo>
                  <a:cubicBezTo>
                    <a:pt x="7" y="5"/>
                    <a:pt x="0" y="23"/>
                    <a:pt x="0" y="35"/>
                  </a:cubicBezTo>
                  <a:cubicBezTo>
                    <a:pt x="0" y="47"/>
                    <a:pt x="7" y="65"/>
                    <a:pt x="19" y="70"/>
                  </a:cubicBezTo>
                  <a:cubicBezTo>
                    <a:pt x="31" y="65"/>
                    <a:pt x="39" y="47"/>
                    <a:pt x="3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51"/>
            <p:cNvSpPr>
              <a:spLocks/>
            </p:cNvSpPr>
            <p:nvPr/>
          </p:nvSpPr>
          <p:spPr bwMode="auto">
            <a:xfrm>
              <a:off x="4786313" y="4521200"/>
              <a:ext cx="239713" cy="192088"/>
            </a:xfrm>
            <a:custGeom>
              <a:avLst/>
              <a:gdLst>
                <a:gd name="T0" fmla="*/ 2 w 64"/>
                <a:gd name="T1" fmla="*/ 43 h 51"/>
                <a:gd name="T2" fmla="*/ 42 w 64"/>
                <a:gd name="T3" fmla="*/ 43 h 51"/>
                <a:gd name="T4" fmla="*/ 62 w 64"/>
                <a:gd name="T5" fmla="*/ 9 h 51"/>
                <a:gd name="T6" fmla="*/ 22 w 64"/>
                <a:gd name="T7" fmla="*/ 8 h 51"/>
                <a:gd name="T8" fmla="*/ 2 w 64"/>
                <a:gd name="T9" fmla="*/ 43 h 51"/>
              </a:gdLst>
              <a:ahLst/>
              <a:cxnLst>
                <a:cxn ang="0">
                  <a:pos x="T0" y="T1"/>
                </a:cxn>
                <a:cxn ang="0">
                  <a:pos x="T2" y="T3"/>
                </a:cxn>
                <a:cxn ang="0">
                  <a:pos x="T4" y="T5"/>
                </a:cxn>
                <a:cxn ang="0">
                  <a:pos x="T6" y="T7"/>
                </a:cxn>
                <a:cxn ang="0">
                  <a:pos x="T8" y="T9"/>
                </a:cxn>
              </a:cxnLst>
              <a:rect l="0" t="0" r="r" b="b"/>
              <a:pathLst>
                <a:path w="64" h="51">
                  <a:moveTo>
                    <a:pt x="2" y="43"/>
                  </a:moveTo>
                  <a:cubicBezTo>
                    <a:pt x="12" y="51"/>
                    <a:pt x="31" y="49"/>
                    <a:pt x="42" y="43"/>
                  </a:cubicBezTo>
                  <a:cubicBezTo>
                    <a:pt x="52" y="37"/>
                    <a:pt x="64" y="22"/>
                    <a:pt x="62" y="9"/>
                  </a:cubicBezTo>
                  <a:cubicBezTo>
                    <a:pt x="52" y="0"/>
                    <a:pt x="33" y="2"/>
                    <a:pt x="22" y="8"/>
                  </a:cubicBezTo>
                  <a:cubicBezTo>
                    <a:pt x="12" y="14"/>
                    <a:pt x="0" y="30"/>
                    <a:pt x="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52"/>
            <p:cNvSpPr>
              <a:spLocks/>
            </p:cNvSpPr>
            <p:nvPr/>
          </p:nvSpPr>
          <p:spPr bwMode="auto">
            <a:xfrm>
              <a:off x="4786313" y="4713288"/>
              <a:ext cx="239713" cy="187325"/>
            </a:xfrm>
            <a:custGeom>
              <a:avLst/>
              <a:gdLst>
                <a:gd name="T0" fmla="*/ 42 w 64"/>
                <a:gd name="T1" fmla="*/ 42 h 50"/>
                <a:gd name="T2" fmla="*/ 62 w 64"/>
                <a:gd name="T3" fmla="*/ 8 h 50"/>
                <a:gd name="T4" fmla="*/ 22 w 64"/>
                <a:gd name="T5" fmla="*/ 8 h 50"/>
                <a:gd name="T6" fmla="*/ 2 w 64"/>
                <a:gd name="T7" fmla="*/ 42 h 50"/>
                <a:gd name="T8" fmla="*/ 42 w 64"/>
                <a:gd name="T9" fmla="*/ 42 h 50"/>
              </a:gdLst>
              <a:ahLst/>
              <a:cxnLst>
                <a:cxn ang="0">
                  <a:pos x="T0" y="T1"/>
                </a:cxn>
                <a:cxn ang="0">
                  <a:pos x="T2" y="T3"/>
                </a:cxn>
                <a:cxn ang="0">
                  <a:pos x="T4" y="T5"/>
                </a:cxn>
                <a:cxn ang="0">
                  <a:pos x="T6" y="T7"/>
                </a:cxn>
                <a:cxn ang="0">
                  <a:pos x="T8" y="T9"/>
                </a:cxn>
              </a:cxnLst>
              <a:rect l="0" t="0" r="r" b="b"/>
              <a:pathLst>
                <a:path w="64" h="50">
                  <a:moveTo>
                    <a:pt x="42" y="42"/>
                  </a:moveTo>
                  <a:cubicBezTo>
                    <a:pt x="52" y="36"/>
                    <a:pt x="64" y="21"/>
                    <a:pt x="62" y="8"/>
                  </a:cubicBezTo>
                  <a:cubicBezTo>
                    <a:pt x="52" y="0"/>
                    <a:pt x="33" y="2"/>
                    <a:pt x="22" y="8"/>
                  </a:cubicBezTo>
                  <a:cubicBezTo>
                    <a:pt x="12" y="14"/>
                    <a:pt x="0" y="29"/>
                    <a:pt x="2" y="42"/>
                  </a:cubicBezTo>
                  <a:cubicBezTo>
                    <a:pt x="12" y="50"/>
                    <a:pt x="31" y="48"/>
                    <a:pt x="42" y="4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53"/>
            <p:cNvSpPr>
              <a:spLocks/>
            </p:cNvSpPr>
            <p:nvPr/>
          </p:nvSpPr>
          <p:spPr bwMode="auto">
            <a:xfrm>
              <a:off x="4489450" y="4521200"/>
              <a:ext cx="239713" cy="192088"/>
            </a:xfrm>
            <a:custGeom>
              <a:avLst/>
              <a:gdLst>
                <a:gd name="T0" fmla="*/ 22 w 64"/>
                <a:gd name="T1" fmla="*/ 43 h 51"/>
                <a:gd name="T2" fmla="*/ 62 w 64"/>
                <a:gd name="T3" fmla="*/ 43 h 51"/>
                <a:gd name="T4" fmla="*/ 41 w 64"/>
                <a:gd name="T5" fmla="*/ 8 h 51"/>
                <a:gd name="T6" fmla="*/ 1 w 64"/>
                <a:gd name="T7" fmla="*/ 9 h 51"/>
                <a:gd name="T8" fmla="*/ 22 w 64"/>
                <a:gd name="T9" fmla="*/ 43 h 51"/>
              </a:gdLst>
              <a:ahLst/>
              <a:cxnLst>
                <a:cxn ang="0">
                  <a:pos x="T0" y="T1"/>
                </a:cxn>
                <a:cxn ang="0">
                  <a:pos x="T2" y="T3"/>
                </a:cxn>
                <a:cxn ang="0">
                  <a:pos x="T4" y="T5"/>
                </a:cxn>
                <a:cxn ang="0">
                  <a:pos x="T6" y="T7"/>
                </a:cxn>
                <a:cxn ang="0">
                  <a:pos x="T8" y="T9"/>
                </a:cxn>
              </a:cxnLst>
              <a:rect l="0" t="0" r="r" b="b"/>
              <a:pathLst>
                <a:path w="64" h="51">
                  <a:moveTo>
                    <a:pt x="22" y="43"/>
                  </a:moveTo>
                  <a:cubicBezTo>
                    <a:pt x="33" y="49"/>
                    <a:pt x="52" y="51"/>
                    <a:pt x="62" y="43"/>
                  </a:cubicBezTo>
                  <a:cubicBezTo>
                    <a:pt x="64" y="30"/>
                    <a:pt x="52" y="14"/>
                    <a:pt x="41" y="8"/>
                  </a:cubicBezTo>
                  <a:cubicBezTo>
                    <a:pt x="31" y="2"/>
                    <a:pt x="12" y="0"/>
                    <a:pt x="1" y="9"/>
                  </a:cubicBezTo>
                  <a:cubicBezTo>
                    <a:pt x="0" y="22"/>
                    <a:pt x="11" y="37"/>
                    <a:pt x="2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54"/>
            <p:cNvSpPr>
              <a:spLocks/>
            </p:cNvSpPr>
            <p:nvPr/>
          </p:nvSpPr>
          <p:spPr bwMode="auto">
            <a:xfrm>
              <a:off x="4489450" y="4713288"/>
              <a:ext cx="239713" cy="187325"/>
            </a:xfrm>
            <a:custGeom>
              <a:avLst/>
              <a:gdLst>
                <a:gd name="T0" fmla="*/ 22 w 64"/>
                <a:gd name="T1" fmla="*/ 42 h 50"/>
                <a:gd name="T2" fmla="*/ 62 w 64"/>
                <a:gd name="T3" fmla="*/ 42 h 50"/>
                <a:gd name="T4" fmla="*/ 41 w 64"/>
                <a:gd name="T5" fmla="*/ 8 h 50"/>
                <a:gd name="T6" fmla="*/ 1 w 64"/>
                <a:gd name="T7" fmla="*/ 8 h 50"/>
                <a:gd name="T8" fmla="*/ 22 w 64"/>
                <a:gd name="T9" fmla="*/ 42 h 50"/>
              </a:gdLst>
              <a:ahLst/>
              <a:cxnLst>
                <a:cxn ang="0">
                  <a:pos x="T0" y="T1"/>
                </a:cxn>
                <a:cxn ang="0">
                  <a:pos x="T2" y="T3"/>
                </a:cxn>
                <a:cxn ang="0">
                  <a:pos x="T4" y="T5"/>
                </a:cxn>
                <a:cxn ang="0">
                  <a:pos x="T6" y="T7"/>
                </a:cxn>
                <a:cxn ang="0">
                  <a:pos x="T8" y="T9"/>
                </a:cxn>
              </a:cxnLst>
              <a:rect l="0" t="0" r="r" b="b"/>
              <a:pathLst>
                <a:path w="64" h="50">
                  <a:moveTo>
                    <a:pt x="22" y="42"/>
                  </a:moveTo>
                  <a:cubicBezTo>
                    <a:pt x="33" y="48"/>
                    <a:pt x="52" y="50"/>
                    <a:pt x="62" y="42"/>
                  </a:cubicBezTo>
                  <a:cubicBezTo>
                    <a:pt x="64" y="29"/>
                    <a:pt x="52" y="14"/>
                    <a:pt x="41" y="8"/>
                  </a:cubicBezTo>
                  <a:cubicBezTo>
                    <a:pt x="31" y="2"/>
                    <a:pt x="12" y="0"/>
                    <a:pt x="1" y="8"/>
                  </a:cubicBezTo>
                  <a:cubicBezTo>
                    <a:pt x="0" y="21"/>
                    <a:pt x="11" y="36"/>
                    <a:pt x="22" y="4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55"/>
            <p:cNvSpPr>
              <a:spLocks/>
            </p:cNvSpPr>
            <p:nvPr/>
          </p:nvSpPr>
          <p:spPr bwMode="auto">
            <a:xfrm>
              <a:off x="4740275" y="4645025"/>
              <a:ext cx="30163" cy="300038"/>
            </a:xfrm>
            <a:custGeom>
              <a:avLst/>
              <a:gdLst>
                <a:gd name="T0" fmla="*/ 0 w 8"/>
                <a:gd name="T1" fmla="*/ 2 h 80"/>
                <a:gd name="T2" fmla="*/ 0 w 8"/>
                <a:gd name="T3" fmla="*/ 78 h 80"/>
                <a:gd name="T4" fmla="*/ 4 w 8"/>
                <a:gd name="T5" fmla="*/ 80 h 80"/>
                <a:gd name="T6" fmla="*/ 8 w 8"/>
                <a:gd name="T7" fmla="*/ 78 h 80"/>
                <a:gd name="T8" fmla="*/ 8 w 8"/>
                <a:gd name="T9" fmla="*/ 2 h 80"/>
                <a:gd name="T10" fmla="*/ 4 w 8"/>
                <a:gd name="T11" fmla="*/ 0 h 80"/>
                <a:gd name="T12" fmla="*/ 0 w 8"/>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 h="80">
                  <a:moveTo>
                    <a:pt x="0" y="2"/>
                  </a:moveTo>
                  <a:cubicBezTo>
                    <a:pt x="0" y="78"/>
                    <a:pt x="0" y="78"/>
                    <a:pt x="0" y="78"/>
                  </a:cubicBezTo>
                  <a:cubicBezTo>
                    <a:pt x="0" y="79"/>
                    <a:pt x="2" y="80"/>
                    <a:pt x="4" y="80"/>
                  </a:cubicBezTo>
                  <a:cubicBezTo>
                    <a:pt x="6" y="80"/>
                    <a:pt x="8" y="79"/>
                    <a:pt x="8" y="78"/>
                  </a:cubicBezTo>
                  <a:cubicBezTo>
                    <a:pt x="8" y="2"/>
                    <a:pt x="8" y="2"/>
                    <a:pt x="8" y="2"/>
                  </a:cubicBezTo>
                  <a:cubicBezTo>
                    <a:pt x="8" y="1"/>
                    <a:pt x="6" y="0"/>
                    <a:pt x="4" y="0"/>
                  </a:cubicBezTo>
                  <a:cubicBezTo>
                    <a:pt x="2" y="0"/>
                    <a:pt x="0" y="1"/>
                    <a:pt x="0" y="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156"/>
            <p:cNvSpPr>
              <a:spLocks/>
            </p:cNvSpPr>
            <p:nvPr/>
          </p:nvSpPr>
          <p:spPr bwMode="auto">
            <a:xfrm>
              <a:off x="1716088" y="4656138"/>
              <a:ext cx="47625" cy="260350"/>
            </a:xfrm>
            <a:custGeom>
              <a:avLst/>
              <a:gdLst>
                <a:gd name="T0" fmla="*/ 13 w 13"/>
                <a:gd name="T1" fmla="*/ 1 h 69"/>
                <a:gd name="T2" fmla="*/ 7 w 13"/>
                <a:gd name="T3" fmla="*/ 0 h 69"/>
                <a:gd name="T4" fmla="*/ 7 w 13"/>
                <a:gd name="T5" fmla="*/ 0 h 69"/>
                <a:gd name="T6" fmla="*/ 0 w 13"/>
                <a:gd name="T7" fmla="*/ 1 h 69"/>
                <a:gd name="T8" fmla="*/ 0 w 13"/>
                <a:gd name="T9" fmla="*/ 69 h 69"/>
                <a:gd name="T10" fmla="*/ 13 w 13"/>
                <a:gd name="T11" fmla="*/ 69 h 69"/>
                <a:gd name="T12" fmla="*/ 13 w 13"/>
                <a:gd name="T13" fmla="*/ 1 h 69"/>
              </a:gdLst>
              <a:ahLst/>
              <a:cxnLst>
                <a:cxn ang="0">
                  <a:pos x="T0" y="T1"/>
                </a:cxn>
                <a:cxn ang="0">
                  <a:pos x="T2" y="T3"/>
                </a:cxn>
                <a:cxn ang="0">
                  <a:pos x="T4" y="T5"/>
                </a:cxn>
                <a:cxn ang="0">
                  <a:pos x="T6" y="T7"/>
                </a:cxn>
                <a:cxn ang="0">
                  <a:pos x="T8" y="T9"/>
                </a:cxn>
                <a:cxn ang="0">
                  <a:pos x="T10" y="T11"/>
                </a:cxn>
                <a:cxn ang="0">
                  <a:pos x="T12" y="T13"/>
                </a:cxn>
              </a:cxnLst>
              <a:rect l="0" t="0" r="r" b="b"/>
              <a:pathLst>
                <a:path w="13" h="69">
                  <a:moveTo>
                    <a:pt x="13" y="1"/>
                  </a:moveTo>
                  <a:cubicBezTo>
                    <a:pt x="11" y="0"/>
                    <a:pt x="9" y="0"/>
                    <a:pt x="7" y="0"/>
                  </a:cubicBezTo>
                  <a:cubicBezTo>
                    <a:pt x="7" y="0"/>
                    <a:pt x="7" y="0"/>
                    <a:pt x="7" y="0"/>
                  </a:cubicBezTo>
                  <a:cubicBezTo>
                    <a:pt x="4" y="0"/>
                    <a:pt x="2" y="0"/>
                    <a:pt x="0" y="1"/>
                  </a:cubicBezTo>
                  <a:cubicBezTo>
                    <a:pt x="0" y="69"/>
                    <a:pt x="0" y="69"/>
                    <a:pt x="0" y="69"/>
                  </a:cubicBezTo>
                  <a:cubicBezTo>
                    <a:pt x="13" y="69"/>
                    <a:pt x="13" y="69"/>
                    <a:pt x="13" y="69"/>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57"/>
            <p:cNvSpPr>
              <a:spLocks/>
            </p:cNvSpPr>
            <p:nvPr/>
          </p:nvSpPr>
          <p:spPr bwMode="auto">
            <a:xfrm>
              <a:off x="1716088" y="4295775"/>
              <a:ext cx="47625"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1"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58"/>
            <p:cNvSpPr>
              <a:spLocks/>
            </p:cNvSpPr>
            <p:nvPr/>
          </p:nvSpPr>
          <p:spPr bwMode="auto">
            <a:xfrm>
              <a:off x="1501775" y="4344988"/>
              <a:ext cx="487363" cy="360363"/>
            </a:xfrm>
            <a:custGeom>
              <a:avLst/>
              <a:gdLst>
                <a:gd name="T0" fmla="*/ 70 w 130"/>
                <a:gd name="T1" fmla="*/ 1 h 96"/>
                <a:gd name="T2" fmla="*/ 66 w 130"/>
                <a:gd name="T3" fmla="*/ 0 h 96"/>
                <a:gd name="T4" fmla="*/ 65 w 130"/>
                <a:gd name="T5" fmla="*/ 0 h 96"/>
                <a:gd name="T6" fmla="*/ 57 w 130"/>
                <a:gd name="T7" fmla="*/ 1 h 96"/>
                <a:gd name="T8" fmla="*/ 0 w 130"/>
                <a:gd name="T9" fmla="*/ 63 h 96"/>
                <a:gd name="T10" fmla="*/ 5 w 130"/>
                <a:gd name="T11" fmla="*/ 88 h 96"/>
                <a:gd name="T12" fmla="*/ 7 w 130"/>
                <a:gd name="T13" fmla="*/ 91 h 96"/>
                <a:gd name="T14" fmla="*/ 10 w 130"/>
                <a:gd name="T15" fmla="*/ 87 h 96"/>
                <a:gd name="T16" fmla="*/ 27 w 130"/>
                <a:gd name="T17" fmla="*/ 77 h 96"/>
                <a:gd name="T18" fmla="*/ 27 w 130"/>
                <a:gd name="T19" fmla="*/ 77 h 96"/>
                <a:gd name="T20" fmla="*/ 44 w 130"/>
                <a:gd name="T21" fmla="*/ 88 h 96"/>
                <a:gd name="T22" fmla="*/ 45 w 130"/>
                <a:gd name="T23" fmla="*/ 91 h 96"/>
                <a:gd name="T24" fmla="*/ 47 w 130"/>
                <a:gd name="T25" fmla="*/ 88 h 96"/>
                <a:gd name="T26" fmla="*/ 57 w 130"/>
                <a:gd name="T27" fmla="*/ 79 h 96"/>
                <a:gd name="T28" fmla="*/ 64 w 130"/>
                <a:gd name="T29" fmla="*/ 78 h 96"/>
                <a:gd name="T30" fmla="*/ 64 w 130"/>
                <a:gd name="T31" fmla="*/ 78 h 96"/>
                <a:gd name="T32" fmla="*/ 70 w 130"/>
                <a:gd name="T33" fmla="*/ 79 h 96"/>
                <a:gd name="T34" fmla="*/ 81 w 130"/>
                <a:gd name="T35" fmla="*/ 89 h 96"/>
                <a:gd name="T36" fmla="*/ 83 w 130"/>
                <a:gd name="T37" fmla="*/ 92 h 96"/>
                <a:gd name="T38" fmla="*/ 85 w 130"/>
                <a:gd name="T39" fmla="*/ 89 h 96"/>
                <a:gd name="T40" fmla="*/ 101 w 130"/>
                <a:gd name="T41" fmla="*/ 79 h 96"/>
                <a:gd name="T42" fmla="*/ 101 w 130"/>
                <a:gd name="T43" fmla="*/ 79 h 96"/>
                <a:gd name="T44" fmla="*/ 118 w 130"/>
                <a:gd name="T45" fmla="*/ 90 h 96"/>
                <a:gd name="T46" fmla="*/ 119 w 130"/>
                <a:gd name="T47" fmla="*/ 94 h 96"/>
                <a:gd name="T48" fmla="*/ 120 w 130"/>
                <a:gd name="T49" fmla="*/ 96 h 96"/>
                <a:gd name="T50" fmla="*/ 122 w 130"/>
                <a:gd name="T51" fmla="*/ 94 h 96"/>
                <a:gd name="T52" fmla="*/ 123 w 130"/>
                <a:gd name="T53" fmla="*/ 91 h 96"/>
                <a:gd name="T54" fmla="*/ 129 w 130"/>
                <a:gd name="T55" fmla="*/ 67 h 96"/>
                <a:gd name="T56" fmla="*/ 70 w 130"/>
                <a:gd name="T5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96">
                  <a:moveTo>
                    <a:pt x="70" y="1"/>
                  </a:moveTo>
                  <a:cubicBezTo>
                    <a:pt x="69" y="1"/>
                    <a:pt x="68" y="1"/>
                    <a:pt x="66" y="0"/>
                  </a:cubicBezTo>
                  <a:cubicBezTo>
                    <a:pt x="66" y="0"/>
                    <a:pt x="65" y="0"/>
                    <a:pt x="65" y="0"/>
                  </a:cubicBezTo>
                  <a:cubicBezTo>
                    <a:pt x="62" y="0"/>
                    <a:pt x="59" y="1"/>
                    <a:pt x="57" y="1"/>
                  </a:cubicBezTo>
                  <a:cubicBezTo>
                    <a:pt x="26" y="5"/>
                    <a:pt x="1" y="31"/>
                    <a:pt x="0" y="63"/>
                  </a:cubicBezTo>
                  <a:cubicBezTo>
                    <a:pt x="0" y="72"/>
                    <a:pt x="2" y="80"/>
                    <a:pt x="5" y="88"/>
                  </a:cubicBezTo>
                  <a:cubicBezTo>
                    <a:pt x="5" y="90"/>
                    <a:pt x="6" y="91"/>
                    <a:pt x="7" y="91"/>
                  </a:cubicBezTo>
                  <a:cubicBezTo>
                    <a:pt x="8" y="91"/>
                    <a:pt x="9" y="89"/>
                    <a:pt x="10" y="87"/>
                  </a:cubicBezTo>
                  <a:cubicBezTo>
                    <a:pt x="13" y="81"/>
                    <a:pt x="19" y="77"/>
                    <a:pt x="27" y="77"/>
                  </a:cubicBezTo>
                  <a:cubicBezTo>
                    <a:pt x="27" y="77"/>
                    <a:pt x="27" y="77"/>
                    <a:pt x="27" y="77"/>
                  </a:cubicBezTo>
                  <a:cubicBezTo>
                    <a:pt x="34" y="77"/>
                    <a:pt x="41" y="82"/>
                    <a:pt x="44" y="88"/>
                  </a:cubicBezTo>
                  <a:cubicBezTo>
                    <a:pt x="45" y="90"/>
                    <a:pt x="45" y="91"/>
                    <a:pt x="45" y="91"/>
                  </a:cubicBezTo>
                  <a:cubicBezTo>
                    <a:pt x="46" y="91"/>
                    <a:pt x="46" y="90"/>
                    <a:pt x="47" y="88"/>
                  </a:cubicBezTo>
                  <a:cubicBezTo>
                    <a:pt x="49" y="84"/>
                    <a:pt x="53" y="81"/>
                    <a:pt x="57" y="79"/>
                  </a:cubicBezTo>
                  <a:cubicBezTo>
                    <a:pt x="59" y="79"/>
                    <a:pt x="61" y="78"/>
                    <a:pt x="64" y="78"/>
                  </a:cubicBezTo>
                  <a:cubicBezTo>
                    <a:pt x="64" y="78"/>
                    <a:pt x="64" y="78"/>
                    <a:pt x="64" y="78"/>
                  </a:cubicBezTo>
                  <a:cubicBezTo>
                    <a:pt x="66" y="78"/>
                    <a:pt x="68" y="79"/>
                    <a:pt x="70" y="79"/>
                  </a:cubicBezTo>
                  <a:cubicBezTo>
                    <a:pt x="75" y="81"/>
                    <a:pt x="79" y="85"/>
                    <a:pt x="81" y="89"/>
                  </a:cubicBezTo>
                  <a:cubicBezTo>
                    <a:pt x="82" y="91"/>
                    <a:pt x="82" y="92"/>
                    <a:pt x="83" y="92"/>
                  </a:cubicBezTo>
                  <a:cubicBezTo>
                    <a:pt x="83" y="92"/>
                    <a:pt x="84" y="91"/>
                    <a:pt x="85" y="89"/>
                  </a:cubicBezTo>
                  <a:cubicBezTo>
                    <a:pt x="88" y="83"/>
                    <a:pt x="94" y="79"/>
                    <a:pt x="101" y="79"/>
                  </a:cubicBezTo>
                  <a:cubicBezTo>
                    <a:pt x="101" y="79"/>
                    <a:pt x="101" y="79"/>
                    <a:pt x="101" y="79"/>
                  </a:cubicBezTo>
                  <a:cubicBezTo>
                    <a:pt x="109" y="79"/>
                    <a:pt x="115" y="84"/>
                    <a:pt x="118" y="90"/>
                  </a:cubicBezTo>
                  <a:cubicBezTo>
                    <a:pt x="118" y="91"/>
                    <a:pt x="119" y="93"/>
                    <a:pt x="119" y="94"/>
                  </a:cubicBezTo>
                  <a:cubicBezTo>
                    <a:pt x="119" y="95"/>
                    <a:pt x="120" y="96"/>
                    <a:pt x="120" y="96"/>
                  </a:cubicBezTo>
                  <a:cubicBezTo>
                    <a:pt x="121" y="96"/>
                    <a:pt x="121" y="95"/>
                    <a:pt x="122" y="94"/>
                  </a:cubicBezTo>
                  <a:cubicBezTo>
                    <a:pt x="122" y="93"/>
                    <a:pt x="123" y="92"/>
                    <a:pt x="123" y="91"/>
                  </a:cubicBezTo>
                  <a:cubicBezTo>
                    <a:pt x="127" y="83"/>
                    <a:pt x="129" y="75"/>
                    <a:pt x="129" y="67"/>
                  </a:cubicBezTo>
                  <a:cubicBezTo>
                    <a:pt x="130" y="32"/>
                    <a:pt x="104" y="4"/>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59"/>
            <p:cNvSpPr>
              <a:spLocks/>
            </p:cNvSpPr>
            <p:nvPr/>
          </p:nvSpPr>
          <p:spPr bwMode="auto">
            <a:xfrm>
              <a:off x="2624138" y="4656138"/>
              <a:ext cx="187325" cy="134938"/>
            </a:xfrm>
            <a:custGeom>
              <a:avLst/>
              <a:gdLst>
                <a:gd name="T0" fmla="*/ 32 w 50"/>
                <a:gd name="T1" fmla="*/ 11 h 36"/>
                <a:gd name="T2" fmla="*/ 44 w 50"/>
                <a:gd name="T3" fmla="*/ 3 h 36"/>
                <a:gd name="T4" fmla="*/ 50 w 50"/>
                <a:gd name="T5" fmla="*/ 1 h 36"/>
                <a:gd name="T6" fmla="*/ 30 w 50"/>
                <a:gd name="T7" fmla="*/ 3 h 36"/>
                <a:gd name="T8" fmla="*/ 16 w 50"/>
                <a:gd name="T9" fmla="*/ 14 h 36"/>
                <a:gd name="T10" fmla="*/ 10 w 50"/>
                <a:gd name="T11" fmla="*/ 24 h 36"/>
                <a:gd name="T12" fmla="*/ 0 w 50"/>
                <a:gd name="T13" fmla="*/ 36 h 36"/>
                <a:gd name="T14" fmla="*/ 17 w 50"/>
                <a:gd name="T15" fmla="*/ 29 h 36"/>
                <a:gd name="T16" fmla="*/ 32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32" y="11"/>
                  </a:moveTo>
                  <a:cubicBezTo>
                    <a:pt x="36" y="7"/>
                    <a:pt x="40" y="5"/>
                    <a:pt x="44" y="3"/>
                  </a:cubicBezTo>
                  <a:cubicBezTo>
                    <a:pt x="45" y="3"/>
                    <a:pt x="48" y="1"/>
                    <a:pt x="50" y="1"/>
                  </a:cubicBezTo>
                  <a:cubicBezTo>
                    <a:pt x="43" y="1"/>
                    <a:pt x="36" y="0"/>
                    <a:pt x="30" y="3"/>
                  </a:cubicBezTo>
                  <a:cubicBezTo>
                    <a:pt x="24" y="5"/>
                    <a:pt x="20" y="9"/>
                    <a:pt x="16" y="14"/>
                  </a:cubicBezTo>
                  <a:cubicBezTo>
                    <a:pt x="14" y="17"/>
                    <a:pt x="12" y="20"/>
                    <a:pt x="10" y="24"/>
                  </a:cubicBezTo>
                  <a:cubicBezTo>
                    <a:pt x="8" y="28"/>
                    <a:pt x="5" y="34"/>
                    <a:pt x="0" y="36"/>
                  </a:cubicBezTo>
                  <a:cubicBezTo>
                    <a:pt x="6" y="35"/>
                    <a:pt x="12" y="32"/>
                    <a:pt x="17" y="29"/>
                  </a:cubicBezTo>
                  <a:cubicBezTo>
                    <a:pt x="23" y="24"/>
                    <a:pt x="27" y="17"/>
                    <a:pt x="3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60"/>
            <p:cNvSpPr>
              <a:spLocks/>
            </p:cNvSpPr>
            <p:nvPr/>
          </p:nvSpPr>
          <p:spPr bwMode="auto">
            <a:xfrm>
              <a:off x="2638425" y="4660900"/>
              <a:ext cx="244475" cy="165100"/>
            </a:xfrm>
            <a:custGeom>
              <a:avLst/>
              <a:gdLst>
                <a:gd name="T0" fmla="*/ 42 w 65"/>
                <a:gd name="T1" fmla="*/ 5 h 44"/>
                <a:gd name="T2" fmla="*/ 26 w 65"/>
                <a:gd name="T3" fmla="*/ 19 h 44"/>
                <a:gd name="T4" fmla="*/ 14 w 65"/>
                <a:gd name="T5" fmla="*/ 32 h 44"/>
                <a:gd name="T6" fmla="*/ 0 w 65"/>
                <a:gd name="T7" fmla="*/ 38 h 44"/>
                <a:gd name="T8" fmla="*/ 35 w 65"/>
                <a:gd name="T9" fmla="*/ 37 h 44"/>
                <a:gd name="T10" fmla="*/ 55 w 65"/>
                <a:gd name="T11" fmla="*/ 11 h 44"/>
                <a:gd name="T12" fmla="*/ 62 w 65"/>
                <a:gd name="T13" fmla="*/ 3 h 44"/>
                <a:gd name="T14" fmla="*/ 65 w 65"/>
                <a:gd name="T15" fmla="*/ 1 h 44"/>
                <a:gd name="T16" fmla="*/ 42 w 6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42" y="5"/>
                  </a:moveTo>
                  <a:cubicBezTo>
                    <a:pt x="35" y="9"/>
                    <a:pt x="31" y="13"/>
                    <a:pt x="26" y="19"/>
                  </a:cubicBezTo>
                  <a:cubicBezTo>
                    <a:pt x="23" y="24"/>
                    <a:pt x="19" y="29"/>
                    <a:pt x="14" y="32"/>
                  </a:cubicBezTo>
                  <a:cubicBezTo>
                    <a:pt x="10" y="34"/>
                    <a:pt x="4" y="37"/>
                    <a:pt x="0" y="38"/>
                  </a:cubicBezTo>
                  <a:cubicBezTo>
                    <a:pt x="11" y="44"/>
                    <a:pt x="25" y="44"/>
                    <a:pt x="35" y="37"/>
                  </a:cubicBezTo>
                  <a:cubicBezTo>
                    <a:pt x="45" y="31"/>
                    <a:pt x="49" y="21"/>
                    <a:pt x="55" y="11"/>
                  </a:cubicBezTo>
                  <a:cubicBezTo>
                    <a:pt x="57" y="8"/>
                    <a:pt x="59" y="6"/>
                    <a:pt x="62" y="3"/>
                  </a:cubicBezTo>
                  <a:cubicBezTo>
                    <a:pt x="62" y="3"/>
                    <a:pt x="64" y="1"/>
                    <a:pt x="65" y="1"/>
                  </a:cubicBezTo>
                  <a:cubicBezTo>
                    <a:pt x="57" y="0"/>
                    <a:pt x="49" y="1"/>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61"/>
            <p:cNvSpPr>
              <a:spLocks/>
            </p:cNvSpPr>
            <p:nvPr/>
          </p:nvSpPr>
          <p:spPr bwMode="auto">
            <a:xfrm>
              <a:off x="2624138" y="4518025"/>
              <a:ext cx="161925" cy="115888"/>
            </a:xfrm>
            <a:custGeom>
              <a:avLst/>
              <a:gdLst>
                <a:gd name="T0" fmla="*/ 14 w 43"/>
                <a:gd name="T1" fmla="*/ 12 h 31"/>
                <a:gd name="T2" fmla="*/ 9 w 43"/>
                <a:gd name="T3" fmla="*/ 20 h 31"/>
                <a:gd name="T4" fmla="*/ 0 w 43"/>
                <a:gd name="T5" fmla="*/ 31 h 31"/>
                <a:gd name="T6" fmla="*/ 15 w 43"/>
                <a:gd name="T7" fmla="*/ 24 h 31"/>
                <a:gd name="T8" fmla="*/ 28 w 43"/>
                <a:gd name="T9" fmla="*/ 9 h 31"/>
                <a:gd name="T10" fmla="*/ 38 w 43"/>
                <a:gd name="T11" fmla="*/ 3 h 31"/>
                <a:gd name="T12" fmla="*/ 43 w 43"/>
                <a:gd name="T13" fmla="*/ 1 h 31"/>
                <a:gd name="T14" fmla="*/ 26 w 43"/>
                <a:gd name="T15" fmla="*/ 2 h 31"/>
                <a:gd name="T16" fmla="*/ 14 w 43"/>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4" y="12"/>
                  </a:moveTo>
                  <a:cubicBezTo>
                    <a:pt x="12" y="15"/>
                    <a:pt x="11" y="17"/>
                    <a:pt x="9" y="20"/>
                  </a:cubicBezTo>
                  <a:cubicBezTo>
                    <a:pt x="7" y="24"/>
                    <a:pt x="5" y="29"/>
                    <a:pt x="0" y="31"/>
                  </a:cubicBezTo>
                  <a:cubicBezTo>
                    <a:pt x="6" y="30"/>
                    <a:pt x="11" y="28"/>
                    <a:pt x="15" y="24"/>
                  </a:cubicBezTo>
                  <a:cubicBezTo>
                    <a:pt x="20" y="20"/>
                    <a:pt x="24" y="14"/>
                    <a:pt x="28" y="9"/>
                  </a:cubicBezTo>
                  <a:cubicBezTo>
                    <a:pt x="31" y="6"/>
                    <a:pt x="34" y="4"/>
                    <a:pt x="38" y="3"/>
                  </a:cubicBezTo>
                  <a:cubicBezTo>
                    <a:pt x="39" y="2"/>
                    <a:pt x="42" y="1"/>
                    <a:pt x="43" y="1"/>
                  </a:cubicBezTo>
                  <a:cubicBezTo>
                    <a:pt x="37" y="0"/>
                    <a:pt x="31" y="0"/>
                    <a:pt x="26" y="2"/>
                  </a:cubicBezTo>
                  <a:cubicBezTo>
                    <a:pt x="21" y="4"/>
                    <a:pt x="17" y="8"/>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62"/>
            <p:cNvSpPr>
              <a:spLocks/>
            </p:cNvSpPr>
            <p:nvPr/>
          </p:nvSpPr>
          <p:spPr bwMode="auto">
            <a:xfrm>
              <a:off x="2638425" y="4521200"/>
              <a:ext cx="211138" cy="142875"/>
            </a:xfrm>
            <a:custGeom>
              <a:avLst/>
              <a:gdLst>
                <a:gd name="T0" fmla="*/ 53 w 56"/>
                <a:gd name="T1" fmla="*/ 3 h 38"/>
                <a:gd name="T2" fmla="*/ 56 w 56"/>
                <a:gd name="T3" fmla="*/ 1 h 38"/>
                <a:gd name="T4" fmla="*/ 36 w 56"/>
                <a:gd name="T5" fmla="*/ 4 h 38"/>
                <a:gd name="T6" fmla="*/ 22 w 56"/>
                <a:gd name="T7" fmla="*/ 17 h 38"/>
                <a:gd name="T8" fmla="*/ 12 w 56"/>
                <a:gd name="T9" fmla="*/ 27 h 38"/>
                <a:gd name="T10" fmla="*/ 0 w 56"/>
                <a:gd name="T11" fmla="*/ 32 h 38"/>
                <a:gd name="T12" fmla="*/ 30 w 56"/>
                <a:gd name="T13" fmla="*/ 32 h 38"/>
                <a:gd name="T14" fmla="*/ 47 w 56"/>
                <a:gd name="T15" fmla="*/ 10 h 38"/>
                <a:gd name="T16" fmla="*/ 53 w 5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53" y="3"/>
                  </a:moveTo>
                  <a:cubicBezTo>
                    <a:pt x="53" y="2"/>
                    <a:pt x="55" y="1"/>
                    <a:pt x="56" y="1"/>
                  </a:cubicBezTo>
                  <a:cubicBezTo>
                    <a:pt x="49" y="0"/>
                    <a:pt x="42" y="1"/>
                    <a:pt x="36" y="4"/>
                  </a:cubicBezTo>
                  <a:cubicBezTo>
                    <a:pt x="30" y="7"/>
                    <a:pt x="26" y="11"/>
                    <a:pt x="22" y="17"/>
                  </a:cubicBezTo>
                  <a:cubicBezTo>
                    <a:pt x="19" y="20"/>
                    <a:pt x="16" y="25"/>
                    <a:pt x="12" y="27"/>
                  </a:cubicBezTo>
                  <a:cubicBezTo>
                    <a:pt x="8" y="29"/>
                    <a:pt x="4" y="32"/>
                    <a:pt x="0" y="32"/>
                  </a:cubicBezTo>
                  <a:cubicBezTo>
                    <a:pt x="9" y="38"/>
                    <a:pt x="21" y="38"/>
                    <a:pt x="30" y="32"/>
                  </a:cubicBezTo>
                  <a:cubicBezTo>
                    <a:pt x="39" y="27"/>
                    <a:pt x="42" y="18"/>
                    <a:pt x="47" y="10"/>
                  </a:cubicBezTo>
                  <a:cubicBezTo>
                    <a:pt x="48" y="7"/>
                    <a:pt x="50" y="5"/>
                    <a:pt x="5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63"/>
            <p:cNvSpPr>
              <a:spLocks/>
            </p:cNvSpPr>
            <p:nvPr/>
          </p:nvSpPr>
          <p:spPr bwMode="auto">
            <a:xfrm>
              <a:off x="2417763" y="4656138"/>
              <a:ext cx="187325" cy="134938"/>
            </a:xfrm>
            <a:custGeom>
              <a:avLst/>
              <a:gdLst>
                <a:gd name="T0" fmla="*/ 18 w 50"/>
                <a:gd name="T1" fmla="*/ 11 h 36"/>
                <a:gd name="T2" fmla="*/ 33 w 50"/>
                <a:gd name="T3" fmla="*/ 29 h 36"/>
                <a:gd name="T4" fmla="*/ 50 w 50"/>
                <a:gd name="T5" fmla="*/ 36 h 36"/>
                <a:gd name="T6" fmla="*/ 40 w 50"/>
                <a:gd name="T7" fmla="*/ 24 h 36"/>
                <a:gd name="T8" fmla="*/ 34 w 50"/>
                <a:gd name="T9" fmla="*/ 14 h 36"/>
                <a:gd name="T10" fmla="*/ 21 w 50"/>
                <a:gd name="T11" fmla="*/ 3 h 36"/>
                <a:gd name="T12" fmla="*/ 0 w 50"/>
                <a:gd name="T13" fmla="*/ 1 h 36"/>
                <a:gd name="T14" fmla="*/ 6 w 50"/>
                <a:gd name="T15" fmla="*/ 3 h 36"/>
                <a:gd name="T16" fmla="*/ 18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18" y="11"/>
                  </a:moveTo>
                  <a:cubicBezTo>
                    <a:pt x="23" y="17"/>
                    <a:pt x="27" y="24"/>
                    <a:pt x="33" y="29"/>
                  </a:cubicBezTo>
                  <a:cubicBezTo>
                    <a:pt x="38" y="32"/>
                    <a:pt x="44" y="35"/>
                    <a:pt x="50" y="36"/>
                  </a:cubicBezTo>
                  <a:cubicBezTo>
                    <a:pt x="45" y="34"/>
                    <a:pt x="42" y="28"/>
                    <a:pt x="40" y="24"/>
                  </a:cubicBezTo>
                  <a:cubicBezTo>
                    <a:pt x="38" y="20"/>
                    <a:pt x="37" y="17"/>
                    <a:pt x="34" y="14"/>
                  </a:cubicBezTo>
                  <a:cubicBezTo>
                    <a:pt x="31" y="9"/>
                    <a:pt x="26" y="5"/>
                    <a:pt x="21" y="3"/>
                  </a:cubicBezTo>
                  <a:cubicBezTo>
                    <a:pt x="14" y="0"/>
                    <a:pt x="7" y="1"/>
                    <a:pt x="0" y="1"/>
                  </a:cubicBezTo>
                  <a:cubicBezTo>
                    <a:pt x="2" y="1"/>
                    <a:pt x="5" y="3"/>
                    <a:pt x="6" y="3"/>
                  </a:cubicBezTo>
                  <a:cubicBezTo>
                    <a:pt x="11" y="5"/>
                    <a:pt x="15" y="7"/>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64"/>
            <p:cNvSpPr>
              <a:spLocks/>
            </p:cNvSpPr>
            <p:nvPr/>
          </p:nvSpPr>
          <p:spPr bwMode="auto">
            <a:xfrm>
              <a:off x="2346325" y="4660900"/>
              <a:ext cx="244475" cy="165100"/>
            </a:xfrm>
            <a:custGeom>
              <a:avLst/>
              <a:gdLst>
                <a:gd name="T0" fmla="*/ 10 w 65"/>
                <a:gd name="T1" fmla="*/ 11 h 44"/>
                <a:gd name="T2" fmla="*/ 30 w 65"/>
                <a:gd name="T3" fmla="*/ 37 h 44"/>
                <a:gd name="T4" fmla="*/ 65 w 65"/>
                <a:gd name="T5" fmla="*/ 38 h 44"/>
                <a:gd name="T6" fmla="*/ 52 w 65"/>
                <a:gd name="T7" fmla="*/ 32 h 44"/>
                <a:gd name="T8" fmla="*/ 39 w 65"/>
                <a:gd name="T9" fmla="*/ 19 h 44"/>
                <a:gd name="T10" fmla="*/ 23 w 65"/>
                <a:gd name="T11" fmla="*/ 5 h 44"/>
                <a:gd name="T12" fmla="*/ 0 w 65"/>
                <a:gd name="T13" fmla="*/ 1 h 44"/>
                <a:gd name="T14" fmla="*/ 4 w 65"/>
                <a:gd name="T15" fmla="*/ 3 h 44"/>
                <a:gd name="T16" fmla="*/ 10 w 65"/>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10" y="11"/>
                  </a:moveTo>
                  <a:cubicBezTo>
                    <a:pt x="16" y="21"/>
                    <a:pt x="20" y="31"/>
                    <a:pt x="30" y="37"/>
                  </a:cubicBezTo>
                  <a:cubicBezTo>
                    <a:pt x="41" y="44"/>
                    <a:pt x="55" y="44"/>
                    <a:pt x="65" y="38"/>
                  </a:cubicBezTo>
                  <a:cubicBezTo>
                    <a:pt x="61" y="37"/>
                    <a:pt x="55" y="34"/>
                    <a:pt x="52" y="32"/>
                  </a:cubicBezTo>
                  <a:cubicBezTo>
                    <a:pt x="47" y="29"/>
                    <a:pt x="43" y="24"/>
                    <a:pt x="39" y="19"/>
                  </a:cubicBezTo>
                  <a:cubicBezTo>
                    <a:pt x="35" y="13"/>
                    <a:pt x="30" y="9"/>
                    <a:pt x="23" y="5"/>
                  </a:cubicBezTo>
                  <a:cubicBezTo>
                    <a:pt x="16" y="1"/>
                    <a:pt x="8" y="0"/>
                    <a:pt x="0" y="1"/>
                  </a:cubicBezTo>
                  <a:cubicBezTo>
                    <a:pt x="1" y="1"/>
                    <a:pt x="3" y="3"/>
                    <a:pt x="4" y="3"/>
                  </a:cubicBezTo>
                  <a:cubicBezTo>
                    <a:pt x="6" y="6"/>
                    <a:pt x="9"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65"/>
            <p:cNvSpPr>
              <a:spLocks/>
            </p:cNvSpPr>
            <p:nvPr/>
          </p:nvSpPr>
          <p:spPr bwMode="auto">
            <a:xfrm>
              <a:off x="2443163" y="4518025"/>
              <a:ext cx="161925" cy="115888"/>
            </a:xfrm>
            <a:custGeom>
              <a:avLst/>
              <a:gdLst>
                <a:gd name="T0" fmla="*/ 18 w 43"/>
                <a:gd name="T1" fmla="*/ 2 h 31"/>
                <a:gd name="T2" fmla="*/ 0 w 43"/>
                <a:gd name="T3" fmla="*/ 1 h 31"/>
                <a:gd name="T4" fmla="*/ 5 w 43"/>
                <a:gd name="T5" fmla="*/ 3 h 31"/>
                <a:gd name="T6" fmla="*/ 15 w 43"/>
                <a:gd name="T7" fmla="*/ 9 h 31"/>
                <a:gd name="T8" fmla="*/ 28 w 43"/>
                <a:gd name="T9" fmla="*/ 24 h 31"/>
                <a:gd name="T10" fmla="*/ 43 w 43"/>
                <a:gd name="T11" fmla="*/ 31 h 31"/>
                <a:gd name="T12" fmla="*/ 34 w 43"/>
                <a:gd name="T13" fmla="*/ 20 h 31"/>
                <a:gd name="T14" fmla="*/ 29 w 43"/>
                <a:gd name="T15" fmla="*/ 12 h 31"/>
                <a:gd name="T16" fmla="*/ 18 w 43"/>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8" y="2"/>
                  </a:moveTo>
                  <a:cubicBezTo>
                    <a:pt x="12" y="0"/>
                    <a:pt x="6" y="0"/>
                    <a:pt x="0" y="1"/>
                  </a:cubicBezTo>
                  <a:cubicBezTo>
                    <a:pt x="2" y="1"/>
                    <a:pt x="4" y="2"/>
                    <a:pt x="5" y="3"/>
                  </a:cubicBezTo>
                  <a:cubicBezTo>
                    <a:pt x="9" y="4"/>
                    <a:pt x="12" y="6"/>
                    <a:pt x="15" y="9"/>
                  </a:cubicBezTo>
                  <a:cubicBezTo>
                    <a:pt x="20" y="14"/>
                    <a:pt x="23" y="20"/>
                    <a:pt x="28" y="24"/>
                  </a:cubicBezTo>
                  <a:cubicBezTo>
                    <a:pt x="32" y="28"/>
                    <a:pt x="38" y="30"/>
                    <a:pt x="43" y="31"/>
                  </a:cubicBezTo>
                  <a:cubicBezTo>
                    <a:pt x="39" y="29"/>
                    <a:pt x="36" y="24"/>
                    <a:pt x="34" y="20"/>
                  </a:cubicBezTo>
                  <a:cubicBezTo>
                    <a:pt x="33" y="17"/>
                    <a:pt x="31" y="15"/>
                    <a:pt x="29" y="12"/>
                  </a:cubicBezTo>
                  <a:cubicBezTo>
                    <a:pt x="26" y="8"/>
                    <a:pt x="22" y="4"/>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66"/>
            <p:cNvSpPr>
              <a:spLocks/>
            </p:cNvSpPr>
            <p:nvPr/>
          </p:nvSpPr>
          <p:spPr bwMode="auto">
            <a:xfrm>
              <a:off x="2382838" y="4521200"/>
              <a:ext cx="211138" cy="142875"/>
            </a:xfrm>
            <a:custGeom>
              <a:avLst/>
              <a:gdLst>
                <a:gd name="T0" fmla="*/ 0 w 56"/>
                <a:gd name="T1" fmla="*/ 1 h 38"/>
                <a:gd name="T2" fmla="*/ 3 w 56"/>
                <a:gd name="T3" fmla="*/ 3 h 38"/>
                <a:gd name="T4" fmla="*/ 8 w 56"/>
                <a:gd name="T5" fmla="*/ 10 h 38"/>
                <a:gd name="T6" fmla="*/ 25 w 56"/>
                <a:gd name="T7" fmla="*/ 32 h 38"/>
                <a:gd name="T8" fmla="*/ 56 w 56"/>
                <a:gd name="T9" fmla="*/ 32 h 38"/>
                <a:gd name="T10" fmla="*/ 44 w 56"/>
                <a:gd name="T11" fmla="*/ 27 h 38"/>
                <a:gd name="T12" fmla="*/ 33 w 56"/>
                <a:gd name="T13" fmla="*/ 17 h 38"/>
                <a:gd name="T14" fmla="*/ 19 w 56"/>
                <a:gd name="T15" fmla="*/ 4 h 38"/>
                <a:gd name="T16" fmla="*/ 0 w 5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0" y="1"/>
                  </a:moveTo>
                  <a:cubicBezTo>
                    <a:pt x="1" y="1"/>
                    <a:pt x="2" y="2"/>
                    <a:pt x="3" y="3"/>
                  </a:cubicBezTo>
                  <a:cubicBezTo>
                    <a:pt x="5" y="5"/>
                    <a:pt x="7" y="7"/>
                    <a:pt x="8" y="10"/>
                  </a:cubicBezTo>
                  <a:cubicBezTo>
                    <a:pt x="13" y="18"/>
                    <a:pt x="17" y="27"/>
                    <a:pt x="25" y="32"/>
                  </a:cubicBezTo>
                  <a:cubicBezTo>
                    <a:pt x="34" y="38"/>
                    <a:pt x="46" y="38"/>
                    <a:pt x="56" y="32"/>
                  </a:cubicBezTo>
                  <a:cubicBezTo>
                    <a:pt x="52" y="32"/>
                    <a:pt x="47" y="29"/>
                    <a:pt x="44" y="27"/>
                  </a:cubicBezTo>
                  <a:cubicBezTo>
                    <a:pt x="40" y="25"/>
                    <a:pt x="36" y="20"/>
                    <a:pt x="33" y="17"/>
                  </a:cubicBezTo>
                  <a:cubicBezTo>
                    <a:pt x="29" y="11"/>
                    <a:pt x="25" y="7"/>
                    <a:pt x="19" y="4"/>
                  </a:cubicBezTo>
                  <a:cubicBezTo>
                    <a:pt x="13" y="1"/>
                    <a:pt x="6"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67"/>
            <p:cNvSpPr>
              <a:spLocks/>
            </p:cNvSpPr>
            <p:nvPr/>
          </p:nvSpPr>
          <p:spPr bwMode="auto">
            <a:xfrm>
              <a:off x="2613025" y="4419600"/>
              <a:ext cx="85725" cy="180975"/>
            </a:xfrm>
            <a:custGeom>
              <a:avLst/>
              <a:gdLst>
                <a:gd name="T0" fmla="*/ 15 w 23"/>
                <a:gd name="T1" fmla="*/ 16 h 48"/>
                <a:gd name="T2" fmla="*/ 3 w 23"/>
                <a:gd name="T3" fmla="*/ 32 h 48"/>
                <a:gd name="T4" fmla="*/ 0 w 23"/>
                <a:gd name="T5" fmla="*/ 48 h 48"/>
                <a:gd name="T6" fmla="*/ 8 w 23"/>
                <a:gd name="T7" fmla="*/ 37 h 48"/>
                <a:gd name="T8" fmla="*/ 16 w 23"/>
                <a:gd name="T9" fmla="*/ 31 h 48"/>
                <a:gd name="T10" fmla="*/ 23 w 23"/>
                <a:gd name="T11" fmla="*/ 17 h 48"/>
                <a:gd name="T12" fmla="*/ 20 w 23"/>
                <a:gd name="T13" fmla="*/ 0 h 48"/>
                <a:gd name="T14" fmla="*/ 19 w 23"/>
                <a:gd name="T15" fmla="*/ 5 h 48"/>
                <a:gd name="T16" fmla="*/ 15 w 23"/>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15" y="16"/>
                  </a:moveTo>
                  <a:cubicBezTo>
                    <a:pt x="11" y="22"/>
                    <a:pt x="6" y="26"/>
                    <a:pt x="3" y="32"/>
                  </a:cubicBezTo>
                  <a:cubicBezTo>
                    <a:pt x="1" y="37"/>
                    <a:pt x="0" y="43"/>
                    <a:pt x="0" y="48"/>
                  </a:cubicBezTo>
                  <a:cubicBezTo>
                    <a:pt x="1" y="44"/>
                    <a:pt x="5" y="40"/>
                    <a:pt x="8" y="37"/>
                  </a:cubicBezTo>
                  <a:cubicBezTo>
                    <a:pt x="11" y="35"/>
                    <a:pt x="14" y="33"/>
                    <a:pt x="16" y="31"/>
                  </a:cubicBezTo>
                  <a:cubicBezTo>
                    <a:pt x="19" y="27"/>
                    <a:pt x="22" y="22"/>
                    <a:pt x="23" y="17"/>
                  </a:cubicBezTo>
                  <a:cubicBezTo>
                    <a:pt x="23" y="11"/>
                    <a:pt x="22" y="5"/>
                    <a:pt x="20" y="0"/>
                  </a:cubicBezTo>
                  <a:cubicBezTo>
                    <a:pt x="20" y="1"/>
                    <a:pt x="20" y="4"/>
                    <a:pt x="19" y="5"/>
                  </a:cubicBezTo>
                  <a:cubicBezTo>
                    <a:pt x="19" y="9"/>
                    <a:pt x="17" y="13"/>
                    <a:pt x="1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68"/>
            <p:cNvSpPr>
              <a:spLocks/>
            </p:cNvSpPr>
            <p:nvPr/>
          </p:nvSpPr>
          <p:spPr bwMode="auto">
            <a:xfrm>
              <a:off x="2563813" y="4359275"/>
              <a:ext cx="115888" cy="233363"/>
            </a:xfrm>
            <a:custGeom>
              <a:avLst/>
              <a:gdLst>
                <a:gd name="T0" fmla="*/ 10 w 31"/>
                <a:gd name="T1" fmla="*/ 62 h 62"/>
                <a:gd name="T2" fmla="*/ 12 w 31"/>
                <a:gd name="T3" fmla="*/ 49 h 62"/>
                <a:gd name="T4" fmla="*/ 20 w 31"/>
                <a:gd name="T5" fmla="*/ 37 h 62"/>
                <a:gd name="T6" fmla="*/ 29 w 31"/>
                <a:gd name="T7" fmla="*/ 20 h 62"/>
                <a:gd name="T8" fmla="*/ 28 w 31"/>
                <a:gd name="T9" fmla="*/ 0 h 62"/>
                <a:gd name="T10" fmla="*/ 27 w 31"/>
                <a:gd name="T11" fmla="*/ 4 h 62"/>
                <a:gd name="T12" fmla="*/ 21 w 31"/>
                <a:gd name="T13" fmla="*/ 11 h 62"/>
                <a:gd name="T14" fmla="*/ 3 w 31"/>
                <a:gd name="T15" fmla="*/ 32 h 62"/>
                <a:gd name="T16" fmla="*/ 10 w 31"/>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10" y="62"/>
                  </a:moveTo>
                  <a:cubicBezTo>
                    <a:pt x="9" y="58"/>
                    <a:pt x="10" y="53"/>
                    <a:pt x="12" y="49"/>
                  </a:cubicBezTo>
                  <a:cubicBezTo>
                    <a:pt x="13" y="45"/>
                    <a:pt x="17" y="40"/>
                    <a:pt x="20" y="37"/>
                  </a:cubicBezTo>
                  <a:cubicBezTo>
                    <a:pt x="24" y="31"/>
                    <a:pt x="27" y="27"/>
                    <a:pt x="29" y="20"/>
                  </a:cubicBezTo>
                  <a:cubicBezTo>
                    <a:pt x="31" y="14"/>
                    <a:pt x="30" y="7"/>
                    <a:pt x="28" y="0"/>
                  </a:cubicBezTo>
                  <a:cubicBezTo>
                    <a:pt x="28" y="1"/>
                    <a:pt x="27" y="3"/>
                    <a:pt x="27" y="4"/>
                  </a:cubicBezTo>
                  <a:cubicBezTo>
                    <a:pt x="25" y="6"/>
                    <a:pt x="23" y="9"/>
                    <a:pt x="21" y="11"/>
                  </a:cubicBezTo>
                  <a:cubicBezTo>
                    <a:pt x="14" y="18"/>
                    <a:pt x="6" y="23"/>
                    <a:pt x="3" y="32"/>
                  </a:cubicBezTo>
                  <a:cubicBezTo>
                    <a:pt x="0" y="42"/>
                    <a:pt x="2" y="54"/>
                    <a:pt x="1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69"/>
            <p:cNvSpPr>
              <a:spLocks/>
            </p:cNvSpPr>
            <p:nvPr/>
          </p:nvSpPr>
          <p:spPr bwMode="auto">
            <a:xfrm>
              <a:off x="6665913" y="3668713"/>
              <a:ext cx="277813" cy="450850"/>
            </a:xfrm>
            <a:custGeom>
              <a:avLst/>
              <a:gdLst>
                <a:gd name="T0" fmla="*/ 175 w 175"/>
                <a:gd name="T1" fmla="*/ 166 h 284"/>
                <a:gd name="T2" fmla="*/ 175 w 175"/>
                <a:gd name="T3" fmla="*/ 0 h 284"/>
                <a:gd name="T4" fmla="*/ 88 w 175"/>
                <a:gd name="T5" fmla="*/ 0 h 284"/>
                <a:gd name="T6" fmla="*/ 0 w 175"/>
                <a:gd name="T7" fmla="*/ 227 h 284"/>
                <a:gd name="T8" fmla="*/ 128 w 175"/>
                <a:gd name="T9" fmla="*/ 284 h 284"/>
                <a:gd name="T10" fmla="*/ 175 w 175"/>
                <a:gd name="T11" fmla="*/ 166 h 284"/>
              </a:gdLst>
              <a:ahLst/>
              <a:cxnLst>
                <a:cxn ang="0">
                  <a:pos x="T0" y="T1"/>
                </a:cxn>
                <a:cxn ang="0">
                  <a:pos x="T2" y="T3"/>
                </a:cxn>
                <a:cxn ang="0">
                  <a:pos x="T4" y="T5"/>
                </a:cxn>
                <a:cxn ang="0">
                  <a:pos x="T6" y="T7"/>
                </a:cxn>
                <a:cxn ang="0">
                  <a:pos x="T8" y="T9"/>
                </a:cxn>
                <a:cxn ang="0">
                  <a:pos x="T10" y="T11"/>
                </a:cxn>
              </a:cxnLst>
              <a:rect l="0" t="0" r="r" b="b"/>
              <a:pathLst>
                <a:path w="175" h="284">
                  <a:moveTo>
                    <a:pt x="175" y="166"/>
                  </a:moveTo>
                  <a:lnTo>
                    <a:pt x="175" y="0"/>
                  </a:lnTo>
                  <a:lnTo>
                    <a:pt x="88" y="0"/>
                  </a:lnTo>
                  <a:lnTo>
                    <a:pt x="0" y="227"/>
                  </a:lnTo>
                  <a:lnTo>
                    <a:pt x="128" y="284"/>
                  </a:lnTo>
                  <a:lnTo>
                    <a:pt x="175"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70"/>
            <p:cNvSpPr>
              <a:spLocks/>
            </p:cNvSpPr>
            <p:nvPr/>
          </p:nvSpPr>
          <p:spPr bwMode="auto">
            <a:xfrm>
              <a:off x="6959600" y="3668713"/>
              <a:ext cx="52388" cy="142875"/>
            </a:xfrm>
            <a:custGeom>
              <a:avLst/>
              <a:gdLst>
                <a:gd name="T0" fmla="*/ 0 w 14"/>
                <a:gd name="T1" fmla="*/ 38 h 38"/>
                <a:gd name="T2" fmla="*/ 14 w 14"/>
                <a:gd name="T3" fmla="*/ 2 h 38"/>
                <a:gd name="T4" fmla="*/ 14 w 14"/>
                <a:gd name="T5" fmla="*/ 0 h 38"/>
                <a:gd name="T6" fmla="*/ 0 w 14"/>
                <a:gd name="T7" fmla="*/ 0 h 38"/>
                <a:gd name="T8" fmla="*/ 0 w 14"/>
                <a:gd name="T9" fmla="*/ 38 h 38"/>
              </a:gdLst>
              <a:ahLst/>
              <a:cxnLst>
                <a:cxn ang="0">
                  <a:pos x="T0" y="T1"/>
                </a:cxn>
                <a:cxn ang="0">
                  <a:pos x="T2" y="T3"/>
                </a:cxn>
                <a:cxn ang="0">
                  <a:pos x="T4" y="T5"/>
                </a:cxn>
                <a:cxn ang="0">
                  <a:pos x="T6" y="T7"/>
                </a:cxn>
                <a:cxn ang="0">
                  <a:pos x="T8" y="T9"/>
                </a:cxn>
              </a:cxnLst>
              <a:rect l="0" t="0" r="r" b="b"/>
              <a:pathLst>
                <a:path w="14" h="38">
                  <a:moveTo>
                    <a:pt x="0" y="38"/>
                  </a:moveTo>
                  <a:cubicBezTo>
                    <a:pt x="13" y="31"/>
                    <a:pt x="14" y="14"/>
                    <a:pt x="14" y="2"/>
                  </a:cubicBezTo>
                  <a:cubicBezTo>
                    <a:pt x="14" y="1"/>
                    <a:pt x="14" y="1"/>
                    <a:pt x="14" y="0"/>
                  </a:cubicBezTo>
                  <a:cubicBezTo>
                    <a:pt x="0" y="0"/>
                    <a:pt x="0" y="0"/>
                    <a:pt x="0" y="0"/>
                  </a:cubicBez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71"/>
            <p:cNvSpPr>
              <a:spLocks/>
            </p:cNvSpPr>
            <p:nvPr/>
          </p:nvSpPr>
          <p:spPr bwMode="auto">
            <a:xfrm>
              <a:off x="6959600" y="3668713"/>
              <a:ext cx="277813" cy="450850"/>
            </a:xfrm>
            <a:custGeom>
              <a:avLst/>
              <a:gdLst>
                <a:gd name="T0" fmla="*/ 18 w 74"/>
                <a:gd name="T1" fmla="*/ 0 h 120"/>
                <a:gd name="T2" fmla="*/ 18 w 74"/>
                <a:gd name="T3" fmla="*/ 2 h 120"/>
                <a:gd name="T4" fmla="*/ 0 w 74"/>
                <a:gd name="T5" fmla="*/ 43 h 120"/>
                <a:gd name="T6" fmla="*/ 0 w 74"/>
                <a:gd name="T7" fmla="*/ 70 h 120"/>
                <a:gd name="T8" fmla="*/ 21 w 74"/>
                <a:gd name="T9" fmla="*/ 120 h 120"/>
                <a:gd name="T10" fmla="*/ 74 w 74"/>
                <a:gd name="T11" fmla="*/ 96 h 120"/>
                <a:gd name="T12" fmla="*/ 37 w 74"/>
                <a:gd name="T13" fmla="*/ 0 h 120"/>
                <a:gd name="T14" fmla="*/ 18 w 74"/>
                <a:gd name="T15" fmla="*/ 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20">
                  <a:moveTo>
                    <a:pt x="18" y="0"/>
                  </a:moveTo>
                  <a:cubicBezTo>
                    <a:pt x="18" y="1"/>
                    <a:pt x="18" y="1"/>
                    <a:pt x="18" y="2"/>
                  </a:cubicBezTo>
                  <a:cubicBezTo>
                    <a:pt x="18" y="17"/>
                    <a:pt x="16" y="36"/>
                    <a:pt x="0" y="43"/>
                  </a:cubicBezTo>
                  <a:cubicBezTo>
                    <a:pt x="0" y="70"/>
                    <a:pt x="0" y="70"/>
                    <a:pt x="0" y="70"/>
                  </a:cubicBezTo>
                  <a:cubicBezTo>
                    <a:pt x="21" y="120"/>
                    <a:pt x="21" y="120"/>
                    <a:pt x="21" y="120"/>
                  </a:cubicBezTo>
                  <a:cubicBezTo>
                    <a:pt x="74" y="96"/>
                    <a:pt x="74" y="96"/>
                    <a:pt x="74" y="96"/>
                  </a:cubicBezTo>
                  <a:cubicBezTo>
                    <a:pt x="37" y="0"/>
                    <a:pt x="37" y="0"/>
                    <a:pt x="37"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72"/>
            <p:cNvSpPr>
              <a:spLocks/>
            </p:cNvSpPr>
            <p:nvPr/>
          </p:nvSpPr>
          <p:spPr bwMode="auto">
            <a:xfrm>
              <a:off x="6805613" y="3619500"/>
              <a:ext cx="292100" cy="38100"/>
            </a:xfrm>
            <a:custGeom>
              <a:avLst/>
              <a:gdLst>
                <a:gd name="T0" fmla="*/ 184 w 184"/>
                <a:gd name="T1" fmla="*/ 0 h 24"/>
                <a:gd name="T2" fmla="*/ 0 w 184"/>
                <a:gd name="T3" fmla="*/ 0 h 24"/>
                <a:gd name="T4" fmla="*/ 0 w 184"/>
                <a:gd name="T5" fmla="*/ 24 h 24"/>
                <a:gd name="T6" fmla="*/ 87 w 184"/>
                <a:gd name="T7" fmla="*/ 24 h 24"/>
                <a:gd name="T8" fmla="*/ 97 w 184"/>
                <a:gd name="T9" fmla="*/ 24 h 24"/>
                <a:gd name="T10" fmla="*/ 184 w 184"/>
                <a:gd name="T11" fmla="*/ 24 h 24"/>
                <a:gd name="T12" fmla="*/ 184 w 18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4" h="24">
                  <a:moveTo>
                    <a:pt x="184" y="0"/>
                  </a:moveTo>
                  <a:lnTo>
                    <a:pt x="0" y="0"/>
                  </a:lnTo>
                  <a:lnTo>
                    <a:pt x="0" y="24"/>
                  </a:lnTo>
                  <a:lnTo>
                    <a:pt x="87" y="24"/>
                  </a:lnTo>
                  <a:lnTo>
                    <a:pt x="97" y="24"/>
                  </a:lnTo>
                  <a:lnTo>
                    <a:pt x="184" y="24"/>
                  </a:lnTo>
                  <a:lnTo>
                    <a:pt x="1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73"/>
            <p:cNvSpPr>
              <a:spLocks noEditPoints="1"/>
            </p:cNvSpPr>
            <p:nvPr/>
          </p:nvSpPr>
          <p:spPr bwMode="auto">
            <a:xfrm>
              <a:off x="5749925" y="4540250"/>
              <a:ext cx="390525" cy="307975"/>
            </a:xfrm>
            <a:custGeom>
              <a:avLst/>
              <a:gdLst>
                <a:gd name="T0" fmla="*/ 94 w 104"/>
                <a:gd name="T1" fmla="*/ 18 h 82"/>
                <a:gd name="T2" fmla="*/ 84 w 104"/>
                <a:gd name="T3" fmla="*/ 19 h 82"/>
                <a:gd name="T4" fmla="*/ 84 w 104"/>
                <a:gd name="T5" fmla="*/ 23 h 82"/>
                <a:gd name="T6" fmla="*/ 95 w 104"/>
                <a:gd name="T7" fmla="*/ 46 h 82"/>
                <a:gd name="T8" fmla="*/ 95 w 104"/>
                <a:gd name="T9" fmla="*/ 57 h 82"/>
                <a:gd name="T10" fmla="*/ 84 w 104"/>
                <a:gd name="T11" fmla="*/ 82 h 82"/>
                <a:gd name="T12" fmla="*/ 104 w 104"/>
                <a:gd name="T13" fmla="*/ 77 h 82"/>
                <a:gd name="T14" fmla="*/ 104 w 104"/>
                <a:gd name="T15" fmla="*/ 30 h 82"/>
                <a:gd name="T16" fmla="*/ 84 w 104"/>
                <a:gd name="T17" fmla="*/ 0 h 82"/>
                <a:gd name="T18" fmla="*/ 52 w 104"/>
                <a:gd name="T19" fmla="*/ 7 h 82"/>
                <a:gd name="T20" fmla="*/ 84 w 104"/>
                <a:gd name="T21" fmla="*/ 19 h 82"/>
                <a:gd name="T22" fmla="*/ 52 w 104"/>
                <a:gd name="T23" fmla="*/ 65 h 82"/>
                <a:gd name="T24" fmla="*/ 79 w 104"/>
                <a:gd name="T25" fmla="*/ 77 h 82"/>
                <a:gd name="T26" fmla="*/ 84 w 104"/>
                <a:gd name="T27" fmla="*/ 82 h 82"/>
                <a:gd name="T28" fmla="*/ 74 w 104"/>
                <a:gd name="T29" fmla="*/ 57 h 82"/>
                <a:gd name="T30" fmla="*/ 84 w 104"/>
                <a:gd name="T31" fmla="*/ 46 h 82"/>
                <a:gd name="T32" fmla="*/ 52 w 104"/>
                <a:gd name="T33" fmla="*/ 23 h 82"/>
                <a:gd name="T34" fmla="*/ 52 w 104"/>
                <a:gd name="T35" fmla="*/ 0 h 82"/>
                <a:gd name="T36" fmla="*/ 20 w 104"/>
                <a:gd name="T37" fmla="*/ 1 h 82"/>
                <a:gd name="T38" fmla="*/ 26 w 104"/>
                <a:gd name="T39" fmla="*/ 7 h 82"/>
                <a:gd name="T40" fmla="*/ 52 w 104"/>
                <a:gd name="T41" fmla="*/ 7 h 82"/>
                <a:gd name="T42" fmla="*/ 20 w 104"/>
                <a:gd name="T43" fmla="*/ 82 h 82"/>
                <a:gd name="T44" fmla="*/ 25 w 104"/>
                <a:gd name="T45" fmla="*/ 77 h 82"/>
                <a:gd name="T46" fmla="*/ 52 w 104"/>
                <a:gd name="T47" fmla="*/ 65 h 82"/>
                <a:gd name="T48" fmla="*/ 20 w 104"/>
                <a:gd name="T49" fmla="*/ 23 h 82"/>
                <a:gd name="T50" fmla="*/ 30 w 104"/>
                <a:gd name="T51" fmla="*/ 46 h 82"/>
                <a:gd name="T52" fmla="*/ 30 w 104"/>
                <a:gd name="T53" fmla="*/ 57 h 82"/>
                <a:gd name="T54" fmla="*/ 20 w 104"/>
                <a:gd name="T55" fmla="*/ 82 h 82"/>
                <a:gd name="T56" fmla="*/ 11 w 104"/>
                <a:gd name="T57" fmla="*/ 18 h 82"/>
                <a:gd name="T58" fmla="*/ 0 w 104"/>
                <a:gd name="T59" fmla="*/ 63 h 82"/>
                <a:gd name="T60" fmla="*/ 0 w 104"/>
                <a:gd name="T61" fmla="*/ 77 h 82"/>
                <a:gd name="T62" fmla="*/ 20 w 104"/>
                <a:gd name="T63" fmla="*/ 82 h 82"/>
                <a:gd name="T64" fmla="*/ 10 w 104"/>
                <a:gd name="T65" fmla="*/ 57 h 82"/>
                <a:gd name="T66" fmla="*/ 20 w 104"/>
                <a:gd name="T67" fmla="*/ 46 h 82"/>
                <a:gd name="T68" fmla="*/ 18 w 104"/>
                <a:gd name="T69" fmla="*/ 23 h 82"/>
                <a:gd name="T70" fmla="*/ 20 w 104"/>
                <a:gd name="T7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82">
                  <a:moveTo>
                    <a:pt x="104" y="30"/>
                  </a:moveTo>
                  <a:cubicBezTo>
                    <a:pt x="94" y="18"/>
                    <a:pt x="94" y="18"/>
                    <a:pt x="94" y="18"/>
                  </a:cubicBezTo>
                  <a:cubicBezTo>
                    <a:pt x="84" y="1"/>
                    <a:pt x="84" y="1"/>
                    <a:pt x="84" y="1"/>
                  </a:cubicBezTo>
                  <a:cubicBezTo>
                    <a:pt x="84" y="19"/>
                    <a:pt x="84" y="19"/>
                    <a:pt x="84" y="19"/>
                  </a:cubicBezTo>
                  <a:cubicBezTo>
                    <a:pt x="87" y="23"/>
                    <a:pt x="87" y="23"/>
                    <a:pt x="87" y="23"/>
                  </a:cubicBezTo>
                  <a:cubicBezTo>
                    <a:pt x="84" y="23"/>
                    <a:pt x="84" y="23"/>
                    <a:pt x="84" y="23"/>
                  </a:cubicBezTo>
                  <a:cubicBezTo>
                    <a:pt x="84" y="46"/>
                    <a:pt x="84" y="46"/>
                    <a:pt x="84" y="46"/>
                  </a:cubicBezTo>
                  <a:cubicBezTo>
                    <a:pt x="95" y="46"/>
                    <a:pt x="95" y="46"/>
                    <a:pt x="95" y="46"/>
                  </a:cubicBezTo>
                  <a:cubicBezTo>
                    <a:pt x="95" y="57"/>
                    <a:pt x="95" y="57"/>
                    <a:pt x="95" y="57"/>
                  </a:cubicBezTo>
                  <a:cubicBezTo>
                    <a:pt x="95" y="57"/>
                    <a:pt x="95" y="57"/>
                    <a:pt x="95" y="57"/>
                  </a:cubicBezTo>
                  <a:cubicBezTo>
                    <a:pt x="84" y="57"/>
                    <a:pt x="84" y="57"/>
                    <a:pt x="84" y="57"/>
                  </a:cubicBezTo>
                  <a:cubicBezTo>
                    <a:pt x="84" y="82"/>
                    <a:pt x="84" y="82"/>
                    <a:pt x="84" y="82"/>
                  </a:cubicBezTo>
                  <a:cubicBezTo>
                    <a:pt x="99" y="82"/>
                    <a:pt x="99" y="82"/>
                    <a:pt x="99" y="82"/>
                  </a:cubicBezTo>
                  <a:cubicBezTo>
                    <a:pt x="102" y="82"/>
                    <a:pt x="104" y="80"/>
                    <a:pt x="104" y="77"/>
                  </a:cubicBezTo>
                  <a:cubicBezTo>
                    <a:pt x="104" y="65"/>
                    <a:pt x="104" y="65"/>
                    <a:pt x="104" y="65"/>
                  </a:cubicBezTo>
                  <a:lnTo>
                    <a:pt x="104" y="30"/>
                  </a:lnTo>
                  <a:close/>
                  <a:moveTo>
                    <a:pt x="84" y="1"/>
                  </a:moveTo>
                  <a:cubicBezTo>
                    <a:pt x="84" y="0"/>
                    <a:pt x="84" y="0"/>
                    <a:pt x="84" y="0"/>
                  </a:cubicBezTo>
                  <a:cubicBezTo>
                    <a:pt x="52" y="0"/>
                    <a:pt x="52" y="0"/>
                    <a:pt x="52" y="0"/>
                  </a:cubicBezTo>
                  <a:cubicBezTo>
                    <a:pt x="52" y="7"/>
                    <a:pt x="52" y="7"/>
                    <a:pt x="52" y="7"/>
                  </a:cubicBezTo>
                  <a:cubicBezTo>
                    <a:pt x="78" y="7"/>
                    <a:pt x="78" y="7"/>
                    <a:pt x="78" y="7"/>
                  </a:cubicBezTo>
                  <a:cubicBezTo>
                    <a:pt x="84" y="19"/>
                    <a:pt x="84" y="19"/>
                    <a:pt x="84" y="19"/>
                  </a:cubicBezTo>
                  <a:cubicBezTo>
                    <a:pt x="84" y="1"/>
                    <a:pt x="84" y="1"/>
                    <a:pt x="84" y="1"/>
                  </a:cubicBezTo>
                  <a:close/>
                  <a:moveTo>
                    <a:pt x="52" y="65"/>
                  </a:moveTo>
                  <a:cubicBezTo>
                    <a:pt x="79" y="65"/>
                    <a:pt x="79" y="65"/>
                    <a:pt x="79" y="65"/>
                  </a:cubicBezTo>
                  <a:cubicBezTo>
                    <a:pt x="79" y="77"/>
                    <a:pt x="79" y="77"/>
                    <a:pt x="79" y="77"/>
                  </a:cubicBezTo>
                  <a:cubicBezTo>
                    <a:pt x="79" y="80"/>
                    <a:pt x="81" y="82"/>
                    <a:pt x="84" y="82"/>
                  </a:cubicBezTo>
                  <a:cubicBezTo>
                    <a:pt x="84" y="82"/>
                    <a:pt x="84" y="82"/>
                    <a:pt x="84" y="82"/>
                  </a:cubicBezTo>
                  <a:cubicBezTo>
                    <a:pt x="84" y="57"/>
                    <a:pt x="84" y="57"/>
                    <a:pt x="84" y="57"/>
                  </a:cubicBezTo>
                  <a:cubicBezTo>
                    <a:pt x="74" y="57"/>
                    <a:pt x="74" y="57"/>
                    <a:pt x="74" y="57"/>
                  </a:cubicBezTo>
                  <a:cubicBezTo>
                    <a:pt x="74" y="46"/>
                    <a:pt x="74" y="46"/>
                    <a:pt x="74" y="46"/>
                  </a:cubicBezTo>
                  <a:cubicBezTo>
                    <a:pt x="84" y="46"/>
                    <a:pt x="84" y="46"/>
                    <a:pt x="84" y="46"/>
                  </a:cubicBezTo>
                  <a:cubicBezTo>
                    <a:pt x="84" y="23"/>
                    <a:pt x="84" y="23"/>
                    <a:pt x="84" y="23"/>
                  </a:cubicBezTo>
                  <a:cubicBezTo>
                    <a:pt x="52" y="23"/>
                    <a:pt x="52" y="23"/>
                    <a:pt x="52" y="23"/>
                  </a:cubicBezTo>
                  <a:lnTo>
                    <a:pt x="52" y="65"/>
                  </a:lnTo>
                  <a:close/>
                  <a:moveTo>
                    <a:pt x="52" y="0"/>
                  </a:moveTo>
                  <a:cubicBezTo>
                    <a:pt x="21" y="0"/>
                    <a:pt x="21" y="0"/>
                    <a:pt x="21" y="0"/>
                  </a:cubicBezTo>
                  <a:cubicBezTo>
                    <a:pt x="20" y="1"/>
                    <a:pt x="20" y="1"/>
                    <a:pt x="20" y="1"/>
                  </a:cubicBezTo>
                  <a:cubicBezTo>
                    <a:pt x="20" y="19"/>
                    <a:pt x="20" y="19"/>
                    <a:pt x="20" y="19"/>
                  </a:cubicBezTo>
                  <a:cubicBezTo>
                    <a:pt x="26" y="7"/>
                    <a:pt x="26" y="7"/>
                    <a:pt x="26" y="7"/>
                  </a:cubicBezTo>
                  <a:cubicBezTo>
                    <a:pt x="26" y="7"/>
                    <a:pt x="26" y="7"/>
                    <a:pt x="26" y="7"/>
                  </a:cubicBezTo>
                  <a:cubicBezTo>
                    <a:pt x="52" y="7"/>
                    <a:pt x="52" y="7"/>
                    <a:pt x="52" y="7"/>
                  </a:cubicBezTo>
                  <a:cubicBezTo>
                    <a:pt x="52" y="0"/>
                    <a:pt x="52" y="0"/>
                    <a:pt x="52" y="0"/>
                  </a:cubicBezTo>
                  <a:close/>
                  <a:moveTo>
                    <a:pt x="20" y="82"/>
                  </a:moveTo>
                  <a:cubicBezTo>
                    <a:pt x="20" y="82"/>
                    <a:pt x="20" y="82"/>
                    <a:pt x="20" y="82"/>
                  </a:cubicBezTo>
                  <a:cubicBezTo>
                    <a:pt x="23" y="82"/>
                    <a:pt x="25" y="80"/>
                    <a:pt x="25" y="77"/>
                  </a:cubicBezTo>
                  <a:cubicBezTo>
                    <a:pt x="25" y="65"/>
                    <a:pt x="25" y="65"/>
                    <a:pt x="25" y="65"/>
                  </a:cubicBezTo>
                  <a:cubicBezTo>
                    <a:pt x="52" y="65"/>
                    <a:pt x="52" y="65"/>
                    <a:pt x="52" y="65"/>
                  </a:cubicBezTo>
                  <a:cubicBezTo>
                    <a:pt x="52" y="23"/>
                    <a:pt x="52" y="23"/>
                    <a:pt x="52" y="23"/>
                  </a:cubicBezTo>
                  <a:cubicBezTo>
                    <a:pt x="20" y="23"/>
                    <a:pt x="20" y="23"/>
                    <a:pt x="20" y="23"/>
                  </a:cubicBezTo>
                  <a:cubicBezTo>
                    <a:pt x="20" y="46"/>
                    <a:pt x="20" y="46"/>
                    <a:pt x="20" y="46"/>
                  </a:cubicBezTo>
                  <a:cubicBezTo>
                    <a:pt x="30" y="46"/>
                    <a:pt x="30" y="46"/>
                    <a:pt x="30" y="46"/>
                  </a:cubicBezTo>
                  <a:cubicBezTo>
                    <a:pt x="30" y="57"/>
                    <a:pt x="30" y="57"/>
                    <a:pt x="30" y="57"/>
                  </a:cubicBezTo>
                  <a:cubicBezTo>
                    <a:pt x="30" y="57"/>
                    <a:pt x="30" y="57"/>
                    <a:pt x="30" y="57"/>
                  </a:cubicBezTo>
                  <a:cubicBezTo>
                    <a:pt x="20" y="57"/>
                    <a:pt x="20" y="57"/>
                    <a:pt x="20" y="57"/>
                  </a:cubicBezTo>
                  <a:lnTo>
                    <a:pt x="20" y="82"/>
                  </a:lnTo>
                  <a:close/>
                  <a:moveTo>
                    <a:pt x="20" y="1"/>
                  </a:moveTo>
                  <a:cubicBezTo>
                    <a:pt x="11" y="18"/>
                    <a:pt x="11" y="18"/>
                    <a:pt x="11" y="18"/>
                  </a:cubicBezTo>
                  <a:cubicBezTo>
                    <a:pt x="0" y="30"/>
                    <a:pt x="0" y="30"/>
                    <a:pt x="0" y="30"/>
                  </a:cubicBezTo>
                  <a:cubicBezTo>
                    <a:pt x="0" y="63"/>
                    <a:pt x="0" y="63"/>
                    <a:pt x="0" y="63"/>
                  </a:cubicBezTo>
                  <a:cubicBezTo>
                    <a:pt x="0" y="65"/>
                    <a:pt x="0" y="65"/>
                    <a:pt x="0" y="65"/>
                  </a:cubicBezTo>
                  <a:cubicBezTo>
                    <a:pt x="0" y="77"/>
                    <a:pt x="0" y="77"/>
                    <a:pt x="0" y="77"/>
                  </a:cubicBezTo>
                  <a:cubicBezTo>
                    <a:pt x="0" y="80"/>
                    <a:pt x="3" y="82"/>
                    <a:pt x="5" y="82"/>
                  </a:cubicBezTo>
                  <a:cubicBezTo>
                    <a:pt x="20" y="82"/>
                    <a:pt x="20" y="82"/>
                    <a:pt x="20" y="82"/>
                  </a:cubicBezTo>
                  <a:cubicBezTo>
                    <a:pt x="20" y="57"/>
                    <a:pt x="20" y="57"/>
                    <a:pt x="20" y="57"/>
                  </a:cubicBezTo>
                  <a:cubicBezTo>
                    <a:pt x="10" y="57"/>
                    <a:pt x="10" y="57"/>
                    <a:pt x="10" y="57"/>
                  </a:cubicBezTo>
                  <a:cubicBezTo>
                    <a:pt x="10" y="46"/>
                    <a:pt x="10" y="46"/>
                    <a:pt x="10" y="46"/>
                  </a:cubicBezTo>
                  <a:cubicBezTo>
                    <a:pt x="20" y="46"/>
                    <a:pt x="20" y="46"/>
                    <a:pt x="20" y="46"/>
                  </a:cubicBezTo>
                  <a:cubicBezTo>
                    <a:pt x="20" y="23"/>
                    <a:pt x="20" y="23"/>
                    <a:pt x="20" y="23"/>
                  </a:cubicBezTo>
                  <a:cubicBezTo>
                    <a:pt x="18" y="23"/>
                    <a:pt x="18" y="23"/>
                    <a:pt x="18" y="23"/>
                  </a:cubicBezTo>
                  <a:cubicBezTo>
                    <a:pt x="20" y="19"/>
                    <a:pt x="20" y="19"/>
                    <a:pt x="20" y="19"/>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78"/>
            <p:cNvSpPr>
              <a:spLocks/>
            </p:cNvSpPr>
            <p:nvPr/>
          </p:nvSpPr>
          <p:spPr bwMode="auto">
            <a:xfrm>
              <a:off x="11985330" y="624681"/>
              <a:ext cx="225425" cy="161925"/>
            </a:xfrm>
            <a:custGeom>
              <a:avLst/>
              <a:gdLst>
                <a:gd name="T0" fmla="*/ 21 w 60"/>
                <a:gd name="T1" fmla="*/ 13 h 43"/>
                <a:gd name="T2" fmla="*/ 40 w 60"/>
                <a:gd name="T3" fmla="*/ 35 h 43"/>
                <a:gd name="T4" fmla="*/ 60 w 60"/>
                <a:gd name="T5" fmla="*/ 43 h 43"/>
                <a:gd name="T6" fmla="*/ 48 w 60"/>
                <a:gd name="T7" fmla="*/ 29 h 43"/>
                <a:gd name="T8" fmla="*/ 41 w 60"/>
                <a:gd name="T9" fmla="*/ 17 h 43"/>
                <a:gd name="T10" fmla="*/ 25 w 60"/>
                <a:gd name="T11" fmla="*/ 3 h 43"/>
                <a:gd name="T12" fmla="*/ 0 w 60"/>
                <a:gd name="T13" fmla="*/ 2 h 43"/>
                <a:gd name="T14" fmla="*/ 7 w 60"/>
                <a:gd name="T15" fmla="*/ 4 h 43"/>
                <a:gd name="T16" fmla="*/ 21 w 60"/>
                <a:gd name="T17"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3">
                  <a:moveTo>
                    <a:pt x="21" y="13"/>
                  </a:moveTo>
                  <a:cubicBezTo>
                    <a:pt x="28" y="20"/>
                    <a:pt x="32" y="29"/>
                    <a:pt x="40" y="35"/>
                  </a:cubicBezTo>
                  <a:cubicBezTo>
                    <a:pt x="45" y="39"/>
                    <a:pt x="53" y="42"/>
                    <a:pt x="60" y="43"/>
                  </a:cubicBezTo>
                  <a:cubicBezTo>
                    <a:pt x="54" y="41"/>
                    <a:pt x="51" y="34"/>
                    <a:pt x="48" y="29"/>
                  </a:cubicBezTo>
                  <a:cubicBezTo>
                    <a:pt x="46" y="25"/>
                    <a:pt x="44" y="21"/>
                    <a:pt x="41" y="17"/>
                  </a:cubicBezTo>
                  <a:cubicBezTo>
                    <a:pt x="37" y="11"/>
                    <a:pt x="31" y="6"/>
                    <a:pt x="25" y="3"/>
                  </a:cubicBezTo>
                  <a:cubicBezTo>
                    <a:pt x="17" y="0"/>
                    <a:pt x="8" y="1"/>
                    <a:pt x="0" y="2"/>
                  </a:cubicBezTo>
                  <a:cubicBezTo>
                    <a:pt x="2" y="1"/>
                    <a:pt x="6" y="3"/>
                    <a:pt x="7" y="4"/>
                  </a:cubicBezTo>
                  <a:cubicBezTo>
                    <a:pt x="12" y="6"/>
                    <a:pt x="17" y="9"/>
                    <a:pt x="2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79"/>
            <p:cNvSpPr>
              <a:spLocks/>
            </p:cNvSpPr>
            <p:nvPr/>
          </p:nvSpPr>
          <p:spPr bwMode="auto">
            <a:xfrm>
              <a:off x="11629232" y="652461"/>
              <a:ext cx="296863" cy="198438"/>
            </a:xfrm>
            <a:custGeom>
              <a:avLst/>
              <a:gdLst>
                <a:gd name="T0" fmla="*/ 12 w 79"/>
                <a:gd name="T1" fmla="*/ 13 h 53"/>
                <a:gd name="T2" fmla="*/ 36 w 79"/>
                <a:gd name="T3" fmla="*/ 44 h 53"/>
                <a:gd name="T4" fmla="*/ 79 w 79"/>
                <a:gd name="T5" fmla="*/ 45 h 53"/>
                <a:gd name="T6" fmla="*/ 62 w 79"/>
                <a:gd name="T7" fmla="*/ 38 h 53"/>
                <a:gd name="T8" fmla="*/ 47 w 79"/>
                <a:gd name="T9" fmla="*/ 23 h 53"/>
                <a:gd name="T10" fmla="*/ 28 w 79"/>
                <a:gd name="T11" fmla="*/ 5 h 53"/>
                <a:gd name="T12" fmla="*/ 0 w 79"/>
                <a:gd name="T13" fmla="*/ 0 h 53"/>
                <a:gd name="T14" fmla="*/ 4 w 79"/>
                <a:gd name="T15" fmla="*/ 3 h 53"/>
                <a:gd name="T16" fmla="*/ 12 w 79"/>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3">
                  <a:moveTo>
                    <a:pt x="12" y="13"/>
                  </a:moveTo>
                  <a:cubicBezTo>
                    <a:pt x="19" y="25"/>
                    <a:pt x="24" y="37"/>
                    <a:pt x="36" y="44"/>
                  </a:cubicBezTo>
                  <a:cubicBezTo>
                    <a:pt x="49" y="52"/>
                    <a:pt x="65" y="53"/>
                    <a:pt x="79" y="45"/>
                  </a:cubicBezTo>
                  <a:cubicBezTo>
                    <a:pt x="73" y="44"/>
                    <a:pt x="66" y="41"/>
                    <a:pt x="62" y="38"/>
                  </a:cubicBezTo>
                  <a:cubicBezTo>
                    <a:pt x="56" y="34"/>
                    <a:pt x="51" y="28"/>
                    <a:pt x="47" y="23"/>
                  </a:cubicBezTo>
                  <a:cubicBezTo>
                    <a:pt x="41" y="15"/>
                    <a:pt x="36" y="10"/>
                    <a:pt x="28" y="5"/>
                  </a:cubicBezTo>
                  <a:cubicBezTo>
                    <a:pt x="19" y="1"/>
                    <a:pt x="10" y="0"/>
                    <a:pt x="0" y="0"/>
                  </a:cubicBezTo>
                  <a:cubicBezTo>
                    <a:pt x="1" y="0"/>
                    <a:pt x="4" y="3"/>
                    <a:pt x="4" y="3"/>
                  </a:cubicBezTo>
                  <a:cubicBezTo>
                    <a:pt x="8" y="6"/>
                    <a:pt x="10" y="10"/>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80"/>
            <p:cNvSpPr>
              <a:spLocks/>
            </p:cNvSpPr>
            <p:nvPr/>
          </p:nvSpPr>
          <p:spPr bwMode="auto">
            <a:xfrm>
              <a:off x="11777663" y="1027113"/>
              <a:ext cx="192087" cy="138113"/>
            </a:xfrm>
            <a:custGeom>
              <a:avLst/>
              <a:gdLst>
                <a:gd name="T0" fmla="*/ 20 w 51"/>
                <a:gd name="T1" fmla="*/ 2 h 37"/>
                <a:gd name="T2" fmla="*/ 0 w 51"/>
                <a:gd name="T3" fmla="*/ 1 h 37"/>
                <a:gd name="T4" fmla="*/ 6 w 51"/>
                <a:gd name="T5" fmla="*/ 3 h 37"/>
                <a:gd name="T6" fmla="*/ 17 w 51"/>
                <a:gd name="T7" fmla="*/ 11 h 37"/>
                <a:gd name="T8" fmla="*/ 33 w 51"/>
                <a:gd name="T9" fmla="*/ 29 h 37"/>
                <a:gd name="T10" fmla="*/ 51 w 51"/>
                <a:gd name="T11" fmla="*/ 37 h 37"/>
                <a:gd name="T12" fmla="*/ 40 w 51"/>
                <a:gd name="T13" fmla="*/ 24 h 37"/>
                <a:gd name="T14" fmla="*/ 34 w 51"/>
                <a:gd name="T15" fmla="*/ 14 h 37"/>
                <a:gd name="T16" fmla="*/ 20 w 51"/>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20" y="2"/>
                  </a:moveTo>
                  <a:cubicBezTo>
                    <a:pt x="14" y="0"/>
                    <a:pt x="6" y="0"/>
                    <a:pt x="0" y="1"/>
                  </a:cubicBezTo>
                  <a:cubicBezTo>
                    <a:pt x="1" y="1"/>
                    <a:pt x="4" y="2"/>
                    <a:pt x="6" y="3"/>
                  </a:cubicBezTo>
                  <a:cubicBezTo>
                    <a:pt x="10" y="5"/>
                    <a:pt x="14" y="7"/>
                    <a:pt x="17" y="11"/>
                  </a:cubicBezTo>
                  <a:cubicBezTo>
                    <a:pt x="23" y="17"/>
                    <a:pt x="27" y="24"/>
                    <a:pt x="33" y="29"/>
                  </a:cubicBezTo>
                  <a:cubicBezTo>
                    <a:pt x="38" y="33"/>
                    <a:pt x="44" y="36"/>
                    <a:pt x="51" y="37"/>
                  </a:cubicBezTo>
                  <a:cubicBezTo>
                    <a:pt x="46" y="35"/>
                    <a:pt x="43" y="29"/>
                    <a:pt x="40" y="24"/>
                  </a:cubicBezTo>
                  <a:cubicBezTo>
                    <a:pt x="38" y="21"/>
                    <a:pt x="37" y="17"/>
                    <a:pt x="34" y="14"/>
                  </a:cubicBezTo>
                  <a:cubicBezTo>
                    <a:pt x="31" y="9"/>
                    <a:pt x="26" y="5"/>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81"/>
            <p:cNvSpPr>
              <a:spLocks/>
            </p:cNvSpPr>
            <p:nvPr/>
          </p:nvSpPr>
          <p:spPr bwMode="auto">
            <a:xfrm>
              <a:off x="12214212" y="458786"/>
              <a:ext cx="250825" cy="169864"/>
            </a:xfrm>
            <a:custGeom>
              <a:avLst/>
              <a:gdLst>
                <a:gd name="T0" fmla="*/ 0 w 67"/>
                <a:gd name="T1" fmla="*/ 1 h 45"/>
                <a:gd name="T2" fmla="*/ 3 w 67"/>
                <a:gd name="T3" fmla="*/ 3 h 45"/>
                <a:gd name="T4" fmla="*/ 10 w 67"/>
                <a:gd name="T5" fmla="*/ 12 h 45"/>
                <a:gd name="T6" fmla="*/ 30 w 67"/>
                <a:gd name="T7" fmla="*/ 38 h 45"/>
                <a:gd name="T8" fmla="*/ 67 w 67"/>
                <a:gd name="T9" fmla="*/ 39 h 45"/>
                <a:gd name="T10" fmla="*/ 52 w 67"/>
                <a:gd name="T11" fmla="*/ 33 h 45"/>
                <a:gd name="T12" fmla="*/ 40 w 67"/>
                <a:gd name="T13" fmla="*/ 20 h 45"/>
                <a:gd name="T14" fmla="*/ 23 w 67"/>
                <a:gd name="T15" fmla="*/ 5 h 45"/>
                <a:gd name="T16" fmla="*/ 0 w 67"/>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5">
                  <a:moveTo>
                    <a:pt x="0" y="1"/>
                  </a:moveTo>
                  <a:cubicBezTo>
                    <a:pt x="1" y="1"/>
                    <a:pt x="3" y="3"/>
                    <a:pt x="3" y="3"/>
                  </a:cubicBezTo>
                  <a:cubicBezTo>
                    <a:pt x="6" y="6"/>
                    <a:pt x="8" y="9"/>
                    <a:pt x="10" y="12"/>
                  </a:cubicBezTo>
                  <a:cubicBezTo>
                    <a:pt x="16" y="22"/>
                    <a:pt x="20" y="32"/>
                    <a:pt x="30" y="38"/>
                  </a:cubicBezTo>
                  <a:cubicBezTo>
                    <a:pt x="41" y="45"/>
                    <a:pt x="55" y="45"/>
                    <a:pt x="67" y="39"/>
                  </a:cubicBezTo>
                  <a:cubicBezTo>
                    <a:pt x="62" y="38"/>
                    <a:pt x="56" y="35"/>
                    <a:pt x="52" y="33"/>
                  </a:cubicBezTo>
                  <a:cubicBezTo>
                    <a:pt x="47" y="30"/>
                    <a:pt x="43" y="24"/>
                    <a:pt x="40" y="20"/>
                  </a:cubicBezTo>
                  <a:cubicBezTo>
                    <a:pt x="35" y="14"/>
                    <a:pt x="30" y="9"/>
                    <a:pt x="23" y="5"/>
                  </a:cubicBezTo>
                  <a:cubicBezTo>
                    <a:pt x="16" y="1"/>
                    <a:pt x="8"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82"/>
            <p:cNvSpPr>
              <a:spLocks/>
            </p:cNvSpPr>
            <p:nvPr/>
          </p:nvSpPr>
          <p:spPr bwMode="auto">
            <a:xfrm>
              <a:off x="12438048" y="212725"/>
              <a:ext cx="53976" cy="119064"/>
            </a:xfrm>
            <a:custGeom>
              <a:avLst/>
              <a:gdLst>
                <a:gd name="T0" fmla="*/ 14 w 14"/>
                <a:gd name="T1" fmla="*/ 0 h 32"/>
                <a:gd name="T2" fmla="*/ 4 w 14"/>
                <a:gd name="T3" fmla="*/ 13 h 32"/>
                <a:gd name="T4" fmla="*/ 1 w 14"/>
                <a:gd name="T5" fmla="*/ 32 h 32"/>
                <a:gd name="T6" fmla="*/ 10 w 14"/>
                <a:gd name="T7" fmla="*/ 19 h 32"/>
                <a:gd name="T8" fmla="*/ 14 w 14"/>
                <a:gd name="T9" fmla="*/ 16 h 32"/>
                <a:gd name="T10" fmla="*/ 14 w 14"/>
                <a:gd name="T11" fmla="*/ 0 h 32"/>
              </a:gdLst>
              <a:ahLst/>
              <a:cxnLst>
                <a:cxn ang="0">
                  <a:pos x="T0" y="T1"/>
                </a:cxn>
                <a:cxn ang="0">
                  <a:pos x="T2" y="T3"/>
                </a:cxn>
                <a:cxn ang="0">
                  <a:pos x="T4" y="T5"/>
                </a:cxn>
                <a:cxn ang="0">
                  <a:pos x="T6" y="T7"/>
                </a:cxn>
                <a:cxn ang="0">
                  <a:pos x="T8" y="T9"/>
                </a:cxn>
                <a:cxn ang="0">
                  <a:pos x="T10" y="T11"/>
                </a:cxn>
              </a:cxnLst>
              <a:rect l="0" t="0" r="r" b="b"/>
              <a:pathLst>
                <a:path w="14" h="32">
                  <a:moveTo>
                    <a:pt x="14" y="0"/>
                  </a:moveTo>
                  <a:cubicBezTo>
                    <a:pt x="10" y="4"/>
                    <a:pt x="7" y="8"/>
                    <a:pt x="4" y="13"/>
                  </a:cubicBezTo>
                  <a:cubicBezTo>
                    <a:pt x="1" y="19"/>
                    <a:pt x="0" y="26"/>
                    <a:pt x="1" y="32"/>
                  </a:cubicBezTo>
                  <a:cubicBezTo>
                    <a:pt x="1" y="27"/>
                    <a:pt x="7" y="22"/>
                    <a:pt x="10" y="19"/>
                  </a:cubicBezTo>
                  <a:cubicBezTo>
                    <a:pt x="12" y="18"/>
                    <a:pt x="13" y="17"/>
                    <a:pt x="14" y="16"/>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183"/>
            <p:cNvSpPr>
              <a:spLocks/>
            </p:cNvSpPr>
            <p:nvPr/>
          </p:nvSpPr>
          <p:spPr bwMode="auto">
            <a:xfrm>
              <a:off x="12243565" y="47830"/>
              <a:ext cx="112713" cy="249238"/>
            </a:xfrm>
            <a:custGeom>
              <a:avLst/>
              <a:gdLst>
                <a:gd name="T0" fmla="*/ 12 w 30"/>
                <a:gd name="T1" fmla="*/ 66 h 66"/>
                <a:gd name="T2" fmla="*/ 15 w 30"/>
                <a:gd name="T3" fmla="*/ 50 h 66"/>
                <a:gd name="T4" fmla="*/ 25 w 30"/>
                <a:gd name="T5" fmla="*/ 35 h 66"/>
                <a:gd name="T6" fmla="*/ 30 w 30"/>
                <a:gd name="T7" fmla="*/ 28 h 66"/>
                <a:gd name="T8" fmla="*/ 30 w 30"/>
                <a:gd name="T9" fmla="*/ 0 h 66"/>
                <a:gd name="T10" fmla="*/ 26 w 30"/>
                <a:gd name="T11" fmla="*/ 4 h 66"/>
                <a:gd name="T12" fmla="*/ 4 w 30"/>
                <a:gd name="T13" fmla="*/ 30 h 66"/>
                <a:gd name="T14" fmla="*/ 12 w 3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6">
                  <a:moveTo>
                    <a:pt x="12" y="66"/>
                  </a:moveTo>
                  <a:cubicBezTo>
                    <a:pt x="11" y="61"/>
                    <a:pt x="13" y="55"/>
                    <a:pt x="15" y="50"/>
                  </a:cubicBezTo>
                  <a:cubicBezTo>
                    <a:pt x="17" y="45"/>
                    <a:pt x="21" y="40"/>
                    <a:pt x="25" y="35"/>
                  </a:cubicBezTo>
                  <a:cubicBezTo>
                    <a:pt x="27" y="33"/>
                    <a:pt x="28" y="30"/>
                    <a:pt x="30" y="28"/>
                  </a:cubicBezTo>
                  <a:cubicBezTo>
                    <a:pt x="30" y="0"/>
                    <a:pt x="30" y="0"/>
                    <a:pt x="30" y="0"/>
                  </a:cubicBezTo>
                  <a:cubicBezTo>
                    <a:pt x="29" y="2"/>
                    <a:pt x="27" y="3"/>
                    <a:pt x="26" y="4"/>
                  </a:cubicBezTo>
                  <a:cubicBezTo>
                    <a:pt x="18" y="12"/>
                    <a:pt x="8" y="18"/>
                    <a:pt x="4" y="30"/>
                  </a:cubicBezTo>
                  <a:cubicBezTo>
                    <a:pt x="0" y="42"/>
                    <a:pt x="3" y="56"/>
                    <a:pt x="1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84"/>
            <p:cNvSpPr>
              <a:spLocks/>
            </p:cNvSpPr>
            <p:nvPr/>
          </p:nvSpPr>
          <p:spPr bwMode="auto">
            <a:xfrm>
              <a:off x="3490913" y="4708525"/>
              <a:ext cx="307975" cy="277813"/>
            </a:xfrm>
            <a:custGeom>
              <a:avLst/>
              <a:gdLst>
                <a:gd name="T0" fmla="*/ 8 w 82"/>
                <a:gd name="T1" fmla="*/ 7 h 74"/>
                <a:gd name="T2" fmla="*/ 1 w 82"/>
                <a:gd name="T3" fmla="*/ 22 h 74"/>
                <a:gd name="T4" fmla="*/ 0 w 82"/>
                <a:gd name="T5" fmla="*/ 26 h 74"/>
                <a:gd name="T6" fmla="*/ 0 w 82"/>
                <a:gd name="T7" fmla="*/ 27 h 74"/>
                <a:gd name="T8" fmla="*/ 0 w 82"/>
                <a:gd name="T9" fmla="*/ 31 h 74"/>
                <a:gd name="T10" fmla="*/ 0 w 82"/>
                <a:gd name="T11" fmla="*/ 34 h 74"/>
                <a:gd name="T12" fmla="*/ 3 w 82"/>
                <a:gd name="T13" fmla="*/ 48 h 74"/>
                <a:gd name="T14" fmla="*/ 12 w 82"/>
                <a:gd name="T15" fmla="*/ 64 h 74"/>
                <a:gd name="T16" fmla="*/ 13 w 82"/>
                <a:gd name="T17" fmla="*/ 65 h 74"/>
                <a:gd name="T18" fmla="*/ 18 w 82"/>
                <a:gd name="T19" fmla="*/ 71 h 74"/>
                <a:gd name="T20" fmla="*/ 20 w 82"/>
                <a:gd name="T21" fmla="*/ 72 h 74"/>
                <a:gd name="T22" fmla="*/ 29 w 82"/>
                <a:gd name="T23" fmla="*/ 73 h 74"/>
                <a:gd name="T24" fmla="*/ 29 w 82"/>
                <a:gd name="T25" fmla="*/ 73 h 74"/>
                <a:gd name="T26" fmla="*/ 33 w 82"/>
                <a:gd name="T27" fmla="*/ 71 h 74"/>
                <a:gd name="T28" fmla="*/ 36 w 82"/>
                <a:gd name="T29" fmla="*/ 70 h 74"/>
                <a:gd name="T30" fmla="*/ 41 w 82"/>
                <a:gd name="T31" fmla="*/ 70 h 74"/>
                <a:gd name="T32" fmla="*/ 41 w 82"/>
                <a:gd name="T33" fmla="*/ 70 h 74"/>
                <a:gd name="T34" fmla="*/ 46 w 82"/>
                <a:gd name="T35" fmla="*/ 70 h 74"/>
                <a:gd name="T36" fmla="*/ 49 w 82"/>
                <a:gd name="T37" fmla="*/ 71 h 74"/>
                <a:gd name="T38" fmla="*/ 53 w 82"/>
                <a:gd name="T39" fmla="*/ 73 h 74"/>
                <a:gd name="T40" fmla="*/ 54 w 82"/>
                <a:gd name="T41" fmla="*/ 73 h 74"/>
                <a:gd name="T42" fmla="*/ 63 w 82"/>
                <a:gd name="T43" fmla="*/ 72 h 74"/>
                <a:gd name="T44" fmla="*/ 64 w 82"/>
                <a:gd name="T45" fmla="*/ 71 h 74"/>
                <a:gd name="T46" fmla="*/ 70 w 82"/>
                <a:gd name="T47" fmla="*/ 65 h 74"/>
                <a:gd name="T48" fmla="*/ 70 w 82"/>
                <a:gd name="T49" fmla="*/ 64 h 74"/>
                <a:gd name="T50" fmla="*/ 79 w 82"/>
                <a:gd name="T51" fmla="*/ 48 h 74"/>
                <a:gd name="T52" fmla="*/ 82 w 82"/>
                <a:gd name="T53" fmla="*/ 34 h 74"/>
                <a:gd name="T54" fmla="*/ 82 w 82"/>
                <a:gd name="T55" fmla="*/ 31 h 74"/>
                <a:gd name="T56" fmla="*/ 82 w 82"/>
                <a:gd name="T57" fmla="*/ 27 h 74"/>
                <a:gd name="T58" fmla="*/ 82 w 82"/>
                <a:gd name="T59" fmla="*/ 26 h 74"/>
                <a:gd name="T60" fmla="*/ 82 w 82"/>
                <a:gd name="T61" fmla="*/ 22 h 74"/>
                <a:gd name="T62" fmla="*/ 74 w 82"/>
                <a:gd name="T63" fmla="*/ 7 h 74"/>
                <a:gd name="T64" fmla="*/ 72 w 82"/>
                <a:gd name="T65" fmla="*/ 5 h 74"/>
                <a:gd name="T66" fmla="*/ 61 w 82"/>
                <a:gd name="T67" fmla="*/ 0 h 74"/>
                <a:gd name="T68" fmla="*/ 48 w 82"/>
                <a:gd name="T69" fmla="*/ 2 h 74"/>
                <a:gd name="T70" fmla="*/ 41 w 82"/>
                <a:gd name="T71" fmla="*/ 4 h 74"/>
                <a:gd name="T72" fmla="*/ 34 w 82"/>
                <a:gd name="T73" fmla="*/ 2 h 74"/>
                <a:gd name="T74" fmla="*/ 22 w 82"/>
                <a:gd name="T75" fmla="*/ 0 h 74"/>
                <a:gd name="T76" fmla="*/ 10 w 82"/>
                <a:gd name="T77" fmla="*/ 5 h 74"/>
                <a:gd name="T78" fmla="*/ 8 w 82"/>
                <a:gd name="T79"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74">
                  <a:moveTo>
                    <a:pt x="8" y="7"/>
                  </a:moveTo>
                  <a:cubicBezTo>
                    <a:pt x="4" y="11"/>
                    <a:pt x="2" y="16"/>
                    <a:pt x="1" y="22"/>
                  </a:cubicBezTo>
                  <a:cubicBezTo>
                    <a:pt x="0" y="24"/>
                    <a:pt x="0" y="25"/>
                    <a:pt x="0" y="26"/>
                  </a:cubicBezTo>
                  <a:cubicBezTo>
                    <a:pt x="0" y="27"/>
                    <a:pt x="0" y="27"/>
                    <a:pt x="0" y="27"/>
                  </a:cubicBezTo>
                  <a:cubicBezTo>
                    <a:pt x="0" y="28"/>
                    <a:pt x="0" y="30"/>
                    <a:pt x="0" y="31"/>
                  </a:cubicBezTo>
                  <a:cubicBezTo>
                    <a:pt x="0" y="32"/>
                    <a:pt x="0" y="33"/>
                    <a:pt x="0" y="34"/>
                  </a:cubicBezTo>
                  <a:cubicBezTo>
                    <a:pt x="1" y="39"/>
                    <a:pt x="2" y="43"/>
                    <a:pt x="3" y="48"/>
                  </a:cubicBezTo>
                  <a:cubicBezTo>
                    <a:pt x="5" y="54"/>
                    <a:pt x="8" y="59"/>
                    <a:pt x="12" y="64"/>
                  </a:cubicBezTo>
                  <a:cubicBezTo>
                    <a:pt x="12" y="64"/>
                    <a:pt x="12" y="65"/>
                    <a:pt x="13" y="65"/>
                  </a:cubicBezTo>
                  <a:cubicBezTo>
                    <a:pt x="14" y="67"/>
                    <a:pt x="16" y="69"/>
                    <a:pt x="18" y="71"/>
                  </a:cubicBezTo>
                  <a:cubicBezTo>
                    <a:pt x="19" y="71"/>
                    <a:pt x="19" y="71"/>
                    <a:pt x="20" y="72"/>
                  </a:cubicBezTo>
                  <a:cubicBezTo>
                    <a:pt x="22" y="74"/>
                    <a:pt x="25" y="74"/>
                    <a:pt x="29" y="73"/>
                  </a:cubicBezTo>
                  <a:cubicBezTo>
                    <a:pt x="29" y="73"/>
                    <a:pt x="29" y="73"/>
                    <a:pt x="29" y="73"/>
                  </a:cubicBezTo>
                  <a:cubicBezTo>
                    <a:pt x="30" y="72"/>
                    <a:pt x="32" y="72"/>
                    <a:pt x="33" y="71"/>
                  </a:cubicBezTo>
                  <a:cubicBezTo>
                    <a:pt x="34" y="71"/>
                    <a:pt x="35" y="71"/>
                    <a:pt x="36" y="70"/>
                  </a:cubicBezTo>
                  <a:cubicBezTo>
                    <a:pt x="38" y="70"/>
                    <a:pt x="41" y="70"/>
                    <a:pt x="41" y="70"/>
                  </a:cubicBezTo>
                  <a:cubicBezTo>
                    <a:pt x="41" y="70"/>
                    <a:pt x="41" y="70"/>
                    <a:pt x="41" y="70"/>
                  </a:cubicBezTo>
                  <a:cubicBezTo>
                    <a:pt x="43" y="70"/>
                    <a:pt x="45" y="70"/>
                    <a:pt x="46" y="70"/>
                  </a:cubicBezTo>
                  <a:cubicBezTo>
                    <a:pt x="47" y="71"/>
                    <a:pt x="48" y="71"/>
                    <a:pt x="49" y="71"/>
                  </a:cubicBezTo>
                  <a:cubicBezTo>
                    <a:pt x="51" y="72"/>
                    <a:pt x="52" y="72"/>
                    <a:pt x="53" y="73"/>
                  </a:cubicBezTo>
                  <a:cubicBezTo>
                    <a:pt x="54" y="73"/>
                    <a:pt x="54" y="73"/>
                    <a:pt x="54" y="73"/>
                  </a:cubicBezTo>
                  <a:cubicBezTo>
                    <a:pt x="57" y="74"/>
                    <a:pt x="60" y="74"/>
                    <a:pt x="63" y="72"/>
                  </a:cubicBezTo>
                  <a:cubicBezTo>
                    <a:pt x="63" y="71"/>
                    <a:pt x="64" y="71"/>
                    <a:pt x="64" y="71"/>
                  </a:cubicBezTo>
                  <a:cubicBezTo>
                    <a:pt x="66" y="69"/>
                    <a:pt x="68" y="67"/>
                    <a:pt x="70" y="65"/>
                  </a:cubicBezTo>
                  <a:cubicBezTo>
                    <a:pt x="70" y="65"/>
                    <a:pt x="70" y="64"/>
                    <a:pt x="70" y="64"/>
                  </a:cubicBezTo>
                  <a:cubicBezTo>
                    <a:pt x="74" y="59"/>
                    <a:pt x="77" y="54"/>
                    <a:pt x="79" y="48"/>
                  </a:cubicBezTo>
                  <a:cubicBezTo>
                    <a:pt x="81" y="43"/>
                    <a:pt x="82" y="39"/>
                    <a:pt x="82" y="34"/>
                  </a:cubicBezTo>
                  <a:cubicBezTo>
                    <a:pt x="82" y="33"/>
                    <a:pt x="82" y="32"/>
                    <a:pt x="82" y="31"/>
                  </a:cubicBezTo>
                  <a:cubicBezTo>
                    <a:pt x="82" y="30"/>
                    <a:pt x="82" y="28"/>
                    <a:pt x="82" y="27"/>
                  </a:cubicBezTo>
                  <a:cubicBezTo>
                    <a:pt x="82" y="27"/>
                    <a:pt x="82" y="27"/>
                    <a:pt x="82" y="26"/>
                  </a:cubicBezTo>
                  <a:cubicBezTo>
                    <a:pt x="82" y="25"/>
                    <a:pt x="82" y="24"/>
                    <a:pt x="82" y="22"/>
                  </a:cubicBezTo>
                  <a:cubicBezTo>
                    <a:pt x="81" y="16"/>
                    <a:pt x="78" y="11"/>
                    <a:pt x="74" y="7"/>
                  </a:cubicBezTo>
                  <a:cubicBezTo>
                    <a:pt x="73" y="6"/>
                    <a:pt x="73" y="6"/>
                    <a:pt x="72" y="5"/>
                  </a:cubicBezTo>
                  <a:cubicBezTo>
                    <a:pt x="69" y="2"/>
                    <a:pt x="65" y="1"/>
                    <a:pt x="61" y="0"/>
                  </a:cubicBezTo>
                  <a:cubicBezTo>
                    <a:pt x="56" y="0"/>
                    <a:pt x="52" y="0"/>
                    <a:pt x="48" y="2"/>
                  </a:cubicBezTo>
                  <a:cubicBezTo>
                    <a:pt x="46" y="3"/>
                    <a:pt x="41" y="4"/>
                    <a:pt x="41" y="4"/>
                  </a:cubicBezTo>
                  <a:cubicBezTo>
                    <a:pt x="41" y="4"/>
                    <a:pt x="37" y="3"/>
                    <a:pt x="34" y="2"/>
                  </a:cubicBezTo>
                  <a:cubicBezTo>
                    <a:pt x="30" y="0"/>
                    <a:pt x="26" y="0"/>
                    <a:pt x="22" y="0"/>
                  </a:cubicBezTo>
                  <a:cubicBezTo>
                    <a:pt x="17" y="1"/>
                    <a:pt x="13" y="2"/>
                    <a:pt x="10" y="5"/>
                  </a:cubicBezTo>
                  <a:cubicBezTo>
                    <a:pt x="9" y="6"/>
                    <a:pt x="9" y="6"/>
                    <a:pt x="8" y="7"/>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85"/>
            <p:cNvSpPr>
              <a:spLocks/>
            </p:cNvSpPr>
            <p:nvPr/>
          </p:nvSpPr>
          <p:spPr bwMode="auto">
            <a:xfrm>
              <a:off x="3573463" y="4622800"/>
              <a:ext cx="71438" cy="82550"/>
            </a:xfrm>
            <a:custGeom>
              <a:avLst/>
              <a:gdLst>
                <a:gd name="T0" fmla="*/ 6 w 19"/>
                <a:gd name="T1" fmla="*/ 16 h 22"/>
                <a:gd name="T2" fmla="*/ 14 w 19"/>
                <a:gd name="T3" fmla="*/ 22 h 22"/>
                <a:gd name="T4" fmla="*/ 19 w 19"/>
                <a:gd name="T5" fmla="*/ 22 h 22"/>
                <a:gd name="T6" fmla="*/ 19 w 19"/>
                <a:gd name="T7" fmla="*/ 22 h 22"/>
                <a:gd name="T8" fmla="*/ 15 w 19"/>
                <a:gd name="T9" fmla="*/ 8 h 22"/>
                <a:gd name="T10" fmla="*/ 1 w 19"/>
                <a:gd name="T11" fmla="*/ 0 h 22"/>
                <a:gd name="T12" fmla="*/ 0 w 19"/>
                <a:gd name="T13" fmla="*/ 0 h 22"/>
                <a:gd name="T14" fmla="*/ 0 w 19"/>
                <a:gd name="T15" fmla="*/ 0 h 22"/>
                <a:gd name="T16" fmla="*/ 0 w 19"/>
                <a:gd name="T17" fmla="*/ 5 h 22"/>
                <a:gd name="T18" fmla="*/ 6 w 19"/>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6" y="16"/>
                  </a:moveTo>
                  <a:cubicBezTo>
                    <a:pt x="8" y="19"/>
                    <a:pt x="11" y="21"/>
                    <a:pt x="14" y="22"/>
                  </a:cubicBezTo>
                  <a:cubicBezTo>
                    <a:pt x="15" y="22"/>
                    <a:pt x="17" y="22"/>
                    <a:pt x="19" y="22"/>
                  </a:cubicBezTo>
                  <a:cubicBezTo>
                    <a:pt x="19" y="22"/>
                    <a:pt x="19" y="22"/>
                    <a:pt x="19" y="22"/>
                  </a:cubicBezTo>
                  <a:cubicBezTo>
                    <a:pt x="19" y="17"/>
                    <a:pt x="18" y="12"/>
                    <a:pt x="15" y="8"/>
                  </a:cubicBezTo>
                  <a:cubicBezTo>
                    <a:pt x="11" y="4"/>
                    <a:pt x="7" y="1"/>
                    <a:pt x="1" y="0"/>
                  </a:cubicBezTo>
                  <a:cubicBezTo>
                    <a:pt x="1" y="0"/>
                    <a:pt x="1" y="0"/>
                    <a:pt x="0" y="0"/>
                  </a:cubicBezTo>
                  <a:cubicBezTo>
                    <a:pt x="0" y="0"/>
                    <a:pt x="0" y="0"/>
                    <a:pt x="0" y="0"/>
                  </a:cubicBezTo>
                  <a:cubicBezTo>
                    <a:pt x="0" y="2"/>
                    <a:pt x="0" y="3"/>
                    <a:pt x="0" y="5"/>
                  </a:cubicBezTo>
                  <a:cubicBezTo>
                    <a:pt x="1" y="10"/>
                    <a:pt x="3" y="13"/>
                    <a:pt x="6" y="1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86"/>
            <p:cNvSpPr>
              <a:spLocks noEditPoints="1"/>
            </p:cNvSpPr>
            <p:nvPr/>
          </p:nvSpPr>
          <p:spPr bwMode="auto">
            <a:xfrm>
              <a:off x="1997075" y="749300"/>
              <a:ext cx="415925" cy="414338"/>
            </a:xfrm>
            <a:custGeom>
              <a:avLst/>
              <a:gdLst>
                <a:gd name="T0" fmla="*/ 56 w 111"/>
                <a:gd name="T1" fmla="*/ 110 h 110"/>
                <a:gd name="T2" fmla="*/ 111 w 111"/>
                <a:gd name="T3" fmla="*/ 55 h 110"/>
                <a:gd name="T4" fmla="*/ 56 w 111"/>
                <a:gd name="T5" fmla="*/ 0 h 110"/>
                <a:gd name="T6" fmla="*/ 56 w 111"/>
                <a:gd name="T7" fmla="*/ 0 h 110"/>
                <a:gd name="T8" fmla="*/ 56 w 111"/>
                <a:gd name="T9" fmla="*/ 39 h 110"/>
                <a:gd name="T10" fmla="*/ 84 w 111"/>
                <a:gd name="T11" fmla="*/ 27 h 110"/>
                <a:gd name="T12" fmla="*/ 67 w 111"/>
                <a:gd name="T13" fmla="*/ 66 h 110"/>
                <a:gd name="T14" fmla="*/ 56 w 111"/>
                <a:gd name="T15" fmla="*/ 71 h 110"/>
                <a:gd name="T16" fmla="*/ 56 w 111"/>
                <a:gd name="T17" fmla="*/ 110 h 110"/>
                <a:gd name="T18" fmla="*/ 56 w 111"/>
                <a:gd name="T19" fmla="*/ 0 h 110"/>
                <a:gd name="T20" fmla="*/ 0 w 111"/>
                <a:gd name="T21" fmla="*/ 55 h 110"/>
                <a:gd name="T22" fmla="*/ 56 w 111"/>
                <a:gd name="T23" fmla="*/ 110 h 110"/>
                <a:gd name="T24" fmla="*/ 56 w 111"/>
                <a:gd name="T25" fmla="*/ 71 h 110"/>
                <a:gd name="T26" fmla="*/ 27 w 111"/>
                <a:gd name="T27" fmla="*/ 83 h 110"/>
                <a:gd name="T28" fmla="*/ 45 w 111"/>
                <a:gd name="T29" fmla="*/ 44 h 110"/>
                <a:gd name="T30" fmla="*/ 45 w 111"/>
                <a:gd name="T31" fmla="*/ 44 h 110"/>
                <a:gd name="T32" fmla="*/ 56 w 111"/>
                <a:gd name="T33" fmla="*/ 39 h 110"/>
                <a:gd name="T34" fmla="*/ 56 w 111"/>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0">
                  <a:moveTo>
                    <a:pt x="56" y="110"/>
                  </a:moveTo>
                  <a:cubicBezTo>
                    <a:pt x="86" y="110"/>
                    <a:pt x="111" y="85"/>
                    <a:pt x="111" y="55"/>
                  </a:cubicBezTo>
                  <a:cubicBezTo>
                    <a:pt x="111" y="24"/>
                    <a:pt x="86" y="0"/>
                    <a:pt x="56" y="0"/>
                  </a:cubicBezTo>
                  <a:cubicBezTo>
                    <a:pt x="56" y="0"/>
                    <a:pt x="56" y="0"/>
                    <a:pt x="56" y="0"/>
                  </a:cubicBezTo>
                  <a:cubicBezTo>
                    <a:pt x="56" y="39"/>
                    <a:pt x="56" y="39"/>
                    <a:pt x="56" y="39"/>
                  </a:cubicBezTo>
                  <a:cubicBezTo>
                    <a:pt x="84" y="27"/>
                    <a:pt x="84" y="27"/>
                    <a:pt x="84" y="27"/>
                  </a:cubicBezTo>
                  <a:cubicBezTo>
                    <a:pt x="67" y="66"/>
                    <a:pt x="67" y="66"/>
                    <a:pt x="67" y="66"/>
                  </a:cubicBezTo>
                  <a:cubicBezTo>
                    <a:pt x="56" y="71"/>
                    <a:pt x="56" y="71"/>
                    <a:pt x="56" y="71"/>
                  </a:cubicBezTo>
                  <a:cubicBezTo>
                    <a:pt x="56" y="110"/>
                    <a:pt x="56" y="110"/>
                    <a:pt x="56" y="110"/>
                  </a:cubicBezTo>
                  <a:close/>
                  <a:moveTo>
                    <a:pt x="56" y="0"/>
                  </a:moveTo>
                  <a:cubicBezTo>
                    <a:pt x="25" y="0"/>
                    <a:pt x="0" y="24"/>
                    <a:pt x="0" y="55"/>
                  </a:cubicBezTo>
                  <a:cubicBezTo>
                    <a:pt x="0" y="85"/>
                    <a:pt x="25" y="110"/>
                    <a:pt x="56" y="110"/>
                  </a:cubicBezTo>
                  <a:cubicBezTo>
                    <a:pt x="56" y="71"/>
                    <a:pt x="56" y="71"/>
                    <a:pt x="56" y="71"/>
                  </a:cubicBezTo>
                  <a:cubicBezTo>
                    <a:pt x="27" y="83"/>
                    <a:pt x="27" y="83"/>
                    <a:pt x="27" y="83"/>
                  </a:cubicBezTo>
                  <a:cubicBezTo>
                    <a:pt x="45" y="44"/>
                    <a:pt x="45" y="44"/>
                    <a:pt x="45" y="44"/>
                  </a:cubicBezTo>
                  <a:cubicBezTo>
                    <a:pt x="45" y="44"/>
                    <a:pt x="45" y="44"/>
                    <a:pt x="45" y="44"/>
                  </a:cubicBezTo>
                  <a:cubicBezTo>
                    <a:pt x="56" y="39"/>
                    <a:pt x="56" y="39"/>
                    <a:pt x="56" y="39"/>
                  </a:cubicBez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Oval 187"/>
            <p:cNvSpPr>
              <a:spLocks noChangeArrowheads="1"/>
            </p:cNvSpPr>
            <p:nvPr/>
          </p:nvSpPr>
          <p:spPr bwMode="auto">
            <a:xfrm>
              <a:off x="2181225" y="930275"/>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88"/>
            <p:cNvSpPr>
              <a:spLocks/>
            </p:cNvSpPr>
            <p:nvPr/>
          </p:nvSpPr>
          <p:spPr bwMode="auto">
            <a:xfrm>
              <a:off x="7515225" y="9525"/>
              <a:ext cx="330200" cy="115888"/>
            </a:xfrm>
            <a:custGeom>
              <a:avLst/>
              <a:gdLst>
                <a:gd name="T0" fmla="*/ 88 w 88"/>
                <a:gd name="T1" fmla="*/ 0 h 31"/>
                <a:gd name="T2" fmla="*/ 44 w 88"/>
                <a:gd name="T3" fmla="*/ 31 h 31"/>
                <a:gd name="T4" fmla="*/ 0 w 88"/>
                <a:gd name="T5" fmla="*/ 0 h 31"/>
                <a:gd name="T6" fmla="*/ 88 w 88"/>
                <a:gd name="T7" fmla="*/ 0 h 31"/>
              </a:gdLst>
              <a:ahLst/>
              <a:cxnLst>
                <a:cxn ang="0">
                  <a:pos x="T0" y="T1"/>
                </a:cxn>
                <a:cxn ang="0">
                  <a:pos x="T2" y="T3"/>
                </a:cxn>
                <a:cxn ang="0">
                  <a:pos x="T4" y="T5"/>
                </a:cxn>
                <a:cxn ang="0">
                  <a:pos x="T6" y="T7"/>
                </a:cxn>
              </a:cxnLst>
              <a:rect l="0" t="0" r="r" b="b"/>
              <a:pathLst>
                <a:path w="88" h="31">
                  <a:moveTo>
                    <a:pt x="88" y="0"/>
                  </a:moveTo>
                  <a:cubicBezTo>
                    <a:pt x="82" y="18"/>
                    <a:pt x="64" y="31"/>
                    <a:pt x="44" y="31"/>
                  </a:cubicBezTo>
                  <a:cubicBezTo>
                    <a:pt x="24" y="31"/>
                    <a:pt x="7" y="18"/>
                    <a:pt x="0" y="0"/>
                  </a:cubicBez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Rectangle 189"/>
            <p:cNvSpPr>
              <a:spLocks noChangeArrowheads="1"/>
            </p:cNvSpPr>
            <p:nvPr/>
          </p:nvSpPr>
          <p:spPr bwMode="auto">
            <a:xfrm>
              <a:off x="7658100" y="149225"/>
              <a:ext cx="44450"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90"/>
            <p:cNvSpPr>
              <a:spLocks/>
            </p:cNvSpPr>
            <p:nvPr/>
          </p:nvSpPr>
          <p:spPr bwMode="auto">
            <a:xfrm>
              <a:off x="7807325" y="73025"/>
              <a:ext cx="79375" cy="79375"/>
            </a:xfrm>
            <a:custGeom>
              <a:avLst/>
              <a:gdLst>
                <a:gd name="T0" fmla="*/ 22 w 50"/>
                <a:gd name="T1" fmla="*/ 0 h 50"/>
                <a:gd name="T2" fmla="*/ 50 w 50"/>
                <a:gd name="T3" fmla="*/ 29 h 50"/>
                <a:gd name="T4" fmla="*/ 29 w 50"/>
                <a:gd name="T5" fmla="*/ 50 h 50"/>
                <a:gd name="T6" fmla="*/ 0 w 50"/>
                <a:gd name="T7" fmla="*/ 22 h 50"/>
                <a:gd name="T8" fmla="*/ 22 w 50"/>
                <a:gd name="T9" fmla="*/ 0 h 50"/>
              </a:gdLst>
              <a:ahLst/>
              <a:cxnLst>
                <a:cxn ang="0">
                  <a:pos x="T0" y="T1"/>
                </a:cxn>
                <a:cxn ang="0">
                  <a:pos x="T2" y="T3"/>
                </a:cxn>
                <a:cxn ang="0">
                  <a:pos x="T4" y="T5"/>
                </a:cxn>
                <a:cxn ang="0">
                  <a:pos x="T6" y="T7"/>
                </a:cxn>
                <a:cxn ang="0">
                  <a:pos x="T8" y="T9"/>
                </a:cxn>
              </a:cxnLst>
              <a:rect l="0" t="0" r="r" b="b"/>
              <a:pathLst>
                <a:path w="50" h="50">
                  <a:moveTo>
                    <a:pt x="22" y="0"/>
                  </a:moveTo>
                  <a:lnTo>
                    <a:pt x="50" y="29"/>
                  </a:lnTo>
                  <a:lnTo>
                    <a:pt x="29" y="50"/>
                  </a:lnTo>
                  <a:lnTo>
                    <a:pt x="0" y="22"/>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91"/>
            <p:cNvSpPr>
              <a:spLocks/>
            </p:cNvSpPr>
            <p:nvPr/>
          </p:nvSpPr>
          <p:spPr bwMode="auto">
            <a:xfrm>
              <a:off x="7477125" y="73025"/>
              <a:ext cx="74613" cy="79375"/>
            </a:xfrm>
            <a:custGeom>
              <a:avLst/>
              <a:gdLst>
                <a:gd name="T0" fmla="*/ 29 w 47"/>
                <a:gd name="T1" fmla="*/ 0 h 50"/>
                <a:gd name="T2" fmla="*/ 47 w 47"/>
                <a:gd name="T3" fmla="*/ 22 h 50"/>
                <a:gd name="T4" fmla="*/ 19 w 47"/>
                <a:gd name="T5" fmla="*/ 50 h 50"/>
                <a:gd name="T6" fmla="*/ 0 w 47"/>
                <a:gd name="T7" fmla="*/ 29 h 50"/>
                <a:gd name="T8" fmla="*/ 29 w 47"/>
                <a:gd name="T9" fmla="*/ 0 h 50"/>
              </a:gdLst>
              <a:ahLst/>
              <a:cxnLst>
                <a:cxn ang="0">
                  <a:pos x="T0" y="T1"/>
                </a:cxn>
                <a:cxn ang="0">
                  <a:pos x="T2" y="T3"/>
                </a:cxn>
                <a:cxn ang="0">
                  <a:pos x="T4" y="T5"/>
                </a:cxn>
                <a:cxn ang="0">
                  <a:pos x="T6" y="T7"/>
                </a:cxn>
                <a:cxn ang="0">
                  <a:pos x="T8" y="T9"/>
                </a:cxn>
              </a:cxnLst>
              <a:rect l="0" t="0" r="r" b="b"/>
              <a:pathLst>
                <a:path w="47" h="50">
                  <a:moveTo>
                    <a:pt x="29" y="0"/>
                  </a:moveTo>
                  <a:lnTo>
                    <a:pt x="47" y="22"/>
                  </a:lnTo>
                  <a:lnTo>
                    <a:pt x="19" y="50"/>
                  </a:lnTo>
                  <a:lnTo>
                    <a:pt x="0" y="29"/>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92"/>
            <p:cNvSpPr>
              <a:spLocks/>
            </p:cNvSpPr>
            <p:nvPr/>
          </p:nvSpPr>
          <p:spPr bwMode="auto">
            <a:xfrm>
              <a:off x="7859713" y="9525"/>
              <a:ext cx="76200" cy="60325"/>
            </a:xfrm>
            <a:custGeom>
              <a:avLst/>
              <a:gdLst>
                <a:gd name="T0" fmla="*/ 22 w 48"/>
                <a:gd name="T1" fmla="*/ 0 h 38"/>
                <a:gd name="T2" fmla="*/ 48 w 48"/>
                <a:gd name="T3" fmla="*/ 12 h 38"/>
                <a:gd name="T4" fmla="*/ 38 w 48"/>
                <a:gd name="T5" fmla="*/ 38 h 38"/>
                <a:gd name="T6" fmla="*/ 0 w 48"/>
                <a:gd name="T7" fmla="*/ 21 h 38"/>
                <a:gd name="T8" fmla="*/ 10 w 48"/>
                <a:gd name="T9" fmla="*/ 0 h 38"/>
                <a:gd name="T10" fmla="*/ 22 w 48"/>
                <a:gd name="T11" fmla="*/ 0 h 38"/>
              </a:gdLst>
              <a:ahLst/>
              <a:cxnLst>
                <a:cxn ang="0">
                  <a:pos x="T0" y="T1"/>
                </a:cxn>
                <a:cxn ang="0">
                  <a:pos x="T2" y="T3"/>
                </a:cxn>
                <a:cxn ang="0">
                  <a:pos x="T4" y="T5"/>
                </a:cxn>
                <a:cxn ang="0">
                  <a:pos x="T6" y="T7"/>
                </a:cxn>
                <a:cxn ang="0">
                  <a:pos x="T8" y="T9"/>
                </a:cxn>
                <a:cxn ang="0">
                  <a:pos x="T10" y="T11"/>
                </a:cxn>
              </a:cxnLst>
              <a:rect l="0" t="0" r="r" b="b"/>
              <a:pathLst>
                <a:path w="48" h="38">
                  <a:moveTo>
                    <a:pt x="22" y="0"/>
                  </a:moveTo>
                  <a:lnTo>
                    <a:pt x="48" y="12"/>
                  </a:lnTo>
                  <a:lnTo>
                    <a:pt x="38" y="38"/>
                  </a:lnTo>
                  <a:lnTo>
                    <a:pt x="0" y="21"/>
                  </a:lnTo>
                  <a:lnTo>
                    <a:pt x="10"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93"/>
            <p:cNvSpPr>
              <a:spLocks/>
            </p:cNvSpPr>
            <p:nvPr/>
          </p:nvSpPr>
          <p:spPr bwMode="auto">
            <a:xfrm>
              <a:off x="7559675" y="125413"/>
              <a:ext cx="63500" cy="76200"/>
            </a:xfrm>
            <a:custGeom>
              <a:avLst/>
              <a:gdLst>
                <a:gd name="T0" fmla="*/ 40 w 40"/>
                <a:gd name="T1" fmla="*/ 12 h 48"/>
                <a:gd name="T2" fmla="*/ 26 w 40"/>
                <a:gd name="T3" fmla="*/ 48 h 48"/>
                <a:gd name="T4" fmla="*/ 0 w 40"/>
                <a:gd name="T5" fmla="*/ 38 h 48"/>
                <a:gd name="T6" fmla="*/ 14 w 40"/>
                <a:gd name="T7" fmla="*/ 0 h 48"/>
                <a:gd name="T8" fmla="*/ 40 w 40"/>
                <a:gd name="T9" fmla="*/ 12 h 48"/>
              </a:gdLst>
              <a:ahLst/>
              <a:cxnLst>
                <a:cxn ang="0">
                  <a:pos x="T0" y="T1"/>
                </a:cxn>
                <a:cxn ang="0">
                  <a:pos x="T2" y="T3"/>
                </a:cxn>
                <a:cxn ang="0">
                  <a:pos x="T4" y="T5"/>
                </a:cxn>
                <a:cxn ang="0">
                  <a:pos x="T6" y="T7"/>
                </a:cxn>
                <a:cxn ang="0">
                  <a:pos x="T8" y="T9"/>
                </a:cxn>
              </a:cxnLst>
              <a:rect l="0" t="0" r="r" b="b"/>
              <a:pathLst>
                <a:path w="40" h="48">
                  <a:moveTo>
                    <a:pt x="40" y="12"/>
                  </a:moveTo>
                  <a:lnTo>
                    <a:pt x="26" y="48"/>
                  </a:lnTo>
                  <a:lnTo>
                    <a:pt x="0" y="38"/>
                  </a:lnTo>
                  <a:lnTo>
                    <a:pt x="14" y="0"/>
                  </a:lnTo>
                  <a:lnTo>
                    <a:pt x="4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94"/>
            <p:cNvSpPr>
              <a:spLocks/>
            </p:cNvSpPr>
            <p:nvPr/>
          </p:nvSpPr>
          <p:spPr bwMode="auto">
            <a:xfrm>
              <a:off x="7740650" y="125413"/>
              <a:ext cx="63500" cy="76200"/>
            </a:xfrm>
            <a:custGeom>
              <a:avLst/>
              <a:gdLst>
                <a:gd name="T0" fmla="*/ 40 w 40"/>
                <a:gd name="T1" fmla="*/ 36 h 48"/>
                <a:gd name="T2" fmla="*/ 14 w 40"/>
                <a:gd name="T3" fmla="*/ 48 h 48"/>
                <a:gd name="T4" fmla="*/ 0 w 40"/>
                <a:gd name="T5" fmla="*/ 10 h 48"/>
                <a:gd name="T6" fmla="*/ 26 w 40"/>
                <a:gd name="T7" fmla="*/ 0 h 48"/>
                <a:gd name="T8" fmla="*/ 40 w 40"/>
                <a:gd name="T9" fmla="*/ 36 h 48"/>
              </a:gdLst>
              <a:ahLst/>
              <a:cxnLst>
                <a:cxn ang="0">
                  <a:pos x="T0" y="T1"/>
                </a:cxn>
                <a:cxn ang="0">
                  <a:pos x="T2" y="T3"/>
                </a:cxn>
                <a:cxn ang="0">
                  <a:pos x="T4" y="T5"/>
                </a:cxn>
                <a:cxn ang="0">
                  <a:pos x="T6" y="T7"/>
                </a:cxn>
                <a:cxn ang="0">
                  <a:pos x="T8" y="T9"/>
                </a:cxn>
              </a:cxnLst>
              <a:rect l="0" t="0" r="r" b="b"/>
              <a:pathLst>
                <a:path w="40" h="48">
                  <a:moveTo>
                    <a:pt x="40" y="36"/>
                  </a:moveTo>
                  <a:lnTo>
                    <a:pt x="14" y="48"/>
                  </a:lnTo>
                  <a:lnTo>
                    <a:pt x="0" y="10"/>
                  </a:lnTo>
                  <a:lnTo>
                    <a:pt x="26" y="0"/>
                  </a:lnTo>
                  <a:lnTo>
                    <a:pt x="4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95"/>
            <p:cNvSpPr>
              <a:spLocks/>
            </p:cNvSpPr>
            <p:nvPr/>
          </p:nvSpPr>
          <p:spPr bwMode="auto">
            <a:xfrm>
              <a:off x="7424738" y="9525"/>
              <a:ext cx="79375" cy="60325"/>
            </a:xfrm>
            <a:custGeom>
              <a:avLst/>
              <a:gdLst>
                <a:gd name="T0" fmla="*/ 50 w 50"/>
                <a:gd name="T1" fmla="*/ 24 h 38"/>
                <a:gd name="T2" fmla="*/ 12 w 50"/>
                <a:gd name="T3" fmla="*/ 38 h 38"/>
                <a:gd name="T4" fmla="*/ 0 w 50"/>
                <a:gd name="T5" fmla="*/ 12 h 38"/>
                <a:gd name="T6" fmla="*/ 28 w 50"/>
                <a:gd name="T7" fmla="*/ 0 h 38"/>
                <a:gd name="T8" fmla="*/ 40 w 50"/>
                <a:gd name="T9" fmla="*/ 0 h 38"/>
                <a:gd name="T10" fmla="*/ 50 w 50"/>
                <a:gd name="T11" fmla="*/ 24 h 38"/>
              </a:gdLst>
              <a:ahLst/>
              <a:cxnLst>
                <a:cxn ang="0">
                  <a:pos x="T0" y="T1"/>
                </a:cxn>
                <a:cxn ang="0">
                  <a:pos x="T2" y="T3"/>
                </a:cxn>
                <a:cxn ang="0">
                  <a:pos x="T4" y="T5"/>
                </a:cxn>
                <a:cxn ang="0">
                  <a:pos x="T6" y="T7"/>
                </a:cxn>
                <a:cxn ang="0">
                  <a:pos x="T8" y="T9"/>
                </a:cxn>
                <a:cxn ang="0">
                  <a:pos x="T10" y="T11"/>
                </a:cxn>
              </a:cxnLst>
              <a:rect l="0" t="0" r="r" b="b"/>
              <a:pathLst>
                <a:path w="50" h="38">
                  <a:moveTo>
                    <a:pt x="50" y="24"/>
                  </a:moveTo>
                  <a:lnTo>
                    <a:pt x="12" y="38"/>
                  </a:lnTo>
                  <a:lnTo>
                    <a:pt x="0" y="12"/>
                  </a:lnTo>
                  <a:lnTo>
                    <a:pt x="28" y="0"/>
                  </a:lnTo>
                  <a:lnTo>
                    <a:pt x="40" y="0"/>
                  </a:lnTo>
                  <a:lnTo>
                    <a:pt x="5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196"/>
            <p:cNvSpPr>
              <a:spLocks/>
            </p:cNvSpPr>
            <p:nvPr/>
          </p:nvSpPr>
          <p:spPr bwMode="auto">
            <a:xfrm>
              <a:off x="3749675" y="4130675"/>
              <a:ext cx="274638" cy="447675"/>
            </a:xfrm>
            <a:custGeom>
              <a:avLst/>
              <a:gdLst>
                <a:gd name="T0" fmla="*/ 173 w 173"/>
                <a:gd name="T1" fmla="*/ 163 h 282"/>
                <a:gd name="T2" fmla="*/ 173 w 173"/>
                <a:gd name="T3" fmla="*/ 0 h 282"/>
                <a:gd name="T4" fmla="*/ 88 w 173"/>
                <a:gd name="T5" fmla="*/ 0 h 282"/>
                <a:gd name="T6" fmla="*/ 0 w 173"/>
                <a:gd name="T7" fmla="*/ 225 h 282"/>
                <a:gd name="T8" fmla="*/ 126 w 173"/>
                <a:gd name="T9" fmla="*/ 282 h 282"/>
                <a:gd name="T10" fmla="*/ 173 w 173"/>
                <a:gd name="T11" fmla="*/ 163 h 282"/>
              </a:gdLst>
              <a:ahLst/>
              <a:cxnLst>
                <a:cxn ang="0">
                  <a:pos x="T0" y="T1"/>
                </a:cxn>
                <a:cxn ang="0">
                  <a:pos x="T2" y="T3"/>
                </a:cxn>
                <a:cxn ang="0">
                  <a:pos x="T4" y="T5"/>
                </a:cxn>
                <a:cxn ang="0">
                  <a:pos x="T6" y="T7"/>
                </a:cxn>
                <a:cxn ang="0">
                  <a:pos x="T8" y="T9"/>
                </a:cxn>
                <a:cxn ang="0">
                  <a:pos x="T10" y="T11"/>
                </a:cxn>
              </a:cxnLst>
              <a:rect l="0" t="0" r="r" b="b"/>
              <a:pathLst>
                <a:path w="173" h="282">
                  <a:moveTo>
                    <a:pt x="173" y="163"/>
                  </a:moveTo>
                  <a:lnTo>
                    <a:pt x="173" y="0"/>
                  </a:lnTo>
                  <a:lnTo>
                    <a:pt x="88" y="0"/>
                  </a:lnTo>
                  <a:lnTo>
                    <a:pt x="0" y="225"/>
                  </a:lnTo>
                  <a:lnTo>
                    <a:pt x="126" y="282"/>
                  </a:lnTo>
                  <a:lnTo>
                    <a:pt x="173"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197"/>
            <p:cNvSpPr>
              <a:spLocks/>
            </p:cNvSpPr>
            <p:nvPr/>
          </p:nvSpPr>
          <p:spPr bwMode="auto">
            <a:xfrm>
              <a:off x="4043363" y="4130675"/>
              <a:ext cx="52388" cy="139700"/>
            </a:xfrm>
            <a:custGeom>
              <a:avLst/>
              <a:gdLst>
                <a:gd name="T0" fmla="*/ 0 w 14"/>
                <a:gd name="T1" fmla="*/ 37 h 37"/>
                <a:gd name="T2" fmla="*/ 13 w 14"/>
                <a:gd name="T3" fmla="*/ 1 h 37"/>
                <a:gd name="T4" fmla="*/ 14 w 14"/>
                <a:gd name="T5" fmla="*/ 0 h 37"/>
                <a:gd name="T6" fmla="*/ 0 w 14"/>
                <a:gd name="T7" fmla="*/ 0 h 37"/>
                <a:gd name="T8" fmla="*/ 0 w 14"/>
                <a:gd name="T9" fmla="*/ 37 h 37"/>
              </a:gdLst>
              <a:ahLst/>
              <a:cxnLst>
                <a:cxn ang="0">
                  <a:pos x="T0" y="T1"/>
                </a:cxn>
                <a:cxn ang="0">
                  <a:pos x="T2" y="T3"/>
                </a:cxn>
                <a:cxn ang="0">
                  <a:pos x="T4" y="T5"/>
                </a:cxn>
                <a:cxn ang="0">
                  <a:pos x="T6" y="T7"/>
                </a:cxn>
                <a:cxn ang="0">
                  <a:pos x="T8" y="T9"/>
                </a:cxn>
              </a:cxnLst>
              <a:rect l="0" t="0" r="r" b="b"/>
              <a:pathLst>
                <a:path w="14" h="37">
                  <a:moveTo>
                    <a:pt x="0" y="37"/>
                  </a:moveTo>
                  <a:cubicBezTo>
                    <a:pt x="12" y="30"/>
                    <a:pt x="13" y="13"/>
                    <a:pt x="13" y="1"/>
                  </a:cubicBezTo>
                  <a:cubicBezTo>
                    <a:pt x="13" y="0"/>
                    <a:pt x="13" y="0"/>
                    <a:pt x="14" y="0"/>
                  </a:cubicBezTo>
                  <a:cubicBezTo>
                    <a:pt x="0" y="0"/>
                    <a:pt x="0" y="0"/>
                    <a:pt x="0" y="0"/>
                  </a:cubicBez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198"/>
            <p:cNvSpPr>
              <a:spLocks/>
            </p:cNvSpPr>
            <p:nvPr/>
          </p:nvSpPr>
          <p:spPr bwMode="auto">
            <a:xfrm>
              <a:off x="4043363" y="4130675"/>
              <a:ext cx="277813" cy="447675"/>
            </a:xfrm>
            <a:custGeom>
              <a:avLst/>
              <a:gdLst>
                <a:gd name="T0" fmla="*/ 17 w 74"/>
                <a:gd name="T1" fmla="*/ 0 h 119"/>
                <a:gd name="T2" fmla="*/ 18 w 74"/>
                <a:gd name="T3" fmla="*/ 1 h 119"/>
                <a:gd name="T4" fmla="*/ 0 w 74"/>
                <a:gd name="T5" fmla="*/ 42 h 119"/>
                <a:gd name="T6" fmla="*/ 0 w 74"/>
                <a:gd name="T7" fmla="*/ 69 h 119"/>
                <a:gd name="T8" fmla="*/ 20 w 74"/>
                <a:gd name="T9" fmla="*/ 119 h 119"/>
                <a:gd name="T10" fmla="*/ 74 w 74"/>
                <a:gd name="T11" fmla="*/ 95 h 119"/>
                <a:gd name="T12" fmla="*/ 36 w 74"/>
                <a:gd name="T13" fmla="*/ 0 h 119"/>
                <a:gd name="T14" fmla="*/ 17 w 74"/>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19">
                  <a:moveTo>
                    <a:pt x="17" y="0"/>
                  </a:moveTo>
                  <a:cubicBezTo>
                    <a:pt x="18" y="0"/>
                    <a:pt x="18" y="0"/>
                    <a:pt x="18" y="1"/>
                  </a:cubicBezTo>
                  <a:cubicBezTo>
                    <a:pt x="17" y="16"/>
                    <a:pt x="16" y="35"/>
                    <a:pt x="0" y="42"/>
                  </a:cubicBezTo>
                  <a:cubicBezTo>
                    <a:pt x="0" y="69"/>
                    <a:pt x="0" y="69"/>
                    <a:pt x="0" y="69"/>
                  </a:cubicBezTo>
                  <a:cubicBezTo>
                    <a:pt x="20" y="119"/>
                    <a:pt x="20" y="119"/>
                    <a:pt x="20" y="119"/>
                  </a:cubicBezTo>
                  <a:cubicBezTo>
                    <a:pt x="74" y="95"/>
                    <a:pt x="74" y="95"/>
                    <a:pt x="74" y="95"/>
                  </a:cubicBezTo>
                  <a:cubicBezTo>
                    <a:pt x="36" y="0"/>
                    <a:pt x="36" y="0"/>
                    <a:pt x="36"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199"/>
            <p:cNvSpPr>
              <a:spLocks/>
            </p:cNvSpPr>
            <p:nvPr/>
          </p:nvSpPr>
          <p:spPr bwMode="auto">
            <a:xfrm>
              <a:off x="3889375" y="4078288"/>
              <a:ext cx="288925" cy="36513"/>
            </a:xfrm>
            <a:custGeom>
              <a:avLst/>
              <a:gdLst>
                <a:gd name="T0" fmla="*/ 182 w 182"/>
                <a:gd name="T1" fmla="*/ 0 h 23"/>
                <a:gd name="T2" fmla="*/ 0 w 182"/>
                <a:gd name="T3" fmla="*/ 0 h 23"/>
                <a:gd name="T4" fmla="*/ 0 w 182"/>
                <a:gd name="T5" fmla="*/ 23 h 23"/>
                <a:gd name="T6" fmla="*/ 85 w 182"/>
                <a:gd name="T7" fmla="*/ 23 h 23"/>
                <a:gd name="T8" fmla="*/ 97 w 182"/>
                <a:gd name="T9" fmla="*/ 23 h 23"/>
                <a:gd name="T10" fmla="*/ 182 w 182"/>
                <a:gd name="T11" fmla="*/ 23 h 23"/>
                <a:gd name="T12" fmla="*/ 182 w 18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2" h="23">
                  <a:moveTo>
                    <a:pt x="182" y="0"/>
                  </a:moveTo>
                  <a:lnTo>
                    <a:pt x="0" y="0"/>
                  </a:lnTo>
                  <a:lnTo>
                    <a:pt x="0" y="23"/>
                  </a:lnTo>
                  <a:lnTo>
                    <a:pt x="85" y="23"/>
                  </a:lnTo>
                  <a:lnTo>
                    <a:pt x="97" y="23"/>
                  </a:lnTo>
                  <a:lnTo>
                    <a:pt x="182" y="23"/>
                  </a:lnTo>
                  <a:lnTo>
                    <a:pt x="1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200"/>
            <p:cNvSpPr>
              <a:spLocks noEditPoints="1"/>
            </p:cNvSpPr>
            <p:nvPr/>
          </p:nvSpPr>
          <p:spPr bwMode="auto">
            <a:xfrm>
              <a:off x="5154613" y="5106988"/>
              <a:ext cx="471488" cy="236538"/>
            </a:xfrm>
            <a:custGeom>
              <a:avLst/>
              <a:gdLst>
                <a:gd name="T0" fmla="*/ 108 w 126"/>
                <a:gd name="T1" fmla="*/ 44 h 63"/>
                <a:gd name="T2" fmla="*/ 126 w 126"/>
                <a:gd name="T3" fmla="*/ 22 h 63"/>
                <a:gd name="T4" fmla="*/ 108 w 126"/>
                <a:gd name="T5" fmla="*/ 0 h 63"/>
                <a:gd name="T6" fmla="*/ 108 w 126"/>
                <a:gd name="T7" fmla="*/ 10 h 63"/>
                <a:gd name="T8" fmla="*/ 116 w 126"/>
                <a:gd name="T9" fmla="*/ 22 h 63"/>
                <a:gd name="T10" fmla="*/ 108 w 126"/>
                <a:gd name="T11" fmla="*/ 34 h 63"/>
                <a:gd name="T12" fmla="*/ 108 w 126"/>
                <a:gd name="T13" fmla="*/ 44 h 63"/>
                <a:gd name="T14" fmla="*/ 53 w 126"/>
                <a:gd name="T15" fmla="*/ 63 h 63"/>
                <a:gd name="T16" fmla="*/ 94 w 126"/>
                <a:gd name="T17" fmla="*/ 42 h 63"/>
                <a:gd name="T18" fmla="*/ 104 w 126"/>
                <a:gd name="T19" fmla="*/ 45 h 63"/>
                <a:gd name="T20" fmla="*/ 108 w 126"/>
                <a:gd name="T21" fmla="*/ 44 h 63"/>
                <a:gd name="T22" fmla="*/ 108 w 126"/>
                <a:gd name="T23" fmla="*/ 34 h 63"/>
                <a:gd name="T24" fmla="*/ 104 w 126"/>
                <a:gd name="T25" fmla="*/ 35 h 63"/>
                <a:gd name="T26" fmla="*/ 100 w 126"/>
                <a:gd name="T27" fmla="*/ 34 h 63"/>
                <a:gd name="T28" fmla="*/ 106 w 126"/>
                <a:gd name="T29" fmla="*/ 10 h 63"/>
                <a:gd name="T30" fmla="*/ 106 w 126"/>
                <a:gd name="T31" fmla="*/ 10 h 63"/>
                <a:gd name="T32" fmla="*/ 106 w 126"/>
                <a:gd name="T33" fmla="*/ 10 h 63"/>
                <a:gd name="T34" fmla="*/ 108 w 126"/>
                <a:gd name="T35" fmla="*/ 10 h 63"/>
                <a:gd name="T36" fmla="*/ 108 w 126"/>
                <a:gd name="T37" fmla="*/ 0 h 63"/>
                <a:gd name="T38" fmla="*/ 105 w 126"/>
                <a:gd name="T39" fmla="*/ 0 h 63"/>
                <a:gd name="T40" fmla="*/ 105 w 126"/>
                <a:gd name="T41" fmla="*/ 0 h 63"/>
                <a:gd name="T42" fmla="*/ 0 w 126"/>
                <a:gd name="T43" fmla="*/ 0 h 63"/>
                <a:gd name="T44" fmla="*/ 0 w 126"/>
                <a:gd name="T45" fmla="*/ 10 h 63"/>
                <a:gd name="T46" fmla="*/ 53 w 126"/>
                <a:gd name="T4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108" y="44"/>
                  </a:moveTo>
                  <a:cubicBezTo>
                    <a:pt x="118" y="42"/>
                    <a:pt x="126" y="33"/>
                    <a:pt x="126" y="22"/>
                  </a:cubicBezTo>
                  <a:cubicBezTo>
                    <a:pt x="126" y="11"/>
                    <a:pt x="118" y="2"/>
                    <a:pt x="108" y="0"/>
                  </a:cubicBezTo>
                  <a:cubicBezTo>
                    <a:pt x="108" y="10"/>
                    <a:pt x="108" y="10"/>
                    <a:pt x="108" y="10"/>
                  </a:cubicBezTo>
                  <a:cubicBezTo>
                    <a:pt x="113" y="12"/>
                    <a:pt x="116" y="17"/>
                    <a:pt x="116" y="22"/>
                  </a:cubicBezTo>
                  <a:cubicBezTo>
                    <a:pt x="116" y="28"/>
                    <a:pt x="113" y="32"/>
                    <a:pt x="108" y="34"/>
                  </a:cubicBezTo>
                  <a:lnTo>
                    <a:pt x="108" y="44"/>
                  </a:lnTo>
                  <a:close/>
                  <a:moveTo>
                    <a:pt x="53" y="63"/>
                  </a:moveTo>
                  <a:cubicBezTo>
                    <a:pt x="70" y="63"/>
                    <a:pt x="85" y="55"/>
                    <a:pt x="94" y="42"/>
                  </a:cubicBezTo>
                  <a:cubicBezTo>
                    <a:pt x="97" y="44"/>
                    <a:pt x="100" y="45"/>
                    <a:pt x="104" y="45"/>
                  </a:cubicBezTo>
                  <a:cubicBezTo>
                    <a:pt x="105" y="45"/>
                    <a:pt x="107" y="44"/>
                    <a:pt x="108" y="44"/>
                  </a:cubicBezTo>
                  <a:cubicBezTo>
                    <a:pt x="108" y="34"/>
                    <a:pt x="108" y="34"/>
                    <a:pt x="108" y="34"/>
                  </a:cubicBezTo>
                  <a:cubicBezTo>
                    <a:pt x="107" y="35"/>
                    <a:pt x="105" y="35"/>
                    <a:pt x="104" y="35"/>
                  </a:cubicBezTo>
                  <a:cubicBezTo>
                    <a:pt x="102" y="35"/>
                    <a:pt x="101" y="35"/>
                    <a:pt x="100" y="34"/>
                  </a:cubicBezTo>
                  <a:cubicBezTo>
                    <a:pt x="103" y="27"/>
                    <a:pt x="106" y="18"/>
                    <a:pt x="106" y="10"/>
                  </a:cubicBezTo>
                  <a:cubicBezTo>
                    <a:pt x="106" y="10"/>
                    <a:pt x="106" y="10"/>
                    <a:pt x="106" y="10"/>
                  </a:cubicBezTo>
                  <a:cubicBezTo>
                    <a:pt x="106" y="10"/>
                    <a:pt x="106" y="10"/>
                    <a:pt x="106" y="10"/>
                  </a:cubicBezTo>
                  <a:cubicBezTo>
                    <a:pt x="106" y="10"/>
                    <a:pt x="107" y="10"/>
                    <a:pt x="108" y="10"/>
                  </a:cubicBezTo>
                  <a:cubicBezTo>
                    <a:pt x="108" y="0"/>
                    <a:pt x="108" y="0"/>
                    <a:pt x="108" y="0"/>
                  </a:cubicBezTo>
                  <a:cubicBezTo>
                    <a:pt x="107" y="0"/>
                    <a:pt x="106" y="0"/>
                    <a:pt x="105" y="0"/>
                  </a:cubicBezTo>
                  <a:cubicBezTo>
                    <a:pt x="105" y="0"/>
                    <a:pt x="105" y="0"/>
                    <a:pt x="105" y="0"/>
                  </a:cubicBezTo>
                  <a:cubicBezTo>
                    <a:pt x="0" y="0"/>
                    <a:pt x="0" y="0"/>
                    <a:pt x="0" y="0"/>
                  </a:cubicBezTo>
                  <a:cubicBezTo>
                    <a:pt x="0" y="3"/>
                    <a:pt x="0" y="6"/>
                    <a:pt x="0" y="10"/>
                  </a:cubicBezTo>
                  <a:cubicBezTo>
                    <a:pt x="0" y="39"/>
                    <a:pt x="23" y="63"/>
                    <a:pt x="53" y="63"/>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Rectangle 201"/>
            <p:cNvSpPr>
              <a:spLocks noChangeArrowheads="1"/>
            </p:cNvSpPr>
            <p:nvPr/>
          </p:nvSpPr>
          <p:spPr bwMode="auto">
            <a:xfrm>
              <a:off x="5154613" y="5362575"/>
              <a:ext cx="427038" cy="3810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202"/>
            <p:cNvSpPr>
              <a:spLocks/>
            </p:cNvSpPr>
            <p:nvPr/>
          </p:nvSpPr>
          <p:spPr bwMode="auto">
            <a:xfrm>
              <a:off x="5251450" y="4897438"/>
              <a:ext cx="74613" cy="195263"/>
            </a:xfrm>
            <a:custGeom>
              <a:avLst/>
              <a:gdLst>
                <a:gd name="T0" fmla="*/ 7 w 20"/>
                <a:gd name="T1" fmla="*/ 39 h 52"/>
                <a:gd name="T2" fmla="*/ 10 w 20"/>
                <a:gd name="T3" fmla="*/ 50 h 52"/>
                <a:gd name="T4" fmla="*/ 18 w 20"/>
                <a:gd name="T5" fmla="*/ 32 h 52"/>
                <a:gd name="T6" fmla="*/ 13 w 20"/>
                <a:gd name="T7" fmla="*/ 21 h 52"/>
                <a:gd name="T8" fmla="*/ 13 w 20"/>
                <a:gd name="T9" fmla="*/ 13 h 52"/>
                <a:gd name="T10" fmla="*/ 7 w 20"/>
                <a:gd name="T11" fmla="*/ 4 h 52"/>
                <a:gd name="T12" fmla="*/ 2 w 20"/>
                <a:gd name="T13" fmla="*/ 22 h 52"/>
                <a:gd name="T14" fmla="*/ 7 w 20"/>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7" y="39"/>
                  </a:moveTo>
                  <a:cubicBezTo>
                    <a:pt x="0" y="42"/>
                    <a:pt x="3" y="52"/>
                    <a:pt x="10" y="50"/>
                  </a:cubicBezTo>
                  <a:cubicBezTo>
                    <a:pt x="18" y="47"/>
                    <a:pt x="20" y="39"/>
                    <a:pt x="18" y="32"/>
                  </a:cubicBezTo>
                  <a:cubicBezTo>
                    <a:pt x="17" y="28"/>
                    <a:pt x="15" y="24"/>
                    <a:pt x="13" y="21"/>
                  </a:cubicBezTo>
                  <a:cubicBezTo>
                    <a:pt x="12" y="19"/>
                    <a:pt x="10" y="15"/>
                    <a:pt x="13" y="13"/>
                  </a:cubicBezTo>
                  <a:cubicBezTo>
                    <a:pt x="19" y="9"/>
                    <a:pt x="13" y="0"/>
                    <a:pt x="7" y="4"/>
                  </a:cubicBezTo>
                  <a:cubicBezTo>
                    <a:pt x="1" y="8"/>
                    <a:pt x="0" y="15"/>
                    <a:pt x="2" y="22"/>
                  </a:cubicBezTo>
                  <a:cubicBezTo>
                    <a:pt x="3" y="25"/>
                    <a:pt x="12" y="38"/>
                    <a:pt x="7" y="39"/>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203"/>
            <p:cNvSpPr>
              <a:spLocks/>
            </p:cNvSpPr>
            <p:nvPr/>
          </p:nvSpPr>
          <p:spPr bwMode="auto">
            <a:xfrm>
              <a:off x="5360988" y="4897438"/>
              <a:ext cx="77788" cy="195263"/>
            </a:xfrm>
            <a:custGeom>
              <a:avLst/>
              <a:gdLst>
                <a:gd name="T0" fmla="*/ 8 w 21"/>
                <a:gd name="T1" fmla="*/ 39 h 52"/>
                <a:gd name="T2" fmla="*/ 11 w 21"/>
                <a:gd name="T3" fmla="*/ 50 h 52"/>
                <a:gd name="T4" fmla="*/ 19 w 21"/>
                <a:gd name="T5" fmla="*/ 32 h 52"/>
                <a:gd name="T6" fmla="*/ 14 w 21"/>
                <a:gd name="T7" fmla="*/ 21 h 52"/>
                <a:gd name="T8" fmla="*/ 14 w 21"/>
                <a:gd name="T9" fmla="*/ 13 h 52"/>
                <a:gd name="T10" fmla="*/ 8 w 21"/>
                <a:gd name="T11" fmla="*/ 4 h 52"/>
                <a:gd name="T12" fmla="*/ 3 w 21"/>
                <a:gd name="T13" fmla="*/ 22 h 52"/>
                <a:gd name="T14" fmla="*/ 8 w 21"/>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2">
                  <a:moveTo>
                    <a:pt x="8" y="39"/>
                  </a:moveTo>
                  <a:cubicBezTo>
                    <a:pt x="1" y="42"/>
                    <a:pt x="4" y="52"/>
                    <a:pt x="11" y="50"/>
                  </a:cubicBezTo>
                  <a:cubicBezTo>
                    <a:pt x="18" y="47"/>
                    <a:pt x="21" y="39"/>
                    <a:pt x="19" y="32"/>
                  </a:cubicBezTo>
                  <a:cubicBezTo>
                    <a:pt x="18" y="28"/>
                    <a:pt x="16" y="24"/>
                    <a:pt x="14" y="21"/>
                  </a:cubicBezTo>
                  <a:cubicBezTo>
                    <a:pt x="13" y="19"/>
                    <a:pt x="11" y="15"/>
                    <a:pt x="14" y="13"/>
                  </a:cubicBezTo>
                  <a:cubicBezTo>
                    <a:pt x="20" y="9"/>
                    <a:pt x="14" y="0"/>
                    <a:pt x="8" y="4"/>
                  </a:cubicBezTo>
                  <a:cubicBezTo>
                    <a:pt x="2" y="8"/>
                    <a:pt x="0" y="15"/>
                    <a:pt x="3" y="22"/>
                  </a:cubicBezTo>
                  <a:cubicBezTo>
                    <a:pt x="4" y="25"/>
                    <a:pt x="13" y="38"/>
                    <a:pt x="8" y="39"/>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Oval 204"/>
            <p:cNvSpPr>
              <a:spLocks noChangeArrowheads="1"/>
            </p:cNvSpPr>
            <p:nvPr/>
          </p:nvSpPr>
          <p:spPr bwMode="auto">
            <a:xfrm>
              <a:off x="4910138" y="349250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205"/>
            <p:cNvSpPr>
              <a:spLocks/>
            </p:cNvSpPr>
            <p:nvPr/>
          </p:nvSpPr>
          <p:spPr bwMode="auto">
            <a:xfrm>
              <a:off x="4492625" y="3638550"/>
              <a:ext cx="758825" cy="588963"/>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206"/>
            <p:cNvSpPr>
              <a:spLocks/>
            </p:cNvSpPr>
            <p:nvPr/>
          </p:nvSpPr>
          <p:spPr bwMode="auto">
            <a:xfrm>
              <a:off x="4451350" y="3825875"/>
              <a:ext cx="82550" cy="153988"/>
            </a:xfrm>
            <a:custGeom>
              <a:avLst/>
              <a:gdLst>
                <a:gd name="T0" fmla="*/ 0 w 52"/>
                <a:gd name="T1" fmla="*/ 90 h 97"/>
                <a:gd name="T2" fmla="*/ 38 w 52"/>
                <a:gd name="T3" fmla="*/ 0 h 97"/>
                <a:gd name="T4" fmla="*/ 52 w 52"/>
                <a:gd name="T5" fmla="*/ 7 h 97"/>
                <a:gd name="T6" fmla="*/ 15 w 52"/>
                <a:gd name="T7" fmla="*/ 97 h 97"/>
                <a:gd name="T8" fmla="*/ 0 w 52"/>
                <a:gd name="T9" fmla="*/ 90 h 97"/>
              </a:gdLst>
              <a:ahLst/>
              <a:cxnLst>
                <a:cxn ang="0">
                  <a:pos x="T0" y="T1"/>
                </a:cxn>
                <a:cxn ang="0">
                  <a:pos x="T2" y="T3"/>
                </a:cxn>
                <a:cxn ang="0">
                  <a:pos x="T4" y="T5"/>
                </a:cxn>
                <a:cxn ang="0">
                  <a:pos x="T6" y="T7"/>
                </a:cxn>
                <a:cxn ang="0">
                  <a:pos x="T8" y="T9"/>
                </a:cxn>
              </a:cxnLst>
              <a:rect l="0" t="0" r="r" b="b"/>
              <a:pathLst>
                <a:path w="52" h="97">
                  <a:moveTo>
                    <a:pt x="0" y="90"/>
                  </a:moveTo>
                  <a:lnTo>
                    <a:pt x="38" y="0"/>
                  </a:lnTo>
                  <a:lnTo>
                    <a:pt x="52" y="7"/>
                  </a:lnTo>
                  <a:lnTo>
                    <a:pt x="15" y="97"/>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207"/>
            <p:cNvSpPr>
              <a:spLocks/>
            </p:cNvSpPr>
            <p:nvPr/>
          </p:nvSpPr>
          <p:spPr bwMode="auto">
            <a:xfrm>
              <a:off x="4665663" y="3916363"/>
              <a:ext cx="82550" cy="153988"/>
            </a:xfrm>
            <a:custGeom>
              <a:avLst/>
              <a:gdLst>
                <a:gd name="T0" fmla="*/ 24 w 52"/>
                <a:gd name="T1" fmla="*/ 78 h 97"/>
                <a:gd name="T2" fmla="*/ 52 w 52"/>
                <a:gd name="T3" fmla="*/ 7 h 97"/>
                <a:gd name="T4" fmla="*/ 38 w 52"/>
                <a:gd name="T5" fmla="*/ 0 h 97"/>
                <a:gd name="T6" fmla="*/ 5 w 52"/>
                <a:gd name="T7" fmla="*/ 81 h 97"/>
                <a:gd name="T8" fmla="*/ 0 w 52"/>
                <a:gd name="T9" fmla="*/ 90 h 97"/>
                <a:gd name="T10" fmla="*/ 14 w 52"/>
                <a:gd name="T11" fmla="*/ 97 h 97"/>
                <a:gd name="T12" fmla="*/ 24 w 52"/>
                <a:gd name="T13" fmla="*/ 78 h 97"/>
              </a:gdLst>
              <a:ahLst/>
              <a:cxnLst>
                <a:cxn ang="0">
                  <a:pos x="T0" y="T1"/>
                </a:cxn>
                <a:cxn ang="0">
                  <a:pos x="T2" y="T3"/>
                </a:cxn>
                <a:cxn ang="0">
                  <a:pos x="T4" y="T5"/>
                </a:cxn>
                <a:cxn ang="0">
                  <a:pos x="T6" y="T7"/>
                </a:cxn>
                <a:cxn ang="0">
                  <a:pos x="T8" y="T9"/>
                </a:cxn>
                <a:cxn ang="0">
                  <a:pos x="T10" y="T11"/>
                </a:cxn>
                <a:cxn ang="0">
                  <a:pos x="T12" y="T13"/>
                </a:cxn>
              </a:cxnLst>
              <a:rect l="0" t="0" r="r" b="b"/>
              <a:pathLst>
                <a:path w="52" h="97">
                  <a:moveTo>
                    <a:pt x="24" y="78"/>
                  </a:moveTo>
                  <a:lnTo>
                    <a:pt x="52" y="7"/>
                  </a:lnTo>
                  <a:lnTo>
                    <a:pt x="38" y="0"/>
                  </a:lnTo>
                  <a:lnTo>
                    <a:pt x="5" y="81"/>
                  </a:lnTo>
                  <a:lnTo>
                    <a:pt x="0" y="90"/>
                  </a:lnTo>
                  <a:lnTo>
                    <a:pt x="14" y="97"/>
                  </a:lnTo>
                  <a:lnTo>
                    <a:pt x="2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208"/>
            <p:cNvSpPr>
              <a:spLocks/>
            </p:cNvSpPr>
            <p:nvPr/>
          </p:nvSpPr>
          <p:spPr bwMode="auto">
            <a:xfrm>
              <a:off x="9655175" y="1065213"/>
              <a:ext cx="465138" cy="646113"/>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209"/>
            <p:cNvSpPr>
              <a:spLocks/>
            </p:cNvSpPr>
            <p:nvPr/>
          </p:nvSpPr>
          <p:spPr bwMode="auto">
            <a:xfrm>
              <a:off x="9594850" y="1219200"/>
              <a:ext cx="195263" cy="334963"/>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210"/>
            <p:cNvSpPr>
              <a:spLocks/>
            </p:cNvSpPr>
            <p:nvPr/>
          </p:nvSpPr>
          <p:spPr bwMode="auto">
            <a:xfrm>
              <a:off x="9567863" y="1008063"/>
              <a:ext cx="247650" cy="222250"/>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211"/>
            <p:cNvSpPr>
              <a:spLocks/>
            </p:cNvSpPr>
            <p:nvPr/>
          </p:nvSpPr>
          <p:spPr bwMode="auto">
            <a:xfrm>
              <a:off x="0" y="9525"/>
              <a:ext cx="168275" cy="161925"/>
            </a:xfrm>
            <a:custGeom>
              <a:avLst/>
              <a:gdLst>
                <a:gd name="T0" fmla="*/ 40 w 45"/>
                <a:gd name="T1" fmla="*/ 8 h 43"/>
                <a:gd name="T2" fmla="*/ 16 w 45"/>
                <a:gd name="T3" fmla="*/ 3 h 43"/>
                <a:gd name="T4" fmla="*/ 10 w 45"/>
                <a:gd name="T5" fmla="*/ 0 h 43"/>
                <a:gd name="T6" fmla="*/ 6 w 45"/>
                <a:gd name="T7" fmla="*/ 0 h 43"/>
                <a:gd name="T8" fmla="*/ 0 w 45"/>
                <a:gd name="T9" fmla="*/ 3 h 43"/>
                <a:gd name="T10" fmla="*/ 0 w 45"/>
                <a:gd name="T11" fmla="*/ 41 h 43"/>
                <a:gd name="T12" fmla="*/ 21 w 45"/>
                <a:gd name="T13" fmla="*/ 41 h 43"/>
                <a:gd name="T14" fmla="*/ 42 w 45"/>
                <a:gd name="T15" fmla="*/ 12 h 43"/>
                <a:gd name="T16" fmla="*/ 40 w 45"/>
                <a:gd name="T17"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8"/>
                  </a:moveTo>
                  <a:cubicBezTo>
                    <a:pt x="32" y="9"/>
                    <a:pt x="23" y="8"/>
                    <a:pt x="16" y="3"/>
                  </a:cubicBezTo>
                  <a:cubicBezTo>
                    <a:pt x="14" y="2"/>
                    <a:pt x="12" y="1"/>
                    <a:pt x="10" y="0"/>
                  </a:cubicBezTo>
                  <a:cubicBezTo>
                    <a:pt x="6" y="0"/>
                    <a:pt x="6" y="0"/>
                    <a:pt x="6" y="0"/>
                  </a:cubicBezTo>
                  <a:cubicBezTo>
                    <a:pt x="4" y="1"/>
                    <a:pt x="2" y="2"/>
                    <a:pt x="0" y="3"/>
                  </a:cubicBezTo>
                  <a:cubicBezTo>
                    <a:pt x="0" y="41"/>
                    <a:pt x="0" y="41"/>
                    <a:pt x="0" y="41"/>
                  </a:cubicBezTo>
                  <a:cubicBezTo>
                    <a:pt x="6" y="43"/>
                    <a:pt x="14" y="43"/>
                    <a:pt x="21" y="41"/>
                  </a:cubicBezTo>
                  <a:cubicBezTo>
                    <a:pt x="36" y="37"/>
                    <a:pt x="45" y="24"/>
                    <a:pt x="42" y="12"/>
                  </a:cubicBezTo>
                  <a:cubicBezTo>
                    <a:pt x="41" y="11"/>
                    <a:pt x="41" y="10"/>
                    <a:pt x="4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212"/>
            <p:cNvSpPr>
              <a:spLocks/>
            </p:cNvSpPr>
            <p:nvPr/>
          </p:nvSpPr>
          <p:spPr bwMode="auto">
            <a:xfrm>
              <a:off x="74613" y="9525"/>
              <a:ext cx="104775" cy="11113"/>
            </a:xfrm>
            <a:custGeom>
              <a:avLst/>
              <a:gdLst>
                <a:gd name="T0" fmla="*/ 0 w 28"/>
                <a:gd name="T1" fmla="*/ 0 h 3"/>
                <a:gd name="T2" fmla="*/ 15 w 28"/>
                <a:gd name="T3" fmla="*/ 3 h 3"/>
                <a:gd name="T4" fmla="*/ 23 w 28"/>
                <a:gd name="T5" fmla="*/ 2 h 3"/>
                <a:gd name="T6" fmla="*/ 28 w 28"/>
                <a:gd name="T7" fmla="*/ 0 h 3"/>
                <a:gd name="T8" fmla="*/ 0 w 28"/>
                <a:gd name="T9" fmla="*/ 0 h 3"/>
              </a:gdLst>
              <a:ahLst/>
              <a:cxnLst>
                <a:cxn ang="0">
                  <a:pos x="T0" y="T1"/>
                </a:cxn>
                <a:cxn ang="0">
                  <a:pos x="T2" y="T3"/>
                </a:cxn>
                <a:cxn ang="0">
                  <a:pos x="T4" y="T5"/>
                </a:cxn>
                <a:cxn ang="0">
                  <a:pos x="T6" y="T7"/>
                </a:cxn>
                <a:cxn ang="0">
                  <a:pos x="T8" y="T9"/>
                </a:cxn>
              </a:cxnLst>
              <a:rect l="0" t="0" r="r" b="b"/>
              <a:pathLst>
                <a:path w="28" h="3">
                  <a:moveTo>
                    <a:pt x="0" y="0"/>
                  </a:moveTo>
                  <a:cubicBezTo>
                    <a:pt x="5" y="2"/>
                    <a:pt x="10" y="3"/>
                    <a:pt x="15" y="3"/>
                  </a:cubicBezTo>
                  <a:cubicBezTo>
                    <a:pt x="18" y="3"/>
                    <a:pt x="21" y="3"/>
                    <a:pt x="23" y="2"/>
                  </a:cubicBezTo>
                  <a:cubicBezTo>
                    <a:pt x="25" y="2"/>
                    <a:pt x="27" y="1"/>
                    <a:pt x="2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213"/>
            <p:cNvSpPr>
              <a:spLocks/>
            </p:cNvSpPr>
            <p:nvPr/>
          </p:nvSpPr>
          <p:spPr bwMode="auto">
            <a:xfrm>
              <a:off x="203200" y="114300"/>
              <a:ext cx="190500" cy="219075"/>
            </a:xfrm>
            <a:custGeom>
              <a:avLst/>
              <a:gdLst>
                <a:gd name="T0" fmla="*/ 33 w 51"/>
                <a:gd name="T1" fmla="*/ 55 h 58"/>
                <a:gd name="T2" fmla="*/ 46 w 51"/>
                <a:gd name="T3" fmla="*/ 22 h 58"/>
                <a:gd name="T4" fmla="*/ 46 w 51"/>
                <a:gd name="T5" fmla="*/ 21 h 58"/>
                <a:gd name="T6" fmla="*/ 39 w 51"/>
                <a:gd name="T7" fmla="*/ 18 h 58"/>
                <a:gd name="T8" fmla="*/ 22 w 51"/>
                <a:gd name="T9" fmla="*/ 0 h 58"/>
                <a:gd name="T10" fmla="*/ 17 w 51"/>
                <a:gd name="T11" fmla="*/ 1 h 58"/>
                <a:gd name="T12" fmla="*/ 4 w 51"/>
                <a:gd name="T13" fmla="*/ 34 h 58"/>
                <a:gd name="T14" fmla="*/ 33 w 51"/>
                <a:gd name="T15" fmla="*/ 5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8">
                  <a:moveTo>
                    <a:pt x="33" y="55"/>
                  </a:moveTo>
                  <a:cubicBezTo>
                    <a:pt x="45" y="51"/>
                    <a:pt x="51" y="37"/>
                    <a:pt x="46" y="22"/>
                  </a:cubicBezTo>
                  <a:cubicBezTo>
                    <a:pt x="46" y="21"/>
                    <a:pt x="46" y="21"/>
                    <a:pt x="46" y="21"/>
                  </a:cubicBezTo>
                  <a:cubicBezTo>
                    <a:pt x="44" y="20"/>
                    <a:pt x="41" y="19"/>
                    <a:pt x="39" y="18"/>
                  </a:cubicBezTo>
                  <a:cubicBezTo>
                    <a:pt x="31" y="14"/>
                    <a:pt x="25" y="7"/>
                    <a:pt x="22" y="0"/>
                  </a:cubicBezTo>
                  <a:cubicBezTo>
                    <a:pt x="20" y="0"/>
                    <a:pt x="19" y="0"/>
                    <a:pt x="17" y="1"/>
                  </a:cubicBezTo>
                  <a:cubicBezTo>
                    <a:pt x="6" y="4"/>
                    <a:pt x="0" y="19"/>
                    <a:pt x="4" y="34"/>
                  </a:cubicBezTo>
                  <a:cubicBezTo>
                    <a:pt x="9" y="49"/>
                    <a:pt x="22" y="58"/>
                    <a:pt x="3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214"/>
            <p:cNvSpPr>
              <a:spLocks/>
            </p:cNvSpPr>
            <p:nvPr/>
          </p:nvSpPr>
          <p:spPr bwMode="auto">
            <a:xfrm>
              <a:off x="288925" y="9525"/>
              <a:ext cx="371475" cy="184150"/>
            </a:xfrm>
            <a:custGeom>
              <a:avLst/>
              <a:gdLst>
                <a:gd name="T0" fmla="*/ 4 w 99"/>
                <a:gd name="T1" fmla="*/ 0 h 49"/>
                <a:gd name="T2" fmla="*/ 2 w 99"/>
                <a:gd name="T3" fmla="*/ 22 h 49"/>
                <a:gd name="T4" fmla="*/ 5 w 99"/>
                <a:gd name="T5" fmla="*/ 29 h 49"/>
                <a:gd name="T6" fmla="*/ 19 w 99"/>
                <a:gd name="T7" fmla="*/ 41 h 49"/>
                <a:gd name="T8" fmla="*/ 20 w 99"/>
                <a:gd name="T9" fmla="*/ 42 h 49"/>
                <a:gd name="T10" fmla="*/ 60 w 99"/>
                <a:gd name="T11" fmla="*/ 44 h 49"/>
                <a:gd name="T12" fmla="*/ 97 w 99"/>
                <a:gd name="T13" fmla="*/ 0 h 49"/>
                <a:gd name="T14" fmla="*/ 4 w 9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9">
                  <a:moveTo>
                    <a:pt x="4" y="0"/>
                  </a:moveTo>
                  <a:cubicBezTo>
                    <a:pt x="1" y="7"/>
                    <a:pt x="0" y="15"/>
                    <a:pt x="2" y="22"/>
                  </a:cubicBezTo>
                  <a:cubicBezTo>
                    <a:pt x="3" y="24"/>
                    <a:pt x="4" y="27"/>
                    <a:pt x="5" y="29"/>
                  </a:cubicBezTo>
                  <a:cubicBezTo>
                    <a:pt x="9" y="34"/>
                    <a:pt x="13" y="38"/>
                    <a:pt x="19" y="41"/>
                  </a:cubicBezTo>
                  <a:cubicBezTo>
                    <a:pt x="19" y="42"/>
                    <a:pt x="20" y="42"/>
                    <a:pt x="20" y="42"/>
                  </a:cubicBezTo>
                  <a:cubicBezTo>
                    <a:pt x="31" y="47"/>
                    <a:pt x="45" y="49"/>
                    <a:pt x="60" y="44"/>
                  </a:cubicBezTo>
                  <a:cubicBezTo>
                    <a:pt x="83" y="38"/>
                    <a:pt x="99" y="18"/>
                    <a:pt x="9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215"/>
            <p:cNvSpPr>
              <a:spLocks/>
            </p:cNvSpPr>
            <p:nvPr/>
          </p:nvSpPr>
          <p:spPr bwMode="auto">
            <a:xfrm>
              <a:off x="115888" y="9525"/>
              <a:ext cx="169863" cy="222250"/>
            </a:xfrm>
            <a:custGeom>
              <a:avLst/>
              <a:gdLst>
                <a:gd name="T0" fmla="*/ 28 w 45"/>
                <a:gd name="T1" fmla="*/ 0 h 59"/>
                <a:gd name="T2" fmla="*/ 2 w 45"/>
                <a:gd name="T3" fmla="*/ 47 h 59"/>
                <a:gd name="T4" fmla="*/ 5 w 45"/>
                <a:gd name="T5" fmla="*/ 57 h 59"/>
                <a:gd name="T6" fmla="*/ 15 w 45"/>
                <a:gd name="T7" fmla="*/ 55 h 59"/>
                <a:gd name="T8" fmla="*/ 43 w 45"/>
                <a:gd name="T9" fmla="*/ 4 h 59"/>
                <a:gd name="T10" fmla="*/ 45 w 45"/>
                <a:gd name="T11" fmla="*/ 0 h 59"/>
                <a:gd name="T12" fmla="*/ 28 w 45"/>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28" y="0"/>
                  </a:moveTo>
                  <a:cubicBezTo>
                    <a:pt x="2" y="47"/>
                    <a:pt x="2" y="47"/>
                    <a:pt x="2" y="47"/>
                  </a:cubicBezTo>
                  <a:cubicBezTo>
                    <a:pt x="0" y="51"/>
                    <a:pt x="2" y="56"/>
                    <a:pt x="5" y="57"/>
                  </a:cubicBezTo>
                  <a:cubicBezTo>
                    <a:pt x="9" y="59"/>
                    <a:pt x="13" y="58"/>
                    <a:pt x="15" y="55"/>
                  </a:cubicBezTo>
                  <a:cubicBezTo>
                    <a:pt x="43" y="4"/>
                    <a:pt x="43" y="4"/>
                    <a:pt x="43" y="4"/>
                  </a:cubicBezTo>
                  <a:cubicBezTo>
                    <a:pt x="45" y="0"/>
                    <a:pt x="45" y="0"/>
                    <a:pt x="45"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216"/>
            <p:cNvSpPr>
              <a:spLocks noEditPoints="1"/>
            </p:cNvSpPr>
            <p:nvPr/>
          </p:nvSpPr>
          <p:spPr bwMode="auto">
            <a:xfrm>
              <a:off x="473075" y="3781425"/>
              <a:ext cx="277813" cy="220663"/>
            </a:xfrm>
            <a:custGeom>
              <a:avLst/>
              <a:gdLst>
                <a:gd name="T0" fmla="*/ 67 w 74"/>
                <a:gd name="T1" fmla="*/ 14 h 59"/>
                <a:gd name="T2" fmla="*/ 60 w 74"/>
                <a:gd name="T3" fmla="*/ 14 h 59"/>
                <a:gd name="T4" fmla="*/ 60 w 74"/>
                <a:gd name="T5" fmla="*/ 17 h 59"/>
                <a:gd name="T6" fmla="*/ 68 w 74"/>
                <a:gd name="T7" fmla="*/ 34 h 59"/>
                <a:gd name="T8" fmla="*/ 68 w 74"/>
                <a:gd name="T9" fmla="*/ 41 h 59"/>
                <a:gd name="T10" fmla="*/ 60 w 74"/>
                <a:gd name="T11" fmla="*/ 59 h 59"/>
                <a:gd name="T12" fmla="*/ 74 w 74"/>
                <a:gd name="T13" fmla="*/ 56 h 59"/>
                <a:gd name="T14" fmla="*/ 74 w 74"/>
                <a:gd name="T15" fmla="*/ 22 h 59"/>
                <a:gd name="T16" fmla="*/ 60 w 74"/>
                <a:gd name="T17" fmla="*/ 0 h 59"/>
                <a:gd name="T18" fmla="*/ 37 w 74"/>
                <a:gd name="T19" fmla="*/ 5 h 59"/>
                <a:gd name="T20" fmla="*/ 60 w 74"/>
                <a:gd name="T21" fmla="*/ 14 h 59"/>
                <a:gd name="T22" fmla="*/ 37 w 74"/>
                <a:gd name="T23" fmla="*/ 47 h 59"/>
                <a:gd name="T24" fmla="*/ 57 w 74"/>
                <a:gd name="T25" fmla="*/ 56 h 59"/>
                <a:gd name="T26" fmla="*/ 60 w 74"/>
                <a:gd name="T27" fmla="*/ 59 h 59"/>
                <a:gd name="T28" fmla="*/ 53 w 74"/>
                <a:gd name="T29" fmla="*/ 41 h 59"/>
                <a:gd name="T30" fmla="*/ 60 w 74"/>
                <a:gd name="T31" fmla="*/ 34 h 59"/>
                <a:gd name="T32" fmla="*/ 37 w 74"/>
                <a:gd name="T33" fmla="*/ 17 h 59"/>
                <a:gd name="T34" fmla="*/ 37 w 74"/>
                <a:gd name="T35" fmla="*/ 0 h 59"/>
                <a:gd name="T36" fmla="*/ 14 w 74"/>
                <a:gd name="T37" fmla="*/ 1 h 59"/>
                <a:gd name="T38" fmla="*/ 19 w 74"/>
                <a:gd name="T39" fmla="*/ 5 h 59"/>
                <a:gd name="T40" fmla="*/ 37 w 74"/>
                <a:gd name="T41" fmla="*/ 5 h 59"/>
                <a:gd name="T42" fmla="*/ 14 w 74"/>
                <a:gd name="T43" fmla="*/ 59 h 59"/>
                <a:gd name="T44" fmla="*/ 18 w 74"/>
                <a:gd name="T45" fmla="*/ 56 h 59"/>
                <a:gd name="T46" fmla="*/ 37 w 74"/>
                <a:gd name="T47" fmla="*/ 47 h 59"/>
                <a:gd name="T48" fmla="*/ 14 w 74"/>
                <a:gd name="T49" fmla="*/ 17 h 59"/>
                <a:gd name="T50" fmla="*/ 22 w 74"/>
                <a:gd name="T51" fmla="*/ 34 h 59"/>
                <a:gd name="T52" fmla="*/ 22 w 74"/>
                <a:gd name="T53" fmla="*/ 41 h 59"/>
                <a:gd name="T54" fmla="*/ 14 w 74"/>
                <a:gd name="T55" fmla="*/ 59 h 59"/>
                <a:gd name="T56" fmla="*/ 8 w 74"/>
                <a:gd name="T57" fmla="*/ 14 h 59"/>
                <a:gd name="T58" fmla="*/ 0 w 74"/>
                <a:gd name="T59" fmla="*/ 46 h 59"/>
                <a:gd name="T60" fmla="*/ 0 w 74"/>
                <a:gd name="T61" fmla="*/ 56 h 59"/>
                <a:gd name="T62" fmla="*/ 14 w 74"/>
                <a:gd name="T63" fmla="*/ 59 h 59"/>
                <a:gd name="T64" fmla="*/ 7 w 74"/>
                <a:gd name="T65" fmla="*/ 41 h 59"/>
                <a:gd name="T66" fmla="*/ 14 w 74"/>
                <a:gd name="T67" fmla="*/ 34 h 59"/>
                <a:gd name="T68" fmla="*/ 13 w 74"/>
                <a:gd name="T69" fmla="*/ 17 h 59"/>
                <a:gd name="T70" fmla="*/ 14 w 74"/>
                <a:gd name="T7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59">
                  <a:moveTo>
                    <a:pt x="74" y="22"/>
                  </a:moveTo>
                  <a:cubicBezTo>
                    <a:pt x="67" y="14"/>
                    <a:pt x="67" y="14"/>
                    <a:pt x="67" y="14"/>
                  </a:cubicBezTo>
                  <a:cubicBezTo>
                    <a:pt x="60" y="1"/>
                    <a:pt x="60" y="1"/>
                    <a:pt x="60" y="1"/>
                  </a:cubicBezTo>
                  <a:cubicBezTo>
                    <a:pt x="60" y="14"/>
                    <a:pt x="60" y="14"/>
                    <a:pt x="60" y="14"/>
                  </a:cubicBezTo>
                  <a:cubicBezTo>
                    <a:pt x="62" y="17"/>
                    <a:pt x="62" y="17"/>
                    <a:pt x="62" y="17"/>
                  </a:cubicBezTo>
                  <a:cubicBezTo>
                    <a:pt x="60" y="17"/>
                    <a:pt x="60" y="17"/>
                    <a:pt x="60" y="17"/>
                  </a:cubicBezTo>
                  <a:cubicBezTo>
                    <a:pt x="60" y="34"/>
                    <a:pt x="60" y="34"/>
                    <a:pt x="60" y="34"/>
                  </a:cubicBezTo>
                  <a:cubicBezTo>
                    <a:pt x="68" y="34"/>
                    <a:pt x="68" y="34"/>
                    <a:pt x="68" y="34"/>
                  </a:cubicBezTo>
                  <a:cubicBezTo>
                    <a:pt x="68" y="41"/>
                    <a:pt x="68" y="41"/>
                    <a:pt x="68" y="41"/>
                  </a:cubicBezTo>
                  <a:cubicBezTo>
                    <a:pt x="68" y="41"/>
                    <a:pt x="68" y="41"/>
                    <a:pt x="68" y="41"/>
                  </a:cubicBezTo>
                  <a:cubicBezTo>
                    <a:pt x="60" y="41"/>
                    <a:pt x="60" y="41"/>
                    <a:pt x="60" y="41"/>
                  </a:cubicBezTo>
                  <a:cubicBezTo>
                    <a:pt x="60" y="59"/>
                    <a:pt x="60" y="59"/>
                    <a:pt x="60" y="59"/>
                  </a:cubicBezTo>
                  <a:cubicBezTo>
                    <a:pt x="71" y="59"/>
                    <a:pt x="71" y="59"/>
                    <a:pt x="71" y="59"/>
                  </a:cubicBezTo>
                  <a:cubicBezTo>
                    <a:pt x="73" y="59"/>
                    <a:pt x="74" y="58"/>
                    <a:pt x="74" y="56"/>
                  </a:cubicBezTo>
                  <a:cubicBezTo>
                    <a:pt x="74" y="47"/>
                    <a:pt x="74" y="47"/>
                    <a:pt x="74" y="47"/>
                  </a:cubicBezTo>
                  <a:lnTo>
                    <a:pt x="74" y="22"/>
                  </a:lnTo>
                  <a:close/>
                  <a:moveTo>
                    <a:pt x="60" y="1"/>
                  </a:moveTo>
                  <a:cubicBezTo>
                    <a:pt x="60" y="0"/>
                    <a:pt x="60" y="0"/>
                    <a:pt x="60" y="0"/>
                  </a:cubicBezTo>
                  <a:cubicBezTo>
                    <a:pt x="37" y="0"/>
                    <a:pt x="37" y="0"/>
                    <a:pt x="37" y="0"/>
                  </a:cubicBezTo>
                  <a:cubicBezTo>
                    <a:pt x="37" y="5"/>
                    <a:pt x="37" y="5"/>
                    <a:pt x="37" y="5"/>
                  </a:cubicBezTo>
                  <a:cubicBezTo>
                    <a:pt x="56" y="5"/>
                    <a:pt x="56" y="5"/>
                    <a:pt x="56" y="5"/>
                  </a:cubicBezTo>
                  <a:cubicBezTo>
                    <a:pt x="60" y="14"/>
                    <a:pt x="60" y="14"/>
                    <a:pt x="60" y="14"/>
                  </a:cubicBezTo>
                  <a:cubicBezTo>
                    <a:pt x="60" y="1"/>
                    <a:pt x="60" y="1"/>
                    <a:pt x="60" y="1"/>
                  </a:cubicBezTo>
                  <a:close/>
                  <a:moveTo>
                    <a:pt x="37" y="47"/>
                  </a:moveTo>
                  <a:cubicBezTo>
                    <a:pt x="57" y="47"/>
                    <a:pt x="57" y="47"/>
                    <a:pt x="57" y="47"/>
                  </a:cubicBezTo>
                  <a:cubicBezTo>
                    <a:pt x="57" y="56"/>
                    <a:pt x="57" y="56"/>
                    <a:pt x="57" y="56"/>
                  </a:cubicBezTo>
                  <a:cubicBezTo>
                    <a:pt x="57" y="58"/>
                    <a:pt x="58" y="59"/>
                    <a:pt x="60" y="59"/>
                  </a:cubicBezTo>
                  <a:cubicBezTo>
                    <a:pt x="60" y="59"/>
                    <a:pt x="60" y="59"/>
                    <a:pt x="60" y="59"/>
                  </a:cubicBezTo>
                  <a:cubicBezTo>
                    <a:pt x="60" y="41"/>
                    <a:pt x="60" y="41"/>
                    <a:pt x="60" y="41"/>
                  </a:cubicBezTo>
                  <a:cubicBezTo>
                    <a:pt x="53" y="41"/>
                    <a:pt x="53" y="41"/>
                    <a:pt x="53" y="41"/>
                  </a:cubicBezTo>
                  <a:cubicBezTo>
                    <a:pt x="53" y="34"/>
                    <a:pt x="53" y="34"/>
                    <a:pt x="53" y="34"/>
                  </a:cubicBezTo>
                  <a:cubicBezTo>
                    <a:pt x="60" y="34"/>
                    <a:pt x="60" y="34"/>
                    <a:pt x="60" y="34"/>
                  </a:cubicBezTo>
                  <a:cubicBezTo>
                    <a:pt x="60" y="17"/>
                    <a:pt x="60" y="17"/>
                    <a:pt x="60" y="17"/>
                  </a:cubicBezTo>
                  <a:cubicBezTo>
                    <a:pt x="37" y="17"/>
                    <a:pt x="37" y="17"/>
                    <a:pt x="37" y="17"/>
                  </a:cubicBezTo>
                  <a:lnTo>
                    <a:pt x="37" y="47"/>
                  </a:lnTo>
                  <a:close/>
                  <a:moveTo>
                    <a:pt x="37" y="0"/>
                  </a:moveTo>
                  <a:cubicBezTo>
                    <a:pt x="15" y="0"/>
                    <a:pt x="15" y="0"/>
                    <a:pt x="15" y="0"/>
                  </a:cubicBezTo>
                  <a:cubicBezTo>
                    <a:pt x="14" y="1"/>
                    <a:pt x="14" y="1"/>
                    <a:pt x="14" y="1"/>
                  </a:cubicBezTo>
                  <a:cubicBezTo>
                    <a:pt x="14" y="14"/>
                    <a:pt x="14" y="14"/>
                    <a:pt x="14" y="14"/>
                  </a:cubicBezTo>
                  <a:cubicBezTo>
                    <a:pt x="19" y="5"/>
                    <a:pt x="19" y="5"/>
                    <a:pt x="19" y="5"/>
                  </a:cubicBezTo>
                  <a:cubicBezTo>
                    <a:pt x="19" y="5"/>
                    <a:pt x="19" y="5"/>
                    <a:pt x="19" y="5"/>
                  </a:cubicBezTo>
                  <a:cubicBezTo>
                    <a:pt x="37" y="5"/>
                    <a:pt x="37" y="5"/>
                    <a:pt x="37" y="5"/>
                  </a:cubicBezTo>
                  <a:cubicBezTo>
                    <a:pt x="37" y="0"/>
                    <a:pt x="37" y="0"/>
                    <a:pt x="37" y="0"/>
                  </a:cubicBezTo>
                  <a:close/>
                  <a:moveTo>
                    <a:pt x="14" y="59"/>
                  </a:moveTo>
                  <a:cubicBezTo>
                    <a:pt x="15" y="59"/>
                    <a:pt x="15" y="59"/>
                    <a:pt x="15" y="59"/>
                  </a:cubicBezTo>
                  <a:cubicBezTo>
                    <a:pt x="16" y="59"/>
                    <a:pt x="18" y="58"/>
                    <a:pt x="18" y="56"/>
                  </a:cubicBezTo>
                  <a:cubicBezTo>
                    <a:pt x="18" y="47"/>
                    <a:pt x="18" y="47"/>
                    <a:pt x="18" y="47"/>
                  </a:cubicBezTo>
                  <a:cubicBezTo>
                    <a:pt x="37" y="47"/>
                    <a:pt x="37" y="47"/>
                    <a:pt x="37" y="47"/>
                  </a:cubicBezTo>
                  <a:cubicBezTo>
                    <a:pt x="37" y="17"/>
                    <a:pt x="37" y="17"/>
                    <a:pt x="37" y="17"/>
                  </a:cubicBezTo>
                  <a:cubicBezTo>
                    <a:pt x="14" y="17"/>
                    <a:pt x="14" y="17"/>
                    <a:pt x="14" y="17"/>
                  </a:cubicBezTo>
                  <a:cubicBezTo>
                    <a:pt x="14" y="34"/>
                    <a:pt x="14" y="34"/>
                    <a:pt x="14" y="34"/>
                  </a:cubicBezTo>
                  <a:cubicBezTo>
                    <a:pt x="22" y="34"/>
                    <a:pt x="22" y="34"/>
                    <a:pt x="22" y="34"/>
                  </a:cubicBezTo>
                  <a:cubicBezTo>
                    <a:pt x="22" y="41"/>
                    <a:pt x="22" y="41"/>
                    <a:pt x="22" y="41"/>
                  </a:cubicBezTo>
                  <a:cubicBezTo>
                    <a:pt x="22" y="41"/>
                    <a:pt x="22" y="41"/>
                    <a:pt x="22" y="41"/>
                  </a:cubicBezTo>
                  <a:cubicBezTo>
                    <a:pt x="14" y="41"/>
                    <a:pt x="14" y="41"/>
                    <a:pt x="14" y="41"/>
                  </a:cubicBezTo>
                  <a:lnTo>
                    <a:pt x="14" y="59"/>
                  </a:lnTo>
                  <a:close/>
                  <a:moveTo>
                    <a:pt x="14" y="1"/>
                  </a:moveTo>
                  <a:cubicBezTo>
                    <a:pt x="8" y="14"/>
                    <a:pt x="8" y="14"/>
                    <a:pt x="8" y="14"/>
                  </a:cubicBezTo>
                  <a:cubicBezTo>
                    <a:pt x="0" y="22"/>
                    <a:pt x="0" y="22"/>
                    <a:pt x="0" y="22"/>
                  </a:cubicBezTo>
                  <a:cubicBezTo>
                    <a:pt x="0" y="46"/>
                    <a:pt x="0" y="46"/>
                    <a:pt x="0" y="46"/>
                  </a:cubicBezTo>
                  <a:cubicBezTo>
                    <a:pt x="0" y="47"/>
                    <a:pt x="0" y="47"/>
                    <a:pt x="0" y="47"/>
                  </a:cubicBezTo>
                  <a:cubicBezTo>
                    <a:pt x="0" y="56"/>
                    <a:pt x="0" y="56"/>
                    <a:pt x="0" y="56"/>
                  </a:cubicBezTo>
                  <a:cubicBezTo>
                    <a:pt x="0" y="58"/>
                    <a:pt x="2" y="59"/>
                    <a:pt x="4" y="59"/>
                  </a:cubicBezTo>
                  <a:cubicBezTo>
                    <a:pt x="14" y="59"/>
                    <a:pt x="14" y="59"/>
                    <a:pt x="14" y="59"/>
                  </a:cubicBezTo>
                  <a:cubicBezTo>
                    <a:pt x="14" y="41"/>
                    <a:pt x="14" y="41"/>
                    <a:pt x="14" y="41"/>
                  </a:cubicBezTo>
                  <a:cubicBezTo>
                    <a:pt x="7" y="41"/>
                    <a:pt x="7" y="41"/>
                    <a:pt x="7" y="41"/>
                  </a:cubicBezTo>
                  <a:cubicBezTo>
                    <a:pt x="7" y="34"/>
                    <a:pt x="7" y="34"/>
                    <a:pt x="7" y="34"/>
                  </a:cubicBezTo>
                  <a:cubicBezTo>
                    <a:pt x="14" y="34"/>
                    <a:pt x="14" y="34"/>
                    <a:pt x="14" y="34"/>
                  </a:cubicBezTo>
                  <a:cubicBezTo>
                    <a:pt x="14" y="17"/>
                    <a:pt x="14" y="17"/>
                    <a:pt x="14" y="17"/>
                  </a:cubicBezTo>
                  <a:cubicBezTo>
                    <a:pt x="13" y="17"/>
                    <a:pt x="13" y="17"/>
                    <a:pt x="13" y="17"/>
                  </a:cubicBezTo>
                  <a:cubicBezTo>
                    <a:pt x="14" y="14"/>
                    <a:pt x="14" y="14"/>
                    <a:pt x="14" y="14"/>
                  </a:cubicBezTo>
                  <a:lnTo>
                    <a:pt x="1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217"/>
            <p:cNvSpPr>
              <a:spLocks/>
            </p:cNvSpPr>
            <p:nvPr/>
          </p:nvSpPr>
          <p:spPr bwMode="auto">
            <a:xfrm>
              <a:off x="0" y="3113088"/>
              <a:ext cx="153988" cy="420688"/>
            </a:xfrm>
            <a:custGeom>
              <a:avLst/>
              <a:gdLst>
                <a:gd name="T0" fmla="*/ 0 w 41"/>
                <a:gd name="T1" fmla="*/ 112 h 112"/>
                <a:gd name="T2" fmla="*/ 11 w 41"/>
                <a:gd name="T3" fmla="*/ 112 h 112"/>
                <a:gd name="T4" fmla="*/ 11 w 41"/>
                <a:gd name="T5" fmla="*/ 40 h 112"/>
                <a:gd name="T6" fmla="*/ 29 w 41"/>
                <a:gd name="T7" fmla="*/ 57 h 112"/>
                <a:gd name="T8" fmla="*/ 41 w 41"/>
                <a:gd name="T9" fmla="*/ 38 h 112"/>
                <a:gd name="T10" fmla="*/ 0 w 41"/>
                <a:gd name="T11" fmla="*/ 0 h 112"/>
                <a:gd name="T12" fmla="*/ 0 w 41"/>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1" h="112">
                  <a:moveTo>
                    <a:pt x="0" y="112"/>
                  </a:moveTo>
                  <a:cubicBezTo>
                    <a:pt x="11" y="112"/>
                    <a:pt x="11" y="112"/>
                    <a:pt x="11" y="112"/>
                  </a:cubicBezTo>
                  <a:cubicBezTo>
                    <a:pt x="11" y="40"/>
                    <a:pt x="11" y="40"/>
                    <a:pt x="11" y="40"/>
                  </a:cubicBezTo>
                  <a:cubicBezTo>
                    <a:pt x="17" y="44"/>
                    <a:pt x="29" y="57"/>
                    <a:pt x="29" y="57"/>
                  </a:cubicBezTo>
                  <a:cubicBezTo>
                    <a:pt x="41" y="38"/>
                    <a:pt x="41" y="38"/>
                    <a:pt x="41" y="38"/>
                  </a:cubicBezTo>
                  <a:cubicBezTo>
                    <a:pt x="36" y="24"/>
                    <a:pt x="10" y="7"/>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218"/>
            <p:cNvSpPr>
              <a:spLocks noEditPoints="1"/>
            </p:cNvSpPr>
            <p:nvPr/>
          </p:nvSpPr>
          <p:spPr bwMode="auto">
            <a:xfrm>
              <a:off x="3119438" y="9525"/>
              <a:ext cx="588963" cy="412750"/>
            </a:xfrm>
            <a:custGeom>
              <a:avLst/>
              <a:gdLst>
                <a:gd name="T0" fmla="*/ 78 w 157"/>
                <a:gd name="T1" fmla="*/ 110 h 110"/>
                <a:gd name="T2" fmla="*/ 157 w 157"/>
                <a:gd name="T3" fmla="*/ 31 h 110"/>
                <a:gd name="T4" fmla="*/ 151 w 157"/>
                <a:gd name="T5" fmla="*/ 0 h 110"/>
                <a:gd name="T6" fmla="*/ 133 w 157"/>
                <a:gd name="T7" fmla="*/ 0 h 110"/>
                <a:gd name="T8" fmla="*/ 141 w 157"/>
                <a:gd name="T9" fmla="*/ 31 h 110"/>
                <a:gd name="T10" fmla="*/ 78 w 157"/>
                <a:gd name="T11" fmla="*/ 94 h 110"/>
                <a:gd name="T12" fmla="*/ 78 w 157"/>
                <a:gd name="T13" fmla="*/ 110 h 110"/>
                <a:gd name="T14" fmla="*/ 78 w 157"/>
                <a:gd name="T15" fmla="*/ 81 h 110"/>
                <a:gd name="T16" fmla="*/ 78 w 157"/>
                <a:gd name="T17" fmla="*/ 31 h 110"/>
                <a:gd name="T18" fmla="*/ 85 w 157"/>
                <a:gd name="T19" fmla="*/ 31 h 110"/>
                <a:gd name="T20" fmla="*/ 85 w 157"/>
                <a:gd name="T21" fmla="*/ 0 h 110"/>
                <a:gd name="T22" fmla="*/ 117 w 157"/>
                <a:gd name="T23" fmla="*/ 0 h 110"/>
                <a:gd name="T24" fmla="*/ 128 w 157"/>
                <a:gd name="T25" fmla="*/ 31 h 110"/>
                <a:gd name="T26" fmla="*/ 78 w 157"/>
                <a:gd name="T27" fmla="*/ 81 h 110"/>
                <a:gd name="T28" fmla="*/ 6 w 157"/>
                <a:gd name="T29" fmla="*/ 0 h 110"/>
                <a:gd name="T30" fmla="*/ 0 w 157"/>
                <a:gd name="T31" fmla="*/ 31 h 110"/>
                <a:gd name="T32" fmla="*/ 78 w 157"/>
                <a:gd name="T33" fmla="*/ 110 h 110"/>
                <a:gd name="T34" fmla="*/ 78 w 157"/>
                <a:gd name="T35" fmla="*/ 110 h 110"/>
                <a:gd name="T36" fmla="*/ 78 w 157"/>
                <a:gd name="T37" fmla="*/ 94 h 110"/>
                <a:gd name="T38" fmla="*/ 78 w 157"/>
                <a:gd name="T39" fmla="*/ 94 h 110"/>
                <a:gd name="T40" fmla="*/ 78 w 157"/>
                <a:gd name="T41" fmla="*/ 94 h 110"/>
                <a:gd name="T42" fmla="*/ 15 w 157"/>
                <a:gd name="T43" fmla="*/ 31 h 110"/>
                <a:gd name="T44" fmla="*/ 23 w 157"/>
                <a:gd name="T45" fmla="*/ 0 h 110"/>
                <a:gd name="T46" fmla="*/ 6 w 157"/>
                <a:gd name="T47" fmla="*/ 0 h 110"/>
                <a:gd name="T48" fmla="*/ 78 w 157"/>
                <a:gd name="T49" fmla="*/ 31 h 110"/>
                <a:gd name="T50" fmla="*/ 78 w 157"/>
                <a:gd name="T51" fmla="*/ 81 h 110"/>
                <a:gd name="T52" fmla="*/ 78 w 157"/>
                <a:gd name="T53" fmla="*/ 81 h 110"/>
                <a:gd name="T54" fmla="*/ 28 w 157"/>
                <a:gd name="T55" fmla="*/ 31 h 110"/>
                <a:gd name="T56" fmla="*/ 39 w 157"/>
                <a:gd name="T57" fmla="*/ 0 h 110"/>
                <a:gd name="T58" fmla="*/ 72 w 157"/>
                <a:gd name="T59" fmla="*/ 0 h 110"/>
                <a:gd name="T60" fmla="*/ 72 w 157"/>
                <a:gd name="T61" fmla="*/ 31 h 110"/>
                <a:gd name="T62" fmla="*/ 78 w 157"/>
                <a:gd name="T6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10">
                  <a:moveTo>
                    <a:pt x="78" y="110"/>
                  </a:moveTo>
                  <a:cubicBezTo>
                    <a:pt x="122" y="110"/>
                    <a:pt x="157" y="74"/>
                    <a:pt x="157" y="31"/>
                  </a:cubicBezTo>
                  <a:cubicBezTo>
                    <a:pt x="157" y="20"/>
                    <a:pt x="155" y="10"/>
                    <a:pt x="151" y="0"/>
                  </a:cubicBezTo>
                  <a:cubicBezTo>
                    <a:pt x="133" y="0"/>
                    <a:pt x="133" y="0"/>
                    <a:pt x="133" y="0"/>
                  </a:cubicBezTo>
                  <a:cubicBezTo>
                    <a:pt x="138" y="9"/>
                    <a:pt x="141" y="20"/>
                    <a:pt x="141" y="31"/>
                  </a:cubicBezTo>
                  <a:cubicBezTo>
                    <a:pt x="141" y="66"/>
                    <a:pt x="113" y="94"/>
                    <a:pt x="78" y="94"/>
                  </a:cubicBezTo>
                  <a:cubicBezTo>
                    <a:pt x="78" y="110"/>
                    <a:pt x="78" y="110"/>
                    <a:pt x="78" y="110"/>
                  </a:cubicBezTo>
                  <a:close/>
                  <a:moveTo>
                    <a:pt x="78" y="81"/>
                  </a:moveTo>
                  <a:cubicBezTo>
                    <a:pt x="78" y="31"/>
                    <a:pt x="78" y="31"/>
                    <a:pt x="78" y="31"/>
                  </a:cubicBezTo>
                  <a:cubicBezTo>
                    <a:pt x="85" y="31"/>
                    <a:pt x="85" y="31"/>
                    <a:pt x="85" y="31"/>
                  </a:cubicBezTo>
                  <a:cubicBezTo>
                    <a:pt x="85" y="0"/>
                    <a:pt x="85" y="0"/>
                    <a:pt x="85" y="0"/>
                  </a:cubicBezTo>
                  <a:cubicBezTo>
                    <a:pt x="117" y="0"/>
                    <a:pt x="117" y="0"/>
                    <a:pt x="117" y="0"/>
                  </a:cubicBezTo>
                  <a:cubicBezTo>
                    <a:pt x="124" y="9"/>
                    <a:pt x="128" y="20"/>
                    <a:pt x="128" y="31"/>
                  </a:cubicBezTo>
                  <a:cubicBezTo>
                    <a:pt x="128" y="59"/>
                    <a:pt x="106" y="81"/>
                    <a:pt x="78" y="81"/>
                  </a:cubicBezTo>
                  <a:close/>
                  <a:moveTo>
                    <a:pt x="6" y="0"/>
                  </a:moveTo>
                  <a:cubicBezTo>
                    <a:pt x="2" y="10"/>
                    <a:pt x="0" y="20"/>
                    <a:pt x="0" y="31"/>
                  </a:cubicBezTo>
                  <a:cubicBezTo>
                    <a:pt x="0" y="74"/>
                    <a:pt x="35" y="110"/>
                    <a:pt x="78" y="110"/>
                  </a:cubicBezTo>
                  <a:cubicBezTo>
                    <a:pt x="78" y="110"/>
                    <a:pt x="78" y="110"/>
                    <a:pt x="78" y="110"/>
                  </a:cubicBezTo>
                  <a:cubicBezTo>
                    <a:pt x="78" y="94"/>
                    <a:pt x="78" y="94"/>
                    <a:pt x="78" y="94"/>
                  </a:cubicBezTo>
                  <a:cubicBezTo>
                    <a:pt x="78" y="94"/>
                    <a:pt x="78" y="94"/>
                    <a:pt x="78" y="94"/>
                  </a:cubicBezTo>
                  <a:cubicBezTo>
                    <a:pt x="78" y="94"/>
                    <a:pt x="78" y="94"/>
                    <a:pt x="78" y="94"/>
                  </a:cubicBezTo>
                  <a:cubicBezTo>
                    <a:pt x="44" y="94"/>
                    <a:pt x="15" y="66"/>
                    <a:pt x="15" y="31"/>
                  </a:cubicBezTo>
                  <a:cubicBezTo>
                    <a:pt x="15" y="20"/>
                    <a:pt x="18" y="9"/>
                    <a:pt x="23" y="0"/>
                  </a:cubicBezTo>
                  <a:cubicBezTo>
                    <a:pt x="6" y="0"/>
                    <a:pt x="6" y="0"/>
                    <a:pt x="6" y="0"/>
                  </a:cubicBezTo>
                  <a:close/>
                  <a:moveTo>
                    <a:pt x="78" y="31"/>
                  </a:moveTo>
                  <a:cubicBezTo>
                    <a:pt x="78" y="81"/>
                    <a:pt x="78" y="81"/>
                    <a:pt x="78" y="81"/>
                  </a:cubicBezTo>
                  <a:cubicBezTo>
                    <a:pt x="78" y="81"/>
                    <a:pt x="78" y="81"/>
                    <a:pt x="78" y="81"/>
                  </a:cubicBezTo>
                  <a:cubicBezTo>
                    <a:pt x="51" y="81"/>
                    <a:pt x="28" y="59"/>
                    <a:pt x="28" y="31"/>
                  </a:cubicBezTo>
                  <a:cubicBezTo>
                    <a:pt x="28" y="20"/>
                    <a:pt x="32" y="9"/>
                    <a:pt x="39" y="0"/>
                  </a:cubicBezTo>
                  <a:cubicBezTo>
                    <a:pt x="72" y="0"/>
                    <a:pt x="72" y="0"/>
                    <a:pt x="72" y="0"/>
                  </a:cubicBezTo>
                  <a:cubicBezTo>
                    <a:pt x="72" y="31"/>
                    <a:pt x="72" y="31"/>
                    <a:pt x="72" y="31"/>
                  </a:cubicBezTo>
                  <a:lnTo>
                    <a:pt x="7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Freeform 219"/>
            <p:cNvSpPr>
              <a:spLocks noEditPoints="1"/>
            </p:cNvSpPr>
            <p:nvPr/>
          </p:nvSpPr>
          <p:spPr bwMode="auto">
            <a:xfrm>
              <a:off x="8970963" y="9525"/>
              <a:ext cx="379413" cy="274638"/>
            </a:xfrm>
            <a:custGeom>
              <a:avLst/>
              <a:gdLst>
                <a:gd name="T0" fmla="*/ 239 w 239"/>
                <a:gd name="T1" fmla="*/ 173 h 173"/>
                <a:gd name="T2" fmla="*/ 213 w 239"/>
                <a:gd name="T3" fmla="*/ 0 h 173"/>
                <a:gd name="T4" fmla="*/ 213 w 239"/>
                <a:gd name="T5" fmla="*/ 36 h 173"/>
                <a:gd name="T6" fmla="*/ 192 w 239"/>
                <a:gd name="T7" fmla="*/ 64 h 173"/>
                <a:gd name="T8" fmla="*/ 213 w 239"/>
                <a:gd name="T9" fmla="*/ 95 h 173"/>
                <a:gd name="T10" fmla="*/ 192 w 239"/>
                <a:gd name="T11" fmla="*/ 95 h 173"/>
                <a:gd name="T12" fmla="*/ 213 w 239"/>
                <a:gd name="T13" fmla="*/ 116 h 173"/>
                <a:gd name="T14" fmla="*/ 213 w 239"/>
                <a:gd name="T15" fmla="*/ 147 h 173"/>
                <a:gd name="T16" fmla="*/ 192 w 239"/>
                <a:gd name="T17" fmla="*/ 173 h 173"/>
                <a:gd name="T18" fmla="*/ 192 w 239"/>
                <a:gd name="T19" fmla="*/ 173 h 173"/>
                <a:gd name="T20" fmla="*/ 168 w 239"/>
                <a:gd name="T21" fmla="*/ 147 h 173"/>
                <a:gd name="T22" fmla="*/ 192 w 239"/>
                <a:gd name="T23" fmla="*/ 116 h 173"/>
                <a:gd name="T24" fmla="*/ 168 w 239"/>
                <a:gd name="T25" fmla="*/ 95 h 173"/>
                <a:gd name="T26" fmla="*/ 192 w 239"/>
                <a:gd name="T27" fmla="*/ 64 h 173"/>
                <a:gd name="T28" fmla="*/ 121 w 239"/>
                <a:gd name="T29" fmla="*/ 36 h 173"/>
                <a:gd name="T30" fmla="*/ 142 w 239"/>
                <a:gd name="T31" fmla="*/ 64 h 173"/>
                <a:gd name="T32" fmla="*/ 142 w 239"/>
                <a:gd name="T33" fmla="*/ 95 h 173"/>
                <a:gd name="T34" fmla="*/ 121 w 239"/>
                <a:gd name="T35" fmla="*/ 116 h 173"/>
                <a:gd name="T36" fmla="*/ 142 w 239"/>
                <a:gd name="T37" fmla="*/ 147 h 173"/>
                <a:gd name="T38" fmla="*/ 121 w 239"/>
                <a:gd name="T39" fmla="*/ 147 h 173"/>
                <a:gd name="T40" fmla="*/ 48 w 239"/>
                <a:gd name="T41" fmla="*/ 173 h 173"/>
                <a:gd name="T42" fmla="*/ 121 w 239"/>
                <a:gd name="T43" fmla="*/ 147 h 173"/>
                <a:gd name="T44" fmla="*/ 97 w 239"/>
                <a:gd name="T45" fmla="*/ 116 h 173"/>
                <a:gd name="T46" fmla="*/ 121 w 239"/>
                <a:gd name="T47" fmla="*/ 95 h 173"/>
                <a:gd name="T48" fmla="*/ 97 w 239"/>
                <a:gd name="T49" fmla="*/ 64 h 173"/>
                <a:gd name="T50" fmla="*/ 121 w 239"/>
                <a:gd name="T51" fmla="*/ 36 h 173"/>
                <a:gd name="T52" fmla="*/ 48 w 239"/>
                <a:gd name="T53" fmla="*/ 64 h 173"/>
                <a:gd name="T54" fmla="*/ 71 w 239"/>
                <a:gd name="T55" fmla="*/ 95 h 173"/>
                <a:gd name="T56" fmla="*/ 48 w 239"/>
                <a:gd name="T57" fmla="*/ 95 h 173"/>
                <a:gd name="T58" fmla="*/ 71 w 239"/>
                <a:gd name="T59" fmla="*/ 116 h 173"/>
                <a:gd name="T60" fmla="*/ 71 w 239"/>
                <a:gd name="T61" fmla="*/ 147 h 173"/>
                <a:gd name="T62" fmla="*/ 48 w 239"/>
                <a:gd name="T63" fmla="*/ 173 h 173"/>
                <a:gd name="T64" fmla="*/ 0 w 239"/>
                <a:gd name="T65" fmla="*/ 173 h 173"/>
                <a:gd name="T66" fmla="*/ 48 w 239"/>
                <a:gd name="T67" fmla="*/ 147 h 173"/>
                <a:gd name="T68" fmla="*/ 26 w 239"/>
                <a:gd name="T69" fmla="*/ 116 h 173"/>
                <a:gd name="T70" fmla="*/ 48 w 239"/>
                <a:gd name="T71" fmla="*/ 95 h 173"/>
                <a:gd name="T72" fmla="*/ 26 w 239"/>
                <a:gd name="T73" fmla="*/ 64 h 173"/>
                <a:gd name="T74" fmla="*/ 48 w 239"/>
                <a:gd name="T75" fmla="*/ 36 h 173"/>
                <a:gd name="T76" fmla="*/ 26 w 239"/>
                <a:gd name="T7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9" h="173">
                  <a:moveTo>
                    <a:pt x="192" y="173"/>
                  </a:moveTo>
                  <a:lnTo>
                    <a:pt x="239" y="173"/>
                  </a:lnTo>
                  <a:lnTo>
                    <a:pt x="239" y="0"/>
                  </a:lnTo>
                  <a:lnTo>
                    <a:pt x="213" y="0"/>
                  </a:lnTo>
                  <a:lnTo>
                    <a:pt x="213" y="36"/>
                  </a:lnTo>
                  <a:lnTo>
                    <a:pt x="213" y="36"/>
                  </a:lnTo>
                  <a:lnTo>
                    <a:pt x="192" y="36"/>
                  </a:lnTo>
                  <a:lnTo>
                    <a:pt x="192" y="64"/>
                  </a:lnTo>
                  <a:lnTo>
                    <a:pt x="213" y="64"/>
                  </a:lnTo>
                  <a:lnTo>
                    <a:pt x="213" y="95"/>
                  </a:lnTo>
                  <a:lnTo>
                    <a:pt x="213" y="95"/>
                  </a:lnTo>
                  <a:lnTo>
                    <a:pt x="192" y="95"/>
                  </a:lnTo>
                  <a:lnTo>
                    <a:pt x="192" y="116"/>
                  </a:lnTo>
                  <a:lnTo>
                    <a:pt x="213" y="116"/>
                  </a:lnTo>
                  <a:lnTo>
                    <a:pt x="213" y="147"/>
                  </a:lnTo>
                  <a:lnTo>
                    <a:pt x="213" y="147"/>
                  </a:lnTo>
                  <a:lnTo>
                    <a:pt x="192" y="147"/>
                  </a:lnTo>
                  <a:lnTo>
                    <a:pt x="192" y="173"/>
                  </a:lnTo>
                  <a:close/>
                  <a:moveTo>
                    <a:pt x="121" y="173"/>
                  </a:moveTo>
                  <a:lnTo>
                    <a:pt x="192" y="173"/>
                  </a:lnTo>
                  <a:lnTo>
                    <a:pt x="192" y="147"/>
                  </a:lnTo>
                  <a:lnTo>
                    <a:pt x="168" y="147"/>
                  </a:lnTo>
                  <a:lnTo>
                    <a:pt x="168" y="116"/>
                  </a:lnTo>
                  <a:lnTo>
                    <a:pt x="192" y="116"/>
                  </a:lnTo>
                  <a:lnTo>
                    <a:pt x="192" y="95"/>
                  </a:lnTo>
                  <a:lnTo>
                    <a:pt x="168" y="95"/>
                  </a:lnTo>
                  <a:lnTo>
                    <a:pt x="168" y="64"/>
                  </a:lnTo>
                  <a:lnTo>
                    <a:pt x="192" y="64"/>
                  </a:lnTo>
                  <a:lnTo>
                    <a:pt x="192" y="36"/>
                  </a:lnTo>
                  <a:lnTo>
                    <a:pt x="121" y="36"/>
                  </a:lnTo>
                  <a:lnTo>
                    <a:pt x="121" y="64"/>
                  </a:lnTo>
                  <a:lnTo>
                    <a:pt x="142" y="64"/>
                  </a:lnTo>
                  <a:lnTo>
                    <a:pt x="142" y="95"/>
                  </a:lnTo>
                  <a:lnTo>
                    <a:pt x="142" y="95"/>
                  </a:lnTo>
                  <a:lnTo>
                    <a:pt x="121" y="95"/>
                  </a:lnTo>
                  <a:lnTo>
                    <a:pt x="121" y="116"/>
                  </a:lnTo>
                  <a:lnTo>
                    <a:pt x="142" y="116"/>
                  </a:lnTo>
                  <a:lnTo>
                    <a:pt x="142" y="147"/>
                  </a:lnTo>
                  <a:lnTo>
                    <a:pt x="142" y="147"/>
                  </a:lnTo>
                  <a:lnTo>
                    <a:pt x="121" y="147"/>
                  </a:lnTo>
                  <a:lnTo>
                    <a:pt x="121" y="173"/>
                  </a:lnTo>
                  <a:close/>
                  <a:moveTo>
                    <a:pt x="48" y="173"/>
                  </a:moveTo>
                  <a:lnTo>
                    <a:pt x="121" y="173"/>
                  </a:lnTo>
                  <a:lnTo>
                    <a:pt x="121" y="147"/>
                  </a:lnTo>
                  <a:lnTo>
                    <a:pt x="97" y="147"/>
                  </a:lnTo>
                  <a:lnTo>
                    <a:pt x="97" y="116"/>
                  </a:lnTo>
                  <a:lnTo>
                    <a:pt x="121" y="116"/>
                  </a:lnTo>
                  <a:lnTo>
                    <a:pt x="121" y="95"/>
                  </a:lnTo>
                  <a:lnTo>
                    <a:pt x="97" y="95"/>
                  </a:lnTo>
                  <a:lnTo>
                    <a:pt x="97" y="64"/>
                  </a:lnTo>
                  <a:lnTo>
                    <a:pt x="121" y="64"/>
                  </a:lnTo>
                  <a:lnTo>
                    <a:pt x="121" y="36"/>
                  </a:lnTo>
                  <a:lnTo>
                    <a:pt x="48" y="36"/>
                  </a:lnTo>
                  <a:lnTo>
                    <a:pt x="48" y="64"/>
                  </a:lnTo>
                  <a:lnTo>
                    <a:pt x="71" y="64"/>
                  </a:lnTo>
                  <a:lnTo>
                    <a:pt x="71" y="95"/>
                  </a:lnTo>
                  <a:lnTo>
                    <a:pt x="71" y="95"/>
                  </a:lnTo>
                  <a:lnTo>
                    <a:pt x="48" y="95"/>
                  </a:lnTo>
                  <a:lnTo>
                    <a:pt x="48" y="116"/>
                  </a:lnTo>
                  <a:lnTo>
                    <a:pt x="71" y="116"/>
                  </a:lnTo>
                  <a:lnTo>
                    <a:pt x="71" y="147"/>
                  </a:lnTo>
                  <a:lnTo>
                    <a:pt x="71" y="147"/>
                  </a:lnTo>
                  <a:lnTo>
                    <a:pt x="48" y="147"/>
                  </a:lnTo>
                  <a:lnTo>
                    <a:pt x="48" y="173"/>
                  </a:lnTo>
                  <a:close/>
                  <a:moveTo>
                    <a:pt x="0" y="0"/>
                  </a:moveTo>
                  <a:lnTo>
                    <a:pt x="0" y="173"/>
                  </a:lnTo>
                  <a:lnTo>
                    <a:pt x="48" y="173"/>
                  </a:lnTo>
                  <a:lnTo>
                    <a:pt x="48" y="147"/>
                  </a:lnTo>
                  <a:lnTo>
                    <a:pt x="26" y="147"/>
                  </a:lnTo>
                  <a:lnTo>
                    <a:pt x="26" y="116"/>
                  </a:lnTo>
                  <a:lnTo>
                    <a:pt x="48" y="116"/>
                  </a:lnTo>
                  <a:lnTo>
                    <a:pt x="48" y="95"/>
                  </a:lnTo>
                  <a:lnTo>
                    <a:pt x="26" y="95"/>
                  </a:lnTo>
                  <a:lnTo>
                    <a:pt x="26" y="64"/>
                  </a:lnTo>
                  <a:lnTo>
                    <a:pt x="48" y="64"/>
                  </a:lnTo>
                  <a:lnTo>
                    <a:pt x="48" y="36"/>
                  </a:lnTo>
                  <a:lnTo>
                    <a:pt x="26" y="36"/>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220"/>
            <p:cNvSpPr>
              <a:spLocks/>
            </p:cNvSpPr>
            <p:nvPr/>
          </p:nvSpPr>
          <p:spPr bwMode="auto">
            <a:xfrm>
              <a:off x="6246813" y="9525"/>
              <a:ext cx="374650" cy="192088"/>
            </a:xfrm>
            <a:custGeom>
              <a:avLst/>
              <a:gdLst>
                <a:gd name="T0" fmla="*/ 0 w 100"/>
                <a:gd name="T1" fmla="*/ 0 h 51"/>
                <a:gd name="T2" fmla="*/ 84 w 100"/>
                <a:gd name="T3" fmla="*/ 51 h 51"/>
                <a:gd name="T4" fmla="*/ 100 w 100"/>
                <a:gd name="T5" fmla="*/ 36 h 51"/>
                <a:gd name="T6" fmla="*/ 78 w 100"/>
                <a:gd name="T7" fmla="*/ 0 h 51"/>
                <a:gd name="T8" fmla="*/ 0 w 100"/>
                <a:gd name="T9" fmla="*/ 0 h 51"/>
              </a:gdLst>
              <a:ahLst/>
              <a:cxnLst>
                <a:cxn ang="0">
                  <a:pos x="T0" y="T1"/>
                </a:cxn>
                <a:cxn ang="0">
                  <a:pos x="T2" y="T3"/>
                </a:cxn>
                <a:cxn ang="0">
                  <a:pos x="T4" y="T5"/>
                </a:cxn>
                <a:cxn ang="0">
                  <a:pos x="T6" y="T7"/>
                </a:cxn>
                <a:cxn ang="0">
                  <a:pos x="T8" y="T9"/>
                </a:cxn>
              </a:cxnLst>
              <a:rect l="0" t="0" r="r" b="b"/>
              <a:pathLst>
                <a:path w="100" h="51">
                  <a:moveTo>
                    <a:pt x="0" y="0"/>
                  </a:moveTo>
                  <a:cubicBezTo>
                    <a:pt x="12" y="17"/>
                    <a:pt x="37" y="39"/>
                    <a:pt x="84" y="51"/>
                  </a:cubicBezTo>
                  <a:cubicBezTo>
                    <a:pt x="90" y="46"/>
                    <a:pt x="95" y="41"/>
                    <a:pt x="100" y="36"/>
                  </a:cubicBezTo>
                  <a:cubicBezTo>
                    <a:pt x="87" y="23"/>
                    <a:pt x="80" y="10"/>
                    <a:pt x="7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221"/>
            <p:cNvSpPr>
              <a:spLocks/>
            </p:cNvSpPr>
            <p:nvPr/>
          </p:nvSpPr>
          <p:spPr bwMode="auto">
            <a:xfrm>
              <a:off x="6557963" y="9525"/>
              <a:ext cx="303213" cy="150813"/>
            </a:xfrm>
            <a:custGeom>
              <a:avLst/>
              <a:gdLst>
                <a:gd name="T0" fmla="*/ 0 w 81"/>
                <a:gd name="T1" fmla="*/ 0 h 40"/>
                <a:gd name="T2" fmla="*/ 20 w 81"/>
                <a:gd name="T3" fmla="*/ 33 h 40"/>
                <a:gd name="T4" fmla="*/ 28 w 81"/>
                <a:gd name="T5" fmla="*/ 40 h 40"/>
                <a:gd name="T6" fmla="*/ 81 w 81"/>
                <a:gd name="T7" fmla="*/ 0 h 40"/>
                <a:gd name="T8" fmla="*/ 0 w 81"/>
                <a:gd name="T9" fmla="*/ 0 h 40"/>
              </a:gdLst>
              <a:ahLst/>
              <a:cxnLst>
                <a:cxn ang="0">
                  <a:pos x="T0" y="T1"/>
                </a:cxn>
                <a:cxn ang="0">
                  <a:pos x="T2" y="T3"/>
                </a:cxn>
                <a:cxn ang="0">
                  <a:pos x="T4" y="T5"/>
                </a:cxn>
                <a:cxn ang="0">
                  <a:pos x="T6" y="T7"/>
                </a:cxn>
                <a:cxn ang="0">
                  <a:pos x="T8" y="T9"/>
                </a:cxn>
              </a:cxnLst>
              <a:rect l="0" t="0" r="r" b="b"/>
              <a:pathLst>
                <a:path w="81" h="40">
                  <a:moveTo>
                    <a:pt x="0" y="0"/>
                  </a:moveTo>
                  <a:cubicBezTo>
                    <a:pt x="2" y="9"/>
                    <a:pt x="8" y="21"/>
                    <a:pt x="20" y="33"/>
                  </a:cubicBezTo>
                  <a:cubicBezTo>
                    <a:pt x="23" y="35"/>
                    <a:pt x="25" y="37"/>
                    <a:pt x="28" y="40"/>
                  </a:cubicBezTo>
                  <a:cubicBezTo>
                    <a:pt x="67" y="30"/>
                    <a:pt x="78" y="9"/>
                    <a:pt x="8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222"/>
            <p:cNvSpPr>
              <a:spLocks/>
            </p:cNvSpPr>
            <p:nvPr/>
          </p:nvSpPr>
          <p:spPr bwMode="auto">
            <a:xfrm>
              <a:off x="1925638" y="4818063"/>
              <a:ext cx="404813" cy="458788"/>
            </a:xfrm>
            <a:custGeom>
              <a:avLst/>
              <a:gdLst>
                <a:gd name="T0" fmla="*/ 13 w 108"/>
                <a:gd name="T1" fmla="*/ 4 h 122"/>
                <a:gd name="T2" fmla="*/ 39 w 108"/>
                <a:gd name="T3" fmla="*/ 18 h 122"/>
                <a:gd name="T4" fmla="*/ 49 w 108"/>
                <a:gd name="T5" fmla="*/ 34 h 122"/>
                <a:gd name="T6" fmla="*/ 98 w 108"/>
                <a:gd name="T7" fmla="*/ 24 h 122"/>
                <a:gd name="T8" fmla="*/ 105 w 108"/>
                <a:gd name="T9" fmla="*/ 35 h 122"/>
                <a:gd name="T10" fmla="*/ 62 w 108"/>
                <a:gd name="T11" fmla="*/ 53 h 122"/>
                <a:gd name="T12" fmla="*/ 76 w 108"/>
                <a:gd name="T13" fmla="*/ 74 h 122"/>
                <a:gd name="T14" fmla="*/ 101 w 108"/>
                <a:gd name="T15" fmla="*/ 75 h 122"/>
                <a:gd name="T16" fmla="*/ 108 w 108"/>
                <a:gd name="T17" fmla="*/ 86 h 122"/>
                <a:gd name="T18" fmla="*/ 74 w 108"/>
                <a:gd name="T19" fmla="*/ 95 h 122"/>
                <a:gd name="T20" fmla="*/ 54 w 108"/>
                <a:gd name="T21" fmla="*/ 122 h 122"/>
                <a:gd name="T22" fmla="*/ 47 w 108"/>
                <a:gd name="T23" fmla="*/ 111 h 122"/>
                <a:gd name="T24" fmla="*/ 55 w 108"/>
                <a:gd name="T25" fmla="*/ 89 h 122"/>
                <a:gd name="T26" fmla="*/ 40 w 108"/>
                <a:gd name="T27" fmla="*/ 68 h 122"/>
                <a:gd name="T28" fmla="*/ 8 w 108"/>
                <a:gd name="T29" fmla="*/ 100 h 122"/>
                <a:gd name="T30" fmla="*/ 0 w 108"/>
                <a:gd name="T31" fmla="*/ 89 h 122"/>
                <a:gd name="T32" fmla="*/ 27 w 108"/>
                <a:gd name="T33" fmla="*/ 48 h 122"/>
                <a:gd name="T34" fmla="*/ 17 w 108"/>
                <a:gd name="T35" fmla="*/ 33 h 122"/>
                <a:gd name="T36" fmla="*/ 13 w 108"/>
                <a:gd name="T37"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22">
                  <a:moveTo>
                    <a:pt x="13" y="4"/>
                  </a:moveTo>
                  <a:cubicBezTo>
                    <a:pt x="19" y="0"/>
                    <a:pt x="35" y="12"/>
                    <a:pt x="39" y="18"/>
                  </a:cubicBezTo>
                  <a:cubicBezTo>
                    <a:pt x="49" y="34"/>
                    <a:pt x="49" y="34"/>
                    <a:pt x="49" y="34"/>
                  </a:cubicBezTo>
                  <a:cubicBezTo>
                    <a:pt x="98" y="24"/>
                    <a:pt x="98" y="24"/>
                    <a:pt x="98" y="24"/>
                  </a:cubicBezTo>
                  <a:cubicBezTo>
                    <a:pt x="105" y="35"/>
                    <a:pt x="105" y="35"/>
                    <a:pt x="105" y="35"/>
                  </a:cubicBezTo>
                  <a:cubicBezTo>
                    <a:pt x="62" y="53"/>
                    <a:pt x="62" y="53"/>
                    <a:pt x="62" y="53"/>
                  </a:cubicBezTo>
                  <a:cubicBezTo>
                    <a:pt x="76" y="74"/>
                    <a:pt x="76" y="74"/>
                    <a:pt x="76" y="74"/>
                  </a:cubicBezTo>
                  <a:cubicBezTo>
                    <a:pt x="101" y="75"/>
                    <a:pt x="101" y="75"/>
                    <a:pt x="101" y="75"/>
                  </a:cubicBezTo>
                  <a:cubicBezTo>
                    <a:pt x="108" y="86"/>
                    <a:pt x="108" y="86"/>
                    <a:pt x="108" y="86"/>
                  </a:cubicBezTo>
                  <a:cubicBezTo>
                    <a:pt x="74" y="95"/>
                    <a:pt x="74" y="95"/>
                    <a:pt x="74" y="95"/>
                  </a:cubicBezTo>
                  <a:cubicBezTo>
                    <a:pt x="54" y="122"/>
                    <a:pt x="54" y="122"/>
                    <a:pt x="54" y="122"/>
                  </a:cubicBezTo>
                  <a:cubicBezTo>
                    <a:pt x="47" y="111"/>
                    <a:pt x="47" y="111"/>
                    <a:pt x="47" y="111"/>
                  </a:cubicBezTo>
                  <a:cubicBezTo>
                    <a:pt x="55" y="89"/>
                    <a:pt x="55" y="89"/>
                    <a:pt x="55" y="89"/>
                  </a:cubicBezTo>
                  <a:cubicBezTo>
                    <a:pt x="40" y="68"/>
                    <a:pt x="40" y="68"/>
                    <a:pt x="40" y="68"/>
                  </a:cubicBezTo>
                  <a:cubicBezTo>
                    <a:pt x="8" y="100"/>
                    <a:pt x="8" y="100"/>
                    <a:pt x="8" y="100"/>
                  </a:cubicBezTo>
                  <a:cubicBezTo>
                    <a:pt x="0" y="89"/>
                    <a:pt x="0" y="89"/>
                    <a:pt x="0" y="89"/>
                  </a:cubicBezTo>
                  <a:cubicBezTo>
                    <a:pt x="27" y="48"/>
                    <a:pt x="27" y="48"/>
                    <a:pt x="27" y="48"/>
                  </a:cubicBezTo>
                  <a:cubicBezTo>
                    <a:pt x="17" y="33"/>
                    <a:pt x="17" y="33"/>
                    <a:pt x="17" y="33"/>
                  </a:cubicBezTo>
                  <a:cubicBezTo>
                    <a:pt x="13" y="27"/>
                    <a:pt x="7" y="8"/>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24"/>
            <p:cNvSpPr>
              <a:spLocks noEditPoints="1"/>
            </p:cNvSpPr>
            <p:nvPr/>
          </p:nvSpPr>
          <p:spPr bwMode="auto">
            <a:xfrm>
              <a:off x="9820275" y="9525"/>
              <a:ext cx="473075" cy="198438"/>
            </a:xfrm>
            <a:custGeom>
              <a:avLst/>
              <a:gdLst>
                <a:gd name="T0" fmla="*/ 115 w 126"/>
                <a:gd name="T1" fmla="*/ 15 h 53"/>
                <a:gd name="T2" fmla="*/ 118 w 126"/>
                <a:gd name="T3" fmla="*/ 22 h 53"/>
                <a:gd name="T4" fmla="*/ 115 w 126"/>
                <a:gd name="T5" fmla="*/ 3 h 53"/>
                <a:gd name="T6" fmla="*/ 123 w 126"/>
                <a:gd name="T7" fmla="*/ 0 h 53"/>
                <a:gd name="T8" fmla="*/ 121 w 126"/>
                <a:gd name="T9" fmla="*/ 8 h 53"/>
                <a:gd name="T10" fmla="*/ 115 w 126"/>
                <a:gd name="T11" fmla="*/ 0 h 53"/>
                <a:gd name="T12" fmla="*/ 113 w 126"/>
                <a:gd name="T13" fmla="*/ 0 h 53"/>
                <a:gd name="T14" fmla="*/ 115 w 126"/>
                <a:gd name="T15" fmla="*/ 15 h 53"/>
                <a:gd name="T16" fmla="*/ 102 w 126"/>
                <a:gd name="T17" fmla="*/ 22 h 53"/>
                <a:gd name="T18" fmla="*/ 106 w 126"/>
                <a:gd name="T19" fmla="*/ 37 h 53"/>
                <a:gd name="T20" fmla="*/ 99 w 126"/>
                <a:gd name="T21" fmla="*/ 15 h 53"/>
                <a:gd name="T22" fmla="*/ 99 w 126"/>
                <a:gd name="T23" fmla="*/ 1 h 53"/>
                <a:gd name="T24" fmla="*/ 100 w 126"/>
                <a:gd name="T25" fmla="*/ 0 h 53"/>
                <a:gd name="T26" fmla="*/ 99 w 126"/>
                <a:gd name="T27" fmla="*/ 0 h 53"/>
                <a:gd name="T28" fmla="*/ 98 w 126"/>
                <a:gd name="T29" fmla="*/ 0 h 53"/>
                <a:gd name="T30" fmla="*/ 99 w 126"/>
                <a:gd name="T31" fmla="*/ 15 h 53"/>
                <a:gd name="T32" fmla="*/ 92 w 126"/>
                <a:gd name="T33" fmla="*/ 12 h 53"/>
                <a:gd name="T34" fmla="*/ 98 w 126"/>
                <a:gd name="T35" fmla="*/ 5 h 53"/>
                <a:gd name="T36" fmla="*/ 80 w 126"/>
                <a:gd name="T37" fmla="*/ 0 h 53"/>
                <a:gd name="T38" fmla="*/ 41 w 126"/>
                <a:gd name="T39" fmla="*/ 5 h 53"/>
                <a:gd name="T40" fmla="*/ 28 w 126"/>
                <a:gd name="T41" fmla="*/ 12 h 53"/>
                <a:gd name="T42" fmla="*/ 31 w 126"/>
                <a:gd name="T43" fmla="*/ 15 h 53"/>
                <a:gd name="T44" fmla="*/ 27 w 126"/>
                <a:gd name="T45" fmla="*/ 29 h 53"/>
                <a:gd name="T46" fmla="*/ 29 w 126"/>
                <a:gd name="T47" fmla="*/ 43 h 53"/>
                <a:gd name="T48" fmla="*/ 36 w 126"/>
                <a:gd name="T49" fmla="*/ 20 h 53"/>
                <a:gd name="T50" fmla="*/ 39 w 126"/>
                <a:gd name="T51" fmla="*/ 23 h 53"/>
                <a:gd name="T52" fmla="*/ 46 w 126"/>
                <a:gd name="T53" fmla="*/ 10 h 53"/>
                <a:gd name="T54" fmla="*/ 59 w 126"/>
                <a:gd name="T55" fmla="*/ 8 h 53"/>
                <a:gd name="T56" fmla="*/ 50 w 126"/>
                <a:gd name="T57" fmla="*/ 24 h 53"/>
                <a:gd name="T58" fmla="*/ 59 w 126"/>
                <a:gd name="T59" fmla="*/ 25 h 53"/>
                <a:gd name="T60" fmla="*/ 43 w 126"/>
                <a:gd name="T61" fmla="*/ 46 h 53"/>
                <a:gd name="T62" fmla="*/ 59 w 126"/>
                <a:gd name="T63" fmla="*/ 40 h 53"/>
                <a:gd name="T64" fmla="*/ 66 w 126"/>
                <a:gd name="T65" fmla="*/ 53 h 53"/>
                <a:gd name="T66" fmla="*/ 78 w 126"/>
                <a:gd name="T67" fmla="*/ 51 h 53"/>
                <a:gd name="T68" fmla="*/ 66 w 126"/>
                <a:gd name="T69" fmla="*/ 30 h 53"/>
                <a:gd name="T70" fmla="*/ 71 w 126"/>
                <a:gd name="T71" fmla="*/ 29 h 53"/>
                <a:gd name="T72" fmla="*/ 66 w 126"/>
                <a:gd name="T73" fmla="*/ 15 h 53"/>
                <a:gd name="T74" fmla="*/ 74 w 126"/>
                <a:gd name="T75" fmla="*/ 5 h 53"/>
                <a:gd name="T76" fmla="*/ 79 w 126"/>
                <a:gd name="T77" fmla="*/ 23 h 53"/>
                <a:gd name="T78" fmla="*/ 86 w 126"/>
                <a:gd name="T79" fmla="*/ 17 h 53"/>
                <a:gd name="T80" fmla="*/ 90 w 126"/>
                <a:gd name="T81" fmla="*/ 43 h 53"/>
                <a:gd name="T82" fmla="*/ 97 w 126"/>
                <a:gd name="T83" fmla="*/ 27 h 53"/>
                <a:gd name="T84" fmla="*/ 99 w 126"/>
                <a:gd name="T85" fmla="*/ 15 h 53"/>
                <a:gd name="T86" fmla="*/ 27 w 126"/>
                <a:gd name="T87" fmla="*/ 0 h 53"/>
                <a:gd name="T88" fmla="*/ 27 w 126"/>
                <a:gd name="T89" fmla="*/ 1 h 53"/>
                <a:gd name="T90" fmla="*/ 13 w 126"/>
                <a:gd name="T91" fmla="*/ 0 h 53"/>
                <a:gd name="T92" fmla="*/ 10 w 126"/>
                <a:gd name="T93" fmla="*/ 3 h 53"/>
                <a:gd name="T94" fmla="*/ 27 w 126"/>
                <a:gd name="T95" fmla="*/ 1 h 53"/>
                <a:gd name="T96" fmla="*/ 27 w 126"/>
                <a:gd name="T97" fmla="*/ 0 h 53"/>
                <a:gd name="T98" fmla="*/ 27 w 126"/>
                <a:gd name="T99" fmla="*/ 29 h 53"/>
                <a:gd name="T100" fmla="*/ 14 w 126"/>
                <a:gd name="T101" fmla="*/ 32 h 53"/>
                <a:gd name="T102" fmla="*/ 10 w 126"/>
                <a:gd name="T103" fmla="*/ 22 h 53"/>
                <a:gd name="T104" fmla="*/ 27 w 126"/>
                <a:gd name="T105" fmla="*/ 15 h 53"/>
                <a:gd name="T106" fmla="*/ 0 w 126"/>
                <a:gd name="T107" fmla="*/ 3 h 53"/>
                <a:gd name="T108" fmla="*/ 10 w 126"/>
                <a:gd name="T109" fmla="*/ 3 h 53"/>
                <a:gd name="T110" fmla="*/ 3 w 126"/>
                <a:gd name="T111" fmla="*/ 0 h 53"/>
                <a:gd name="T112" fmla="*/ 10 w 126"/>
                <a:gd name="T113" fmla="*/ 22 h 53"/>
                <a:gd name="T114" fmla="*/ 7 w 126"/>
                <a:gd name="T115"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3">
                  <a:moveTo>
                    <a:pt x="115" y="22"/>
                  </a:moveTo>
                  <a:cubicBezTo>
                    <a:pt x="115" y="15"/>
                    <a:pt x="115" y="15"/>
                    <a:pt x="115" y="15"/>
                  </a:cubicBezTo>
                  <a:cubicBezTo>
                    <a:pt x="118" y="15"/>
                    <a:pt x="118" y="15"/>
                    <a:pt x="118" y="15"/>
                  </a:cubicBezTo>
                  <a:cubicBezTo>
                    <a:pt x="118" y="22"/>
                    <a:pt x="118" y="22"/>
                    <a:pt x="118" y="22"/>
                  </a:cubicBezTo>
                  <a:cubicBezTo>
                    <a:pt x="115" y="22"/>
                    <a:pt x="115" y="22"/>
                    <a:pt x="115" y="22"/>
                  </a:cubicBezTo>
                  <a:close/>
                  <a:moveTo>
                    <a:pt x="115" y="3"/>
                  </a:moveTo>
                  <a:cubicBezTo>
                    <a:pt x="115" y="0"/>
                    <a:pt x="115" y="0"/>
                    <a:pt x="115" y="0"/>
                  </a:cubicBezTo>
                  <a:cubicBezTo>
                    <a:pt x="123" y="0"/>
                    <a:pt x="123" y="0"/>
                    <a:pt x="123" y="0"/>
                  </a:cubicBezTo>
                  <a:cubicBezTo>
                    <a:pt x="126" y="3"/>
                    <a:pt x="126" y="3"/>
                    <a:pt x="126" y="3"/>
                  </a:cubicBezTo>
                  <a:cubicBezTo>
                    <a:pt x="121" y="8"/>
                    <a:pt x="121" y="8"/>
                    <a:pt x="121" y="8"/>
                  </a:cubicBezTo>
                  <a:lnTo>
                    <a:pt x="115" y="3"/>
                  </a:lnTo>
                  <a:close/>
                  <a:moveTo>
                    <a:pt x="115" y="0"/>
                  </a:moveTo>
                  <a:cubicBezTo>
                    <a:pt x="115" y="3"/>
                    <a:pt x="115" y="3"/>
                    <a:pt x="115" y="3"/>
                  </a:cubicBezTo>
                  <a:cubicBezTo>
                    <a:pt x="113" y="0"/>
                    <a:pt x="113" y="0"/>
                    <a:pt x="113" y="0"/>
                  </a:cubicBezTo>
                  <a:cubicBezTo>
                    <a:pt x="115" y="0"/>
                    <a:pt x="115" y="0"/>
                    <a:pt x="115" y="0"/>
                  </a:cubicBezTo>
                  <a:close/>
                  <a:moveTo>
                    <a:pt x="115" y="15"/>
                  </a:moveTo>
                  <a:cubicBezTo>
                    <a:pt x="115" y="22"/>
                    <a:pt x="115" y="22"/>
                    <a:pt x="115" y="22"/>
                  </a:cubicBezTo>
                  <a:cubicBezTo>
                    <a:pt x="102" y="22"/>
                    <a:pt x="102" y="22"/>
                    <a:pt x="102" y="22"/>
                  </a:cubicBezTo>
                  <a:cubicBezTo>
                    <a:pt x="112" y="32"/>
                    <a:pt x="112" y="32"/>
                    <a:pt x="112" y="32"/>
                  </a:cubicBezTo>
                  <a:cubicBezTo>
                    <a:pt x="106" y="37"/>
                    <a:pt x="106" y="37"/>
                    <a:pt x="106" y="37"/>
                  </a:cubicBezTo>
                  <a:cubicBezTo>
                    <a:pt x="99" y="29"/>
                    <a:pt x="99" y="29"/>
                    <a:pt x="99" y="29"/>
                  </a:cubicBezTo>
                  <a:cubicBezTo>
                    <a:pt x="99" y="15"/>
                    <a:pt x="99" y="15"/>
                    <a:pt x="99" y="15"/>
                  </a:cubicBezTo>
                  <a:cubicBezTo>
                    <a:pt x="115" y="15"/>
                    <a:pt x="115" y="15"/>
                    <a:pt x="115" y="15"/>
                  </a:cubicBezTo>
                  <a:close/>
                  <a:moveTo>
                    <a:pt x="99" y="1"/>
                  </a:moveTo>
                  <a:cubicBezTo>
                    <a:pt x="99" y="0"/>
                    <a:pt x="99" y="0"/>
                    <a:pt x="99" y="0"/>
                  </a:cubicBezTo>
                  <a:cubicBezTo>
                    <a:pt x="100" y="0"/>
                    <a:pt x="100" y="0"/>
                    <a:pt x="100" y="0"/>
                  </a:cubicBezTo>
                  <a:lnTo>
                    <a:pt x="99" y="1"/>
                  </a:lnTo>
                  <a:close/>
                  <a:moveTo>
                    <a:pt x="99" y="0"/>
                  </a:moveTo>
                  <a:cubicBezTo>
                    <a:pt x="99" y="1"/>
                    <a:pt x="99" y="1"/>
                    <a:pt x="99" y="1"/>
                  </a:cubicBezTo>
                  <a:cubicBezTo>
                    <a:pt x="98" y="0"/>
                    <a:pt x="98" y="0"/>
                    <a:pt x="98" y="0"/>
                  </a:cubicBezTo>
                  <a:cubicBezTo>
                    <a:pt x="99" y="0"/>
                    <a:pt x="99" y="0"/>
                    <a:pt x="99" y="0"/>
                  </a:cubicBezTo>
                  <a:close/>
                  <a:moveTo>
                    <a:pt x="99" y="15"/>
                  </a:moveTo>
                  <a:cubicBezTo>
                    <a:pt x="95" y="15"/>
                    <a:pt x="95" y="15"/>
                    <a:pt x="95" y="15"/>
                  </a:cubicBezTo>
                  <a:cubicBezTo>
                    <a:pt x="92" y="12"/>
                    <a:pt x="92" y="12"/>
                    <a:pt x="92" y="12"/>
                  </a:cubicBezTo>
                  <a:cubicBezTo>
                    <a:pt x="98" y="12"/>
                    <a:pt x="98" y="12"/>
                    <a:pt x="98" y="12"/>
                  </a:cubicBezTo>
                  <a:cubicBezTo>
                    <a:pt x="98" y="5"/>
                    <a:pt x="98" y="5"/>
                    <a:pt x="98" y="5"/>
                  </a:cubicBezTo>
                  <a:cubicBezTo>
                    <a:pt x="84" y="5"/>
                    <a:pt x="84" y="5"/>
                    <a:pt x="84" y="5"/>
                  </a:cubicBezTo>
                  <a:cubicBezTo>
                    <a:pt x="80" y="0"/>
                    <a:pt x="80" y="0"/>
                    <a:pt x="80" y="0"/>
                  </a:cubicBezTo>
                  <a:cubicBezTo>
                    <a:pt x="46" y="0"/>
                    <a:pt x="46" y="0"/>
                    <a:pt x="46" y="0"/>
                  </a:cubicBezTo>
                  <a:cubicBezTo>
                    <a:pt x="41" y="5"/>
                    <a:pt x="41" y="5"/>
                    <a:pt x="41" y="5"/>
                  </a:cubicBezTo>
                  <a:cubicBezTo>
                    <a:pt x="28" y="5"/>
                    <a:pt x="28" y="5"/>
                    <a:pt x="28" y="5"/>
                  </a:cubicBezTo>
                  <a:cubicBezTo>
                    <a:pt x="28" y="12"/>
                    <a:pt x="28" y="12"/>
                    <a:pt x="28" y="12"/>
                  </a:cubicBezTo>
                  <a:cubicBezTo>
                    <a:pt x="34" y="12"/>
                    <a:pt x="34" y="12"/>
                    <a:pt x="34" y="12"/>
                  </a:cubicBezTo>
                  <a:cubicBezTo>
                    <a:pt x="31" y="15"/>
                    <a:pt x="31" y="15"/>
                    <a:pt x="31" y="15"/>
                  </a:cubicBezTo>
                  <a:cubicBezTo>
                    <a:pt x="27" y="15"/>
                    <a:pt x="27" y="15"/>
                    <a:pt x="27" y="15"/>
                  </a:cubicBezTo>
                  <a:cubicBezTo>
                    <a:pt x="27" y="29"/>
                    <a:pt x="27" y="29"/>
                    <a:pt x="27" y="29"/>
                  </a:cubicBezTo>
                  <a:cubicBezTo>
                    <a:pt x="29" y="27"/>
                    <a:pt x="29" y="27"/>
                    <a:pt x="29" y="27"/>
                  </a:cubicBezTo>
                  <a:cubicBezTo>
                    <a:pt x="29" y="43"/>
                    <a:pt x="29" y="43"/>
                    <a:pt x="29" y="43"/>
                  </a:cubicBezTo>
                  <a:cubicBezTo>
                    <a:pt x="36" y="43"/>
                    <a:pt x="36" y="43"/>
                    <a:pt x="36" y="43"/>
                  </a:cubicBezTo>
                  <a:cubicBezTo>
                    <a:pt x="36" y="20"/>
                    <a:pt x="36" y="20"/>
                    <a:pt x="36" y="20"/>
                  </a:cubicBezTo>
                  <a:cubicBezTo>
                    <a:pt x="39" y="17"/>
                    <a:pt x="39" y="17"/>
                    <a:pt x="39" y="17"/>
                  </a:cubicBezTo>
                  <a:cubicBezTo>
                    <a:pt x="39" y="23"/>
                    <a:pt x="39" y="23"/>
                    <a:pt x="39" y="23"/>
                  </a:cubicBezTo>
                  <a:cubicBezTo>
                    <a:pt x="46" y="23"/>
                    <a:pt x="46" y="23"/>
                    <a:pt x="46" y="23"/>
                  </a:cubicBezTo>
                  <a:cubicBezTo>
                    <a:pt x="46" y="10"/>
                    <a:pt x="46" y="10"/>
                    <a:pt x="46" y="10"/>
                  </a:cubicBezTo>
                  <a:cubicBezTo>
                    <a:pt x="51" y="5"/>
                    <a:pt x="51" y="5"/>
                    <a:pt x="51" y="5"/>
                  </a:cubicBezTo>
                  <a:cubicBezTo>
                    <a:pt x="54" y="6"/>
                    <a:pt x="56" y="7"/>
                    <a:pt x="59" y="8"/>
                  </a:cubicBezTo>
                  <a:cubicBezTo>
                    <a:pt x="59" y="15"/>
                    <a:pt x="59" y="15"/>
                    <a:pt x="59" y="15"/>
                  </a:cubicBezTo>
                  <a:cubicBezTo>
                    <a:pt x="50" y="24"/>
                    <a:pt x="50" y="24"/>
                    <a:pt x="50" y="24"/>
                  </a:cubicBezTo>
                  <a:cubicBezTo>
                    <a:pt x="55" y="29"/>
                    <a:pt x="55" y="29"/>
                    <a:pt x="55" y="29"/>
                  </a:cubicBezTo>
                  <a:cubicBezTo>
                    <a:pt x="59" y="25"/>
                    <a:pt x="59" y="25"/>
                    <a:pt x="59" y="25"/>
                  </a:cubicBezTo>
                  <a:cubicBezTo>
                    <a:pt x="59" y="30"/>
                    <a:pt x="59" y="30"/>
                    <a:pt x="59" y="30"/>
                  </a:cubicBezTo>
                  <a:cubicBezTo>
                    <a:pt x="43" y="46"/>
                    <a:pt x="43" y="46"/>
                    <a:pt x="43" y="46"/>
                  </a:cubicBezTo>
                  <a:cubicBezTo>
                    <a:pt x="48" y="51"/>
                    <a:pt x="48" y="51"/>
                    <a:pt x="48" y="51"/>
                  </a:cubicBezTo>
                  <a:cubicBezTo>
                    <a:pt x="59" y="40"/>
                    <a:pt x="59" y="40"/>
                    <a:pt x="59" y="40"/>
                  </a:cubicBezTo>
                  <a:cubicBezTo>
                    <a:pt x="59" y="53"/>
                    <a:pt x="59" y="53"/>
                    <a:pt x="59" y="53"/>
                  </a:cubicBezTo>
                  <a:cubicBezTo>
                    <a:pt x="66" y="53"/>
                    <a:pt x="66" y="53"/>
                    <a:pt x="66" y="53"/>
                  </a:cubicBezTo>
                  <a:cubicBezTo>
                    <a:pt x="66" y="40"/>
                    <a:pt x="66" y="40"/>
                    <a:pt x="66" y="40"/>
                  </a:cubicBezTo>
                  <a:cubicBezTo>
                    <a:pt x="78" y="51"/>
                    <a:pt x="78" y="51"/>
                    <a:pt x="78" y="51"/>
                  </a:cubicBezTo>
                  <a:cubicBezTo>
                    <a:pt x="83" y="46"/>
                    <a:pt x="83" y="46"/>
                    <a:pt x="83" y="46"/>
                  </a:cubicBezTo>
                  <a:cubicBezTo>
                    <a:pt x="66" y="30"/>
                    <a:pt x="66" y="30"/>
                    <a:pt x="66" y="30"/>
                  </a:cubicBezTo>
                  <a:cubicBezTo>
                    <a:pt x="66" y="25"/>
                    <a:pt x="66" y="25"/>
                    <a:pt x="66" y="25"/>
                  </a:cubicBezTo>
                  <a:cubicBezTo>
                    <a:pt x="71" y="29"/>
                    <a:pt x="71" y="29"/>
                    <a:pt x="71" y="29"/>
                  </a:cubicBezTo>
                  <a:cubicBezTo>
                    <a:pt x="76" y="24"/>
                    <a:pt x="76" y="24"/>
                    <a:pt x="76" y="24"/>
                  </a:cubicBezTo>
                  <a:cubicBezTo>
                    <a:pt x="66" y="15"/>
                    <a:pt x="66" y="15"/>
                    <a:pt x="66" y="15"/>
                  </a:cubicBezTo>
                  <a:cubicBezTo>
                    <a:pt x="66" y="8"/>
                    <a:pt x="66" y="8"/>
                    <a:pt x="66" y="8"/>
                  </a:cubicBezTo>
                  <a:cubicBezTo>
                    <a:pt x="69" y="7"/>
                    <a:pt x="72" y="6"/>
                    <a:pt x="74" y="5"/>
                  </a:cubicBezTo>
                  <a:cubicBezTo>
                    <a:pt x="79" y="10"/>
                    <a:pt x="79" y="10"/>
                    <a:pt x="79" y="10"/>
                  </a:cubicBezTo>
                  <a:cubicBezTo>
                    <a:pt x="79" y="23"/>
                    <a:pt x="79" y="23"/>
                    <a:pt x="79" y="23"/>
                  </a:cubicBezTo>
                  <a:cubicBezTo>
                    <a:pt x="86" y="23"/>
                    <a:pt x="86" y="23"/>
                    <a:pt x="86" y="23"/>
                  </a:cubicBezTo>
                  <a:cubicBezTo>
                    <a:pt x="86" y="17"/>
                    <a:pt x="86" y="17"/>
                    <a:pt x="86" y="17"/>
                  </a:cubicBezTo>
                  <a:cubicBezTo>
                    <a:pt x="90" y="20"/>
                    <a:pt x="90" y="20"/>
                    <a:pt x="90" y="20"/>
                  </a:cubicBezTo>
                  <a:cubicBezTo>
                    <a:pt x="90" y="43"/>
                    <a:pt x="90" y="43"/>
                    <a:pt x="90" y="43"/>
                  </a:cubicBezTo>
                  <a:cubicBezTo>
                    <a:pt x="97" y="43"/>
                    <a:pt x="97" y="43"/>
                    <a:pt x="97" y="43"/>
                  </a:cubicBezTo>
                  <a:cubicBezTo>
                    <a:pt x="97" y="27"/>
                    <a:pt x="97" y="27"/>
                    <a:pt x="97" y="27"/>
                  </a:cubicBezTo>
                  <a:cubicBezTo>
                    <a:pt x="99" y="29"/>
                    <a:pt x="99" y="29"/>
                    <a:pt x="99" y="29"/>
                  </a:cubicBezTo>
                  <a:cubicBezTo>
                    <a:pt x="99" y="15"/>
                    <a:pt x="99" y="15"/>
                    <a:pt x="99" y="15"/>
                  </a:cubicBezTo>
                  <a:close/>
                  <a:moveTo>
                    <a:pt x="27" y="1"/>
                  </a:moveTo>
                  <a:cubicBezTo>
                    <a:pt x="27" y="0"/>
                    <a:pt x="27" y="0"/>
                    <a:pt x="27" y="0"/>
                  </a:cubicBezTo>
                  <a:cubicBezTo>
                    <a:pt x="27" y="0"/>
                    <a:pt x="27" y="0"/>
                    <a:pt x="27" y="0"/>
                  </a:cubicBezTo>
                  <a:cubicBezTo>
                    <a:pt x="27" y="1"/>
                    <a:pt x="27" y="1"/>
                    <a:pt x="27" y="1"/>
                  </a:cubicBezTo>
                  <a:close/>
                  <a:moveTo>
                    <a:pt x="10" y="3"/>
                  </a:moveTo>
                  <a:cubicBezTo>
                    <a:pt x="13" y="0"/>
                    <a:pt x="13" y="0"/>
                    <a:pt x="13" y="0"/>
                  </a:cubicBezTo>
                  <a:cubicBezTo>
                    <a:pt x="10" y="0"/>
                    <a:pt x="10" y="0"/>
                    <a:pt x="10" y="0"/>
                  </a:cubicBezTo>
                  <a:cubicBezTo>
                    <a:pt x="10" y="3"/>
                    <a:pt x="10" y="3"/>
                    <a:pt x="10" y="3"/>
                  </a:cubicBezTo>
                  <a:close/>
                  <a:moveTo>
                    <a:pt x="27" y="0"/>
                  </a:moveTo>
                  <a:cubicBezTo>
                    <a:pt x="27" y="1"/>
                    <a:pt x="27" y="1"/>
                    <a:pt x="27" y="1"/>
                  </a:cubicBezTo>
                  <a:cubicBezTo>
                    <a:pt x="26" y="0"/>
                    <a:pt x="26" y="0"/>
                    <a:pt x="26" y="0"/>
                  </a:cubicBezTo>
                  <a:cubicBezTo>
                    <a:pt x="27" y="0"/>
                    <a:pt x="27" y="0"/>
                    <a:pt x="27" y="0"/>
                  </a:cubicBezTo>
                  <a:close/>
                  <a:moveTo>
                    <a:pt x="27" y="15"/>
                  </a:moveTo>
                  <a:cubicBezTo>
                    <a:pt x="27" y="29"/>
                    <a:pt x="27" y="29"/>
                    <a:pt x="27" y="29"/>
                  </a:cubicBezTo>
                  <a:cubicBezTo>
                    <a:pt x="19" y="37"/>
                    <a:pt x="19" y="37"/>
                    <a:pt x="19" y="37"/>
                  </a:cubicBezTo>
                  <a:cubicBezTo>
                    <a:pt x="14" y="32"/>
                    <a:pt x="14" y="32"/>
                    <a:pt x="14" y="32"/>
                  </a:cubicBezTo>
                  <a:cubicBezTo>
                    <a:pt x="24" y="22"/>
                    <a:pt x="24" y="22"/>
                    <a:pt x="24" y="22"/>
                  </a:cubicBezTo>
                  <a:cubicBezTo>
                    <a:pt x="10" y="22"/>
                    <a:pt x="10" y="22"/>
                    <a:pt x="10" y="22"/>
                  </a:cubicBezTo>
                  <a:cubicBezTo>
                    <a:pt x="10" y="15"/>
                    <a:pt x="10" y="15"/>
                    <a:pt x="10" y="15"/>
                  </a:cubicBezTo>
                  <a:lnTo>
                    <a:pt x="27" y="15"/>
                  </a:lnTo>
                  <a:close/>
                  <a:moveTo>
                    <a:pt x="3" y="0"/>
                  </a:moveTo>
                  <a:cubicBezTo>
                    <a:pt x="0" y="3"/>
                    <a:pt x="0" y="3"/>
                    <a:pt x="0" y="3"/>
                  </a:cubicBezTo>
                  <a:cubicBezTo>
                    <a:pt x="5" y="8"/>
                    <a:pt x="5" y="8"/>
                    <a:pt x="5" y="8"/>
                  </a:cubicBezTo>
                  <a:cubicBezTo>
                    <a:pt x="10" y="3"/>
                    <a:pt x="10" y="3"/>
                    <a:pt x="10" y="3"/>
                  </a:cubicBezTo>
                  <a:cubicBezTo>
                    <a:pt x="10" y="0"/>
                    <a:pt x="10" y="0"/>
                    <a:pt x="10" y="0"/>
                  </a:cubicBezTo>
                  <a:cubicBezTo>
                    <a:pt x="3" y="0"/>
                    <a:pt x="3" y="0"/>
                    <a:pt x="3" y="0"/>
                  </a:cubicBezTo>
                  <a:close/>
                  <a:moveTo>
                    <a:pt x="10" y="15"/>
                  </a:moveTo>
                  <a:cubicBezTo>
                    <a:pt x="10" y="22"/>
                    <a:pt x="10" y="22"/>
                    <a:pt x="10" y="22"/>
                  </a:cubicBezTo>
                  <a:cubicBezTo>
                    <a:pt x="7" y="22"/>
                    <a:pt x="7" y="22"/>
                    <a:pt x="7" y="22"/>
                  </a:cubicBezTo>
                  <a:cubicBezTo>
                    <a:pt x="7" y="15"/>
                    <a:pt x="7" y="15"/>
                    <a:pt x="7" y="15"/>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225"/>
            <p:cNvSpPr>
              <a:spLocks/>
            </p:cNvSpPr>
            <p:nvPr/>
          </p:nvSpPr>
          <p:spPr bwMode="auto">
            <a:xfrm>
              <a:off x="8682038" y="2805113"/>
              <a:ext cx="203200" cy="123825"/>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Rectangle 226"/>
            <p:cNvSpPr>
              <a:spLocks noChangeArrowheads="1"/>
            </p:cNvSpPr>
            <p:nvPr/>
          </p:nvSpPr>
          <p:spPr bwMode="auto">
            <a:xfrm>
              <a:off x="8521700" y="2751138"/>
              <a:ext cx="285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Oval 227"/>
            <p:cNvSpPr>
              <a:spLocks noChangeArrowheads="1"/>
            </p:cNvSpPr>
            <p:nvPr/>
          </p:nvSpPr>
          <p:spPr bwMode="auto">
            <a:xfrm>
              <a:off x="8555038" y="2830513"/>
              <a:ext cx="63500"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228"/>
            <p:cNvSpPr>
              <a:spLocks noEditPoints="1"/>
            </p:cNvSpPr>
            <p:nvPr/>
          </p:nvSpPr>
          <p:spPr bwMode="auto">
            <a:xfrm>
              <a:off x="8497888" y="2778125"/>
              <a:ext cx="173038" cy="330200"/>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229"/>
            <p:cNvSpPr>
              <a:spLocks noEditPoints="1"/>
            </p:cNvSpPr>
            <p:nvPr/>
          </p:nvSpPr>
          <p:spPr bwMode="auto">
            <a:xfrm>
              <a:off x="8326438" y="2470150"/>
              <a:ext cx="423863" cy="198438"/>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230"/>
            <p:cNvSpPr>
              <a:spLocks/>
            </p:cNvSpPr>
            <p:nvPr/>
          </p:nvSpPr>
          <p:spPr bwMode="auto">
            <a:xfrm>
              <a:off x="8404225" y="2379663"/>
              <a:ext cx="244475" cy="60325"/>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Freeform 231"/>
            <p:cNvSpPr>
              <a:spLocks/>
            </p:cNvSpPr>
            <p:nvPr/>
          </p:nvSpPr>
          <p:spPr bwMode="auto">
            <a:xfrm>
              <a:off x="8362950" y="2312988"/>
              <a:ext cx="327025" cy="71438"/>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Freeform 232"/>
            <p:cNvSpPr>
              <a:spLocks/>
            </p:cNvSpPr>
            <p:nvPr/>
          </p:nvSpPr>
          <p:spPr bwMode="auto">
            <a:xfrm>
              <a:off x="5529263" y="9525"/>
              <a:ext cx="333375" cy="169863"/>
            </a:xfrm>
            <a:custGeom>
              <a:avLst/>
              <a:gdLst>
                <a:gd name="T0" fmla="*/ 0 w 89"/>
                <a:gd name="T1" fmla="*/ 0 h 45"/>
                <a:gd name="T2" fmla="*/ 0 w 89"/>
                <a:gd name="T3" fmla="*/ 2 h 45"/>
                <a:gd name="T4" fmla="*/ 3 w 89"/>
                <a:gd name="T5" fmla="*/ 17 h 45"/>
                <a:gd name="T6" fmla="*/ 13 w 89"/>
                <a:gd name="T7" fmla="*/ 35 h 45"/>
                <a:gd name="T8" fmla="*/ 13 w 89"/>
                <a:gd name="T9" fmla="*/ 35 h 45"/>
                <a:gd name="T10" fmla="*/ 19 w 89"/>
                <a:gd name="T11" fmla="*/ 42 h 45"/>
                <a:gd name="T12" fmla="*/ 21 w 89"/>
                <a:gd name="T13" fmla="*/ 43 h 45"/>
                <a:gd name="T14" fmla="*/ 31 w 89"/>
                <a:gd name="T15" fmla="*/ 44 h 45"/>
                <a:gd name="T16" fmla="*/ 31 w 89"/>
                <a:gd name="T17" fmla="*/ 44 h 45"/>
                <a:gd name="T18" fmla="*/ 36 w 89"/>
                <a:gd name="T19" fmla="*/ 42 h 45"/>
                <a:gd name="T20" fmla="*/ 39 w 89"/>
                <a:gd name="T21" fmla="*/ 41 h 45"/>
                <a:gd name="T22" fmla="*/ 44 w 89"/>
                <a:gd name="T23" fmla="*/ 40 h 45"/>
                <a:gd name="T24" fmla="*/ 45 w 89"/>
                <a:gd name="T25" fmla="*/ 40 h 45"/>
                <a:gd name="T26" fmla="*/ 50 w 89"/>
                <a:gd name="T27" fmla="*/ 41 h 45"/>
                <a:gd name="T28" fmla="*/ 53 w 89"/>
                <a:gd name="T29" fmla="*/ 42 h 45"/>
                <a:gd name="T30" fmla="*/ 58 w 89"/>
                <a:gd name="T31" fmla="*/ 44 h 45"/>
                <a:gd name="T32" fmla="*/ 58 w 89"/>
                <a:gd name="T33" fmla="*/ 44 h 45"/>
                <a:gd name="T34" fmla="*/ 68 w 89"/>
                <a:gd name="T35" fmla="*/ 43 h 45"/>
                <a:gd name="T36" fmla="*/ 70 w 89"/>
                <a:gd name="T37" fmla="*/ 42 h 45"/>
                <a:gd name="T38" fmla="*/ 76 w 89"/>
                <a:gd name="T39" fmla="*/ 35 h 45"/>
                <a:gd name="T40" fmla="*/ 76 w 89"/>
                <a:gd name="T41" fmla="*/ 35 h 45"/>
                <a:gd name="T42" fmla="*/ 86 w 89"/>
                <a:gd name="T43" fmla="*/ 17 h 45"/>
                <a:gd name="T44" fmla="*/ 89 w 89"/>
                <a:gd name="T45" fmla="*/ 2 h 45"/>
                <a:gd name="T46" fmla="*/ 89 w 89"/>
                <a:gd name="T47" fmla="*/ 0 h 45"/>
                <a:gd name="T48" fmla="*/ 0 w 89"/>
                <a:gd name="T4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45">
                  <a:moveTo>
                    <a:pt x="0" y="0"/>
                  </a:moveTo>
                  <a:cubicBezTo>
                    <a:pt x="0" y="1"/>
                    <a:pt x="0" y="1"/>
                    <a:pt x="0" y="2"/>
                  </a:cubicBezTo>
                  <a:cubicBezTo>
                    <a:pt x="0" y="7"/>
                    <a:pt x="2" y="12"/>
                    <a:pt x="3" y="17"/>
                  </a:cubicBezTo>
                  <a:cubicBezTo>
                    <a:pt x="5" y="23"/>
                    <a:pt x="9" y="29"/>
                    <a:pt x="13" y="35"/>
                  </a:cubicBezTo>
                  <a:cubicBezTo>
                    <a:pt x="13" y="35"/>
                    <a:pt x="13" y="35"/>
                    <a:pt x="13" y="35"/>
                  </a:cubicBezTo>
                  <a:cubicBezTo>
                    <a:pt x="15" y="38"/>
                    <a:pt x="17" y="40"/>
                    <a:pt x="19" y="42"/>
                  </a:cubicBezTo>
                  <a:cubicBezTo>
                    <a:pt x="20" y="42"/>
                    <a:pt x="20" y="42"/>
                    <a:pt x="21" y="43"/>
                  </a:cubicBezTo>
                  <a:cubicBezTo>
                    <a:pt x="24" y="45"/>
                    <a:pt x="27" y="45"/>
                    <a:pt x="31" y="44"/>
                  </a:cubicBezTo>
                  <a:cubicBezTo>
                    <a:pt x="31" y="44"/>
                    <a:pt x="31" y="44"/>
                    <a:pt x="31" y="44"/>
                  </a:cubicBezTo>
                  <a:cubicBezTo>
                    <a:pt x="33" y="44"/>
                    <a:pt x="34" y="43"/>
                    <a:pt x="36" y="42"/>
                  </a:cubicBezTo>
                  <a:cubicBezTo>
                    <a:pt x="37" y="42"/>
                    <a:pt x="38" y="42"/>
                    <a:pt x="39" y="41"/>
                  </a:cubicBezTo>
                  <a:cubicBezTo>
                    <a:pt x="41" y="41"/>
                    <a:pt x="44" y="40"/>
                    <a:pt x="44" y="40"/>
                  </a:cubicBezTo>
                  <a:cubicBezTo>
                    <a:pt x="45" y="40"/>
                    <a:pt x="45" y="40"/>
                    <a:pt x="45" y="40"/>
                  </a:cubicBezTo>
                  <a:cubicBezTo>
                    <a:pt x="47" y="40"/>
                    <a:pt x="48" y="41"/>
                    <a:pt x="50" y="41"/>
                  </a:cubicBezTo>
                  <a:cubicBezTo>
                    <a:pt x="51" y="42"/>
                    <a:pt x="52" y="42"/>
                    <a:pt x="53" y="42"/>
                  </a:cubicBezTo>
                  <a:cubicBezTo>
                    <a:pt x="55" y="43"/>
                    <a:pt x="56" y="44"/>
                    <a:pt x="58" y="44"/>
                  </a:cubicBezTo>
                  <a:cubicBezTo>
                    <a:pt x="58" y="44"/>
                    <a:pt x="58" y="44"/>
                    <a:pt x="58" y="44"/>
                  </a:cubicBezTo>
                  <a:cubicBezTo>
                    <a:pt x="62" y="45"/>
                    <a:pt x="65" y="45"/>
                    <a:pt x="68" y="43"/>
                  </a:cubicBezTo>
                  <a:cubicBezTo>
                    <a:pt x="69" y="42"/>
                    <a:pt x="69" y="42"/>
                    <a:pt x="70" y="42"/>
                  </a:cubicBezTo>
                  <a:cubicBezTo>
                    <a:pt x="72" y="40"/>
                    <a:pt x="74" y="38"/>
                    <a:pt x="76" y="35"/>
                  </a:cubicBezTo>
                  <a:cubicBezTo>
                    <a:pt x="76" y="35"/>
                    <a:pt x="76" y="35"/>
                    <a:pt x="76" y="35"/>
                  </a:cubicBezTo>
                  <a:cubicBezTo>
                    <a:pt x="80" y="29"/>
                    <a:pt x="83" y="23"/>
                    <a:pt x="86" y="17"/>
                  </a:cubicBezTo>
                  <a:cubicBezTo>
                    <a:pt x="87" y="12"/>
                    <a:pt x="89" y="7"/>
                    <a:pt x="89" y="2"/>
                  </a:cubicBezTo>
                  <a:cubicBezTo>
                    <a:pt x="89" y="0"/>
                    <a:pt x="89" y="0"/>
                    <a:pt x="8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233"/>
            <p:cNvSpPr>
              <a:spLocks/>
            </p:cNvSpPr>
            <p:nvPr/>
          </p:nvSpPr>
          <p:spPr bwMode="auto">
            <a:xfrm>
              <a:off x="4129088" y="5675313"/>
              <a:ext cx="258763" cy="292100"/>
            </a:xfrm>
            <a:custGeom>
              <a:avLst/>
              <a:gdLst>
                <a:gd name="T0" fmla="*/ 8 w 69"/>
                <a:gd name="T1" fmla="*/ 2 h 78"/>
                <a:gd name="T2" fmla="*/ 25 w 69"/>
                <a:gd name="T3" fmla="*/ 12 h 78"/>
                <a:gd name="T4" fmla="*/ 31 w 69"/>
                <a:gd name="T5" fmla="*/ 21 h 78"/>
                <a:gd name="T6" fmla="*/ 63 w 69"/>
                <a:gd name="T7" fmla="*/ 15 h 78"/>
                <a:gd name="T8" fmla="*/ 67 w 69"/>
                <a:gd name="T9" fmla="*/ 22 h 78"/>
                <a:gd name="T10" fmla="*/ 40 w 69"/>
                <a:gd name="T11" fmla="*/ 34 h 78"/>
                <a:gd name="T12" fmla="*/ 49 w 69"/>
                <a:gd name="T13" fmla="*/ 47 h 78"/>
                <a:gd name="T14" fmla="*/ 64 w 69"/>
                <a:gd name="T15" fmla="*/ 48 h 78"/>
                <a:gd name="T16" fmla="*/ 69 w 69"/>
                <a:gd name="T17" fmla="*/ 55 h 78"/>
                <a:gd name="T18" fmla="*/ 47 w 69"/>
                <a:gd name="T19" fmla="*/ 61 h 78"/>
                <a:gd name="T20" fmla="*/ 34 w 69"/>
                <a:gd name="T21" fmla="*/ 78 h 78"/>
                <a:gd name="T22" fmla="*/ 30 w 69"/>
                <a:gd name="T23" fmla="*/ 71 h 78"/>
                <a:gd name="T24" fmla="*/ 35 w 69"/>
                <a:gd name="T25" fmla="*/ 57 h 78"/>
                <a:gd name="T26" fmla="*/ 26 w 69"/>
                <a:gd name="T27" fmla="*/ 43 h 78"/>
                <a:gd name="T28" fmla="*/ 5 w 69"/>
                <a:gd name="T29" fmla="*/ 64 h 78"/>
                <a:gd name="T30" fmla="*/ 0 w 69"/>
                <a:gd name="T31" fmla="*/ 57 h 78"/>
                <a:gd name="T32" fmla="*/ 17 w 69"/>
                <a:gd name="T33" fmla="*/ 31 h 78"/>
                <a:gd name="T34" fmla="*/ 11 w 69"/>
                <a:gd name="T35" fmla="*/ 21 h 78"/>
                <a:gd name="T36" fmla="*/ 8 w 69"/>
                <a:gd name="T3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8">
                  <a:moveTo>
                    <a:pt x="8" y="2"/>
                  </a:moveTo>
                  <a:cubicBezTo>
                    <a:pt x="12" y="0"/>
                    <a:pt x="22" y="8"/>
                    <a:pt x="25" y="12"/>
                  </a:cubicBezTo>
                  <a:cubicBezTo>
                    <a:pt x="31" y="21"/>
                    <a:pt x="31" y="21"/>
                    <a:pt x="31" y="21"/>
                  </a:cubicBezTo>
                  <a:cubicBezTo>
                    <a:pt x="63" y="15"/>
                    <a:pt x="63" y="15"/>
                    <a:pt x="63" y="15"/>
                  </a:cubicBezTo>
                  <a:cubicBezTo>
                    <a:pt x="67" y="22"/>
                    <a:pt x="67" y="22"/>
                    <a:pt x="67" y="22"/>
                  </a:cubicBezTo>
                  <a:cubicBezTo>
                    <a:pt x="40" y="34"/>
                    <a:pt x="40" y="34"/>
                    <a:pt x="40" y="34"/>
                  </a:cubicBezTo>
                  <a:cubicBezTo>
                    <a:pt x="49" y="47"/>
                    <a:pt x="49" y="47"/>
                    <a:pt x="49" y="47"/>
                  </a:cubicBezTo>
                  <a:cubicBezTo>
                    <a:pt x="64" y="48"/>
                    <a:pt x="64" y="48"/>
                    <a:pt x="64" y="48"/>
                  </a:cubicBezTo>
                  <a:cubicBezTo>
                    <a:pt x="69" y="55"/>
                    <a:pt x="69" y="55"/>
                    <a:pt x="69" y="55"/>
                  </a:cubicBezTo>
                  <a:cubicBezTo>
                    <a:pt x="47" y="61"/>
                    <a:pt x="47" y="61"/>
                    <a:pt x="47" y="61"/>
                  </a:cubicBezTo>
                  <a:cubicBezTo>
                    <a:pt x="34" y="78"/>
                    <a:pt x="34" y="78"/>
                    <a:pt x="34" y="78"/>
                  </a:cubicBezTo>
                  <a:cubicBezTo>
                    <a:pt x="30" y="71"/>
                    <a:pt x="30" y="71"/>
                    <a:pt x="30" y="71"/>
                  </a:cubicBezTo>
                  <a:cubicBezTo>
                    <a:pt x="35" y="57"/>
                    <a:pt x="35" y="57"/>
                    <a:pt x="35" y="57"/>
                  </a:cubicBezTo>
                  <a:cubicBezTo>
                    <a:pt x="26" y="43"/>
                    <a:pt x="26" y="43"/>
                    <a:pt x="26" y="43"/>
                  </a:cubicBezTo>
                  <a:cubicBezTo>
                    <a:pt x="5" y="64"/>
                    <a:pt x="5" y="64"/>
                    <a:pt x="5" y="64"/>
                  </a:cubicBezTo>
                  <a:cubicBezTo>
                    <a:pt x="0" y="57"/>
                    <a:pt x="0" y="57"/>
                    <a:pt x="0" y="57"/>
                  </a:cubicBezTo>
                  <a:cubicBezTo>
                    <a:pt x="17" y="31"/>
                    <a:pt x="17" y="31"/>
                    <a:pt x="17" y="31"/>
                  </a:cubicBezTo>
                  <a:cubicBezTo>
                    <a:pt x="11" y="21"/>
                    <a:pt x="11" y="21"/>
                    <a:pt x="11" y="21"/>
                  </a:cubicBezTo>
                  <a:cubicBezTo>
                    <a:pt x="8" y="17"/>
                    <a:pt x="5"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234"/>
            <p:cNvSpPr>
              <a:spLocks/>
            </p:cNvSpPr>
            <p:nvPr/>
          </p:nvSpPr>
          <p:spPr bwMode="auto">
            <a:xfrm>
              <a:off x="3213100" y="5527675"/>
              <a:ext cx="115888" cy="338138"/>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235"/>
            <p:cNvSpPr>
              <a:spLocks/>
            </p:cNvSpPr>
            <p:nvPr/>
          </p:nvSpPr>
          <p:spPr bwMode="auto">
            <a:xfrm>
              <a:off x="3367088" y="5521325"/>
              <a:ext cx="123825" cy="344488"/>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Oval 236"/>
            <p:cNvSpPr>
              <a:spLocks noChangeArrowheads="1"/>
            </p:cNvSpPr>
            <p:nvPr/>
          </p:nvSpPr>
          <p:spPr bwMode="auto">
            <a:xfrm>
              <a:off x="3724275" y="6403975"/>
              <a:ext cx="168275" cy="168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Rectangle 237"/>
            <p:cNvSpPr>
              <a:spLocks noChangeArrowheads="1"/>
            </p:cNvSpPr>
            <p:nvPr/>
          </p:nvSpPr>
          <p:spPr bwMode="auto">
            <a:xfrm>
              <a:off x="3798888" y="6362700"/>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Rectangle 239"/>
            <p:cNvSpPr>
              <a:spLocks noChangeArrowheads="1"/>
            </p:cNvSpPr>
            <p:nvPr/>
          </p:nvSpPr>
          <p:spPr bwMode="auto">
            <a:xfrm>
              <a:off x="3903663"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Rectangle 240"/>
            <p:cNvSpPr>
              <a:spLocks noChangeArrowheads="1"/>
            </p:cNvSpPr>
            <p:nvPr/>
          </p:nvSpPr>
          <p:spPr bwMode="auto">
            <a:xfrm>
              <a:off x="3798888" y="6583363"/>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Rectangle 241"/>
            <p:cNvSpPr>
              <a:spLocks noChangeArrowheads="1"/>
            </p:cNvSpPr>
            <p:nvPr/>
          </p:nvSpPr>
          <p:spPr bwMode="auto">
            <a:xfrm>
              <a:off x="3683000"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242"/>
            <p:cNvSpPr>
              <a:spLocks/>
            </p:cNvSpPr>
            <p:nvPr/>
          </p:nvSpPr>
          <p:spPr bwMode="auto">
            <a:xfrm>
              <a:off x="3870325" y="6392863"/>
              <a:ext cx="33338" cy="33338"/>
            </a:xfrm>
            <a:custGeom>
              <a:avLst/>
              <a:gdLst>
                <a:gd name="T0" fmla="*/ 21 w 21"/>
                <a:gd name="T1" fmla="*/ 9 h 21"/>
                <a:gd name="T2" fmla="*/ 9 w 21"/>
                <a:gd name="T3" fmla="*/ 21 h 21"/>
                <a:gd name="T4" fmla="*/ 0 w 21"/>
                <a:gd name="T5" fmla="*/ 11 h 21"/>
                <a:gd name="T6" fmla="*/ 12 w 21"/>
                <a:gd name="T7" fmla="*/ 0 h 21"/>
                <a:gd name="T8" fmla="*/ 21 w 21"/>
                <a:gd name="T9" fmla="*/ 9 h 21"/>
              </a:gdLst>
              <a:ahLst/>
              <a:cxnLst>
                <a:cxn ang="0">
                  <a:pos x="T0" y="T1"/>
                </a:cxn>
                <a:cxn ang="0">
                  <a:pos x="T2" y="T3"/>
                </a:cxn>
                <a:cxn ang="0">
                  <a:pos x="T4" y="T5"/>
                </a:cxn>
                <a:cxn ang="0">
                  <a:pos x="T6" y="T7"/>
                </a:cxn>
                <a:cxn ang="0">
                  <a:pos x="T8" y="T9"/>
                </a:cxn>
              </a:cxnLst>
              <a:rect l="0" t="0" r="r" b="b"/>
              <a:pathLst>
                <a:path w="21" h="21">
                  <a:moveTo>
                    <a:pt x="21" y="9"/>
                  </a:moveTo>
                  <a:lnTo>
                    <a:pt x="9" y="21"/>
                  </a:lnTo>
                  <a:lnTo>
                    <a:pt x="0" y="11"/>
                  </a:lnTo>
                  <a:lnTo>
                    <a:pt x="12" y="0"/>
                  </a:lnTo>
                  <a:lnTo>
                    <a:pt x="2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243"/>
            <p:cNvSpPr>
              <a:spLocks/>
            </p:cNvSpPr>
            <p:nvPr/>
          </p:nvSpPr>
          <p:spPr bwMode="auto">
            <a:xfrm>
              <a:off x="3870325" y="6550025"/>
              <a:ext cx="33338" cy="33338"/>
            </a:xfrm>
            <a:custGeom>
              <a:avLst/>
              <a:gdLst>
                <a:gd name="T0" fmla="*/ 9 w 21"/>
                <a:gd name="T1" fmla="*/ 0 h 21"/>
                <a:gd name="T2" fmla="*/ 21 w 21"/>
                <a:gd name="T3" fmla="*/ 12 h 21"/>
                <a:gd name="T4" fmla="*/ 12 w 21"/>
                <a:gd name="T5" fmla="*/ 21 h 21"/>
                <a:gd name="T6" fmla="*/ 0 w 21"/>
                <a:gd name="T7" fmla="*/ 9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lnTo>
                    <a:pt x="21" y="12"/>
                  </a:lnTo>
                  <a:lnTo>
                    <a:pt x="12" y="21"/>
                  </a:lnTo>
                  <a:lnTo>
                    <a:pt x="0" y="9"/>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244"/>
            <p:cNvSpPr>
              <a:spLocks/>
            </p:cNvSpPr>
            <p:nvPr/>
          </p:nvSpPr>
          <p:spPr bwMode="auto">
            <a:xfrm>
              <a:off x="3713163" y="6550025"/>
              <a:ext cx="33338" cy="33338"/>
            </a:xfrm>
            <a:custGeom>
              <a:avLst/>
              <a:gdLst>
                <a:gd name="T0" fmla="*/ 11 w 21"/>
                <a:gd name="T1" fmla="*/ 0 h 21"/>
                <a:gd name="T2" fmla="*/ 21 w 21"/>
                <a:gd name="T3" fmla="*/ 9 h 21"/>
                <a:gd name="T4" fmla="*/ 9 w 21"/>
                <a:gd name="T5" fmla="*/ 21 h 21"/>
                <a:gd name="T6" fmla="*/ 0 w 21"/>
                <a:gd name="T7" fmla="*/ 12 h 21"/>
                <a:gd name="T8" fmla="*/ 11 w 21"/>
                <a:gd name="T9" fmla="*/ 0 h 21"/>
              </a:gdLst>
              <a:ahLst/>
              <a:cxnLst>
                <a:cxn ang="0">
                  <a:pos x="T0" y="T1"/>
                </a:cxn>
                <a:cxn ang="0">
                  <a:pos x="T2" y="T3"/>
                </a:cxn>
                <a:cxn ang="0">
                  <a:pos x="T4" y="T5"/>
                </a:cxn>
                <a:cxn ang="0">
                  <a:pos x="T6" y="T7"/>
                </a:cxn>
                <a:cxn ang="0">
                  <a:pos x="T8" y="T9"/>
                </a:cxn>
              </a:cxnLst>
              <a:rect l="0" t="0" r="r" b="b"/>
              <a:pathLst>
                <a:path w="21" h="21">
                  <a:moveTo>
                    <a:pt x="11" y="0"/>
                  </a:moveTo>
                  <a:lnTo>
                    <a:pt x="21" y="9"/>
                  </a:lnTo>
                  <a:lnTo>
                    <a:pt x="9" y="21"/>
                  </a:lnTo>
                  <a:lnTo>
                    <a:pt x="0" y="1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245"/>
            <p:cNvSpPr>
              <a:spLocks/>
            </p:cNvSpPr>
            <p:nvPr/>
          </p:nvSpPr>
          <p:spPr bwMode="auto">
            <a:xfrm>
              <a:off x="3713163" y="6392863"/>
              <a:ext cx="33338" cy="33338"/>
            </a:xfrm>
            <a:custGeom>
              <a:avLst/>
              <a:gdLst>
                <a:gd name="T0" fmla="*/ 21 w 21"/>
                <a:gd name="T1" fmla="*/ 11 h 21"/>
                <a:gd name="T2" fmla="*/ 11 w 21"/>
                <a:gd name="T3" fmla="*/ 21 h 21"/>
                <a:gd name="T4" fmla="*/ 0 w 21"/>
                <a:gd name="T5" fmla="*/ 9 h 21"/>
                <a:gd name="T6" fmla="*/ 9 w 21"/>
                <a:gd name="T7" fmla="*/ 0 h 21"/>
                <a:gd name="T8" fmla="*/ 21 w 21"/>
                <a:gd name="T9" fmla="*/ 11 h 21"/>
              </a:gdLst>
              <a:ahLst/>
              <a:cxnLst>
                <a:cxn ang="0">
                  <a:pos x="T0" y="T1"/>
                </a:cxn>
                <a:cxn ang="0">
                  <a:pos x="T2" y="T3"/>
                </a:cxn>
                <a:cxn ang="0">
                  <a:pos x="T4" y="T5"/>
                </a:cxn>
                <a:cxn ang="0">
                  <a:pos x="T6" y="T7"/>
                </a:cxn>
                <a:cxn ang="0">
                  <a:pos x="T8" y="T9"/>
                </a:cxn>
              </a:cxnLst>
              <a:rect l="0" t="0" r="r" b="b"/>
              <a:pathLst>
                <a:path w="21" h="21">
                  <a:moveTo>
                    <a:pt x="21" y="11"/>
                  </a:moveTo>
                  <a:lnTo>
                    <a:pt x="11" y="21"/>
                  </a:lnTo>
                  <a:lnTo>
                    <a:pt x="0" y="9"/>
                  </a:lnTo>
                  <a:lnTo>
                    <a:pt x="9" y="0"/>
                  </a:lnTo>
                  <a:lnTo>
                    <a:pt x="2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246"/>
            <p:cNvSpPr>
              <a:spLocks/>
            </p:cNvSpPr>
            <p:nvPr/>
          </p:nvSpPr>
          <p:spPr bwMode="auto">
            <a:xfrm>
              <a:off x="3836988" y="6365875"/>
              <a:ext cx="28575" cy="38100"/>
            </a:xfrm>
            <a:custGeom>
              <a:avLst/>
              <a:gdLst>
                <a:gd name="T0" fmla="*/ 18 w 18"/>
                <a:gd name="T1" fmla="*/ 5 h 24"/>
                <a:gd name="T2" fmla="*/ 11 w 18"/>
                <a:gd name="T3" fmla="*/ 24 h 24"/>
                <a:gd name="T4" fmla="*/ 0 w 18"/>
                <a:gd name="T5" fmla="*/ 19 h 24"/>
                <a:gd name="T6" fmla="*/ 7 w 18"/>
                <a:gd name="T7" fmla="*/ 0 h 24"/>
                <a:gd name="T8" fmla="*/ 18 w 18"/>
                <a:gd name="T9" fmla="*/ 5 h 24"/>
              </a:gdLst>
              <a:ahLst/>
              <a:cxnLst>
                <a:cxn ang="0">
                  <a:pos x="T0" y="T1"/>
                </a:cxn>
                <a:cxn ang="0">
                  <a:pos x="T2" y="T3"/>
                </a:cxn>
                <a:cxn ang="0">
                  <a:pos x="T4" y="T5"/>
                </a:cxn>
                <a:cxn ang="0">
                  <a:pos x="T6" y="T7"/>
                </a:cxn>
                <a:cxn ang="0">
                  <a:pos x="T8" y="T9"/>
                </a:cxn>
              </a:cxnLst>
              <a:rect l="0" t="0" r="r" b="b"/>
              <a:pathLst>
                <a:path w="18" h="24">
                  <a:moveTo>
                    <a:pt x="18" y="5"/>
                  </a:moveTo>
                  <a:lnTo>
                    <a:pt x="11" y="24"/>
                  </a:lnTo>
                  <a:lnTo>
                    <a:pt x="0" y="19"/>
                  </a:lnTo>
                  <a:lnTo>
                    <a:pt x="7" y="0"/>
                  </a:lnTo>
                  <a:lnTo>
                    <a:pt x="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247"/>
            <p:cNvSpPr>
              <a:spLocks/>
            </p:cNvSpPr>
            <p:nvPr/>
          </p:nvSpPr>
          <p:spPr bwMode="auto">
            <a:xfrm>
              <a:off x="3892550" y="6516688"/>
              <a:ext cx="38100" cy="30163"/>
            </a:xfrm>
            <a:custGeom>
              <a:avLst/>
              <a:gdLst>
                <a:gd name="T0" fmla="*/ 5 w 24"/>
                <a:gd name="T1" fmla="*/ 0 h 19"/>
                <a:gd name="T2" fmla="*/ 24 w 24"/>
                <a:gd name="T3" fmla="*/ 7 h 19"/>
                <a:gd name="T4" fmla="*/ 19 w 24"/>
                <a:gd name="T5" fmla="*/ 19 h 19"/>
                <a:gd name="T6" fmla="*/ 0 w 24"/>
                <a:gd name="T7" fmla="*/ 11 h 19"/>
                <a:gd name="T8" fmla="*/ 5 w 24"/>
                <a:gd name="T9" fmla="*/ 0 h 19"/>
              </a:gdLst>
              <a:ahLst/>
              <a:cxnLst>
                <a:cxn ang="0">
                  <a:pos x="T0" y="T1"/>
                </a:cxn>
                <a:cxn ang="0">
                  <a:pos x="T2" y="T3"/>
                </a:cxn>
                <a:cxn ang="0">
                  <a:pos x="T4" y="T5"/>
                </a:cxn>
                <a:cxn ang="0">
                  <a:pos x="T6" y="T7"/>
                </a:cxn>
                <a:cxn ang="0">
                  <a:pos x="T8" y="T9"/>
                </a:cxn>
              </a:cxnLst>
              <a:rect l="0" t="0" r="r" b="b"/>
              <a:pathLst>
                <a:path w="24" h="19">
                  <a:moveTo>
                    <a:pt x="5" y="0"/>
                  </a:moveTo>
                  <a:lnTo>
                    <a:pt x="24" y="7"/>
                  </a:lnTo>
                  <a:lnTo>
                    <a:pt x="19" y="19"/>
                  </a:lnTo>
                  <a:lnTo>
                    <a:pt x="0" y="1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248"/>
            <p:cNvSpPr>
              <a:spLocks/>
            </p:cNvSpPr>
            <p:nvPr/>
          </p:nvSpPr>
          <p:spPr bwMode="auto">
            <a:xfrm>
              <a:off x="3749675" y="6572250"/>
              <a:ext cx="33338" cy="38100"/>
            </a:xfrm>
            <a:custGeom>
              <a:avLst/>
              <a:gdLst>
                <a:gd name="T0" fmla="*/ 21 w 21"/>
                <a:gd name="T1" fmla="*/ 5 h 24"/>
                <a:gd name="T2" fmla="*/ 12 w 21"/>
                <a:gd name="T3" fmla="*/ 24 h 24"/>
                <a:gd name="T4" fmla="*/ 0 w 21"/>
                <a:gd name="T5" fmla="*/ 19 h 24"/>
                <a:gd name="T6" fmla="*/ 7 w 21"/>
                <a:gd name="T7" fmla="*/ 0 h 24"/>
                <a:gd name="T8" fmla="*/ 21 w 21"/>
                <a:gd name="T9" fmla="*/ 5 h 24"/>
              </a:gdLst>
              <a:ahLst/>
              <a:cxnLst>
                <a:cxn ang="0">
                  <a:pos x="T0" y="T1"/>
                </a:cxn>
                <a:cxn ang="0">
                  <a:pos x="T2" y="T3"/>
                </a:cxn>
                <a:cxn ang="0">
                  <a:pos x="T4" y="T5"/>
                </a:cxn>
                <a:cxn ang="0">
                  <a:pos x="T6" y="T7"/>
                </a:cxn>
                <a:cxn ang="0">
                  <a:pos x="T8" y="T9"/>
                </a:cxn>
              </a:cxnLst>
              <a:rect l="0" t="0" r="r" b="b"/>
              <a:pathLst>
                <a:path w="21" h="24">
                  <a:moveTo>
                    <a:pt x="21" y="5"/>
                  </a:moveTo>
                  <a:lnTo>
                    <a:pt x="12" y="24"/>
                  </a:lnTo>
                  <a:lnTo>
                    <a:pt x="0" y="19"/>
                  </a:lnTo>
                  <a:lnTo>
                    <a:pt x="7" y="0"/>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249"/>
            <p:cNvSpPr>
              <a:spLocks/>
            </p:cNvSpPr>
            <p:nvPr/>
          </p:nvSpPr>
          <p:spPr bwMode="auto">
            <a:xfrm>
              <a:off x="3686175" y="6429375"/>
              <a:ext cx="38100" cy="30163"/>
            </a:xfrm>
            <a:custGeom>
              <a:avLst/>
              <a:gdLst>
                <a:gd name="T0" fmla="*/ 19 w 24"/>
                <a:gd name="T1" fmla="*/ 19 h 19"/>
                <a:gd name="T2" fmla="*/ 0 w 24"/>
                <a:gd name="T3" fmla="*/ 12 h 19"/>
                <a:gd name="T4" fmla="*/ 7 w 24"/>
                <a:gd name="T5" fmla="*/ 0 h 19"/>
                <a:gd name="T6" fmla="*/ 24 w 24"/>
                <a:gd name="T7" fmla="*/ 7 h 19"/>
                <a:gd name="T8" fmla="*/ 19 w 24"/>
                <a:gd name="T9" fmla="*/ 19 h 19"/>
              </a:gdLst>
              <a:ahLst/>
              <a:cxnLst>
                <a:cxn ang="0">
                  <a:pos x="T0" y="T1"/>
                </a:cxn>
                <a:cxn ang="0">
                  <a:pos x="T2" y="T3"/>
                </a:cxn>
                <a:cxn ang="0">
                  <a:pos x="T4" y="T5"/>
                </a:cxn>
                <a:cxn ang="0">
                  <a:pos x="T6" y="T7"/>
                </a:cxn>
                <a:cxn ang="0">
                  <a:pos x="T8" y="T9"/>
                </a:cxn>
              </a:cxnLst>
              <a:rect l="0" t="0" r="r" b="b"/>
              <a:pathLst>
                <a:path w="24" h="19">
                  <a:moveTo>
                    <a:pt x="19" y="19"/>
                  </a:moveTo>
                  <a:lnTo>
                    <a:pt x="0" y="12"/>
                  </a:lnTo>
                  <a:lnTo>
                    <a:pt x="7" y="0"/>
                  </a:lnTo>
                  <a:lnTo>
                    <a:pt x="24" y="7"/>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250"/>
            <p:cNvSpPr>
              <a:spLocks/>
            </p:cNvSpPr>
            <p:nvPr/>
          </p:nvSpPr>
          <p:spPr bwMode="auto">
            <a:xfrm>
              <a:off x="3892550" y="6429375"/>
              <a:ext cx="38100" cy="30163"/>
            </a:xfrm>
            <a:custGeom>
              <a:avLst/>
              <a:gdLst>
                <a:gd name="T0" fmla="*/ 0 w 24"/>
                <a:gd name="T1" fmla="*/ 7 h 19"/>
                <a:gd name="T2" fmla="*/ 19 w 24"/>
                <a:gd name="T3" fmla="*/ 0 h 19"/>
                <a:gd name="T4" fmla="*/ 24 w 24"/>
                <a:gd name="T5" fmla="*/ 12 h 19"/>
                <a:gd name="T6" fmla="*/ 5 w 24"/>
                <a:gd name="T7" fmla="*/ 19 h 19"/>
                <a:gd name="T8" fmla="*/ 0 w 24"/>
                <a:gd name="T9" fmla="*/ 7 h 19"/>
              </a:gdLst>
              <a:ahLst/>
              <a:cxnLst>
                <a:cxn ang="0">
                  <a:pos x="T0" y="T1"/>
                </a:cxn>
                <a:cxn ang="0">
                  <a:pos x="T2" y="T3"/>
                </a:cxn>
                <a:cxn ang="0">
                  <a:pos x="T4" y="T5"/>
                </a:cxn>
                <a:cxn ang="0">
                  <a:pos x="T6" y="T7"/>
                </a:cxn>
                <a:cxn ang="0">
                  <a:pos x="T8" y="T9"/>
                </a:cxn>
              </a:cxnLst>
              <a:rect l="0" t="0" r="r" b="b"/>
              <a:pathLst>
                <a:path w="24" h="19">
                  <a:moveTo>
                    <a:pt x="0" y="7"/>
                  </a:moveTo>
                  <a:lnTo>
                    <a:pt x="19" y="0"/>
                  </a:lnTo>
                  <a:lnTo>
                    <a:pt x="24" y="12"/>
                  </a:lnTo>
                  <a:lnTo>
                    <a:pt x="5" y="19"/>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251"/>
            <p:cNvSpPr>
              <a:spLocks/>
            </p:cNvSpPr>
            <p:nvPr/>
          </p:nvSpPr>
          <p:spPr bwMode="auto">
            <a:xfrm>
              <a:off x="3836988" y="6572250"/>
              <a:ext cx="28575" cy="38100"/>
            </a:xfrm>
            <a:custGeom>
              <a:avLst/>
              <a:gdLst>
                <a:gd name="T0" fmla="*/ 18 w 18"/>
                <a:gd name="T1" fmla="*/ 17 h 24"/>
                <a:gd name="T2" fmla="*/ 7 w 18"/>
                <a:gd name="T3" fmla="*/ 24 h 24"/>
                <a:gd name="T4" fmla="*/ 0 w 18"/>
                <a:gd name="T5" fmla="*/ 5 h 24"/>
                <a:gd name="T6" fmla="*/ 11 w 18"/>
                <a:gd name="T7" fmla="*/ 0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lnTo>
                    <a:pt x="7" y="24"/>
                  </a:lnTo>
                  <a:lnTo>
                    <a:pt x="0" y="5"/>
                  </a:lnTo>
                  <a:lnTo>
                    <a:pt x="11" y="0"/>
                  </a:ln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252"/>
            <p:cNvSpPr>
              <a:spLocks/>
            </p:cNvSpPr>
            <p:nvPr/>
          </p:nvSpPr>
          <p:spPr bwMode="auto">
            <a:xfrm>
              <a:off x="3686175" y="6516688"/>
              <a:ext cx="38100" cy="30163"/>
            </a:xfrm>
            <a:custGeom>
              <a:avLst/>
              <a:gdLst>
                <a:gd name="T0" fmla="*/ 24 w 24"/>
                <a:gd name="T1" fmla="*/ 11 h 19"/>
                <a:gd name="T2" fmla="*/ 7 w 24"/>
                <a:gd name="T3" fmla="*/ 19 h 19"/>
                <a:gd name="T4" fmla="*/ 0 w 24"/>
                <a:gd name="T5" fmla="*/ 7 h 19"/>
                <a:gd name="T6" fmla="*/ 19 w 24"/>
                <a:gd name="T7" fmla="*/ 0 h 19"/>
                <a:gd name="T8" fmla="*/ 24 w 24"/>
                <a:gd name="T9" fmla="*/ 11 h 19"/>
              </a:gdLst>
              <a:ahLst/>
              <a:cxnLst>
                <a:cxn ang="0">
                  <a:pos x="T0" y="T1"/>
                </a:cxn>
                <a:cxn ang="0">
                  <a:pos x="T2" y="T3"/>
                </a:cxn>
                <a:cxn ang="0">
                  <a:pos x="T4" y="T5"/>
                </a:cxn>
                <a:cxn ang="0">
                  <a:pos x="T6" y="T7"/>
                </a:cxn>
                <a:cxn ang="0">
                  <a:pos x="T8" y="T9"/>
                </a:cxn>
              </a:cxnLst>
              <a:rect l="0" t="0" r="r" b="b"/>
              <a:pathLst>
                <a:path w="24" h="19">
                  <a:moveTo>
                    <a:pt x="24" y="11"/>
                  </a:moveTo>
                  <a:lnTo>
                    <a:pt x="7" y="19"/>
                  </a:lnTo>
                  <a:lnTo>
                    <a:pt x="0" y="7"/>
                  </a:lnTo>
                  <a:lnTo>
                    <a:pt x="19" y="0"/>
                  </a:ln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253"/>
            <p:cNvSpPr>
              <a:spLocks/>
            </p:cNvSpPr>
            <p:nvPr/>
          </p:nvSpPr>
          <p:spPr bwMode="auto">
            <a:xfrm>
              <a:off x="3749675" y="6365875"/>
              <a:ext cx="30163" cy="38100"/>
            </a:xfrm>
            <a:custGeom>
              <a:avLst/>
              <a:gdLst>
                <a:gd name="T0" fmla="*/ 19 w 19"/>
                <a:gd name="T1" fmla="*/ 19 h 24"/>
                <a:gd name="T2" fmla="*/ 7 w 19"/>
                <a:gd name="T3" fmla="*/ 24 h 24"/>
                <a:gd name="T4" fmla="*/ 0 w 19"/>
                <a:gd name="T5" fmla="*/ 7 h 24"/>
                <a:gd name="T6" fmla="*/ 12 w 19"/>
                <a:gd name="T7" fmla="*/ 0 h 24"/>
                <a:gd name="T8" fmla="*/ 19 w 19"/>
                <a:gd name="T9" fmla="*/ 19 h 24"/>
              </a:gdLst>
              <a:ahLst/>
              <a:cxnLst>
                <a:cxn ang="0">
                  <a:pos x="T0" y="T1"/>
                </a:cxn>
                <a:cxn ang="0">
                  <a:pos x="T2" y="T3"/>
                </a:cxn>
                <a:cxn ang="0">
                  <a:pos x="T4" y="T5"/>
                </a:cxn>
                <a:cxn ang="0">
                  <a:pos x="T6" y="T7"/>
                </a:cxn>
                <a:cxn ang="0">
                  <a:pos x="T8" y="T9"/>
                </a:cxn>
              </a:cxnLst>
              <a:rect l="0" t="0" r="r" b="b"/>
              <a:pathLst>
                <a:path w="19" h="24">
                  <a:moveTo>
                    <a:pt x="19" y="19"/>
                  </a:moveTo>
                  <a:lnTo>
                    <a:pt x="7" y="24"/>
                  </a:lnTo>
                  <a:lnTo>
                    <a:pt x="0" y="7"/>
                  </a:lnTo>
                  <a:lnTo>
                    <a:pt x="12" y="0"/>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29" name="Group 928"/>
          <p:cNvGrpSpPr/>
          <p:nvPr/>
        </p:nvGrpSpPr>
        <p:grpSpPr>
          <a:xfrm>
            <a:off x="188289" y="-5009"/>
            <a:ext cx="6452932" cy="4472234"/>
            <a:chOff x="295275" y="0"/>
            <a:chExt cx="10628313" cy="7366000"/>
          </a:xfrm>
          <a:solidFill>
            <a:srgbClr val="FF6D6D"/>
          </a:solidFill>
        </p:grpSpPr>
        <p:sp>
          <p:nvSpPr>
            <p:cNvPr id="607" name="Freeform 257"/>
            <p:cNvSpPr>
              <a:spLocks/>
            </p:cNvSpPr>
            <p:nvPr/>
          </p:nvSpPr>
          <p:spPr bwMode="auto">
            <a:xfrm>
              <a:off x="3749675" y="6727825"/>
              <a:ext cx="247650" cy="427038"/>
            </a:xfrm>
            <a:custGeom>
              <a:avLst/>
              <a:gdLst>
                <a:gd name="T0" fmla="*/ 0 w 66"/>
                <a:gd name="T1" fmla="*/ 79 h 114"/>
                <a:gd name="T2" fmla="*/ 0 w 66"/>
                <a:gd name="T3" fmla="*/ 95 h 114"/>
                <a:gd name="T4" fmla="*/ 19 w 66"/>
                <a:gd name="T5" fmla="*/ 114 h 114"/>
                <a:gd name="T6" fmla="*/ 47 w 66"/>
                <a:gd name="T7" fmla="*/ 114 h 114"/>
                <a:gd name="T8" fmla="*/ 66 w 66"/>
                <a:gd name="T9" fmla="*/ 95 h 114"/>
                <a:gd name="T10" fmla="*/ 66 w 66"/>
                <a:gd name="T11" fmla="*/ 79 h 114"/>
                <a:gd name="T12" fmla="*/ 42 w 66"/>
                <a:gd name="T13" fmla="*/ 79 h 114"/>
                <a:gd name="T14" fmla="*/ 42 w 66"/>
                <a:gd name="T15" fmla="*/ 65 h 114"/>
                <a:gd name="T16" fmla="*/ 66 w 66"/>
                <a:gd name="T17" fmla="*/ 65 h 114"/>
                <a:gd name="T18" fmla="*/ 66 w 66"/>
                <a:gd name="T19" fmla="*/ 43 h 114"/>
                <a:gd name="T20" fmla="*/ 42 w 66"/>
                <a:gd name="T21" fmla="*/ 43 h 114"/>
                <a:gd name="T22" fmla="*/ 42 w 66"/>
                <a:gd name="T23" fmla="*/ 29 h 114"/>
                <a:gd name="T24" fmla="*/ 66 w 66"/>
                <a:gd name="T25" fmla="*/ 29 h 114"/>
                <a:gd name="T26" fmla="*/ 66 w 66"/>
                <a:gd name="T27" fmla="*/ 19 h 114"/>
                <a:gd name="T28" fmla="*/ 47 w 66"/>
                <a:gd name="T29" fmla="*/ 0 h 114"/>
                <a:gd name="T30" fmla="*/ 19 w 66"/>
                <a:gd name="T31" fmla="*/ 0 h 114"/>
                <a:gd name="T32" fmla="*/ 0 w 66"/>
                <a:gd name="T33" fmla="*/ 19 h 114"/>
                <a:gd name="T34" fmla="*/ 0 w 66"/>
                <a:gd name="T35" fmla="*/ 29 h 114"/>
                <a:gd name="T36" fmla="*/ 23 w 66"/>
                <a:gd name="T37" fmla="*/ 29 h 114"/>
                <a:gd name="T38" fmla="*/ 23 w 66"/>
                <a:gd name="T39" fmla="*/ 43 h 114"/>
                <a:gd name="T40" fmla="*/ 0 w 66"/>
                <a:gd name="T41" fmla="*/ 43 h 114"/>
                <a:gd name="T42" fmla="*/ 0 w 66"/>
                <a:gd name="T43" fmla="*/ 65 h 114"/>
                <a:gd name="T44" fmla="*/ 23 w 66"/>
                <a:gd name="T45" fmla="*/ 65 h 114"/>
                <a:gd name="T46" fmla="*/ 23 w 66"/>
                <a:gd name="T47" fmla="*/ 79 h 114"/>
                <a:gd name="T48" fmla="*/ 0 w 66"/>
                <a:gd name="T49" fmla="*/ 7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114">
                  <a:moveTo>
                    <a:pt x="0" y="79"/>
                  </a:moveTo>
                  <a:cubicBezTo>
                    <a:pt x="0" y="95"/>
                    <a:pt x="0" y="95"/>
                    <a:pt x="0" y="95"/>
                  </a:cubicBezTo>
                  <a:cubicBezTo>
                    <a:pt x="0" y="105"/>
                    <a:pt x="8" y="114"/>
                    <a:pt x="19" y="114"/>
                  </a:cubicBezTo>
                  <a:cubicBezTo>
                    <a:pt x="47" y="114"/>
                    <a:pt x="47" y="114"/>
                    <a:pt x="47" y="114"/>
                  </a:cubicBezTo>
                  <a:cubicBezTo>
                    <a:pt x="58" y="114"/>
                    <a:pt x="66" y="105"/>
                    <a:pt x="66" y="95"/>
                  </a:cubicBezTo>
                  <a:cubicBezTo>
                    <a:pt x="66" y="79"/>
                    <a:pt x="66" y="79"/>
                    <a:pt x="66" y="79"/>
                  </a:cubicBezTo>
                  <a:cubicBezTo>
                    <a:pt x="42" y="79"/>
                    <a:pt x="42" y="79"/>
                    <a:pt x="42" y="79"/>
                  </a:cubicBezTo>
                  <a:cubicBezTo>
                    <a:pt x="42" y="65"/>
                    <a:pt x="42" y="65"/>
                    <a:pt x="42" y="65"/>
                  </a:cubicBezTo>
                  <a:cubicBezTo>
                    <a:pt x="66" y="65"/>
                    <a:pt x="66" y="65"/>
                    <a:pt x="66" y="65"/>
                  </a:cubicBezTo>
                  <a:cubicBezTo>
                    <a:pt x="66" y="43"/>
                    <a:pt x="66" y="43"/>
                    <a:pt x="66" y="43"/>
                  </a:cubicBezTo>
                  <a:cubicBezTo>
                    <a:pt x="42" y="43"/>
                    <a:pt x="42" y="43"/>
                    <a:pt x="42" y="43"/>
                  </a:cubicBezTo>
                  <a:cubicBezTo>
                    <a:pt x="42" y="29"/>
                    <a:pt x="42" y="29"/>
                    <a:pt x="42" y="29"/>
                  </a:cubicBezTo>
                  <a:cubicBezTo>
                    <a:pt x="66" y="29"/>
                    <a:pt x="66" y="29"/>
                    <a:pt x="66" y="29"/>
                  </a:cubicBezTo>
                  <a:cubicBezTo>
                    <a:pt x="66" y="19"/>
                    <a:pt x="66" y="19"/>
                    <a:pt x="66" y="19"/>
                  </a:cubicBezTo>
                  <a:cubicBezTo>
                    <a:pt x="66" y="9"/>
                    <a:pt x="58" y="0"/>
                    <a:pt x="47" y="0"/>
                  </a:cubicBezTo>
                  <a:cubicBezTo>
                    <a:pt x="19" y="0"/>
                    <a:pt x="19" y="0"/>
                    <a:pt x="19" y="0"/>
                  </a:cubicBezTo>
                  <a:cubicBezTo>
                    <a:pt x="8" y="0"/>
                    <a:pt x="0" y="9"/>
                    <a:pt x="0" y="19"/>
                  </a:cubicBezTo>
                  <a:cubicBezTo>
                    <a:pt x="0" y="29"/>
                    <a:pt x="0" y="29"/>
                    <a:pt x="0" y="29"/>
                  </a:cubicBezTo>
                  <a:cubicBezTo>
                    <a:pt x="23" y="29"/>
                    <a:pt x="23" y="29"/>
                    <a:pt x="23" y="29"/>
                  </a:cubicBezTo>
                  <a:cubicBezTo>
                    <a:pt x="23" y="43"/>
                    <a:pt x="23" y="43"/>
                    <a:pt x="23" y="43"/>
                  </a:cubicBezTo>
                  <a:cubicBezTo>
                    <a:pt x="0" y="43"/>
                    <a:pt x="0" y="43"/>
                    <a:pt x="0" y="43"/>
                  </a:cubicBezTo>
                  <a:cubicBezTo>
                    <a:pt x="0" y="65"/>
                    <a:pt x="0" y="65"/>
                    <a:pt x="0" y="65"/>
                  </a:cubicBezTo>
                  <a:cubicBezTo>
                    <a:pt x="23" y="65"/>
                    <a:pt x="23" y="65"/>
                    <a:pt x="23" y="65"/>
                  </a:cubicBezTo>
                  <a:cubicBezTo>
                    <a:pt x="23" y="79"/>
                    <a:pt x="23" y="79"/>
                    <a:pt x="23" y="79"/>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258"/>
            <p:cNvSpPr>
              <a:spLocks/>
            </p:cNvSpPr>
            <p:nvPr/>
          </p:nvSpPr>
          <p:spPr bwMode="auto">
            <a:xfrm>
              <a:off x="3675063" y="7105650"/>
              <a:ext cx="396875" cy="260350"/>
            </a:xfrm>
            <a:custGeom>
              <a:avLst/>
              <a:gdLst>
                <a:gd name="T0" fmla="*/ 0 w 106"/>
                <a:gd name="T1" fmla="*/ 3 h 69"/>
                <a:gd name="T2" fmla="*/ 35 w 106"/>
                <a:gd name="T3" fmla="*/ 33 h 69"/>
                <a:gd name="T4" fmla="*/ 46 w 106"/>
                <a:gd name="T5" fmla="*/ 33 h 69"/>
                <a:gd name="T6" fmla="*/ 46 w 106"/>
                <a:gd name="T7" fmla="*/ 55 h 69"/>
                <a:gd name="T8" fmla="*/ 32 w 106"/>
                <a:gd name="T9" fmla="*/ 55 h 69"/>
                <a:gd name="T10" fmla="*/ 32 w 106"/>
                <a:gd name="T11" fmla="*/ 69 h 69"/>
                <a:gd name="T12" fmla="*/ 74 w 106"/>
                <a:gd name="T13" fmla="*/ 69 h 69"/>
                <a:gd name="T14" fmla="*/ 74 w 106"/>
                <a:gd name="T15" fmla="*/ 55 h 69"/>
                <a:gd name="T16" fmla="*/ 60 w 106"/>
                <a:gd name="T17" fmla="*/ 55 h 69"/>
                <a:gd name="T18" fmla="*/ 60 w 106"/>
                <a:gd name="T19" fmla="*/ 33 h 69"/>
                <a:gd name="T20" fmla="*/ 71 w 106"/>
                <a:gd name="T21" fmla="*/ 33 h 69"/>
                <a:gd name="T22" fmla="*/ 106 w 106"/>
                <a:gd name="T23" fmla="*/ 3 h 69"/>
                <a:gd name="T24" fmla="*/ 92 w 106"/>
                <a:gd name="T25" fmla="*/ 0 h 69"/>
                <a:gd name="T26" fmla="*/ 71 w 106"/>
                <a:gd name="T27" fmla="*/ 19 h 69"/>
                <a:gd name="T28" fmla="*/ 35 w 106"/>
                <a:gd name="T29" fmla="*/ 19 h 69"/>
                <a:gd name="T30" fmla="*/ 14 w 106"/>
                <a:gd name="T31" fmla="*/ 0 h 69"/>
                <a:gd name="T32" fmla="*/ 0 w 106"/>
                <a:gd name="T3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69">
                  <a:moveTo>
                    <a:pt x="0" y="3"/>
                  </a:moveTo>
                  <a:cubicBezTo>
                    <a:pt x="3" y="20"/>
                    <a:pt x="18" y="33"/>
                    <a:pt x="35" y="33"/>
                  </a:cubicBezTo>
                  <a:cubicBezTo>
                    <a:pt x="46" y="33"/>
                    <a:pt x="46" y="33"/>
                    <a:pt x="46" y="33"/>
                  </a:cubicBezTo>
                  <a:cubicBezTo>
                    <a:pt x="46" y="55"/>
                    <a:pt x="46" y="55"/>
                    <a:pt x="46" y="55"/>
                  </a:cubicBezTo>
                  <a:cubicBezTo>
                    <a:pt x="32" y="55"/>
                    <a:pt x="32" y="55"/>
                    <a:pt x="32" y="55"/>
                  </a:cubicBezTo>
                  <a:cubicBezTo>
                    <a:pt x="32" y="69"/>
                    <a:pt x="32" y="69"/>
                    <a:pt x="32" y="69"/>
                  </a:cubicBezTo>
                  <a:cubicBezTo>
                    <a:pt x="74" y="69"/>
                    <a:pt x="74" y="69"/>
                    <a:pt x="74" y="69"/>
                  </a:cubicBezTo>
                  <a:cubicBezTo>
                    <a:pt x="74" y="55"/>
                    <a:pt x="74" y="55"/>
                    <a:pt x="74" y="55"/>
                  </a:cubicBezTo>
                  <a:cubicBezTo>
                    <a:pt x="60" y="55"/>
                    <a:pt x="60" y="55"/>
                    <a:pt x="60" y="55"/>
                  </a:cubicBezTo>
                  <a:cubicBezTo>
                    <a:pt x="60" y="33"/>
                    <a:pt x="60" y="33"/>
                    <a:pt x="60" y="33"/>
                  </a:cubicBezTo>
                  <a:cubicBezTo>
                    <a:pt x="71" y="33"/>
                    <a:pt x="71" y="33"/>
                    <a:pt x="71" y="33"/>
                  </a:cubicBezTo>
                  <a:cubicBezTo>
                    <a:pt x="88" y="33"/>
                    <a:pt x="103" y="18"/>
                    <a:pt x="106" y="3"/>
                  </a:cubicBezTo>
                  <a:cubicBezTo>
                    <a:pt x="92" y="0"/>
                    <a:pt x="92" y="0"/>
                    <a:pt x="92" y="0"/>
                  </a:cubicBezTo>
                  <a:cubicBezTo>
                    <a:pt x="90" y="9"/>
                    <a:pt x="81" y="19"/>
                    <a:pt x="71" y="19"/>
                  </a:cubicBezTo>
                  <a:cubicBezTo>
                    <a:pt x="35" y="19"/>
                    <a:pt x="35" y="19"/>
                    <a:pt x="35" y="19"/>
                  </a:cubicBezTo>
                  <a:cubicBezTo>
                    <a:pt x="25" y="19"/>
                    <a:pt x="16" y="10"/>
                    <a:pt x="14"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259"/>
            <p:cNvSpPr>
              <a:spLocks/>
            </p:cNvSpPr>
            <p:nvPr/>
          </p:nvSpPr>
          <p:spPr bwMode="auto">
            <a:xfrm>
              <a:off x="5307013" y="3019425"/>
              <a:ext cx="601663" cy="56356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Oval 260"/>
            <p:cNvSpPr>
              <a:spLocks noChangeArrowheads="1"/>
            </p:cNvSpPr>
            <p:nvPr/>
          </p:nvSpPr>
          <p:spPr bwMode="auto">
            <a:xfrm>
              <a:off x="2795588"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261"/>
            <p:cNvSpPr>
              <a:spLocks/>
            </p:cNvSpPr>
            <p:nvPr/>
          </p:nvSpPr>
          <p:spPr bwMode="auto">
            <a:xfrm>
              <a:off x="2693988" y="2351088"/>
              <a:ext cx="338138" cy="514350"/>
            </a:xfrm>
            <a:custGeom>
              <a:avLst/>
              <a:gdLst>
                <a:gd name="T0" fmla="*/ 38 w 213"/>
                <a:gd name="T1" fmla="*/ 59 h 324"/>
                <a:gd name="T2" fmla="*/ 50 w 213"/>
                <a:gd name="T3" fmla="*/ 59 h 324"/>
                <a:gd name="T4" fmla="*/ 50 w 213"/>
                <a:gd name="T5" fmla="*/ 166 h 324"/>
                <a:gd name="T6" fmla="*/ 50 w 213"/>
                <a:gd name="T7" fmla="*/ 166 h 324"/>
                <a:gd name="T8" fmla="*/ 50 w 213"/>
                <a:gd name="T9" fmla="*/ 324 h 324"/>
                <a:gd name="T10" fmla="*/ 100 w 213"/>
                <a:gd name="T11" fmla="*/ 324 h 324"/>
                <a:gd name="T12" fmla="*/ 100 w 213"/>
                <a:gd name="T13" fmla="*/ 154 h 324"/>
                <a:gd name="T14" fmla="*/ 116 w 213"/>
                <a:gd name="T15" fmla="*/ 154 h 324"/>
                <a:gd name="T16" fmla="*/ 116 w 213"/>
                <a:gd name="T17" fmla="*/ 324 h 324"/>
                <a:gd name="T18" fmla="*/ 166 w 213"/>
                <a:gd name="T19" fmla="*/ 324 h 324"/>
                <a:gd name="T20" fmla="*/ 166 w 213"/>
                <a:gd name="T21" fmla="*/ 154 h 324"/>
                <a:gd name="T22" fmla="*/ 166 w 213"/>
                <a:gd name="T23" fmla="*/ 154 h 324"/>
                <a:gd name="T24" fmla="*/ 166 w 213"/>
                <a:gd name="T25" fmla="*/ 59 h 324"/>
                <a:gd name="T26" fmla="*/ 178 w 213"/>
                <a:gd name="T27" fmla="*/ 59 h 324"/>
                <a:gd name="T28" fmla="*/ 178 w 213"/>
                <a:gd name="T29" fmla="*/ 154 h 324"/>
                <a:gd name="T30" fmla="*/ 213 w 213"/>
                <a:gd name="T31" fmla="*/ 154 h 324"/>
                <a:gd name="T32" fmla="*/ 213 w 213"/>
                <a:gd name="T33" fmla="*/ 0 h 324"/>
                <a:gd name="T34" fmla="*/ 0 w 213"/>
                <a:gd name="T35" fmla="*/ 0 h 324"/>
                <a:gd name="T36" fmla="*/ 0 w 213"/>
                <a:gd name="T37" fmla="*/ 154 h 324"/>
                <a:gd name="T38" fmla="*/ 38 w 213"/>
                <a:gd name="T39" fmla="*/ 154 h 324"/>
                <a:gd name="T40" fmla="*/ 38 w 213"/>
                <a:gd name="T41"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24">
                  <a:moveTo>
                    <a:pt x="38" y="59"/>
                  </a:moveTo>
                  <a:lnTo>
                    <a:pt x="50" y="59"/>
                  </a:lnTo>
                  <a:lnTo>
                    <a:pt x="50" y="166"/>
                  </a:lnTo>
                  <a:lnTo>
                    <a:pt x="50" y="166"/>
                  </a:lnTo>
                  <a:lnTo>
                    <a:pt x="50" y="324"/>
                  </a:lnTo>
                  <a:lnTo>
                    <a:pt x="100" y="324"/>
                  </a:lnTo>
                  <a:lnTo>
                    <a:pt x="100" y="154"/>
                  </a:lnTo>
                  <a:lnTo>
                    <a:pt x="116" y="154"/>
                  </a:lnTo>
                  <a:lnTo>
                    <a:pt x="116" y="324"/>
                  </a:lnTo>
                  <a:lnTo>
                    <a:pt x="166" y="324"/>
                  </a:lnTo>
                  <a:lnTo>
                    <a:pt x="166" y="154"/>
                  </a:lnTo>
                  <a:lnTo>
                    <a:pt x="166" y="154"/>
                  </a:lnTo>
                  <a:lnTo>
                    <a:pt x="166" y="59"/>
                  </a:lnTo>
                  <a:lnTo>
                    <a:pt x="178" y="59"/>
                  </a:lnTo>
                  <a:lnTo>
                    <a:pt x="178" y="154"/>
                  </a:lnTo>
                  <a:lnTo>
                    <a:pt x="213" y="154"/>
                  </a:lnTo>
                  <a:lnTo>
                    <a:pt x="213" y="0"/>
                  </a:lnTo>
                  <a:lnTo>
                    <a:pt x="0" y="0"/>
                  </a:lnTo>
                  <a:lnTo>
                    <a:pt x="0" y="154"/>
                  </a:lnTo>
                  <a:lnTo>
                    <a:pt x="38" y="154"/>
                  </a:lnTo>
                  <a:lnTo>
                    <a:pt x="3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Oval 262"/>
            <p:cNvSpPr>
              <a:spLocks noChangeArrowheads="1"/>
            </p:cNvSpPr>
            <p:nvPr/>
          </p:nvSpPr>
          <p:spPr bwMode="auto">
            <a:xfrm>
              <a:off x="3175000"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263"/>
            <p:cNvSpPr>
              <a:spLocks/>
            </p:cNvSpPr>
            <p:nvPr/>
          </p:nvSpPr>
          <p:spPr bwMode="auto">
            <a:xfrm>
              <a:off x="3051175" y="2351088"/>
              <a:ext cx="387350" cy="514350"/>
            </a:xfrm>
            <a:custGeom>
              <a:avLst/>
              <a:gdLst>
                <a:gd name="T0" fmla="*/ 210 w 244"/>
                <a:gd name="T1" fmla="*/ 154 h 324"/>
                <a:gd name="T2" fmla="*/ 244 w 244"/>
                <a:gd name="T3" fmla="*/ 154 h 324"/>
                <a:gd name="T4" fmla="*/ 201 w 244"/>
                <a:gd name="T5" fmla="*/ 0 h 324"/>
                <a:gd name="T6" fmla="*/ 45 w 244"/>
                <a:gd name="T7" fmla="*/ 0 h 324"/>
                <a:gd name="T8" fmla="*/ 0 w 244"/>
                <a:gd name="T9" fmla="*/ 154 h 324"/>
                <a:gd name="T10" fmla="*/ 35 w 244"/>
                <a:gd name="T11" fmla="*/ 154 h 324"/>
                <a:gd name="T12" fmla="*/ 62 w 244"/>
                <a:gd name="T13" fmla="*/ 59 h 324"/>
                <a:gd name="T14" fmla="*/ 71 w 244"/>
                <a:gd name="T15" fmla="*/ 59 h 324"/>
                <a:gd name="T16" fmla="*/ 26 w 244"/>
                <a:gd name="T17" fmla="*/ 232 h 324"/>
                <a:gd name="T18" fmla="*/ 64 w 244"/>
                <a:gd name="T19" fmla="*/ 232 h 324"/>
                <a:gd name="T20" fmla="*/ 64 w 244"/>
                <a:gd name="T21" fmla="*/ 324 h 324"/>
                <a:gd name="T22" fmla="*/ 114 w 244"/>
                <a:gd name="T23" fmla="*/ 324 h 324"/>
                <a:gd name="T24" fmla="*/ 114 w 244"/>
                <a:gd name="T25" fmla="*/ 232 h 324"/>
                <a:gd name="T26" fmla="*/ 130 w 244"/>
                <a:gd name="T27" fmla="*/ 232 h 324"/>
                <a:gd name="T28" fmla="*/ 130 w 244"/>
                <a:gd name="T29" fmla="*/ 324 h 324"/>
                <a:gd name="T30" fmla="*/ 180 w 244"/>
                <a:gd name="T31" fmla="*/ 324 h 324"/>
                <a:gd name="T32" fmla="*/ 180 w 244"/>
                <a:gd name="T33" fmla="*/ 232 h 324"/>
                <a:gd name="T34" fmla="*/ 218 w 244"/>
                <a:gd name="T35" fmla="*/ 232 h 324"/>
                <a:gd name="T36" fmla="*/ 170 w 244"/>
                <a:gd name="T37" fmla="*/ 62 h 324"/>
                <a:gd name="T38" fmla="*/ 182 w 244"/>
                <a:gd name="T39" fmla="*/ 62 h 324"/>
                <a:gd name="T40" fmla="*/ 210 w 244"/>
                <a:gd name="T41" fmla="*/ 1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324">
                  <a:moveTo>
                    <a:pt x="210" y="154"/>
                  </a:moveTo>
                  <a:lnTo>
                    <a:pt x="244" y="154"/>
                  </a:lnTo>
                  <a:lnTo>
                    <a:pt x="201" y="0"/>
                  </a:lnTo>
                  <a:lnTo>
                    <a:pt x="45" y="0"/>
                  </a:lnTo>
                  <a:lnTo>
                    <a:pt x="0" y="154"/>
                  </a:lnTo>
                  <a:lnTo>
                    <a:pt x="35" y="154"/>
                  </a:lnTo>
                  <a:lnTo>
                    <a:pt x="62" y="59"/>
                  </a:lnTo>
                  <a:lnTo>
                    <a:pt x="71" y="59"/>
                  </a:lnTo>
                  <a:lnTo>
                    <a:pt x="26" y="232"/>
                  </a:lnTo>
                  <a:lnTo>
                    <a:pt x="64" y="232"/>
                  </a:lnTo>
                  <a:lnTo>
                    <a:pt x="64" y="324"/>
                  </a:lnTo>
                  <a:lnTo>
                    <a:pt x="114" y="324"/>
                  </a:lnTo>
                  <a:lnTo>
                    <a:pt x="114" y="232"/>
                  </a:lnTo>
                  <a:lnTo>
                    <a:pt x="130" y="232"/>
                  </a:lnTo>
                  <a:lnTo>
                    <a:pt x="130" y="324"/>
                  </a:lnTo>
                  <a:lnTo>
                    <a:pt x="180" y="324"/>
                  </a:lnTo>
                  <a:lnTo>
                    <a:pt x="180" y="232"/>
                  </a:lnTo>
                  <a:lnTo>
                    <a:pt x="218" y="232"/>
                  </a:lnTo>
                  <a:lnTo>
                    <a:pt x="170" y="62"/>
                  </a:lnTo>
                  <a:lnTo>
                    <a:pt x="182" y="62"/>
                  </a:lnTo>
                  <a:lnTo>
                    <a:pt x="210"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264"/>
            <p:cNvSpPr>
              <a:spLocks noEditPoints="1"/>
            </p:cNvSpPr>
            <p:nvPr/>
          </p:nvSpPr>
          <p:spPr bwMode="auto">
            <a:xfrm>
              <a:off x="4478338" y="1476375"/>
              <a:ext cx="727075" cy="731838"/>
            </a:xfrm>
            <a:custGeom>
              <a:avLst/>
              <a:gdLst>
                <a:gd name="T0" fmla="*/ 146 w 194"/>
                <a:gd name="T1" fmla="*/ 182 h 195"/>
                <a:gd name="T2" fmla="*/ 182 w 194"/>
                <a:gd name="T3" fmla="*/ 146 h 195"/>
                <a:gd name="T4" fmla="*/ 193 w 194"/>
                <a:gd name="T5" fmla="*/ 117 h 195"/>
                <a:gd name="T6" fmla="*/ 193 w 194"/>
                <a:gd name="T7" fmla="*/ 78 h 195"/>
                <a:gd name="T8" fmla="*/ 182 w 194"/>
                <a:gd name="T9" fmla="*/ 49 h 195"/>
                <a:gd name="T10" fmla="*/ 146 w 194"/>
                <a:gd name="T11" fmla="*/ 13 h 195"/>
                <a:gd name="T12" fmla="*/ 133 w 194"/>
                <a:gd name="T13" fmla="*/ 7 h 195"/>
                <a:gd name="T14" fmla="*/ 104 w 194"/>
                <a:gd name="T15" fmla="*/ 0 h 195"/>
                <a:gd name="T16" fmla="*/ 108 w 194"/>
                <a:gd name="T17" fmla="*/ 10 h 195"/>
                <a:gd name="T18" fmla="*/ 120 w 194"/>
                <a:gd name="T19" fmla="*/ 10 h 195"/>
                <a:gd name="T20" fmla="*/ 131 w 194"/>
                <a:gd name="T21" fmla="*/ 13 h 195"/>
                <a:gd name="T22" fmla="*/ 128 w 194"/>
                <a:gd name="T23" fmla="*/ 15 h 195"/>
                <a:gd name="T24" fmla="*/ 113 w 194"/>
                <a:gd name="T25" fmla="*/ 21 h 195"/>
                <a:gd name="T26" fmla="*/ 115 w 194"/>
                <a:gd name="T27" fmla="*/ 31 h 195"/>
                <a:gd name="T28" fmla="*/ 124 w 194"/>
                <a:gd name="T29" fmla="*/ 37 h 195"/>
                <a:gd name="T30" fmla="*/ 138 w 194"/>
                <a:gd name="T31" fmla="*/ 19 h 195"/>
                <a:gd name="T32" fmla="*/ 148 w 194"/>
                <a:gd name="T33" fmla="*/ 23 h 195"/>
                <a:gd name="T34" fmla="*/ 156 w 194"/>
                <a:gd name="T35" fmla="*/ 27 h 195"/>
                <a:gd name="T36" fmla="*/ 160 w 194"/>
                <a:gd name="T37" fmla="*/ 40 h 195"/>
                <a:gd name="T38" fmla="*/ 157 w 194"/>
                <a:gd name="T39" fmla="*/ 47 h 195"/>
                <a:gd name="T40" fmla="*/ 152 w 194"/>
                <a:gd name="T41" fmla="*/ 42 h 195"/>
                <a:gd name="T42" fmla="*/ 140 w 194"/>
                <a:gd name="T43" fmla="*/ 43 h 195"/>
                <a:gd name="T44" fmla="*/ 149 w 194"/>
                <a:gd name="T45" fmla="*/ 48 h 195"/>
                <a:gd name="T46" fmla="*/ 128 w 194"/>
                <a:gd name="T47" fmla="*/ 56 h 195"/>
                <a:gd name="T48" fmla="*/ 118 w 194"/>
                <a:gd name="T49" fmla="*/ 63 h 195"/>
                <a:gd name="T50" fmla="*/ 105 w 194"/>
                <a:gd name="T51" fmla="*/ 75 h 195"/>
                <a:gd name="T52" fmla="*/ 112 w 194"/>
                <a:gd name="T53" fmla="*/ 115 h 195"/>
                <a:gd name="T54" fmla="*/ 123 w 194"/>
                <a:gd name="T55" fmla="*/ 118 h 195"/>
                <a:gd name="T56" fmla="*/ 134 w 194"/>
                <a:gd name="T57" fmla="*/ 122 h 195"/>
                <a:gd name="T58" fmla="*/ 152 w 194"/>
                <a:gd name="T59" fmla="*/ 131 h 195"/>
                <a:gd name="T60" fmla="*/ 162 w 194"/>
                <a:gd name="T61" fmla="*/ 141 h 195"/>
                <a:gd name="T62" fmla="*/ 176 w 194"/>
                <a:gd name="T63" fmla="*/ 146 h 195"/>
                <a:gd name="T64" fmla="*/ 111 w 194"/>
                <a:gd name="T65" fmla="*/ 170 h 195"/>
                <a:gd name="T66" fmla="*/ 1 w 194"/>
                <a:gd name="T67" fmla="*/ 83 h 195"/>
                <a:gd name="T68" fmla="*/ 3 w 194"/>
                <a:gd name="T69" fmla="*/ 122 h 195"/>
                <a:gd name="T70" fmla="*/ 21 w 194"/>
                <a:gd name="T71" fmla="*/ 157 h 195"/>
                <a:gd name="T72" fmla="*/ 62 w 194"/>
                <a:gd name="T73" fmla="*/ 188 h 195"/>
                <a:gd name="T74" fmla="*/ 99 w 194"/>
                <a:gd name="T75" fmla="*/ 155 h 195"/>
                <a:gd name="T76" fmla="*/ 96 w 194"/>
                <a:gd name="T77" fmla="*/ 139 h 195"/>
                <a:gd name="T78" fmla="*/ 101 w 194"/>
                <a:gd name="T79" fmla="*/ 124 h 195"/>
                <a:gd name="T80" fmla="*/ 89 w 194"/>
                <a:gd name="T81" fmla="*/ 120 h 195"/>
                <a:gd name="T82" fmla="*/ 76 w 194"/>
                <a:gd name="T83" fmla="*/ 112 h 195"/>
                <a:gd name="T84" fmla="*/ 56 w 194"/>
                <a:gd name="T85" fmla="*/ 103 h 195"/>
                <a:gd name="T86" fmla="*/ 47 w 194"/>
                <a:gd name="T87" fmla="*/ 87 h 195"/>
                <a:gd name="T88" fmla="*/ 42 w 194"/>
                <a:gd name="T89" fmla="*/ 85 h 195"/>
                <a:gd name="T90" fmla="*/ 42 w 194"/>
                <a:gd name="T91" fmla="*/ 88 h 195"/>
                <a:gd name="T92" fmla="*/ 35 w 194"/>
                <a:gd name="T93" fmla="*/ 72 h 195"/>
                <a:gd name="T94" fmla="*/ 35 w 194"/>
                <a:gd name="T95" fmla="*/ 56 h 195"/>
                <a:gd name="T96" fmla="*/ 43 w 194"/>
                <a:gd name="T97" fmla="*/ 38 h 195"/>
                <a:gd name="T98" fmla="*/ 41 w 194"/>
                <a:gd name="T99" fmla="*/ 28 h 195"/>
                <a:gd name="T100" fmla="*/ 87 w 194"/>
                <a:gd name="T101" fmla="*/ 7 h 195"/>
                <a:gd name="T102" fmla="*/ 104 w 194"/>
                <a:gd name="T103" fmla="*/ 0 h 195"/>
                <a:gd name="T104" fmla="*/ 60 w 194"/>
                <a:gd name="T105" fmla="*/ 7 h 195"/>
                <a:gd name="T106" fmla="*/ 28 w 194"/>
                <a:gd name="T107" fmla="*/ 29 h 195"/>
                <a:gd name="T108" fmla="*/ 7 w 194"/>
                <a:gd name="T109" fmla="*/ 62 h 195"/>
                <a:gd name="T110" fmla="*/ 103 w 194"/>
                <a:gd name="T111" fmla="*/ 122 h 195"/>
                <a:gd name="T112" fmla="*/ 90 w 194"/>
                <a:gd name="T113" fmla="*/ 108 h 195"/>
                <a:gd name="T114" fmla="*/ 86 w 194"/>
                <a:gd name="T115" fmla="*/ 99 h 195"/>
                <a:gd name="T116" fmla="*/ 69 w 194"/>
                <a:gd name="T117" fmla="*/ 102 h 195"/>
                <a:gd name="T118" fmla="*/ 78 w 194"/>
                <a:gd name="T119" fmla="*/ 81 h 195"/>
                <a:gd name="T120" fmla="*/ 96 w 194"/>
                <a:gd name="T121" fmla="*/ 81 h 195"/>
                <a:gd name="T122" fmla="*/ 101 w 194"/>
                <a:gd name="T123" fmla="*/ 8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95">
                  <a:moveTo>
                    <a:pt x="104" y="194"/>
                  </a:moveTo>
                  <a:cubicBezTo>
                    <a:pt x="109" y="194"/>
                    <a:pt x="114" y="193"/>
                    <a:pt x="119" y="192"/>
                  </a:cubicBezTo>
                  <a:cubicBezTo>
                    <a:pt x="122" y="191"/>
                    <a:pt x="125" y="191"/>
                    <a:pt x="128" y="190"/>
                  </a:cubicBezTo>
                  <a:cubicBezTo>
                    <a:pt x="130" y="189"/>
                    <a:pt x="131" y="188"/>
                    <a:pt x="133" y="188"/>
                  </a:cubicBezTo>
                  <a:cubicBezTo>
                    <a:pt x="136" y="187"/>
                    <a:pt x="139" y="185"/>
                    <a:pt x="141" y="184"/>
                  </a:cubicBezTo>
                  <a:cubicBezTo>
                    <a:pt x="143" y="183"/>
                    <a:pt x="144" y="183"/>
                    <a:pt x="146" y="182"/>
                  </a:cubicBezTo>
                  <a:cubicBezTo>
                    <a:pt x="152" y="178"/>
                    <a:pt x="157" y="174"/>
                    <a:pt x="163" y="169"/>
                  </a:cubicBezTo>
                  <a:cubicBezTo>
                    <a:pt x="164" y="168"/>
                    <a:pt x="165" y="167"/>
                    <a:pt x="166" y="166"/>
                  </a:cubicBezTo>
                  <a:cubicBezTo>
                    <a:pt x="167" y="165"/>
                    <a:pt x="168" y="164"/>
                    <a:pt x="169" y="163"/>
                  </a:cubicBezTo>
                  <a:cubicBezTo>
                    <a:pt x="171" y="161"/>
                    <a:pt x="172" y="159"/>
                    <a:pt x="174" y="157"/>
                  </a:cubicBezTo>
                  <a:cubicBezTo>
                    <a:pt x="176" y="155"/>
                    <a:pt x="178" y="151"/>
                    <a:pt x="180" y="148"/>
                  </a:cubicBezTo>
                  <a:cubicBezTo>
                    <a:pt x="181" y="147"/>
                    <a:pt x="181" y="147"/>
                    <a:pt x="182" y="146"/>
                  </a:cubicBezTo>
                  <a:cubicBezTo>
                    <a:pt x="182" y="144"/>
                    <a:pt x="183" y="143"/>
                    <a:pt x="184" y="142"/>
                  </a:cubicBezTo>
                  <a:cubicBezTo>
                    <a:pt x="184" y="141"/>
                    <a:pt x="185" y="140"/>
                    <a:pt x="185" y="140"/>
                  </a:cubicBezTo>
                  <a:cubicBezTo>
                    <a:pt x="186" y="138"/>
                    <a:pt x="186" y="137"/>
                    <a:pt x="187" y="135"/>
                  </a:cubicBezTo>
                  <a:cubicBezTo>
                    <a:pt x="187" y="134"/>
                    <a:pt x="188" y="132"/>
                    <a:pt x="189" y="131"/>
                  </a:cubicBezTo>
                  <a:cubicBezTo>
                    <a:pt x="190" y="128"/>
                    <a:pt x="191" y="125"/>
                    <a:pt x="191" y="122"/>
                  </a:cubicBezTo>
                  <a:cubicBezTo>
                    <a:pt x="192" y="120"/>
                    <a:pt x="192" y="119"/>
                    <a:pt x="193" y="117"/>
                  </a:cubicBezTo>
                  <a:cubicBezTo>
                    <a:pt x="193" y="115"/>
                    <a:pt x="193" y="114"/>
                    <a:pt x="193" y="112"/>
                  </a:cubicBezTo>
                  <a:cubicBezTo>
                    <a:pt x="194" y="111"/>
                    <a:pt x="194" y="109"/>
                    <a:pt x="194" y="107"/>
                  </a:cubicBezTo>
                  <a:cubicBezTo>
                    <a:pt x="194" y="104"/>
                    <a:pt x="194" y="101"/>
                    <a:pt x="194" y="97"/>
                  </a:cubicBezTo>
                  <a:cubicBezTo>
                    <a:pt x="194" y="94"/>
                    <a:pt x="194" y="91"/>
                    <a:pt x="194" y="87"/>
                  </a:cubicBezTo>
                  <a:cubicBezTo>
                    <a:pt x="194" y="86"/>
                    <a:pt x="194" y="84"/>
                    <a:pt x="193" y="83"/>
                  </a:cubicBezTo>
                  <a:cubicBezTo>
                    <a:pt x="193" y="81"/>
                    <a:pt x="193" y="79"/>
                    <a:pt x="193" y="78"/>
                  </a:cubicBezTo>
                  <a:cubicBezTo>
                    <a:pt x="192" y="76"/>
                    <a:pt x="192" y="75"/>
                    <a:pt x="191" y="73"/>
                  </a:cubicBezTo>
                  <a:cubicBezTo>
                    <a:pt x="191" y="70"/>
                    <a:pt x="190" y="67"/>
                    <a:pt x="189" y="64"/>
                  </a:cubicBezTo>
                  <a:cubicBezTo>
                    <a:pt x="188" y="63"/>
                    <a:pt x="188" y="62"/>
                    <a:pt x="188" y="62"/>
                  </a:cubicBezTo>
                  <a:cubicBezTo>
                    <a:pt x="187" y="59"/>
                    <a:pt x="186" y="57"/>
                    <a:pt x="185" y="55"/>
                  </a:cubicBezTo>
                  <a:cubicBezTo>
                    <a:pt x="185" y="54"/>
                    <a:pt x="184" y="54"/>
                    <a:pt x="184" y="53"/>
                  </a:cubicBezTo>
                  <a:cubicBezTo>
                    <a:pt x="183" y="52"/>
                    <a:pt x="182" y="50"/>
                    <a:pt x="182" y="49"/>
                  </a:cubicBezTo>
                  <a:cubicBezTo>
                    <a:pt x="179" y="45"/>
                    <a:pt x="177" y="41"/>
                    <a:pt x="174" y="37"/>
                  </a:cubicBezTo>
                  <a:cubicBezTo>
                    <a:pt x="172" y="35"/>
                    <a:pt x="171" y="34"/>
                    <a:pt x="169" y="32"/>
                  </a:cubicBezTo>
                  <a:cubicBezTo>
                    <a:pt x="168" y="31"/>
                    <a:pt x="167" y="30"/>
                    <a:pt x="166" y="29"/>
                  </a:cubicBezTo>
                  <a:cubicBezTo>
                    <a:pt x="165" y="27"/>
                    <a:pt x="164" y="26"/>
                    <a:pt x="163" y="25"/>
                  </a:cubicBezTo>
                  <a:cubicBezTo>
                    <a:pt x="160" y="23"/>
                    <a:pt x="158" y="21"/>
                    <a:pt x="156" y="20"/>
                  </a:cubicBezTo>
                  <a:cubicBezTo>
                    <a:pt x="152" y="17"/>
                    <a:pt x="149" y="15"/>
                    <a:pt x="146" y="13"/>
                  </a:cubicBezTo>
                  <a:cubicBezTo>
                    <a:pt x="144" y="12"/>
                    <a:pt x="143" y="11"/>
                    <a:pt x="141" y="11"/>
                  </a:cubicBezTo>
                  <a:cubicBezTo>
                    <a:pt x="141" y="10"/>
                    <a:pt x="140" y="10"/>
                    <a:pt x="140" y="10"/>
                  </a:cubicBezTo>
                  <a:cubicBezTo>
                    <a:pt x="139" y="9"/>
                    <a:pt x="138" y="9"/>
                    <a:pt x="137" y="9"/>
                  </a:cubicBezTo>
                  <a:cubicBezTo>
                    <a:pt x="137" y="9"/>
                    <a:pt x="137" y="8"/>
                    <a:pt x="136" y="8"/>
                  </a:cubicBezTo>
                  <a:cubicBezTo>
                    <a:pt x="135" y="8"/>
                    <a:pt x="134" y="7"/>
                    <a:pt x="133" y="7"/>
                  </a:cubicBezTo>
                  <a:cubicBezTo>
                    <a:pt x="133" y="7"/>
                    <a:pt x="133" y="7"/>
                    <a:pt x="133" y="7"/>
                  </a:cubicBezTo>
                  <a:cubicBezTo>
                    <a:pt x="132" y="6"/>
                    <a:pt x="130" y="6"/>
                    <a:pt x="129" y="5"/>
                  </a:cubicBezTo>
                  <a:cubicBezTo>
                    <a:pt x="129" y="5"/>
                    <a:pt x="129" y="5"/>
                    <a:pt x="128" y="5"/>
                  </a:cubicBezTo>
                  <a:cubicBezTo>
                    <a:pt x="126" y="4"/>
                    <a:pt x="123" y="3"/>
                    <a:pt x="120" y="3"/>
                  </a:cubicBezTo>
                  <a:cubicBezTo>
                    <a:pt x="119" y="2"/>
                    <a:pt x="118" y="2"/>
                    <a:pt x="117" y="2"/>
                  </a:cubicBezTo>
                  <a:cubicBezTo>
                    <a:pt x="116" y="2"/>
                    <a:pt x="115" y="2"/>
                    <a:pt x="115" y="2"/>
                  </a:cubicBezTo>
                  <a:cubicBezTo>
                    <a:pt x="111" y="1"/>
                    <a:pt x="108" y="1"/>
                    <a:pt x="104" y="0"/>
                  </a:cubicBezTo>
                  <a:cubicBezTo>
                    <a:pt x="104" y="6"/>
                    <a:pt x="104" y="6"/>
                    <a:pt x="104" y="6"/>
                  </a:cubicBezTo>
                  <a:cubicBezTo>
                    <a:pt x="108" y="6"/>
                    <a:pt x="112" y="6"/>
                    <a:pt x="116" y="7"/>
                  </a:cubicBezTo>
                  <a:cubicBezTo>
                    <a:pt x="115" y="8"/>
                    <a:pt x="115" y="7"/>
                    <a:pt x="114" y="8"/>
                  </a:cubicBezTo>
                  <a:cubicBezTo>
                    <a:pt x="113" y="8"/>
                    <a:pt x="113" y="9"/>
                    <a:pt x="112" y="9"/>
                  </a:cubicBezTo>
                  <a:cubicBezTo>
                    <a:pt x="110" y="9"/>
                    <a:pt x="109" y="8"/>
                    <a:pt x="107" y="8"/>
                  </a:cubicBezTo>
                  <a:cubicBezTo>
                    <a:pt x="107" y="9"/>
                    <a:pt x="108" y="10"/>
                    <a:pt x="108" y="10"/>
                  </a:cubicBezTo>
                  <a:cubicBezTo>
                    <a:pt x="110" y="11"/>
                    <a:pt x="111" y="10"/>
                    <a:pt x="113" y="10"/>
                  </a:cubicBezTo>
                  <a:cubicBezTo>
                    <a:pt x="114" y="10"/>
                    <a:pt x="116" y="11"/>
                    <a:pt x="116" y="10"/>
                  </a:cubicBezTo>
                  <a:cubicBezTo>
                    <a:pt x="117" y="10"/>
                    <a:pt x="117" y="9"/>
                    <a:pt x="117" y="8"/>
                  </a:cubicBezTo>
                  <a:cubicBezTo>
                    <a:pt x="118" y="8"/>
                    <a:pt x="118" y="8"/>
                    <a:pt x="118" y="8"/>
                  </a:cubicBezTo>
                  <a:cubicBezTo>
                    <a:pt x="119" y="8"/>
                    <a:pt x="120" y="8"/>
                    <a:pt x="121" y="9"/>
                  </a:cubicBezTo>
                  <a:cubicBezTo>
                    <a:pt x="121" y="9"/>
                    <a:pt x="120" y="9"/>
                    <a:pt x="120" y="10"/>
                  </a:cubicBezTo>
                  <a:cubicBezTo>
                    <a:pt x="121" y="10"/>
                    <a:pt x="123" y="10"/>
                    <a:pt x="123" y="9"/>
                  </a:cubicBezTo>
                  <a:cubicBezTo>
                    <a:pt x="123" y="9"/>
                    <a:pt x="124" y="9"/>
                    <a:pt x="124" y="9"/>
                  </a:cubicBezTo>
                  <a:cubicBezTo>
                    <a:pt x="125" y="10"/>
                    <a:pt x="127" y="10"/>
                    <a:pt x="128" y="11"/>
                  </a:cubicBezTo>
                  <a:cubicBezTo>
                    <a:pt x="130" y="11"/>
                    <a:pt x="132" y="12"/>
                    <a:pt x="134" y="13"/>
                  </a:cubicBezTo>
                  <a:cubicBezTo>
                    <a:pt x="134" y="13"/>
                    <a:pt x="134" y="14"/>
                    <a:pt x="133" y="14"/>
                  </a:cubicBezTo>
                  <a:cubicBezTo>
                    <a:pt x="132" y="14"/>
                    <a:pt x="132" y="12"/>
                    <a:pt x="131" y="13"/>
                  </a:cubicBezTo>
                  <a:cubicBezTo>
                    <a:pt x="131" y="14"/>
                    <a:pt x="132" y="14"/>
                    <a:pt x="133" y="15"/>
                  </a:cubicBezTo>
                  <a:cubicBezTo>
                    <a:pt x="134" y="16"/>
                    <a:pt x="135" y="16"/>
                    <a:pt x="135" y="17"/>
                  </a:cubicBezTo>
                  <a:cubicBezTo>
                    <a:pt x="134" y="19"/>
                    <a:pt x="133" y="17"/>
                    <a:pt x="132" y="17"/>
                  </a:cubicBezTo>
                  <a:cubicBezTo>
                    <a:pt x="130" y="17"/>
                    <a:pt x="128" y="20"/>
                    <a:pt x="127" y="18"/>
                  </a:cubicBezTo>
                  <a:cubicBezTo>
                    <a:pt x="127" y="16"/>
                    <a:pt x="128" y="16"/>
                    <a:pt x="129" y="15"/>
                  </a:cubicBezTo>
                  <a:cubicBezTo>
                    <a:pt x="128" y="15"/>
                    <a:pt x="128" y="15"/>
                    <a:pt x="128" y="15"/>
                  </a:cubicBezTo>
                  <a:cubicBezTo>
                    <a:pt x="127" y="15"/>
                    <a:pt x="127" y="16"/>
                    <a:pt x="126" y="16"/>
                  </a:cubicBezTo>
                  <a:cubicBezTo>
                    <a:pt x="126" y="16"/>
                    <a:pt x="125" y="17"/>
                    <a:pt x="124" y="17"/>
                  </a:cubicBezTo>
                  <a:cubicBezTo>
                    <a:pt x="123" y="17"/>
                    <a:pt x="123" y="17"/>
                    <a:pt x="122" y="17"/>
                  </a:cubicBezTo>
                  <a:cubicBezTo>
                    <a:pt x="121" y="17"/>
                    <a:pt x="120" y="18"/>
                    <a:pt x="119" y="19"/>
                  </a:cubicBezTo>
                  <a:cubicBezTo>
                    <a:pt x="118" y="19"/>
                    <a:pt x="118" y="19"/>
                    <a:pt x="117" y="19"/>
                  </a:cubicBezTo>
                  <a:cubicBezTo>
                    <a:pt x="116" y="20"/>
                    <a:pt x="114" y="20"/>
                    <a:pt x="113" y="21"/>
                  </a:cubicBezTo>
                  <a:cubicBezTo>
                    <a:pt x="112" y="22"/>
                    <a:pt x="110" y="23"/>
                    <a:pt x="109" y="23"/>
                  </a:cubicBezTo>
                  <a:cubicBezTo>
                    <a:pt x="109" y="24"/>
                    <a:pt x="108" y="25"/>
                    <a:pt x="108" y="25"/>
                  </a:cubicBezTo>
                  <a:cubicBezTo>
                    <a:pt x="108" y="26"/>
                    <a:pt x="109" y="26"/>
                    <a:pt x="109" y="27"/>
                  </a:cubicBezTo>
                  <a:cubicBezTo>
                    <a:pt x="109" y="27"/>
                    <a:pt x="108" y="28"/>
                    <a:pt x="109" y="29"/>
                  </a:cubicBezTo>
                  <a:cubicBezTo>
                    <a:pt x="109" y="29"/>
                    <a:pt x="110" y="29"/>
                    <a:pt x="111" y="29"/>
                  </a:cubicBezTo>
                  <a:cubicBezTo>
                    <a:pt x="113" y="29"/>
                    <a:pt x="114" y="30"/>
                    <a:pt x="115" y="31"/>
                  </a:cubicBezTo>
                  <a:cubicBezTo>
                    <a:pt x="116" y="32"/>
                    <a:pt x="117" y="32"/>
                    <a:pt x="118" y="32"/>
                  </a:cubicBezTo>
                  <a:cubicBezTo>
                    <a:pt x="120" y="32"/>
                    <a:pt x="121" y="32"/>
                    <a:pt x="121" y="33"/>
                  </a:cubicBezTo>
                  <a:cubicBezTo>
                    <a:pt x="122" y="34"/>
                    <a:pt x="120" y="35"/>
                    <a:pt x="120" y="35"/>
                  </a:cubicBezTo>
                  <a:cubicBezTo>
                    <a:pt x="121" y="36"/>
                    <a:pt x="119" y="37"/>
                    <a:pt x="119" y="38"/>
                  </a:cubicBezTo>
                  <a:cubicBezTo>
                    <a:pt x="119" y="38"/>
                    <a:pt x="120" y="39"/>
                    <a:pt x="121" y="40"/>
                  </a:cubicBezTo>
                  <a:cubicBezTo>
                    <a:pt x="122" y="40"/>
                    <a:pt x="124" y="38"/>
                    <a:pt x="124" y="37"/>
                  </a:cubicBezTo>
                  <a:cubicBezTo>
                    <a:pt x="125" y="36"/>
                    <a:pt x="124" y="34"/>
                    <a:pt x="125" y="34"/>
                  </a:cubicBezTo>
                  <a:cubicBezTo>
                    <a:pt x="130" y="34"/>
                    <a:pt x="134" y="31"/>
                    <a:pt x="134" y="26"/>
                  </a:cubicBezTo>
                  <a:cubicBezTo>
                    <a:pt x="134" y="26"/>
                    <a:pt x="134" y="25"/>
                    <a:pt x="134" y="25"/>
                  </a:cubicBezTo>
                  <a:cubicBezTo>
                    <a:pt x="134" y="24"/>
                    <a:pt x="135" y="23"/>
                    <a:pt x="135" y="22"/>
                  </a:cubicBezTo>
                  <a:cubicBezTo>
                    <a:pt x="136" y="22"/>
                    <a:pt x="136" y="22"/>
                    <a:pt x="136" y="21"/>
                  </a:cubicBezTo>
                  <a:cubicBezTo>
                    <a:pt x="137" y="20"/>
                    <a:pt x="137" y="20"/>
                    <a:pt x="138" y="19"/>
                  </a:cubicBezTo>
                  <a:cubicBezTo>
                    <a:pt x="138" y="19"/>
                    <a:pt x="138" y="19"/>
                    <a:pt x="138" y="19"/>
                  </a:cubicBezTo>
                  <a:cubicBezTo>
                    <a:pt x="138" y="19"/>
                    <a:pt x="139" y="19"/>
                    <a:pt x="139" y="19"/>
                  </a:cubicBezTo>
                  <a:cubicBezTo>
                    <a:pt x="140" y="20"/>
                    <a:pt x="141" y="20"/>
                    <a:pt x="142" y="20"/>
                  </a:cubicBezTo>
                  <a:cubicBezTo>
                    <a:pt x="142" y="20"/>
                    <a:pt x="143" y="20"/>
                    <a:pt x="144" y="20"/>
                  </a:cubicBezTo>
                  <a:cubicBezTo>
                    <a:pt x="145" y="20"/>
                    <a:pt x="145" y="21"/>
                    <a:pt x="146" y="22"/>
                  </a:cubicBezTo>
                  <a:cubicBezTo>
                    <a:pt x="147" y="22"/>
                    <a:pt x="147" y="22"/>
                    <a:pt x="148" y="23"/>
                  </a:cubicBezTo>
                  <a:cubicBezTo>
                    <a:pt x="147" y="24"/>
                    <a:pt x="147" y="24"/>
                    <a:pt x="147" y="25"/>
                  </a:cubicBezTo>
                  <a:cubicBezTo>
                    <a:pt x="147" y="25"/>
                    <a:pt x="147" y="25"/>
                    <a:pt x="147" y="25"/>
                  </a:cubicBezTo>
                  <a:cubicBezTo>
                    <a:pt x="147" y="26"/>
                    <a:pt x="148" y="27"/>
                    <a:pt x="148" y="27"/>
                  </a:cubicBezTo>
                  <a:cubicBezTo>
                    <a:pt x="149" y="27"/>
                    <a:pt x="150" y="26"/>
                    <a:pt x="151" y="26"/>
                  </a:cubicBezTo>
                  <a:cubicBezTo>
                    <a:pt x="152" y="26"/>
                    <a:pt x="152" y="25"/>
                    <a:pt x="153" y="24"/>
                  </a:cubicBezTo>
                  <a:cubicBezTo>
                    <a:pt x="154" y="25"/>
                    <a:pt x="155" y="26"/>
                    <a:pt x="156" y="27"/>
                  </a:cubicBezTo>
                  <a:cubicBezTo>
                    <a:pt x="156" y="27"/>
                    <a:pt x="156" y="28"/>
                    <a:pt x="156" y="28"/>
                  </a:cubicBezTo>
                  <a:cubicBezTo>
                    <a:pt x="157" y="29"/>
                    <a:pt x="156" y="30"/>
                    <a:pt x="156" y="31"/>
                  </a:cubicBezTo>
                  <a:cubicBezTo>
                    <a:pt x="156" y="33"/>
                    <a:pt x="159" y="32"/>
                    <a:pt x="160" y="33"/>
                  </a:cubicBezTo>
                  <a:cubicBezTo>
                    <a:pt x="160" y="34"/>
                    <a:pt x="160" y="34"/>
                    <a:pt x="160" y="35"/>
                  </a:cubicBezTo>
                  <a:cubicBezTo>
                    <a:pt x="161" y="35"/>
                    <a:pt x="162" y="35"/>
                    <a:pt x="162" y="36"/>
                  </a:cubicBezTo>
                  <a:cubicBezTo>
                    <a:pt x="162" y="38"/>
                    <a:pt x="160" y="38"/>
                    <a:pt x="160" y="40"/>
                  </a:cubicBezTo>
                  <a:cubicBezTo>
                    <a:pt x="160" y="41"/>
                    <a:pt x="159" y="41"/>
                    <a:pt x="159" y="42"/>
                  </a:cubicBezTo>
                  <a:cubicBezTo>
                    <a:pt x="159" y="44"/>
                    <a:pt x="161" y="42"/>
                    <a:pt x="162" y="44"/>
                  </a:cubicBezTo>
                  <a:cubicBezTo>
                    <a:pt x="162" y="44"/>
                    <a:pt x="162" y="45"/>
                    <a:pt x="162" y="46"/>
                  </a:cubicBezTo>
                  <a:cubicBezTo>
                    <a:pt x="163" y="47"/>
                    <a:pt x="163" y="48"/>
                    <a:pt x="161" y="48"/>
                  </a:cubicBezTo>
                  <a:cubicBezTo>
                    <a:pt x="160" y="48"/>
                    <a:pt x="160" y="47"/>
                    <a:pt x="159" y="47"/>
                  </a:cubicBezTo>
                  <a:cubicBezTo>
                    <a:pt x="159" y="47"/>
                    <a:pt x="158" y="47"/>
                    <a:pt x="157" y="47"/>
                  </a:cubicBezTo>
                  <a:cubicBezTo>
                    <a:pt x="157" y="47"/>
                    <a:pt x="156" y="47"/>
                    <a:pt x="156" y="47"/>
                  </a:cubicBezTo>
                  <a:cubicBezTo>
                    <a:pt x="154" y="46"/>
                    <a:pt x="153" y="47"/>
                    <a:pt x="152" y="46"/>
                  </a:cubicBezTo>
                  <a:cubicBezTo>
                    <a:pt x="154" y="44"/>
                    <a:pt x="155" y="43"/>
                    <a:pt x="157" y="41"/>
                  </a:cubicBezTo>
                  <a:cubicBezTo>
                    <a:pt x="157" y="41"/>
                    <a:pt x="158" y="41"/>
                    <a:pt x="158" y="40"/>
                  </a:cubicBezTo>
                  <a:cubicBezTo>
                    <a:pt x="157" y="39"/>
                    <a:pt x="156" y="40"/>
                    <a:pt x="155" y="40"/>
                  </a:cubicBezTo>
                  <a:cubicBezTo>
                    <a:pt x="154" y="41"/>
                    <a:pt x="153" y="42"/>
                    <a:pt x="152" y="42"/>
                  </a:cubicBezTo>
                  <a:cubicBezTo>
                    <a:pt x="151" y="42"/>
                    <a:pt x="148" y="41"/>
                    <a:pt x="147" y="42"/>
                  </a:cubicBezTo>
                  <a:cubicBezTo>
                    <a:pt x="147" y="43"/>
                    <a:pt x="148" y="43"/>
                    <a:pt x="148" y="44"/>
                  </a:cubicBezTo>
                  <a:cubicBezTo>
                    <a:pt x="148" y="44"/>
                    <a:pt x="147" y="44"/>
                    <a:pt x="146" y="43"/>
                  </a:cubicBezTo>
                  <a:cubicBezTo>
                    <a:pt x="146" y="43"/>
                    <a:pt x="146" y="42"/>
                    <a:pt x="146" y="42"/>
                  </a:cubicBezTo>
                  <a:cubicBezTo>
                    <a:pt x="145" y="42"/>
                    <a:pt x="143" y="42"/>
                    <a:pt x="142" y="42"/>
                  </a:cubicBezTo>
                  <a:cubicBezTo>
                    <a:pt x="141" y="42"/>
                    <a:pt x="140" y="43"/>
                    <a:pt x="140" y="43"/>
                  </a:cubicBezTo>
                  <a:cubicBezTo>
                    <a:pt x="141" y="44"/>
                    <a:pt x="144" y="43"/>
                    <a:pt x="144" y="44"/>
                  </a:cubicBezTo>
                  <a:cubicBezTo>
                    <a:pt x="143" y="46"/>
                    <a:pt x="142" y="46"/>
                    <a:pt x="142" y="48"/>
                  </a:cubicBezTo>
                  <a:cubicBezTo>
                    <a:pt x="142" y="49"/>
                    <a:pt x="143" y="50"/>
                    <a:pt x="143" y="50"/>
                  </a:cubicBezTo>
                  <a:cubicBezTo>
                    <a:pt x="144" y="50"/>
                    <a:pt x="144" y="49"/>
                    <a:pt x="145" y="49"/>
                  </a:cubicBezTo>
                  <a:cubicBezTo>
                    <a:pt x="145" y="49"/>
                    <a:pt x="145" y="50"/>
                    <a:pt x="146" y="50"/>
                  </a:cubicBezTo>
                  <a:cubicBezTo>
                    <a:pt x="147" y="50"/>
                    <a:pt x="148" y="48"/>
                    <a:pt x="149" y="48"/>
                  </a:cubicBezTo>
                  <a:cubicBezTo>
                    <a:pt x="150" y="50"/>
                    <a:pt x="148" y="51"/>
                    <a:pt x="146" y="51"/>
                  </a:cubicBezTo>
                  <a:cubicBezTo>
                    <a:pt x="144" y="52"/>
                    <a:pt x="142" y="52"/>
                    <a:pt x="141" y="53"/>
                  </a:cubicBezTo>
                  <a:cubicBezTo>
                    <a:pt x="140" y="53"/>
                    <a:pt x="138" y="55"/>
                    <a:pt x="137" y="54"/>
                  </a:cubicBezTo>
                  <a:cubicBezTo>
                    <a:pt x="137" y="52"/>
                    <a:pt x="139" y="53"/>
                    <a:pt x="139" y="52"/>
                  </a:cubicBezTo>
                  <a:cubicBezTo>
                    <a:pt x="137" y="51"/>
                    <a:pt x="136" y="52"/>
                    <a:pt x="134" y="53"/>
                  </a:cubicBezTo>
                  <a:cubicBezTo>
                    <a:pt x="132" y="54"/>
                    <a:pt x="129" y="54"/>
                    <a:pt x="128" y="56"/>
                  </a:cubicBezTo>
                  <a:cubicBezTo>
                    <a:pt x="128" y="57"/>
                    <a:pt x="128" y="58"/>
                    <a:pt x="128" y="58"/>
                  </a:cubicBezTo>
                  <a:cubicBezTo>
                    <a:pt x="128" y="58"/>
                    <a:pt x="126" y="58"/>
                    <a:pt x="126" y="59"/>
                  </a:cubicBezTo>
                  <a:cubicBezTo>
                    <a:pt x="125" y="59"/>
                    <a:pt x="124" y="60"/>
                    <a:pt x="123" y="60"/>
                  </a:cubicBezTo>
                  <a:cubicBezTo>
                    <a:pt x="123" y="60"/>
                    <a:pt x="122" y="60"/>
                    <a:pt x="122" y="60"/>
                  </a:cubicBezTo>
                  <a:cubicBezTo>
                    <a:pt x="121" y="60"/>
                    <a:pt x="121" y="62"/>
                    <a:pt x="120" y="62"/>
                  </a:cubicBezTo>
                  <a:cubicBezTo>
                    <a:pt x="119" y="63"/>
                    <a:pt x="118" y="63"/>
                    <a:pt x="118" y="63"/>
                  </a:cubicBezTo>
                  <a:cubicBezTo>
                    <a:pt x="117" y="64"/>
                    <a:pt x="117" y="65"/>
                    <a:pt x="116" y="65"/>
                  </a:cubicBezTo>
                  <a:cubicBezTo>
                    <a:pt x="116" y="65"/>
                    <a:pt x="115" y="65"/>
                    <a:pt x="115" y="65"/>
                  </a:cubicBezTo>
                  <a:cubicBezTo>
                    <a:pt x="115" y="66"/>
                    <a:pt x="115" y="68"/>
                    <a:pt x="115" y="70"/>
                  </a:cubicBezTo>
                  <a:cubicBezTo>
                    <a:pt x="113" y="71"/>
                    <a:pt x="112" y="71"/>
                    <a:pt x="110" y="72"/>
                  </a:cubicBezTo>
                  <a:cubicBezTo>
                    <a:pt x="110" y="73"/>
                    <a:pt x="109" y="73"/>
                    <a:pt x="108" y="73"/>
                  </a:cubicBezTo>
                  <a:cubicBezTo>
                    <a:pt x="107" y="74"/>
                    <a:pt x="106" y="75"/>
                    <a:pt x="105" y="75"/>
                  </a:cubicBezTo>
                  <a:cubicBezTo>
                    <a:pt x="105" y="75"/>
                    <a:pt x="104" y="76"/>
                    <a:pt x="104" y="76"/>
                  </a:cubicBezTo>
                  <a:cubicBezTo>
                    <a:pt x="104" y="121"/>
                    <a:pt x="104" y="121"/>
                    <a:pt x="104" y="121"/>
                  </a:cubicBezTo>
                  <a:cubicBezTo>
                    <a:pt x="104" y="121"/>
                    <a:pt x="105" y="120"/>
                    <a:pt x="105" y="120"/>
                  </a:cubicBezTo>
                  <a:cubicBezTo>
                    <a:pt x="106" y="119"/>
                    <a:pt x="106" y="118"/>
                    <a:pt x="107" y="117"/>
                  </a:cubicBezTo>
                  <a:cubicBezTo>
                    <a:pt x="108" y="117"/>
                    <a:pt x="109" y="117"/>
                    <a:pt x="110" y="117"/>
                  </a:cubicBezTo>
                  <a:cubicBezTo>
                    <a:pt x="111" y="116"/>
                    <a:pt x="112" y="116"/>
                    <a:pt x="112" y="115"/>
                  </a:cubicBezTo>
                  <a:cubicBezTo>
                    <a:pt x="113" y="115"/>
                    <a:pt x="113" y="114"/>
                    <a:pt x="114" y="115"/>
                  </a:cubicBezTo>
                  <a:cubicBezTo>
                    <a:pt x="115" y="116"/>
                    <a:pt x="113" y="116"/>
                    <a:pt x="114" y="117"/>
                  </a:cubicBezTo>
                  <a:cubicBezTo>
                    <a:pt x="115" y="118"/>
                    <a:pt x="116" y="116"/>
                    <a:pt x="117" y="116"/>
                  </a:cubicBezTo>
                  <a:cubicBezTo>
                    <a:pt x="117" y="116"/>
                    <a:pt x="118" y="116"/>
                    <a:pt x="119" y="117"/>
                  </a:cubicBezTo>
                  <a:cubicBezTo>
                    <a:pt x="120" y="117"/>
                    <a:pt x="120" y="118"/>
                    <a:pt x="121" y="118"/>
                  </a:cubicBezTo>
                  <a:cubicBezTo>
                    <a:pt x="121" y="118"/>
                    <a:pt x="122" y="118"/>
                    <a:pt x="123" y="118"/>
                  </a:cubicBezTo>
                  <a:cubicBezTo>
                    <a:pt x="124" y="118"/>
                    <a:pt x="125" y="119"/>
                    <a:pt x="126" y="119"/>
                  </a:cubicBezTo>
                  <a:cubicBezTo>
                    <a:pt x="127" y="119"/>
                    <a:pt x="127" y="118"/>
                    <a:pt x="128" y="118"/>
                  </a:cubicBezTo>
                  <a:cubicBezTo>
                    <a:pt x="130" y="117"/>
                    <a:pt x="130" y="118"/>
                    <a:pt x="131" y="119"/>
                  </a:cubicBezTo>
                  <a:cubicBezTo>
                    <a:pt x="132" y="119"/>
                    <a:pt x="132" y="118"/>
                    <a:pt x="133" y="118"/>
                  </a:cubicBezTo>
                  <a:cubicBezTo>
                    <a:pt x="133" y="119"/>
                    <a:pt x="133" y="120"/>
                    <a:pt x="134" y="121"/>
                  </a:cubicBezTo>
                  <a:cubicBezTo>
                    <a:pt x="134" y="121"/>
                    <a:pt x="134" y="121"/>
                    <a:pt x="134" y="122"/>
                  </a:cubicBezTo>
                  <a:cubicBezTo>
                    <a:pt x="135" y="122"/>
                    <a:pt x="135" y="122"/>
                    <a:pt x="136" y="123"/>
                  </a:cubicBezTo>
                  <a:cubicBezTo>
                    <a:pt x="137" y="123"/>
                    <a:pt x="137" y="124"/>
                    <a:pt x="138" y="125"/>
                  </a:cubicBezTo>
                  <a:cubicBezTo>
                    <a:pt x="139" y="126"/>
                    <a:pt x="141" y="127"/>
                    <a:pt x="142" y="127"/>
                  </a:cubicBezTo>
                  <a:cubicBezTo>
                    <a:pt x="143" y="127"/>
                    <a:pt x="144" y="127"/>
                    <a:pt x="145" y="127"/>
                  </a:cubicBezTo>
                  <a:cubicBezTo>
                    <a:pt x="147" y="127"/>
                    <a:pt x="148" y="128"/>
                    <a:pt x="150" y="129"/>
                  </a:cubicBezTo>
                  <a:cubicBezTo>
                    <a:pt x="151" y="130"/>
                    <a:pt x="152" y="131"/>
                    <a:pt x="152" y="131"/>
                  </a:cubicBezTo>
                  <a:cubicBezTo>
                    <a:pt x="152" y="132"/>
                    <a:pt x="152" y="133"/>
                    <a:pt x="152" y="133"/>
                  </a:cubicBezTo>
                  <a:cubicBezTo>
                    <a:pt x="153" y="135"/>
                    <a:pt x="155" y="135"/>
                    <a:pt x="154" y="137"/>
                  </a:cubicBezTo>
                  <a:cubicBezTo>
                    <a:pt x="154" y="138"/>
                    <a:pt x="155" y="138"/>
                    <a:pt x="156" y="139"/>
                  </a:cubicBezTo>
                  <a:cubicBezTo>
                    <a:pt x="156" y="139"/>
                    <a:pt x="157" y="140"/>
                    <a:pt x="157" y="140"/>
                  </a:cubicBezTo>
                  <a:cubicBezTo>
                    <a:pt x="158" y="140"/>
                    <a:pt x="158" y="140"/>
                    <a:pt x="159" y="140"/>
                  </a:cubicBezTo>
                  <a:cubicBezTo>
                    <a:pt x="160" y="140"/>
                    <a:pt x="161" y="140"/>
                    <a:pt x="162" y="141"/>
                  </a:cubicBezTo>
                  <a:cubicBezTo>
                    <a:pt x="162" y="141"/>
                    <a:pt x="163" y="141"/>
                    <a:pt x="164" y="141"/>
                  </a:cubicBezTo>
                  <a:cubicBezTo>
                    <a:pt x="164" y="142"/>
                    <a:pt x="164" y="143"/>
                    <a:pt x="165" y="143"/>
                  </a:cubicBezTo>
                  <a:cubicBezTo>
                    <a:pt x="165" y="144"/>
                    <a:pt x="166" y="143"/>
                    <a:pt x="167" y="143"/>
                  </a:cubicBezTo>
                  <a:cubicBezTo>
                    <a:pt x="168" y="143"/>
                    <a:pt x="170" y="144"/>
                    <a:pt x="171" y="144"/>
                  </a:cubicBezTo>
                  <a:cubicBezTo>
                    <a:pt x="171" y="144"/>
                    <a:pt x="172" y="144"/>
                    <a:pt x="172" y="144"/>
                  </a:cubicBezTo>
                  <a:cubicBezTo>
                    <a:pt x="174" y="144"/>
                    <a:pt x="175" y="145"/>
                    <a:pt x="176" y="146"/>
                  </a:cubicBezTo>
                  <a:cubicBezTo>
                    <a:pt x="163" y="166"/>
                    <a:pt x="143" y="181"/>
                    <a:pt x="119" y="187"/>
                  </a:cubicBezTo>
                  <a:cubicBezTo>
                    <a:pt x="119" y="186"/>
                    <a:pt x="118" y="185"/>
                    <a:pt x="118" y="184"/>
                  </a:cubicBezTo>
                  <a:cubicBezTo>
                    <a:pt x="118" y="182"/>
                    <a:pt x="119" y="181"/>
                    <a:pt x="118" y="179"/>
                  </a:cubicBezTo>
                  <a:cubicBezTo>
                    <a:pt x="118" y="178"/>
                    <a:pt x="118" y="175"/>
                    <a:pt x="117" y="175"/>
                  </a:cubicBezTo>
                  <a:cubicBezTo>
                    <a:pt x="117" y="174"/>
                    <a:pt x="115" y="172"/>
                    <a:pt x="113" y="171"/>
                  </a:cubicBezTo>
                  <a:cubicBezTo>
                    <a:pt x="113" y="171"/>
                    <a:pt x="112" y="171"/>
                    <a:pt x="111" y="170"/>
                  </a:cubicBezTo>
                  <a:cubicBezTo>
                    <a:pt x="109" y="170"/>
                    <a:pt x="106" y="168"/>
                    <a:pt x="105" y="166"/>
                  </a:cubicBezTo>
                  <a:cubicBezTo>
                    <a:pt x="105" y="166"/>
                    <a:pt x="105" y="165"/>
                    <a:pt x="105" y="164"/>
                  </a:cubicBezTo>
                  <a:cubicBezTo>
                    <a:pt x="105" y="164"/>
                    <a:pt x="104" y="163"/>
                    <a:pt x="104" y="163"/>
                  </a:cubicBezTo>
                  <a:lnTo>
                    <a:pt x="104" y="194"/>
                  </a:lnTo>
                  <a:close/>
                  <a:moveTo>
                    <a:pt x="2" y="78"/>
                  </a:moveTo>
                  <a:cubicBezTo>
                    <a:pt x="2" y="79"/>
                    <a:pt x="1" y="81"/>
                    <a:pt x="1" y="83"/>
                  </a:cubicBezTo>
                  <a:cubicBezTo>
                    <a:pt x="1" y="84"/>
                    <a:pt x="1" y="86"/>
                    <a:pt x="0" y="87"/>
                  </a:cubicBezTo>
                  <a:cubicBezTo>
                    <a:pt x="0" y="91"/>
                    <a:pt x="0" y="94"/>
                    <a:pt x="0" y="97"/>
                  </a:cubicBezTo>
                  <a:cubicBezTo>
                    <a:pt x="0" y="101"/>
                    <a:pt x="0" y="104"/>
                    <a:pt x="0" y="107"/>
                  </a:cubicBezTo>
                  <a:cubicBezTo>
                    <a:pt x="1" y="109"/>
                    <a:pt x="1" y="111"/>
                    <a:pt x="1" y="112"/>
                  </a:cubicBezTo>
                  <a:cubicBezTo>
                    <a:pt x="1" y="114"/>
                    <a:pt x="2" y="115"/>
                    <a:pt x="2" y="117"/>
                  </a:cubicBezTo>
                  <a:cubicBezTo>
                    <a:pt x="2" y="119"/>
                    <a:pt x="3" y="120"/>
                    <a:pt x="3" y="122"/>
                  </a:cubicBezTo>
                  <a:cubicBezTo>
                    <a:pt x="4" y="125"/>
                    <a:pt x="5" y="128"/>
                    <a:pt x="6" y="131"/>
                  </a:cubicBezTo>
                  <a:cubicBezTo>
                    <a:pt x="6" y="132"/>
                    <a:pt x="7" y="134"/>
                    <a:pt x="8" y="135"/>
                  </a:cubicBezTo>
                  <a:cubicBezTo>
                    <a:pt x="8" y="137"/>
                    <a:pt x="9" y="138"/>
                    <a:pt x="10" y="140"/>
                  </a:cubicBezTo>
                  <a:cubicBezTo>
                    <a:pt x="10" y="140"/>
                    <a:pt x="10" y="141"/>
                    <a:pt x="11" y="142"/>
                  </a:cubicBezTo>
                  <a:cubicBezTo>
                    <a:pt x="11" y="143"/>
                    <a:pt x="12" y="144"/>
                    <a:pt x="13" y="146"/>
                  </a:cubicBezTo>
                  <a:cubicBezTo>
                    <a:pt x="15" y="150"/>
                    <a:pt x="18" y="154"/>
                    <a:pt x="21" y="157"/>
                  </a:cubicBezTo>
                  <a:cubicBezTo>
                    <a:pt x="22" y="159"/>
                    <a:pt x="24" y="161"/>
                    <a:pt x="25" y="163"/>
                  </a:cubicBezTo>
                  <a:cubicBezTo>
                    <a:pt x="26" y="164"/>
                    <a:pt x="27" y="165"/>
                    <a:pt x="28" y="166"/>
                  </a:cubicBezTo>
                  <a:cubicBezTo>
                    <a:pt x="30" y="167"/>
                    <a:pt x="31" y="168"/>
                    <a:pt x="32" y="169"/>
                  </a:cubicBezTo>
                  <a:cubicBezTo>
                    <a:pt x="37" y="174"/>
                    <a:pt x="43" y="178"/>
                    <a:pt x="49" y="182"/>
                  </a:cubicBezTo>
                  <a:cubicBezTo>
                    <a:pt x="50" y="183"/>
                    <a:pt x="52" y="183"/>
                    <a:pt x="53" y="184"/>
                  </a:cubicBezTo>
                  <a:cubicBezTo>
                    <a:pt x="56" y="185"/>
                    <a:pt x="59" y="187"/>
                    <a:pt x="62" y="188"/>
                  </a:cubicBezTo>
                  <a:cubicBezTo>
                    <a:pt x="63" y="188"/>
                    <a:pt x="64" y="189"/>
                    <a:pt x="66" y="190"/>
                  </a:cubicBezTo>
                  <a:cubicBezTo>
                    <a:pt x="76" y="193"/>
                    <a:pt x="86" y="195"/>
                    <a:pt x="97" y="195"/>
                  </a:cubicBezTo>
                  <a:cubicBezTo>
                    <a:pt x="99" y="195"/>
                    <a:pt x="102" y="195"/>
                    <a:pt x="104" y="194"/>
                  </a:cubicBezTo>
                  <a:cubicBezTo>
                    <a:pt x="104" y="163"/>
                    <a:pt x="104" y="163"/>
                    <a:pt x="104" y="163"/>
                  </a:cubicBezTo>
                  <a:cubicBezTo>
                    <a:pt x="104" y="162"/>
                    <a:pt x="103" y="162"/>
                    <a:pt x="103" y="161"/>
                  </a:cubicBezTo>
                  <a:cubicBezTo>
                    <a:pt x="101" y="159"/>
                    <a:pt x="100" y="157"/>
                    <a:pt x="99" y="155"/>
                  </a:cubicBezTo>
                  <a:cubicBezTo>
                    <a:pt x="98" y="154"/>
                    <a:pt x="98" y="153"/>
                    <a:pt x="97" y="152"/>
                  </a:cubicBezTo>
                  <a:cubicBezTo>
                    <a:pt x="97" y="151"/>
                    <a:pt x="95" y="151"/>
                    <a:pt x="95" y="150"/>
                  </a:cubicBezTo>
                  <a:cubicBezTo>
                    <a:pt x="95" y="149"/>
                    <a:pt x="94" y="148"/>
                    <a:pt x="94" y="147"/>
                  </a:cubicBezTo>
                  <a:cubicBezTo>
                    <a:pt x="94" y="146"/>
                    <a:pt x="96" y="145"/>
                    <a:pt x="96" y="144"/>
                  </a:cubicBezTo>
                  <a:cubicBezTo>
                    <a:pt x="96" y="144"/>
                    <a:pt x="95" y="143"/>
                    <a:pt x="95" y="143"/>
                  </a:cubicBezTo>
                  <a:cubicBezTo>
                    <a:pt x="95" y="141"/>
                    <a:pt x="95" y="140"/>
                    <a:pt x="96" y="139"/>
                  </a:cubicBezTo>
                  <a:cubicBezTo>
                    <a:pt x="96" y="138"/>
                    <a:pt x="96" y="138"/>
                    <a:pt x="97" y="137"/>
                  </a:cubicBezTo>
                  <a:cubicBezTo>
                    <a:pt x="97" y="137"/>
                    <a:pt x="98" y="137"/>
                    <a:pt x="98" y="136"/>
                  </a:cubicBezTo>
                  <a:cubicBezTo>
                    <a:pt x="99" y="136"/>
                    <a:pt x="99" y="135"/>
                    <a:pt x="99" y="134"/>
                  </a:cubicBezTo>
                  <a:cubicBezTo>
                    <a:pt x="100" y="133"/>
                    <a:pt x="101" y="133"/>
                    <a:pt x="102" y="132"/>
                  </a:cubicBezTo>
                  <a:cubicBezTo>
                    <a:pt x="102" y="131"/>
                    <a:pt x="102" y="127"/>
                    <a:pt x="102" y="126"/>
                  </a:cubicBezTo>
                  <a:cubicBezTo>
                    <a:pt x="102" y="125"/>
                    <a:pt x="101" y="125"/>
                    <a:pt x="101" y="124"/>
                  </a:cubicBezTo>
                  <a:cubicBezTo>
                    <a:pt x="100" y="123"/>
                    <a:pt x="100" y="121"/>
                    <a:pt x="99" y="121"/>
                  </a:cubicBezTo>
                  <a:cubicBezTo>
                    <a:pt x="98" y="121"/>
                    <a:pt x="97" y="122"/>
                    <a:pt x="97" y="123"/>
                  </a:cubicBezTo>
                  <a:cubicBezTo>
                    <a:pt x="97" y="124"/>
                    <a:pt x="97" y="124"/>
                    <a:pt x="96" y="125"/>
                  </a:cubicBezTo>
                  <a:cubicBezTo>
                    <a:pt x="95" y="125"/>
                    <a:pt x="94" y="123"/>
                    <a:pt x="93" y="123"/>
                  </a:cubicBezTo>
                  <a:cubicBezTo>
                    <a:pt x="92" y="123"/>
                    <a:pt x="92" y="123"/>
                    <a:pt x="91" y="123"/>
                  </a:cubicBezTo>
                  <a:cubicBezTo>
                    <a:pt x="90" y="122"/>
                    <a:pt x="90" y="121"/>
                    <a:pt x="89" y="120"/>
                  </a:cubicBezTo>
                  <a:cubicBezTo>
                    <a:pt x="88" y="120"/>
                    <a:pt x="87" y="120"/>
                    <a:pt x="87" y="119"/>
                  </a:cubicBezTo>
                  <a:cubicBezTo>
                    <a:pt x="86" y="119"/>
                    <a:pt x="87" y="118"/>
                    <a:pt x="86" y="117"/>
                  </a:cubicBezTo>
                  <a:cubicBezTo>
                    <a:pt x="85" y="116"/>
                    <a:pt x="84" y="114"/>
                    <a:pt x="83" y="113"/>
                  </a:cubicBezTo>
                  <a:cubicBezTo>
                    <a:pt x="82" y="113"/>
                    <a:pt x="81" y="113"/>
                    <a:pt x="80" y="112"/>
                  </a:cubicBezTo>
                  <a:cubicBezTo>
                    <a:pt x="79" y="112"/>
                    <a:pt x="79" y="112"/>
                    <a:pt x="78" y="112"/>
                  </a:cubicBezTo>
                  <a:cubicBezTo>
                    <a:pt x="78" y="112"/>
                    <a:pt x="77" y="112"/>
                    <a:pt x="76" y="112"/>
                  </a:cubicBezTo>
                  <a:cubicBezTo>
                    <a:pt x="74" y="110"/>
                    <a:pt x="73" y="107"/>
                    <a:pt x="71" y="107"/>
                  </a:cubicBezTo>
                  <a:cubicBezTo>
                    <a:pt x="69" y="107"/>
                    <a:pt x="68" y="108"/>
                    <a:pt x="67" y="108"/>
                  </a:cubicBezTo>
                  <a:cubicBezTo>
                    <a:pt x="66" y="108"/>
                    <a:pt x="65" y="107"/>
                    <a:pt x="64" y="107"/>
                  </a:cubicBezTo>
                  <a:cubicBezTo>
                    <a:pt x="62" y="106"/>
                    <a:pt x="61" y="106"/>
                    <a:pt x="60" y="105"/>
                  </a:cubicBezTo>
                  <a:cubicBezTo>
                    <a:pt x="59" y="105"/>
                    <a:pt x="58" y="104"/>
                    <a:pt x="58" y="104"/>
                  </a:cubicBezTo>
                  <a:cubicBezTo>
                    <a:pt x="57" y="104"/>
                    <a:pt x="56" y="104"/>
                    <a:pt x="56" y="103"/>
                  </a:cubicBezTo>
                  <a:cubicBezTo>
                    <a:pt x="55" y="103"/>
                    <a:pt x="54" y="102"/>
                    <a:pt x="54" y="102"/>
                  </a:cubicBezTo>
                  <a:cubicBezTo>
                    <a:pt x="53" y="101"/>
                    <a:pt x="52" y="100"/>
                    <a:pt x="52" y="100"/>
                  </a:cubicBezTo>
                  <a:cubicBezTo>
                    <a:pt x="52" y="99"/>
                    <a:pt x="53" y="98"/>
                    <a:pt x="53" y="97"/>
                  </a:cubicBezTo>
                  <a:cubicBezTo>
                    <a:pt x="53" y="95"/>
                    <a:pt x="51" y="93"/>
                    <a:pt x="50" y="92"/>
                  </a:cubicBezTo>
                  <a:cubicBezTo>
                    <a:pt x="49" y="91"/>
                    <a:pt x="48" y="90"/>
                    <a:pt x="47" y="89"/>
                  </a:cubicBezTo>
                  <a:cubicBezTo>
                    <a:pt x="47" y="88"/>
                    <a:pt x="47" y="88"/>
                    <a:pt x="47" y="87"/>
                  </a:cubicBezTo>
                  <a:cubicBezTo>
                    <a:pt x="47" y="87"/>
                    <a:pt x="46" y="86"/>
                    <a:pt x="45" y="85"/>
                  </a:cubicBezTo>
                  <a:cubicBezTo>
                    <a:pt x="45" y="84"/>
                    <a:pt x="44" y="83"/>
                    <a:pt x="43" y="82"/>
                  </a:cubicBezTo>
                  <a:cubicBezTo>
                    <a:pt x="43" y="81"/>
                    <a:pt x="44" y="80"/>
                    <a:pt x="43" y="79"/>
                  </a:cubicBezTo>
                  <a:cubicBezTo>
                    <a:pt x="43" y="77"/>
                    <a:pt x="40" y="78"/>
                    <a:pt x="40" y="80"/>
                  </a:cubicBezTo>
                  <a:cubicBezTo>
                    <a:pt x="40" y="81"/>
                    <a:pt x="41" y="82"/>
                    <a:pt x="42" y="82"/>
                  </a:cubicBezTo>
                  <a:cubicBezTo>
                    <a:pt x="42" y="83"/>
                    <a:pt x="42" y="84"/>
                    <a:pt x="42" y="85"/>
                  </a:cubicBezTo>
                  <a:cubicBezTo>
                    <a:pt x="43" y="86"/>
                    <a:pt x="43" y="86"/>
                    <a:pt x="44" y="87"/>
                  </a:cubicBezTo>
                  <a:cubicBezTo>
                    <a:pt x="44" y="89"/>
                    <a:pt x="44" y="90"/>
                    <a:pt x="44" y="91"/>
                  </a:cubicBezTo>
                  <a:cubicBezTo>
                    <a:pt x="45" y="92"/>
                    <a:pt x="46" y="93"/>
                    <a:pt x="45" y="94"/>
                  </a:cubicBezTo>
                  <a:cubicBezTo>
                    <a:pt x="44" y="94"/>
                    <a:pt x="44" y="93"/>
                    <a:pt x="43" y="92"/>
                  </a:cubicBezTo>
                  <a:cubicBezTo>
                    <a:pt x="43" y="92"/>
                    <a:pt x="42" y="91"/>
                    <a:pt x="42" y="91"/>
                  </a:cubicBezTo>
                  <a:cubicBezTo>
                    <a:pt x="41" y="90"/>
                    <a:pt x="42" y="89"/>
                    <a:pt x="42" y="88"/>
                  </a:cubicBezTo>
                  <a:cubicBezTo>
                    <a:pt x="41" y="87"/>
                    <a:pt x="38" y="87"/>
                    <a:pt x="38" y="85"/>
                  </a:cubicBezTo>
                  <a:cubicBezTo>
                    <a:pt x="38" y="84"/>
                    <a:pt x="40" y="84"/>
                    <a:pt x="40" y="83"/>
                  </a:cubicBezTo>
                  <a:cubicBezTo>
                    <a:pt x="40" y="82"/>
                    <a:pt x="38" y="81"/>
                    <a:pt x="38" y="81"/>
                  </a:cubicBezTo>
                  <a:cubicBezTo>
                    <a:pt x="38" y="80"/>
                    <a:pt x="38" y="79"/>
                    <a:pt x="38" y="77"/>
                  </a:cubicBezTo>
                  <a:cubicBezTo>
                    <a:pt x="38" y="76"/>
                    <a:pt x="38" y="75"/>
                    <a:pt x="37" y="74"/>
                  </a:cubicBezTo>
                  <a:cubicBezTo>
                    <a:pt x="37" y="74"/>
                    <a:pt x="36" y="73"/>
                    <a:pt x="35" y="72"/>
                  </a:cubicBezTo>
                  <a:cubicBezTo>
                    <a:pt x="35" y="72"/>
                    <a:pt x="34" y="72"/>
                    <a:pt x="33" y="71"/>
                  </a:cubicBezTo>
                  <a:cubicBezTo>
                    <a:pt x="33" y="71"/>
                    <a:pt x="33" y="69"/>
                    <a:pt x="33" y="69"/>
                  </a:cubicBezTo>
                  <a:cubicBezTo>
                    <a:pt x="32" y="67"/>
                    <a:pt x="33" y="66"/>
                    <a:pt x="33" y="65"/>
                  </a:cubicBezTo>
                  <a:cubicBezTo>
                    <a:pt x="32" y="63"/>
                    <a:pt x="32" y="62"/>
                    <a:pt x="33" y="61"/>
                  </a:cubicBezTo>
                  <a:cubicBezTo>
                    <a:pt x="33" y="60"/>
                    <a:pt x="34" y="59"/>
                    <a:pt x="35" y="58"/>
                  </a:cubicBezTo>
                  <a:cubicBezTo>
                    <a:pt x="35" y="57"/>
                    <a:pt x="35" y="57"/>
                    <a:pt x="35" y="56"/>
                  </a:cubicBezTo>
                  <a:cubicBezTo>
                    <a:pt x="36" y="54"/>
                    <a:pt x="38" y="53"/>
                    <a:pt x="39" y="52"/>
                  </a:cubicBezTo>
                  <a:cubicBezTo>
                    <a:pt x="40" y="50"/>
                    <a:pt x="41" y="49"/>
                    <a:pt x="42" y="47"/>
                  </a:cubicBezTo>
                  <a:cubicBezTo>
                    <a:pt x="42" y="47"/>
                    <a:pt x="43" y="45"/>
                    <a:pt x="43" y="45"/>
                  </a:cubicBezTo>
                  <a:cubicBezTo>
                    <a:pt x="43" y="44"/>
                    <a:pt x="41" y="43"/>
                    <a:pt x="41" y="42"/>
                  </a:cubicBezTo>
                  <a:cubicBezTo>
                    <a:pt x="41" y="41"/>
                    <a:pt x="42" y="41"/>
                    <a:pt x="42" y="40"/>
                  </a:cubicBezTo>
                  <a:cubicBezTo>
                    <a:pt x="43" y="40"/>
                    <a:pt x="43" y="39"/>
                    <a:pt x="43" y="38"/>
                  </a:cubicBezTo>
                  <a:cubicBezTo>
                    <a:pt x="43" y="37"/>
                    <a:pt x="42" y="36"/>
                    <a:pt x="42" y="35"/>
                  </a:cubicBezTo>
                  <a:cubicBezTo>
                    <a:pt x="43" y="34"/>
                    <a:pt x="44" y="34"/>
                    <a:pt x="43" y="33"/>
                  </a:cubicBezTo>
                  <a:cubicBezTo>
                    <a:pt x="42" y="32"/>
                    <a:pt x="41" y="33"/>
                    <a:pt x="40" y="33"/>
                  </a:cubicBezTo>
                  <a:cubicBezTo>
                    <a:pt x="40" y="32"/>
                    <a:pt x="41" y="32"/>
                    <a:pt x="41" y="30"/>
                  </a:cubicBezTo>
                  <a:cubicBezTo>
                    <a:pt x="41" y="30"/>
                    <a:pt x="40" y="30"/>
                    <a:pt x="40" y="29"/>
                  </a:cubicBezTo>
                  <a:cubicBezTo>
                    <a:pt x="41" y="29"/>
                    <a:pt x="41" y="28"/>
                    <a:pt x="41" y="28"/>
                  </a:cubicBezTo>
                  <a:cubicBezTo>
                    <a:pt x="41" y="27"/>
                    <a:pt x="40" y="26"/>
                    <a:pt x="40" y="25"/>
                  </a:cubicBezTo>
                  <a:cubicBezTo>
                    <a:pt x="51" y="16"/>
                    <a:pt x="65" y="10"/>
                    <a:pt x="81" y="7"/>
                  </a:cubicBezTo>
                  <a:cubicBezTo>
                    <a:pt x="81" y="7"/>
                    <a:pt x="81" y="7"/>
                    <a:pt x="81" y="7"/>
                  </a:cubicBezTo>
                  <a:cubicBezTo>
                    <a:pt x="81" y="7"/>
                    <a:pt x="81" y="7"/>
                    <a:pt x="82" y="8"/>
                  </a:cubicBezTo>
                  <a:cubicBezTo>
                    <a:pt x="82" y="7"/>
                    <a:pt x="83" y="8"/>
                    <a:pt x="84" y="8"/>
                  </a:cubicBezTo>
                  <a:cubicBezTo>
                    <a:pt x="85" y="8"/>
                    <a:pt x="86" y="7"/>
                    <a:pt x="87" y="7"/>
                  </a:cubicBezTo>
                  <a:cubicBezTo>
                    <a:pt x="89" y="8"/>
                    <a:pt x="92" y="9"/>
                    <a:pt x="93" y="8"/>
                  </a:cubicBezTo>
                  <a:cubicBezTo>
                    <a:pt x="94" y="8"/>
                    <a:pt x="94" y="8"/>
                    <a:pt x="94" y="7"/>
                  </a:cubicBezTo>
                  <a:cubicBezTo>
                    <a:pt x="94" y="7"/>
                    <a:pt x="95" y="6"/>
                    <a:pt x="95" y="5"/>
                  </a:cubicBezTo>
                  <a:cubicBezTo>
                    <a:pt x="96" y="5"/>
                    <a:pt x="96" y="5"/>
                    <a:pt x="97" y="5"/>
                  </a:cubicBezTo>
                  <a:cubicBezTo>
                    <a:pt x="99" y="5"/>
                    <a:pt x="102" y="5"/>
                    <a:pt x="104" y="6"/>
                  </a:cubicBezTo>
                  <a:cubicBezTo>
                    <a:pt x="104" y="0"/>
                    <a:pt x="104" y="0"/>
                    <a:pt x="104" y="0"/>
                  </a:cubicBezTo>
                  <a:cubicBezTo>
                    <a:pt x="102" y="0"/>
                    <a:pt x="101" y="0"/>
                    <a:pt x="99" y="0"/>
                  </a:cubicBezTo>
                  <a:cubicBezTo>
                    <a:pt x="98" y="0"/>
                    <a:pt x="98" y="0"/>
                    <a:pt x="97" y="0"/>
                  </a:cubicBezTo>
                  <a:cubicBezTo>
                    <a:pt x="96" y="0"/>
                    <a:pt x="95" y="0"/>
                    <a:pt x="94" y="0"/>
                  </a:cubicBezTo>
                  <a:cubicBezTo>
                    <a:pt x="84" y="0"/>
                    <a:pt x="75" y="2"/>
                    <a:pt x="66" y="5"/>
                  </a:cubicBezTo>
                  <a:cubicBezTo>
                    <a:pt x="64" y="6"/>
                    <a:pt x="63" y="6"/>
                    <a:pt x="62" y="7"/>
                  </a:cubicBezTo>
                  <a:cubicBezTo>
                    <a:pt x="61" y="7"/>
                    <a:pt x="61" y="7"/>
                    <a:pt x="60" y="7"/>
                  </a:cubicBezTo>
                  <a:cubicBezTo>
                    <a:pt x="59" y="8"/>
                    <a:pt x="58" y="8"/>
                    <a:pt x="57" y="9"/>
                  </a:cubicBezTo>
                  <a:cubicBezTo>
                    <a:pt x="56" y="9"/>
                    <a:pt x="54" y="10"/>
                    <a:pt x="53" y="11"/>
                  </a:cubicBezTo>
                  <a:cubicBezTo>
                    <a:pt x="52" y="11"/>
                    <a:pt x="50" y="12"/>
                    <a:pt x="49" y="13"/>
                  </a:cubicBezTo>
                  <a:cubicBezTo>
                    <a:pt x="43" y="16"/>
                    <a:pt x="38" y="20"/>
                    <a:pt x="33" y="24"/>
                  </a:cubicBezTo>
                  <a:cubicBezTo>
                    <a:pt x="33" y="24"/>
                    <a:pt x="32" y="25"/>
                    <a:pt x="32" y="25"/>
                  </a:cubicBezTo>
                  <a:cubicBezTo>
                    <a:pt x="31" y="26"/>
                    <a:pt x="30" y="27"/>
                    <a:pt x="28" y="29"/>
                  </a:cubicBezTo>
                  <a:cubicBezTo>
                    <a:pt x="27" y="30"/>
                    <a:pt x="26" y="31"/>
                    <a:pt x="25" y="32"/>
                  </a:cubicBezTo>
                  <a:cubicBezTo>
                    <a:pt x="24" y="34"/>
                    <a:pt x="22" y="35"/>
                    <a:pt x="21" y="37"/>
                  </a:cubicBezTo>
                  <a:cubicBezTo>
                    <a:pt x="18" y="41"/>
                    <a:pt x="15" y="45"/>
                    <a:pt x="13" y="49"/>
                  </a:cubicBezTo>
                  <a:cubicBezTo>
                    <a:pt x="12" y="50"/>
                    <a:pt x="11" y="52"/>
                    <a:pt x="11" y="53"/>
                  </a:cubicBezTo>
                  <a:cubicBezTo>
                    <a:pt x="10" y="54"/>
                    <a:pt x="10" y="54"/>
                    <a:pt x="10" y="55"/>
                  </a:cubicBezTo>
                  <a:cubicBezTo>
                    <a:pt x="8" y="57"/>
                    <a:pt x="8" y="59"/>
                    <a:pt x="7" y="62"/>
                  </a:cubicBezTo>
                  <a:cubicBezTo>
                    <a:pt x="6" y="62"/>
                    <a:pt x="6" y="63"/>
                    <a:pt x="6" y="64"/>
                  </a:cubicBezTo>
                  <a:cubicBezTo>
                    <a:pt x="5" y="67"/>
                    <a:pt x="4" y="70"/>
                    <a:pt x="3" y="73"/>
                  </a:cubicBezTo>
                  <a:cubicBezTo>
                    <a:pt x="3" y="75"/>
                    <a:pt x="2" y="76"/>
                    <a:pt x="2" y="78"/>
                  </a:cubicBezTo>
                  <a:close/>
                  <a:moveTo>
                    <a:pt x="104" y="76"/>
                  </a:moveTo>
                  <a:cubicBezTo>
                    <a:pt x="104" y="121"/>
                    <a:pt x="104" y="121"/>
                    <a:pt x="104" y="121"/>
                  </a:cubicBezTo>
                  <a:cubicBezTo>
                    <a:pt x="104" y="122"/>
                    <a:pt x="103" y="122"/>
                    <a:pt x="103" y="122"/>
                  </a:cubicBezTo>
                  <a:cubicBezTo>
                    <a:pt x="102" y="122"/>
                    <a:pt x="101" y="121"/>
                    <a:pt x="100" y="120"/>
                  </a:cubicBezTo>
                  <a:cubicBezTo>
                    <a:pt x="98" y="119"/>
                    <a:pt x="97" y="121"/>
                    <a:pt x="95" y="121"/>
                  </a:cubicBezTo>
                  <a:cubicBezTo>
                    <a:pt x="93" y="121"/>
                    <a:pt x="90" y="118"/>
                    <a:pt x="91" y="117"/>
                  </a:cubicBezTo>
                  <a:cubicBezTo>
                    <a:pt x="91" y="116"/>
                    <a:pt x="91" y="114"/>
                    <a:pt x="91" y="113"/>
                  </a:cubicBezTo>
                  <a:cubicBezTo>
                    <a:pt x="91" y="112"/>
                    <a:pt x="92" y="111"/>
                    <a:pt x="92" y="110"/>
                  </a:cubicBezTo>
                  <a:cubicBezTo>
                    <a:pt x="92" y="109"/>
                    <a:pt x="90" y="108"/>
                    <a:pt x="90" y="108"/>
                  </a:cubicBezTo>
                  <a:cubicBezTo>
                    <a:pt x="88" y="107"/>
                    <a:pt x="85" y="109"/>
                    <a:pt x="83" y="108"/>
                  </a:cubicBezTo>
                  <a:cubicBezTo>
                    <a:pt x="82" y="107"/>
                    <a:pt x="83" y="106"/>
                    <a:pt x="83" y="106"/>
                  </a:cubicBezTo>
                  <a:cubicBezTo>
                    <a:pt x="84" y="105"/>
                    <a:pt x="83" y="105"/>
                    <a:pt x="84" y="104"/>
                  </a:cubicBezTo>
                  <a:cubicBezTo>
                    <a:pt x="84" y="104"/>
                    <a:pt x="85" y="103"/>
                    <a:pt x="85" y="103"/>
                  </a:cubicBezTo>
                  <a:cubicBezTo>
                    <a:pt x="85" y="102"/>
                    <a:pt x="85" y="101"/>
                    <a:pt x="85" y="101"/>
                  </a:cubicBezTo>
                  <a:cubicBezTo>
                    <a:pt x="86" y="100"/>
                    <a:pt x="86" y="99"/>
                    <a:pt x="86" y="99"/>
                  </a:cubicBezTo>
                  <a:cubicBezTo>
                    <a:pt x="86" y="98"/>
                    <a:pt x="86" y="97"/>
                    <a:pt x="86" y="97"/>
                  </a:cubicBezTo>
                  <a:cubicBezTo>
                    <a:pt x="84" y="97"/>
                    <a:pt x="83" y="97"/>
                    <a:pt x="82" y="97"/>
                  </a:cubicBezTo>
                  <a:cubicBezTo>
                    <a:pt x="79" y="98"/>
                    <a:pt x="80" y="101"/>
                    <a:pt x="78" y="102"/>
                  </a:cubicBezTo>
                  <a:cubicBezTo>
                    <a:pt x="77" y="102"/>
                    <a:pt x="76" y="102"/>
                    <a:pt x="75" y="103"/>
                  </a:cubicBezTo>
                  <a:cubicBezTo>
                    <a:pt x="74" y="103"/>
                    <a:pt x="73" y="103"/>
                    <a:pt x="72" y="103"/>
                  </a:cubicBezTo>
                  <a:cubicBezTo>
                    <a:pt x="72" y="103"/>
                    <a:pt x="70" y="102"/>
                    <a:pt x="69" y="102"/>
                  </a:cubicBezTo>
                  <a:cubicBezTo>
                    <a:pt x="69" y="101"/>
                    <a:pt x="68" y="99"/>
                    <a:pt x="68" y="98"/>
                  </a:cubicBezTo>
                  <a:cubicBezTo>
                    <a:pt x="67" y="95"/>
                    <a:pt x="68" y="92"/>
                    <a:pt x="69" y="90"/>
                  </a:cubicBezTo>
                  <a:cubicBezTo>
                    <a:pt x="69" y="90"/>
                    <a:pt x="70" y="89"/>
                    <a:pt x="70" y="89"/>
                  </a:cubicBezTo>
                  <a:cubicBezTo>
                    <a:pt x="70" y="88"/>
                    <a:pt x="70" y="87"/>
                    <a:pt x="70" y="86"/>
                  </a:cubicBezTo>
                  <a:cubicBezTo>
                    <a:pt x="70" y="85"/>
                    <a:pt x="72" y="84"/>
                    <a:pt x="74" y="83"/>
                  </a:cubicBezTo>
                  <a:cubicBezTo>
                    <a:pt x="75" y="82"/>
                    <a:pt x="77" y="81"/>
                    <a:pt x="78" y="81"/>
                  </a:cubicBezTo>
                  <a:cubicBezTo>
                    <a:pt x="79" y="81"/>
                    <a:pt x="80" y="81"/>
                    <a:pt x="81" y="81"/>
                  </a:cubicBezTo>
                  <a:cubicBezTo>
                    <a:pt x="82" y="82"/>
                    <a:pt x="83" y="82"/>
                    <a:pt x="83" y="82"/>
                  </a:cubicBezTo>
                  <a:cubicBezTo>
                    <a:pt x="85" y="82"/>
                    <a:pt x="86" y="81"/>
                    <a:pt x="87" y="80"/>
                  </a:cubicBezTo>
                  <a:cubicBezTo>
                    <a:pt x="89" y="80"/>
                    <a:pt x="90" y="80"/>
                    <a:pt x="92" y="80"/>
                  </a:cubicBezTo>
                  <a:cubicBezTo>
                    <a:pt x="93" y="80"/>
                    <a:pt x="93" y="81"/>
                    <a:pt x="94" y="81"/>
                  </a:cubicBezTo>
                  <a:cubicBezTo>
                    <a:pt x="95" y="81"/>
                    <a:pt x="95" y="80"/>
                    <a:pt x="96" y="81"/>
                  </a:cubicBezTo>
                  <a:cubicBezTo>
                    <a:pt x="97" y="81"/>
                    <a:pt x="98" y="82"/>
                    <a:pt x="98" y="83"/>
                  </a:cubicBezTo>
                  <a:cubicBezTo>
                    <a:pt x="98" y="84"/>
                    <a:pt x="97" y="84"/>
                    <a:pt x="97" y="86"/>
                  </a:cubicBezTo>
                  <a:cubicBezTo>
                    <a:pt x="98" y="87"/>
                    <a:pt x="100" y="87"/>
                    <a:pt x="102" y="87"/>
                  </a:cubicBezTo>
                  <a:cubicBezTo>
                    <a:pt x="102" y="87"/>
                    <a:pt x="102" y="85"/>
                    <a:pt x="102" y="84"/>
                  </a:cubicBezTo>
                  <a:cubicBezTo>
                    <a:pt x="101" y="84"/>
                    <a:pt x="102" y="83"/>
                    <a:pt x="102" y="83"/>
                  </a:cubicBezTo>
                  <a:cubicBezTo>
                    <a:pt x="101" y="82"/>
                    <a:pt x="101" y="81"/>
                    <a:pt x="101" y="81"/>
                  </a:cubicBezTo>
                  <a:cubicBezTo>
                    <a:pt x="101" y="78"/>
                    <a:pt x="102" y="77"/>
                    <a:pt x="104"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265"/>
            <p:cNvSpPr>
              <a:spLocks/>
            </p:cNvSpPr>
            <p:nvPr/>
          </p:nvSpPr>
          <p:spPr bwMode="auto">
            <a:xfrm>
              <a:off x="10240963" y="1768475"/>
              <a:ext cx="490538" cy="425450"/>
            </a:xfrm>
            <a:custGeom>
              <a:avLst/>
              <a:gdLst>
                <a:gd name="T0" fmla="*/ 33 w 309"/>
                <a:gd name="T1" fmla="*/ 268 h 268"/>
                <a:gd name="T2" fmla="*/ 87 w 309"/>
                <a:gd name="T3" fmla="*/ 209 h 268"/>
                <a:gd name="T4" fmla="*/ 309 w 309"/>
                <a:gd name="T5" fmla="*/ 209 h 268"/>
                <a:gd name="T6" fmla="*/ 309 w 309"/>
                <a:gd name="T7" fmla="*/ 147 h 268"/>
                <a:gd name="T8" fmla="*/ 108 w 309"/>
                <a:gd name="T9" fmla="*/ 147 h 268"/>
                <a:gd name="T10" fmla="*/ 96 w 309"/>
                <a:gd name="T11" fmla="*/ 147 h 268"/>
                <a:gd name="T12" fmla="*/ 96 w 309"/>
                <a:gd name="T13" fmla="*/ 135 h 268"/>
                <a:gd name="T14" fmla="*/ 96 w 309"/>
                <a:gd name="T15" fmla="*/ 0 h 268"/>
                <a:gd name="T16" fmla="*/ 0 w 309"/>
                <a:gd name="T17" fmla="*/ 0 h 268"/>
                <a:gd name="T18" fmla="*/ 0 w 309"/>
                <a:gd name="T19" fmla="*/ 209 h 268"/>
                <a:gd name="T20" fmla="*/ 33 w 309"/>
                <a:gd name="T21" fmla="*/ 209 h 268"/>
                <a:gd name="T22" fmla="*/ 33 w 309"/>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268">
                  <a:moveTo>
                    <a:pt x="33" y="268"/>
                  </a:moveTo>
                  <a:lnTo>
                    <a:pt x="87" y="209"/>
                  </a:lnTo>
                  <a:lnTo>
                    <a:pt x="309" y="209"/>
                  </a:lnTo>
                  <a:lnTo>
                    <a:pt x="309" y="147"/>
                  </a:lnTo>
                  <a:lnTo>
                    <a:pt x="108" y="147"/>
                  </a:lnTo>
                  <a:lnTo>
                    <a:pt x="96" y="147"/>
                  </a:lnTo>
                  <a:lnTo>
                    <a:pt x="96" y="135"/>
                  </a:lnTo>
                  <a:lnTo>
                    <a:pt x="96" y="0"/>
                  </a:lnTo>
                  <a:lnTo>
                    <a:pt x="0" y="0"/>
                  </a:lnTo>
                  <a:lnTo>
                    <a:pt x="0" y="209"/>
                  </a:lnTo>
                  <a:lnTo>
                    <a:pt x="33" y="209"/>
                  </a:lnTo>
                  <a:lnTo>
                    <a:pt x="33" y="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6" name="Freeform 266"/>
            <p:cNvSpPr>
              <a:spLocks/>
            </p:cNvSpPr>
            <p:nvPr/>
          </p:nvSpPr>
          <p:spPr bwMode="auto">
            <a:xfrm>
              <a:off x="10412413" y="1641475"/>
              <a:ext cx="511175" cy="439738"/>
            </a:xfrm>
            <a:custGeom>
              <a:avLst/>
              <a:gdLst>
                <a:gd name="T0" fmla="*/ 322 w 322"/>
                <a:gd name="T1" fmla="*/ 0 h 277"/>
                <a:gd name="T2" fmla="*/ 0 w 322"/>
                <a:gd name="T3" fmla="*/ 0 h 277"/>
                <a:gd name="T4" fmla="*/ 0 w 322"/>
                <a:gd name="T5" fmla="*/ 80 h 277"/>
                <a:gd name="T6" fmla="*/ 0 w 322"/>
                <a:gd name="T7" fmla="*/ 215 h 277"/>
                <a:gd name="T8" fmla="*/ 201 w 322"/>
                <a:gd name="T9" fmla="*/ 215 h 277"/>
                <a:gd name="T10" fmla="*/ 232 w 322"/>
                <a:gd name="T11" fmla="*/ 215 h 277"/>
                <a:gd name="T12" fmla="*/ 289 w 322"/>
                <a:gd name="T13" fmla="*/ 277 h 277"/>
                <a:gd name="T14" fmla="*/ 289 w 322"/>
                <a:gd name="T15" fmla="*/ 215 h 277"/>
                <a:gd name="T16" fmla="*/ 322 w 322"/>
                <a:gd name="T17" fmla="*/ 215 h 277"/>
                <a:gd name="T18" fmla="*/ 322 w 322"/>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277">
                  <a:moveTo>
                    <a:pt x="322" y="0"/>
                  </a:moveTo>
                  <a:lnTo>
                    <a:pt x="0" y="0"/>
                  </a:lnTo>
                  <a:lnTo>
                    <a:pt x="0" y="80"/>
                  </a:lnTo>
                  <a:lnTo>
                    <a:pt x="0" y="215"/>
                  </a:lnTo>
                  <a:lnTo>
                    <a:pt x="201" y="215"/>
                  </a:lnTo>
                  <a:lnTo>
                    <a:pt x="232" y="215"/>
                  </a:lnTo>
                  <a:lnTo>
                    <a:pt x="289" y="277"/>
                  </a:lnTo>
                  <a:lnTo>
                    <a:pt x="289" y="215"/>
                  </a:lnTo>
                  <a:lnTo>
                    <a:pt x="322" y="215"/>
                  </a:lnTo>
                  <a:lnTo>
                    <a:pt x="3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7" name="Freeform 267"/>
            <p:cNvSpPr>
              <a:spLocks/>
            </p:cNvSpPr>
            <p:nvPr/>
          </p:nvSpPr>
          <p:spPr bwMode="auto">
            <a:xfrm>
              <a:off x="5818188" y="2306638"/>
              <a:ext cx="649288" cy="484188"/>
            </a:xfrm>
            <a:custGeom>
              <a:avLst/>
              <a:gdLst>
                <a:gd name="T0" fmla="*/ 87 w 173"/>
                <a:gd name="T1" fmla="*/ 0 h 129"/>
                <a:gd name="T2" fmla="*/ 0 w 173"/>
                <a:gd name="T3" fmla="*/ 87 h 129"/>
                <a:gd name="T4" fmla="*/ 11 w 173"/>
                <a:gd name="T5" fmla="*/ 128 h 129"/>
                <a:gd name="T6" fmla="*/ 11 w 173"/>
                <a:gd name="T7" fmla="*/ 105 h 129"/>
                <a:gd name="T8" fmla="*/ 15 w 173"/>
                <a:gd name="T9" fmla="*/ 94 h 129"/>
                <a:gd name="T10" fmla="*/ 15 w 173"/>
                <a:gd name="T11" fmla="*/ 87 h 129"/>
                <a:gd name="T12" fmla="*/ 87 w 173"/>
                <a:gd name="T13" fmla="*/ 15 h 129"/>
                <a:gd name="T14" fmla="*/ 159 w 173"/>
                <a:gd name="T15" fmla="*/ 87 h 129"/>
                <a:gd name="T16" fmla="*/ 158 w 173"/>
                <a:gd name="T17" fmla="*/ 94 h 129"/>
                <a:gd name="T18" fmla="*/ 162 w 173"/>
                <a:gd name="T19" fmla="*/ 105 h 129"/>
                <a:gd name="T20" fmla="*/ 162 w 173"/>
                <a:gd name="T21" fmla="*/ 129 h 129"/>
                <a:gd name="T22" fmla="*/ 173 w 173"/>
                <a:gd name="T23" fmla="*/ 87 h 129"/>
                <a:gd name="T24" fmla="*/ 87 w 17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29">
                  <a:moveTo>
                    <a:pt x="87" y="0"/>
                  </a:moveTo>
                  <a:cubicBezTo>
                    <a:pt x="39" y="1"/>
                    <a:pt x="0" y="39"/>
                    <a:pt x="0" y="87"/>
                  </a:cubicBezTo>
                  <a:cubicBezTo>
                    <a:pt x="0" y="101"/>
                    <a:pt x="4" y="115"/>
                    <a:pt x="11" y="128"/>
                  </a:cubicBezTo>
                  <a:cubicBezTo>
                    <a:pt x="11" y="105"/>
                    <a:pt x="11" y="105"/>
                    <a:pt x="11" y="105"/>
                  </a:cubicBezTo>
                  <a:cubicBezTo>
                    <a:pt x="11" y="101"/>
                    <a:pt x="12" y="97"/>
                    <a:pt x="15" y="94"/>
                  </a:cubicBezTo>
                  <a:cubicBezTo>
                    <a:pt x="15" y="91"/>
                    <a:pt x="15" y="89"/>
                    <a:pt x="15" y="87"/>
                  </a:cubicBezTo>
                  <a:cubicBezTo>
                    <a:pt x="15" y="47"/>
                    <a:pt x="47" y="15"/>
                    <a:pt x="87" y="15"/>
                  </a:cubicBezTo>
                  <a:cubicBezTo>
                    <a:pt x="126" y="15"/>
                    <a:pt x="159" y="47"/>
                    <a:pt x="159" y="87"/>
                  </a:cubicBezTo>
                  <a:cubicBezTo>
                    <a:pt x="159" y="89"/>
                    <a:pt x="158" y="92"/>
                    <a:pt x="158" y="94"/>
                  </a:cubicBezTo>
                  <a:cubicBezTo>
                    <a:pt x="160" y="98"/>
                    <a:pt x="162" y="101"/>
                    <a:pt x="162" y="105"/>
                  </a:cubicBezTo>
                  <a:cubicBezTo>
                    <a:pt x="162" y="129"/>
                    <a:pt x="162" y="129"/>
                    <a:pt x="162" y="129"/>
                  </a:cubicBezTo>
                  <a:cubicBezTo>
                    <a:pt x="169" y="116"/>
                    <a:pt x="173" y="102"/>
                    <a:pt x="173" y="87"/>
                  </a:cubicBezTo>
                  <a:cubicBezTo>
                    <a:pt x="173" y="39"/>
                    <a:pt x="134" y="1"/>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68"/>
            <p:cNvSpPr>
              <a:spLocks/>
            </p:cNvSpPr>
            <p:nvPr/>
          </p:nvSpPr>
          <p:spPr bwMode="auto">
            <a:xfrm>
              <a:off x="5878513" y="2633663"/>
              <a:ext cx="138113" cy="258763"/>
            </a:xfrm>
            <a:custGeom>
              <a:avLst/>
              <a:gdLst>
                <a:gd name="T0" fmla="*/ 0 w 37"/>
                <a:gd name="T1" fmla="*/ 15 h 69"/>
                <a:gd name="T2" fmla="*/ 0 w 37"/>
                <a:gd name="T3" fmla="*/ 18 h 69"/>
                <a:gd name="T4" fmla="*/ 0 w 37"/>
                <a:gd name="T5" fmla="*/ 40 h 69"/>
                <a:gd name="T6" fmla="*/ 0 w 37"/>
                <a:gd name="T7" fmla="*/ 51 h 69"/>
                <a:gd name="T8" fmla="*/ 26 w 37"/>
                <a:gd name="T9" fmla="*/ 69 h 69"/>
                <a:gd name="T10" fmla="*/ 37 w 37"/>
                <a:gd name="T11" fmla="*/ 69 h 69"/>
                <a:gd name="T12" fmla="*/ 37 w 37"/>
                <a:gd name="T13" fmla="*/ 0 h 69"/>
                <a:gd name="T14" fmla="*/ 26 w 37"/>
                <a:gd name="T15" fmla="*/ 0 h 69"/>
                <a:gd name="T16" fmla="*/ 0 w 37"/>
                <a:gd name="T1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9">
                  <a:moveTo>
                    <a:pt x="0" y="15"/>
                  </a:moveTo>
                  <a:cubicBezTo>
                    <a:pt x="0" y="16"/>
                    <a:pt x="0" y="17"/>
                    <a:pt x="0" y="18"/>
                  </a:cubicBezTo>
                  <a:cubicBezTo>
                    <a:pt x="0" y="40"/>
                    <a:pt x="0" y="40"/>
                    <a:pt x="0" y="40"/>
                  </a:cubicBezTo>
                  <a:cubicBezTo>
                    <a:pt x="0" y="51"/>
                    <a:pt x="0" y="51"/>
                    <a:pt x="0" y="51"/>
                  </a:cubicBezTo>
                  <a:cubicBezTo>
                    <a:pt x="0" y="60"/>
                    <a:pt x="12" y="69"/>
                    <a:pt x="26" y="69"/>
                  </a:cubicBezTo>
                  <a:cubicBezTo>
                    <a:pt x="37" y="69"/>
                    <a:pt x="37" y="69"/>
                    <a:pt x="37" y="69"/>
                  </a:cubicBezTo>
                  <a:cubicBezTo>
                    <a:pt x="37" y="0"/>
                    <a:pt x="37" y="0"/>
                    <a:pt x="37" y="0"/>
                  </a:cubicBezTo>
                  <a:cubicBezTo>
                    <a:pt x="26" y="0"/>
                    <a:pt x="26" y="0"/>
                    <a:pt x="26" y="0"/>
                  </a:cubicBezTo>
                  <a:cubicBezTo>
                    <a:pt x="13" y="0"/>
                    <a:pt x="3" y="6"/>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69"/>
            <p:cNvSpPr>
              <a:spLocks/>
            </p:cNvSpPr>
            <p:nvPr/>
          </p:nvSpPr>
          <p:spPr bwMode="auto">
            <a:xfrm>
              <a:off x="6264275" y="2633663"/>
              <a:ext cx="142875" cy="258763"/>
            </a:xfrm>
            <a:custGeom>
              <a:avLst/>
              <a:gdLst>
                <a:gd name="T0" fmla="*/ 38 w 38"/>
                <a:gd name="T1" fmla="*/ 51 h 69"/>
                <a:gd name="T2" fmla="*/ 38 w 38"/>
                <a:gd name="T3" fmla="*/ 40 h 69"/>
                <a:gd name="T4" fmla="*/ 38 w 38"/>
                <a:gd name="T5" fmla="*/ 18 h 69"/>
                <a:gd name="T6" fmla="*/ 38 w 38"/>
                <a:gd name="T7" fmla="*/ 16 h 69"/>
                <a:gd name="T8" fmla="*/ 11 w 38"/>
                <a:gd name="T9" fmla="*/ 0 h 69"/>
                <a:gd name="T10" fmla="*/ 0 w 38"/>
                <a:gd name="T11" fmla="*/ 0 h 69"/>
                <a:gd name="T12" fmla="*/ 0 w 38"/>
                <a:gd name="T13" fmla="*/ 69 h 69"/>
                <a:gd name="T14" fmla="*/ 11 w 38"/>
                <a:gd name="T15" fmla="*/ 69 h 69"/>
                <a:gd name="T16" fmla="*/ 38 w 38"/>
                <a:gd name="T17" fmla="*/ 5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38" y="51"/>
                  </a:moveTo>
                  <a:cubicBezTo>
                    <a:pt x="38" y="40"/>
                    <a:pt x="38" y="40"/>
                    <a:pt x="38" y="40"/>
                  </a:cubicBezTo>
                  <a:cubicBezTo>
                    <a:pt x="38" y="18"/>
                    <a:pt x="38" y="18"/>
                    <a:pt x="38" y="18"/>
                  </a:cubicBezTo>
                  <a:cubicBezTo>
                    <a:pt x="38" y="17"/>
                    <a:pt x="38" y="17"/>
                    <a:pt x="38" y="16"/>
                  </a:cubicBezTo>
                  <a:cubicBezTo>
                    <a:pt x="36" y="7"/>
                    <a:pt x="25" y="0"/>
                    <a:pt x="11" y="0"/>
                  </a:cubicBezTo>
                  <a:cubicBezTo>
                    <a:pt x="0" y="0"/>
                    <a:pt x="0" y="0"/>
                    <a:pt x="0" y="0"/>
                  </a:cubicBezTo>
                  <a:cubicBezTo>
                    <a:pt x="0" y="69"/>
                    <a:pt x="0" y="69"/>
                    <a:pt x="0" y="69"/>
                  </a:cubicBezTo>
                  <a:cubicBezTo>
                    <a:pt x="11" y="69"/>
                    <a:pt x="11" y="69"/>
                    <a:pt x="11" y="69"/>
                  </a:cubicBezTo>
                  <a:cubicBezTo>
                    <a:pt x="26" y="69"/>
                    <a:pt x="38" y="60"/>
                    <a:pt x="3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70"/>
            <p:cNvSpPr>
              <a:spLocks noEditPoints="1"/>
            </p:cNvSpPr>
            <p:nvPr/>
          </p:nvSpPr>
          <p:spPr bwMode="auto">
            <a:xfrm>
              <a:off x="614363" y="2479675"/>
              <a:ext cx="461963" cy="517525"/>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71"/>
            <p:cNvSpPr>
              <a:spLocks/>
            </p:cNvSpPr>
            <p:nvPr/>
          </p:nvSpPr>
          <p:spPr bwMode="auto">
            <a:xfrm>
              <a:off x="311150" y="3252788"/>
              <a:ext cx="52388" cy="522288"/>
            </a:xfrm>
            <a:custGeom>
              <a:avLst/>
              <a:gdLst>
                <a:gd name="T0" fmla="*/ 0 w 14"/>
                <a:gd name="T1" fmla="*/ 0 h 139"/>
                <a:gd name="T2" fmla="*/ 0 w 14"/>
                <a:gd name="T3" fmla="*/ 139 h 139"/>
                <a:gd name="T4" fmla="*/ 14 w 14"/>
                <a:gd name="T5" fmla="*/ 139 h 139"/>
                <a:gd name="T6" fmla="*/ 14 w 14"/>
                <a:gd name="T7" fmla="*/ 0 h 139"/>
                <a:gd name="T8" fmla="*/ 7 w 14"/>
                <a:gd name="T9" fmla="*/ 2 h 139"/>
                <a:gd name="T10" fmla="*/ 0 w 14"/>
                <a:gd name="T11" fmla="*/ 0 h 139"/>
              </a:gdLst>
              <a:ahLst/>
              <a:cxnLst>
                <a:cxn ang="0">
                  <a:pos x="T0" y="T1"/>
                </a:cxn>
                <a:cxn ang="0">
                  <a:pos x="T2" y="T3"/>
                </a:cxn>
                <a:cxn ang="0">
                  <a:pos x="T4" y="T5"/>
                </a:cxn>
                <a:cxn ang="0">
                  <a:pos x="T6" y="T7"/>
                </a:cxn>
                <a:cxn ang="0">
                  <a:pos x="T8" y="T9"/>
                </a:cxn>
                <a:cxn ang="0">
                  <a:pos x="T10" y="T11"/>
                </a:cxn>
              </a:cxnLst>
              <a:rect l="0" t="0" r="r" b="b"/>
              <a:pathLst>
                <a:path w="14" h="139">
                  <a:moveTo>
                    <a:pt x="0" y="0"/>
                  </a:moveTo>
                  <a:cubicBezTo>
                    <a:pt x="0" y="139"/>
                    <a:pt x="0" y="139"/>
                    <a:pt x="0" y="139"/>
                  </a:cubicBezTo>
                  <a:cubicBezTo>
                    <a:pt x="14" y="139"/>
                    <a:pt x="14" y="139"/>
                    <a:pt x="14" y="139"/>
                  </a:cubicBezTo>
                  <a:cubicBezTo>
                    <a:pt x="14" y="0"/>
                    <a:pt x="14" y="0"/>
                    <a:pt x="14" y="0"/>
                  </a:cubicBezTo>
                  <a:cubicBezTo>
                    <a:pt x="12" y="1"/>
                    <a:pt x="10" y="2"/>
                    <a:pt x="7" y="2"/>
                  </a:cubicBezTo>
                  <a:cubicBezTo>
                    <a:pt x="5"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Oval 272"/>
            <p:cNvSpPr>
              <a:spLocks noChangeArrowheads="1"/>
            </p:cNvSpPr>
            <p:nvPr/>
          </p:nvSpPr>
          <p:spPr bwMode="auto">
            <a:xfrm>
              <a:off x="295275" y="3159125"/>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Rectangle 273"/>
            <p:cNvSpPr>
              <a:spLocks noChangeArrowheads="1"/>
            </p:cNvSpPr>
            <p:nvPr/>
          </p:nvSpPr>
          <p:spPr bwMode="auto">
            <a:xfrm>
              <a:off x="396875" y="3255963"/>
              <a:ext cx="450850"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274"/>
            <p:cNvSpPr>
              <a:spLocks/>
            </p:cNvSpPr>
            <p:nvPr/>
          </p:nvSpPr>
          <p:spPr bwMode="auto">
            <a:xfrm>
              <a:off x="4038600" y="0"/>
              <a:ext cx="439738" cy="363538"/>
            </a:xfrm>
            <a:custGeom>
              <a:avLst/>
              <a:gdLst>
                <a:gd name="T0" fmla="*/ 277 w 277"/>
                <a:gd name="T1" fmla="*/ 104 h 229"/>
                <a:gd name="T2" fmla="*/ 277 w 277"/>
                <a:gd name="T3" fmla="*/ 76 h 229"/>
                <a:gd name="T4" fmla="*/ 208 w 277"/>
                <a:gd name="T5" fmla="*/ 21 h 229"/>
                <a:gd name="T6" fmla="*/ 182 w 277"/>
                <a:gd name="T7" fmla="*/ 0 h 229"/>
                <a:gd name="T8" fmla="*/ 95 w 277"/>
                <a:gd name="T9" fmla="*/ 0 h 229"/>
                <a:gd name="T10" fmla="*/ 0 w 277"/>
                <a:gd name="T11" fmla="*/ 76 h 229"/>
                <a:gd name="T12" fmla="*/ 0 w 277"/>
                <a:gd name="T13" fmla="*/ 229 h 229"/>
                <a:gd name="T14" fmla="*/ 87 w 277"/>
                <a:gd name="T15" fmla="*/ 229 h 229"/>
                <a:gd name="T16" fmla="*/ 87 w 277"/>
                <a:gd name="T17" fmla="*/ 78 h 229"/>
                <a:gd name="T18" fmla="*/ 189 w 277"/>
                <a:gd name="T19" fmla="*/ 78 h 229"/>
                <a:gd name="T20" fmla="*/ 189 w 277"/>
                <a:gd name="T21" fmla="*/ 229 h 229"/>
                <a:gd name="T22" fmla="*/ 277 w 277"/>
                <a:gd name="T23" fmla="*/ 229 h 229"/>
                <a:gd name="T24" fmla="*/ 277 w 277"/>
                <a:gd name="T25" fmla="*/ 10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29">
                  <a:moveTo>
                    <a:pt x="277" y="104"/>
                  </a:moveTo>
                  <a:lnTo>
                    <a:pt x="277" y="76"/>
                  </a:lnTo>
                  <a:lnTo>
                    <a:pt x="208" y="21"/>
                  </a:lnTo>
                  <a:lnTo>
                    <a:pt x="182" y="0"/>
                  </a:lnTo>
                  <a:lnTo>
                    <a:pt x="95" y="0"/>
                  </a:lnTo>
                  <a:lnTo>
                    <a:pt x="0" y="76"/>
                  </a:lnTo>
                  <a:lnTo>
                    <a:pt x="0" y="229"/>
                  </a:lnTo>
                  <a:lnTo>
                    <a:pt x="87" y="229"/>
                  </a:lnTo>
                  <a:lnTo>
                    <a:pt x="87" y="78"/>
                  </a:lnTo>
                  <a:lnTo>
                    <a:pt x="189" y="78"/>
                  </a:lnTo>
                  <a:lnTo>
                    <a:pt x="189" y="229"/>
                  </a:lnTo>
                  <a:lnTo>
                    <a:pt x="277" y="229"/>
                  </a:lnTo>
                  <a:lnTo>
                    <a:pt x="277"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275"/>
            <p:cNvSpPr>
              <a:spLocks noEditPoints="1"/>
            </p:cNvSpPr>
            <p:nvPr/>
          </p:nvSpPr>
          <p:spPr bwMode="auto">
            <a:xfrm>
              <a:off x="3933825" y="0"/>
              <a:ext cx="644525" cy="139700"/>
            </a:xfrm>
            <a:custGeom>
              <a:avLst/>
              <a:gdLst>
                <a:gd name="T0" fmla="*/ 66 w 406"/>
                <a:gd name="T1" fmla="*/ 62 h 88"/>
                <a:gd name="T2" fmla="*/ 142 w 406"/>
                <a:gd name="T3" fmla="*/ 0 h 88"/>
                <a:gd name="T4" fmla="*/ 54 w 406"/>
                <a:gd name="T5" fmla="*/ 0 h 88"/>
                <a:gd name="T6" fmla="*/ 0 w 406"/>
                <a:gd name="T7" fmla="*/ 45 h 88"/>
                <a:gd name="T8" fmla="*/ 35 w 406"/>
                <a:gd name="T9" fmla="*/ 88 h 88"/>
                <a:gd name="T10" fmla="*/ 66 w 406"/>
                <a:gd name="T11" fmla="*/ 62 h 88"/>
                <a:gd name="T12" fmla="*/ 66 w 406"/>
                <a:gd name="T13" fmla="*/ 62 h 88"/>
                <a:gd name="T14" fmla="*/ 265 w 406"/>
                <a:gd name="T15" fmla="*/ 0 h 88"/>
                <a:gd name="T16" fmla="*/ 274 w 406"/>
                <a:gd name="T17" fmla="*/ 7 h 88"/>
                <a:gd name="T18" fmla="*/ 343 w 406"/>
                <a:gd name="T19" fmla="*/ 62 h 88"/>
                <a:gd name="T20" fmla="*/ 371 w 406"/>
                <a:gd name="T21" fmla="*/ 88 h 88"/>
                <a:gd name="T22" fmla="*/ 406 w 406"/>
                <a:gd name="T23" fmla="*/ 45 h 88"/>
                <a:gd name="T24" fmla="*/ 354 w 406"/>
                <a:gd name="T25" fmla="*/ 0 h 88"/>
                <a:gd name="T26" fmla="*/ 265 w 406"/>
                <a:gd name="T2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6" h="88">
                  <a:moveTo>
                    <a:pt x="66" y="62"/>
                  </a:moveTo>
                  <a:lnTo>
                    <a:pt x="142" y="0"/>
                  </a:lnTo>
                  <a:lnTo>
                    <a:pt x="54" y="0"/>
                  </a:lnTo>
                  <a:lnTo>
                    <a:pt x="0" y="45"/>
                  </a:lnTo>
                  <a:lnTo>
                    <a:pt x="35" y="88"/>
                  </a:lnTo>
                  <a:lnTo>
                    <a:pt x="66" y="62"/>
                  </a:lnTo>
                  <a:lnTo>
                    <a:pt x="66" y="62"/>
                  </a:lnTo>
                  <a:close/>
                  <a:moveTo>
                    <a:pt x="265" y="0"/>
                  </a:moveTo>
                  <a:lnTo>
                    <a:pt x="274" y="7"/>
                  </a:lnTo>
                  <a:lnTo>
                    <a:pt x="343" y="62"/>
                  </a:lnTo>
                  <a:lnTo>
                    <a:pt x="371" y="88"/>
                  </a:lnTo>
                  <a:lnTo>
                    <a:pt x="406" y="45"/>
                  </a:lnTo>
                  <a:lnTo>
                    <a:pt x="354" y="0"/>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Freeform 276"/>
            <p:cNvSpPr>
              <a:spLocks/>
            </p:cNvSpPr>
            <p:nvPr/>
          </p:nvSpPr>
          <p:spPr bwMode="auto">
            <a:xfrm>
              <a:off x="10033000" y="239713"/>
              <a:ext cx="571500" cy="354013"/>
            </a:xfrm>
            <a:custGeom>
              <a:avLst/>
              <a:gdLst>
                <a:gd name="T0" fmla="*/ 152 w 152"/>
                <a:gd name="T1" fmla="*/ 77 h 94"/>
                <a:gd name="T2" fmla="*/ 136 w 152"/>
                <a:gd name="T3" fmla="*/ 61 h 94"/>
                <a:gd name="T4" fmla="*/ 138 w 152"/>
                <a:gd name="T5" fmla="*/ 47 h 94"/>
                <a:gd name="T6" fmla="*/ 91 w 152"/>
                <a:gd name="T7" fmla="*/ 0 h 94"/>
                <a:gd name="T8" fmla="*/ 45 w 152"/>
                <a:gd name="T9" fmla="*/ 46 h 94"/>
                <a:gd name="T10" fmla="*/ 27 w 152"/>
                <a:gd name="T11" fmla="*/ 40 h 94"/>
                <a:gd name="T12" fmla="*/ 0 w 152"/>
                <a:gd name="T13" fmla="*/ 67 h 94"/>
                <a:gd name="T14" fmla="*/ 27 w 152"/>
                <a:gd name="T15" fmla="*/ 94 h 94"/>
                <a:gd name="T16" fmla="*/ 89 w 152"/>
                <a:gd name="T17" fmla="*/ 94 h 94"/>
                <a:gd name="T18" fmla="*/ 91 w 152"/>
                <a:gd name="T19" fmla="*/ 94 h 94"/>
                <a:gd name="T20" fmla="*/ 136 w 152"/>
                <a:gd name="T21" fmla="*/ 94 h 94"/>
                <a:gd name="T22" fmla="*/ 152 w 152"/>
                <a:gd name="T23" fmla="*/ 7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94">
                  <a:moveTo>
                    <a:pt x="152" y="77"/>
                  </a:moveTo>
                  <a:cubicBezTo>
                    <a:pt x="152" y="68"/>
                    <a:pt x="145" y="61"/>
                    <a:pt x="136" y="61"/>
                  </a:cubicBezTo>
                  <a:cubicBezTo>
                    <a:pt x="137" y="56"/>
                    <a:pt x="138" y="52"/>
                    <a:pt x="138" y="47"/>
                  </a:cubicBezTo>
                  <a:cubicBezTo>
                    <a:pt x="138" y="21"/>
                    <a:pt x="117" y="0"/>
                    <a:pt x="91" y="0"/>
                  </a:cubicBezTo>
                  <a:cubicBezTo>
                    <a:pt x="66" y="0"/>
                    <a:pt x="45" y="20"/>
                    <a:pt x="45" y="46"/>
                  </a:cubicBezTo>
                  <a:cubicBezTo>
                    <a:pt x="40" y="42"/>
                    <a:pt x="34" y="40"/>
                    <a:pt x="27" y="40"/>
                  </a:cubicBezTo>
                  <a:cubicBezTo>
                    <a:pt x="12" y="40"/>
                    <a:pt x="0" y="52"/>
                    <a:pt x="0" y="67"/>
                  </a:cubicBezTo>
                  <a:cubicBezTo>
                    <a:pt x="0" y="81"/>
                    <a:pt x="12" y="94"/>
                    <a:pt x="27" y="94"/>
                  </a:cubicBezTo>
                  <a:cubicBezTo>
                    <a:pt x="89" y="94"/>
                    <a:pt x="89" y="94"/>
                    <a:pt x="89" y="94"/>
                  </a:cubicBezTo>
                  <a:cubicBezTo>
                    <a:pt x="91" y="94"/>
                    <a:pt x="91" y="94"/>
                    <a:pt x="91" y="94"/>
                  </a:cubicBezTo>
                  <a:cubicBezTo>
                    <a:pt x="136" y="94"/>
                    <a:pt x="136" y="94"/>
                    <a:pt x="136" y="94"/>
                  </a:cubicBezTo>
                  <a:cubicBezTo>
                    <a:pt x="145" y="94"/>
                    <a:pt x="152" y="86"/>
                    <a:pt x="152"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Rectangle 277"/>
            <p:cNvSpPr>
              <a:spLocks noChangeArrowheads="1"/>
            </p:cNvSpPr>
            <p:nvPr/>
          </p:nvSpPr>
          <p:spPr bwMode="auto">
            <a:xfrm>
              <a:off x="101155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Rectangle 278"/>
            <p:cNvSpPr>
              <a:spLocks noChangeArrowheads="1"/>
            </p:cNvSpPr>
            <p:nvPr/>
          </p:nvSpPr>
          <p:spPr bwMode="auto">
            <a:xfrm>
              <a:off x="10236200"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Rectangle 279"/>
            <p:cNvSpPr>
              <a:spLocks noChangeArrowheads="1"/>
            </p:cNvSpPr>
            <p:nvPr/>
          </p:nvSpPr>
          <p:spPr bwMode="auto">
            <a:xfrm>
              <a:off x="103568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Rectangle 280"/>
            <p:cNvSpPr>
              <a:spLocks noChangeArrowheads="1"/>
            </p:cNvSpPr>
            <p:nvPr/>
          </p:nvSpPr>
          <p:spPr bwMode="auto">
            <a:xfrm>
              <a:off x="10472738"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Oval 281"/>
            <p:cNvSpPr>
              <a:spLocks noChangeArrowheads="1"/>
            </p:cNvSpPr>
            <p:nvPr/>
          </p:nvSpPr>
          <p:spPr bwMode="auto">
            <a:xfrm>
              <a:off x="3144838" y="5202238"/>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Oval 282"/>
            <p:cNvSpPr>
              <a:spLocks noChangeArrowheads="1"/>
            </p:cNvSpPr>
            <p:nvPr/>
          </p:nvSpPr>
          <p:spPr bwMode="auto">
            <a:xfrm>
              <a:off x="3205163" y="5141913"/>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Oval 283"/>
            <p:cNvSpPr>
              <a:spLocks noChangeArrowheads="1"/>
            </p:cNvSpPr>
            <p:nvPr/>
          </p:nvSpPr>
          <p:spPr bwMode="auto">
            <a:xfrm>
              <a:off x="3160713" y="5059363"/>
              <a:ext cx="30163"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Oval 284"/>
            <p:cNvSpPr>
              <a:spLocks noChangeArrowheads="1"/>
            </p:cNvSpPr>
            <p:nvPr/>
          </p:nvSpPr>
          <p:spPr bwMode="auto">
            <a:xfrm>
              <a:off x="3144838" y="492760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285"/>
            <p:cNvSpPr>
              <a:spLocks noEditPoints="1"/>
            </p:cNvSpPr>
            <p:nvPr/>
          </p:nvSpPr>
          <p:spPr bwMode="auto">
            <a:xfrm>
              <a:off x="3062288" y="4660900"/>
              <a:ext cx="296863" cy="66833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Freeform 286"/>
            <p:cNvSpPr>
              <a:spLocks noEditPoints="1"/>
            </p:cNvSpPr>
            <p:nvPr/>
          </p:nvSpPr>
          <p:spPr bwMode="auto">
            <a:xfrm>
              <a:off x="1643063" y="3621088"/>
              <a:ext cx="530225" cy="533400"/>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Oval 287"/>
            <p:cNvSpPr>
              <a:spLocks noChangeArrowheads="1"/>
            </p:cNvSpPr>
            <p:nvPr/>
          </p:nvSpPr>
          <p:spPr bwMode="auto">
            <a:xfrm>
              <a:off x="1876425" y="3854450"/>
              <a:ext cx="63500" cy="58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288"/>
            <p:cNvSpPr>
              <a:spLocks noEditPoints="1"/>
            </p:cNvSpPr>
            <p:nvPr/>
          </p:nvSpPr>
          <p:spPr bwMode="auto">
            <a:xfrm>
              <a:off x="8686800" y="879475"/>
              <a:ext cx="584200" cy="547688"/>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Freeform 289"/>
            <p:cNvSpPr>
              <a:spLocks/>
            </p:cNvSpPr>
            <p:nvPr/>
          </p:nvSpPr>
          <p:spPr bwMode="auto">
            <a:xfrm>
              <a:off x="5881688" y="206375"/>
              <a:ext cx="134938" cy="123825"/>
            </a:xfrm>
            <a:custGeom>
              <a:avLst/>
              <a:gdLst>
                <a:gd name="T0" fmla="*/ 25 w 36"/>
                <a:gd name="T1" fmla="*/ 0 h 33"/>
                <a:gd name="T2" fmla="*/ 0 w 36"/>
                <a:gd name="T3" fmla="*/ 33 h 33"/>
                <a:gd name="T4" fmla="*/ 16 w 36"/>
                <a:gd name="T5" fmla="*/ 33 h 33"/>
                <a:gd name="T6" fmla="*/ 36 w 36"/>
                <a:gd name="T7" fmla="*/ 8 h 33"/>
                <a:gd name="T8" fmla="*/ 25 w 36"/>
                <a:gd name="T9" fmla="*/ 0 h 33"/>
              </a:gdLst>
              <a:ahLst/>
              <a:cxnLst>
                <a:cxn ang="0">
                  <a:pos x="T0" y="T1"/>
                </a:cxn>
                <a:cxn ang="0">
                  <a:pos x="T2" y="T3"/>
                </a:cxn>
                <a:cxn ang="0">
                  <a:pos x="T4" y="T5"/>
                </a:cxn>
                <a:cxn ang="0">
                  <a:pos x="T6" y="T7"/>
                </a:cxn>
                <a:cxn ang="0">
                  <a:pos x="T8" y="T9"/>
                </a:cxn>
              </a:cxnLst>
              <a:rect l="0" t="0" r="r" b="b"/>
              <a:pathLst>
                <a:path w="36" h="33">
                  <a:moveTo>
                    <a:pt x="25" y="0"/>
                  </a:moveTo>
                  <a:cubicBezTo>
                    <a:pt x="0" y="33"/>
                    <a:pt x="0" y="33"/>
                    <a:pt x="0" y="33"/>
                  </a:cubicBezTo>
                  <a:cubicBezTo>
                    <a:pt x="16" y="33"/>
                    <a:pt x="16" y="33"/>
                    <a:pt x="16" y="33"/>
                  </a:cubicBezTo>
                  <a:cubicBezTo>
                    <a:pt x="36" y="8"/>
                    <a:pt x="36" y="8"/>
                    <a:pt x="36" y="8"/>
                  </a:cubicBezTo>
                  <a:cubicBezTo>
                    <a:pt x="31" y="7"/>
                    <a:pt x="27" y="4"/>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Freeform 290"/>
            <p:cNvSpPr>
              <a:spLocks/>
            </p:cNvSpPr>
            <p:nvPr/>
          </p:nvSpPr>
          <p:spPr bwMode="auto">
            <a:xfrm>
              <a:off x="5986463" y="150813"/>
              <a:ext cx="71438" cy="71438"/>
            </a:xfrm>
            <a:custGeom>
              <a:avLst/>
              <a:gdLst>
                <a:gd name="T0" fmla="*/ 10 w 19"/>
                <a:gd name="T1" fmla="*/ 19 h 19"/>
                <a:gd name="T2" fmla="*/ 11 w 19"/>
                <a:gd name="T3" fmla="*/ 19 h 19"/>
                <a:gd name="T4" fmla="*/ 12 w 19"/>
                <a:gd name="T5" fmla="*/ 18 h 19"/>
                <a:gd name="T6" fmla="*/ 19 w 19"/>
                <a:gd name="T7" fmla="*/ 9 h 19"/>
                <a:gd name="T8" fmla="*/ 19 w 19"/>
                <a:gd name="T9" fmla="*/ 9 h 19"/>
                <a:gd name="T10" fmla="*/ 19 w 19"/>
                <a:gd name="T11" fmla="*/ 7 h 19"/>
                <a:gd name="T12" fmla="*/ 10 w 19"/>
                <a:gd name="T13" fmla="*/ 0 h 19"/>
                <a:gd name="T14" fmla="*/ 8 w 19"/>
                <a:gd name="T15" fmla="*/ 1 h 19"/>
                <a:gd name="T16" fmla="*/ 1 w 19"/>
                <a:gd name="T17" fmla="*/ 11 h 19"/>
                <a:gd name="T18" fmla="*/ 1 w 19"/>
                <a:gd name="T19" fmla="*/ 12 h 19"/>
                <a:gd name="T20" fmla="*/ 10 w 19"/>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0" y="19"/>
                  </a:moveTo>
                  <a:cubicBezTo>
                    <a:pt x="10" y="19"/>
                    <a:pt x="10" y="19"/>
                    <a:pt x="11" y="19"/>
                  </a:cubicBezTo>
                  <a:cubicBezTo>
                    <a:pt x="11" y="19"/>
                    <a:pt x="11" y="19"/>
                    <a:pt x="12" y="18"/>
                  </a:cubicBezTo>
                  <a:cubicBezTo>
                    <a:pt x="16" y="17"/>
                    <a:pt x="19" y="14"/>
                    <a:pt x="19" y="9"/>
                  </a:cubicBezTo>
                  <a:cubicBezTo>
                    <a:pt x="19" y="9"/>
                    <a:pt x="19" y="9"/>
                    <a:pt x="19" y="9"/>
                  </a:cubicBezTo>
                  <a:cubicBezTo>
                    <a:pt x="19" y="9"/>
                    <a:pt x="19" y="8"/>
                    <a:pt x="19" y="7"/>
                  </a:cubicBezTo>
                  <a:cubicBezTo>
                    <a:pt x="18" y="3"/>
                    <a:pt x="14" y="0"/>
                    <a:pt x="10" y="0"/>
                  </a:cubicBezTo>
                  <a:cubicBezTo>
                    <a:pt x="9" y="0"/>
                    <a:pt x="8" y="0"/>
                    <a:pt x="8" y="1"/>
                  </a:cubicBezTo>
                  <a:cubicBezTo>
                    <a:pt x="3" y="2"/>
                    <a:pt x="0" y="6"/>
                    <a:pt x="1" y="11"/>
                  </a:cubicBezTo>
                  <a:cubicBezTo>
                    <a:pt x="1" y="11"/>
                    <a:pt x="1" y="11"/>
                    <a:pt x="1" y="12"/>
                  </a:cubicBezTo>
                  <a:cubicBezTo>
                    <a:pt x="2" y="16"/>
                    <a:pt x="5"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291"/>
            <p:cNvSpPr>
              <a:spLocks/>
            </p:cNvSpPr>
            <p:nvPr/>
          </p:nvSpPr>
          <p:spPr bwMode="auto">
            <a:xfrm>
              <a:off x="6115050" y="206375"/>
              <a:ext cx="134938" cy="123825"/>
            </a:xfrm>
            <a:custGeom>
              <a:avLst/>
              <a:gdLst>
                <a:gd name="T0" fmla="*/ 20 w 36"/>
                <a:gd name="T1" fmla="*/ 33 h 33"/>
                <a:gd name="T2" fmla="*/ 36 w 36"/>
                <a:gd name="T3" fmla="*/ 33 h 33"/>
                <a:gd name="T4" fmla="*/ 11 w 36"/>
                <a:gd name="T5" fmla="*/ 0 h 33"/>
                <a:gd name="T6" fmla="*/ 0 w 36"/>
                <a:gd name="T7" fmla="*/ 8 h 33"/>
                <a:gd name="T8" fmla="*/ 20 w 36"/>
                <a:gd name="T9" fmla="*/ 33 h 33"/>
              </a:gdLst>
              <a:ahLst/>
              <a:cxnLst>
                <a:cxn ang="0">
                  <a:pos x="T0" y="T1"/>
                </a:cxn>
                <a:cxn ang="0">
                  <a:pos x="T2" y="T3"/>
                </a:cxn>
                <a:cxn ang="0">
                  <a:pos x="T4" y="T5"/>
                </a:cxn>
                <a:cxn ang="0">
                  <a:pos x="T6" y="T7"/>
                </a:cxn>
                <a:cxn ang="0">
                  <a:pos x="T8" y="T9"/>
                </a:cxn>
              </a:cxnLst>
              <a:rect l="0" t="0" r="r" b="b"/>
              <a:pathLst>
                <a:path w="36" h="33">
                  <a:moveTo>
                    <a:pt x="20" y="33"/>
                  </a:moveTo>
                  <a:cubicBezTo>
                    <a:pt x="36" y="33"/>
                    <a:pt x="36" y="33"/>
                    <a:pt x="36" y="33"/>
                  </a:cubicBezTo>
                  <a:cubicBezTo>
                    <a:pt x="11" y="0"/>
                    <a:pt x="11" y="0"/>
                    <a:pt x="11" y="0"/>
                  </a:cubicBezTo>
                  <a:cubicBezTo>
                    <a:pt x="9" y="4"/>
                    <a:pt x="5" y="7"/>
                    <a:pt x="0" y="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292"/>
            <p:cNvSpPr>
              <a:spLocks/>
            </p:cNvSpPr>
            <p:nvPr/>
          </p:nvSpPr>
          <p:spPr bwMode="auto">
            <a:xfrm>
              <a:off x="6073775" y="150813"/>
              <a:ext cx="71438" cy="71438"/>
            </a:xfrm>
            <a:custGeom>
              <a:avLst/>
              <a:gdLst>
                <a:gd name="T0" fmla="*/ 11 w 19"/>
                <a:gd name="T1" fmla="*/ 1 h 19"/>
                <a:gd name="T2" fmla="*/ 9 w 19"/>
                <a:gd name="T3" fmla="*/ 0 h 19"/>
                <a:gd name="T4" fmla="*/ 0 w 19"/>
                <a:gd name="T5" fmla="*/ 7 h 19"/>
                <a:gd name="T6" fmla="*/ 0 w 19"/>
                <a:gd name="T7" fmla="*/ 9 h 19"/>
                <a:gd name="T8" fmla="*/ 0 w 19"/>
                <a:gd name="T9" fmla="*/ 9 h 19"/>
                <a:gd name="T10" fmla="*/ 7 w 19"/>
                <a:gd name="T11" fmla="*/ 18 h 19"/>
                <a:gd name="T12" fmla="*/ 8 w 19"/>
                <a:gd name="T13" fmla="*/ 19 h 19"/>
                <a:gd name="T14" fmla="*/ 9 w 19"/>
                <a:gd name="T15" fmla="*/ 19 h 19"/>
                <a:gd name="T16" fmla="*/ 18 w 19"/>
                <a:gd name="T17" fmla="*/ 12 h 19"/>
                <a:gd name="T18" fmla="*/ 18 w 19"/>
                <a:gd name="T19" fmla="*/ 11 h 19"/>
                <a:gd name="T20" fmla="*/ 11 w 19"/>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1" y="1"/>
                  </a:moveTo>
                  <a:cubicBezTo>
                    <a:pt x="11" y="0"/>
                    <a:pt x="10" y="0"/>
                    <a:pt x="9" y="0"/>
                  </a:cubicBezTo>
                  <a:cubicBezTo>
                    <a:pt x="5" y="0"/>
                    <a:pt x="1" y="3"/>
                    <a:pt x="0" y="7"/>
                  </a:cubicBezTo>
                  <a:cubicBezTo>
                    <a:pt x="0" y="8"/>
                    <a:pt x="0" y="9"/>
                    <a:pt x="0" y="9"/>
                  </a:cubicBezTo>
                  <a:cubicBezTo>
                    <a:pt x="0" y="9"/>
                    <a:pt x="0" y="9"/>
                    <a:pt x="0" y="9"/>
                  </a:cubicBezTo>
                  <a:cubicBezTo>
                    <a:pt x="0" y="14"/>
                    <a:pt x="3" y="17"/>
                    <a:pt x="7" y="18"/>
                  </a:cubicBezTo>
                  <a:cubicBezTo>
                    <a:pt x="8" y="19"/>
                    <a:pt x="8" y="19"/>
                    <a:pt x="8" y="19"/>
                  </a:cubicBezTo>
                  <a:cubicBezTo>
                    <a:pt x="9" y="19"/>
                    <a:pt x="9" y="19"/>
                    <a:pt x="9" y="19"/>
                  </a:cubicBezTo>
                  <a:cubicBezTo>
                    <a:pt x="14" y="19"/>
                    <a:pt x="17" y="16"/>
                    <a:pt x="18" y="12"/>
                  </a:cubicBezTo>
                  <a:cubicBezTo>
                    <a:pt x="18" y="11"/>
                    <a:pt x="18" y="11"/>
                    <a:pt x="18" y="11"/>
                  </a:cubicBezTo>
                  <a:cubicBezTo>
                    <a:pt x="19" y="6"/>
                    <a:pt x="16"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293"/>
            <p:cNvSpPr>
              <a:spLocks/>
            </p:cNvSpPr>
            <p:nvPr/>
          </p:nvSpPr>
          <p:spPr bwMode="auto">
            <a:xfrm>
              <a:off x="5821363" y="346075"/>
              <a:ext cx="488950" cy="239713"/>
            </a:xfrm>
            <a:custGeom>
              <a:avLst/>
              <a:gdLst>
                <a:gd name="T0" fmla="*/ 0 w 308"/>
                <a:gd name="T1" fmla="*/ 0 h 151"/>
                <a:gd name="T2" fmla="*/ 40 w 308"/>
                <a:gd name="T3" fmla="*/ 151 h 151"/>
                <a:gd name="T4" fmla="*/ 267 w 308"/>
                <a:gd name="T5" fmla="*/ 151 h 151"/>
                <a:gd name="T6" fmla="*/ 308 w 308"/>
                <a:gd name="T7" fmla="*/ 0 h 151"/>
                <a:gd name="T8" fmla="*/ 275 w 308"/>
                <a:gd name="T9" fmla="*/ 0 h 151"/>
                <a:gd name="T10" fmla="*/ 237 w 308"/>
                <a:gd name="T11" fmla="*/ 0 h 151"/>
                <a:gd name="T12" fmla="*/ 71 w 308"/>
                <a:gd name="T13" fmla="*/ 0 h 151"/>
                <a:gd name="T14" fmla="*/ 33 w 308"/>
                <a:gd name="T15" fmla="*/ 0 h 151"/>
                <a:gd name="T16" fmla="*/ 0 w 30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151">
                  <a:moveTo>
                    <a:pt x="0" y="0"/>
                  </a:moveTo>
                  <a:lnTo>
                    <a:pt x="40" y="151"/>
                  </a:lnTo>
                  <a:lnTo>
                    <a:pt x="267" y="151"/>
                  </a:lnTo>
                  <a:lnTo>
                    <a:pt x="308" y="0"/>
                  </a:lnTo>
                  <a:lnTo>
                    <a:pt x="275" y="0"/>
                  </a:lnTo>
                  <a:lnTo>
                    <a:pt x="237" y="0"/>
                  </a:lnTo>
                  <a:lnTo>
                    <a:pt x="71" y="0"/>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294"/>
            <p:cNvSpPr>
              <a:spLocks/>
            </p:cNvSpPr>
            <p:nvPr/>
          </p:nvSpPr>
          <p:spPr bwMode="auto">
            <a:xfrm>
              <a:off x="2424113" y="5227638"/>
              <a:ext cx="558800" cy="571500"/>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Freeform 295"/>
            <p:cNvSpPr>
              <a:spLocks/>
            </p:cNvSpPr>
            <p:nvPr/>
          </p:nvSpPr>
          <p:spPr bwMode="auto">
            <a:xfrm>
              <a:off x="2852738" y="5672138"/>
              <a:ext cx="179388" cy="179388"/>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296"/>
            <p:cNvSpPr>
              <a:spLocks noEditPoints="1"/>
            </p:cNvSpPr>
            <p:nvPr/>
          </p:nvSpPr>
          <p:spPr bwMode="auto">
            <a:xfrm>
              <a:off x="2476500" y="195263"/>
              <a:ext cx="577850" cy="536575"/>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Freeform 297"/>
            <p:cNvSpPr>
              <a:spLocks/>
            </p:cNvSpPr>
            <p:nvPr/>
          </p:nvSpPr>
          <p:spPr bwMode="auto">
            <a:xfrm>
              <a:off x="8869363" y="1573213"/>
              <a:ext cx="615950" cy="514350"/>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298"/>
            <p:cNvSpPr>
              <a:spLocks/>
            </p:cNvSpPr>
            <p:nvPr/>
          </p:nvSpPr>
          <p:spPr bwMode="auto">
            <a:xfrm>
              <a:off x="9099550" y="1547813"/>
              <a:ext cx="171450" cy="49213"/>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299"/>
            <p:cNvSpPr>
              <a:spLocks/>
            </p:cNvSpPr>
            <p:nvPr/>
          </p:nvSpPr>
          <p:spPr bwMode="auto">
            <a:xfrm>
              <a:off x="2066925" y="2906713"/>
              <a:ext cx="395288" cy="244475"/>
            </a:xfrm>
            <a:custGeom>
              <a:avLst/>
              <a:gdLst>
                <a:gd name="T0" fmla="*/ 105 w 105"/>
                <a:gd name="T1" fmla="*/ 65 h 65"/>
                <a:gd name="T2" fmla="*/ 105 w 105"/>
                <a:gd name="T3" fmla="*/ 20 h 65"/>
                <a:gd name="T4" fmla="*/ 85 w 105"/>
                <a:gd name="T5" fmla="*/ 0 h 65"/>
                <a:gd name="T6" fmla="*/ 20 w 105"/>
                <a:gd name="T7" fmla="*/ 0 h 65"/>
                <a:gd name="T8" fmla="*/ 0 w 105"/>
                <a:gd name="T9" fmla="*/ 20 h 65"/>
                <a:gd name="T10" fmla="*/ 0 w 105"/>
                <a:gd name="T11" fmla="*/ 45 h 65"/>
                <a:gd name="T12" fmla="*/ 16 w 105"/>
                <a:gd name="T13" fmla="*/ 45 h 65"/>
                <a:gd name="T14" fmla="*/ 16 w 105"/>
                <a:gd name="T15" fmla="*/ 20 h 65"/>
                <a:gd name="T16" fmla="*/ 20 w 105"/>
                <a:gd name="T17" fmla="*/ 16 h 65"/>
                <a:gd name="T18" fmla="*/ 85 w 105"/>
                <a:gd name="T19" fmla="*/ 16 h 65"/>
                <a:gd name="T20" fmla="*/ 89 w 105"/>
                <a:gd name="T21" fmla="*/ 20 h 65"/>
                <a:gd name="T22" fmla="*/ 89 w 105"/>
                <a:gd name="T23" fmla="*/ 65 h 65"/>
                <a:gd name="T24" fmla="*/ 105 w 105"/>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5">
                  <a:moveTo>
                    <a:pt x="105" y="65"/>
                  </a:moveTo>
                  <a:cubicBezTo>
                    <a:pt x="105" y="20"/>
                    <a:pt x="105" y="20"/>
                    <a:pt x="105" y="20"/>
                  </a:cubicBezTo>
                  <a:cubicBezTo>
                    <a:pt x="105" y="9"/>
                    <a:pt x="96" y="0"/>
                    <a:pt x="85" y="0"/>
                  </a:cubicBezTo>
                  <a:cubicBezTo>
                    <a:pt x="20" y="0"/>
                    <a:pt x="20" y="0"/>
                    <a:pt x="20" y="0"/>
                  </a:cubicBezTo>
                  <a:cubicBezTo>
                    <a:pt x="9" y="0"/>
                    <a:pt x="0" y="9"/>
                    <a:pt x="0" y="20"/>
                  </a:cubicBezTo>
                  <a:cubicBezTo>
                    <a:pt x="0" y="45"/>
                    <a:pt x="0" y="45"/>
                    <a:pt x="0" y="45"/>
                  </a:cubicBezTo>
                  <a:cubicBezTo>
                    <a:pt x="16" y="45"/>
                    <a:pt x="16" y="45"/>
                    <a:pt x="16" y="45"/>
                  </a:cubicBezTo>
                  <a:cubicBezTo>
                    <a:pt x="16" y="20"/>
                    <a:pt x="16" y="20"/>
                    <a:pt x="16" y="20"/>
                  </a:cubicBezTo>
                  <a:cubicBezTo>
                    <a:pt x="16" y="18"/>
                    <a:pt x="18" y="16"/>
                    <a:pt x="20" y="16"/>
                  </a:cubicBezTo>
                  <a:cubicBezTo>
                    <a:pt x="85" y="16"/>
                    <a:pt x="85" y="16"/>
                    <a:pt x="85" y="16"/>
                  </a:cubicBezTo>
                  <a:cubicBezTo>
                    <a:pt x="88" y="16"/>
                    <a:pt x="89" y="18"/>
                    <a:pt x="89" y="20"/>
                  </a:cubicBezTo>
                  <a:cubicBezTo>
                    <a:pt x="89" y="65"/>
                    <a:pt x="89" y="65"/>
                    <a:pt x="89" y="65"/>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300"/>
            <p:cNvSpPr>
              <a:spLocks noEditPoints="1"/>
            </p:cNvSpPr>
            <p:nvPr/>
          </p:nvSpPr>
          <p:spPr bwMode="auto">
            <a:xfrm>
              <a:off x="2014538" y="3167063"/>
              <a:ext cx="495300" cy="280988"/>
            </a:xfrm>
            <a:custGeom>
              <a:avLst/>
              <a:gdLst>
                <a:gd name="T0" fmla="*/ 103 w 132"/>
                <a:gd name="T1" fmla="*/ 0 h 75"/>
                <a:gd name="T2" fmla="*/ 66 w 132"/>
                <a:gd name="T3" fmla="*/ 0 h 75"/>
                <a:gd name="T4" fmla="*/ 66 w 132"/>
                <a:gd name="T5" fmla="*/ 20 h 75"/>
                <a:gd name="T6" fmla="*/ 78 w 132"/>
                <a:gd name="T7" fmla="*/ 32 h 75"/>
                <a:gd name="T8" fmla="*/ 71 w 132"/>
                <a:gd name="T9" fmla="*/ 43 h 75"/>
                <a:gd name="T10" fmla="*/ 71 w 132"/>
                <a:gd name="T11" fmla="*/ 43 h 75"/>
                <a:gd name="T12" fmla="*/ 71 w 132"/>
                <a:gd name="T13" fmla="*/ 61 h 75"/>
                <a:gd name="T14" fmla="*/ 66 w 132"/>
                <a:gd name="T15" fmla="*/ 61 h 75"/>
                <a:gd name="T16" fmla="*/ 66 w 132"/>
                <a:gd name="T17" fmla="*/ 75 h 75"/>
                <a:gd name="T18" fmla="*/ 132 w 132"/>
                <a:gd name="T19" fmla="*/ 75 h 75"/>
                <a:gd name="T20" fmla="*/ 132 w 132"/>
                <a:gd name="T21" fmla="*/ 0 h 75"/>
                <a:gd name="T22" fmla="*/ 119 w 132"/>
                <a:gd name="T23" fmla="*/ 0 h 75"/>
                <a:gd name="T24" fmla="*/ 103 w 132"/>
                <a:gd name="T25" fmla="*/ 0 h 75"/>
                <a:gd name="T26" fmla="*/ 66 w 132"/>
                <a:gd name="T27" fmla="*/ 0 h 75"/>
                <a:gd name="T28" fmla="*/ 0 w 132"/>
                <a:gd name="T29" fmla="*/ 0 h 75"/>
                <a:gd name="T30" fmla="*/ 0 w 132"/>
                <a:gd name="T31" fmla="*/ 75 h 75"/>
                <a:gd name="T32" fmla="*/ 66 w 132"/>
                <a:gd name="T33" fmla="*/ 75 h 75"/>
                <a:gd name="T34" fmla="*/ 66 w 132"/>
                <a:gd name="T35" fmla="*/ 61 h 75"/>
                <a:gd name="T36" fmla="*/ 61 w 132"/>
                <a:gd name="T37" fmla="*/ 61 h 75"/>
                <a:gd name="T38" fmla="*/ 61 w 132"/>
                <a:gd name="T39" fmla="*/ 43 h 75"/>
                <a:gd name="T40" fmla="*/ 54 w 132"/>
                <a:gd name="T41" fmla="*/ 32 h 75"/>
                <a:gd name="T42" fmla="*/ 66 w 132"/>
                <a:gd name="T43" fmla="*/ 20 h 75"/>
                <a:gd name="T44" fmla="*/ 66 w 132"/>
                <a:gd name="T45" fmla="*/ 20 h 75"/>
                <a:gd name="T46" fmla="*/ 66 w 132"/>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75">
                  <a:moveTo>
                    <a:pt x="103" y="0"/>
                  </a:moveTo>
                  <a:cubicBezTo>
                    <a:pt x="66" y="0"/>
                    <a:pt x="66" y="0"/>
                    <a:pt x="66" y="0"/>
                  </a:cubicBezTo>
                  <a:cubicBezTo>
                    <a:pt x="66" y="20"/>
                    <a:pt x="66" y="20"/>
                    <a:pt x="66" y="20"/>
                  </a:cubicBezTo>
                  <a:cubicBezTo>
                    <a:pt x="73" y="20"/>
                    <a:pt x="78" y="26"/>
                    <a:pt x="78" y="32"/>
                  </a:cubicBezTo>
                  <a:cubicBezTo>
                    <a:pt x="78" y="37"/>
                    <a:pt x="75" y="41"/>
                    <a:pt x="71" y="43"/>
                  </a:cubicBezTo>
                  <a:cubicBezTo>
                    <a:pt x="71" y="43"/>
                    <a:pt x="71" y="43"/>
                    <a:pt x="71" y="43"/>
                  </a:cubicBezTo>
                  <a:cubicBezTo>
                    <a:pt x="71" y="61"/>
                    <a:pt x="71" y="61"/>
                    <a:pt x="71" y="61"/>
                  </a:cubicBezTo>
                  <a:cubicBezTo>
                    <a:pt x="66" y="61"/>
                    <a:pt x="66" y="61"/>
                    <a:pt x="66" y="61"/>
                  </a:cubicBezTo>
                  <a:cubicBezTo>
                    <a:pt x="66" y="75"/>
                    <a:pt x="66" y="75"/>
                    <a:pt x="66" y="75"/>
                  </a:cubicBezTo>
                  <a:cubicBezTo>
                    <a:pt x="132" y="75"/>
                    <a:pt x="132" y="75"/>
                    <a:pt x="132" y="75"/>
                  </a:cubicBezTo>
                  <a:cubicBezTo>
                    <a:pt x="132" y="0"/>
                    <a:pt x="132" y="0"/>
                    <a:pt x="132" y="0"/>
                  </a:cubicBezTo>
                  <a:cubicBezTo>
                    <a:pt x="119" y="0"/>
                    <a:pt x="119" y="0"/>
                    <a:pt x="119" y="0"/>
                  </a:cubicBezTo>
                  <a:lnTo>
                    <a:pt x="103" y="0"/>
                  </a:lnTo>
                  <a:close/>
                  <a:moveTo>
                    <a:pt x="66" y="0"/>
                  </a:moveTo>
                  <a:cubicBezTo>
                    <a:pt x="0" y="0"/>
                    <a:pt x="0" y="0"/>
                    <a:pt x="0" y="0"/>
                  </a:cubicBezTo>
                  <a:cubicBezTo>
                    <a:pt x="0" y="75"/>
                    <a:pt x="0" y="75"/>
                    <a:pt x="0" y="75"/>
                  </a:cubicBezTo>
                  <a:cubicBezTo>
                    <a:pt x="66" y="75"/>
                    <a:pt x="66" y="75"/>
                    <a:pt x="66" y="75"/>
                  </a:cubicBezTo>
                  <a:cubicBezTo>
                    <a:pt x="66" y="61"/>
                    <a:pt x="66" y="61"/>
                    <a:pt x="66" y="61"/>
                  </a:cubicBezTo>
                  <a:cubicBezTo>
                    <a:pt x="61" y="61"/>
                    <a:pt x="61" y="61"/>
                    <a:pt x="61" y="61"/>
                  </a:cubicBezTo>
                  <a:cubicBezTo>
                    <a:pt x="61" y="43"/>
                    <a:pt x="61" y="43"/>
                    <a:pt x="61" y="43"/>
                  </a:cubicBezTo>
                  <a:cubicBezTo>
                    <a:pt x="57" y="41"/>
                    <a:pt x="54" y="37"/>
                    <a:pt x="54" y="32"/>
                  </a:cubicBezTo>
                  <a:cubicBezTo>
                    <a:pt x="54" y="26"/>
                    <a:pt x="60" y="20"/>
                    <a:pt x="66" y="20"/>
                  </a:cubicBezTo>
                  <a:cubicBezTo>
                    <a:pt x="66" y="20"/>
                    <a:pt x="66" y="20"/>
                    <a:pt x="66" y="20"/>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1" name="Freeform 301"/>
            <p:cNvSpPr>
              <a:spLocks/>
            </p:cNvSpPr>
            <p:nvPr/>
          </p:nvSpPr>
          <p:spPr bwMode="auto">
            <a:xfrm>
              <a:off x="5983288" y="3854450"/>
              <a:ext cx="717550" cy="671513"/>
            </a:xfrm>
            <a:custGeom>
              <a:avLst/>
              <a:gdLst>
                <a:gd name="T0" fmla="*/ 27 w 191"/>
                <a:gd name="T1" fmla="*/ 144 h 179"/>
                <a:gd name="T2" fmla="*/ 79 w 191"/>
                <a:gd name="T3" fmla="*/ 117 h 179"/>
                <a:gd name="T4" fmla="*/ 89 w 191"/>
                <a:gd name="T5" fmla="*/ 116 h 179"/>
                <a:gd name="T6" fmla="*/ 90 w 191"/>
                <a:gd name="T7" fmla="*/ 126 h 179"/>
                <a:gd name="T8" fmla="*/ 89 w 191"/>
                <a:gd name="T9" fmla="*/ 148 h 179"/>
                <a:gd name="T10" fmla="*/ 87 w 191"/>
                <a:gd name="T11" fmla="*/ 179 h 179"/>
                <a:gd name="T12" fmla="*/ 103 w 191"/>
                <a:gd name="T13" fmla="*/ 179 h 179"/>
                <a:gd name="T14" fmla="*/ 102 w 191"/>
                <a:gd name="T15" fmla="*/ 148 h 179"/>
                <a:gd name="T16" fmla="*/ 101 w 191"/>
                <a:gd name="T17" fmla="*/ 126 h 179"/>
                <a:gd name="T18" fmla="*/ 102 w 191"/>
                <a:gd name="T19" fmla="*/ 116 h 179"/>
                <a:gd name="T20" fmla="*/ 111 w 191"/>
                <a:gd name="T21" fmla="*/ 117 h 179"/>
                <a:gd name="T22" fmla="*/ 163 w 191"/>
                <a:gd name="T23" fmla="*/ 144 h 179"/>
                <a:gd name="T24" fmla="*/ 184 w 191"/>
                <a:gd name="T25" fmla="*/ 123 h 179"/>
                <a:gd name="T26" fmla="*/ 171 w 191"/>
                <a:gd name="T27" fmla="*/ 58 h 179"/>
                <a:gd name="T28" fmla="*/ 106 w 191"/>
                <a:gd name="T29" fmla="*/ 99 h 179"/>
                <a:gd name="T30" fmla="*/ 103 w 191"/>
                <a:gd name="T31" fmla="*/ 93 h 179"/>
                <a:gd name="T32" fmla="*/ 115 w 191"/>
                <a:gd name="T33" fmla="*/ 72 h 179"/>
                <a:gd name="T34" fmla="*/ 136 w 191"/>
                <a:gd name="T35" fmla="*/ 22 h 179"/>
                <a:gd name="T36" fmla="*/ 95 w 191"/>
                <a:gd name="T37" fmla="*/ 0 h 179"/>
                <a:gd name="T38" fmla="*/ 54 w 191"/>
                <a:gd name="T39" fmla="*/ 22 h 179"/>
                <a:gd name="T40" fmla="*/ 76 w 191"/>
                <a:gd name="T41" fmla="*/ 72 h 179"/>
                <a:gd name="T42" fmla="*/ 87 w 191"/>
                <a:gd name="T43" fmla="*/ 93 h 179"/>
                <a:gd name="T44" fmla="*/ 85 w 191"/>
                <a:gd name="T45" fmla="*/ 99 h 179"/>
                <a:gd name="T46" fmla="*/ 20 w 191"/>
                <a:gd name="T47" fmla="*/ 58 h 179"/>
                <a:gd name="T48" fmla="*/ 7 w 191"/>
                <a:gd name="T49" fmla="*/ 123 h 179"/>
                <a:gd name="T50" fmla="*/ 27 w 191"/>
                <a:gd name="T51" fmla="*/ 14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179">
                  <a:moveTo>
                    <a:pt x="27" y="144"/>
                  </a:moveTo>
                  <a:cubicBezTo>
                    <a:pt x="47" y="146"/>
                    <a:pt x="64" y="126"/>
                    <a:pt x="79" y="117"/>
                  </a:cubicBezTo>
                  <a:cubicBezTo>
                    <a:pt x="81" y="116"/>
                    <a:pt x="87" y="113"/>
                    <a:pt x="89" y="116"/>
                  </a:cubicBezTo>
                  <a:cubicBezTo>
                    <a:pt x="91" y="118"/>
                    <a:pt x="90" y="123"/>
                    <a:pt x="90" y="126"/>
                  </a:cubicBezTo>
                  <a:cubicBezTo>
                    <a:pt x="89" y="133"/>
                    <a:pt x="89" y="140"/>
                    <a:pt x="89" y="148"/>
                  </a:cubicBezTo>
                  <a:cubicBezTo>
                    <a:pt x="88" y="156"/>
                    <a:pt x="88" y="170"/>
                    <a:pt x="87" y="179"/>
                  </a:cubicBezTo>
                  <a:cubicBezTo>
                    <a:pt x="103" y="179"/>
                    <a:pt x="103" y="179"/>
                    <a:pt x="103" y="179"/>
                  </a:cubicBezTo>
                  <a:cubicBezTo>
                    <a:pt x="103" y="170"/>
                    <a:pt x="102" y="156"/>
                    <a:pt x="102" y="148"/>
                  </a:cubicBezTo>
                  <a:cubicBezTo>
                    <a:pt x="102" y="140"/>
                    <a:pt x="101" y="133"/>
                    <a:pt x="101" y="126"/>
                  </a:cubicBezTo>
                  <a:cubicBezTo>
                    <a:pt x="101" y="123"/>
                    <a:pt x="100" y="118"/>
                    <a:pt x="102" y="116"/>
                  </a:cubicBezTo>
                  <a:cubicBezTo>
                    <a:pt x="104" y="113"/>
                    <a:pt x="109" y="116"/>
                    <a:pt x="111" y="117"/>
                  </a:cubicBezTo>
                  <a:cubicBezTo>
                    <a:pt x="127" y="126"/>
                    <a:pt x="143" y="146"/>
                    <a:pt x="163" y="144"/>
                  </a:cubicBezTo>
                  <a:cubicBezTo>
                    <a:pt x="174" y="143"/>
                    <a:pt x="181" y="133"/>
                    <a:pt x="184" y="123"/>
                  </a:cubicBezTo>
                  <a:cubicBezTo>
                    <a:pt x="190" y="105"/>
                    <a:pt x="191" y="70"/>
                    <a:pt x="171" y="58"/>
                  </a:cubicBezTo>
                  <a:cubicBezTo>
                    <a:pt x="141" y="40"/>
                    <a:pt x="131" y="97"/>
                    <a:pt x="106" y="99"/>
                  </a:cubicBezTo>
                  <a:cubicBezTo>
                    <a:pt x="101" y="100"/>
                    <a:pt x="102" y="98"/>
                    <a:pt x="103" y="93"/>
                  </a:cubicBezTo>
                  <a:cubicBezTo>
                    <a:pt x="106" y="86"/>
                    <a:pt x="110" y="78"/>
                    <a:pt x="115" y="72"/>
                  </a:cubicBezTo>
                  <a:cubicBezTo>
                    <a:pt x="125" y="58"/>
                    <a:pt x="139" y="40"/>
                    <a:pt x="136" y="22"/>
                  </a:cubicBezTo>
                  <a:cubicBezTo>
                    <a:pt x="134" y="5"/>
                    <a:pt x="113" y="0"/>
                    <a:pt x="95" y="0"/>
                  </a:cubicBezTo>
                  <a:cubicBezTo>
                    <a:pt x="77" y="0"/>
                    <a:pt x="57" y="5"/>
                    <a:pt x="54" y="22"/>
                  </a:cubicBezTo>
                  <a:cubicBezTo>
                    <a:pt x="51" y="40"/>
                    <a:pt x="65" y="58"/>
                    <a:pt x="76" y="72"/>
                  </a:cubicBezTo>
                  <a:cubicBezTo>
                    <a:pt x="81" y="78"/>
                    <a:pt x="85" y="86"/>
                    <a:pt x="87" y="93"/>
                  </a:cubicBezTo>
                  <a:cubicBezTo>
                    <a:pt x="89" y="98"/>
                    <a:pt x="89" y="100"/>
                    <a:pt x="85" y="99"/>
                  </a:cubicBezTo>
                  <a:cubicBezTo>
                    <a:pt x="59" y="97"/>
                    <a:pt x="49" y="40"/>
                    <a:pt x="20" y="58"/>
                  </a:cubicBezTo>
                  <a:cubicBezTo>
                    <a:pt x="0" y="70"/>
                    <a:pt x="0" y="105"/>
                    <a:pt x="7" y="123"/>
                  </a:cubicBezTo>
                  <a:cubicBezTo>
                    <a:pt x="10" y="133"/>
                    <a:pt x="17" y="143"/>
                    <a:pt x="27"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302"/>
            <p:cNvSpPr>
              <a:spLocks/>
            </p:cNvSpPr>
            <p:nvPr/>
          </p:nvSpPr>
          <p:spPr bwMode="auto">
            <a:xfrm>
              <a:off x="1271588" y="2366963"/>
              <a:ext cx="511175" cy="547688"/>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Rectangle 303"/>
            <p:cNvSpPr>
              <a:spLocks noChangeArrowheads="1"/>
            </p:cNvSpPr>
            <p:nvPr/>
          </p:nvSpPr>
          <p:spPr bwMode="auto">
            <a:xfrm>
              <a:off x="1508125" y="2873375"/>
              <a:ext cx="38100" cy="165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304"/>
            <p:cNvSpPr>
              <a:spLocks noEditPoints="1"/>
            </p:cNvSpPr>
            <p:nvPr/>
          </p:nvSpPr>
          <p:spPr bwMode="auto">
            <a:xfrm>
              <a:off x="885825" y="3767138"/>
              <a:ext cx="608013" cy="585788"/>
            </a:xfrm>
            <a:custGeom>
              <a:avLst/>
              <a:gdLst>
                <a:gd name="T0" fmla="*/ 83 w 162"/>
                <a:gd name="T1" fmla="*/ 153 h 156"/>
                <a:gd name="T2" fmla="*/ 111 w 162"/>
                <a:gd name="T3" fmla="*/ 151 h 156"/>
                <a:gd name="T4" fmla="*/ 138 w 162"/>
                <a:gd name="T5" fmla="*/ 108 h 156"/>
                <a:gd name="T6" fmla="*/ 162 w 162"/>
                <a:gd name="T7" fmla="*/ 0 h 156"/>
                <a:gd name="T8" fmla="*/ 83 w 162"/>
                <a:gd name="T9" fmla="*/ 17 h 156"/>
                <a:gd name="T10" fmla="*/ 83 w 162"/>
                <a:gd name="T11" fmla="*/ 33 h 156"/>
                <a:gd name="T12" fmla="*/ 142 w 162"/>
                <a:gd name="T13" fmla="*/ 20 h 156"/>
                <a:gd name="T14" fmla="*/ 123 w 162"/>
                <a:gd name="T15" fmla="*/ 101 h 156"/>
                <a:gd name="T16" fmla="*/ 109 w 162"/>
                <a:gd name="T17" fmla="*/ 132 h 156"/>
                <a:gd name="T18" fmla="*/ 83 w 162"/>
                <a:gd name="T19" fmla="*/ 135 h 156"/>
                <a:gd name="T20" fmla="*/ 83 w 162"/>
                <a:gd name="T21" fmla="*/ 153 h 156"/>
                <a:gd name="T22" fmla="*/ 83 w 162"/>
                <a:gd name="T23" fmla="*/ 115 h 156"/>
                <a:gd name="T24" fmla="*/ 83 w 162"/>
                <a:gd name="T25" fmla="*/ 100 h 156"/>
                <a:gd name="T26" fmla="*/ 111 w 162"/>
                <a:gd name="T27" fmla="*/ 100 h 156"/>
                <a:gd name="T28" fmla="*/ 107 w 162"/>
                <a:gd name="T29" fmla="*/ 113 h 156"/>
                <a:gd name="T30" fmla="*/ 100 w 162"/>
                <a:gd name="T31" fmla="*/ 115 h 156"/>
                <a:gd name="T32" fmla="*/ 83 w 162"/>
                <a:gd name="T33" fmla="*/ 115 h 156"/>
                <a:gd name="T34" fmla="*/ 83 w 162"/>
                <a:gd name="T35" fmla="*/ 90 h 156"/>
                <a:gd name="T36" fmla="*/ 83 w 162"/>
                <a:gd name="T37" fmla="*/ 47 h 156"/>
                <a:gd name="T38" fmla="*/ 92 w 162"/>
                <a:gd name="T39" fmla="*/ 44 h 156"/>
                <a:gd name="T40" fmla="*/ 91 w 162"/>
                <a:gd name="T41" fmla="*/ 60 h 156"/>
                <a:gd name="T42" fmla="*/ 110 w 162"/>
                <a:gd name="T43" fmla="*/ 42 h 156"/>
                <a:gd name="T44" fmla="*/ 126 w 162"/>
                <a:gd name="T45" fmla="*/ 36 h 156"/>
                <a:gd name="T46" fmla="*/ 120 w 162"/>
                <a:gd name="T47" fmla="*/ 53 h 156"/>
                <a:gd name="T48" fmla="*/ 102 w 162"/>
                <a:gd name="T49" fmla="*/ 71 h 156"/>
                <a:gd name="T50" fmla="*/ 118 w 162"/>
                <a:gd name="T51" fmla="*/ 71 h 156"/>
                <a:gd name="T52" fmla="*/ 114 w 162"/>
                <a:gd name="T53" fmla="*/ 86 h 156"/>
                <a:gd name="T54" fmla="*/ 99 w 162"/>
                <a:gd name="T55" fmla="*/ 87 h 156"/>
                <a:gd name="T56" fmla="*/ 85 w 162"/>
                <a:gd name="T57" fmla="*/ 88 h 156"/>
                <a:gd name="T58" fmla="*/ 83 w 162"/>
                <a:gd name="T59" fmla="*/ 90 h 156"/>
                <a:gd name="T60" fmla="*/ 20 w 162"/>
                <a:gd name="T61" fmla="*/ 143 h 156"/>
                <a:gd name="T62" fmla="*/ 25 w 162"/>
                <a:gd name="T63" fmla="*/ 148 h 156"/>
                <a:gd name="T64" fmla="*/ 53 w 162"/>
                <a:gd name="T65" fmla="*/ 120 h 156"/>
                <a:gd name="T66" fmla="*/ 83 w 162"/>
                <a:gd name="T67" fmla="*/ 153 h 156"/>
                <a:gd name="T68" fmla="*/ 83 w 162"/>
                <a:gd name="T69" fmla="*/ 135 h 156"/>
                <a:gd name="T70" fmla="*/ 69 w 162"/>
                <a:gd name="T71" fmla="*/ 115 h 156"/>
                <a:gd name="T72" fmla="*/ 83 w 162"/>
                <a:gd name="T73" fmla="*/ 115 h 156"/>
                <a:gd name="T74" fmla="*/ 83 w 162"/>
                <a:gd name="T75" fmla="*/ 100 h 156"/>
                <a:gd name="T76" fmla="*/ 73 w 162"/>
                <a:gd name="T77" fmla="*/ 100 h 156"/>
                <a:gd name="T78" fmla="*/ 83 w 162"/>
                <a:gd name="T79" fmla="*/ 90 h 156"/>
                <a:gd name="T80" fmla="*/ 83 w 162"/>
                <a:gd name="T81" fmla="*/ 47 h 156"/>
                <a:gd name="T82" fmla="*/ 76 w 162"/>
                <a:gd name="T83" fmla="*/ 49 h 156"/>
                <a:gd name="T84" fmla="*/ 75 w 162"/>
                <a:gd name="T85" fmla="*/ 63 h 156"/>
                <a:gd name="T86" fmla="*/ 75 w 162"/>
                <a:gd name="T87" fmla="*/ 77 h 156"/>
                <a:gd name="T88" fmla="*/ 63 w 162"/>
                <a:gd name="T89" fmla="*/ 89 h 156"/>
                <a:gd name="T90" fmla="*/ 63 w 162"/>
                <a:gd name="T91" fmla="*/ 51 h 156"/>
                <a:gd name="T92" fmla="*/ 49 w 162"/>
                <a:gd name="T93" fmla="*/ 55 h 156"/>
                <a:gd name="T94" fmla="*/ 47 w 162"/>
                <a:gd name="T95" fmla="*/ 63 h 156"/>
                <a:gd name="T96" fmla="*/ 47 w 162"/>
                <a:gd name="T97" fmla="*/ 93 h 156"/>
                <a:gd name="T98" fmla="*/ 30 w 162"/>
                <a:gd name="T99" fmla="*/ 53 h 156"/>
                <a:gd name="T100" fmla="*/ 30 w 162"/>
                <a:gd name="T101" fmla="*/ 53 h 156"/>
                <a:gd name="T102" fmla="*/ 62 w 162"/>
                <a:gd name="T103" fmla="*/ 39 h 156"/>
                <a:gd name="T104" fmla="*/ 83 w 162"/>
                <a:gd name="T105" fmla="*/ 33 h 156"/>
                <a:gd name="T106" fmla="*/ 83 w 162"/>
                <a:gd name="T107" fmla="*/ 17 h 156"/>
                <a:gd name="T108" fmla="*/ 54 w 162"/>
                <a:gd name="T109" fmla="*/ 24 h 156"/>
                <a:gd name="T110" fmla="*/ 11 w 162"/>
                <a:gd name="T111" fmla="*/ 51 h 156"/>
                <a:gd name="T112" fmla="*/ 42 w 162"/>
                <a:gd name="T113" fmla="*/ 110 h 156"/>
                <a:gd name="T114" fmla="*/ 14 w 162"/>
                <a:gd name="T115" fmla="*/ 138 h 156"/>
                <a:gd name="T116" fmla="*/ 20 w 162"/>
                <a:gd name="T117" fmla="*/ 14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56">
                  <a:moveTo>
                    <a:pt x="83" y="153"/>
                  </a:moveTo>
                  <a:cubicBezTo>
                    <a:pt x="92" y="156"/>
                    <a:pt x="102" y="155"/>
                    <a:pt x="111" y="151"/>
                  </a:cubicBezTo>
                  <a:cubicBezTo>
                    <a:pt x="129" y="143"/>
                    <a:pt x="133" y="125"/>
                    <a:pt x="138" y="108"/>
                  </a:cubicBezTo>
                  <a:cubicBezTo>
                    <a:pt x="147" y="72"/>
                    <a:pt x="155" y="36"/>
                    <a:pt x="162" y="0"/>
                  </a:cubicBezTo>
                  <a:cubicBezTo>
                    <a:pt x="136" y="5"/>
                    <a:pt x="109" y="11"/>
                    <a:pt x="83" y="17"/>
                  </a:cubicBezTo>
                  <a:cubicBezTo>
                    <a:pt x="83" y="33"/>
                    <a:pt x="83" y="33"/>
                    <a:pt x="83" y="33"/>
                  </a:cubicBezTo>
                  <a:cubicBezTo>
                    <a:pt x="103" y="28"/>
                    <a:pt x="122" y="24"/>
                    <a:pt x="142" y="20"/>
                  </a:cubicBezTo>
                  <a:cubicBezTo>
                    <a:pt x="138" y="47"/>
                    <a:pt x="130" y="74"/>
                    <a:pt x="123" y="101"/>
                  </a:cubicBezTo>
                  <a:cubicBezTo>
                    <a:pt x="121" y="112"/>
                    <a:pt x="119" y="125"/>
                    <a:pt x="109" y="132"/>
                  </a:cubicBezTo>
                  <a:cubicBezTo>
                    <a:pt x="101" y="139"/>
                    <a:pt x="91" y="139"/>
                    <a:pt x="83" y="135"/>
                  </a:cubicBezTo>
                  <a:cubicBezTo>
                    <a:pt x="83" y="153"/>
                    <a:pt x="83" y="153"/>
                    <a:pt x="83" y="153"/>
                  </a:cubicBezTo>
                  <a:close/>
                  <a:moveTo>
                    <a:pt x="83" y="115"/>
                  </a:moveTo>
                  <a:cubicBezTo>
                    <a:pt x="83" y="100"/>
                    <a:pt x="83" y="100"/>
                    <a:pt x="83" y="100"/>
                  </a:cubicBezTo>
                  <a:cubicBezTo>
                    <a:pt x="111" y="100"/>
                    <a:pt x="111" y="100"/>
                    <a:pt x="111" y="100"/>
                  </a:cubicBezTo>
                  <a:cubicBezTo>
                    <a:pt x="110" y="104"/>
                    <a:pt x="109" y="109"/>
                    <a:pt x="107" y="113"/>
                  </a:cubicBezTo>
                  <a:cubicBezTo>
                    <a:pt x="106" y="117"/>
                    <a:pt x="103" y="115"/>
                    <a:pt x="100" y="115"/>
                  </a:cubicBezTo>
                  <a:cubicBezTo>
                    <a:pt x="83" y="115"/>
                    <a:pt x="83" y="115"/>
                    <a:pt x="83" y="115"/>
                  </a:cubicBezTo>
                  <a:close/>
                  <a:moveTo>
                    <a:pt x="83" y="90"/>
                  </a:moveTo>
                  <a:cubicBezTo>
                    <a:pt x="83" y="47"/>
                    <a:pt x="83" y="47"/>
                    <a:pt x="83" y="47"/>
                  </a:cubicBezTo>
                  <a:cubicBezTo>
                    <a:pt x="92" y="44"/>
                    <a:pt x="92" y="44"/>
                    <a:pt x="92" y="44"/>
                  </a:cubicBezTo>
                  <a:cubicBezTo>
                    <a:pt x="91" y="60"/>
                    <a:pt x="91" y="60"/>
                    <a:pt x="91" y="60"/>
                  </a:cubicBezTo>
                  <a:cubicBezTo>
                    <a:pt x="98" y="54"/>
                    <a:pt x="104" y="48"/>
                    <a:pt x="110" y="42"/>
                  </a:cubicBezTo>
                  <a:cubicBezTo>
                    <a:pt x="114" y="38"/>
                    <a:pt x="120" y="38"/>
                    <a:pt x="126" y="36"/>
                  </a:cubicBezTo>
                  <a:cubicBezTo>
                    <a:pt x="125" y="42"/>
                    <a:pt x="125" y="48"/>
                    <a:pt x="120" y="53"/>
                  </a:cubicBezTo>
                  <a:cubicBezTo>
                    <a:pt x="114" y="59"/>
                    <a:pt x="108" y="65"/>
                    <a:pt x="102" y="71"/>
                  </a:cubicBezTo>
                  <a:cubicBezTo>
                    <a:pt x="118" y="71"/>
                    <a:pt x="118" y="71"/>
                    <a:pt x="118" y="71"/>
                  </a:cubicBezTo>
                  <a:cubicBezTo>
                    <a:pt x="117" y="76"/>
                    <a:pt x="115" y="81"/>
                    <a:pt x="114" y="86"/>
                  </a:cubicBezTo>
                  <a:cubicBezTo>
                    <a:pt x="113" y="89"/>
                    <a:pt x="102" y="87"/>
                    <a:pt x="99" y="87"/>
                  </a:cubicBezTo>
                  <a:cubicBezTo>
                    <a:pt x="97" y="87"/>
                    <a:pt x="87" y="86"/>
                    <a:pt x="85" y="88"/>
                  </a:cubicBezTo>
                  <a:lnTo>
                    <a:pt x="83" y="90"/>
                  </a:lnTo>
                  <a:close/>
                  <a:moveTo>
                    <a:pt x="20" y="143"/>
                  </a:moveTo>
                  <a:cubicBezTo>
                    <a:pt x="25" y="148"/>
                    <a:pt x="25" y="148"/>
                    <a:pt x="25" y="148"/>
                  </a:cubicBezTo>
                  <a:cubicBezTo>
                    <a:pt x="53" y="120"/>
                    <a:pt x="53" y="120"/>
                    <a:pt x="53" y="120"/>
                  </a:cubicBezTo>
                  <a:cubicBezTo>
                    <a:pt x="56" y="137"/>
                    <a:pt x="69" y="149"/>
                    <a:pt x="83" y="153"/>
                  </a:cubicBezTo>
                  <a:cubicBezTo>
                    <a:pt x="83" y="135"/>
                    <a:pt x="83" y="135"/>
                    <a:pt x="83" y="135"/>
                  </a:cubicBezTo>
                  <a:cubicBezTo>
                    <a:pt x="76" y="132"/>
                    <a:pt x="70" y="125"/>
                    <a:pt x="69" y="115"/>
                  </a:cubicBezTo>
                  <a:cubicBezTo>
                    <a:pt x="83" y="115"/>
                    <a:pt x="83" y="115"/>
                    <a:pt x="83" y="115"/>
                  </a:cubicBezTo>
                  <a:cubicBezTo>
                    <a:pt x="83" y="100"/>
                    <a:pt x="83" y="100"/>
                    <a:pt x="83" y="100"/>
                  </a:cubicBezTo>
                  <a:cubicBezTo>
                    <a:pt x="73" y="100"/>
                    <a:pt x="73" y="100"/>
                    <a:pt x="73" y="100"/>
                  </a:cubicBezTo>
                  <a:cubicBezTo>
                    <a:pt x="83" y="90"/>
                    <a:pt x="83" y="90"/>
                    <a:pt x="83" y="90"/>
                  </a:cubicBezTo>
                  <a:cubicBezTo>
                    <a:pt x="83" y="47"/>
                    <a:pt x="83" y="47"/>
                    <a:pt x="83" y="47"/>
                  </a:cubicBezTo>
                  <a:cubicBezTo>
                    <a:pt x="76" y="49"/>
                    <a:pt x="76" y="49"/>
                    <a:pt x="76" y="49"/>
                  </a:cubicBezTo>
                  <a:cubicBezTo>
                    <a:pt x="74" y="49"/>
                    <a:pt x="75" y="61"/>
                    <a:pt x="75" y="63"/>
                  </a:cubicBezTo>
                  <a:cubicBezTo>
                    <a:pt x="75" y="65"/>
                    <a:pt x="77" y="75"/>
                    <a:pt x="75" y="77"/>
                  </a:cubicBezTo>
                  <a:cubicBezTo>
                    <a:pt x="71" y="81"/>
                    <a:pt x="67" y="85"/>
                    <a:pt x="63" y="89"/>
                  </a:cubicBezTo>
                  <a:cubicBezTo>
                    <a:pt x="63" y="51"/>
                    <a:pt x="63" y="51"/>
                    <a:pt x="63" y="51"/>
                  </a:cubicBezTo>
                  <a:cubicBezTo>
                    <a:pt x="58" y="52"/>
                    <a:pt x="54" y="54"/>
                    <a:pt x="49" y="55"/>
                  </a:cubicBezTo>
                  <a:cubicBezTo>
                    <a:pt x="46" y="56"/>
                    <a:pt x="47" y="60"/>
                    <a:pt x="47" y="63"/>
                  </a:cubicBezTo>
                  <a:cubicBezTo>
                    <a:pt x="47" y="73"/>
                    <a:pt x="47" y="83"/>
                    <a:pt x="47" y="93"/>
                  </a:cubicBezTo>
                  <a:cubicBezTo>
                    <a:pt x="27" y="91"/>
                    <a:pt x="18" y="69"/>
                    <a:pt x="30" y="53"/>
                  </a:cubicBezTo>
                  <a:cubicBezTo>
                    <a:pt x="30" y="53"/>
                    <a:pt x="30" y="53"/>
                    <a:pt x="30" y="53"/>
                  </a:cubicBezTo>
                  <a:cubicBezTo>
                    <a:pt x="38" y="44"/>
                    <a:pt x="50" y="42"/>
                    <a:pt x="62" y="39"/>
                  </a:cubicBezTo>
                  <a:cubicBezTo>
                    <a:pt x="69" y="37"/>
                    <a:pt x="76" y="35"/>
                    <a:pt x="83" y="33"/>
                  </a:cubicBezTo>
                  <a:cubicBezTo>
                    <a:pt x="83" y="17"/>
                    <a:pt x="83" y="17"/>
                    <a:pt x="83" y="17"/>
                  </a:cubicBezTo>
                  <a:cubicBezTo>
                    <a:pt x="74" y="19"/>
                    <a:pt x="64" y="22"/>
                    <a:pt x="54" y="24"/>
                  </a:cubicBezTo>
                  <a:cubicBezTo>
                    <a:pt x="37" y="29"/>
                    <a:pt x="20" y="34"/>
                    <a:pt x="11" y="51"/>
                  </a:cubicBezTo>
                  <a:cubicBezTo>
                    <a:pt x="0" y="76"/>
                    <a:pt x="16" y="104"/>
                    <a:pt x="42" y="110"/>
                  </a:cubicBezTo>
                  <a:cubicBezTo>
                    <a:pt x="14" y="138"/>
                    <a:pt x="14" y="138"/>
                    <a:pt x="14" y="138"/>
                  </a:cubicBezTo>
                  <a:lnTo>
                    <a:pt x="20"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305"/>
            <p:cNvSpPr>
              <a:spLocks noEditPoints="1"/>
            </p:cNvSpPr>
            <p:nvPr/>
          </p:nvSpPr>
          <p:spPr bwMode="auto">
            <a:xfrm>
              <a:off x="1962150" y="1644650"/>
              <a:ext cx="676275" cy="338138"/>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Rectangle 306"/>
            <p:cNvSpPr>
              <a:spLocks noChangeArrowheads="1"/>
            </p:cNvSpPr>
            <p:nvPr/>
          </p:nvSpPr>
          <p:spPr bwMode="auto">
            <a:xfrm>
              <a:off x="1962150" y="2012950"/>
              <a:ext cx="6127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307"/>
            <p:cNvSpPr>
              <a:spLocks/>
            </p:cNvSpPr>
            <p:nvPr/>
          </p:nvSpPr>
          <p:spPr bwMode="auto">
            <a:xfrm>
              <a:off x="2101850" y="1347788"/>
              <a:ext cx="112713" cy="27781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308"/>
            <p:cNvSpPr>
              <a:spLocks/>
            </p:cNvSpPr>
            <p:nvPr/>
          </p:nvSpPr>
          <p:spPr bwMode="auto">
            <a:xfrm>
              <a:off x="2262188" y="1347788"/>
              <a:ext cx="109538" cy="27781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309"/>
            <p:cNvSpPr>
              <a:spLocks/>
            </p:cNvSpPr>
            <p:nvPr/>
          </p:nvSpPr>
          <p:spPr bwMode="auto">
            <a:xfrm>
              <a:off x="1703388" y="0"/>
              <a:ext cx="574675" cy="401638"/>
            </a:xfrm>
            <a:custGeom>
              <a:avLst/>
              <a:gdLst>
                <a:gd name="T0" fmla="*/ 45 w 153"/>
                <a:gd name="T1" fmla="*/ 0 h 107"/>
                <a:gd name="T2" fmla="*/ 0 w 153"/>
                <a:gd name="T3" fmla="*/ 70 h 107"/>
                <a:gd name="T4" fmla="*/ 10 w 153"/>
                <a:gd name="T5" fmla="*/ 106 h 107"/>
                <a:gd name="T6" fmla="*/ 10 w 153"/>
                <a:gd name="T7" fmla="*/ 86 h 107"/>
                <a:gd name="T8" fmla="*/ 13 w 153"/>
                <a:gd name="T9" fmla="*/ 76 h 107"/>
                <a:gd name="T10" fmla="*/ 13 w 153"/>
                <a:gd name="T11" fmla="*/ 70 h 107"/>
                <a:gd name="T12" fmla="*/ 76 w 153"/>
                <a:gd name="T13" fmla="*/ 6 h 107"/>
                <a:gd name="T14" fmla="*/ 140 w 153"/>
                <a:gd name="T15" fmla="*/ 70 h 107"/>
                <a:gd name="T16" fmla="*/ 140 w 153"/>
                <a:gd name="T17" fmla="*/ 76 h 107"/>
                <a:gd name="T18" fmla="*/ 143 w 153"/>
                <a:gd name="T19" fmla="*/ 86 h 107"/>
                <a:gd name="T20" fmla="*/ 143 w 153"/>
                <a:gd name="T21" fmla="*/ 107 h 107"/>
                <a:gd name="T22" fmla="*/ 153 w 153"/>
                <a:gd name="T23" fmla="*/ 70 h 107"/>
                <a:gd name="T24" fmla="*/ 108 w 153"/>
                <a:gd name="T25" fmla="*/ 0 h 107"/>
                <a:gd name="T26" fmla="*/ 45 w 153"/>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07">
                  <a:moveTo>
                    <a:pt x="45" y="0"/>
                  </a:moveTo>
                  <a:cubicBezTo>
                    <a:pt x="19" y="12"/>
                    <a:pt x="0" y="39"/>
                    <a:pt x="0" y="70"/>
                  </a:cubicBezTo>
                  <a:cubicBezTo>
                    <a:pt x="0" y="82"/>
                    <a:pt x="4" y="95"/>
                    <a:pt x="10" y="106"/>
                  </a:cubicBezTo>
                  <a:cubicBezTo>
                    <a:pt x="10" y="86"/>
                    <a:pt x="10" y="86"/>
                    <a:pt x="10" y="86"/>
                  </a:cubicBezTo>
                  <a:cubicBezTo>
                    <a:pt x="10" y="82"/>
                    <a:pt x="11" y="79"/>
                    <a:pt x="13" y="76"/>
                  </a:cubicBezTo>
                  <a:cubicBezTo>
                    <a:pt x="13" y="74"/>
                    <a:pt x="13" y="72"/>
                    <a:pt x="13" y="70"/>
                  </a:cubicBezTo>
                  <a:cubicBezTo>
                    <a:pt x="13" y="34"/>
                    <a:pt x="41" y="6"/>
                    <a:pt x="76" y="6"/>
                  </a:cubicBezTo>
                  <a:cubicBezTo>
                    <a:pt x="111" y="6"/>
                    <a:pt x="140" y="34"/>
                    <a:pt x="140" y="70"/>
                  </a:cubicBezTo>
                  <a:cubicBezTo>
                    <a:pt x="140" y="72"/>
                    <a:pt x="140" y="74"/>
                    <a:pt x="140" y="76"/>
                  </a:cubicBezTo>
                  <a:cubicBezTo>
                    <a:pt x="142" y="79"/>
                    <a:pt x="143" y="82"/>
                    <a:pt x="143" y="86"/>
                  </a:cubicBezTo>
                  <a:cubicBezTo>
                    <a:pt x="143" y="107"/>
                    <a:pt x="143" y="107"/>
                    <a:pt x="143" y="107"/>
                  </a:cubicBezTo>
                  <a:cubicBezTo>
                    <a:pt x="149" y="96"/>
                    <a:pt x="153" y="83"/>
                    <a:pt x="153" y="70"/>
                  </a:cubicBezTo>
                  <a:cubicBezTo>
                    <a:pt x="153" y="39"/>
                    <a:pt x="134" y="12"/>
                    <a:pt x="108" y="0"/>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Freeform 310"/>
            <p:cNvSpPr>
              <a:spLocks/>
            </p:cNvSpPr>
            <p:nvPr/>
          </p:nvSpPr>
          <p:spPr bwMode="auto">
            <a:xfrm>
              <a:off x="1755775" y="263525"/>
              <a:ext cx="123825" cy="225425"/>
            </a:xfrm>
            <a:custGeom>
              <a:avLst/>
              <a:gdLst>
                <a:gd name="T0" fmla="*/ 0 w 33"/>
                <a:gd name="T1" fmla="*/ 12 h 60"/>
                <a:gd name="T2" fmla="*/ 0 w 33"/>
                <a:gd name="T3" fmla="*/ 16 h 60"/>
                <a:gd name="T4" fmla="*/ 0 w 33"/>
                <a:gd name="T5" fmla="*/ 35 h 60"/>
                <a:gd name="T6" fmla="*/ 0 w 33"/>
                <a:gd name="T7" fmla="*/ 44 h 60"/>
                <a:gd name="T8" fmla="*/ 23 w 33"/>
                <a:gd name="T9" fmla="*/ 60 h 60"/>
                <a:gd name="T10" fmla="*/ 33 w 33"/>
                <a:gd name="T11" fmla="*/ 60 h 60"/>
                <a:gd name="T12" fmla="*/ 33 w 33"/>
                <a:gd name="T13" fmla="*/ 0 h 60"/>
                <a:gd name="T14" fmla="*/ 23 w 33"/>
                <a:gd name="T15" fmla="*/ 0 h 60"/>
                <a:gd name="T16" fmla="*/ 0 w 33"/>
                <a:gd name="T17"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0">
                  <a:moveTo>
                    <a:pt x="0" y="12"/>
                  </a:moveTo>
                  <a:cubicBezTo>
                    <a:pt x="0" y="14"/>
                    <a:pt x="0" y="15"/>
                    <a:pt x="0" y="16"/>
                  </a:cubicBezTo>
                  <a:cubicBezTo>
                    <a:pt x="0" y="35"/>
                    <a:pt x="0" y="35"/>
                    <a:pt x="0" y="35"/>
                  </a:cubicBezTo>
                  <a:cubicBezTo>
                    <a:pt x="0" y="44"/>
                    <a:pt x="0" y="44"/>
                    <a:pt x="0" y="44"/>
                  </a:cubicBezTo>
                  <a:cubicBezTo>
                    <a:pt x="0" y="53"/>
                    <a:pt x="10" y="60"/>
                    <a:pt x="23" y="60"/>
                  </a:cubicBezTo>
                  <a:cubicBezTo>
                    <a:pt x="33" y="60"/>
                    <a:pt x="33" y="60"/>
                    <a:pt x="33" y="60"/>
                  </a:cubicBezTo>
                  <a:cubicBezTo>
                    <a:pt x="33" y="0"/>
                    <a:pt x="33" y="0"/>
                    <a:pt x="33" y="0"/>
                  </a:cubicBezTo>
                  <a:cubicBezTo>
                    <a:pt x="23" y="0"/>
                    <a:pt x="23" y="0"/>
                    <a:pt x="23" y="0"/>
                  </a:cubicBezTo>
                  <a:cubicBezTo>
                    <a:pt x="12" y="0"/>
                    <a:pt x="3"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311"/>
            <p:cNvSpPr>
              <a:spLocks/>
            </p:cNvSpPr>
            <p:nvPr/>
          </p:nvSpPr>
          <p:spPr bwMode="auto">
            <a:xfrm>
              <a:off x="2097088" y="263525"/>
              <a:ext cx="128588" cy="225425"/>
            </a:xfrm>
            <a:custGeom>
              <a:avLst/>
              <a:gdLst>
                <a:gd name="T0" fmla="*/ 34 w 34"/>
                <a:gd name="T1" fmla="*/ 44 h 60"/>
                <a:gd name="T2" fmla="*/ 34 w 34"/>
                <a:gd name="T3" fmla="*/ 35 h 60"/>
                <a:gd name="T4" fmla="*/ 34 w 34"/>
                <a:gd name="T5" fmla="*/ 16 h 60"/>
                <a:gd name="T6" fmla="*/ 33 w 34"/>
                <a:gd name="T7" fmla="*/ 14 h 60"/>
                <a:gd name="T8" fmla="*/ 10 w 34"/>
                <a:gd name="T9" fmla="*/ 0 h 60"/>
                <a:gd name="T10" fmla="*/ 0 w 34"/>
                <a:gd name="T11" fmla="*/ 0 h 60"/>
                <a:gd name="T12" fmla="*/ 0 w 34"/>
                <a:gd name="T13" fmla="*/ 60 h 60"/>
                <a:gd name="T14" fmla="*/ 10 w 34"/>
                <a:gd name="T15" fmla="*/ 60 h 60"/>
                <a:gd name="T16" fmla="*/ 34 w 34"/>
                <a:gd name="T1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0">
                  <a:moveTo>
                    <a:pt x="34" y="44"/>
                  </a:moveTo>
                  <a:cubicBezTo>
                    <a:pt x="34" y="35"/>
                    <a:pt x="34" y="35"/>
                    <a:pt x="34" y="35"/>
                  </a:cubicBezTo>
                  <a:cubicBezTo>
                    <a:pt x="34" y="16"/>
                    <a:pt x="34" y="16"/>
                    <a:pt x="34" y="16"/>
                  </a:cubicBezTo>
                  <a:cubicBezTo>
                    <a:pt x="34" y="15"/>
                    <a:pt x="33" y="14"/>
                    <a:pt x="33" y="14"/>
                  </a:cubicBezTo>
                  <a:cubicBezTo>
                    <a:pt x="32" y="6"/>
                    <a:pt x="22" y="0"/>
                    <a:pt x="10" y="0"/>
                  </a:cubicBezTo>
                  <a:cubicBezTo>
                    <a:pt x="0" y="0"/>
                    <a:pt x="0" y="0"/>
                    <a:pt x="0" y="0"/>
                  </a:cubicBezTo>
                  <a:cubicBezTo>
                    <a:pt x="0" y="60"/>
                    <a:pt x="0" y="60"/>
                    <a:pt x="0" y="60"/>
                  </a:cubicBezTo>
                  <a:cubicBezTo>
                    <a:pt x="10" y="60"/>
                    <a:pt x="10" y="60"/>
                    <a:pt x="10" y="60"/>
                  </a:cubicBezTo>
                  <a:cubicBezTo>
                    <a:pt x="23" y="60"/>
                    <a:pt x="34" y="53"/>
                    <a:pt x="3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312"/>
            <p:cNvSpPr>
              <a:spLocks/>
            </p:cNvSpPr>
            <p:nvPr/>
          </p:nvSpPr>
          <p:spPr bwMode="auto">
            <a:xfrm>
              <a:off x="3994150" y="6043613"/>
              <a:ext cx="611188" cy="514350"/>
            </a:xfrm>
            <a:custGeom>
              <a:avLst/>
              <a:gdLst>
                <a:gd name="T0" fmla="*/ 109 w 163"/>
                <a:gd name="T1" fmla="*/ 0 h 137"/>
                <a:gd name="T2" fmla="*/ 58 w 163"/>
                <a:gd name="T3" fmla="*/ 0 h 137"/>
                <a:gd name="T4" fmla="*/ 0 w 163"/>
                <a:gd name="T5" fmla="*/ 48 h 137"/>
                <a:gd name="T6" fmla="*/ 15 w 163"/>
                <a:gd name="T7" fmla="*/ 71 h 137"/>
                <a:gd name="T8" fmla="*/ 36 w 163"/>
                <a:gd name="T9" fmla="*/ 50 h 137"/>
                <a:gd name="T10" fmla="*/ 36 w 163"/>
                <a:gd name="T11" fmla="*/ 137 h 137"/>
                <a:gd name="T12" fmla="*/ 81 w 163"/>
                <a:gd name="T13" fmla="*/ 137 h 137"/>
                <a:gd name="T14" fmla="*/ 127 w 163"/>
                <a:gd name="T15" fmla="*/ 137 h 137"/>
                <a:gd name="T16" fmla="*/ 127 w 163"/>
                <a:gd name="T17" fmla="*/ 50 h 137"/>
                <a:gd name="T18" fmla="*/ 148 w 163"/>
                <a:gd name="T19" fmla="*/ 71 h 137"/>
                <a:gd name="T20" fmla="*/ 163 w 163"/>
                <a:gd name="T21" fmla="*/ 48 h 137"/>
                <a:gd name="T22" fmla="*/ 109 w 163"/>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37">
                  <a:moveTo>
                    <a:pt x="109" y="0"/>
                  </a:moveTo>
                  <a:cubicBezTo>
                    <a:pt x="100" y="14"/>
                    <a:pt x="66" y="14"/>
                    <a:pt x="58" y="0"/>
                  </a:cubicBezTo>
                  <a:cubicBezTo>
                    <a:pt x="58" y="0"/>
                    <a:pt x="8" y="28"/>
                    <a:pt x="0" y="48"/>
                  </a:cubicBezTo>
                  <a:cubicBezTo>
                    <a:pt x="15" y="71"/>
                    <a:pt x="15" y="71"/>
                    <a:pt x="15" y="71"/>
                  </a:cubicBezTo>
                  <a:cubicBezTo>
                    <a:pt x="15" y="71"/>
                    <a:pt x="30" y="56"/>
                    <a:pt x="36" y="50"/>
                  </a:cubicBezTo>
                  <a:cubicBezTo>
                    <a:pt x="36" y="137"/>
                    <a:pt x="36" y="137"/>
                    <a:pt x="36" y="137"/>
                  </a:cubicBezTo>
                  <a:cubicBezTo>
                    <a:pt x="81" y="137"/>
                    <a:pt x="81" y="137"/>
                    <a:pt x="81" y="137"/>
                  </a:cubicBezTo>
                  <a:cubicBezTo>
                    <a:pt x="127" y="137"/>
                    <a:pt x="127" y="137"/>
                    <a:pt x="127" y="137"/>
                  </a:cubicBezTo>
                  <a:cubicBezTo>
                    <a:pt x="127" y="50"/>
                    <a:pt x="127" y="50"/>
                    <a:pt x="127" y="50"/>
                  </a:cubicBezTo>
                  <a:cubicBezTo>
                    <a:pt x="133" y="56"/>
                    <a:pt x="148" y="71"/>
                    <a:pt x="148" y="71"/>
                  </a:cubicBezTo>
                  <a:cubicBezTo>
                    <a:pt x="163" y="48"/>
                    <a:pt x="163" y="48"/>
                    <a:pt x="163"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313"/>
            <p:cNvSpPr>
              <a:spLocks/>
            </p:cNvSpPr>
            <p:nvPr/>
          </p:nvSpPr>
          <p:spPr bwMode="auto">
            <a:xfrm>
              <a:off x="4217988" y="6016625"/>
              <a:ext cx="173038" cy="52388"/>
            </a:xfrm>
            <a:custGeom>
              <a:avLst/>
              <a:gdLst>
                <a:gd name="T0" fmla="*/ 23 w 46"/>
                <a:gd name="T1" fmla="*/ 14 h 14"/>
                <a:gd name="T2" fmla="*/ 46 w 46"/>
                <a:gd name="T3" fmla="*/ 4 h 14"/>
                <a:gd name="T4" fmla="*/ 45 w 46"/>
                <a:gd name="T5" fmla="*/ 1 h 14"/>
                <a:gd name="T6" fmla="*/ 41 w 46"/>
                <a:gd name="T7" fmla="*/ 2 h 14"/>
                <a:gd name="T8" fmla="*/ 23 w 46"/>
                <a:gd name="T9" fmla="*/ 9 h 14"/>
                <a:gd name="T10" fmla="*/ 5 w 46"/>
                <a:gd name="T11" fmla="*/ 2 h 14"/>
                <a:gd name="T12" fmla="*/ 2 w 46"/>
                <a:gd name="T13" fmla="*/ 1 h 14"/>
                <a:gd name="T14" fmla="*/ 1 w 46"/>
                <a:gd name="T15" fmla="*/ 4 h 14"/>
                <a:gd name="T16" fmla="*/ 23 w 4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23" y="14"/>
                  </a:moveTo>
                  <a:cubicBezTo>
                    <a:pt x="33" y="14"/>
                    <a:pt x="42" y="10"/>
                    <a:pt x="46" y="4"/>
                  </a:cubicBezTo>
                  <a:cubicBezTo>
                    <a:pt x="46" y="3"/>
                    <a:pt x="46" y="2"/>
                    <a:pt x="45" y="1"/>
                  </a:cubicBezTo>
                  <a:cubicBezTo>
                    <a:pt x="43" y="0"/>
                    <a:pt x="42" y="1"/>
                    <a:pt x="41" y="2"/>
                  </a:cubicBezTo>
                  <a:cubicBezTo>
                    <a:pt x="39" y="5"/>
                    <a:pt x="33" y="9"/>
                    <a:pt x="23" y="9"/>
                  </a:cubicBezTo>
                  <a:cubicBezTo>
                    <a:pt x="14" y="9"/>
                    <a:pt x="7" y="5"/>
                    <a:pt x="5" y="2"/>
                  </a:cubicBezTo>
                  <a:cubicBezTo>
                    <a:pt x="4" y="1"/>
                    <a:pt x="3" y="0"/>
                    <a:pt x="2" y="1"/>
                  </a:cubicBezTo>
                  <a:cubicBezTo>
                    <a:pt x="0" y="2"/>
                    <a:pt x="0" y="3"/>
                    <a:pt x="1" y="4"/>
                  </a:cubicBezTo>
                  <a:cubicBezTo>
                    <a:pt x="4" y="10"/>
                    <a:pt x="13" y="14"/>
                    <a:pt x="2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314"/>
            <p:cNvSpPr>
              <a:spLocks/>
            </p:cNvSpPr>
            <p:nvPr/>
          </p:nvSpPr>
          <p:spPr bwMode="auto">
            <a:xfrm>
              <a:off x="8367713" y="198438"/>
              <a:ext cx="490538" cy="304800"/>
            </a:xfrm>
            <a:custGeom>
              <a:avLst/>
              <a:gdLst>
                <a:gd name="T0" fmla="*/ 14 w 131"/>
                <a:gd name="T1" fmla="*/ 81 h 81"/>
                <a:gd name="T2" fmla="*/ 47 w 131"/>
                <a:gd name="T3" fmla="*/ 81 h 81"/>
                <a:gd name="T4" fmla="*/ 92 w 131"/>
                <a:gd name="T5" fmla="*/ 53 h 81"/>
                <a:gd name="T6" fmla="*/ 127 w 131"/>
                <a:gd name="T7" fmla="*/ 68 h 81"/>
                <a:gd name="T8" fmla="*/ 128 w 131"/>
                <a:gd name="T9" fmla="*/ 69 h 81"/>
                <a:gd name="T10" fmla="*/ 131 w 131"/>
                <a:gd name="T11" fmla="*/ 57 h 81"/>
                <a:gd name="T12" fmla="*/ 108 w 131"/>
                <a:gd name="T13" fmla="*/ 34 h 81"/>
                <a:gd name="T14" fmla="*/ 93 w 131"/>
                <a:gd name="T15" fmla="*/ 39 h 81"/>
                <a:gd name="T16" fmla="*/ 52 w 131"/>
                <a:gd name="T17" fmla="*/ 0 h 81"/>
                <a:gd name="T18" fmla="*/ 12 w 131"/>
                <a:gd name="T19" fmla="*/ 40 h 81"/>
                <a:gd name="T20" fmla="*/ 14 w 131"/>
                <a:gd name="T21" fmla="*/ 52 h 81"/>
                <a:gd name="T22" fmla="*/ 0 w 131"/>
                <a:gd name="T23" fmla="*/ 66 h 81"/>
                <a:gd name="T24" fmla="*/ 14 w 131"/>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81">
                  <a:moveTo>
                    <a:pt x="14" y="81"/>
                  </a:moveTo>
                  <a:cubicBezTo>
                    <a:pt x="47" y="81"/>
                    <a:pt x="47" y="81"/>
                    <a:pt x="47" y="81"/>
                  </a:cubicBezTo>
                  <a:cubicBezTo>
                    <a:pt x="56" y="64"/>
                    <a:pt x="72" y="53"/>
                    <a:pt x="92" y="53"/>
                  </a:cubicBezTo>
                  <a:cubicBezTo>
                    <a:pt x="105" y="53"/>
                    <a:pt x="118" y="58"/>
                    <a:pt x="127" y="68"/>
                  </a:cubicBezTo>
                  <a:cubicBezTo>
                    <a:pt x="128" y="68"/>
                    <a:pt x="128" y="68"/>
                    <a:pt x="128" y="69"/>
                  </a:cubicBezTo>
                  <a:cubicBezTo>
                    <a:pt x="130" y="65"/>
                    <a:pt x="131" y="61"/>
                    <a:pt x="131" y="57"/>
                  </a:cubicBezTo>
                  <a:cubicBezTo>
                    <a:pt x="131" y="44"/>
                    <a:pt x="121" y="34"/>
                    <a:pt x="108" y="34"/>
                  </a:cubicBezTo>
                  <a:cubicBezTo>
                    <a:pt x="102" y="34"/>
                    <a:pt x="97" y="36"/>
                    <a:pt x="93" y="39"/>
                  </a:cubicBezTo>
                  <a:cubicBezTo>
                    <a:pt x="92" y="18"/>
                    <a:pt x="74" y="0"/>
                    <a:pt x="52" y="0"/>
                  </a:cubicBezTo>
                  <a:cubicBezTo>
                    <a:pt x="30" y="0"/>
                    <a:pt x="12" y="18"/>
                    <a:pt x="12" y="40"/>
                  </a:cubicBezTo>
                  <a:cubicBezTo>
                    <a:pt x="12" y="44"/>
                    <a:pt x="13" y="48"/>
                    <a:pt x="14" y="52"/>
                  </a:cubicBezTo>
                  <a:cubicBezTo>
                    <a:pt x="6" y="52"/>
                    <a:pt x="0" y="59"/>
                    <a:pt x="0" y="66"/>
                  </a:cubicBezTo>
                  <a:cubicBezTo>
                    <a:pt x="0" y="74"/>
                    <a:pt x="6" y="81"/>
                    <a:pt x="14"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315"/>
            <p:cNvSpPr>
              <a:spLocks/>
            </p:cNvSpPr>
            <p:nvPr/>
          </p:nvSpPr>
          <p:spPr bwMode="auto">
            <a:xfrm>
              <a:off x="8486775" y="417513"/>
              <a:ext cx="560388" cy="344488"/>
            </a:xfrm>
            <a:custGeom>
              <a:avLst/>
              <a:gdLst>
                <a:gd name="T0" fmla="*/ 123 w 149"/>
                <a:gd name="T1" fmla="*/ 39 h 92"/>
                <a:gd name="T2" fmla="*/ 106 w 149"/>
                <a:gd name="T3" fmla="*/ 45 h 92"/>
                <a:gd name="T4" fmla="*/ 93 w 149"/>
                <a:gd name="T5" fmla="*/ 15 h 92"/>
                <a:gd name="T6" fmla="*/ 60 w 149"/>
                <a:gd name="T7" fmla="*/ 0 h 92"/>
                <a:gd name="T8" fmla="*/ 21 w 149"/>
                <a:gd name="T9" fmla="*/ 23 h 92"/>
                <a:gd name="T10" fmla="*/ 14 w 149"/>
                <a:gd name="T11" fmla="*/ 46 h 92"/>
                <a:gd name="T12" fmla="*/ 16 w 149"/>
                <a:gd name="T13" fmla="*/ 59 h 92"/>
                <a:gd name="T14" fmla="*/ 0 w 149"/>
                <a:gd name="T15" fmla="*/ 76 h 92"/>
                <a:gd name="T16" fmla="*/ 17 w 149"/>
                <a:gd name="T17" fmla="*/ 92 h 92"/>
                <a:gd name="T18" fmla="*/ 60 w 149"/>
                <a:gd name="T19" fmla="*/ 92 h 92"/>
                <a:gd name="T20" fmla="*/ 62 w 149"/>
                <a:gd name="T21" fmla="*/ 92 h 92"/>
                <a:gd name="T22" fmla="*/ 123 w 149"/>
                <a:gd name="T23" fmla="*/ 92 h 92"/>
                <a:gd name="T24" fmla="*/ 149 w 149"/>
                <a:gd name="T25" fmla="*/ 65 h 92"/>
                <a:gd name="T26" fmla="*/ 123 w 149"/>
                <a:gd name="T27" fmla="*/ 3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92">
                  <a:moveTo>
                    <a:pt x="123" y="39"/>
                  </a:moveTo>
                  <a:cubicBezTo>
                    <a:pt x="116" y="39"/>
                    <a:pt x="110" y="41"/>
                    <a:pt x="106" y="45"/>
                  </a:cubicBezTo>
                  <a:cubicBezTo>
                    <a:pt x="106" y="33"/>
                    <a:pt x="101" y="23"/>
                    <a:pt x="93" y="15"/>
                  </a:cubicBezTo>
                  <a:cubicBezTo>
                    <a:pt x="85" y="6"/>
                    <a:pt x="73" y="0"/>
                    <a:pt x="60" y="0"/>
                  </a:cubicBezTo>
                  <a:cubicBezTo>
                    <a:pt x="43" y="0"/>
                    <a:pt x="29" y="9"/>
                    <a:pt x="21" y="23"/>
                  </a:cubicBezTo>
                  <a:cubicBezTo>
                    <a:pt x="16" y="29"/>
                    <a:pt x="14" y="37"/>
                    <a:pt x="14" y="46"/>
                  </a:cubicBezTo>
                  <a:cubicBezTo>
                    <a:pt x="14" y="51"/>
                    <a:pt x="15" y="55"/>
                    <a:pt x="16" y="59"/>
                  </a:cubicBezTo>
                  <a:cubicBezTo>
                    <a:pt x="7" y="60"/>
                    <a:pt x="0" y="67"/>
                    <a:pt x="0" y="76"/>
                  </a:cubicBezTo>
                  <a:cubicBezTo>
                    <a:pt x="0" y="85"/>
                    <a:pt x="8" y="92"/>
                    <a:pt x="17" y="92"/>
                  </a:cubicBezTo>
                  <a:cubicBezTo>
                    <a:pt x="60" y="92"/>
                    <a:pt x="60" y="92"/>
                    <a:pt x="60" y="92"/>
                  </a:cubicBezTo>
                  <a:cubicBezTo>
                    <a:pt x="62" y="92"/>
                    <a:pt x="62" y="92"/>
                    <a:pt x="62" y="92"/>
                  </a:cubicBezTo>
                  <a:cubicBezTo>
                    <a:pt x="123" y="92"/>
                    <a:pt x="123" y="92"/>
                    <a:pt x="123" y="92"/>
                  </a:cubicBezTo>
                  <a:cubicBezTo>
                    <a:pt x="137" y="92"/>
                    <a:pt x="149" y="80"/>
                    <a:pt x="149" y="65"/>
                  </a:cubicBezTo>
                  <a:cubicBezTo>
                    <a:pt x="149" y="51"/>
                    <a:pt x="137" y="39"/>
                    <a:pt x="123"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46" name="Group 745"/>
          <p:cNvGrpSpPr/>
          <p:nvPr/>
        </p:nvGrpSpPr>
        <p:grpSpPr>
          <a:xfrm>
            <a:off x="-1588" y="2702"/>
            <a:ext cx="7136298" cy="3974891"/>
            <a:chOff x="-17463" y="12700"/>
            <a:chExt cx="11753852" cy="6546851"/>
          </a:xfrm>
          <a:solidFill>
            <a:srgbClr val="999999"/>
          </a:solidFill>
        </p:grpSpPr>
        <p:sp>
          <p:nvSpPr>
            <p:cNvPr id="670" name="Freeform 319"/>
            <p:cNvSpPr>
              <a:spLocks/>
            </p:cNvSpPr>
            <p:nvPr/>
          </p:nvSpPr>
          <p:spPr bwMode="auto">
            <a:xfrm>
              <a:off x="4257675" y="2344738"/>
              <a:ext cx="484188" cy="436563"/>
            </a:xfrm>
            <a:custGeom>
              <a:avLst/>
              <a:gdLst>
                <a:gd name="T0" fmla="*/ 13 w 129"/>
                <a:gd name="T1" fmla="*/ 12 h 116"/>
                <a:gd name="T2" fmla="*/ 1 w 129"/>
                <a:gd name="T3" fmla="*/ 35 h 116"/>
                <a:gd name="T4" fmla="*/ 0 w 129"/>
                <a:gd name="T5" fmla="*/ 42 h 116"/>
                <a:gd name="T6" fmla="*/ 0 w 129"/>
                <a:gd name="T7" fmla="*/ 43 h 116"/>
                <a:gd name="T8" fmla="*/ 0 w 129"/>
                <a:gd name="T9" fmla="*/ 50 h 116"/>
                <a:gd name="T10" fmla="*/ 1 w 129"/>
                <a:gd name="T11" fmla="*/ 54 h 116"/>
                <a:gd name="T12" fmla="*/ 6 w 129"/>
                <a:gd name="T13" fmla="*/ 76 h 116"/>
                <a:gd name="T14" fmla="*/ 19 w 129"/>
                <a:gd name="T15" fmla="*/ 101 h 116"/>
                <a:gd name="T16" fmla="*/ 20 w 129"/>
                <a:gd name="T17" fmla="*/ 102 h 116"/>
                <a:gd name="T18" fmla="*/ 29 w 129"/>
                <a:gd name="T19" fmla="*/ 111 h 116"/>
                <a:gd name="T20" fmla="*/ 31 w 129"/>
                <a:gd name="T21" fmla="*/ 113 h 116"/>
                <a:gd name="T22" fmla="*/ 45 w 129"/>
                <a:gd name="T23" fmla="*/ 115 h 116"/>
                <a:gd name="T24" fmla="*/ 45 w 129"/>
                <a:gd name="T25" fmla="*/ 115 h 116"/>
                <a:gd name="T26" fmla="*/ 52 w 129"/>
                <a:gd name="T27" fmla="*/ 112 h 116"/>
                <a:gd name="T28" fmla="*/ 56 w 129"/>
                <a:gd name="T29" fmla="*/ 111 h 116"/>
                <a:gd name="T30" fmla="*/ 65 w 129"/>
                <a:gd name="T31" fmla="*/ 109 h 116"/>
                <a:gd name="T32" fmla="*/ 65 w 129"/>
                <a:gd name="T33" fmla="*/ 109 h 116"/>
                <a:gd name="T34" fmla="*/ 73 w 129"/>
                <a:gd name="T35" fmla="*/ 111 h 116"/>
                <a:gd name="T36" fmla="*/ 77 w 129"/>
                <a:gd name="T37" fmla="*/ 112 h 116"/>
                <a:gd name="T38" fmla="*/ 84 w 129"/>
                <a:gd name="T39" fmla="*/ 115 h 116"/>
                <a:gd name="T40" fmla="*/ 84 w 129"/>
                <a:gd name="T41" fmla="*/ 115 h 116"/>
                <a:gd name="T42" fmla="*/ 98 w 129"/>
                <a:gd name="T43" fmla="*/ 113 h 116"/>
                <a:gd name="T44" fmla="*/ 101 w 129"/>
                <a:gd name="T45" fmla="*/ 111 h 116"/>
                <a:gd name="T46" fmla="*/ 109 w 129"/>
                <a:gd name="T47" fmla="*/ 102 h 116"/>
                <a:gd name="T48" fmla="*/ 110 w 129"/>
                <a:gd name="T49" fmla="*/ 101 h 116"/>
                <a:gd name="T50" fmla="*/ 124 w 129"/>
                <a:gd name="T51" fmla="*/ 76 h 116"/>
                <a:gd name="T52" fmla="*/ 129 w 129"/>
                <a:gd name="T53" fmla="*/ 54 h 116"/>
                <a:gd name="T54" fmla="*/ 129 w 129"/>
                <a:gd name="T55" fmla="*/ 50 h 116"/>
                <a:gd name="T56" fmla="*/ 129 w 129"/>
                <a:gd name="T57" fmla="*/ 43 h 116"/>
                <a:gd name="T58" fmla="*/ 129 w 129"/>
                <a:gd name="T59" fmla="*/ 42 h 116"/>
                <a:gd name="T60" fmla="*/ 128 w 129"/>
                <a:gd name="T61" fmla="*/ 35 h 116"/>
                <a:gd name="T62" fmla="*/ 116 w 129"/>
                <a:gd name="T63" fmla="*/ 12 h 116"/>
                <a:gd name="T64" fmla="*/ 113 w 129"/>
                <a:gd name="T65" fmla="*/ 9 h 116"/>
                <a:gd name="T66" fmla="*/ 95 w 129"/>
                <a:gd name="T67" fmla="*/ 1 h 116"/>
                <a:gd name="T68" fmla="*/ 75 w 129"/>
                <a:gd name="T69" fmla="*/ 4 h 116"/>
                <a:gd name="T70" fmla="*/ 65 w 129"/>
                <a:gd name="T71" fmla="*/ 8 h 116"/>
                <a:gd name="T72" fmla="*/ 54 w 129"/>
                <a:gd name="T73" fmla="*/ 4 h 116"/>
                <a:gd name="T74" fmla="*/ 34 w 129"/>
                <a:gd name="T75" fmla="*/ 1 h 116"/>
                <a:gd name="T76" fmla="*/ 16 w 129"/>
                <a:gd name="T77" fmla="*/ 9 h 116"/>
                <a:gd name="T78" fmla="*/ 13 w 129"/>
                <a:gd name="T79"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16">
                  <a:moveTo>
                    <a:pt x="13" y="12"/>
                  </a:moveTo>
                  <a:cubicBezTo>
                    <a:pt x="7" y="18"/>
                    <a:pt x="3" y="26"/>
                    <a:pt x="1" y="35"/>
                  </a:cubicBezTo>
                  <a:cubicBezTo>
                    <a:pt x="1" y="38"/>
                    <a:pt x="1" y="40"/>
                    <a:pt x="0" y="42"/>
                  </a:cubicBezTo>
                  <a:cubicBezTo>
                    <a:pt x="0" y="42"/>
                    <a:pt x="0" y="43"/>
                    <a:pt x="0" y="43"/>
                  </a:cubicBezTo>
                  <a:cubicBezTo>
                    <a:pt x="0" y="45"/>
                    <a:pt x="0" y="47"/>
                    <a:pt x="0" y="50"/>
                  </a:cubicBezTo>
                  <a:cubicBezTo>
                    <a:pt x="0" y="51"/>
                    <a:pt x="0" y="53"/>
                    <a:pt x="1" y="54"/>
                  </a:cubicBezTo>
                  <a:cubicBezTo>
                    <a:pt x="1" y="62"/>
                    <a:pt x="3" y="69"/>
                    <a:pt x="6" y="76"/>
                  </a:cubicBezTo>
                  <a:cubicBezTo>
                    <a:pt x="9" y="85"/>
                    <a:pt x="13" y="93"/>
                    <a:pt x="19" y="101"/>
                  </a:cubicBezTo>
                  <a:cubicBezTo>
                    <a:pt x="20" y="101"/>
                    <a:pt x="20" y="102"/>
                    <a:pt x="20" y="102"/>
                  </a:cubicBezTo>
                  <a:cubicBezTo>
                    <a:pt x="23" y="105"/>
                    <a:pt x="25" y="109"/>
                    <a:pt x="29" y="111"/>
                  </a:cubicBezTo>
                  <a:cubicBezTo>
                    <a:pt x="29" y="112"/>
                    <a:pt x="30" y="112"/>
                    <a:pt x="31" y="113"/>
                  </a:cubicBezTo>
                  <a:cubicBezTo>
                    <a:pt x="35" y="116"/>
                    <a:pt x="40" y="116"/>
                    <a:pt x="45" y="115"/>
                  </a:cubicBezTo>
                  <a:cubicBezTo>
                    <a:pt x="45" y="115"/>
                    <a:pt x="45" y="115"/>
                    <a:pt x="45" y="115"/>
                  </a:cubicBezTo>
                  <a:cubicBezTo>
                    <a:pt x="48" y="114"/>
                    <a:pt x="50" y="113"/>
                    <a:pt x="52" y="112"/>
                  </a:cubicBezTo>
                  <a:cubicBezTo>
                    <a:pt x="53" y="112"/>
                    <a:pt x="55" y="111"/>
                    <a:pt x="56" y="111"/>
                  </a:cubicBezTo>
                  <a:cubicBezTo>
                    <a:pt x="59" y="110"/>
                    <a:pt x="64" y="109"/>
                    <a:pt x="65" y="109"/>
                  </a:cubicBezTo>
                  <a:cubicBezTo>
                    <a:pt x="65" y="109"/>
                    <a:pt x="65" y="109"/>
                    <a:pt x="65" y="109"/>
                  </a:cubicBezTo>
                  <a:cubicBezTo>
                    <a:pt x="68" y="109"/>
                    <a:pt x="70" y="110"/>
                    <a:pt x="73" y="111"/>
                  </a:cubicBezTo>
                  <a:cubicBezTo>
                    <a:pt x="74" y="111"/>
                    <a:pt x="76" y="112"/>
                    <a:pt x="77" y="112"/>
                  </a:cubicBezTo>
                  <a:cubicBezTo>
                    <a:pt x="79" y="113"/>
                    <a:pt x="82" y="114"/>
                    <a:pt x="84" y="115"/>
                  </a:cubicBezTo>
                  <a:cubicBezTo>
                    <a:pt x="84" y="115"/>
                    <a:pt x="84" y="115"/>
                    <a:pt x="84" y="115"/>
                  </a:cubicBezTo>
                  <a:cubicBezTo>
                    <a:pt x="89" y="116"/>
                    <a:pt x="94" y="116"/>
                    <a:pt x="98" y="113"/>
                  </a:cubicBezTo>
                  <a:cubicBezTo>
                    <a:pt x="99" y="112"/>
                    <a:pt x="100" y="112"/>
                    <a:pt x="101" y="111"/>
                  </a:cubicBezTo>
                  <a:cubicBezTo>
                    <a:pt x="104" y="109"/>
                    <a:pt x="107" y="105"/>
                    <a:pt x="109" y="102"/>
                  </a:cubicBezTo>
                  <a:cubicBezTo>
                    <a:pt x="109" y="102"/>
                    <a:pt x="110" y="101"/>
                    <a:pt x="110" y="101"/>
                  </a:cubicBezTo>
                  <a:cubicBezTo>
                    <a:pt x="116" y="93"/>
                    <a:pt x="120" y="85"/>
                    <a:pt x="124" y="76"/>
                  </a:cubicBezTo>
                  <a:cubicBezTo>
                    <a:pt x="126" y="69"/>
                    <a:pt x="128" y="62"/>
                    <a:pt x="129" y="54"/>
                  </a:cubicBezTo>
                  <a:cubicBezTo>
                    <a:pt x="129" y="53"/>
                    <a:pt x="129" y="51"/>
                    <a:pt x="129" y="50"/>
                  </a:cubicBezTo>
                  <a:cubicBezTo>
                    <a:pt x="129" y="47"/>
                    <a:pt x="129" y="45"/>
                    <a:pt x="129" y="43"/>
                  </a:cubicBezTo>
                  <a:cubicBezTo>
                    <a:pt x="129" y="43"/>
                    <a:pt x="129" y="42"/>
                    <a:pt x="129" y="42"/>
                  </a:cubicBezTo>
                  <a:cubicBezTo>
                    <a:pt x="129" y="40"/>
                    <a:pt x="129" y="38"/>
                    <a:pt x="128" y="35"/>
                  </a:cubicBezTo>
                  <a:cubicBezTo>
                    <a:pt x="126" y="26"/>
                    <a:pt x="123" y="18"/>
                    <a:pt x="116" y="12"/>
                  </a:cubicBezTo>
                  <a:cubicBezTo>
                    <a:pt x="115" y="11"/>
                    <a:pt x="114" y="10"/>
                    <a:pt x="113" y="9"/>
                  </a:cubicBezTo>
                  <a:cubicBezTo>
                    <a:pt x="108" y="5"/>
                    <a:pt x="102" y="2"/>
                    <a:pt x="95" y="1"/>
                  </a:cubicBezTo>
                  <a:cubicBezTo>
                    <a:pt x="88" y="0"/>
                    <a:pt x="81" y="2"/>
                    <a:pt x="75" y="4"/>
                  </a:cubicBezTo>
                  <a:cubicBezTo>
                    <a:pt x="72" y="5"/>
                    <a:pt x="65" y="8"/>
                    <a:pt x="65" y="8"/>
                  </a:cubicBezTo>
                  <a:cubicBezTo>
                    <a:pt x="64" y="8"/>
                    <a:pt x="57" y="5"/>
                    <a:pt x="54" y="4"/>
                  </a:cubicBezTo>
                  <a:cubicBezTo>
                    <a:pt x="48" y="2"/>
                    <a:pt x="41" y="0"/>
                    <a:pt x="34" y="1"/>
                  </a:cubicBezTo>
                  <a:cubicBezTo>
                    <a:pt x="27" y="2"/>
                    <a:pt x="21" y="5"/>
                    <a:pt x="16" y="9"/>
                  </a:cubicBezTo>
                  <a:cubicBezTo>
                    <a:pt x="15" y="10"/>
                    <a:pt x="14" y="11"/>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320"/>
            <p:cNvSpPr>
              <a:spLocks/>
            </p:cNvSpPr>
            <p:nvPr/>
          </p:nvSpPr>
          <p:spPr bwMode="auto">
            <a:xfrm>
              <a:off x="4384675" y="2209800"/>
              <a:ext cx="115888" cy="131763"/>
            </a:xfrm>
            <a:custGeom>
              <a:avLst/>
              <a:gdLst>
                <a:gd name="T0" fmla="*/ 10 w 31"/>
                <a:gd name="T1" fmla="*/ 26 h 35"/>
                <a:gd name="T2" fmla="*/ 22 w 31"/>
                <a:gd name="T3" fmla="*/ 35 h 35"/>
                <a:gd name="T4" fmla="*/ 30 w 31"/>
                <a:gd name="T5" fmla="*/ 35 h 35"/>
                <a:gd name="T6" fmla="*/ 31 w 31"/>
                <a:gd name="T7" fmla="*/ 35 h 35"/>
                <a:gd name="T8" fmla="*/ 24 w 31"/>
                <a:gd name="T9" fmla="*/ 14 h 35"/>
                <a:gd name="T10" fmla="*/ 3 w 31"/>
                <a:gd name="T11" fmla="*/ 1 h 35"/>
                <a:gd name="T12" fmla="*/ 1 w 31"/>
                <a:gd name="T13" fmla="*/ 0 h 35"/>
                <a:gd name="T14" fmla="*/ 0 w 31"/>
                <a:gd name="T15" fmla="*/ 0 h 35"/>
                <a:gd name="T16" fmla="*/ 1 w 31"/>
                <a:gd name="T17" fmla="*/ 9 h 35"/>
                <a:gd name="T18" fmla="*/ 10 w 31"/>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5">
                  <a:moveTo>
                    <a:pt x="10" y="26"/>
                  </a:moveTo>
                  <a:cubicBezTo>
                    <a:pt x="13" y="30"/>
                    <a:pt x="17" y="33"/>
                    <a:pt x="22" y="35"/>
                  </a:cubicBezTo>
                  <a:cubicBezTo>
                    <a:pt x="25" y="35"/>
                    <a:pt x="27" y="35"/>
                    <a:pt x="30" y="35"/>
                  </a:cubicBezTo>
                  <a:cubicBezTo>
                    <a:pt x="30" y="35"/>
                    <a:pt x="30" y="35"/>
                    <a:pt x="31" y="35"/>
                  </a:cubicBezTo>
                  <a:cubicBezTo>
                    <a:pt x="31" y="27"/>
                    <a:pt x="29" y="20"/>
                    <a:pt x="24" y="14"/>
                  </a:cubicBezTo>
                  <a:cubicBezTo>
                    <a:pt x="19" y="7"/>
                    <a:pt x="11" y="2"/>
                    <a:pt x="3" y="1"/>
                  </a:cubicBezTo>
                  <a:cubicBezTo>
                    <a:pt x="2" y="1"/>
                    <a:pt x="2" y="1"/>
                    <a:pt x="1" y="0"/>
                  </a:cubicBezTo>
                  <a:cubicBezTo>
                    <a:pt x="1" y="0"/>
                    <a:pt x="1" y="0"/>
                    <a:pt x="0" y="0"/>
                  </a:cubicBezTo>
                  <a:cubicBezTo>
                    <a:pt x="0" y="3"/>
                    <a:pt x="0" y="6"/>
                    <a:pt x="1" y="9"/>
                  </a:cubicBezTo>
                  <a:cubicBezTo>
                    <a:pt x="2" y="16"/>
                    <a:pt x="5" y="22"/>
                    <a:pt x="1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321"/>
            <p:cNvSpPr>
              <a:spLocks/>
            </p:cNvSpPr>
            <p:nvPr/>
          </p:nvSpPr>
          <p:spPr bwMode="auto">
            <a:xfrm>
              <a:off x="3473450" y="3798888"/>
              <a:ext cx="520700" cy="123825"/>
            </a:xfrm>
            <a:custGeom>
              <a:avLst/>
              <a:gdLst>
                <a:gd name="T0" fmla="*/ 328 w 328"/>
                <a:gd name="T1" fmla="*/ 0 h 78"/>
                <a:gd name="T2" fmla="*/ 298 w 328"/>
                <a:gd name="T3" fmla="*/ 0 h 78"/>
                <a:gd name="T4" fmla="*/ 298 w 328"/>
                <a:gd name="T5" fmla="*/ 47 h 78"/>
                <a:gd name="T6" fmla="*/ 28 w 328"/>
                <a:gd name="T7" fmla="*/ 47 h 78"/>
                <a:gd name="T8" fmla="*/ 28 w 328"/>
                <a:gd name="T9" fmla="*/ 0 h 78"/>
                <a:gd name="T10" fmla="*/ 0 w 328"/>
                <a:gd name="T11" fmla="*/ 0 h 78"/>
                <a:gd name="T12" fmla="*/ 0 w 328"/>
                <a:gd name="T13" fmla="*/ 78 h 78"/>
                <a:gd name="T14" fmla="*/ 328 w 328"/>
                <a:gd name="T15" fmla="*/ 78 h 78"/>
                <a:gd name="T16" fmla="*/ 328 w 3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78">
                  <a:moveTo>
                    <a:pt x="328" y="0"/>
                  </a:moveTo>
                  <a:lnTo>
                    <a:pt x="298" y="0"/>
                  </a:lnTo>
                  <a:lnTo>
                    <a:pt x="298" y="47"/>
                  </a:lnTo>
                  <a:lnTo>
                    <a:pt x="28" y="47"/>
                  </a:lnTo>
                  <a:lnTo>
                    <a:pt x="28" y="0"/>
                  </a:lnTo>
                  <a:lnTo>
                    <a:pt x="0" y="0"/>
                  </a:lnTo>
                  <a:lnTo>
                    <a:pt x="0" y="78"/>
                  </a:lnTo>
                  <a:lnTo>
                    <a:pt x="328" y="78"/>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Freeform 322"/>
            <p:cNvSpPr>
              <a:spLocks/>
            </p:cNvSpPr>
            <p:nvPr/>
          </p:nvSpPr>
          <p:spPr bwMode="auto">
            <a:xfrm>
              <a:off x="3544887" y="3427413"/>
              <a:ext cx="385763" cy="412750"/>
            </a:xfrm>
            <a:custGeom>
              <a:avLst/>
              <a:gdLst>
                <a:gd name="T0" fmla="*/ 42 w 243"/>
                <a:gd name="T1" fmla="*/ 109 h 260"/>
                <a:gd name="T2" fmla="*/ 0 w 243"/>
                <a:gd name="T3" fmla="*/ 109 h 260"/>
                <a:gd name="T4" fmla="*/ 120 w 243"/>
                <a:gd name="T5" fmla="*/ 260 h 260"/>
                <a:gd name="T6" fmla="*/ 243 w 243"/>
                <a:gd name="T7" fmla="*/ 109 h 260"/>
                <a:gd name="T8" fmla="*/ 201 w 243"/>
                <a:gd name="T9" fmla="*/ 109 h 260"/>
                <a:gd name="T10" fmla="*/ 201 w 243"/>
                <a:gd name="T11" fmla="*/ 0 h 260"/>
                <a:gd name="T12" fmla="*/ 42 w 243"/>
                <a:gd name="T13" fmla="*/ 0 h 260"/>
                <a:gd name="T14" fmla="*/ 42 w 243"/>
                <a:gd name="T15" fmla="*/ 109 h 2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260">
                  <a:moveTo>
                    <a:pt x="42" y="109"/>
                  </a:moveTo>
                  <a:lnTo>
                    <a:pt x="0" y="109"/>
                  </a:lnTo>
                  <a:lnTo>
                    <a:pt x="120" y="260"/>
                  </a:lnTo>
                  <a:lnTo>
                    <a:pt x="243" y="109"/>
                  </a:lnTo>
                  <a:lnTo>
                    <a:pt x="201" y="109"/>
                  </a:lnTo>
                  <a:lnTo>
                    <a:pt x="201" y="0"/>
                  </a:lnTo>
                  <a:lnTo>
                    <a:pt x="42" y="0"/>
                  </a:lnTo>
                  <a:lnTo>
                    <a:pt x="4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323"/>
            <p:cNvSpPr>
              <a:spLocks noEditPoints="1"/>
            </p:cNvSpPr>
            <p:nvPr/>
          </p:nvSpPr>
          <p:spPr bwMode="auto">
            <a:xfrm>
              <a:off x="2932112" y="3430588"/>
              <a:ext cx="608013" cy="747713"/>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324"/>
            <p:cNvSpPr>
              <a:spLocks noEditPoints="1"/>
            </p:cNvSpPr>
            <p:nvPr/>
          </p:nvSpPr>
          <p:spPr bwMode="auto">
            <a:xfrm>
              <a:off x="3498850" y="1793875"/>
              <a:ext cx="736600" cy="735013"/>
            </a:xfrm>
            <a:custGeom>
              <a:avLst/>
              <a:gdLst>
                <a:gd name="T0" fmla="*/ 98 w 196"/>
                <a:gd name="T1" fmla="*/ 196 h 196"/>
                <a:gd name="T2" fmla="*/ 196 w 196"/>
                <a:gd name="T3" fmla="*/ 98 h 196"/>
                <a:gd name="T4" fmla="*/ 98 w 196"/>
                <a:gd name="T5" fmla="*/ 0 h 196"/>
                <a:gd name="T6" fmla="*/ 98 w 196"/>
                <a:gd name="T7" fmla="*/ 69 h 196"/>
                <a:gd name="T8" fmla="*/ 127 w 196"/>
                <a:gd name="T9" fmla="*/ 98 h 196"/>
                <a:gd name="T10" fmla="*/ 98 w 196"/>
                <a:gd name="T11" fmla="*/ 126 h 196"/>
                <a:gd name="T12" fmla="*/ 98 w 196"/>
                <a:gd name="T13" fmla="*/ 196 h 196"/>
                <a:gd name="T14" fmla="*/ 98 w 196"/>
                <a:gd name="T15" fmla="*/ 0 h 196"/>
                <a:gd name="T16" fmla="*/ 0 w 196"/>
                <a:gd name="T17" fmla="*/ 98 h 196"/>
                <a:gd name="T18" fmla="*/ 98 w 196"/>
                <a:gd name="T19" fmla="*/ 196 h 196"/>
                <a:gd name="T20" fmla="*/ 98 w 196"/>
                <a:gd name="T21" fmla="*/ 196 h 196"/>
                <a:gd name="T22" fmla="*/ 98 w 196"/>
                <a:gd name="T23" fmla="*/ 126 h 196"/>
                <a:gd name="T24" fmla="*/ 98 w 196"/>
                <a:gd name="T25" fmla="*/ 126 h 196"/>
                <a:gd name="T26" fmla="*/ 98 w 196"/>
                <a:gd name="T27" fmla="*/ 126 h 196"/>
                <a:gd name="T28" fmla="*/ 70 w 196"/>
                <a:gd name="T29" fmla="*/ 98 h 196"/>
                <a:gd name="T30" fmla="*/ 98 w 196"/>
                <a:gd name="T31" fmla="*/ 69 h 196"/>
                <a:gd name="T32" fmla="*/ 98 w 196"/>
                <a:gd name="T33" fmla="*/ 69 h 196"/>
                <a:gd name="T34" fmla="*/ 98 w 196"/>
                <a:gd name="T3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196">
                  <a:moveTo>
                    <a:pt x="98" y="196"/>
                  </a:moveTo>
                  <a:cubicBezTo>
                    <a:pt x="152" y="196"/>
                    <a:pt x="196" y="152"/>
                    <a:pt x="196" y="98"/>
                  </a:cubicBezTo>
                  <a:cubicBezTo>
                    <a:pt x="196" y="44"/>
                    <a:pt x="152" y="0"/>
                    <a:pt x="98" y="0"/>
                  </a:cubicBezTo>
                  <a:cubicBezTo>
                    <a:pt x="98" y="69"/>
                    <a:pt x="98" y="69"/>
                    <a:pt x="98" y="69"/>
                  </a:cubicBezTo>
                  <a:cubicBezTo>
                    <a:pt x="114" y="69"/>
                    <a:pt x="127" y="82"/>
                    <a:pt x="127" y="98"/>
                  </a:cubicBezTo>
                  <a:cubicBezTo>
                    <a:pt x="127" y="113"/>
                    <a:pt x="114" y="126"/>
                    <a:pt x="98" y="126"/>
                  </a:cubicBezTo>
                  <a:lnTo>
                    <a:pt x="98" y="196"/>
                  </a:lnTo>
                  <a:close/>
                  <a:moveTo>
                    <a:pt x="98" y="0"/>
                  </a:moveTo>
                  <a:cubicBezTo>
                    <a:pt x="44" y="0"/>
                    <a:pt x="0" y="44"/>
                    <a:pt x="0" y="98"/>
                  </a:cubicBezTo>
                  <a:cubicBezTo>
                    <a:pt x="0" y="152"/>
                    <a:pt x="44" y="196"/>
                    <a:pt x="98" y="196"/>
                  </a:cubicBezTo>
                  <a:cubicBezTo>
                    <a:pt x="98" y="196"/>
                    <a:pt x="98" y="196"/>
                    <a:pt x="98" y="196"/>
                  </a:cubicBezTo>
                  <a:cubicBezTo>
                    <a:pt x="98" y="126"/>
                    <a:pt x="98" y="126"/>
                    <a:pt x="98" y="126"/>
                  </a:cubicBezTo>
                  <a:cubicBezTo>
                    <a:pt x="98" y="126"/>
                    <a:pt x="98" y="126"/>
                    <a:pt x="98" y="126"/>
                  </a:cubicBezTo>
                  <a:cubicBezTo>
                    <a:pt x="98" y="126"/>
                    <a:pt x="98" y="126"/>
                    <a:pt x="98" y="126"/>
                  </a:cubicBezTo>
                  <a:cubicBezTo>
                    <a:pt x="83" y="126"/>
                    <a:pt x="70" y="113"/>
                    <a:pt x="70" y="98"/>
                  </a:cubicBezTo>
                  <a:cubicBezTo>
                    <a:pt x="70" y="82"/>
                    <a:pt x="83" y="69"/>
                    <a:pt x="98" y="69"/>
                  </a:cubicBezTo>
                  <a:cubicBezTo>
                    <a:pt x="98" y="69"/>
                    <a:pt x="98" y="69"/>
                    <a:pt x="98" y="69"/>
                  </a:cubicBezTo>
                  <a:cubicBezTo>
                    <a:pt x="98" y="0"/>
                    <a:pt x="98"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325"/>
            <p:cNvSpPr>
              <a:spLocks noEditPoints="1"/>
            </p:cNvSpPr>
            <p:nvPr/>
          </p:nvSpPr>
          <p:spPr bwMode="auto">
            <a:xfrm>
              <a:off x="3781425" y="2074863"/>
              <a:ext cx="171450" cy="173038"/>
            </a:xfrm>
            <a:custGeom>
              <a:avLst/>
              <a:gdLst>
                <a:gd name="T0" fmla="*/ 23 w 46"/>
                <a:gd name="T1" fmla="*/ 46 h 46"/>
                <a:gd name="T2" fmla="*/ 46 w 46"/>
                <a:gd name="T3" fmla="*/ 23 h 46"/>
                <a:gd name="T4" fmla="*/ 23 w 46"/>
                <a:gd name="T5" fmla="*/ 0 h 46"/>
                <a:gd name="T6" fmla="*/ 23 w 46"/>
                <a:gd name="T7" fmla="*/ 7 h 46"/>
                <a:gd name="T8" fmla="*/ 39 w 46"/>
                <a:gd name="T9" fmla="*/ 23 h 46"/>
                <a:gd name="T10" fmla="*/ 23 w 46"/>
                <a:gd name="T11" fmla="*/ 39 h 46"/>
                <a:gd name="T12" fmla="*/ 23 w 46"/>
                <a:gd name="T13" fmla="*/ 46 h 46"/>
                <a:gd name="T14" fmla="*/ 23 w 46"/>
                <a:gd name="T15" fmla="*/ 0 h 46"/>
                <a:gd name="T16" fmla="*/ 0 w 46"/>
                <a:gd name="T17" fmla="*/ 23 h 46"/>
                <a:gd name="T18" fmla="*/ 23 w 46"/>
                <a:gd name="T19" fmla="*/ 46 h 46"/>
                <a:gd name="T20" fmla="*/ 23 w 46"/>
                <a:gd name="T21" fmla="*/ 46 h 46"/>
                <a:gd name="T22" fmla="*/ 23 w 46"/>
                <a:gd name="T23" fmla="*/ 39 h 46"/>
                <a:gd name="T24" fmla="*/ 23 w 46"/>
                <a:gd name="T25" fmla="*/ 39 h 46"/>
                <a:gd name="T26" fmla="*/ 23 w 46"/>
                <a:gd name="T27" fmla="*/ 39 h 46"/>
                <a:gd name="T28" fmla="*/ 7 w 46"/>
                <a:gd name="T29" fmla="*/ 23 h 46"/>
                <a:gd name="T30" fmla="*/ 23 w 46"/>
                <a:gd name="T31" fmla="*/ 7 h 46"/>
                <a:gd name="T32" fmla="*/ 23 w 46"/>
                <a:gd name="T33" fmla="*/ 7 h 46"/>
                <a:gd name="T34" fmla="*/ 23 w 46"/>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6">
                  <a:moveTo>
                    <a:pt x="23" y="46"/>
                  </a:moveTo>
                  <a:cubicBezTo>
                    <a:pt x="36" y="46"/>
                    <a:pt x="46" y="35"/>
                    <a:pt x="46" y="23"/>
                  </a:cubicBezTo>
                  <a:cubicBezTo>
                    <a:pt x="46" y="10"/>
                    <a:pt x="36" y="0"/>
                    <a:pt x="23" y="0"/>
                  </a:cubicBezTo>
                  <a:cubicBezTo>
                    <a:pt x="23" y="7"/>
                    <a:pt x="23" y="7"/>
                    <a:pt x="23" y="7"/>
                  </a:cubicBezTo>
                  <a:cubicBezTo>
                    <a:pt x="32" y="7"/>
                    <a:pt x="39" y="14"/>
                    <a:pt x="39" y="23"/>
                  </a:cubicBezTo>
                  <a:cubicBezTo>
                    <a:pt x="39" y="32"/>
                    <a:pt x="32" y="39"/>
                    <a:pt x="23" y="39"/>
                  </a:cubicBezTo>
                  <a:lnTo>
                    <a:pt x="23" y="46"/>
                  </a:lnTo>
                  <a:close/>
                  <a:moveTo>
                    <a:pt x="23" y="0"/>
                  </a:moveTo>
                  <a:cubicBezTo>
                    <a:pt x="11" y="0"/>
                    <a:pt x="0" y="10"/>
                    <a:pt x="0" y="23"/>
                  </a:cubicBezTo>
                  <a:cubicBezTo>
                    <a:pt x="0" y="35"/>
                    <a:pt x="11" y="46"/>
                    <a:pt x="23" y="46"/>
                  </a:cubicBezTo>
                  <a:cubicBezTo>
                    <a:pt x="23" y="46"/>
                    <a:pt x="23" y="46"/>
                    <a:pt x="23" y="46"/>
                  </a:cubicBezTo>
                  <a:cubicBezTo>
                    <a:pt x="23" y="39"/>
                    <a:pt x="23" y="39"/>
                    <a:pt x="23" y="39"/>
                  </a:cubicBezTo>
                  <a:cubicBezTo>
                    <a:pt x="23" y="39"/>
                    <a:pt x="23" y="39"/>
                    <a:pt x="23" y="39"/>
                  </a:cubicBezTo>
                  <a:cubicBezTo>
                    <a:pt x="23" y="39"/>
                    <a:pt x="23" y="39"/>
                    <a:pt x="23" y="39"/>
                  </a:cubicBezTo>
                  <a:cubicBezTo>
                    <a:pt x="14" y="39"/>
                    <a:pt x="7" y="32"/>
                    <a:pt x="7" y="23"/>
                  </a:cubicBezTo>
                  <a:cubicBezTo>
                    <a:pt x="7" y="14"/>
                    <a:pt x="14" y="7"/>
                    <a:pt x="23" y="7"/>
                  </a:cubicBezTo>
                  <a:cubicBezTo>
                    <a:pt x="23" y="7"/>
                    <a:pt x="23" y="7"/>
                    <a:pt x="23" y="7"/>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326"/>
            <p:cNvSpPr>
              <a:spLocks noEditPoints="1"/>
            </p:cNvSpPr>
            <p:nvPr/>
          </p:nvSpPr>
          <p:spPr bwMode="auto">
            <a:xfrm>
              <a:off x="7597775" y="2435225"/>
              <a:ext cx="266700" cy="55562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327"/>
            <p:cNvSpPr>
              <a:spLocks noEditPoints="1"/>
            </p:cNvSpPr>
            <p:nvPr/>
          </p:nvSpPr>
          <p:spPr bwMode="auto">
            <a:xfrm>
              <a:off x="7886700" y="2435225"/>
              <a:ext cx="261938" cy="55562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328"/>
            <p:cNvSpPr>
              <a:spLocks/>
            </p:cNvSpPr>
            <p:nvPr/>
          </p:nvSpPr>
          <p:spPr bwMode="auto">
            <a:xfrm>
              <a:off x="57150" y="2638425"/>
              <a:ext cx="390525" cy="93663"/>
            </a:xfrm>
            <a:custGeom>
              <a:avLst/>
              <a:gdLst>
                <a:gd name="T0" fmla="*/ 104 w 104"/>
                <a:gd name="T1" fmla="*/ 4 h 25"/>
                <a:gd name="T2" fmla="*/ 94 w 104"/>
                <a:gd name="T3" fmla="*/ 7 h 25"/>
                <a:gd name="T4" fmla="*/ 80 w 104"/>
                <a:gd name="T5" fmla="*/ 0 h 25"/>
                <a:gd name="T6" fmla="*/ 66 w 104"/>
                <a:gd name="T7" fmla="*/ 7 h 25"/>
                <a:gd name="T8" fmla="*/ 52 w 104"/>
                <a:gd name="T9" fmla="*/ 0 h 25"/>
                <a:gd name="T10" fmla="*/ 38 w 104"/>
                <a:gd name="T11" fmla="*/ 7 h 25"/>
                <a:gd name="T12" fmla="*/ 24 w 104"/>
                <a:gd name="T13" fmla="*/ 0 h 25"/>
                <a:gd name="T14" fmla="*/ 10 w 104"/>
                <a:gd name="T15" fmla="*/ 7 h 25"/>
                <a:gd name="T16" fmla="*/ 0 w 104"/>
                <a:gd name="T17" fmla="*/ 4 h 25"/>
                <a:gd name="T18" fmla="*/ 0 w 104"/>
                <a:gd name="T19" fmla="*/ 18 h 25"/>
                <a:gd name="T20" fmla="*/ 7 w 104"/>
                <a:gd name="T21" fmla="*/ 16 h 25"/>
                <a:gd name="T22" fmla="*/ 24 w 104"/>
                <a:gd name="T23" fmla="*/ 20 h 25"/>
                <a:gd name="T24" fmla="*/ 32 w 104"/>
                <a:gd name="T25" fmla="*/ 23 h 25"/>
                <a:gd name="T26" fmla="*/ 39 w 104"/>
                <a:gd name="T27" fmla="*/ 21 h 25"/>
                <a:gd name="T28" fmla="*/ 54 w 104"/>
                <a:gd name="T29" fmla="*/ 16 h 25"/>
                <a:gd name="T30" fmla="*/ 70 w 104"/>
                <a:gd name="T31" fmla="*/ 21 h 25"/>
                <a:gd name="T32" fmla="*/ 84 w 104"/>
                <a:gd name="T33" fmla="*/ 23 h 25"/>
                <a:gd name="T34" fmla="*/ 101 w 104"/>
                <a:gd name="T35" fmla="*/ 15 h 25"/>
                <a:gd name="T36" fmla="*/ 104 w 104"/>
                <a:gd name="T37" fmla="*/ 15 h 25"/>
                <a:gd name="T38" fmla="*/ 104 w 104"/>
                <a:gd name="T3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5">
                  <a:moveTo>
                    <a:pt x="104" y="4"/>
                  </a:moveTo>
                  <a:cubicBezTo>
                    <a:pt x="102" y="6"/>
                    <a:pt x="98" y="7"/>
                    <a:pt x="94" y="7"/>
                  </a:cubicBezTo>
                  <a:cubicBezTo>
                    <a:pt x="89" y="7"/>
                    <a:pt x="84" y="5"/>
                    <a:pt x="80" y="0"/>
                  </a:cubicBezTo>
                  <a:cubicBezTo>
                    <a:pt x="77" y="5"/>
                    <a:pt x="72" y="7"/>
                    <a:pt x="66" y="7"/>
                  </a:cubicBezTo>
                  <a:cubicBezTo>
                    <a:pt x="61" y="7"/>
                    <a:pt x="55" y="5"/>
                    <a:pt x="52" y="0"/>
                  </a:cubicBezTo>
                  <a:cubicBezTo>
                    <a:pt x="49" y="5"/>
                    <a:pt x="44" y="7"/>
                    <a:pt x="38" y="7"/>
                  </a:cubicBezTo>
                  <a:cubicBezTo>
                    <a:pt x="32" y="7"/>
                    <a:pt x="27" y="5"/>
                    <a:pt x="24" y="0"/>
                  </a:cubicBezTo>
                  <a:cubicBezTo>
                    <a:pt x="21" y="5"/>
                    <a:pt x="16" y="7"/>
                    <a:pt x="10" y="7"/>
                  </a:cubicBezTo>
                  <a:cubicBezTo>
                    <a:pt x="6" y="7"/>
                    <a:pt x="3" y="6"/>
                    <a:pt x="0" y="4"/>
                  </a:cubicBezTo>
                  <a:cubicBezTo>
                    <a:pt x="0" y="18"/>
                    <a:pt x="0" y="18"/>
                    <a:pt x="0" y="18"/>
                  </a:cubicBezTo>
                  <a:cubicBezTo>
                    <a:pt x="2" y="17"/>
                    <a:pt x="4" y="17"/>
                    <a:pt x="7" y="16"/>
                  </a:cubicBezTo>
                  <a:cubicBezTo>
                    <a:pt x="13" y="16"/>
                    <a:pt x="18" y="17"/>
                    <a:pt x="24" y="20"/>
                  </a:cubicBezTo>
                  <a:cubicBezTo>
                    <a:pt x="26" y="21"/>
                    <a:pt x="29" y="23"/>
                    <a:pt x="32" y="23"/>
                  </a:cubicBezTo>
                  <a:cubicBezTo>
                    <a:pt x="34" y="23"/>
                    <a:pt x="37" y="22"/>
                    <a:pt x="39" y="21"/>
                  </a:cubicBezTo>
                  <a:cubicBezTo>
                    <a:pt x="44" y="18"/>
                    <a:pt x="49" y="16"/>
                    <a:pt x="54" y="16"/>
                  </a:cubicBezTo>
                  <a:cubicBezTo>
                    <a:pt x="60" y="16"/>
                    <a:pt x="65" y="18"/>
                    <a:pt x="70" y="21"/>
                  </a:cubicBezTo>
                  <a:cubicBezTo>
                    <a:pt x="74" y="23"/>
                    <a:pt x="79" y="25"/>
                    <a:pt x="84" y="23"/>
                  </a:cubicBezTo>
                  <a:cubicBezTo>
                    <a:pt x="89" y="20"/>
                    <a:pt x="94" y="16"/>
                    <a:pt x="101" y="15"/>
                  </a:cubicBezTo>
                  <a:cubicBezTo>
                    <a:pt x="102" y="15"/>
                    <a:pt x="103" y="15"/>
                    <a:pt x="104" y="15"/>
                  </a:cubicBezTo>
                  <a:lnTo>
                    <a:pt x="10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329"/>
            <p:cNvSpPr>
              <a:spLocks/>
            </p:cNvSpPr>
            <p:nvPr/>
          </p:nvSpPr>
          <p:spPr bwMode="auto">
            <a:xfrm>
              <a:off x="57150" y="2732088"/>
              <a:ext cx="390525" cy="63500"/>
            </a:xfrm>
            <a:custGeom>
              <a:avLst/>
              <a:gdLst>
                <a:gd name="T0" fmla="*/ 95 w 104"/>
                <a:gd name="T1" fmla="*/ 3 h 17"/>
                <a:gd name="T2" fmla="*/ 80 w 104"/>
                <a:gd name="T3" fmla="*/ 9 h 17"/>
                <a:gd name="T4" fmla="*/ 66 w 104"/>
                <a:gd name="T5" fmla="*/ 6 h 17"/>
                <a:gd name="T6" fmla="*/ 54 w 104"/>
                <a:gd name="T7" fmla="*/ 1 h 17"/>
                <a:gd name="T8" fmla="*/ 40 w 104"/>
                <a:gd name="T9" fmla="*/ 7 h 17"/>
                <a:gd name="T10" fmla="*/ 25 w 104"/>
                <a:gd name="T11" fmla="*/ 7 h 17"/>
                <a:gd name="T12" fmla="*/ 11 w 104"/>
                <a:gd name="T13" fmla="*/ 2 h 17"/>
                <a:gd name="T14" fmla="*/ 0 w 104"/>
                <a:gd name="T15" fmla="*/ 7 h 17"/>
                <a:gd name="T16" fmla="*/ 0 w 104"/>
                <a:gd name="T17" fmla="*/ 17 h 17"/>
                <a:gd name="T18" fmla="*/ 104 w 104"/>
                <a:gd name="T19" fmla="*/ 17 h 17"/>
                <a:gd name="T20" fmla="*/ 104 w 104"/>
                <a:gd name="T21" fmla="*/ 0 h 17"/>
                <a:gd name="T22" fmla="*/ 95 w 10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7">
                  <a:moveTo>
                    <a:pt x="95" y="3"/>
                  </a:moveTo>
                  <a:cubicBezTo>
                    <a:pt x="90" y="6"/>
                    <a:pt x="86" y="9"/>
                    <a:pt x="80" y="9"/>
                  </a:cubicBezTo>
                  <a:cubicBezTo>
                    <a:pt x="75" y="10"/>
                    <a:pt x="70" y="8"/>
                    <a:pt x="66" y="6"/>
                  </a:cubicBezTo>
                  <a:cubicBezTo>
                    <a:pt x="62" y="4"/>
                    <a:pt x="58" y="1"/>
                    <a:pt x="54" y="1"/>
                  </a:cubicBezTo>
                  <a:cubicBezTo>
                    <a:pt x="49" y="2"/>
                    <a:pt x="44" y="5"/>
                    <a:pt x="40" y="7"/>
                  </a:cubicBezTo>
                  <a:cubicBezTo>
                    <a:pt x="35" y="8"/>
                    <a:pt x="30" y="9"/>
                    <a:pt x="25" y="7"/>
                  </a:cubicBezTo>
                  <a:cubicBezTo>
                    <a:pt x="20" y="5"/>
                    <a:pt x="16" y="2"/>
                    <a:pt x="11" y="2"/>
                  </a:cubicBezTo>
                  <a:cubicBezTo>
                    <a:pt x="6" y="2"/>
                    <a:pt x="3" y="3"/>
                    <a:pt x="0" y="7"/>
                  </a:cubicBezTo>
                  <a:cubicBezTo>
                    <a:pt x="0" y="17"/>
                    <a:pt x="0" y="17"/>
                    <a:pt x="0" y="17"/>
                  </a:cubicBezTo>
                  <a:cubicBezTo>
                    <a:pt x="104" y="17"/>
                    <a:pt x="104" y="17"/>
                    <a:pt x="104" y="17"/>
                  </a:cubicBezTo>
                  <a:cubicBezTo>
                    <a:pt x="104" y="0"/>
                    <a:pt x="104" y="0"/>
                    <a:pt x="104" y="0"/>
                  </a:cubicBezTo>
                  <a:cubicBezTo>
                    <a:pt x="101" y="0"/>
                    <a:pt x="98" y="2"/>
                    <a:pt x="9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1" name="Freeform 330"/>
            <p:cNvSpPr>
              <a:spLocks/>
            </p:cNvSpPr>
            <p:nvPr/>
          </p:nvSpPr>
          <p:spPr bwMode="auto">
            <a:xfrm>
              <a:off x="42862" y="2465388"/>
              <a:ext cx="420688" cy="187325"/>
            </a:xfrm>
            <a:custGeom>
              <a:avLst/>
              <a:gdLst>
                <a:gd name="T0" fmla="*/ 109 w 112"/>
                <a:gd name="T1" fmla="*/ 45 h 50"/>
                <a:gd name="T2" fmla="*/ 109 w 112"/>
                <a:gd name="T3" fmla="*/ 45 h 50"/>
                <a:gd name="T4" fmla="*/ 112 w 112"/>
                <a:gd name="T5" fmla="*/ 36 h 50"/>
                <a:gd name="T6" fmla="*/ 112 w 112"/>
                <a:gd name="T7" fmla="*/ 12 h 50"/>
                <a:gd name="T8" fmla="*/ 62 w 112"/>
                <a:gd name="T9" fmla="*/ 12 h 50"/>
                <a:gd name="T10" fmla="*/ 62 w 112"/>
                <a:gd name="T11" fmla="*/ 11 h 50"/>
                <a:gd name="T12" fmla="*/ 62 w 112"/>
                <a:gd name="T13" fmla="*/ 9 h 50"/>
                <a:gd name="T14" fmla="*/ 62 w 112"/>
                <a:gd name="T15" fmla="*/ 0 h 50"/>
                <a:gd name="T16" fmla="*/ 56 w 112"/>
                <a:gd name="T17" fmla="*/ 1 h 50"/>
                <a:gd name="T18" fmla="*/ 51 w 112"/>
                <a:gd name="T19" fmla="*/ 0 h 50"/>
                <a:gd name="T20" fmla="*/ 51 w 112"/>
                <a:gd name="T21" fmla="*/ 9 h 50"/>
                <a:gd name="T22" fmla="*/ 51 w 112"/>
                <a:gd name="T23" fmla="*/ 11 h 50"/>
                <a:gd name="T24" fmla="*/ 51 w 112"/>
                <a:gd name="T25" fmla="*/ 12 h 50"/>
                <a:gd name="T26" fmla="*/ 0 w 112"/>
                <a:gd name="T27" fmla="*/ 12 h 50"/>
                <a:gd name="T28" fmla="*/ 0 w 112"/>
                <a:gd name="T29" fmla="*/ 36 h 50"/>
                <a:gd name="T30" fmla="*/ 3 w 112"/>
                <a:gd name="T31" fmla="*/ 45 h 50"/>
                <a:gd name="T32" fmla="*/ 4 w 112"/>
                <a:gd name="T33" fmla="*/ 45 h 50"/>
                <a:gd name="T34" fmla="*/ 4 w 112"/>
                <a:gd name="T35" fmla="*/ 46 h 50"/>
                <a:gd name="T36" fmla="*/ 14 w 112"/>
                <a:gd name="T37" fmla="*/ 50 h 50"/>
                <a:gd name="T38" fmla="*/ 28 w 112"/>
                <a:gd name="T39" fmla="*/ 36 h 50"/>
                <a:gd name="T40" fmla="*/ 42 w 112"/>
                <a:gd name="T41" fmla="*/ 50 h 50"/>
                <a:gd name="T42" fmla="*/ 56 w 112"/>
                <a:gd name="T43" fmla="*/ 36 h 50"/>
                <a:gd name="T44" fmla="*/ 70 w 112"/>
                <a:gd name="T45" fmla="*/ 50 h 50"/>
                <a:gd name="T46" fmla="*/ 84 w 112"/>
                <a:gd name="T47" fmla="*/ 36 h 50"/>
                <a:gd name="T48" fmla="*/ 98 w 112"/>
                <a:gd name="T49" fmla="*/ 50 h 50"/>
                <a:gd name="T50" fmla="*/ 108 w 112"/>
                <a:gd name="T51" fmla="*/ 46 h 50"/>
                <a:gd name="T52" fmla="*/ 109 w 112"/>
                <a:gd name="T53"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50">
                  <a:moveTo>
                    <a:pt x="109" y="45"/>
                  </a:moveTo>
                  <a:cubicBezTo>
                    <a:pt x="109" y="45"/>
                    <a:pt x="109" y="45"/>
                    <a:pt x="109" y="45"/>
                  </a:cubicBezTo>
                  <a:cubicBezTo>
                    <a:pt x="111" y="42"/>
                    <a:pt x="112" y="39"/>
                    <a:pt x="112" y="36"/>
                  </a:cubicBezTo>
                  <a:cubicBezTo>
                    <a:pt x="112" y="12"/>
                    <a:pt x="112" y="12"/>
                    <a:pt x="112" y="12"/>
                  </a:cubicBezTo>
                  <a:cubicBezTo>
                    <a:pt x="62" y="12"/>
                    <a:pt x="62" y="12"/>
                    <a:pt x="62" y="12"/>
                  </a:cubicBezTo>
                  <a:cubicBezTo>
                    <a:pt x="62" y="11"/>
                    <a:pt x="62" y="11"/>
                    <a:pt x="62" y="11"/>
                  </a:cubicBezTo>
                  <a:cubicBezTo>
                    <a:pt x="62" y="9"/>
                    <a:pt x="62" y="9"/>
                    <a:pt x="62" y="9"/>
                  </a:cubicBezTo>
                  <a:cubicBezTo>
                    <a:pt x="62" y="0"/>
                    <a:pt x="62" y="0"/>
                    <a:pt x="62" y="0"/>
                  </a:cubicBezTo>
                  <a:cubicBezTo>
                    <a:pt x="60" y="1"/>
                    <a:pt x="58" y="1"/>
                    <a:pt x="56" y="1"/>
                  </a:cubicBezTo>
                  <a:cubicBezTo>
                    <a:pt x="54" y="1"/>
                    <a:pt x="52" y="1"/>
                    <a:pt x="51" y="0"/>
                  </a:cubicBezTo>
                  <a:cubicBezTo>
                    <a:pt x="51" y="9"/>
                    <a:pt x="51" y="9"/>
                    <a:pt x="51" y="9"/>
                  </a:cubicBezTo>
                  <a:cubicBezTo>
                    <a:pt x="51" y="11"/>
                    <a:pt x="51" y="11"/>
                    <a:pt x="51" y="11"/>
                  </a:cubicBezTo>
                  <a:cubicBezTo>
                    <a:pt x="51" y="12"/>
                    <a:pt x="51" y="12"/>
                    <a:pt x="51" y="12"/>
                  </a:cubicBezTo>
                  <a:cubicBezTo>
                    <a:pt x="0" y="12"/>
                    <a:pt x="0" y="12"/>
                    <a:pt x="0" y="12"/>
                  </a:cubicBezTo>
                  <a:cubicBezTo>
                    <a:pt x="0" y="36"/>
                    <a:pt x="0" y="36"/>
                    <a:pt x="0" y="36"/>
                  </a:cubicBezTo>
                  <a:cubicBezTo>
                    <a:pt x="0" y="39"/>
                    <a:pt x="1" y="42"/>
                    <a:pt x="3" y="45"/>
                  </a:cubicBezTo>
                  <a:cubicBezTo>
                    <a:pt x="3" y="45"/>
                    <a:pt x="4" y="45"/>
                    <a:pt x="4" y="45"/>
                  </a:cubicBezTo>
                  <a:cubicBezTo>
                    <a:pt x="4" y="45"/>
                    <a:pt x="4" y="46"/>
                    <a:pt x="4" y="46"/>
                  </a:cubicBezTo>
                  <a:cubicBezTo>
                    <a:pt x="7" y="48"/>
                    <a:pt x="10" y="50"/>
                    <a:pt x="14" y="50"/>
                  </a:cubicBezTo>
                  <a:cubicBezTo>
                    <a:pt x="22" y="50"/>
                    <a:pt x="28" y="44"/>
                    <a:pt x="28" y="36"/>
                  </a:cubicBezTo>
                  <a:cubicBezTo>
                    <a:pt x="28" y="44"/>
                    <a:pt x="34" y="50"/>
                    <a:pt x="42" y="50"/>
                  </a:cubicBezTo>
                  <a:cubicBezTo>
                    <a:pt x="50" y="50"/>
                    <a:pt x="56" y="44"/>
                    <a:pt x="56" y="36"/>
                  </a:cubicBezTo>
                  <a:cubicBezTo>
                    <a:pt x="56" y="44"/>
                    <a:pt x="63" y="50"/>
                    <a:pt x="70" y="50"/>
                  </a:cubicBezTo>
                  <a:cubicBezTo>
                    <a:pt x="78" y="50"/>
                    <a:pt x="84" y="44"/>
                    <a:pt x="84" y="36"/>
                  </a:cubicBezTo>
                  <a:cubicBezTo>
                    <a:pt x="84" y="44"/>
                    <a:pt x="91" y="50"/>
                    <a:pt x="98" y="50"/>
                  </a:cubicBezTo>
                  <a:cubicBezTo>
                    <a:pt x="102" y="50"/>
                    <a:pt x="106" y="48"/>
                    <a:pt x="108" y="46"/>
                  </a:cubicBezTo>
                  <a:cubicBezTo>
                    <a:pt x="109" y="46"/>
                    <a:pt x="109" y="45"/>
                    <a:pt x="10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2" name="Freeform 331"/>
            <p:cNvSpPr>
              <a:spLocks/>
            </p:cNvSpPr>
            <p:nvPr/>
          </p:nvSpPr>
          <p:spPr bwMode="auto">
            <a:xfrm>
              <a:off x="15875" y="2806700"/>
              <a:ext cx="473075" cy="57150"/>
            </a:xfrm>
            <a:custGeom>
              <a:avLst/>
              <a:gdLst>
                <a:gd name="T0" fmla="*/ 63 w 126"/>
                <a:gd name="T1" fmla="*/ 15 h 15"/>
                <a:gd name="T2" fmla="*/ 126 w 126"/>
                <a:gd name="T3" fmla="*/ 0 h 15"/>
                <a:gd name="T4" fmla="*/ 116 w 126"/>
                <a:gd name="T5" fmla="*/ 0 h 15"/>
                <a:gd name="T6" fmla="*/ 116 w 126"/>
                <a:gd name="T7" fmla="*/ 0 h 15"/>
                <a:gd name="T8" fmla="*/ 115 w 126"/>
                <a:gd name="T9" fmla="*/ 0 h 15"/>
                <a:gd name="T10" fmla="*/ 11 w 126"/>
                <a:gd name="T11" fmla="*/ 0 h 15"/>
                <a:gd name="T12" fmla="*/ 11 w 126"/>
                <a:gd name="T13" fmla="*/ 0 h 15"/>
                <a:gd name="T14" fmla="*/ 10 w 126"/>
                <a:gd name="T15" fmla="*/ 0 h 15"/>
                <a:gd name="T16" fmla="*/ 0 w 126"/>
                <a:gd name="T17" fmla="*/ 0 h 15"/>
                <a:gd name="T18" fmla="*/ 63 w 126"/>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5">
                  <a:moveTo>
                    <a:pt x="63" y="15"/>
                  </a:moveTo>
                  <a:cubicBezTo>
                    <a:pt x="98" y="15"/>
                    <a:pt x="126" y="8"/>
                    <a:pt x="126" y="0"/>
                  </a:cubicBezTo>
                  <a:cubicBezTo>
                    <a:pt x="116" y="0"/>
                    <a:pt x="116" y="0"/>
                    <a:pt x="116" y="0"/>
                  </a:cubicBezTo>
                  <a:cubicBezTo>
                    <a:pt x="116" y="0"/>
                    <a:pt x="116" y="0"/>
                    <a:pt x="116" y="0"/>
                  </a:cubicBezTo>
                  <a:cubicBezTo>
                    <a:pt x="115" y="0"/>
                    <a:pt x="115" y="0"/>
                    <a:pt x="115" y="0"/>
                  </a:cubicBezTo>
                  <a:cubicBezTo>
                    <a:pt x="11" y="0"/>
                    <a:pt x="11" y="0"/>
                    <a:pt x="11" y="0"/>
                  </a:cubicBezTo>
                  <a:cubicBezTo>
                    <a:pt x="11" y="0"/>
                    <a:pt x="11" y="0"/>
                    <a:pt x="11" y="0"/>
                  </a:cubicBezTo>
                  <a:cubicBezTo>
                    <a:pt x="10" y="0"/>
                    <a:pt x="10" y="0"/>
                    <a:pt x="10" y="0"/>
                  </a:cubicBezTo>
                  <a:cubicBezTo>
                    <a:pt x="0" y="0"/>
                    <a:pt x="0" y="0"/>
                    <a:pt x="0" y="0"/>
                  </a:cubicBezTo>
                  <a:cubicBezTo>
                    <a:pt x="0" y="8"/>
                    <a:pt x="29" y="15"/>
                    <a:pt x="6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3" name="Freeform 332"/>
            <p:cNvSpPr>
              <a:spLocks/>
            </p:cNvSpPr>
            <p:nvPr/>
          </p:nvSpPr>
          <p:spPr bwMode="auto">
            <a:xfrm>
              <a:off x="222250" y="2360613"/>
              <a:ext cx="60325" cy="96838"/>
            </a:xfrm>
            <a:custGeom>
              <a:avLst/>
              <a:gdLst>
                <a:gd name="T0" fmla="*/ 5 w 16"/>
                <a:gd name="T1" fmla="*/ 25 h 26"/>
                <a:gd name="T2" fmla="*/ 8 w 16"/>
                <a:gd name="T3" fmla="*/ 26 h 26"/>
                <a:gd name="T4" fmla="*/ 12 w 16"/>
                <a:gd name="T5" fmla="*/ 25 h 26"/>
                <a:gd name="T6" fmla="*/ 16 w 16"/>
                <a:gd name="T7" fmla="*/ 17 h 26"/>
                <a:gd name="T8" fmla="*/ 8 w 16"/>
                <a:gd name="T9" fmla="*/ 0 h 26"/>
                <a:gd name="T10" fmla="*/ 8 w 16"/>
                <a:gd name="T11" fmla="*/ 0 h 26"/>
                <a:gd name="T12" fmla="*/ 0 w 16"/>
                <a:gd name="T13" fmla="*/ 17 h 26"/>
                <a:gd name="T14" fmla="*/ 5 w 16"/>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5" y="25"/>
                  </a:moveTo>
                  <a:cubicBezTo>
                    <a:pt x="6" y="25"/>
                    <a:pt x="7" y="26"/>
                    <a:pt x="8" y="26"/>
                  </a:cubicBezTo>
                  <a:cubicBezTo>
                    <a:pt x="10" y="26"/>
                    <a:pt x="11" y="25"/>
                    <a:pt x="12" y="25"/>
                  </a:cubicBezTo>
                  <a:cubicBezTo>
                    <a:pt x="14" y="23"/>
                    <a:pt x="16" y="20"/>
                    <a:pt x="16" y="17"/>
                  </a:cubicBezTo>
                  <a:cubicBezTo>
                    <a:pt x="16" y="14"/>
                    <a:pt x="12" y="0"/>
                    <a:pt x="8" y="0"/>
                  </a:cubicBezTo>
                  <a:cubicBezTo>
                    <a:pt x="8" y="0"/>
                    <a:pt x="8" y="0"/>
                    <a:pt x="8" y="0"/>
                  </a:cubicBezTo>
                  <a:cubicBezTo>
                    <a:pt x="4" y="0"/>
                    <a:pt x="0" y="14"/>
                    <a:pt x="0" y="17"/>
                  </a:cubicBezTo>
                  <a:cubicBezTo>
                    <a:pt x="0" y="20"/>
                    <a:pt x="2" y="23"/>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4" name="Freeform 333"/>
            <p:cNvSpPr>
              <a:spLocks/>
            </p:cNvSpPr>
            <p:nvPr/>
          </p:nvSpPr>
          <p:spPr bwMode="auto">
            <a:xfrm>
              <a:off x="1314450" y="1609725"/>
              <a:ext cx="323850" cy="322263"/>
            </a:xfrm>
            <a:custGeom>
              <a:avLst/>
              <a:gdLst>
                <a:gd name="T0" fmla="*/ 41 w 86"/>
                <a:gd name="T1" fmla="*/ 86 h 86"/>
                <a:gd name="T2" fmla="*/ 43 w 86"/>
                <a:gd name="T3" fmla="*/ 86 h 86"/>
                <a:gd name="T4" fmla="*/ 86 w 86"/>
                <a:gd name="T5" fmla="*/ 43 h 86"/>
                <a:gd name="T6" fmla="*/ 43 w 86"/>
                <a:gd name="T7" fmla="*/ 0 h 86"/>
                <a:gd name="T8" fmla="*/ 0 w 86"/>
                <a:gd name="T9" fmla="*/ 42 h 86"/>
                <a:gd name="T10" fmla="*/ 24 w 86"/>
                <a:gd name="T11" fmla="*/ 57 h 86"/>
                <a:gd name="T12" fmla="*/ 41 w 8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86" h="86">
                  <a:moveTo>
                    <a:pt x="41" y="86"/>
                  </a:moveTo>
                  <a:cubicBezTo>
                    <a:pt x="42" y="86"/>
                    <a:pt x="43" y="86"/>
                    <a:pt x="43" y="86"/>
                  </a:cubicBezTo>
                  <a:cubicBezTo>
                    <a:pt x="67" y="86"/>
                    <a:pt x="86" y="67"/>
                    <a:pt x="86" y="43"/>
                  </a:cubicBezTo>
                  <a:cubicBezTo>
                    <a:pt x="86" y="19"/>
                    <a:pt x="67" y="0"/>
                    <a:pt x="43" y="0"/>
                  </a:cubicBezTo>
                  <a:cubicBezTo>
                    <a:pt x="20" y="0"/>
                    <a:pt x="1" y="19"/>
                    <a:pt x="0" y="42"/>
                  </a:cubicBezTo>
                  <a:cubicBezTo>
                    <a:pt x="9" y="45"/>
                    <a:pt x="17" y="50"/>
                    <a:pt x="24" y="57"/>
                  </a:cubicBezTo>
                  <a:cubicBezTo>
                    <a:pt x="32" y="65"/>
                    <a:pt x="38" y="75"/>
                    <a:pt x="41"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5" name="Freeform 334"/>
            <p:cNvSpPr>
              <a:spLocks/>
            </p:cNvSpPr>
            <p:nvPr/>
          </p:nvSpPr>
          <p:spPr bwMode="auto">
            <a:xfrm>
              <a:off x="1431925" y="1514475"/>
              <a:ext cx="88900" cy="71438"/>
            </a:xfrm>
            <a:custGeom>
              <a:avLst/>
              <a:gdLst>
                <a:gd name="T0" fmla="*/ 56 w 56"/>
                <a:gd name="T1" fmla="*/ 45 h 45"/>
                <a:gd name="T2" fmla="*/ 28 w 56"/>
                <a:gd name="T3" fmla="*/ 0 h 45"/>
                <a:gd name="T4" fmla="*/ 0 w 56"/>
                <a:gd name="T5" fmla="*/ 45 h 45"/>
                <a:gd name="T6" fmla="*/ 56 w 56"/>
                <a:gd name="T7" fmla="*/ 45 h 45"/>
              </a:gdLst>
              <a:ahLst/>
              <a:cxnLst>
                <a:cxn ang="0">
                  <a:pos x="T0" y="T1"/>
                </a:cxn>
                <a:cxn ang="0">
                  <a:pos x="T2" y="T3"/>
                </a:cxn>
                <a:cxn ang="0">
                  <a:pos x="T4" y="T5"/>
                </a:cxn>
                <a:cxn ang="0">
                  <a:pos x="T6" y="T7"/>
                </a:cxn>
              </a:cxnLst>
              <a:rect l="0" t="0" r="r" b="b"/>
              <a:pathLst>
                <a:path w="56" h="45">
                  <a:moveTo>
                    <a:pt x="56" y="45"/>
                  </a:moveTo>
                  <a:lnTo>
                    <a:pt x="28" y="0"/>
                  </a:lnTo>
                  <a:lnTo>
                    <a:pt x="0" y="45"/>
                  </a:lnTo>
                  <a:lnTo>
                    <a:pt x="5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6" name="Freeform 335"/>
            <p:cNvSpPr>
              <a:spLocks/>
            </p:cNvSpPr>
            <p:nvPr/>
          </p:nvSpPr>
          <p:spPr bwMode="auto">
            <a:xfrm>
              <a:off x="1660525" y="1725613"/>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7" name="Freeform 336"/>
            <p:cNvSpPr>
              <a:spLocks/>
            </p:cNvSpPr>
            <p:nvPr/>
          </p:nvSpPr>
          <p:spPr bwMode="auto">
            <a:xfrm>
              <a:off x="1250950" y="1725613"/>
              <a:ext cx="44450" cy="33338"/>
            </a:xfrm>
            <a:custGeom>
              <a:avLst/>
              <a:gdLst>
                <a:gd name="T0" fmla="*/ 12 w 12"/>
                <a:gd name="T1" fmla="*/ 0 h 9"/>
                <a:gd name="T2" fmla="*/ 0 w 12"/>
                <a:gd name="T3" fmla="*/ 7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0" y="7"/>
                    <a:pt x="0" y="7"/>
                    <a:pt x="0" y="7"/>
                  </a:cubicBezTo>
                  <a:cubicBezTo>
                    <a:pt x="4" y="8"/>
                    <a:pt x="8" y="8"/>
                    <a:pt x="12" y="9"/>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8" name="Freeform 337"/>
            <p:cNvSpPr>
              <a:spLocks/>
            </p:cNvSpPr>
            <p:nvPr/>
          </p:nvSpPr>
          <p:spPr bwMode="auto">
            <a:xfrm>
              <a:off x="1573212" y="1590675"/>
              <a:ext cx="82550" cy="82550"/>
            </a:xfrm>
            <a:custGeom>
              <a:avLst/>
              <a:gdLst>
                <a:gd name="T0" fmla="*/ 0 w 52"/>
                <a:gd name="T1" fmla="*/ 12 h 52"/>
                <a:gd name="T2" fmla="*/ 41 w 52"/>
                <a:gd name="T3" fmla="*/ 52 h 52"/>
                <a:gd name="T4" fmla="*/ 52 w 52"/>
                <a:gd name="T5" fmla="*/ 0 h 52"/>
                <a:gd name="T6" fmla="*/ 0 w 52"/>
                <a:gd name="T7" fmla="*/ 12 h 52"/>
              </a:gdLst>
              <a:ahLst/>
              <a:cxnLst>
                <a:cxn ang="0">
                  <a:pos x="T0" y="T1"/>
                </a:cxn>
                <a:cxn ang="0">
                  <a:pos x="T2" y="T3"/>
                </a:cxn>
                <a:cxn ang="0">
                  <a:pos x="T4" y="T5"/>
                </a:cxn>
                <a:cxn ang="0">
                  <a:pos x="T6" y="T7"/>
                </a:cxn>
              </a:cxnLst>
              <a:rect l="0" t="0" r="r" b="b"/>
              <a:pathLst>
                <a:path w="52" h="52">
                  <a:moveTo>
                    <a:pt x="0" y="12"/>
                  </a:moveTo>
                  <a:lnTo>
                    <a:pt x="41" y="52"/>
                  </a:lnTo>
                  <a:lnTo>
                    <a:pt x="52"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9" name="Freeform 338"/>
            <p:cNvSpPr>
              <a:spLocks/>
            </p:cNvSpPr>
            <p:nvPr/>
          </p:nvSpPr>
          <p:spPr bwMode="auto">
            <a:xfrm>
              <a:off x="1573212" y="1868488"/>
              <a:ext cx="82550" cy="82550"/>
            </a:xfrm>
            <a:custGeom>
              <a:avLst/>
              <a:gdLst>
                <a:gd name="T0" fmla="*/ 41 w 52"/>
                <a:gd name="T1" fmla="*/ 0 h 52"/>
                <a:gd name="T2" fmla="*/ 0 w 52"/>
                <a:gd name="T3" fmla="*/ 40 h 52"/>
                <a:gd name="T4" fmla="*/ 52 w 52"/>
                <a:gd name="T5" fmla="*/ 52 h 52"/>
                <a:gd name="T6" fmla="*/ 41 w 52"/>
                <a:gd name="T7" fmla="*/ 0 h 52"/>
              </a:gdLst>
              <a:ahLst/>
              <a:cxnLst>
                <a:cxn ang="0">
                  <a:pos x="T0" y="T1"/>
                </a:cxn>
                <a:cxn ang="0">
                  <a:pos x="T2" y="T3"/>
                </a:cxn>
                <a:cxn ang="0">
                  <a:pos x="T4" y="T5"/>
                </a:cxn>
                <a:cxn ang="0">
                  <a:pos x="T6" y="T7"/>
                </a:cxn>
              </a:cxnLst>
              <a:rect l="0" t="0" r="r" b="b"/>
              <a:pathLst>
                <a:path w="52" h="52">
                  <a:moveTo>
                    <a:pt x="41" y="0"/>
                  </a:moveTo>
                  <a:lnTo>
                    <a:pt x="0" y="40"/>
                  </a:lnTo>
                  <a:lnTo>
                    <a:pt x="52" y="52"/>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0" name="Freeform 339"/>
            <p:cNvSpPr>
              <a:spLocks/>
            </p:cNvSpPr>
            <p:nvPr/>
          </p:nvSpPr>
          <p:spPr bwMode="auto">
            <a:xfrm>
              <a:off x="1295400" y="1590675"/>
              <a:ext cx="82550" cy="82550"/>
            </a:xfrm>
            <a:custGeom>
              <a:avLst/>
              <a:gdLst>
                <a:gd name="T0" fmla="*/ 12 w 52"/>
                <a:gd name="T1" fmla="*/ 52 h 52"/>
                <a:gd name="T2" fmla="*/ 52 w 52"/>
                <a:gd name="T3" fmla="*/ 12 h 52"/>
                <a:gd name="T4" fmla="*/ 0 w 52"/>
                <a:gd name="T5" fmla="*/ 0 h 52"/>
                <a:gd name="T6" fmla="*/ 12 w 52"/>
                <a:gd name="T7" fmla="*/ 52 h 52"/>
              </a:gdLst>
              <a:ahLst/>
              <a:cxnLst>
                <a:cxn ang="0">
                  <a:pos x="T0" y="T1"/>
                </a:cxn>
                <a:cxn ang="0">
                  <a:pos x="T2" y="T3"/>
                </a:cxn>
                <a:cxn ang="0">
                  <a:pos x="T4" y="T5"/>
                </a:cxn>
                <a:cxn ang="0">
                  <a:pos x="T6" y="T7"/>
                </a:cxn>
              </a:cxnLst>
              <a:rect l="0" t="0" r="r" b="b"/>
              <a:pathLst>
                <a:path w="52" h="52">
                  <a:moveTo>
                    <a:pt x="12" y="52"/>
                  </a:moveTo>
                  <a:lnTo>
                    <a:pt x="52" y="12"/>
                  </a:lnTo>
                  <a:lnTo>
                    <a:pt x="0" y="0"/>
                  </a:ln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1" name="Freeform 340"/>
            <p:cNvSpPr>
              <a:spLocks/>
            </p:cNvSpPr>
            <p:nvPr/>
          </p:nvSpPr>
          <p:spPr bwMode="auto">
            <a:xfrm>
              <a:off x="954087" y="1774825"/>
              <a:ext cx="709613" cy="434975"/>
            </a:xfrm>
            <a:custGeom>
              <a:avLst/>
              <a:gdLst>
                <a:gd name="T0" fmla="*/ 155 w 189"/>
                <a:gd name="T1" fmla="*/ 49 h 116"/>
                <a:gd name="T2" fmla="*/ 150 w 189"/>
                <a:gd name="T3" fmla="*/ 49 h 116"/>
                <a:gd name="T4" fmla="*/ 134 w 189"/>
                <a:gd name="T5" fmla="*/ 57 h 116"/>
                <a:gd name="T6" fmla="*/ 133 w 189"/>
                <a:gd name="T7" fmla="*/ 48 h 116"/>
                <a:gd name="T8" fmla="*/ 131 w 189"/>
                <a:gd name="T9" fmla="*/ 41 h 116"/>
                <a:gd name="T10" fmla="*/ 96 w 189"/>
                <a:gd name="T11" fmla="*/ 4 h 116"/>
                <a:gd name="T12" fmla="*/ 91 w 189"/>
                <a:gd name="T13" fmla="*/ 2 h 116"/>
                <a:gd name="T14" fmla="*/ 76 w 189"/>
                <a:gd name="T15" fmla="*/ 0 h 116"/>
                <a:gd name="T16" fmla="*/ 73 w 189"/>
                <a:gd name="T17" fmla="*/ 0 h 116"/>
                <a:gd name="T18" fmla="*/ 17 w 189"/>
                <a:gd name="T19" fmla="*/ 58 h 116"/>
                <a:gd name="T20" fmla="*/ 20 w 189"/>
                <a:gd name="T21" fmla="*/ 75 h 116"/>
                <a:gd name="T22" fmla="*/ 0 w 189"/>
                <a:gd name="T23" fmla="*/ 95 h 116"/>
                <a:gd name="T24" fmla="*/ 21 w 189"/>
                <a:gd name="T25" fmla="*/ 116 h 116"/>
                <a:gd name="T26" fmla="*/ 76 w 189"/>
                <a:gd name="T27" fmla="*/ 116 h 116"/>
                <a:gd name="T28" fmla="*/ 78 w 189"/>
                <a:gd name="T29" fmla="*/ 116 h 116"/>
                <a:gd name="T30" fmla="*/ 155 w 189"/>
                <a:gd name="T31" fmla="*/ 116 h 116"/>
                <a:gd name="T32" fmla="*/ 189 w 189"/>
                <a:gd name="T33" fmla="*/ 82 h 116"/>
                <a:gd name="T34" fmla="*/ 155 w 189"/>
                <a:gd name="T35" fmla="*/ 4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16">
                  <a:moveTo>
                    <a:pt x="155" y="49"/>
                  </a:moveTo>
                  <a:cubicBezTo>
                    <a:pt x="154" y="49"/>
                    <a:pt x="152" y="49"/>
                    <a:pt x="150" y="49"/>
                  </a:cubicBezTo>
                  <a:cubicBezTo>
                    <a:pt x="144" y="50"/>
                    <a:pt x="138" y="53"/>
                    <a:pt x="134" y="57"/>
                  </a:cubicBezTo>
                  <a:cubicBezTo>
                    <a:pt x="134" y="54"/>
                    <a:pt x="133" y="51"/>
                    <a:pt x="133" y="48"/>
                  </a:cubicBezTo>
                  <a:cubicBezTo>
                    <a:pt x="132" y="45"/>
                    <a:pt x="132" y="43"/>
                    <a:pt x="131" y="41"/>
                  </a:cubicBezTo>
                  <a:cubicBezTo>
                    <a:pt x="126" y="24"/>
                    <a:pt x="113" y="10"/>
                    <a:pt x="96" y="4"/>
                  </a:cubicBezTo>
                  <a:cubicBezTo>
                    <a:pt x="95" y="3"/>
                    <a:pt x="93" y="2"/>
                    <a:pt x="91" y="2"/>
                  </a:cubicBezTo>
                  <a:cubicBezTo>
                    <a:pt x="86" y="1"/>
                    <a:pt x="81" y="0"/>
                    <a:pt x="76" y="0"/>
                  </a:cubicBezTo>
                  <a:cubicBezTo>
                    <a:pt x="75" y="0"/>
                    <a:pt x="74" y="0"/>
                    <a:pt x="73" y="0"/>
                  </a:cubicBezTo>
                  <a:cubicBezTo>
                    <a:pt x="42" y="1"/>
                    <a:pt x="17" y="27"/>
                    <a:pt x="17" y="58"/>
                  </a:cubicBezTo>
                  <a:cubicBezTo>
                    <a:pt x="17" y="64"/>
                    <a:pt x="18" y="70"/>
                    <a:pt x="20" y="75"/>
                  </a:cubicBezTo>
                  <a:cubicBezTo>
                    <a:pt x="9" y="75"/>
                    <a:pt x="0" y="84"/>
                    <a:pt x="0" y="95"/>
                  </a:cubicBezTo>
                  <a:cubicBezTo>
                    <a:pt x="0" y="107"/>
                    <a:pt x="9" y="116"/>
                    <a:pt x="21" y="116"/>
                  </a:cubicBezTo>
                  <a:cubicBezTo>
                    <a:pt x="76" y="116"/>
                    <a:pt x="76" y="116"/>
                    <a:pt x="76" y="116"/>
                  </a:cubicBezTo>
                  <a:cubicBezTo>
                    <a:pt x="78" y="116"/>
                    <a:pt x="78" y="116"/>
                    <a:pt x="78" y="116"/>
                  </a:cubicBezTo>
                  <a:cubicBezTo>
                    <a:pt x="155" y="116"/>
                    <a:pt x="155" y="116"/>
                    <a:pt x="155" y="116"/>
                  </a:cubicBezTo>
                  <a:cubicBezTo>
                    <a:pt x="174" y="116"/>
                    <a:pt x="189" y="101"/>
                    <a:pt x="189" y="82"/>
                  </a:cubicBezTo>
                  <a:cubicBezTo>
                    <a:pt x="189" y="64"/>
                    <a:pt x="174" y="49"/>
                    <a:pt x="15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2" name="Rectangle 341"/>
            <p:cNvSpPr>
              <a:spLocks noChangeArrowheads="1"/>
            </p:cNvSpPr>
            <p:nvPr/>
          </p:nvSpPr>
          <p:spPr bwMode="auto">
            <a:xfrm>
              <a:off x="673100" y="169863"/>
              <a:ext cx="698500" cy="447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3" name="Freeform 342"/>
            <p:cNvSpPr>
              <a:spLocks/>
            </p:cNvSpPr>
            <p:nvPr/>
          </p:nvSpPr>
          <p:spPr bwMode="auto">
            <a:xfrm>
              <a:off x="728662" y="681038"/>
              <a:ext cx="109538" cy="71438"/>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4" name="Freeform 343"/>
            <p:cNvSpPr>
              <a:spLocks/>
            </p:cNvSpPr>
            <p:nvPr/>
          </p:nvSpPr>
          <p:spPr bwMode="auto">
            <a:xfrm>
              <a:off x="965200" y="681038"/>
              <a:ext cx="112713" cy="71438"/>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5" name="Freeform 344"/>
            <p:cNvSpPr>
              <a:spLocks/>
            </p:cNvSpPr>
            <p:nvPr/>
          </p:nvSpPr>
          <p:spPr bwMode="auto">
            <a:xfrm>
              <a:off x="1206500" y="681038"/>
              <a:ext cx="112713" cy="71438"/>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6" name="Freeform 345"/>
            <p:cNvSpPr>
              <a:spLocks/>
            </p:cNvSpPr>
            <p:nvPr/>
          </p:nvSpPr>
          <p:spPr bwMode="auto">
            <a:xfrm>
              <a:off x="669925" y="749300"/>
              <a:ext cx="228600" cy="74613"/>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7" name="Freeform 346"/>
            <p:cNvSpPr>
              <a:spLocks/>
            </p:cNvSpPr>
            <p:nvPr/>
          </p:nvSpPr>
          <p:spPr bwMode="auto">
            <a:xfrm>
              <a:off x="909637" y="749300"/>
              <a:ext cx="225425" cy="74613"/>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8" name="Freeform 347"/>
            <p:cNvSpPr>
              <a:spLocks/>
            </p:cNvSpPr>
            <p:nvPr/>
          </p:nvSpPr>
          <p:spPr bwMode="auto">
            <a:xfrm>
              <a:off x="1146175" y="749300"/>
              <a:ext cx="225425" cy="74613"/>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9" name="Freeform 348"/>
            <p:cNvSpPr>
              <a:spLocks/>
            </p:cNvSpPr>
            <p:nvPr/>
          </p:nvSpPr>
          <p:spPr bwMode="auto">
            <a:xfrm>
              <a:off x="7935912" y="3009900"/>
              <a:ext cx="484188" cy="398463"/>
            </a:xfrm>
            <a:custGeom>
              <a:avLst/>
              <a:gdLst>
                <a:gd name="T0" fmla="*/ 250 w 305"/>
                <a:gd name="T1" fmla="*/ 0 h 251"/>
                <a:gd name="T2" fmla="*/ 108 w 305"/>
                <a:gd name="T3" fmla="*/ 140 h 251"/>
                <a:gd name="T4" fmla="*/ 54 w 305"/>
                <a:gd name="T5" fmla="*/ 88 h 251"/>
                <a:gd name="T6" fmla="*/ 0 w 305"/>
                <a:gd name="T7" fmla="*/ 142 h 251"/>
                <a:gd name="T8" fmla="*/ 54 w 305"/>
                <a:gd name="T9" fmla="*/ 196 h 251"/>
                <a:gd name="T10" fmla="*/ 108 w 305"/>
                <a:gd name="T11" fmla="*/ 251 h 251"/>
                <a:gd name="T12" fmla="*/ 163 w 305"/>
                <a:gd name="T13" fmla="*/ 196 h 251"/>
                <a:gd name="T14" fmla="*/ 305 w 305"/>
                <a:gd name="T15" fmla="*/ 55 h 251"/>
                <a:gd name="T16" fmla="*/ 250 w 305"/>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251">
                  <a:moveTo>
                    <a:pt x="250" y="0"/>
                  </a:moveTo>
                  <a:lnTo>
                    <a:pt x="108" y="140"/>
                  </a:lnTo>
                  <a:lnTo>
                    <a:pt x="54" y="88"/>
                  </a:lnTo>
                  <a:lnTo>
                    <a:pt x="0" y="142"/>
                  </a:lnTo>
                  <a:lnTo>
                    <a:pt x="54" y="196"/>
                  </a:lnTo>
                  <a:lnTo>
                    <a:pt x="108" y="251"/>
                  </a:lnTo>
                  <a:lnTo>
                    <a:pt x="163" y="196"/>
                  </a:lnTo>
                  <a:lnTo>
                    <a:pt x="305" y="55"/>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0" name="Freeform 349"/>
            <p:cNvSpPr>
              <a:spLocks noEditPoints="1"/>
            </p:cNvSpPr>
            <p:nvPr/>
          </p:nvSpPr>
          <p:spPr bwMode="auto">
            <a:xfrm>
              <a:off x="11031537" y="1439863"/>
              <a:ext cx="461963" cy="461963"/>
            </a:xfrm>
            <a:custGeom>
              <a:avLst/>
              <a:gdLst>
                <a:gd name="T0" fmla="*/ 62 w 123"/>
                <a:gd name="T1" fmla="*/ 123 h 123"/>
                <a:gd name="T2" fmla="*/ 71 w 123"/>
                <a:gd name="T3" fmla="*/ 123 h 123"/>
                <a:gd name="T4" fmla="*/ 71 w 123"/>
                <a:gd name="T5" fmla="*/ 114 h 123"/>
                <a:gd name="T6" fmla="*/ 92 w 123"/>
                <a:gd name="T7" fmla="*/ 106 h 123"/>
                <a:gd name="T8" fmla="*/ 98 w 123"/>
                <a:gd name="T9" fmla="*/ 112 h 123"/>
                <a:gd name="T10" fmla="*/ 112 w 123"/>
                <a:gd name="T11" fmla="*/ 98 h 123"/>
                <a:gd name="T12" fmla="*/ 106 w 123"/>
                <a:gd name="T13" fmla="*/ 92 h 123"/>
                <a:gd name="T14" fmla="*/ 114 w 123"/>
                <a:gd name="T15" fmla="*/ 71 h 123"/>
                <a:gd name="T16" fmla="*/ 123 w 123"/>
                <a:gd name="T17" fmla="*/ 71 h 123"/>
                <a:gd name="T18" fmla="*/ 123 w 123"/>
                <a:gd name="T19" fmla="*/ 52 h 123"/>
                <a:gd name="T20" fmla="*/ 114 w 123"/>
                <a:gd name="T21" fmla="*/ 52 h 123"/>
                <a:gd name="T22" fmla="*/ 106 w 123"/>
                <a:gd name="T23" fmla="*/ 31 h 123"/>
                <a:gd name="T24" fmla="*/ 112 w 123"/>
                <a:gd name="T25" fmla="*/ 25 h 123"/>
                <a:gd name="T26" fmla="*/ 98 w 123"/>
                <a:gd name="T27" fmla="*/ 11 h 123"/>
                <a:gd name="T28" fmla="*/ 92 w 123"/>
                <a:gd name="T29" fmla="*/ 18 h 123"/>
                <a:gd name="T30" fmla="*/ 71 w 123"/>
                <a:gd name="T31" fmla="*/ 9 h 123"/>
                <a:gd name="T32" fmla="*/ 71 w 123"/>
                <a:gd name="T33" fmla="*/ 0 h 123"/>
                <a:gd name="T34" fmla="*/ 62 w 123"/>
                <a:gd name="T35" fmla="*/ 0 h 123"/>
                <a:gd name="T36" fmla="*/ 62 w 123"/>
                <a:gd name="T37" fmla="*/ 22 h 123"/>
                <a:gd name="T38" fmla="*/ 62 w 123"/>
                <a:gd name="T39" fmla="*/ 22 h 123"/>
                <a:gd name="T40" fmla="*/ 101 w 123"/>
                <a:gd name="T41" fmla="*/ 62 h 123"/>
                <a:gd name="T42" fmla="*/ 62 w 123"/>
                <a:gd name="T43" fmla="*/ 101 h 123"/>
                <a:gd name="T44" fmla="*/ 62 w 123"/>
                <a:gd name="T45" fmla="*/ 123 h 123"/>
                <a:gd name="T46" fmla="*/ 18 w 123"/>
                <a:gd name="T47" fmla="*/ 92 h 123"/>
                <a:gd name="T48" fmla="*/ 11 w 123"/>
                <a:gd name="T49" fmla="*/ 98 h 123"/>
                <a:gd name="T50" fmla="*/ 25 w 123"/>
                <a:gd name="T51" fmla="*/ 112 h 123"/>
                <a:gd name="T52" fmla="*/ 31 w 123"/>
                <a:gd name="T53" fmla="*/ 106 h 123"/>
                <a:gd name="T54" fmla="*/ 52 w 123"/>
                <a:gd name="T55" fmla="*/ 114 h 123"/>
                <a:gd name="T56" fmla="*/ 52 w 123"/>
                <a:gd name="T57" fmla="*/ 123 h 123"/>
                <a:gd name="T58" fmla="*/ 62 w 123"/>
                <a:gd name="T59" fmla="*/ 123 h 123"/>
                <a:gd name="T60" fmla="*/ 62 w 123"/>
                <a:gd name="T61" fmla="*/ 101 h 123"/>
                <a:gd name="T62" fmla="*/ 22 w 123"/>
                <a:gd name="T63" fmla="*/ 62 h 123"/>
                <a:gd name="T64" fmla="*/ 62 w 123"/>
                <a:gd name="T65" fmla="*/ 22 h 123"/>
                <a:gd name="T66" fmla="*/ 62 w 123"/>
                <a:gd name="T67" fmla="*/ 0 h 123"/>
                <a:gd name="T68" fmla="*/ 52 w 123"/>
                <a:gd name="T69" fmla="*/ 0 h 123"/>
                <a:gd name="T70" fmla="*/ 52 w 123"/>
                <a:gd name="T71" fmla="*/ 9 h 123"/>
                <a:gd name="T72" fmla="*/ 31 w 123"/>
                <a:gd name="T73" fmla="*/ 18 h 123"/>
                <a:gd name="T74" fmla="*/ 25 w 123"/>
                <a:gd name="T75" fmla="*/ 11 h 123"/>
                <a:gd name="T76" fmla="*/ 11 w 123"/>
                <a:gd name="T77" fmla="*/ 25 h 123"/>
                <a:gd name="T78" fmla="*/ 18 w 123"/>
                <a:gd name="T79" fmla="*/ 31 h 123"/>
                <a:gd name="T80" fmla="*/ 9 w 123"/>
                <a:gd name="T81" fmla="*/ 52 h 123"/>
                <a:gd name="T82" fmla="*/ 0 w 123"/>
                <a:gd name="T83" fmla="*/ 52 h 123"/>
                <a:gd name="T84" fmla="*/ 0 w 123"/>
                <a:gd name="T85" fmla="*/ 71 h 123"/>
                <a:gd name="T86" fmla="*/ 9 w 123"/>
                <a:gd name="T87" fmla="*/ 71 h 123"/>
                <a:gd name="T88" fmla="*/ 18 w 123"/>
                <a:gd name="T89" fmla="*/ 92 h 123"/>
                <a:gd name="T90" fmla="*/ 62 w 123"/>
                <a:gd name="T91" fmla="*/ 22 h 123"/>
                <a:gd name="T92" fmla="*/ 62 w 123"/>
                <a:gd name="T93"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3" h="123">
                  <a:moveTo>
                    <a:pt x="62" y="123"/>
                  </a:moveTo>
                  <a:cubicBezTo>
                    <a:pt x="71" y="123"/>
                    <a:pt x="71" y="123"/>
                    <a:pt x="71" y="123"/>
                  </a:cubicBezTo>
                  <a:cubicBezTo>
                    <a:pt x="71" y="114"/>
                    <a:pt x="71" y="114"/>
                    <a:pt x="71" y="114"/>
                  </a:cubicBezTo>
                  <a:cubicBezTo>
                    <a:pt x="79" y="113"/>
                    <a:pt x="86" y="110"/>
                    <a:pt x="92" y="106"/>
                  </a:cubicBezTo>
                  <a:cubicBezTo>
                    <a:pt x="98" y="112"/>
                    <a:pt x="98" y="112"/>
                    <a:pt x="98" y="112"/>
                  </a:cubicBezTo>
                  <a:cubicBezTo>
                    <a:pt x="112" y="98"/>
                    <a:pt x="112" y="98"/>
                    <a:pt x="112" y="98"/>
                  </a:cubicBezTo>
                  <a:cubicBezTo>
                    <a:pt x="106" y="92"/>
                    <a:pt x="106" y="92"/>
                    <a:pt x="106" y="92"/>
                  </a:cubicBezTo>
                  <a:cubicBezTo>
                    <a:pt x="110" y="86"/>
                    <a:pt x="113" y="79"/>
                    <a:pt x="114" y="71"/>
                  </a:cubicBezTo>
                  <a:cubicBezTo>
                    <a:pt x="123" y="71"/>
                    <a:pt x="123" y="71"/>
                    <a:pt x="123" y="71"/>
                  </a:cubicBezTo>
                  <a:cubicBezTo>
                    <a:pt x="123" y="52"/>
                    <a:pt x="123" y="52"/>
                    <a:pt x="123" y="52"/>
                  </a:cubicBezTo>
                  <a:cubicBezTo>
                    <a:pt x="114" y="52"/>
                    <a:pt x="114" y="52"/>
                    <a:pt x="114" y="52"/>
                  </a:cubicBezTo>
                  <a:cubicBezTo>
                    <a:pt x="113" y="44"/>
                    <a:pt x="110" y="37"/>
                    <a:pt x="106" y="31"/>
                  </a:cubicBezTo>
                  <a:cubicBezTo>
                    <a:pt x="112" y="25"/>
                    <a:pt x="112" y="25"/>
                    <a:pt x="112" y="25"/>
                  </a:cubicBezTo>
                  <a:cubicBezTo>
                    <a:pt x="98" y="11"/>
                    <a:pt x="98" y="11"/>
                    <a:pt x="98" y="11"/>
                  </a:cubicBezTo>
                  <a:cubicBezTo>
                    <a:pt x="92" y="18"/>
                    <a:pt x="92" y="18"/>
                    <a:pt x="92" y="18"/>
                  </a:cubicBezTo>
                  <a:cubicBezTo>
                    <a:pt x="86" y="13"/>
                    <a:pt x="79" y="11"/>
                    <a:pt x="71" y="9"/>
                  </a:cubicBezTo>
                  <a:cubicBezTo>
                    <a:pt x="71" y="0"/>
                    <a:pt x="71" y="0"/>
                    <a:pt x="71" y="0"/>
                  </a:cubicBezTo>
                  <a:cubicBezTo>
                    <a:pt x="62" y="0"/>
                    <a:pt x="62" y="0"/>
                    <a:pt x="62" y="0"/>
                  </a:cubicBezTo>
                  <a:cubicBezTo>
                    <a:pt x="62" y="22"/>
                    <a:pt x="62" y="22"/>
                    <a:pt x="62" y="22"/>
                  </a:cubicBezTo>
                  <a:cubicBezTo>
                    <a:pt x="62" y="22"/>
                    <a:pt x="62" y="22"/>
                    <a:pt x="62" y="22"/>
                  </a:cubicBezTo>
                  <a:cubicBezTo>
                    <a:pt x="83" y="22"/>
                    <a:pt x="101" y="40"/>
                    <a:pt x="101" y="62"/>
                  </a:cubicBezTo>
                  <a:cubicBezTo>
                    <a:pt x="101" y="83"/>
                    <a:pt x="83" y="101"/>
                    <a:pt x="62" y="101"/>
                  </a:cubicBezTo>
                  <a:lnTo>
                    <a:pt x="62" y="123"/>
                  </a:lnTo>
                  <a:close/>
                  <a:moveTo>
                    <a:pt x="18" y="92"/>
                  </a:moveTo>
                  <a:cubicBezTo>
                    <a:pt x="11" y="98"/>
                    <a:pt x="11" y="98"/>
                    <a:pt x="11" y="98"/>
                  </a:cubicBezTo>
                  <a:cubicBezTo>
                    <a:pt x="25" y="112"/>
                    <a:pt x="25" y="112"/>
                    <a:pt x="25" y="112"/>
                  </a:cubicBezTo>
                  <a:cubicBezTo>
                    <a:pt x="31" y="106"/>
                    <a:pt x="31" y="106"/>
                    <a:pt x="31" y="106"/>
                  </a:cubicBezTo>
                  <a:cubicBezTo>
                    <a:pt x="37" y="110"/>
                    <a:pt x="44" y="113"/>
                    <a:pt x="52" y="114"/>
                  </a:cubicBezTo>
                  <a:cubicBezTo>
                    <a:pt x="52" y="123"/>
                    <a:pt x="52" y="123"/>
                    <a:pt x="52" y="123"/>
                  </a:cubicBezTo>
                  <a:cubicBezTo>
                    <a:pt x="62" y="123"/>
                    <a:pt x="62" y="123"/>
                    <a:pt x="62" y="123"/>
                  </a:cubicBezTo>
                  <a:cubicBezTo>
                    <a:pt x="62" y="101"/>
                    <a:pt x="62" y="101"/>
                    <a:pt x="62" y="101"/>
                  </a:cubicBezTo>
                  <a:cubicBezTo>
                    <a:pt x="40" y="101"/>
                    <a:pt x="22" y="83"/>
                    <a:pt x="22" y="62"/>
                  </a:cubicBezTo>
                  <a:cubicBezTo>
                    <a:pt x="22" y="40"/>
                    <a:pt x="40" y="22"/>
                    <a:pt x="62" y="22"/>
                  </a:cubicBezTo>
                  <a:cubicBezTo>
                    <a:pt x="62" y="0"/>
                    <a:pt x="62" y="0"/>
                    <a:pt x="62" y="0"/>
                  </a:cubicBezTo>
                  <a:cubicBezTo>
                    <a:pt x="52" y="0"/>
                    <a:pt x="52" y="0"/>
                    <a:pt x="52" y="0"/>
                  </a:cubicBezTo>
                  <a:cubicBezTo>
                    <a:pt x="52" y="9"/>
                    <a:pt x="52" y="9"/>
                    <a:pt x="52" y="9"/>
                  </a:cubicBezTo>
                  <a:cubicBezTo>
                    <a:pt x="44" y="11"/>
                    <a:pt x="37" y="13"/>
                    <a:pt x="31" y="18"/>
                  </a:cubicBezTo>
                  <a:cubicBezTo>
                    <a:pt x="25" y="11"/>
                    <a:pt x="25" y="11"/>
                    <a:pt x="25" y="11"/>
                  </a:cubicBezTo>
                  <a:cubicBezTo>
                    <a:pt x="11" y="25"/>
                    <a:pt x="11" y="25"/>
                    <a:pt x="11" y="25"/>
                  </a:cubicBezTo>
                  <a:cubicBezTo>
                    <a:pt x="18" y="31"/>
                    <a:pt x="18" y="31"/>
                    <a:pt x="18" y="31"/>
                  </a:cubicBezTo>
                  <a:cubicBezTo>
                    <a:pt x="13" y="37"/>
                    <a:pt x="10" y="44"/>
                    <a:pt x="9" y="52"/>
                  </a:cubicBezTo>
                  <a:cubicBezTo>
                    <a:pt x="0" y="52"/>
                    <a:pt x="0" y="52"/>
                    <a:pt x="0" y="52"/>
                  </a:cubicBezTo>
                  <a:cubicBezTo>
                    <a:pt x="0" y="71"/>
                    <a:pt x="0" y="71"/>
                    <a:pt x="0" y="71"/>
                  </a:cubicBezTo>
                  <a:cubicBezTo>
                    <a:pt x="9" y="71"/>
                    <a:pt x="9" y="71"/>
                    <a:pt x="9" y="71"/>
                  </a:cubicBezTo>
                  <a:cubicBezTo>
                    <a:pt x="10" y="79"/>
                    <a:pt x="13" y="86"/>
                    <a:pt x="18" y="92"/>
                  </a:cubicBezTo>
                  <a:close/>
                  <a:moveTo>
                    <a:pt x="62" y="22"/>
                  </a:moveTo>
                  <a:cubicBezTo>
                    <a:pt x="62" y="22"/>
                    <a:pt x="62" y="22"/>
                    <a:pt x="62"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Freeform 350"/>
            <p:cNvSpPr>
              <a:spLocks noEditPoints="1"/>
            </p:cNvSpPr>
            <p:nvPr/>
          </p:nvSpPr>
          <p:spPr bwMode="auto">
            <a:xfrm>
              <a:off x="11425239" y="1195680"/>
              <a:ext cx="311150" cy="314325"/>
            </a:xfrm>
            <a:custGeom>
              <a:avLst/>
              <a:gdLst>
                <a:gd name="T0" fmla="*/ 77 w 83"/>
                <a:gd name="T1" fmla="*/ 35 h 84"/>
                <a:gd name="T2" fmla="*/ 83 w 83"/>
                <a:gd name="T3" fmla="*/ 33 h 84"/>
                <a:gd name="T4" fmla="*/ 77 w 83"/>
                <a:gd name="T5" fmla="*/ 18 h 84"/>
                <a:gd name="T6" fmla="*/ 71 w 83"/>
                <a:gd name="T7" fmla="*/ 21 h 84"/>
                <a:gd name="T8" fmla="*/ 62 w 83"/>
                <a:gd name="T9" fmla="*/ 12 h 84"/>
                <a:gd name="T10" fmla="*/ 64 w 83"/>
                <a:gd name="T11" fmla="*/ 6 h 84"/>
                <a:gd name="T12" fmla="*/ 50 w 83"/>
                <a:gd name="T13" fmla="*/ 0 h 84"/>
                <a:gd name="T14" fmla="*/ 47 w 83"/>
                <a:gd name="T15" fmla="*/ 6 h 84"/>
                <a:gd name="T16" fmla="*/ 41 w 83"/>
                <a:gd name="T17" fmla="*/ 5 h 84"/>
                <a:gd name="T18" fmla="*/ 41 w 83"/>
                <a:gd name="T19" fmla="*/ 17 h 84"/>
                <a:gd name="T20" fmla="*/ 64 w 83"/>
                <a:gd name="T21" fmla="*/ 32 h 84"/>
                <a:gd name="T22" fmla="*/ 51 w 83"/>
                <a:gd name="T23" fmla="*/ 64 h 84"/>
                <a:gd name="T24" fmla="*/ 51 w 83"/>
                <a:gd name="T25" fmla="*/ 64 h 84"/>
                <a:gd name="T26" fmla="*/ 41 w 83"/>
                <a:gd name="T27" fmla="*/ 66 h 84"/>
                <a:gd name="T28" fmla="*/ 41 w 83"/>
                <a:gd name="T29" fmla="*/ 66 h 84"/>
                <a:gd name="T30" fmla="*/ 41 w 83"/>
                <a:gd name="T31" fmla="*/ 78 h 84"/>
                <a:gd name="T32" fmla="*/ 48 w 83"/>
                <a:gd name="T33" fmla="*/ 78 h 84"/>
                <a:gd name="T34" fmla="*/ 51 w 83"/>
                <a:gd name="T35" fmla="*/ 84 h 84"/>
                <a:gd name="T36" fmla="*/ 65 w 83"/>
                <a:gd name="T37" fmla="*/ 77 h 84"/>
                <a:gd name="T38" fmla="*/ 63 w 83"/>
                <a:gd name="T39" fmla="*/ 72 h 84"/>
                <a:gd name="T40" fmla="*/ 72 w 83"/>
                <a:gd name="T41" fmla="*/ 62 h 84"/>
                <a:gd name="T42" fmla="*/ 77 w 83"/>
                <a:gd name="T43" fmla="*/ 65 h 84"/>
                <a:gd name="T44" fmla="*/ 83 w 83"/>
                <a:gd name="T45" fmla="*/ 50 h 84"/>
                <a:gd name="T46" fmla="*/ 77 w 83"/>
                <a:gd name="T47" fmla="*/ 48 h 84"/>
                <a:gd name="T48" fmla="*/ 77 w 83"/>
                <a:gd name="T49" fmla="*/ 35 h 84"/>
                <a:gd name="T50" fmla="*/ 41 w 83"/>
                <a:gd name="T51" fmla="*/ 5 h 84"/>
                <a:gd name="T52" fmla="*/ 35 w 83"/>
                <a:gd name="T53" fmla="*/ 6 h 84"/>
                <a:gd name="T54" fmla="*/ 32 w 83"/>
                <a:gd name="T55" fmla="*/ 0 h 84"/>
                <a:gd name="T56" fmla="*/ 18 w 83"/>
                <a:gd name="T57" fmla="*/ 6 h 84"/>
                <a:gd name="T58" fmla="*/ 20 w 83"/>
                <a:gd name="T59" fmla="*/ 12 h 84"/>
                <a:gd name="T60" fmla="*/ 11 w 83"/>
                <a:gd name="T61" fmla="*/ 21 h 84"/>
                <a:gd name="T62" fmla="*/ 5 w 83"/>
                <a:gd name="T63" fmla="*/ 19 h 84"/>
                <a:gd name="T64" fmla="*/ 0 w 83"/>
                <a:gd name="T65" fmla="*/ 34 h 84"/>
                <a:gd name="T66" fmla="*/ 5 w 83"/>
                <a:gd name="T67" fmla="*/ 36 h 84"/>
                <a:gd name="T68" fmla="*/ 6 w 83"/>
                <a:gd name="T69" fmla="*/ 49 h 84"/>
                <a:gd name="T70" fmla="*/ 0 w 83"/>
                <a:gd name="T71" fmla="*/ 51 h 84"/>
                <a:gd name="T72" fmla="*/ 6 w 83"/>
                <a:gd name="T73" fmla="*/ 66 h 84"/>
                <a:gd name="T74" fmla="*/ 12 w 83"/>
                <a:gd name="T75" fmla="*/ 63 h 84"/>
                <a:gd name="T76" fmla="*/ 21 w 83"/>
                <a:gd name="T77" fmla="*/ 72 h 84"/>
                <a:gd name="T78" fmla="*/ 19 w 83"/>
                <a:gd name="T79" fmla="*/ 78 h 84"/>
                <a:gd name="T80" fmla="*/ 33 w 83"/>
                <a:gd name="T81" fmla="*/ 84 h 84"/>
                <a:gd name="T82" fmla="*/ 35 w 83"/>
                <a:gd name="T83" fmla="*/ 78 h 84"/>
                <a:gd name="T84" fmla="*/ 41 w 83"/>
                <a:gd name="T85" fmla="*/ 78 h 84"/>
                <a:gd name="T86" fmla="*/ 41 w 83"/>
                <a:gd name="T87" fmla="*/ 66 h 84"/>
                <a:gd name="T88" fmla="*/ 19 w 83"/>
                <a:gd name="T89" fmla="*/ 51 h 84"/>
                <a:gd name="T90" fmla="*/ 32 w 83"/>
                <a:gd name="T91" fmla="*/ 19 h 84"/>
                <a:gd name="T92" fmla="*/ 41 w 83"/>
                <a:gd name="T93" fmla="*/ 17 h 84"/>
                <a:gd name="T94" fmla="*/ 41 w 83"/>
                <a:gd name="T95" fmla="*/ 17 h 84"/>
                <a:gd name="T96" fmla="*/ 41 w 83"/>
                <a:gd name="T97"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84">
                  <a:moveTo>
                    <a:pt x="77" y="35"/>
                  </a:moveTo>
                  <a:cubicBezTo>
                    <a:pt x="83" y="33"/>
                    <a:pt x="83" y="33"/>
                    <a:pt x="83" y="33"/>
                  </a:cubicBezTo>
                  <a:cubicBezTo>
                    <a:pt x="77" y="18"/>
                    <a:pt x="77" y="18"/>
                    <a:pt x="77" y="18"/>
                  </a:cubicBezTo>
                  <a:cubicBezTo>
                    <a:pt x="71" y="21"/>
                    <a:pt x="71" y="21"/>
                    <a:pt x="71" y="21"/>
                  </a:cubicBezTo>
                  <a:cubicBezTo>
                    <a:pt x="69" y="17"/>
                    <a:pt x="65" y="14"/>
                    <a:pt x="62" y="12"/>
                  </a:cubicBezTo>
                  <a:cubicBezTo>
                    <a:pt x="64" y="6"/>
                    <a:pt x="64" y="6"/>
                    <a:pt x="64" y="6"/>
                  </a:cubicBezTo>
                  <a:cubicBezTo>
                    <a:pt x="50" y="0"/>
                    <a:pt x="50" y="0"/>
                    <a:pt x="50" y="0"/>
                  </a:cubicBezTo>
                  <a:cubicBezTo>
                    <a:pt x="47" y="6"/>
                    <a:pt x="47" y="6"/>
                    <a:pt x="47" y="6"/>
                  </a:cubicBezTo>
                  <a:cubicBezTo>
                    <a:pt x="45" y="6"/>
                    <a:pt x="43" y="5"/>
                    <a:pt x="41" y="5"/>
                  </a:cubicBezTo>
                  <a:cubicBezTo>
                    <a:pt x="41" y="17"/>
                    <a:pt x="41" y="17"/>
                    <a:pt x="41" y="17"/>
                  </a:cubicBezTo>
                  <a:cubicBezTo>
                    <a:pt x="51" y="17"/>
                    <a:pt x="60" y="23"/>
                    <a:pt x="64" y="32"/>
                  </a:cubicBezTo>
                  <a:cubicBezTo>
                    <a:pt x="69" y="45"/>
                    <a:pt x="63" y="59"/>
                    <a:pt x="51" y="64"/>
                  </a:cubicBezTo>
                  <a:cubicBezTo>
                    <a:pt x="51" y="64"/>
                    <a:pt x="51" y="64"/>
                    <a:pt x="51" y="64"/>
                  </a:cubicBezTo>
                  <a:cubicBezTo>
                    <a:pt x="48" y="66"/>
                    <a:pt x="45" y="66"/>
                    <a:pt x="41" y="66"/>
                  </a:cubicBezTo>
                  <a:cubicBezTo>
                    <a:pt x="41" y="66"/>
                    <a:pt x="41" y="66"/>
                    <a:pt x="41" y="66"/>
                  </a:cubicBezTo>
                  <a:cubicBezTo>
                    <a:pt x="41" y="78"/>
                    <a:pt x="41" y="78"/>
                    <a:pt x="41" y="78"/>
                  </a:cubicBezTo>
                  <a:cubicBezTo>
                    <a:pt x="44" y="78"/>
                    <a:pt x="46" y="78"/>
                    <a:pt x="48" y="78"/>
                  </a:cubicBezTo>
                  <a:cubicBezTo>
                    <a:pt x="51" y="84"/>
                    <a:pt x="51" y="84"/>
                    <a:pt x="51" y="84"/>
                  </a:cubicBezTo>
                  <a:cubicBezTo>
                    <a:pt x="65" y="77"/>
                    <a:pt x="65" y="77"/>
                    <a:pt x="65" y="77"/>
                  </a:cubicBezTo>
                  <a:cubicBezTo>
                    <a:pt x="63" y="72"/>
                    <a:pt x="63" y="72"/>
                    <a:pt x="63" y="72"/>
                  </a:cubicBezTo>
                  <a:cubicBezTo>
                    <a:pt x="66" y="69"/>
                    <a:pt x="69" y="66"/>
                    <a:pt x="72" y="62"/>
                  </a:cubicBezTo>
                  <a:cubicBezTo>
                    <a:pt x="77" y="65"/>
                    <a:pt x="77" y="65"/>
                    <a:pt x="77" y="65"/>
                  </a:cubicBezTo>
                  <a:cubicBezTo>
                    <a:pt x="83" y="50"/>
                    <a:pt x="83" y="50"/>
                    <a:pt x="83" y="50"/>
                  </a:cubicBezTo>
                  <a:cubicBezTo>
                    <a:pt x="77" y="48"/>
                    <a:pt x="77" y="48"/>
                    <a:pt x="77" y="48"/>
                  </a:cubicBezTo>
                  <a:cubicBezTo>
                    <a:pt x="78" y="44"/>
                    <a:pt x="78" y="39"/>
                    <a:pt x="77" y="35"/>
                  </a:cubicBezTo>
                  <a:close/>
                  <a:moveTo>
                    <a:pt x="41" y="5"/>
                  </a:moveTo>
                  <a:cubicBezTo>
                    <a:pt x="39" y="5"/>
                    <a:pt x="37" y="6"/>
                    <a:pt x="35" y="6"/>
                  </a:cubicBezTo>
                  <a:cubicBezTo>
                    <a:pt x="32" y="0"/>
                    <a:pt x="32" y="0"/>
                    <a:pt x="32" y="0"/>
                  </a:cubicBezTo>
                  <a:cubicBezTo>
                    <a:pt x="18" y="6"/>
                    <a:pt x="18" y="6"/>
                    <a:pt x="18" y="6"/>
                  </a:cubicBezTo>
                  <a:cubicBezTo>
                    <a:pt x="20" y="12"/>
                    <a:pt x="20" y="12"/>
                    <a:pt x="20" y="12"/>
                  </a:cubicBezTo>
                  <a:cubicBezTo>
                    <a:pt x="17" y="15"/>
                    <a:pt x="14" y="18"/>
                    <a:pt x="11" y="21"/>
                  </a:cubicBezTo>
                  <a:cubicBezTo>
                    <a:pt x="5" y="19"/>
                    <a:pt x="5" y="19"/>
                    <a:pt x="5" y="19"/>
                  </a:cubicBezTo>
                  <a:cubicBezTo>
                    <a:pt x="0" y="34"/>
                    <a:pt x="0" y="34"/>
                    <a:pt x="0" y="34"/>
                  </a:cubicBezTo>
                  <a:cubicBezTo>
                    <a:pt x="5" y="36"/>
                    <a:pt x="5" y="36"/>
                    <a:pt x="5" y="36"/>
                  </a:cubicBezTo>
                  <a:cubicBezTo>
                    <a:pt x="5" y="40"/>
                    <a:pt x="5" y="44"/>
                    <a:pt x="6" y="49"/>
                  </a:cubicBezTo>
                  <a:cubicBezTo>
                    <a:pt x="0" y="51"/>
                    <a:pt x="0" y="51"/>
                    <a:pt x="0" y="51"/>
                  </a:cubicBezTo>
                  <a:cubicBezTo>
                    <a:pt x="6" y="66"/>
                    <a:pt x="6" y="66"/>
                    <a:pt x="6" y="66"/>
                  </a:cubicBezTo>
                  <a:cubicBezTo>
                    <a:pt x="12" y="63"/>
                    <a:pt x="12" y="63"/>
                    <a:pt x="12" y="63"/>
                  </a:cubicBezTo>
                  <a:cubicBezTo>
                    <a:pt x="14" y="67"/>
                    <a:pt x="17" y="70"/>
                    <a:pt x="21" y="72"/>
                  </a:cubicBezTo>
                  <a:cubicBezTo>
                    <a:pt x="19" y="78"/>
                    <a:pt x="19" y="78"/>
                    <a:pt x="19" y="78"/>
                  </a:cubicBezTo>
                  <a:cubicBezTo>
                    <a:pt x="33" y="84"/>
                    <a:pt x="33" y="84"/>
                    <a:pt x="33" y="84"/>
                  </a:cubicBezTo>
                  <a:cubicBezTo>
                    <a:pt x="35" y="78"/>
                    <a:pt x="35" y="78"/>
                    <a:pt x="35" y="78"/>
                  </a:cubicBezTo>
                  <a:cubicBezTo>
                    <a:pt x="37" y="78"/>
                    <a:pt x="39" y="78"/>
                    <a:pt x="41" y="78"/>
                  </a:cubicBezTo>
                  <a:cubicBezTo>
                    <a:pt x="41" y="66"/>
                    <a:pt x="41" y="66"/>
                    <a:pt x="41" y="66"/>
                  </a:cubicBezTo>
                  <a:cubicBezTo>
                    <a:pt x="32" y="66"/>
                    <a:pt x="23" y="61"/>
                    <a:pt x="19" y="51"/>
                  </a:cubicBezTo>
                  <a:cubicBezTo>
                    <a:pt x="14" y="39"/>
                    <a:pt x="19" y="25"/>
                    <a:pt x="32" y="19"/>
                  </a:cubicBezTo>
                  <a:cubicBezTo>
                    <a:pt x="35" y="18"/>
                    <a:pt x="38" y="17"/>
                    <a:pt x="41" y="17"/>
                  </a:cubicBezTo>
                  <a:cubicBezTo>
                    <a:pt x="41" y="17"/>
                    <a:pt x="41" y="17"/>
                    <a:pt x="41" y="17"/>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351"/>
            <p:cNvSpPr>
              <a:spLocks/>
            </p:cNvSpPr>
            <p:nvPr/>
          </p:nvSpPr>
          <p:spPr bwMode="auto">
            <a:xfrm>
              <a:off x="3457575" y="6278563"/>
              <a:ext cx="161925" cy="201613"/>
            </a:xfrm>
            <a:custGeom>
              <a:avLst/>
              <a:gdLst>
                <a:gd name="T0" fmla="*/ 0 w 43"/>
                <a:gd name="T1" fmla="*/ 0 h 54"/>
                <a:gd name="T2" fmla="*/ 17 w 43"/>
                <a:gd name="T3" fmla="*/ 54 h 54"/>
                <a:gd name="T4" fmla="*/ 43 w 43"/>
                <a:gd name="T5" fmla="*/ 0 h 54"/>
                <a:gd name="T6" fmla="*/ 0 w 43"/>
                <a:gd name="T7" fmla="*/ 0 h 54"/>
              </a:gdLst>
              <a:ahLst/>
              <a:cxnLst>
                <a:cxn ang="0">
                  <a:pos x="T0" y="T1"/>
                </a:cxn>
                <a:cxn ang="0">
                  <a:pos x="T2" y="T3"/>
                </a:cxn>
                <a:cxn ang="0">
                  <a:pos x="T4" y="T5"/>
                </a:cxn>
                <a:cxn ang="0">
                  <a:pos x="T6" y="T7"/>
                </a:cxn>
              </a:cxnLst>
              <a:rect l="0" t="0" r="r" b="b"/>
              <a:pathLst>
                <a:path w="43" h="54">
                  <a:moveTo>
                    <a:pt x="0" y="0"/>
                  </a:moveTo>
                  <a:cubicBezTo>
                    <a:pt x="1" y="22"/>
                    <a:pt x="8" y="40"/>
                    <a:pt x="17" y="54"/>
                  </a:cubicBezTo>
                  <a:cubicBezTo>
                    <a:pt x="32" y="40"/>
                    <a:pt x="41" y="21"/>
                    <a:pt x="43"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3" name="Freeform 352"/>
            <p:cNvSpPr>
              <a:spLocks/>
            </p:cNvSpPr>
            <p:nvPr/>
          </p:nvSpPr>
          <p:spPr bwMode="auto">
            <a:xfrm>
              <a:off x="3457575" y="6026150"/>
              <a:ext cx="161925" cy="198438"/>
            </a:xfrm>
            <a:custGeom>
              <a:avLst/>
              <a:gdLst>
                <a:gd name="T0" fmla="*/ 17 w 43"/>
                <a:gd name="T1" fmla="*/ 0 h 53"/>
                <a:gd name="T2" fmla="*/ 0 w 43"/>
                <a:gd name="T3" fmla="*/ 53 h 53"/>
                <a:gd name="T4" fmla="*/ 43 w 43"/>
                <a:gd name="T5" fmla="*/ 53 h 53"/>
                <a:gd name="T6" fmla="*/ 17 w 43"/>
                <a:gd name="T7" fmla="*/ 0 h 53"/>
              </a:gdLst>
              <a:ahLst/>
              <a:cxnLst>
                <a:cxn ang="0">
                  <a:pos x="T0" y="T1"/>
                </a:cxn>
                <a:cxn ang="0">
                  <a:pos x="T2" y="T3"/>
                </a:cxn>
                <a:cxn ang="0">
                  <a:pos x="T4" y="T5"/>
                </a:cxn>
                <a:cxn ang="0">
                  <a:pos x="T6" y="T7"/>
                </a:cxn>
              </a:cxnLst>
              <a:rect l="0" t="0" r="r" b="b"/>
              <a:pathLst>
                <a:path w="43" h="53">
                  <a:moveTo>
                    <a:pt x="17" y="0"/>
                  </a:moveTo>
                  <a:cubicBezTo>
                    <a:pt x="8" y="13"/>
                    <a:pt x="1" y="32"/>
                    <a:pt x="0" y="53"/>
                  </a:cubicBezTo>
                  <a:cubicBezTo>
                    <a:pt x="43" y="53"/>
                    <a:pt x="43" y="53"/>
                    <a:pt x="43" y="53"/>
                  </a:cubicBezTo>
                  <a:cubicBezTo>
                    <a:pt x="41" y="32"/>
                    <a:pt x="32" y="13"/>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4" name="Freeform 353"/>
            <p:cNvSpPr>
              <a:spLocks/>
            </p:cNvSpPr>
            <p:nvPr/>
          </p:nvSpPr>
          <p:spPr bwMode="auto">
            <a:xfrm>
              <a:off x="3338512" y="5943600"/>
              <a:ext cx="141288" cy="280988"/>
            </a:xfrm>
            <a:custGeom>
              <a:avLst/>
              <a:gdLst>
                <a:gd name="T0" fmla="*/ 0 w 38"/>
                <a:gd name="T1" fmla="*/ 0 h 75"/>
                <a:gd name="T2" fmla="*/ 0 w 38"/>
                <a:gd name="T3" fmla="*/ 75 h 75"/>
                <a:gd name="T4" fmla="*/ 19 w 38"/>
                <a:gd name="T5" fmla="*/ 75 h 75"/>
                <a:gd name="T6" fmla="*/ 38 w 38"/>
                <a:gd name="T7" fmla="*/ 13 h 75"/>
                <a:gd name="T8" fmla="*/ 0 w 38"/>
                <a:gd name="T9" fmla="*/ 0 h 75"/>
              </a:gdLst>
              <a:ahLst/>
              <a:cxnLst>
                <a:cxn ang="0">
                  <a:pos x="T0" y="T1"/>
                </a:cxn>
                <a:cxn ang="0">
                  <a:pos x="T2" y="T3"/>
                </a:cxn>
                <a:cxn ang="0">
                  <a:pos x="T4" y="T5"/>
                </a:cxn>
                <a:cxn ang="0">
                  <a:pos x="T6" y="T7"/>
                </a:cxn>
                <a:cxn ang="0">
                  <a:pos x="T8" y="T9"/>
                </a:cxn>
              </a:cxnLst>
              <a:rect l="0" t="0" r="r" b="b"/>
              <a:pathLst>
                <a:path w="38" h="75">
                  <a:moveTo>
                    <a:pt x="0" y="0"/>
                  </a:moveTo>
                  <a:cubicBezTo>
                    <a:pt x="0" y="75"/>
                    <a:pt x="0" y="75"/>
                    <a:pt x="0" y="75"/>
                  </a:cubicBezTo>
                  <a:cubicBezTo>
                    <a:pt x="19" y="75"/>
                    <a:pt x="19" y="75"/>
                    <a:pt x="19" y="75"/>
                  </a:cubicBezTo>
                  <a:cubicBezTo>
                    <a:pt x="20" y="50"/>
                    <a:pt x="28" y="29"/>
                    <a:pt x="38" y="13"/>
                  </a:cubicBezTo>
                  <a:cubicBezTo>
                    <a:pt x="27" y="6"/>
                    <a:pt x="14"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354"/>
            <p:cNvSpPr>
              <a:spLocks/>
            </p:cNvSpPr>
            <p:nvPr/>
          </p:nvSpPr>
          <p:spPr bwMode="auto">
            <a:xfrm>
              <a:off x="3143250" y="6278563"/>
              <a:ext cx="141288" cy="280988"/>
            </a:xfrm>
            <a:custGeom>
              <a:avLst/>
              <a:gdLst>
                <a:gd name="T0" fmla="*/ 38 w 38"/>
                <a:gd name="T1" fmla="*/ 75 h 75"/>
                <a:gd name="T2" fmla="*/ 38 w 38"/>
                <a:gd name="T3" fmla="*/ 0 h 75"/>
                <a:gd name="T4" fmla="*/ 19 w 38"/>
                <a:gd name="T5" fmla="*/ 0 h 75"/>
                <a:gd name="T6" fmla="*/ 0 w 38"/>
                <a:gd name="T7" fmla="*/ 62 h 75"/>
                <a:gd name="T8" fmla="*/ 38 w 38"/>
                <a:gd name="T9" fmla="*/ 75 h 75"/>
              </a:gdLst>
              <a:ahLst/>
              <a:cxnLst>
                <a:cxn ang="0">
                  <a:pos x="T0" y="T1"/>
                </a:cxn>
                <a:cxn ang="0">
                  <a:pos x="T2" y="T3"/>
                </a:cxn>
                <a:cxn ang="0">
                  <a:pos x="T4" y="T5"/>
                </a:cxn>
                <a:cxn ang="0">
                  <a:pos x="T6" y="T7"/>
                </a:cxn>
                <a:cxn ang="0">
                  <a:pos x="T8" y="T9"/>
                </a:cxn>
              </a:cxnLst>
              <a:rect l="0" t="0" r="r" b="b"/>
              <a:pathLst>
                <a:path w="38" h="75">
                  <a:moveTo>
                    <a:pt x="38" y="75"/>
                  </a:moveTo>
                  <a:cubicBezTo>
                    <a:pt x="38" y="0"/>
                    <a:pt x="38" y="0"/>
                    <a:pt x="38" y="0"/>
                  </a:cubicBezTo>
                  <a:cubicBezTo>
                    <a:pt x="19" y="0"/>
                    <a:pt x="19" y="0"/>
                    <a:pt x="19" y="0"/>
                  </a:cubicBezTo>
                  <a:cubicBezTo>
                    <a:pt x="18" y="25"/>
                    <a:pt x="10" y="46"/>
                    <a:pt x="0" y="62"/>
                  </a:cubicBezTo>
                  <a:cubicBezTo>
                    <a:pt x="11" y="69"/>
                    <a:pt x="24" y="74"/>
                    <a:pt x="38"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355"/>
            <p:cNvSpPr>
              <a:spLocks/>
            </p:cNvSpPr>
            <p:nvPr/>
          </p:nvSpPr>
          <p:spPr bwMode="auto">
            <a:xfrm>
              <a:off x="3143250" y="5943600"/>
              <a:ext cx="141288" cy="280988"/>
            </a:xfrm>
            <a:custGeom>
              <a:avLst/>
              <a:gdLst>
                <a:gd name="T0" fmla="*/ 19 w 38"/>
                <a:gd name="T1" fmla="*/ 75 h 75"/>
                <a:gd name="T2" fmla="*/ 38 w 38"/>
                <a:gd name="T3" fmla="*/ 75 h 75"/>
                <a:gd name="T4" fmla="*/ 38 w 38"/>
                <a:gd name="T5" fmla="*/ 0 h 75"/>
                <a:gd name="T6" fmla="*/ 0 w 38"/>
                <a:gd name="T7" fmla="*/ 14 h 75"/>
                <a:gd name="T8" fmla="*/ 19 w 38"/>
                <a:gd name="T9" fmla="*/ 75 h 75"/>
              </a:gdLst>
              <a:ahLst/>
              <a:cxnLst>
                <a:cxn ang="0">
                  <a:pos x="T0" y="T1"/>
                </a:cxn>
                <a:cxn ang="0">
                  <a:pos x="T2" y="T3"/>
                </a:cxn>
                <a:cxn ang="0">
                  <a:pos x="T4" y="T5"/>
                </a:cxn>
                <a:cxn ang="0">
                  <a:pos x="T6" y="T7"/>
                </a:cxn>
                <a:cxn ang="0">
                  <a:pos x="T8" y="T9"/>
                </a:cxn>
              </a:cxnLst>
              <a:rect l="0" t="0" r="r" b="b"/>
              <a:pathLst>
                <a:path w="38" h="75">
                  <a:moveTo>
                    <a:pt x="19" y="75"/>
                  </a:moveTo>
                  <a:cubicBezTo>
                    <a:pt x="38" y="75"/>
                    <a:pt x="38" y="75"/>
                    <a:pt x="38" y="75"/>
                  </a:cubicBezTo>
                  <a:cubicBezTo>
                    <a:pt x="38" y="0"/>
                    <a:pt x="38" y="0"/>
                    <a:pt x="38" y="0"/>
                  </a:cubicBezTo>
                  <a:cubicBezTo>
                    <a:pt x="24" y="1"/>
                    <a:pt x="11" y="6"/>
                    <a:pt x="0" y="14"/>
                  </a:cubicBezTo>
                  <a:cubicBezTo>
                    <a:pt x="10" y="29"/>
                    <a:pt x="18" y="51"/>
                    <a:pt x="19"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7" name="Freeform 356"/>
            <p:cNvSpPr>
              <a:spLocks/>
            </p:cNvSpPr>
            <p:nvPr/>
          </p:nvSpPr>
          <p:spPr bwMode="auto">
            <a:xfrm>
              <a:off x="3003550" y="6278563"/>
              <a:ext cx="157163" cy="198438"/>
            </a:xfrm>
            <a:custGeom>
              <a:avLst/>
              <a:gdLst>
                <a:gd name="T0" fmla="*/ 26 w 42"/>
                <a:gd name="T1" fmla="*/ 53 h 53"/>
                <a:gd name="T2" fmla="*/ 42 w 42"/>
                <a:gd name="T3" fmla="*/ 0 h 53"/>
                <a:gd name="T4" fmla="*/ 0 w 42"/>
                <a:gd name="T5" fmla="*/ 0 h 53"/>
                <a:gd name="T6" fmla="*/ 26 w 42"/>
                <a:gd name="T7" fmla="*/ 53 h 53"/>
              </a:gdLst>
              <a:ahLst/>
              <a:cxnLst>
                <a:cxn ang="0">
                  <a:pos x="T0" y="T1"/>
                </a:cxn>
                <a:cxn ang="0">
                  <a:pos x="T2" y="T3"/>
                </a:cxn>
                <a:cxn ang="0">
                  <a:pos x="T4" y="T5"/>
                </a:cxn>
                <a:cxn ang="0">
                  <a:pos x="T6" y="T7"/>
                </a:cxn>
              </a:cxnLst>
              <a:rect l="0" t="0" r="r" b="b"/>
              <a:pathLst>
                <a:path w="42" h="53">
                  <a:moveTo>
                    <a:pt x="26" y="53"/>
                  </a:moveTo>
                  <a:cubicBezTo>
                    <a:pt x="35" y="40"/>
                    <a:pt x="41" y="21"/>
                    <a:pt x="42" y="0"/>
                  </a:cubicBezTo>
                  <a:cubicBezTo>
                    <a:pt x="0" y="0"/>
                    <a:pt x="0" y="0"/>
                    <a:pt x="0" y="0"/>
                  </a:cubicBezTo>
                  <a:cubicBezTo>
                    <a:pt x="2" y="21"/>
                    <a:pt x="12" y="40"/>
                    <a:pt x="2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8" name="Freeform 357"/>
            <p:cNvSpPr>
              <a:spLocks/>
            </p:cNvSpPr>
            <p:nvPr/>
          </p:nvSpPr>
          <p:spPr bwMode="auto">
            <a:xfrm>
              <a:off x="3003550" y="6026150"/>
              <a:ext cx="157163" cy="198438"/>
            </a:xfrm>
            <a:custGeom>
              <a:avLst/>
              <a:gdLst>
                <a:gd name="T0" fmla="*/ 26 w 42"/>
                <a:gd name="T1" fmla="*/ 0 h 53"/>
                <a:gd name="T2" fmla="*/ 0 w 42"/>
                <a:gd name="T3" fmla="*/ 53 h 53"/>
                <a:gd name="T4" fmla="*/ 42 w 42"/>
                <a:gd name="T5" fmla="*/ 53 h 53"/>
                <a:gd name="T6" fmla="*/ 26 w 42"/>
                <a:gd name="T7" fmla="*/ 0 h 53"/>
              </a:gdLst>
              <a:ahLst/>
              <a:cxnLst>
                <a:cxn ang="0">
                  <a:pos x="T0" y="T1"/>
                </a:cxn>
                <a:cxn ang="0">
                  <a:pos x="T2" y="T3"/>
                </a:cxn>
                <a:cxn ang="0">
                  <a:pos x="T4" y="T5"/>
                </a:cxn>
                <a:cxn ang="0">
                  <a:pos x="T6" y="T7"/>
                </a:cxn>
              </a:cxnLst>
              <a:rect l="0" t="0" r="r" b="b"/>
              <a:pathLst>
                <a:path w="42" h="53">
                  <a:moveTo>
                    <a:pt x="26" y="0"/>
                  </a:moveTo>
                  <a:cubicBezTo>
                    <a:pt x="12" y="14"/>
                    <a:pt x="2" y="32"/>
                    <a:pt x="0" y="53"/>
                  </a:cubicBezTo>
                  <a:cubicBezTo>
                    <a:pt x="42" y="53"/>
                    <a:pt x="42" y="53"/>
                    <a:pt x="42" y="53"/>
                  </a:cubicBezTo>
                  <a:cubicBezTo>
                    <a:pt x="41" y="32"/>
                    <a:pt x="35" y="1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9" name="Freeform 358"/>
            <p:cNvSpPr>
              <a:spLocks/>
            </p:cNvSpPr>
            <p:nvPr/>
          </p:nvSpPr>
          <p:spPr bwMode="auto">
            <a:xfrm>
              <a:off x="3338512" y="6278563"/>
              <a:ext cx="141288" cy="280988"/>
            </a:xfrm>
            <a:custGeom>
              <a:avLst/>
              <a:gdLst>
                <a:gd name="T0" fmla="*/ 0 w 38"/>
                <a:gd name="T1" fmla="*/ 75 h 75"/>
                <a:gd name="T2" fmla="*/ 38 w 38"/>
                <a:gd name="T3" fmla="*/ 62 h 75"/>
                <a:gd name="T4" fmla="*/ 19 w 38"/>
                <a:gd name="T5" fmla="*/ 0 h 75"/>
                <a:gd name="T6" fmla="*/ 0 w 38"/>
                <a:gd name="T7" fmla="*/ 0 h 75"/>
                <a:gd name="T8" fmla="*/ 0 w 38"/>
                <a:gd name="T9" fmla="*/ 75 h 75"/>
              </a:gdLst>
              <a:ahLst/>
              <a:cxnLst>
                <a:cxn ang="0">
                  <a:pos x="T0" y="T1"/>
                </a:cxn>
                <a:cxn ang="0">
                  <a:pos x="T2" y="T3"/>
                </a:cxn>
                <a:cxn ang="0">
                  <a:pos x="T4" y="T5"/>
                </a:cxn>
                <a:cxn ang="0">
                  <a:pos x="T6" y="T7"/>
                </a:cxn>
                <a:cxn ang="0">
                  <a:pos x="T8" y="T9"/>
                </a:cxn>
              </a:cxnLst>
              <a:rect l="0" t="0" r="r" b="b"/>
              <a:pathLst>
                <a:path w="38" h="75">
                  <a:moveTo>
                    <a:pt x="0" y="75"/>
                  </a:moveTo>
                  <a:cubicBezTo>
                    <a:pt x="14" y="74"/>
                    <a:pt x="27" y="69"/>
                    <a:pt x="38" y="62"/>
                  </a:cubicBezTo>
                  <a:cubicBezTo>
                    <a:pt x="28" y="47"/>
                    <a:pt x="20" y="25"/>
                    <a:pt x="19" y="0"/>
                  </a:cubicBezTo>
                  <a:cubicBezTo>
                    <a:pt x="0" y="0"/>
                    <a:pt x="0" y="0"/>
                    <a:pt x="0" y="0"/>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0" name="Freeform 359"/>
            <p:cNvSpPr>
              <a:spLocks noEditPoints="1"/>
            </p:cNvSpPr>
            <p:nvPr/>
          </p:nvSpPr>
          <p:spPr bwMode="auto">
            <a:xfrm>
              <a:off x="2782887" y="1574800"/>
              <a:ext cx="561975" cy="447675"/>
            </a:xfrm>
            <a:custGeom>
              <a:avLst/>
              <a:gdLst>
                <a:gd name="T0" fmla="*/ 135 w 150"/>
                <a:gd name="T1" fmla="*/ 27 h 119"/>
                <a:gd name="T2" fmla="*/ 122 w 150"/>
                <a:gd name="T3" fmla="*/ 27 h 119"/>
                <a:gd name="T4" fmla="*/ 122 w 150"/>
                <a:gd name="T5" fmla="*/ 34 h 119"/>
                <a:gd name="T6" fmla="*/ 137 w 150"/>
                <a:gd name="T7" fmla="*/ 67 h 119"/>
                <a:gd name="T8" fmla="*/ 137 w 150"/>
                <a:gd name="T9" fmla="*/ 83 h 119"/>
                <a:gd name="T10" fmla="*/ 122 w 150"/>
                <a:gd name="T11" fmla="*/ 119 h 119"/>
                <a:gd name="T12" fmla="*/ 150 w 150"/>
                <a:gd name="T13" fmla="*/ 112 h 119"/>
                <a:gd name="T14" fmla="*/ 150 w 150"/>
                <a:gd name="T15" fmla="*/ 43 h 119"/>
                <a:gd name="T16" fmla="*/ 121 w 150"/>
                <a:gd name="T17" fmla="*/ 0 h 119"/>
                <a:gd name="T18" fmla="*/ 75 w 150"/>
                <a:gd name="T19" fmla="*/ 10 h 119"/>
                <a:gd name="T20" fmla="*/ 122 w 150"/>
                <a:gd name="T21" fmla="*/ 27 h 119"/>
                <a:gd name="T22" fmla="*/ 75 w 150"/>
                <a:gd name="T23" fmla="*/ 95 h 119"/>
                <a:gd name="T24" fmla="*/ 114 w 150"/>
                <a:gd name="T25" fmla="*/ 112 h 119"/>
                <a:gd name="T26" fmla="*/ 122 w 150"/>
                <a:gd name="T27" fmla="*/ 119 h 119"/>
                <a:gd name="T28" fmla="*/ 107 w 150"/>
                <a:gd name="T29" fmla="*/ 83 h 119"/>
                <a:gd name="T30" fmla="*/ 122 w 150"/>
                <a:gd name="T31" fmla="*/ 67 h 119"/>
                <a:gd name="T32" fmla="*/ 75 w 150"/>
                <a:gd name="T33" fmla="*/ 34 h 119"/>
                <a:gd name="T34" fmla="*/ 75 w 150"/>
                <a:gd name="T35" fmla="*/ 0 h 119"/>
                <a:gd name="T36" fmla="*/ 29 w 150"/>
                <a:gd name="T37" fmla="*/ 1 h 119"/>
                <a:gd name="T38" fmla="*/ 38 w 150"/>
                <a:gd name="T39" fmla="*/ 10 h 119"/>
                <a:gd name="T40" fmla="*/ 75 w 150"/>
                <a:gd name="T41" fmla="*/ 10 h 119"/>
                <a:gd name="T42" fmla="*/ 29 w 150"/>
                <a:gd name="T43" fmla="*/ 119 h 119"/>
                <a:gd name="T44" fmla="*/ 36 w 150"/>
                <a:gd name="T45" fmla="*/ 112 h 119"/>
                <a:gd name="T46" fmla="*/ 75 w 150"/>
                <a:gd name="T47" fmla="*/ 95 h 119"/>
                <a:gd name="T48" fmla="*/ 29 w 150"/>
                <a:gd name="T49" fmla="*/ 34 h 119"/>
                <a:gd name="T50" fmla="*/ 44 w 150"/>
                <a:gd name="T51" fmla="*/ 67 h 119"/>
                <a:gd name="T52" fmla="*/ 44 w 150"/>
                <a:gd name="T53" fmla="*/ 83 h 119"/>
                <a:gd name="T54" fmla="*/ 29 w 150"/>
                <a:gd name="T55" fmla="*/ 119 h 119"/>
                <a:gd name="T56" fmla="*/ 15 w 150"/>
                <a:gd name="T57" fmla="*/ 27 h 119"/>
                <a:gd name="T58" fmla="*/ 0 w 150"/>
                <a:gd name="T59" fmla="*/ 91 h 119"/>
                <a:gd name="T60" fmla="*/ 0 w 150"/>
                <a:gd name="T61" fmla="*/ 112 h 119"/>
                <a:gd name="T62" fmla="*/ 29 w 150"/>
                <a:gd name="T63" fmla="*/ 119 h 119"/>
                <a:gd name="T64" fmla="*/ 14 w 150"/>
                <a:gd name="T65" fmla="*/ 83 h 119"/>
                <a:gd name="T66" fmla="*/ 29 w 150"/>
                <a:gd name="T67" fmla="*/ 67 h 119"/>
                <a:gd name="T68" fmla="*/ 25 w 150"/>
                <a:gd name="T69" fmla="*/ 34 h 119"/>
                <a:gd name="T70" fmla="*/ 29 w 150"/>
                <a:gd name="T71"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19">
                  <a:moveTo>
                    <a:pt x="150" y="43"/>
                  </a:moveTo>
                  <a:cubicBezTo>
                    <a:pt x="135" y="27"/>
                    <a:pt x="135" y="27"/>
                    <a:pt x="135" y="27"/>
                  </a:cubicBezTo>
                  <a:cubicBezTo>
                    <a:pt x="122" y="1"/>
                    <a:pt x="122" y="1"/>
                    <a:pt x="122" y="1"/>
                  </a:cubicBezTo>
                  <a:cubicBezTo>
                    <a:pt x="122" y="27"/>
                    <a:pt x="122" y="27"/>
                    <a:pt x="122" y="27"/>
                  </a:cubicBezTo>
                  <a:cubicBezTo>
                    <a:pt x="125" y="34"/>
                    <a:pt x="125" y="34"/>
                    <a:pt x="125" y="34"/>
                  </a:cubicBezTo>
                  <a:cubicBezTo>
                    <a:pt x="122" y="34"/>
                    <a:pt x="122" y="34"/>
                    <a:pt x="122" y="34"/>
                  </a:cubicBezTo>
                  <a:cubicBezTo>
                    <a:pt x="122" y="67"/>
                    <a:pt x="122" y="67"/>
                    <a:pt x="122" y="67"/>
                  </a:cubicBezTo>
                  <a:cubicBezTo>
                    <a:pt x="137" y="67"/>
                    <a:pt x="137" y="67"/>
                    <a:pt x="137" y="67"/>
                  </a:cubicBezTo>
                  <a:cubicBezTo>
                    <a:pt x="137" y="83"/>
                    <a:pt x="137" y="83"/>
                    <a:pt x="137" y="83"/>
                  </a:cubicBezTo>
                  <a:cubicBezTo>
                    <a:pt x="137" y="83"/>
                    <a:pt x="137" y="83"/>
                    <a:pt x="137" y="83"/>
                  </a:cubicBezTo>
                  <a:cubicBezTo>
                    <a:pt x="122" y="83"/>
                    <a:pt x="122" y="83"/>
                    <a:pt x="122" y="83"/>
                  </a:cubicBezTo>
                  <a:cubicBezTo>
                    <a:pt x="122" y="119"/>
                    <a:pt x="122" y="119"/>
                    <a:pt x="122" y="119"/>
                  </a:cubicBezTo>
                  <a:cubicBezTo>
                    <a:pt x="143" y="119"/>
                    <a:pt x="143" y="119"/>
                    <a:pt x="143" y="119"/>
                  </a:cubicBezTo>
                  <a:cubicBezTo>
                    <a:pt x="147" y="119"/>
                    <a:pt x="150" y="116"/>
                    <a:pt x="150" y="112"/>
                  </a:cubicBezTo>
                  <a:cubicBezTo>
                    <a:pt x="150" y="95"/>
                    <a:pt x="150" y="95"/>
                    <a:pt x="150" y="95"/>
                  </a:cubicBezTo>
                  <a:lnTo>
                    <a:pt x="150" y="43"/>
                  </a:lnTo>
                  <a:close/>
                  <a:moveTo>
                    <a:pt x="122" y="1"/>
                  </a:moveTo>
                  <a:cubicBezTo>
                    <a:pt x="121" y="0"/>
                    <a:pt x="121" y="0"/>
                    <a:pt x="121" y="0"/>
                  </a:cubicBezTo>
                  <a:cubicBezTo>
                    <a:pt x="75" y="0"/>
                    <a:pt x="75" y="0"/>
                    <a:pt x="75" y="0"/>
                  </a:cubicBezTo>
                  <a:cubicBezTo>
                    <a:pt x="75" y="10"/>
                    <a:pt x="75" y="10"/>
                    <a:pt x="75" y="10"/>
                  </a:cubicBezTo>
                  <a:cubicBezTo>
                    <a:pt x="113" y="10"/>
                    <a:pt x="113" y="10"/>
                    <a:pt x="113" y="10"/>
                  </a:cubicBezTo>
                  <a:cubicBezTo>
                    <a:pt x="122" y="27"/>
                    <a:pt x="122" y="27"/>
                    <a:pt x="122" y="27"/>
                  </a:cubicBezTo>
                  <a:cubicBezTo>
                    <a:pt x="122" y="1"/>
                    <a:pt x="122" y="1"/>
                    <a:pt x="122" y="1"/>
                  </a:cubicBezTo>
                  <a:close/>
                  <a:moveTo>
                    <a:pt x="75" y="95"/>
                  </a:moveTo>
                  <a:cubicBezTo>
                    <a:pt x="114" y="95"/>
                    <a:pt x="114" y="95"/>
                    <a:pt x="114" y="95"/>
                  </a:cubicBezTo>
                  <a:cubicBezTo>
                    <a:pt x="114" y="112"/>
                    <a:pt x="114" y="112"/>
                    <a:pt x="114" y="112"/>
                  </a:cubicBezTo>
                  <a:cubicBezTo>
                    <a:pt x="114" y="116"/>
                    <a:pt x="117" y="119"/>
                    <a:pt x="121" y="119"/>
                  </a:cubicBezTo>
                  <a:cubicBezTo>
                    <a:pt x="122" y="119"/>
                    <a:pt x="122" y="119"/>
                    <a:pt x="122" y="119"/>
                  </a:cubicBezTo>
                  <a:cubicBezTo>
                    <a:pt x="122" y="83"/>
                    <a:pt x="122" y="83"/>
                    <a:pt x="122" y="83"/>
                  </a:cubicBezTo>
                  <a:cubicBezTo>
                    <a:pt x="107" y="83"/>
                    <a:pt x="107" y="83"/>
                    <a:pt x="107" y="83"/>
                  </a:cubicBezTo>
                  <a:cubicBezTo>
                    <a:pt x="107" y="67"/>
                    <a:pt x="107" y="67"/>
                    <a:pt x="107" y="67"/>
                  </a:cubicBezTo>
                  <a:cubicBezTo>
                    <a:pt x="122" y="67"/>
                    <a:pt x="122" y="67"/>
                    <a:pt x="122" y="67"/>
                  </a:cubicBezTo>
                  <a:cubicBezTo>
                    <a:pt x="122" y="34"/>
                    <a:pt x="122" y="34"/>
                    <a:pt x="122" y="34"/>
                  </a:cubicBezTo>
                  <a:cubicBezTo>
                    <a:pt x="75" y="34"/>
                    <a:pt x="75" y="34"/>
                    <a:pt x="75" y="34"/>
                  </a:cubicBezTo>
                  <a:lnTo>
                    <a:pt x="75" y="95"/>
                  </a:lnTo>
                  <a:close/>
                  <a:moveTo>
                    <a:pt x="75" y="0"/>
                  </a:moveTo>
                  <a:cubicBezTo>
                    <a:pt x="29" y="0"/>
                    <a:pt x="29" y="0"/>
                    <a:pt x="29" y="0"/>
                  </a:cubicBezTo>
                  <a:cubicBezTo>
                    <a:pt x="29" y="1"/>
                    <a:pt x="29" y="1"/>
                    <a:pt x="29" y="1"/>
                  </a:cubicBezTo>
                  <a:cubicBezTo>
                    <a:pt x="29" y="27"/>
                    <a:pt x="29" y="27"/>
                    <a:pt x="29" y="27"/>
                  </a:cubicBezTo>
                  <a:cubicBezTo>
                    <a:pt x="38" y="10"/>
                    <a:pt x="38" y="10"/>
                    <a:pt x="38" y="10"/>
                  </a:cubicBezTo>
                  <a:cubicBezTo>
                    <a:pt x="38" y="10"/>
                    <a:pt x="38" y="10"/>
                    <a:pt x="38" y="10"/>
                  </a:cubicBezTo>
                  <a:cubicBezTo>
                    <a:pt x="75" y="10"/>
                    <a:pt x="75" y="10"/>
                    <a:pt x="75" y="10"/>
                  </a:cubicBezTo>
                  <a:cubicBezTo>
                    <a:pt x="75" y="0"/>
                    <a:pt x="75" y="0"/>
                    <a:pt x="75" y="0"/>
                  </a:cubicBezTo>
                  <a:close/>
                  <a:moveTo>
                    <a:pt x="29" y="119"/>
                  </a:moveTo>
                  <a:cubicBezTo>
                    <a:pt x="29" y="119"/>
                    <a:pt x="29" y="119"/>
                    <a:pt x="29" y="119"/>
                  </a:cubicBezTo>
                  <a:cubicBezTo>
                    <a:pt x="33" y="119"/>
                    <a:pt x="36" y="116"/>
                    <a:pt x="36" y="112"/>
                  </a:cubicBezTo>
                  <a:cubicBezTo>
                    <a:pt x="36" y="95"/>
                    <a:pt x="36" y="95"/>
                    <a:pt x="36" y="95"/>
                  </a:cubicBezTo>
                  <a:cubicBezTo>
                    <a:pt x="75" y="95"/>
                    <a:pt x="75" y="95"/>
                    <a:pt x="75" y="95"/>
                  </a:cubicBezTo>
                  <a:cubicBezTo>
                    <a:pt x="75" y="34"/>
                    <a:pt x="75" y="34"/>
                    <a:pt x="75" y="34"/>
                  </a:cubicBezTo>
                  <a:cubicBezTo>
                    <a:pt x="29" y="34"/>
                    <a:pt x="29" y="34"/>
                    <a:pt x="29" y="34"/>
                  </a:cubicBezTo>
                  <a:cubicBezTo>
                    <a:pt x="29" y="67"/>
                    <a:pt x="29" y="67"/>
                    <a:pt x="29" y="67"/>
                  </a:cubicBezTo>
                  <a:cubicBezTo>
                    <a:pt x="44" y="67"/>
                    <a:pt x="44" y="67"/>
                    <a:pt x="44" y="67"/>
                  </a:cubicBezTo>
                  <a:cubicBezTo>
                    <a:pt x="44" y="83"/>
                    <a:pt x="44" y="83"/>
                    <a:pt x="44" y="83"/>
                  </a:cubicBezTo>
                  <a:cubicBezTo>
                    <a:pt x="44" y="83"/>
                    <a:pt x="44" y="83"/>
                    <a:pt x="44" y="83"/>
                  </a:cubicBezTo>
                  <a:cubicBezTo>
                    <a:pt x="29" y="83"/>
                    <a:pt x="29" y="83"/>
                    <a:pt x="29" y="83"/>
                  </a:cubicBezTo>
                  <a:lnTo>
                    <a:pt x="29" y="119"/>
                  </a:lnTo>
                  <a:close/>
                  <a:moveTo>
                    <a:pt x="29" y="1"/>
                  </a:moveTo>
                  <a:cubicBezTo>
                    <a:pt x="15" y="27"/>
                    <a:pt x="15" y="27"/>
                    <a:pt x="15" y="27"/>
                  </a:cubicBezTo>
                  <a:cubicBezTo>
                    <a:pt x="0" y="43"/>
                    <a:pt x="0" y="43"/>
                    <a:pt x="0" y="43"/>
                  </a:cubicBezTo>
                  <a:cubicBezTo>
                    <a:pt x="0" y="91"/>
                    <a:pt x="0" y="91"/>
                    <a:pt x="0" y="91"/>
                  </a:cubicBezTo>
                  <a:cubicBezTo>
                    <a:pt x="0" y="95"/>
                    <a:pt x="0" y="95"/>
                    <a:pt x="0" y="95"/>
                  </a:cubicBezTo>
                  <a:cubicBezTo>
                    <a:pt x="0" y="112"/>
                    <a:pt x="0" y="112"/>
                    <a:pt x="0" y="112"/>
                  </a:cubicBezTo>
                  <a:cubicBezTo>
                    <a:pt x="0" y="116"/>
                    <a:pt x="3" y="119"/>
                    <a:pt x="7" y="119"/>
                  </a:cubicBezTo>
                  <a:cubicBezTo>
                    <a:pt x="29" y="119"/>
                    <a:pt x="29" y="119"/>
                    <a:pt x="29" y="119"/>
                  </a:cubicBezTo>
                  <a:cubicBezTo>
                    <a:pt x="29" y="83"/>
                    <a:pt x="29" y="83"/>
                    <a:pt x="29" y="83"/>
                  </a:cubicBezTo>
                  <a:cubicBezTo>
                    <a:pt x="14" y="83"/>
                    <a:pt x="14" y="83"/>
                    <a:pt x="14" y="83"/>
                  </a:cubicBezTo>
                  <a:cubicBezTo>
                    <a:pt x="14" y="67"/>
                    <a:pt x="14" y="67"/>
                    <a:pt x="14" y="67"/>
                  </a:cubicBezTo>
                  <a:cubicBezTo>
                    <a:pt x="29" y="67"/>
                    <a:pt x="29" y="67"/>
                    <a:pt x="29" y="67"/>
                  </a:cubicBezTo>
                  <a:cubicBezTo>
                    <a:pt x="29" y="34"/>
                    <a:pt x="29" y="34"/>
                    <a:pt x="29" y="34"/>
                  </a:cubicBezTo>
                  <a:cubicBezTo>
                    <a:pt x="25" y="34"/>
                    <a:pt x="25" y="34"/>
                    <a:pt x="25" y="34"/>
                  </a:cubicBezTo>
                  <a:cubicBezTo>
                    <a:pt x="29" y="27"/>
                    <a:pt x="29" y="27"/>
                    <a:pt x="29" y="27"/>
                  </a:cubicBez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1" name="Freeform 360"/>
            <p:cNvSpPr>
              <a:spLocks/>
            </p:cNvSpPr>
            <p:nvPr/>
          </p:nvSpPr>
          <p:spPr bwMode="auto">
            <a:xfrm>
              <a:off x="4849812" y="5561013"/>
              <a:ext cx="236538" cy="242888"/>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2" name="Freeform 361"/>
            <p:cNvSpPr>
              <a:spLocks/>
            </p:cNvSpPr>
            <p:nvPr/>
          </p:nvSpPr>
          <p:spPr bwMode="auto">
            <a:xfrm>
              <a:off x="4471987" y="5684838"/>
              <a:ext cx="495300" cy="465138"/>
            </a:xfrm>
            <a:custGeom>
              <a:avLst/>
              <a:gdLst>
                <a:gd name="T0" fmla="*/ 59 w 132"/>
                <a:gd name="T1" fmla="*/ 66 h 124"/>
                <a:gd name="T2" fmla="*/ 59 w 132"/>
                <a:gd name="T3" fmla="*/ 70 h 124"/>
                <a:gd name="T4" fmla="*/ 59 w 132"/>
                <a:gd name="T5" fmla="*/ 73 h 124"/>
                <a:gd name="T6" fmla="*/ 59 w 132"/>
                <a:gd name="T7" fmla="*/ 113 h 124"/>
                <a:gd name="T8" fmla="*/ 44 w 132"/>
                <a:gd name="T9" fmla="*/ 124 h 124"/>
                <a:gd name="T10" fmla="*/ 87 w 132"/>
                <a:gd name="T11" fmla="*/ 124 h 124"/>
                <a:gd name="T12" fmla="*/ 73 w 132"/>
                <a:gd name="T13" fmla="*/ 113 h 124"/>
                <a:gd name="T14" fmla="*/ 73 w 132"/>
                <a:gd name="T15" fmla="*/ 73 h 124"/>
                <a:gd name="T16" fmla="*/ 73 w 132"/>
                <a:gd name="T17" fmla="*/ 70 h 124"/>
                <a:gd name="T18" fmla="*/ 73 w 132"/>
                <a:gd name="T19" fmla="*/ 66 h 124"/>
                <a:gd name="T20" fmla="*/ 111 w 132"/>
                <a:gd name="T21" fmla="*/ 24 h 124"/>
                <a:gd name="T22" fmla="*/ 132 w 132"/>
                <a:gd name="T23" fmla="*/ 0 h 124"/>
                <a:gd name="T24" fmla="*/ 100 w 132"/>
                <a:gd name="T25" fmla="*/ 0 h 124"/>
                <a:gd name="T26" fmla="*/ 0 w 132"/>
                <a:gd name="T27" fmla="*/ 0 h 124"/>
                <a:gd name="T28" fmla="*/ 59 w 132"/>
                <a:gd name="T29" fmla="*/ 6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24">
                  <a:moveTo>
                    <a:pt x="59" y="66"/>
                  </a:moveTo>
                  <a:cubicBezTo>
                    <a:pt x="59" y="70"/>
                    <a:pt x="59" y="70"/>
                    <a:pt x="59" y="70"/>
                  </a:cubicBezTo>
                  <a:cubicBezTo>
                    <a:pt x="59" y="73"/>
                    <a:pt x="59" y="73"/>
                    <a:pt x="59" y="73"/>
                  </a:cubicBezTo>
                  <a:cubicBezTo>
                    <a:pt x="59" y="113"/>
                    <a:pt x="59" y="113"/>
                    <a:pt x="59" y="113"/>
                  </a:cubicBezTo>
                  <a:cubicBezTo>
                    <a:pt x="50" y="114"/>
                    <a:pt x="44" y="119"/>
                    <a:pt x="44" y="124"/>
                  </a:cubicBezTo>
                  <a:cubicBezTo>
                    <a:pt x="87" y="124"/>
                    <a:pt x="87" y="124"/>
                    <a:pt x="87" y="124"/>
                  </a:cubicBezTo>
                  <a:cubicBezTo>
                    <a:pt x="87" y="119"/>
                    <a:pt x="81" y="115"/>
                    <a:pt x="73" y="113"/>
                  </a:cubicBezTo>
                  <a:cubicBezTo>
                    <a:pt x="73" y="73"/>
                    <a:pt x="73" y="73"/>
                    <a:pt x="73" y="73"/>
                  </a:cubicBezTo>
                  <a:cubicBezTo>
                    <a:pt x="73" y="70"/>
                    <a:pt x="73" y="70"/>
                    <a:pt x="73" y="70"/>
                  </a:cubicBezTo>
                  <a:cubicBezTo>
                    <a:pt x="73" y="66"/>
                    <a:pt x="73" y="66"/>
                    <a:pt x="73" y="66"/>
                  </a:cubicBezTo>
                  <a:cubicBezTo>
                    <a:pt x="111" y="24"/>
                    <a:pt x="111" y="24"/>
                    <a:pt x="111" y="24"/>
                  </a:cubicBezTo>
                  <a:cubicBezTo>
                    <a:pt x="132" y="0"/>
                    <a:pt x="132" y="0"/>
                    <a:pt x="132" y="0"/>
                  </a:cubicBezTo>
                  <a:cubicBezTo>
                    <a:pt x="100" y="0"/>
                    <a:pt x="100" y="0"/>
                    <a:pt x="100" y="0"/>
                  </a:cubicBezTo>
                  <a:cubicBezTo>
                    <a:pt x="0" y="0"/>
                    <a:pt x="0" y="0"/>
                    <a:pt x="0" y="0"/>
                  </a:cubicBezTo>
                  <a:lnTo>
                    <a:pt x="59"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3" name="Rectangle 362"/>
            <p:cNvSpPr>
              <a:spLocks noChangeArrowheads="1"/>
            </p:cNvSpPr>
            <p:nvPr/>
          </p:nvSpPr>
          <p:spPr bwMode="auto">
            <a:xfrm>
              <a:off x="4868862" y="174625"/>
              <a:ext cx="585788"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4" name="Freeform 363"/>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close/>
                  <a:moveTo>
                    <a:pt x="0" y="149"/>
                  </a:moveTo>
                  <a:lnTo>
                    <a:pt x="312" y="149"/>
                  </a:lnTo>
                  <a:lnTo>
                    <a:pt x="312" y="126"/>
                  </a:lnTo>
                  <a:lnTo>
                    <a:pt x="286" y="100"/>
                  </a:lnTo>
                  <a:lnTo>
                    <a:pt x="312" y="71"/>
                  </a:lnTo>
                  <a:lnTo>
                    <a:pt x="312" y="0"/>
                  </a:lnTo>
                  <a:lnTo>
                    <a:pt x="0" y="0"/>
                  </a:lnTo>
                  <a:lnTo>
                    <a:pt x="0" y="149"/>
                  </a:lnTo>
                  <a:lnTo>
                    <a:pt x="0" y="149"/>
                  </a:lnTo>
                  <a:close/>
                  <a:moveTo>
                    <a:pt x="312" y="71"/>
                  </a:moveTo>
                  <a:lnTo>
                    <a:pt x="312"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5" name="Freeform 364"/>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moveTo>
                    <a:pt x="0" y="149"/>
                  </a:moveTo>
                  <a:lnTo>
                    <a:pt x="312" y="149"/>
                  </a:lnTo>
                  <a:lnTo>
                    <a:pt x="312" y="126"/>
                  </a:lnTo>
                  <a:lnTo>
                    <a:pt x="286" y="100"/>
                  </a:lnTo>
                  <a:lnTo>
                    <a:pt x="312" y="71"/>
                  </a:lnTo>
                  <a:lnTo>
                    <a:pt x="312" y="0"/>
                  </a:lnTo>
                  <a:lnTo>
                    <a:pt x="0" y="0"/>
                  </a:lnTo>
                  <a:lnTo>
                    <a:pt x="0" y="149"/>
                  </a:lnTo>
                  <a:lnTo>
                    <a:pt x="0" y="149"/>
                  </a:lnTo>
                  <a:moveTo>
                    <a:pt x="312" y="71"/>
                  </a:moveTo>
                  <a:lnTo>
                    <a:pt x="312" y="7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6" name="Freeform 365"/>
            <p:cNvSpPr>
              <a:spLocks/>
            </p:cNvSpPr>
            <p:nvPr/>
          </p:nvSpPr>
          <p:spPr bwMode="auto">
            <a:xfrm>
              <a:off x="7432675" y="1597025"/>
              <a:ext cx="404813" cy="365125"/>
            </a:xfrm>
            <a:custGeom>
              <a:avLst/>
              <a:gdLst>
                <a:gd name="T0" fmla="*/ 0 w 255"/>
                <a:gd name="T1" fmla="*/ 93 h 230"/>
                <a:gd name="T2" fmla="*/ 0 w 255"/>
                <a:gd name="T3" fmla="*/ 197 h 230"/>
                <a:gd name="T4" fmla="*/ 5 w 255"/>
                <a:gd name="T5" fmla="*/ 197 h 230"/>
                <a:gd name="T6" fmla="*/ 40 w 255"/>
                <a:gd name="T7" fmla="*/ 197 h 230"/>
                <a:gd name="T8" fmla="*/ 52 w 255"/>
                <a:gd name="T9" fmla="*/ 197 h 230"/>
                <a:gd name="T10" fmla="*/ 52 w 255"/>
                <a:gd name="T11" fmla="*/ 209 h 230"/>
                <a:gd name="T12" fmla="*/ 52 w 255"/>
                <a:gd name="T13" fmla="*/ 230 h 230"/>
                <a:gd name="T14" fmla="*/ 64 w 255"/>
                <a:gd name="T15" fmla="*/ 230 h 230"/>
                <a:gd name="T16" fmla="*/ 64 w 255"/>
                <a:gd name="T17" fmla="*/ 209 h 230"/>
                <a:gd name="T18" fmla="*/ 64 w 255"/>
                <a:gd name="T19" fmla="*/ 197 h 230"/>
                <a:gd name="T20" fmla="*/ 76 w 255"/>
                <a:gd name="T21" fmla="*/ 197 h 230"/>
                <a:gd name="T22" fmla="*/ 111 w 255"/>
                <a:gd name="T23" fmla="*/ 197 h 230"/>
                <a:gd name="T24" fmla="*/ 120 w 255"/>
                <a:gd name="T25" fmla="*/ 197 h 230"/>
                <a:gd name="T26" fmla="*/ 120 w 255"/>
                <a:gd name="T27" fmla="*/ 209 h 230"/>
                <a:gd name="T28" fmla="*/ 120 w 255"/>
                <a:gd name="T29" fmla="*/ 230 h 230"/>
                <a:gd name="T30" fmla="*/ 135 w 255"/>
                <a:gd name="T31" fmla="*/ 230 h 230"/>
                <a:gd name="T32" fmla="*/ 135 w 255"/>
                <a:gd name="T33" fmla="*/ 209 h 230"/>
                <a:gd name="T34" fmla="*/ 135 w 255"/>
                <a:gd name="T35" fmla="*/ 197 h 230"/>
                <a:gd name="T36" fmla="*/ 144 w 255"/>
                <a:gd name="T37" fmla="*/ 197 h 230"/>
                <a:gd name="T38" fmla="*/ 182 w 255"/>
                <a:gd name="T39" fmla="*/ 197 h 230"/>
                <a:gd name="T40" fmla="*/ 191 w 255"/>
                <a:gd name="T41" fmla="*/ 197 h 230"/>
                <a:gd name="T42" fmla="*/ 191 w 255"/>
                <a:gd name="T43" fmla="*/ 209 h 230"/>
                <a:gd name="T44" fmla="*/ 191 w 255"/>
                <a:gd name="T45" fmla="*/ 230 h 230"/>
                <a:gd name="T46" fmla="*/ 206 w 255"/>
                <a:gd name="T47" fmla="*/ 230 h 230"/>
                <a:gd name="T48" fmla="*/ 206 w 255"/>
                <a:gd name="T49" fmla="*/ 209 h 230"/>
                <a:gd name="T50" fmla="*/ 206 w 255"/>
                <a:gd name="T51" fmla="*/ 197 h 230"/>
                <a:gd name="T52" fmla="*/ 215 w 255"/>
                <a:gd name="T53" fmla="*/ 197 h 230"/>
                <a:gd name="T54" fmla="*/ 251 w 255"/>
                <a:gd name="T55" fmla="*/ 197 h 230"/>
                <a:gd name="T56" fmla="*/ 255 w 255"/>
                <a:gd name="T57" fmla="*/ 197 h 230"/>
                <a:gd name="T58" fmla="*/ 255 w 255"/>
                <a:gd name="T59" fmla="*/ 93 h 230"/>
                <a:gd name="T60" fmla="*/ 239 w 255"/>
                <a:gd name="T61" fmla="*/ 93 h 230"/>
                <a:gd name="T62" fmla="*/ 239 w 255"/>
                <a:gd name="T63" fmla="*/ 116 h 230"/>
                <a:gd name="T64" fmla="*/ 215 w 255"/>
                <a:gd name="T65" fmla="*/ 116 h 230"/>
                <a:gd name="T66" fmla="*/ 215 w 255"/>
                <a:gd name="T67" fmla="*/ 93 h 230"/>
                <a:gd name="T68" fmla="*/ 189 w 255"/>
                <a:gd name="T69" fmla="*/ 93 h 230"/>
                <a:gd name="T70" fmla="*/ 189 w 255"/>
                <a:gd name="T71" fmla="*/ 116 h 230"/>
                <a:gd name="T72" fmla="*/ 165 w 255"/>
                <a:gd name="T73" fmla="*/ 116 h 230"/>
                <a:gd name="T74" fmla="*/ 165 w 255"/>
                <a:gd name="T75" fmla="*/ 93 h 230"/>
                <a:gd name="T76" fmla="*/ 144 w 255"/>
                <a:gd name="T77" fmla="*/ 93 h 230"/>
                <a:gd name="T78" fmla="*/ 144 w 255"/>
                <a:gd name="T79" fmla="*/ 0 h 230"/>
                <a:gd name="T80" fmla="*/ 111 w 255"/>
                <a:gd name="T81" fmla="*/ 0 h 230"/>
                <a:gd name="T82" fmla="*/ 111 w 255"/>
                <a:gd name="T83" fmla="*/ 93 h 230"/>
                <a:gd name="T84" fmla="*/ 90 w 255"/>
                <a:gd name="T85" fmla="*/ 93 h 230"/>
                <a:gd name="T86" fmla="*/ 90 w 255"/>
                <a:gd name="T87" fmla="*/ 116 h 230"/>
                <a:gd name="T88" fmla="*/ 66 w 255"/>
                <a:gd name="T89" fmla="*/ 116 h 230"/>
                <a:gd name="T90" fmla="*/ 66 w 255"/>
                <a:gd name="T91" fmla="*/ 93 h 230"/>
                <a:gd name="T92" fmla="*/ 40 w 255"/>
                <a:gd name="T93" fmla="*/ 93 h 230"/>
                <a:gd name="T94" fmla="*/ 40 w 255"/>
                <a:gd name="T95" fmla="*/ 116 h 230"/>
                <a:gd name="T96" fmla="*/ 16 w 255"/>
                <a:gd name="T97" fmla="*/ 116 h 230"/>
                <a:gd name="T98" fmla="*/ 16 w 255"/>
                <a:gd name="T99" fmla="*/ 93 h 230"/>
                <a:gd name="T100" fmla="*/ 0 w 255"/>
                <a:gd name="T101" fmla="*/ 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230">
                  <a:moveTo>
                    <a:pt x="0" y="93"/>
                  </a:moveTo>
                  <a:lnTo>
                    <a:pt x="0" y="197"/>
                  </a:lnTo>
                  <a:lnTo>
                    <a:pt x="5" y="197"/>
                  </a:lnTo>
                  <a:lnTo>
                    <a:pt x="40" y="197"/>
                  </a:lnTo>
                  <a:lnTo>
                    <a:pt x="52" y="197"/>
                  </a:lnTo>
                  <a:lnTo>
                    <a:pt x="52" y="209"/>
                  </a:lnTo>
                  <a:lnTo>
                    <a:pt x="52" y="230"/>
                  </a:lnTo>
                  <a:lnTo>
                    <a:pt x="64" y="230"/>
                  </a:lnTo>
                  <a:lnTo>
                    <a:pt x="64" y="209"/>
                  </a:lnTo>
                  <a:lnTo>
                    <a:pt x="64" y="197"/>
                  </a:lnTo>
                  <a:lnTo>
                    <a:pt x="76" y="197"/>
                  </a:lnTo>
                  <a:lnTo>
                    <a:pt x="111" y="197"/>
                  </a:lnTo>
                  <a:lnTo>
                    <a:pt x="120" y="197"/>
                  </a:lnTo>
                  <a:lnTo>
                    <a:pt x="120" y="209"/>
                  </a:lnTo>
                  <a:lnTo>
                    <a:pt x="120" y="230"/>
                  </a:lnTo>
                  <a:lnTo>
                    <a:pt x="135" y="230"/>
                  </a:lnTo>
                  <a:lnTo>
                    <a:pt x="135" y="209"/>
                  </a:lnTo>
                  <a:lnTo>
                    <a:pt x="135" y="197"/>
                  </a:lnTo>
                  <a:lnTo>
                    <a:pt x="144" y="197"/>
                  </a:lnTo>
                  <a:lnTo>
                    <a:pt x="182" y="197"/>
                  </a:lnTo>
                  <a:lnTo>
                    <a:pt x="191" y="197"/>
                  </a:lnTo>
                  <a:lnTo>
                    <a:pt x="191" y="209"/>
                  </a:lnTo>
                  <a:lnTo>
                    <a:pt x="191" y="230"/>
                  </a:lnTo>
                  <a:lnTo>
                    <a:pt x="206" y="230"/>
                  </a:lnTo>
                  <a:lnTo>
                    <a:pt x="206" y="209"/>
                  </a:lnTo>
                  <a:lnTo>
                    <a:pt x="206" y="197"/>
                  </a:lnTo>
                  <a:lnTo>
                    <a:pt x="215" y="197"/>
                  </a:lnTo>
                  <a:lnTo>
                    <a:pt x="251" y="197"/>
                  </a:lnTo>
                  <a:lnTo>
                    <a:pt x="255" y="197"/>
                  </a:lnTo>
                  <a:lnTo>
                    <a:pt x="255" y="93"/>
                  </a:lnTo>
                  <a:lnTo>
                    <a:pt x="239" y="93"/>
                  </a:lnTo>
                  <a:lnTo>
                    <a:pt x="239" y="116"/>
                  </a:lnTo>
                  <a:lnTo>
                    <a:pt x="215" y="116"/>
                  </a:lnTo>
                  <a:lnTo>
                    <a:pt x="215" y="93"/>
                  </a:lnTo>
                  <a:lnTo>
                    <a:pt x="189" y="93"/>
                  </a:lnTo>
                  <a:lnTo>
                    <a:pt x="189" y="116"/>
                  </a:lnTo>
                  <a:lnTo>
                    <a:pt x="165" y="116"/>
                  </a:lnTo>
                  <a:lnTo>
                    <a:pt x="165" y="93"/>
                  </a:lnTo>
                  <a:lnTo>
                    <a:pt x="144" y="93"/>
                  </a:lnTo>
                  <a:lnTo>
                    <a:pt x="144" y="0"/>
                  </a:lnTo>
                  <a:lnTo>
                    <a:pt x="111" y="0"/>
                  </a:lnTo>
                  <a:lnTo>
                    <a:pt x="111" y="93"/>
                  </a:lnTo>
                  <a:lnTo>
                    <a:pt x="90" y="93"/>
                  </a:lnTo>
                  <a:lnTo>
                    <a:pt x="90" y="116"/>
                  </a:lnTo>
                  <a:lnTo>
                    <a:pt x="66" y="116"/>
                  </a:lnTo>
                  <a:lnTo>
                    <a:pt x="66" y="93"/>
                  </a:lnTo>
                  <a:lnTo>
                    <a:pt x="40" y="93"/>
                  </a:lnTo>
                  <a:lnTo>
                    <a:pt x="40" y="116"/>
                  </a:lnTo>
                  <a:lnTo>
                    <a:pt x="16" y="116"/>
                  </a:lnTo>
                  <a:lnTo>
                    <a:pt x="16" y="93"/>
                  </a:lnTo>
                  <a:lnTo>
                    <a:pt x="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7" name="Freeform 366"/>
            <p:cNvSpPr>
              <a:spLocks/>
            </p:cNvSpPr>
            <p:nvPr/>
          </p:nvSpPr>
          <p:spPr bwMode="auto">
            <a:xfrm>
              <a:off x="7346950" y="1928813"/>
              <a:ext cx="577850" cy="296863"/>
            </a:xfrm>
            <a:custGeom>
              <a:avLst/>
              <a:gdLst>
                <a:gd name="T0" fmla="*/ 364 w 364"/>
                <a:gd name="T1" fmla="*/ 0 h 187"/>
                <a:gd name="T2" fmla="*/ 340 w 364"/>
                <a:gd name="T3" fmla="*/ 0 h 187"/>
                <a:gd name="T4" fmla="*/ 340 w 364"/>
                <a:gd name="T5" fmla="*/ 30 h 187"/>
                <a:gd name="T6" fmla="*/ 309 w 364"/>
                <a:gd name="T7" fmla="*/ 30 h 187"/>
                <a:gd name="T8" fmla="*/ 305 w 364"/>
                <a:gd name="T9" fmla="*/ 30 h 187"/>
                <a:gd name="T10" fmla="*/ 305 w 364"/>
                <a:gd name="T11" fmla="*/ 0 h 187"/>
                <a:gd name="T12" fmla="*/ 269 w 364"/>
                <a:gd name="T13" fmla="*/ 0 h 187"/>
                <a:gd name="T14" fmla="*/ 269 w 364"/>
                <a:gd name="T15" fmla="*/ 30 h 187"/>
                <a:gd name="T16" fmla="*/ 236 w 364"/>
                <a:gd name="T17" fmla="*/ 30 h 187"/>
                <a:gd name="T18" fmla="*/ 236 w 364"/>
                <a:gd name="T19" fmla="*/ 0 h 187"/>
                <a:gd name="T20" fmla="*/ 198 w 364"/>
                <a:gd name="T21" fmla="*/ 0 h 187"/>
                <a:gd name="T22" fmla="*/ 198 w 364"/>
                <a:gd name="T23" fmla="*/ 30 h 187"/>
                <a:gd name="T24" fmla="*/ 165 w 364"/>
                <a:gd name="T25" fmla="*/ 30 h 187"/>
                <a:gd name="T26" fmla="*/ 165 w 364"/>
                <a:gd name="T27" fmla="*/ 0 h 187"/>
                <a:gd name="T28" fmla="*/ 130 w 364"/>
                <a:gd name="T29" fmla="*/ 0 h 187"/>
                <a:gd name="T30" fmla="*/ 130 w 364"/>
                <a:gd name="T31" fmla="*/ 30 h 187"/>
                <a:gd name="T32" fmla="*/ 94 w 364"/>
                <a:gd name="T33" fmla="*/ 30 h 187"/>
                <a:gd name="T34" fmla="*/ 94 w 364"/>
                <a:gd name="T35" fmla="*/ 0 h 187"/>
                <a:gd name="T36" fmla="*/ 59 w 364"/>
                <a:gd name="T37" fmla="*/ 0 h 187"/>
                <a:gd name="T38" fmla="*/ 59 w 364"/>
                <a:gd name="T39" fmla="*/ 30 h 187"/>
                <a:gd name="T40" fmla="*/ 54 w 364"/>
                <a:gd name="T41" fmla="*/ 30 h 187"/>
                <a:gd name="T42" fmla="*/ 26 w 364"/>
                <a:gd name="T43" fmla="*/ 30 h 187"/>
                <a:gd name="T44" fmla="*/ 26 w 364"/>
                <a:gd name="T45" fmla="*/ 0 h 187"/>
                <a:gd name="T46" fmla="*/ 0 w 364"/>
                <a:gd name="T47" fmla="*/ 0 h 187"/>
                <a:gd name="T48" fmla="*/ 0 w 364"/>
                <a:gd name="T49" fmla="*/ 187 h 187"/>
                <a:gd name="T50" fmla="*/ 139 w 364"/>
                <a:gd name="T51" fmla="*/ 187 h 187"/>
                <a:gd name="T52" fmla="*/ 139 w 364"/>
                <a:gd name="T53" fmla="*/ 113 h 187"/>
                <a:gd name="T54" fmla="*/ 234 w 364"/>
                <a:gd name="T55" fmla="*/ 113 h 187"/>
                <a:gd name="T56" fmla="*/ 234 w 364"/>
                <a:gd name="T57" fmla="*/ 187 h 187"/>
                <a:gd name="T58" fmla="*/ 364 w 364"/>
                <a:gd name="T59" fmla="*/ 187 h 187"/>
                <a:gd name="T60" fmla="*/ 364 w 364"/>
                <a:gd name="T6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187">
                  <a:moveTo>
                    <a:pt x="364" y="0"/>
                  </a:moveTo>
                  <a:lnTo>
                    <a:pt x="340" y="0"/>
                  </a:lnTo>
                  <a:lnTo>
                    <a:pt x="340" y="30"/>
                  </a:lnTo>
                  <a:lnTo>
                    <a:pt x="309" y="30"/>
                  </a:lnTo>
                  <a:lnTo>
                    <a:pt x="305" y="30"/>
                  </a:lnTo>
                  <a:lnTo>
                    <a:pt x="305" y="0"/>
                  </a:lnTo>
                  <a:lnTo>
                    <a:pt x="269" y="0"/>
                  </a:lnTo>
                  <a:lnTo>
                    <a:pt x="269" y="30"/>
                  </a:lnTo>
                  <a:lnTo>
                    <a:pt x="236" y="30"/>
                  </a:lnTo>
                  <a:lnTo>
                    <a:pt x="236" y="0"/>
                  </a:lnTo>
                  <a:lnTo>
                    <a:pt x="198" y="0"/>
                  </a:lnTo>
                  <a:lnTo>
                    <a:pt x="198" y="30"/>
                  </a:lnTo>
                  <a:lnTo>
                    <a:pt x="165" y="30"/>
                  </a:lnTo>
                  <a:lnTo>
                    <a:pt x="165" y="0"/>
                  </a:lnTo>
                  <a:lnTo>
                    <a:pt x="130" y="0"/>
                  </a:lnTo>
                  <a:lnTo>
                    <a:pt x="130" y="30"/>
                  </a:lnTo>
                  <a:lnTo>
                    <a:pt x="94" y="30"/>
                  </a:lnTo>
                  <a:lnTo>
                    <a:pt x="94" y="0"/>
                  </a:lnTo>
                  <a:lnTo>
                    <a:pt x="59" y="0"/>
                  </a:lnTo>
                  <a:lnTo>
                    <a:pt x="59" y="30"/>
                  </a:lnTo>
                  <a:lnTo>
                    <a:pt x="54" y="30"/>
                  </a:lnTo>
                  <a:lnTo>
                    <a:pt x="26" y="30"/>
                  </a:lnTo>
                  <a:lnTo>
                    <a:pt x="26" y="0"/>
                  </a:lnTo>
                  <a:lnTo>
                    <a:pt x="0" y="0"/>
                  </a:lnTo>
                  <a:lnTo>
                    <a:pt x="0" y="187"/>
                  </a:lnTo>
                  <a:lnTo>
                    <a:pt x="139" y="187"/>
                  </a:lnTo>
                  <a:lnTo>
                    <a:pt x="139" y="113"/>
                  </a:lnTo>
                  <a:lnTo>
                    <a:pt x="234" y="113"/>
                  </a:lnTo>
                  <a:lnTo>
                    <a:pt x="234" y="187"/>
                  </a:lnTo>
                  <a:lnTo>
                    <a:pt x="364" y="187"/>
                  </a:lnTo>
                  <a:lnTo>
                    <a:pt x="3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8" name="Freeform 367"/>
            <p:cNvSpPr>
              <a:spLocks/>
            </p:cNvSpPr>
            <p:nvPr/>
          </p:nvSpPr>
          <p:spPr bwMode="auto">
            <a:xfrm>
              <a:off x="7688262" y="1612900"/>
              <a:ext cx="165100" cy="104775"/>
            </a:xfrm>
            <a:custGeom>
              <a:avLst/>
              <a:gdLst>
                <a:gd name="T0" fmla="*/ 0 w 104"/>
                <a:gd name="T1" fmla="*/ 0 h 66"/>
                <a:gd name="T2" fmla="*/ 0 w 104"/>
                <a:gd name="T3" fmla="*/ 66 h 66"/>
                <a:gd name="T4" fmla="*/ 104 w 104"/>
                <a:gd name="T5" fmla="*/ 33 h 66"/>
                <a:gd name="T6" fmla="*/ 0 w 104"/>
                <a:gd name="T7" fmla="*/ 0 h 66"/>
              </a:gdLst>
              <a:ahLst/>
              <a:cxnLst>
                <a:cxn ang="0">
                  <a:pos x="T0" y="T1"/>
                </a:cxn>
                <a:cxn ang="0">
                  <a:pos x="T2" y="T3"/>
                </a:cxn>
                <a:cxn ang="0">
                  <a:pos x="T4" y="T5"/>
                </a:cxn>
                <a:cxn ang="0">
                  <a:pos x="T6" y="T7"/>
                </a:cxn>
              </a:cxnLst>
              <a:rect l="0" t="0" r="r" b="b"/>
              <a:pathLst>
                <a:path w="104" h="66">
                  <a:moveTo>
                    <a:pt x="0" y="0"/>
                  </a:moveTo>
                  <a:lnTo>
                    <a:pt x="0" y="66"/>
                  </a:lnTo>
                  <a:lnTo>
                    <a:pt x="104"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9" name="Freeform 368"/>
            <p:cNvSpPr>
              <a:spLocks/>
            </p:cNvSpPr>
            <p:nvPr/>
          </p:nvSpPr>
          <p:spPr bwMode="auto">
            <a:xfrm>
              <a:off x="6862762" y="1241425"/>
              <a:ext cx="592138" cy="157163"/>
            </a:xfrm>
            <a:custGeom>
              <a:avLst/>
              <a:gdLst>
                <a:gd name="T0" fmla="*/ 49 w 373"/>
                <a:gd name="T1" fmla="*/ 99 h 99"/>
                <a:gd name="T2" fmla="*/ 59 w 373"/>
                <a:gd name="T3" fmla="*/ 99 h 99"/>
                <a:gd name="T4" fmla="*/ 314 w 373"/>
                <a:gd name="T5" fmla="*/ 99 h 99"/>
                <a:gd name="T6" fmla="*/ 319 w 373"/>
                <a:gd name="T7" fmla="*/ 99 h 99"/>
                <a:gd name="T8" fmla="*/ 373 w 373"/>
                <a:gd name="T9" fmla="*/ 0 h 99"/>
                <a:gd name="T10" fmla="*/ 371 w 373"/>
                <a:gd name="T11" fmla="*/ 0 h 99"/>
                <a:gd name="T12" fmla="*/ 316 w 373"/>
                <a:gd name="T13" fmla="*/ 0 h 99"/>
                <a:gd name="T14" fmla="*/ 271 w 373"/>
                <a:gd name="T15" fmla="*/ 0 h 99"/>
                <a:gd name="T16" fmla="*/ 99 w 373"/>
                <a:gd name="T17" fmla="*/ 0 h 99"/>
                <a:gd name="T18" fmla="*/ 56 w 373"/>
                <a:gd name="T19" fmla="*/ 0 h 99"/>
                <a:gd name="T20" fmla="*/ 0 w 373"/>
                <a:gd name="T21" fmla="*/ 0 h 99"/>
                <a:gd name="T22" fmla="*/ 49 w 373"/>
                <a:gd name="T2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3" h="99">
                  <a:moveTo>
                    <a:pt x="49" y="99"/>
                  </a:moveTo>
                  <a:lnTo>
                    <a:pt x="59" y="99"/>
                  </a:lnTo>
                  <a:lnTo>
                    <a:pt x="314" y="99"/>
                  </a:lnTo>
                  <a:lnTo>
                    <a:pt x="319" y="99"/>
                  </a:lnTo>
                  <a:lnTo>
                    <a:pt x="373" y="0"/>
                  </a:lnTo>
                  <a:lnTo>
                    <a:pt x="371" y="0"/>
                  </a:lnTo>
                  <a:lnTo>
                    <a:pt x="316" y="0"/>
                  </a:lnTo>
                  <a:lnTo>
                    <a:pt x="271" y="0"/>
                  </a:lnTo>
                  <a:lnTo>
                    <a:pt x="99" y="0"/>
                  </a:lnTo>
                  <a:lnTo>
                    <a:pt x="56" y="0"/>
                  </a:lnTo>
                  <a:lnTo>
                    <a:pt x="0" y="0"/>
                  </a:lnTo>
                  <a:lnTo>
                    <a:pt x="4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0" name="Freeform 369"/>
            <p:cNvSpPr>
              <a:spLocks/>
            </p:cNvSpPr>
            <p:nvPr/>
          </p:nvSpPr>
          <p:spPr bwMode="auto">
            <a:xfrm>
              <a:off x="6858000" y="1274763"/>
              <a:ext cx="593725" cy="280988"/>
            </a:xfrm>
            <a:custGeom>
              <a:avLst/>
              <a:gdLst>
                <a:gd name="T0" fmla="*/ 0 w 158"/>
                <a:gd name="T1" fmla="*/ 75 h 75"/>
                <a:gd name="T2" fmla="*/ 158 w 158"/>
                <a:gd name="T3" fmla="*/ 75 h 75"/>
                <a:gd name="T4" fmla="*/ 158 w 158"/>
                <a:gd name="T5" fmla="*/ 0 h 75"/>
                <a:gd name="T6" fmla="*/ 140 w 158"/>
                <a:gd name="T7" fmla="*/ 35 h 75"/>
                <a:gd name="T8" fmla="*/ 139 w 158"/>
                <a:gd name="T9" fmla="*/ 37 h 75"/>
                <a:gd name="T10" fmla="*/ 136 w 158"/>
                <a:gd name="T11" fmla="*/ 37 h 75"/>
                <a:gd name="T12" fmla="*/ 131 w 158"/>
                <a:gd name="T13" fmla="*/ 37 h 75"/>
                <a:gd name="T14" fmla="*/ 92 w 158"/>
                <a:gd name="T15" fmla="*/ 37 h 75"/>
                <a:gd name="T16" fmla="*/ 92 w 158"/>
                <a:gd name="T17" fmla="*/ 39 h 75"/>
                <a:gd name="T18" fmla="*/ 90 w 158"/>
                <a:gd name="T19" fmla="*/ 46 h 75"/>
                <a:gd name="T20" fmla="*/ 80 w 158"/>
                <a:gd name="T21" fmla="*/ 51 h 75"/>
                <a:gd name="T22" fmla="*/ 69 w 158"/>
                <a:gd name="T23" fmla="*/ 46 h 75"/>
                <a:gd name="T24" fmla="*/ 67 w 158"/>
                <a:gd name="T25" fmla="*/ 39 h 75"/>
                <a:gd name="T26" fmla="*/ 68 w 158"/>
                <a:gd name="T27" fmla="*/ 37 h 75"/>
                <a:gd name="T28" fmla="*/ 29 w 158"/>
                <a:gd name="T29" fmla="*/ 37 h 75"/>
                <a:gd name="T30" fmla="*/ 22 w 158"/>
                <a:gd name="T31" fmla="*/ 37 h 75"/>
                <a:gd name="T32" fmla="*/ 19 w 158"/>
                <a:gd name="T33" fmla="*/ 37 h 75"/>
                <a:gd name="T34" fmla="*/ 18 w 158"/>
                <a:gd name="T35" fmla="*/ 35 h 75"/>
                <a:gd name="T36" fmla="*/ 0 w 158"/>
                <a:gd name="T37" fmla="*/ 1 h 75"/>
                <a:gd name="T38" fmla="*/ 0 w 158"/>
                <a:gd name="T3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75">
                  <a:moveTo>
                    <a:pt x="0" y="75"/>
                  </a:moveTo>
                  <a:cubicBezTo>
                    <a:pt x="158" y="75"/>
                    <a:pt x="158" y="75"/>
                    <a:pt x="158" y="75"/>
                  </a:cubicBezTo>
                  <a:cubicBezTo>
                    <a:pt x="158" y="0"/>
                    <a:pt x="158" y="0"/>
                    <a:pt x="158" y="0"/>
                  </a:cubicBezTo>
                  <a:cubicBezTo>
                    <a:pt x="140" y="35"/>
                    <a:pt x="140" y="35"/>
                    <a:pt x="140" y="35"/>
                  </a:cubicBezTo>
                  <a:cubicBezTo>
                    <a:pt x="139" y="37"/>
                    <a:pt x="139" y="37"/>
                    <a:pt x="139" y="37"/>
                  </a:cubicBezTo>
                  <a:cubicBezTo>
                    <a:pt x="136" y="37"/>
                    <a:pt x="136" y="37"/>
                    <a:pt x="136" y="37"/>
                  </a:cubicBezTo>
                  <a:cubicBezTo>
                    <a:pt x="131" y="37"/>
                    <a:pt x="131" y="37"/>
                    <a:pt x="131" y="37"/>
                  </a:cubicBezTo>
                  <a:cubicBezTo>
                    <a:pt x="92" y="37"/>
                    <a:pt x="92" y="37"/>
                    <a:pt x="92" y="37"/>
                  </a:cubicBezTo>
                  <a:cubicBezTo>
                    <a:pt x="92" y="38"/>
                    <a:pt x="92" y="38"/>
                    <a:pt x="92" y="39"/>
                  </a:cubicBezTo>
                  <a:cubicBezTo>
                    <a:pt x="92" y="42"/>
                    <a:pt x="91" y="44"/>
                    <a:pt x="90" y="46"/>
                  </a:cubicBezTo>
                  <a:cubicBezTo>
                    <a:pt x="88" y="50"/>
                    <a:pt x="84" y="51"/>
                    <a:pt x="80" y="51"/>
                  </a:cubicBezTo>
                  <a:cubicBezTo>
                    <a:pt x="75" y="51"/>
                    <a:pt x="72" y="50"/>
                    <a:pt x="69" y="46"/>
                  </a:cubicBezTo>
                  <a:cubicBezTo>
                    <a:pt x="68" y="44"/>
                    <a:pt x="67" y="42"/>
                    <a:pt x="67" y="39"/>
                  </a:cubicBezTo>
                  <a:cubicBezTo>
                    <a:pt x="67" y="38"/>
                    <a:pt x="68" y="38"/>
                    <a:pt x="68" y="37"/>
                  </a:cubicBezTo>
                  <a:cubicBezTo>
                    <a:pt x="29" y="37"/>
                    <a:pt x="29" y="37"/>
                    <a:pt x="29" y="37"/>
                  </a:cubicBezTo>
                  <a:cubicBezTo>
                    <a:pt x="22" y="37"/>
                    <a:pt x="22" y="37"/>
                    <a:pt x="22" y="37"/>
                  </a:cubicBezTo>
                  <a:cubicBezTo>
                    <a:pt x="19" y="37"/>
                    <a:pt x="19" y="37"/>
                    <a:pt x="19" y="37"/>
                  </a:cubicBezTo>
                  <a:cubicBezTo>
                    <a:pt x="18" y="35"/>
                    <a:pt x="18" y="35"/>
                    <a:pt x="18" y="35"/>
                  </a:cubicBezTo>
                  <a:cubicBezTo>
                    <a:pt x="0" y="1"/>
                    <a:pt x="0" y="1"/>
                    <a:pt x="0" y="1"/>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1" name="Freeform 370"/>
            <p:cNvSpPr>
              <a:spLocks/>
            </p:cNvSpPr>
            <p:nvPr/>
          </p:nvSpPr>
          <p:spPr bwMode="auto">
            <a:xfrm>
              <a:off x="6951662" y="1027113"/>
              <a:ext cx="412750" cy="195263"/>
            </a:xfrm>
            <a:custGeom>
              <a:avLst/>
              <a:gdLst>
                <a:gd name="T0" fmla="*/ 110 w 110"/>
                <a:gd name="T1" fmla="*/ 52 h 52"/>
                <a:gd name="T2" fmla="*/ 110 w 110"/>
                <a:gd name="T3" fmla="*/ 23 h 52"/>
                <a:gd name="T4" fmla="*/ 89 w 110"/>
                <a:gd name="T5" fmla="*/ 0 h 52"/>
                <a:gd name="T6" fmla="*/ 21 w 110"/>
                <a:gd name="T7" fmla="*/ 0 h 52"/>
                <a:gd name="T8" fmla="*/ 0 w 110"/>
                <a:gd name="T9" fmla="*/ 23 h 52"/>
                <a:gd name="T10" fmla="*/ 0 w 110"/>
                <a:gd name="T11" fmla="*/ 52 h 52"/>
                <a:gd name="T12" fmla="*/ 18 w 110"/>
                <a:gd name="T13" fmla="*/ 52 h 52"/>
                <a:gd name="T14" fmla="*/ 18 w 110"/>
                <a:gd name="T15" fmla="*/ 23 h 52"/>
                <a:gd name="T16" fmla="*/ 21 w 110"/>
                <a:gd name="T17" fmla="*/ 19 h 52"/>
                <a:gd name="T18" fmla="*/ 89 w 110"/>
                <a:gd name="T19" fmla="*/ 19 h 52"/>
                <a:gd name="T20" fmla="*/ 91 w 110"/>
                <a:gd name="T21" fmla="*/ 23 h 52"/>
                <a:gd name="T22" fmla="*/ 91 w 110"/>
                <a:gd name="T23" fmla="*/ 52 h 52"/>
                <a:gd name="T24" fmla="*/ 110 w 110"/>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52">
                  <a:moveTo>
                    <a:pt x="110" y="52"/>
                  </a:moveTo>
                  <a:cubicBezTo>
                    <a:pt x="110" y="23"/>
                    <a:pt x="110" y="23"/>
                    <a:pt x="110" y="23"/>
                  </a:cubicBezTo>
                  <a:cubicBezTo>
                    <a:pt x="110" y="11"/>
                    <a:pt x="101" y="0"/>
                    <a:pt x="89" y="0"/>
                  </a:cubicBezTo>
                  <a:cubicBezTo>
                    <a:pt x="21" y="0"/>
                    <a:pt x="21" y="0"/>
                    <a:pt x="21" y="0"/>
                  </a:cubicBezTo>
                  <a:cubicBezTo>
                    <a:pt x="9" y="0"/>
                    <a:pt x="0" y="11"/>
                    <a:pt x="0" y="23"/>
                  </a:cubicBezTo>
                  <a:cubicBezTo>
                    <a:pt x="0" y="52"/>
                    <a:pt x="0" y="52"/>
                    <a:pt x="0" y="52"/>
                  </a:cubicBezTo>
                  <a:cubicBezTo>
                    <a:pt x="18" y="52"/>
                    <a:pt x="18" y="52"/>
                    <a:pt x="18" y="52"/>
                  </a:cubicBezTo>
                  <a:cubicBezTo>
                    <a:pt x="18" y="23"/>
                    <a:pt x="18" y="23"/>
                    <a:pt x="18" y="23"/>
                  </a:cubicBezTo>
                  <a:cubicBezTo>
                    <a:pt x="18" y="21"/>
                    <a:pt x="19" y="19"/>
                    <a:pt x="21" y="19"/>
                  </a:cubicBezTo>
                  <a:cubicBezTo>
                    <a:pt x="89" y="19"/>
                    <a:pt x="89" y="19"/>
                    <a:pt x="89" y="19"/>
                  </a:cubicBezTo>
                  <a:cubicBezTo>
                    <a:pt x="90" y="19"/>
                    <a:pt x="91" y="21"/>
                    <a:pt x="91" y="23"/>
                  </a:cubicBezTo>
                  <a:cubicBezTo>
                    <a:pt x="91" y="52"/>
                    <a:pt x="91" y="52"/>
                    <a:pt x="91" y="52"/>
                  </a:cubicBezTo>
                  <a:lnTo>
                    <a:pt x="1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2" name="Freeform 371"/>
            <p:cNvSpPr>
              <a:spLocks/>
            </p:cNvSpPr>
            <p:nvPr/>
          </p:nvSpPr>
          <p:spPr bwMode="auto">
            <a:xfrm>
              <a:off x="6711950" y="628650"/>
              <a:ext cx="198438" cy="217488"/>
            </a:xfrm>
            <a:custGeom>
              <a:avLst/>
              <a:gdLst>
                <a:gd name="T0" fmla="*/ 34 w 53"/>
                <a:gd name="T1" fmla="*/ 0 h 58"/>
                <a:gd name="T2" fmla="*/ 15 w 53"/>
                <a:gd name="T3" fmla="*/ 15 h 58"/>
                <a:gd name="T4" fmla="*/ 7 w 53"/>
                <a:gd name="T5" fmla="*/ 17 h 58"/>
                <a:gd name="T6" fmla="*/ 7 w 53"/>
                <a:gd name="T7" fmla="*/ 18 h 58"/>
                <a:gd name="T8" fmla="*/ 15 w 53"/>
                <a:gd name="T9" fmla="*/ 53 h 58"/>
                <a:gd name="T10" fmla="*/ 46 w 53"/>
                <a:gd name="T11" fmla="*/ 36 h 58"/>
                <a:gd name="T12" fmla="*/ 39 w 53"/>
                <a:gd name="T13" fmla="*/ 1 h 58"/>
                <a:gd name="T14" fmla="*/ 34 w 5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34" y="0"/>
                  </a:moveTo>
                  <a:cubicBezTo>
                    <a:pt x="30" y="7"/>
                    <a:pt x="23" y="12"/>
                    <a:pt x="15" y="15"/>
                  </a:cubicBezTo>
                  <a:cubicBezTo>
                    <a:pt x="12" y="16"/>
                    <a:pt x="10" y="17"/>
                    <a:pt x="7" y="17"/>
                  </a:cubicBezTo>
                  <a:cubicBezTo>
                    <a:pt x="7" y="17"/>
                    <a:pt x="7" y="18"/>
                    <a:pt x="7" y="18"/>
                  </a:cubicBezTo>
                  <a:cubicBezTo>
                    <a:pt x="0" y="32"/>
                    <a:pt x="4" y="47"/>
                    <a:pt x="15" y="53"/>
                  </a:cubicBezTo>
                  <a:cubicBezTo>
                    <a:pt x="25" y="58"/>
                    <a:pt x="40" y="50"/>
                    <a:pt x="46" y="36"/>
                  </a:cubicBezTo>
                  <a:cubicBezTo>
                    <a:pt x="53" y="22"/>
                    <a:pt x="50" y="7"/>
                    <a:pt x="39" y="1"/>
                  </a:cubicBezTo>
                  <a:cubicBezTo>
                    <a:pt x="37" y="1"/>
                    <a:pt x="36"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3" name="Freeform 372"/>
            <p:cNvSpPr>
              <a:spLocks/>
            </p:cNvSpPr>
            <p:nvPr/>
          </p:nvSpPr>
          <p:spPr bwMode="auto">
            <a:xfrm>
              <a:off x="6467475" y="369888"/>
              <a:ext cx="398463" cy="311150"/>
            </a:xfrm>
            <a:custGeom>
              <a:avLst/>
              <a:gdLst>
                <a:gd name="T0" fmla="*/ 37 w 106"/>
                <a:gd name="T1" fmla="*/ 76 h 83"/>
                <a:gd name="T2" fmla="*/ 76 w 106"/>
                <a:gd name="T3" fmla="*/ 80 h 83"/>
                <a:gd name="T4" fmla="*/ 78 w 106"/>
                <a:gd name="T5" fmla="*/ 79 h 83"/>
                <a:gd name="T6" fmla="*/ 93 w 106"/>
                <a:gd name="T7" fmla="*/ 69 h 83"/>
                <a:gd name="T8" fmla="*/ 97 w 106"/>
                <a:gd name="T9" fmla="*/ 63 h 83"/>
                <a:gd name="T10" fmla="*/ 69 w 106"/>
                <a:gd name="T11" fmla="*/ 8 h 83"/>
                <a:gd name="T12" fmla="*/ 27 w 106"/>
                <a:gd name="T13" fmla="*/ 5 h 83"/>
                <a:gd name="T14" fmla="*/ 8 w 106"/>
                <a:gd name="T15" fmla="*/ 21 h 83"/>
                <a:gd name="T16" fmla="*/ 37 w 106"/>
                <a:gd name="T17" fmla="*/ 7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3">
                  <a:moveTo>
                    <a:pt x="37" y="76"/>
                  </a:moveTo>
                  <a:cubicBezTo>
                    <a:pt x="50" y="82"/>
                    <a:pt x="65" y="83"/>
                    <a:pt x="76" y="80"/>
                  </a:cubicBezTo>
                  <a:cubicBezTo>
                    <a:pt x="77" y="80"/>
                    <a:pt x="77" y="79"/>
                    <a:pt x="78" y="79"/>
                  </a:cubicBezTo>
                  <a:cubicBezTo>
                    <a:pt x="84" y="77"/>
                    <a:pt x="89" y="74"/>
                    <a:pt x="93" y="69"/>
                  </a:cubicBezTo>
                  <a:cubicBezTo>
                    <a:pt x="94" y="67"/>
                    <a:pt x="96" y="65"/>
                    <a:pt x="97" y="63"/>
                  </a:cubicBezTo>
                  <a:cubicBezTo>
                    <a:pt x="106" y="44"/>
                    <a:pt x="93" y="19"/>
                    <a:pt x="69" y="8"/>
                  </a:cubicBezTo>
                  <a:cubicBezTo>
                    <a:pt x="54" y="1"/>
                    <a:pt x="39" y="0"/>
                    <a:pt x="27" y="5"/>
                  </a:cubicBezTo>
                  <a:cubicBezTo>
                    <a:pt x="19" y="8"/>
                    <a:pt x="12" y="13"/>
                    <a:pt x="8" y="21"/>
                  </a:cubicBezTo>
                  <a:cubicBezTo>
                    <a:pt x="0" y="40"/>
                    <a:pt x="12" y="65"/>
                    <a:pt x="3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4" name="Freeform 373"/>
            <p:cNvSpPr>
              <a:spLocks/>
            </p:cNvSpPr>
            <p:nvPr/>
          </p:nvSpPr>
          <p:spPr bwMode="auto">
            <a:xfrm>
              <a:off x="6956425" y="560388"/>
              <a:ext cx="231775" cy="173038"/>
            </a:xfrm>
            <a:custGeom>
              <a:avLst/>
              <a:gdLst>
                <a:gd name="T0" fmla="*/ 56 w 62"/>
                <a:gd name="T1" fmla="*/ 32 h 46"/>
                <a:gd name="T2" fmla="*/ 40 w 62"/>
                <a:gd name="T3" fmla="*/ 0 h 46"/>
                <a:gd name="T4" fmla="*/ 40 w 62"/>
                <a:gd name="T5" fmla="*/ 0 h 46"/>
                <a:gd name="T6" fmla="*/ 33 w 62"/>
                <a:gd name="T7" fmla="*/ 3 h 46"/>
                <a:gd name="T8" fmla="*/ 8 w 62"/>
                <a:gd name="T9" fmla="*/ 4 h 46"/>
                <a:gd name="T10" fmla="*/ 5 w 62"/>
                <a:gd name="T11" fmla="*/ 8 h 46"/>
                <a:gd name="T12" fmla="*/ 22 w 62"/>
                <a:gd name="T13" fmla="*/ 40 h 46"/>
                <a:gd name="T14" fmla="*/ 56 w 62"/>
                <a:gd name="T15" fmla="*/ 3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6">
                  <a:moveTo>
                    <a:pt x="56" y="32"/>
                  </a:moveTo>
                  <a:cubicBezTo>
                    <a:pt x="62" y="21"/>
                    <a:pt x="54" y="7"/>
                    <a:pt x="40" y="0"/>
                  </a:cubicBezTo>
                  <a:cubicBezTo>
                    <a:pt x="40" y="0"/>
                    <a:pt x="40" y="0"/>
                    <a:pt x="40" y="0"/>
                  </a:cubicBezTo>
                  <a:cubicBezTo>
                    <a:pt x="37" y="1"/>
                    <a:pt x="35" y="2"/>
                    <a:pt x="33" y="3"/>
                  </a:cubicBezTo>
                  <a:cubicBezTo>
                    <a:pt x="24" y="6"/>
                    <a:pt x="16" y="7"/>
                    <a:pt x="8" y="4"/>
                  </a:cubicBezTo>
                  <a:cubicBezTo>
                    <a:pt x="7" y="5"/>
                    <a:pt x="6" y="7"/>
                    <a:pt x="5" y="8"/>
                  </a:cubicBezTo>
                  <a:cubicBezTo>
                    <a:pt x="0" y="19"/>
                    <a:pt x="7" y="33"/>
                    <a:pt x="22" y="40"/>
                  </a:cubicBezTo>
                  <a:cubicBezTo>
                    <a:pt x="36" y="46"/>
                    <a:pt x="51" y="43"/>
                    <a:pt x="5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5" name="Freeform 374"/>
            <p:cNvSpPr>
              <a:spLocks/>
            </p:cNvSpPr>
            <p:nvPr/>
          </p:nvSpPr>
          <p:spPr bwMode="auto">
            <a:xfrm>
              <a:off x="6884987" y="207963"/>
              <a:ext cx="341313" cy="357188"/>
            </a:xfrm>
            <a:custGeom>
              <a:avLst/>
              <a:gdLst>
                <a:gd name="T0" fmla="*/ 66 w 91"/>
                <a:gd name="T1" fmla="*/ 3 h 95"/>
                <a:gd name="T2" fmla="*/ 41 w 91"/>
                <a:gd name="T3" fmla="*/ 3 h 95"/>
                <a:gd name="T4" fmla="*/ 11 w 91"/>
                <a:gd name="T5" fmla="*/ 31 h 95"/>
                <a:gd name="T6" fmla="*/ 25 w 91"/>
                <a:gd name="T7" fmla="*/ 92 h 95"/>
                <a:gd name="T8" fmla="*/ 32 w 91"/>
                <a:gd name="T9" fmla="*/ 94 h 95"/>
                <a:gd name="T10" fmla="*/ 50 w 91"/>
                <a:gd name="T11" fmla="*/ 92 h 95"/>
                <a:gd name="T12" fmla="*/ 51 w 91"/>
                <a:gd name="T13" fmla="*/ 92 h 95"/>
                <a:gd name="T14" fmla="*/ 80 w 91"/>
                <a:gd name="T15" fmla="*/ 64 h 95"/>
                <a:gd name="T16" fmla="*/ 66 w 91"/>
                <a:gd name="T1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5">
                  <a:moveTo>
                    <a:pt x="66" y="3"/>
                  </a:moveTo>
                  <a:cubicBezTo>
                    <a:pt x="58" y="0"/>
                    <a:pt x="49" y="0"/>
                    <a:pt x="41" y="3"/>
                  </a:cubicBezTo>
                  <a:cubicBezTo>
                    <a:pt x="29" y="7"/>
                    <a:pt x="18" y="17"/>
                    <a:pt x="11" y="31"/>
                  </a:cubicBezTo>
                  <a:cubicBezTo>
                    <a:pt x="0" y="56"/>
                    <a:pt x="6" y="83"/>
                    <a:pt x="25" y="92"/>
                  </a:cubicBezTo>
                  <a:cubicBezTo>
                    <a:pt x="27" y="93"/>
                    <a:pt x="29" y="94"/>
                    <a:pt x="32" y="94"/>
                  </a:cubicBezTo>
                  <a:cubicBezTo>
                    <a:pt x="38" y="95"/>
                    <a:pt x="44" y="94"/>
                    <a:pt x="50" y="92"/>
                  </a:cubicBezTo>
                  <a:cubicBezTo>
                    <a:pt x="50" y="92"/>
                    <a:pt x="51" y="92"/>
                    <a:pt x="51" y="92"/>
                  </a:cubicBezTo>
                  <a:cubicBezTo>
                    <a:pt x="63" y="87"/>
                    <a:pt x="73" y="77"/>
                    <a:pt x="80" y="64"/>
                  </a:cubicBezTo>
                  <a:cubicBezTo>
                    <a:pt x="91" y="39"/>
                    <a:pt x="85" y="12"/>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6" name="Freeform 375"/>
            <p:cNvSpPr>
              <a:spLocks/>
            </p:cNvSpPr>
            <p:nvPr/>
          </p:nvSpPr>
          <p:spPr bwMode="auto">
            <a:xfrm>
              <a:off x="6756400" y="309563"/>
              <a:ext cx="236538" cy="458788"/>
            </a:xfrm>
            <a:custGeom>
              <a:avLst/>
              <a:gdLst>
                <a:gd name="T0" fmla="*/ 31 w 63"/>
                <a:gd name="T1" fmla="*/ 5 h 122"/>
                <a:gd name="T2" fmla="*/ 26 w 63"/>
                <a:gd name="T3" fmla="*/ 3 h 122"/>
                <a:gd name="T4" fmla="*/ 22 w 63"/>
                <a:gd name="T5" fmla="*/ 17 h 122"/>
                <a:gd name="T6" fmla="*/ 20 w 63"/>
                <a:gd name="T7" fmla="*/ 17 h 122"/>
                <a:gd name="T8" fmla="*/ 17 w 63"/>
                <a:gd name="T9" fmla="*/ 19 h 122"/>
                <a:gd name="T10" fmla="*/ 5 w 63"/>
                <a:gd name="T11" fmla="*/ 10 h 122"/>
                <a:gd name="T12" fmla="*/ 3 w 63"/>
                <a:gd name="T13" fmla="*/ 15 h 122"/>
                <a:gd name="T14" fmla="*/ 15 w 63"/>
                <a:gd name="T15" fmla="*/ 23 h 122"/>
                <a:gd name="T16" fmla="*/ 15 w 63"/>
                <a:gd name="T17" fmla="*/ 27 h 122"/>
                <a:gd name="T18" fmla="*/ 21 w 63"/>
                <a:gd name="T19" fmla="*/ 42 h 122"/>
                <a:gd name="T20" fmla="*/ 28 w 63"/>
                <a:gd name="T21" fmla="*/ 61 h 122"/>
                <a:gd name="T22" fmla="*/ 47 w 63"/>
                <a:gd name="T23" fmla="*/ 116 h 122"/>
                <a:gd name="T24" fmla="*/ 57 w 63"/>
                <a:gd name="T25" fmla="*/ 120 h 122"/>
                <a:gd name="T26" fmla="*/ 61 w 63"/>
                <a:gd name="T27" fmla="*/ 111 h 122"/>
                <a:gd name="T28" fmla="*/ 42 w 63"/>
                <a:gd name="T29" fmla="*/ 56 h 122"/>
                <a:gd name="T30" fmla="*/ 35 w 63"/>
                <a:gd name="T31" fmla="*/ 37 h 122"/>
                <a:gd name="T32" fmla="*/ 29 w 63"/>
                <a:gd name="T33" fmla="*/ 22 h 122"/>
                <a:gd name="T34" fmla="*/ 27 w 63"/>
                <a:gd name="T35" fmla="*/ 19 h 122"/>
                <a:gd name="T36" fmla="*/ 31 w 63"/>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22">
                  <a:moveTo>
                    <a:pt x="31" y="5"/>
                  </a:moveTo>
                  <a:cubicBezTo>
                    <a:pt x="32" y="2"/>
                    <a:pt x="28" y="0"/>
                    <a:pt x="26" y="3"/>
                  </a:cubicBezTo>
                  <a:cubicBezTo>
                    <a:pt x="24" y="7"/>
                    <a:pt x="23" y="12"/>
                    <a:pt x="22" y="17"/>
                  </a:cubicBezTo>
                  <a:cubicBezTo>
                    <a:pt x="21" y="17"/>
                    <a:pt x="20" y="17"/>
                    <a:pt x="20" y="17"/>
                  </a:cubicBezTo>
                  <a:cubicBezTo>
                    <a:pt x="19" y="18"/>
                    <a:pt x="18" y="18"/>
                    <a:pt x="17" y="19"/>
                  </a:cubicBezTo>
                  <a:cubicBezTo>
                    <a:pt x="14" y="15"/>
                    <a:pt x="10" y="12"/>
                    <a:pt x="5" y="10"/>
                  </a:cubicBezTo>
                  <a:cubicBezTo>
                    <a:pt x="2" y="9"/>
                    <a:pt x="0" y="14"/>
                    <a:pt x="3" y="15"/>
                  </a:cubicBezTo>
                  <a:cubicBezTo>
                    <a:pt x="8" y="17"/>
                    <a:pt x="11" y="20"/>
                    <a:pt x="15" y="23"/>
                  </a:cubicBezTo>
                  <a:cubicBezTo>
                    <a:pt x="15" y="24"/>
                    <a:pt x="15" y="26"/>
                    <a:pt x="15" y="27"/>
                  </a:cubicBezTo>
                  <a:cubicBezTo>
                    <a:pt x="21" y="42"/>
                    <a:pt x="21" y="42"/>
                    <a:pt x="21" y="42"/>
                  </a:cubicBezTo>
                  <a:cubicBezTo>
                    <a:pt x="28" y="61"/>
                    <a:pt x="28" y="61"/>
                    <a:pt x="28" y="61"/>
                  </a:cubicBezTo>
                  <a:cubicBezTo>
                    <a:pt x="47" y="116"/>
                    <a:pt x="47" y="116"/>
                    <a:pt x="47" y="116"/>
                  </a:cubicBezTo>
                  <a:cubicBezTo>
                    <a:pt x="49" y="120"/>
                    <a:pt x="53" y="122"/>
                    <a:pt x="57" y="120"/>
                  </a:cubicBezTo>
                  <a:cubicBezTo>
                    <a:pt x="61" y="119"/>
                    <a:pt x="63" y="115"/>
                    <a:pt x="61" y="111"/>
                  </a:cubicBezTo>
                  <a:cubicBezTo>
                    <a:pt x="42" y="56"/>
                    <a:pt x="42" y="56"/>
                    <a:pt x="42" y="56"/>
                  </a:cubicBezTo>
                  <a:cubicBezTo>
                    <a:pt x="35" y="37"/>
                    <a:pt x="35" y="37"/>
                    <a:pt x="35" y="37"/>
                  </a:cubicBezTo>
                  <a:cubicBezTo>
                    <a:pt x="29" y="22"/>
                    <a:pt x="29" y="22"/>
                    <a:pt x="29" y="22"/>
                  </a:cubicBezTo>
                  <a:cubicBezTo>
                    <a:pt x="29" y="21"/>
                    <a:pt x="28" y="20"/>
                    <a:pt x="27" y="19"/>
                  </a:cubicBezTo>
                  <a:cubicBezTo>
                    <a:pt x="27" y="14"/>
                    <a:pt x="29" y="10"/>
                    <a:pt x="3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7" name="Freeform 376"/>
            <p:cNvSpPr>
              <a:spLocks noEditPoints="1"/>
            </p:cNvSpPr>
            <p:nvPr/>
          </p:nvSpPr>
          <p:spPr bwMode="auto">
            <a:xfrm>
              <a:off x="10986294" y="605630"/>
              <a:ext cx="601663" cy="436563"/>
            </a:xfrm>
            <a:custGeom>
              <a:avLst/>
              <a:gdLst>
                <a:gd name="T0" fmla="*/ 107 w 160"/>
                <a:gd name="T1" fmla="*/ 116 h 116"/>
                <a:gd name="T2" fmla="*/ 160 w 160"/>
                <a:gd name="T3" fmla="*/ 116 h 116"/>
                <a:gd name="T4" fmla="*/ 160 w 160"/>
                <a:gd name="T5" fmla="*/ 0 h 116"/>
                <a:gd name="T6" fmla="*/ 107 w 160"/>
                <a:gd name="T7" fmla="*/ 0 h 116"/>
                <a:gd name="T8" fmla="*/ 107 w 160"/>
                <a:gd name="T9" fmla="*/ 49 h 116"/>
                <a:gd name="T10" fmla="*/ 145 w 160"/>
                <a:gd name="T11" fmla="*/ 102 h 116"/>
                <a:gd name="T12" fmla="*/ 107 w 160"/>
                <a:gd name="T13" fmla="*/ 102 h 116"/>
                <a:gd name="T14" fmla="*/ 107 w 160"/>
                <a:gd name="T15" fmla="*/ 116 h 116"/>
                <a:gd name="T16" fmla="*/ 73 w 160"/>
                <a:gd name="T17" fmla="*/ 116 h 116"/>
                <a:gd name="T18" fmla="*/ 107 w 160"/>
                <a:gd name="T19" fmla="*/ 116 h 116"/>
                <a:gd name="T20" fmla="*/ 107 w 160"/>
                <a:gd name="T21" fmla="*/ 102 h 116"/>
                <a:gd name="T22" fmla="*/ 83 w 160"/>
                <a:gd name="T23" fmla="*/ 102 h 116"/>
                <a:gd name="T24" fmla="*/ 81 w 160"/>
                <a:gd name="T25" fmla="*/ 100 h 116"/>
                <a:gd name="T26" fmla="*/ 73 w 160"/>
                <a:gd name="T27" fmla="*/ 88 h 116"/>
                <a:gd name="T28" fmla="*/ 73 w 160"/>
                <a:gd name="T29" fmla="*/ 96 h 116"/>
                <a:gd name="T30" fmla="*/ 78 w 160"/>
                <a:gd name="T31" fmla="*/ 102 h 116"/>
                <a:gd name="T32" fmla="*/ 73 w 160"/>
                <a:gd name="T33" fmla="*/ 102 h 116"/>
                <a:gd name="T34" fmla="*/ 73 w 160"/>
                <a:gd name="T35" fmla="*/ 116 h 116"/>
                <a:gd name="T36" fmla="*/ 107 w 160"/>
                <a:gd name="T37" fmla="*/ 0 h 116"/>
                <a:gd name="T38" fmla="*/ 73 w 160"/>
                <a:gd name="T39" fmla="*/ 0 h 116"/>
                <a:gd name="T40" fmla="*/ 73 w 160"/>
                <a:gd name="T41" fmla="*/ 75 h 116"/>
                <a:gd name="T42" fmla="*/ 99 w 160"/>
                <a:gd name="T43" fmla="*/ 38 h 116"/>
                <a:gd name="T44" fmla="*/ 99 w 160"/>
                <a:gd name="T45" fmla="*/ 38 h 116"/>
                <a:gd name="T46" fmla="*/ 107 w 160"/>
                <a:gd name="T47" fmla="*/ 49 h 116"/>
                <a:gd name="T48" fmla="*/ 107 w 160"/>
                <a:gd name="T49" fmla="*/ 0 h 116"/>
                <a:gd name="T50" fmla="*/ 46 w 160"/>
                <a:gd name="T51" fmla="*/ 116 h 116"/>
                <a:gd name="T52" fmla="*/ 73 w 160"/>
                <a:gd name="T53" fmla="*/ 116 h 116"/>
                <a:gd name="T54" fmla="*/ 73 w 160"/>
                <a:gd name="T55" fmla="*/ 102 h 116"/>
                <a:gd name="T56" fmla="*/ 53 w 160"/>
                <a:gd name="T57" fmla="*/ 102 h 116"/>
                <a:gd name="T58" fmla="*/ 46 w 160"/>
                <a:gd name="T59" fmla="*/ 102 h 116"/>
                <a:gd name="T60" fmla="*/ 46 w 160"/>
                <a:gd name="T61" fmla="*/ 116 h 116"/>
                <a:gd name="T62" fmla="*/ 73 w 160"/>
                <a:gd name="T63" fmla="*/ 0 h 116"/>
                <a:gd name="T64" fmla="*/ 46 w 160"/>
                <a:gd name="T65" fmla="*/ 0 h 116"/>
                <a:gd name="T66" fmla="*/ 46 w 160"/>
                <a:gd name="T67" fmla="*/ 20 h 116"/>
                <a:gd name="T68" fmla="*/ 48 w 160"/>
                <a:gd name="T69" fmla="*/ 28 h 116"/>
                <a:gd name="T70" fmla="*/ 46 w 160"/>
                <a:gd name="T71" fmla="*/ 36 h 116"/>
                <a:gd name="T72" fmla="*/ 46 w 160"/>
                <a:gd name="T73" fmla="*/ 58 h 116"/>
                <a:gd name="T74" fmla="*/ 46 w 160"/>
                <a:gd name="T75" fmla="*/ 58 h 116"/>
                <a:gd name="T76" fmla="*/ 65 w 160"/>
                <a:gd name="T77" fmla="*/ 85 h 116"/>
                <a:gd name="T78" fmla="*/ 73 w 160"/>
                <a:gd name="T79" fmla="*/ 96 h 116"/>
                <a:gd name="T80" fmla="*/ 73 w 160"/>
                <a:gd name="T81" fmla="*/ 88 h 116"/>
                <a:gd name="T82" fmla="*/ 68 w 160"/>
                <a:gd name="T83" fmla="*/ 81 h 116"/>
                <a:gd name="T84" fmla="*/ 73 w 160"/>
                <a:gd name="T85" fmla="*/ 75 h 116"/>
                <a:gd name="T86" fmla="*/ 73 w 160"/>
                <a:gd name="T87" fmla="*/ 0 h 116"/>
                <a:gd name="T88" fmla="*/ 0 w 160"/>
                <a:gd name="T89" fmla="*/ 116 h 116"/>
                <a:gd name="T90" fmla="*/ 46 w 160"/>
                <a:gd name="T91" fmla="*/ 116 h 116"/>
                <a:gd name="T92" fmla="*/ 46 w 160"/>
                <a:gd name="T93" fmla="*/ 102 h 116"/>
                <a:gd name="T94" fmla="*/ 14 w 160"/>
                <a:gd name="T95" fmla="*/ 102 h 116"/>
                <a:gd name="T96" fmla="*/ 14 w 160"/>
                <a:gd name="T97" fmla="*/ 102 h 116"/>
                <a:gd name="T98" fmla="*/ 46 w 160"/>
                <a:gd name="T99" fmla="*/ 58 h 116"/>
                <a:gd name="T100" fmla="*/ 46 w 160"/>
                <a:gd name="T101" fmla="*/ 36 h 116"/>
                <a:gd name="T102" fmla="*/ 36 w 160"/>
                <a:gd name="T103" fmla="*/ 40 h 116"/>
                <a:gd name="T104" fmla="*/ 23 w 160"/>
                <a:gd name="T105" fmla="*/ 28 h 116"/>
                <a:gd name="T106" fmla="*/ 36 w 160"/>
                <a:gd name="T107" fmla="*/ 15 h 116"/>
                <a:gd name="T108" fmla="*/ 36 w 160"/>
                <a:gd name="T109" fmla="*/ 15 h 116"/>
                <a:gd name="T110" fmla="*/ 46 w 160"/>
                <a:gd name="T111" fmla="*/ 20 h 116"/>
                <a:gd name="T112" fmla="*/ 46 w 160"/>
                <a:gd name="T113" fmla="*/ 0 h 116"/>
                <a:gd name="T114" fmla="*/ 0 w 160"/>
                <a:gd name="T115" fmla="*/ 0 h 116"/>
                <a:gd name="T116" fmla="*/ 0 w 160"/>
                <a:gd name="T1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16">
                  <a:moveTo>
                    <a:pt x="107" y="116"/>
                  </a:moveTo>
                  <a:cubicBezTo>
                    <a:pt x="160" y="116"/>
                    <a:pt x="160" y="116"/>
                    <a:pt x="160" y="116"/>
                  </a:cubicBezTo>
                  <a:cubicBezTo>
                    <a:pt x="160" y="0"/>
                    <a:pt x="160" y="0"/>
                    <a:pt x="160" y="0"/>
                  </a:cubicBezTo>
                  <a:cubicBezTo>
                    <a:pt x="107" y="0"/>
                    <a:pt x="107" y="0"/>
                    <a:pt x="107" y="0"/>
                  </a:cubicBezTo>
                  <a:cubicBezTo>
                    <a:pt x="107" y="49"/>
                    <a:pt x="107" y="49"/>
                    <a:pt x="107" y="49"/>
                  </a:cubicBezTo>
                  <a:cubicBezTo>
                    <a:pt x="145" y="102"/>
                    <a:pt x="145" y="102"/>
                    <a:pt x="145" y="102"/>
                  </a:cubicBezTo>
                  <a:cubicBezTo>
                    <a:pt x="107" y="102"/>
                    <a:pt x="107" y="102"/>
                    <a:pt x="107" y="102"/>
                  </a:cubicBezTo>
                  <a:lnTo>
                    <a:pt x="107" y="116"/>
                  </a:lnTo>
                  <a:close/>
                  <a:moveTo>
                    <a:pt x="73" y="116"/>
                  </a:moveTo>
                  <a:cubicBezTo>
                    <a:pt x="107" y="116"/>
                    <a:pt x="107" y="116"/>
                    <a:pt x="107" y="116"/>
                  </a:cubicBezTo>
                  <a:cubicBezTo>
                    <a:pt x="107" y="102"/>
                    <a:pt x="107" y="102"/>
                    <a:pt x="107" y="102"/>
                  </a:cubicBezTo>
                  <a:cubicBezTo>
                    <a:pt x="83" y="102"/>
                    <a:pt x="83" y="102"/>
                    <a:pt x="83" y="102"/>
                  </a:cubicBezTo>
                  <a:cubicBezTo>
                    <a:pt x="81" y="100"/>
                    <a:pt x="81" y="100"/>
                    <a:pt x="81" y="100"/>
                  </a:cubicBezTo>
                  <a:cubicBezTo>
                    <a:pt x="73" y="88"/>
                    <a:pt x="73" y="88"/>
                    <a:pt x="73" y="88"/>
                  </a:cubicBezTo>
                  <a:cubicBezTo>
                    <a:pt x="73" y="96"/>
                    <a:pt x="73" y="96"/>
                    <a:pt x="73" y="96"/>
                  </a:cubicBezTo>
                  <a:cubicBezTo>
                    <a:pt x="78" y="102"/>
                    <a:pt x="78" y="102"/>
                    <a:pt x="78" y="102"/>
                  </a:cubicBezTo>
                  <a:cubicBezTo>
                    <a:pt x="73" y="102"/>
                    <a:pt x="73" y="102"/>
                    <a:pt x="73" y="102"/>
                  </a:cubicBezTo>
                  <a:cubicBezTo>
                    <a:pt x="73" y="116"/>
                    <a:pt x="73" y="116"/>
                    <a:pt x="73" y="116"/>
                  </a:cubicBezTo>
                  <a:close/>
                  <a:moveTo>
                    <a:pt x="107" y="0"/>
                  </a:moveTo>
                  <a:cubicBezTo>
                    <a:pt x="73" y="0"/>
                    <a:pt x="73" y="0"/>
                    <a:pt x="73" y="0"/>
                  </a:cubicBezTo>
                  <a:cubicBezTo>
                    <a:pt x="73" y="75"/>
                    <a:pt x="73" y="75"/>
                    <a:pt x="73" y="75"/>
                  </a:cubicBezTo>
                  <a:cubicBezTo>
                    <a:pt x="99" y="38"/>
                    <a:pt x="99" y="38"/>
                    <a:pt x="99" y="38"/>
                  </a:cubicBezTo>
                  <a:cubicBezTo>
                    <a:pt x="99" y="38"/>
                    <a:pt x="99" y="38"/>
                    <a:pt x="99" y="38"/>
                  </a:cubicBezTo>
                  <a:cubicBezTo>
                    <a:pt x="107" y="49"/>
                    <a:pt x="107" y="49"/>
                    <a:pt x="107" y="49"/>
                  </a:cubicBezTo>
                  <a:lnTo>
                    <a:pt x="107" y="0"/>
                  </a:lnTo>
                  <a:close/>
                  <a:moveTo>
                    <a:pt x="46" y="116"/>
                  </a:moveTo>
                  <a:cubicBezTo>
                    <a:pt x="73" y="116"/>
                    <a:pt x="73" y="116"/>
                    <a:pt x="73" y="116"/>
                  </a:cubicBezTo>
                  <a:cubicBezTo>
                    <a:pt x="73" y="102"/>
                    <a:pt x="73" y="102"/>
                    <a:pt x="73" y="102"/>
                  </a:cubicBezTo>
                  <a:cubicBezTo>
                    <a:pt x="53" y="102"/>
                    <a:pt x="53" y="102"/>
                    <a:pt x="53" y="102"/>
                  </a:cubicBezTo>
                  <a:cubicBezTo>
                    <a:pt x="46" y="102"/>
                    <a:pt x="46" y="102"/>
                    <a:pt x="46" y="102"/>
                  </a:cubicBezTo>
                  <a:cubicBezTo>
                    <a:pt x="46" y="116"/>
                    <a:pt x="46" y="116"/>
                    <a:pt x="46" y="116"/>
                  </a:cubicBezTo>
                  <a:close/>
                  <a:moveTo>
                    <a:pt x="73" y="0"/>
                  </a:moveTo>
                  <a:cubicBezTo>
                    <a:pt x="46" y="0"/>
                    <a:pt x="46" y="0"/>
                    <a:pt x="46" y="0"/>
                  </a:cubicBezTo>
                  <a:cubicBezTo>
                    <a:pt x="46" y="20"/>
                    <a:pt x="46" y="20"/>
                    <a:pt x="46" y="20"/>
                  </a:cubicBezTo>
                  <a:cubicBezTo>
                    <a:pt x="47" y="22"/>
                    <a:pt x="48" y="25"/>
                    <a:pt x="48" y="28"/>
                  </a:cubicBezTo>
                  <a:cubicBezTo>
                    <a:pt x="48" y="31"/>
                    <a:pt x="47" y="33"/>
                    <a:pt x="46" y="36"/>
                  </a:cubicBezTo>
                  <a:cubicBezTo>
                    <a:pt x="46" y="58"/>
                    <a:pt x="46" y="58"/>
                    <a:pt x="46" y="58"/>
                  </a:cubicBezTo>
                  <a:cubicBezTo>
                    <a:pt x="46" y="58"/>
                    <a:pt x="46" y="58"/>
                    <a:pt x="46" y="58"/>
                  </a:cubicBezTo>
                  <a:cubicBezTo>
                    <a:pt x="65" y="85"/>
                    <a:pt x="65" y="85"/>
                    <a:pt x="65" y="85"/>
                  </a:cubicBezTo>
                  <a:cubicBezTo>
                    <a:pt x="73" y="96"/>
                    <a:pt x="73" y="96"/>
                    <a:pt x="73" y="96"/>
                  </a:cubicBezTo>
                  <a:cubicBezTo>
                    <a:pt x="73" y="88"/>
                    <a:pt x="73" y="88"/>
                    <a:pt x="73" y="88"/>
                  </a:cubicBezTo>
                  <a:cubicBezTo>
                    <a:pt x="68" y="81"/>
                    <a:pt x="68" y="81"/>
                    <a:pt x="68" y="81"/>
                  </a:cubicBezTo>
                  <a:cubicBezTo>
                    <a:pt x="73" y="75"/>
                    <a:pt x="73" y="75"/>
                    <a:pt x="73" y="75"/>
                  </a:cubicBezTo>
                  <a:lnTo>
                    <a:pt x="73" y="0"/>
                  </a:lnTo>
                  <a:close/>
                  <a:moveTo>
                    <a:pt x="0" y="116"/>
                  </a:moveTo>
                  <a:cubicBezTo>
                    <a:pt x="46" y="116"/>
                    <a:pt x="46" y="116"/>
                    <a:pt x="46" y="116"/>
                  </a:cubicBezTo>
                  <a:cubicBezTo>
                    <a:pt x="46" y="102"/>
                    <a:pt x="46" y="102"/>
                    <a:pt x="46" y="102"/>
                  </a:cubicBezTo>
                  <a:cubicBezTo>
                    <a:pt x="14" y="102"/>
                    <a:pt x="14" y="102"/>
                    <a:pt x="14" y="102"/>
                  </a:cubicBezTo>
                  <a:cubicBezTo>
                    <a:pt x="14" y="102"/>
                    <a:pt x="14" y="102"/>
                    <a:pt x="14" y="102"/>
                  </a:cubicBezTo>
                  <a:cubicBezTo>
                    <a:pt x="46" y="58"/>
                    <a:pt x="46" y="58"/>
                    <a:pt x="46" y="58"/>
                  </a:cubicBezTo>
                  <a:cubicBezTo>
                    <a:pt x="46" y="36"/>
                    <a:pt x="46" y="36"/>
                    <a:pt x="46" y="36"/>
                  </a:cubicBezTo>
                  <a:cubicBezTo>
                    <a:pt x="43" y="39"/>
                    <a:pt x="40" y="40"/>
                    <a:pt x="36" y="40"/>
                  </a:cubicBezTo>
                  <a:cubicBezTo>
                    <a:pt x="29" y="40"/>
                    <a:pt x="23" y="35"/>
                    <a:pt x="23" y="28"/>
                  </a:cubicBezTo>
                  <a:cubicBezTo>
                    <a:pt x="23" y="21"/>
                    <a:pt x="29" y="15"/>
                    <a:pt x="36" y="15"/>
                  </a:cubicBezTo>
                  <a:cubicBezTo>
                    <a:pt x="36" y="15"/>
                    <a:pt x="36" y="15"/>
                    <a:pt x="36" y="15"/>
                  </a:cubicBezTo>
                  <a:cubicBezTo>
                    <a:pt x="40" y="15"/>
                    <a:pt x="43" y="17"/>
                    <a:pt x="46" y="20"/>
                  </a:cubicBezTo>
                  <a:cubicBezTo>
                    <a:pt x="46" y="0"/>
                    <a:pt x="46" y="0"/>
                    <a:pt x="46" y="0"/>
                  </a:cubicBezTo>
                  <a:cubicBezTo>
                    <a:pt x="0" y="0"/>
                    <a:pt x="0" y="0"/>
                    <a:pt x="0" y="0"/>
                  </a:cubicBez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8" name="Freeform 377"/>
            <p:cNvSpPr>
              <a:spLocks/>
            </p:cNvSpPr>
            <p:nvPr/>
          </p:nvSpPr>
          <p:spPr bwMode="auto">
            <a:xfrm>
              <a:off x="6224587" y="3460750"/>
              <a:ext cx="212725" cy="319088"/>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9" name="Freeform 378"/>
            <p:cNvSpPr>
              <a:spLocks/>
            </p:cNvSpPr>
            <p:nvPr/>
          </p:nvSpPr>
          <p:spPr bwMode="auto">
            <a:xfrm>
              <a:off x="6100762" y="3078163"/>
              <a:ext cx="588963" cy="363538"/>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0" name="Freeform 379"/>
            <p:cNvSpPr>
              <a:spLocks/>
            </p:cNvSpPr>
            <p:nvPr/>
          </p:nvSpPr>
          <p:spPr bwMode="auto">
            <a:xfrm>
              <a:off x="7050087" y="3103563"/>
              <a:ext cx="63500" cy="200025"/>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1" name="Freeform 380"/>
            <p:cNvSpPr>
              <a:spLocks/>
            </p:cNvSpPr>
            <p:nvPr/>
          </p:nvSpPr>
          <p:spPr bwMode="auto">
            <a:xfrm>
              <a:off x="6794500" y="2652713"/>
              <a:ext cx="574675" cy="431800"/>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2" name="Freeform 381"/>
            <p:cNvSpPr>
              <a:spLocks/>
            </p:cNvSpPr>
            <p:nvPr/>
          </p:nvSpPr>
          <p:spPr bwMode="auto">
            <a:xfrm>
              <a:off x="6915150" y="3108325"/>
              <a:ext cx="119063" cy="119063"/>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3" name="Freeform 382"/>
            <p:cNvSpPr>
              <a:spLocks/>
            </p:cNvSpPr>
            <p:nvPr/>
          </p:nvSpPr>
          <p:spPr bwMode="auto">
            <a:xfrm>
              <a:off x="7127875" y="3108325"/>
              <a:ext cx="120650" cy="119063"/>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4" name="Freeform 383"/>
            <p:cNvSpPr>
              <a:spLocks/>
            </p:cNvSpPr>
            <p:nvPr/>
          </p:nvSpPr>
          <p:spPr bwMode="auto">
            <a:xfrm>
              <a:off x="6915150" y="3321050"/>
              <a:ext cx="336550" cy="98425"/>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5" name="Freeform 384"/>
            <p:cNvSpPr>
              <a:spLocks noEditPoints="1"/>
            </p:cNvSpPr>
            <p:nvPr/>
          </p:nvSpPr>
          <p:spPr bwMode="auto">
            <a:xfrm>
              <a:off x="10693400" y="139700"/>
              <a:ext cx="555625" cy="279400"/>
            </a:xfrm>
            <a:custGeom>
              <a:avLst/>
              <a:gdLst>
                <a:gd name="T0" fmla="*/ 127 w 148"/>
                <a:gd name="T1" fmla="*/ 52 h 74"/>
                <a:gd name="T2" fmla="*/ 148 w 148"/>
                <a:gd name="T3" fmla="*/ 27 h 74"/>
                <a:gd name="T4" fmla="*/ 127 w 148"/>
                <a:gd name="T5" fmla="*/ 1 h 74"/>
                <a:gd name="T6" fmla="*/ 127 w 148"/>
                <a:gd name="T7" fmla="*/ 13 h 74"/>
                <a:gd name="T8" fmla="*/ 137 w 148"/>
                <a:gd name="T9" fmla="*/ 27 h 74"/>
                <a:gd name="T10" fmla="*/ 127 w 148"/>
                <a:gd name="T11" fmla="*/ 41 h 74"/>
                <a:gd name="T12" fmla="*/ 127 w 148"/>
                <a:gd name="T13" fmla="*/ 52 h 74"/>
                <a:gd name="T14" fmla="*/ 62 w 148"/>
                <a:gd name="T15" fmla="*/ 74 h 74"/>
                <a:gd name="T16" fmla="*/ 111 w 148"/>
                <a:gd name="T17" fmla="*/ 50 h 74"/>
                <a:gd name="T18" fmla="*/ 122 w 148"/>
                <a:gd name="T19" fmla="*/ 53 h 74"/>
                <a:gd name="T20" fmla="*/ 127 w 148"/>
                <a:gd name="T21" fmla="*/ 52 h 74"/>
                <a:gd name="T22" fmla="*/ 127 w 148"/>
                <a:gd name="T23" fmla="*/ 41 h 74"/>
                <a:gd name="T24" fmla="*/ 122 w 148"/>
                <a:gd name="T25" fmla="*/ 41 h 74"/>
                <a:gd name="T26" fmla="*/ 117 w 148"/>
                <a:gd name="T27" fmla="*/ 41 h 74"/>
                <a:gd name="T28" fmla="*/ 124 w 148"/>
                <a:gd name="T29" fmla="*/ 12 h 74"/>
                <a:gd name="T30" fmla="*/ 124 w 148"/>
                <a:gd name="T31" fmla="*/ 12 h 74"/>
                <a:gd name="T32" fmla="*/ 124 w 148"/>
                <a:gd name="T33" fmla="*/ 12 h 74"/>
                <a:gd name="T34" fmla="*/ 127 w 148"/>
                <a:gd name="T35" fmla="*/ 13 h 74"/>
                <a:gd name="T36" fmla="*/ 127 w 148"/>
                <a:gd name="T37" fmla="*/ 1 h 74"/>
                <a:gd name="T38" fmla="*/ 123 w 148"/>
                <a:gd name="T39" fmla="*/ 0 h 74"/>
                <a:gd name="T40" fmla="*/ 123 w 148"/>
                <a:gd name="T41" fmla="*/ 0 h 74"/>
                <a:gd name="T42" fmla="*/ 1 w 148"/>
                <a:gd name="T43" fmla="*/ 0 h 74"/>
                <a:gd name="T44" fmla="*/ 0 w 148"/>
                <a:gd name="T45" fmla="*/ 12 h 74"/>
                <a:gd name="T46" fmla="*/ 62 w 148"/>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74">
                  <a:moveTo>
                    <a:pt x="127" y="52"/>
                  </a:moveTo>
                  <a:cubicBezTo>
                    <a:pt x="139" y="50"/>
                    <a:pt x="148" y="39"/>
                    <a:pt x="148" y="27"/>
                  </a:cubicBezTo>
                  <a:cubicBezTo>
                    <a:pt x="148" y="14"/>
                    <a:pt x="139" y="3"/>
                    <a:pt x="127" y="1"/>
                  </a:cubicBezTo>
                  <a:cubicBezTo>
                    <a:pt x="127" y="13"/>
                    <a:pt x="127" y="13"/>
                    <a:pt x="127" y="13"/>
                  </a:cubicBezTo>
                  <a:cubicBezTo>
                    <a:pt x="133" y="15"/>
                    <a:pt x="137" y="20"/>
                    <a:pt x="137" y="27"/>
                  </a:cubicBezTo>
                  <a:cubicBezTo>
                    <a:pt x="137" y="33"/>
                    <a:pt x="133" y="38"/>
                    <a:pt x="127" y="41"/>
                  </a:cubicBezTo>
                  <a:lnTo>
                    <a:pt x="127" y="52"/>
                  </a:lnTo>
                  <a:close/>
                  <a:moveTo>
                    <a:pt x="62" y="74"/>
                  </a:moveTo>
                  <a:cubicBezTo>
                    <a:pt x="82" y="74"/>
                    <a:pt x="100" y="65"/>
                    <a:pt x="111" y="50"/>
                  </a:cubicBezTo>
                  <a:cubicBezTo>
                    <a:pt x="114" y="52"/>
                    <a:pt x="118" y="53"/>
                    <a:pt x="122" y="53"/>
                  </a:cubicBezTo>
                  <a:cubicBezTo>
                    <a:pt x="124" y="53"/>
                    <a:pt x="125" y="53"/>
                    <a:pt x="127" y="52"/>
                  </a:cubicBezTo>
                  <a:cubicBezTo>
                    <a:pt x="127" y="41"/>
                    <a:pt x="127" y="41"/>
                    <a:pt x="127" y="41"/>
                  </a:cubicBezTo>
                  <a:cubicBezTo>
                    <a:pt x="125" y="41"/>
                    <a:pt x="124" y="41"/>
                    <a:pt x="122" y="41"/>
                  </a:cubicBezTo>
                  <a:cubicBezTo>
                    <a:pt x="120" y="41"/>
                    <a:pt x="119" y="41"/>
                    <a:pt x="117" y="41"/>
                  </a:cubicBezTo>
                  <a:cubicBezTo>
                    <a:pt x="122" y="32"/>
                    <a:pt x="124" y="22"/>
                    <a:pt x="124" y="12"/>
                  </a:cubicBezTo>
                  <a:cubicBezTo>
                    <a:pt x="124" y="12"/>
                    <a:pt x="124" y="12"/>
                    <a:pt x="124" y="12"/>
                  </a:cubicBezTo>
                  <a:cubicBezTo>
                    <a:pt x="124" y="12"/>
                    <a:pt x="124" y="12"/>
                    <a:pt x="124" y="12"/>
                  </a:cubicBezTo>
                  <a:cubicBezTo>
                    <a:pt x="125" y="12"/>
                    <a:pt x="126" y="12"/>
                    <a:pt x="127" y="13"/>
                  </a:cubicBezTo>
                  <a:cubicBezTo>
                    <a:pt x="127" y="1"/>
                    <a:pt x="127" y="1"/>
                    <a:pt x="127" y="1"/>
                  </a:cubicBezTo>
                  <a:cubicBezTo>
                    <a:pt x="126" y="0"/>
                    <a:pt x="124" y="0"/>
                    <a:pt x="123" y="0"/>
                  </a:cubicBezTo>
                  <a:cubicBezTo>
                    <a:pt x="123" y="0"/>
                    <a:pt x="123" y="0"/>
                    <a:pt x="123" y="0"/>
                  </a:cubicBezTo>
                  <a:cubicBezTo>
                    <a:pt x="1" y="0"/>
                    <a:pt x="1" y="0"/>
                    <a:pt x="1" y="0"/>
                  </a:cubicBezTo>
                  <a:cubicBezTo>
                    <a:pt x="0" y="4"/>
                    <a:pt x="0" y="8"/>
                    <a:pt x="0" y="12"/>
                  </a:cubicBezTo>
                  <a:cubicBezTo>
                    <a:pt x="0" y="46"/>
                    <a:pt x="28" y="74"/>
                    <a:pt x="62"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6" name="Rectangle 385"/>
            <p:cNvSpPr>
              <a:spLocks noChangeArrowheads="1"/>
            </p:cNvSpPr>
            <p:nvPr/>
          </p:nvSpPr>
          <p:spPr bwMode="auto">
            <a:xfrm>
              <a:off x="10693400" y="444500"/>
              <a:ext cx="50323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7" name="Freeform 386"/>
            <p:cNvSpPr>
              <a:spLocks/>
            </p:cNvSpPr>
            <p:nvPr/>
          </p:nvSpPr>
          <p:spPr bwMode="auto">
            <a:xfrm>
              <a:off x="10810875" y="12700"/>
              <a:ext cx="88900"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8" name="Freeform 387"/>
            <p:cNvSpPr>
              <a:spLocks/>
            </p:cNvSpPr>
            <p:nvPr/>
          </p:nvSpPr>
          <p:spPr bwMode="auto">
            <a:xfrm>
              <a:off x="10941050" y="12700"/>
              <a:ext cx="90488"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9" name="Freeform 388"/>
            <p:cNvSpPr>
              <a:spLocks/>
            </p:cNvSpPr>
            <p:nvPr/>
          </p:nvSpPr>
          <p:spPr bwMode="auto">
            <a:xfrm>
              <a:off x="-17463" y="1477963"/>
              <a:ext cx="303213" cy="327025"/>
            </a:xfrm>
            <a:custGeom>
              <a:avLst/>
              <a:gdLst>
                <a:gd name="T0" fmla="*/ 35 w 81"/>
                <a:gd name="T1" fmla="*/ 86 h 87"/>
                <a:gd name="T2" fmla="*/ 38 w 81"/>
                <a:gd name="T3" fmla="*/ 87 h 87"/>
                <a:gd name="T4" fmla="*/ 81 w 81"/>
                <a:gd name="T5" fmla="*/ 43 h 87"/>
                <a:gd name="T6" fmla="*/ 38 w 81"/>
                <a:gd name="T7" fmla="*/ 0 h 87"/>
                <a:gd name="T8" fmla="*/ 0 w 81"/>
                <a:gd name="T9" fmla="*/ 22 h 87"/>
                <a:gd name="T10" fmla="*/ 0 w 81"/>
                <a:gd name="T11" fmla="*/ 45 h 87"/>
                <a:gd name="T12" fmla="*/ 18 w 81"/>
                <a:gd name="T13" fmla="*/ 57 h 87"/>
                <a:gd name="T14" fmla="*/ 35 w 81"/>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7">
                  <a:moveTo>
                    <a:pt x="35" y="86"/>
                  </a:moveTo>
                  <a:cubicBezTo>
                    <a:pt x="36" y="86"/>
                    <a:pt x="37" y="87"/>
                    <a:pt x="38" y="87"/>
                  </a:cubicBezTo>
                  <a:cubicBezTo>
                    <a:pt x="61" y="87"/>
                    <a:pt x="81" y="67"/>
                    <a:pt x="81" y="43"/>
                  </a:cubicBezTo>
                  <a:cubicBezTo>
                    <a:pt x="81" y="20"/>
                    <a:pt x="61" y="0"/>
                    <a:pt x="38" y="0"/>
                  </a:cubicBezTo>
                  <a:cubicBezTo>
                    <a:pt x="22" y="0"/>
                    <a:pt x="8" y="9"/>
                    <a:pt x="0" y="22"/>
                  </a:cubicBezTo>
                  <a:cubicBezTo>
                    <a:pt x="0" y="45"/>
                    <a:pt x="0" y="45"/>
                    <a:pt x="0" y="45"/>
                  </a:cubicBezTo>
                  <a:cubicBezTo>
                    <a:pt x="7" y="48"/>
                    <a:pt x="13" y="52"/>
                    <a:pt x="18" y="57"/>
                  </a:cubicBezTo>
                  <a:cubicBezTo>
                    <a:pt x="27" y="65"/>
                    <a:pt x="33" y="75"/>
                    <a:pt x="35"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0" name="Freeform 389"/>
            <p:cNvSpPr>
              <a:spLocks/>
            </p:cNvSpPr>
            <p:nvPr/>
          </p:nvSpPr>
          <p:spPr bwMode="auto">
            <a:xfrm>
              <a:off x="79375" y="1387475"/>
              <a:ext cx="90488" cy="71438"/>
            </a:xfrm>
            <a:custGeom>
              <a:avLst/>
              <a:gdLst>
                <a:gd name="T0" fmla="*/ 57 w 57"/>
                <a:gd name="T1" fmla="*/ 45 h 45"/>
                <a:gd name="T2" fmla="*/ 29 w 57"/>
                <a:gd name="T3" fmla="*/ 0 h 45"/>
                <a:gd name="T4" fmla="*/ 0 w 57"/>
                <a:gd name="T5" fmla="*/ 45 h 45"/>
                <a:gd name="T6" fmla="*/ 57 w 57"/>
                <a:gd name="T7" fmla="*/ 45 h 45"/>
              </a:gdLst>
              <a:ahLst/>
              <a:cxnLst>
                <a:cxn ang="0">
                  <a:pos x="T0" y="T1"/>
                </a:cxn>
                <a:cxn ang="0">
                  <a:pos x="T2" y="T3"/>
                </a:cxn>
                <a:cxn ang="0">
                  <a:pos x="T4" y="T5"/>
                </a:cxn>
                <a:cxn ang="0">
                  <a:pos x="T6" y="T7"/>
                </a:cxn>
              </a:cxnLst>
              <a:rect l="0" t="0" r="r" b="b"/>
              <a:pathLst>
                <a:path w="57" h="45">
                  <a:moveTo>
                    <a:pt x="57" y="45"/>
                  </a:moveTo>
                  <a:lnTo>
                    <a:pt x="29" y="0"/>
                  </a:lnTo>
                  <a:lnTo>
                    <a:pt x="0" y="45"/>
                  </a:lnTo>
                  <a:lnTo>
                    <a:pt x="5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1" name="Freeform 390"/>
            <p:cNvSpPr>
              <a:spLocks/>
            </p:cNvSpPr>
            <p:nvPr/>
          </p:nvSpPr>
          <p:spPr bwMode="auto">
            <a:xfrm>
              <a:off x="304800" y="1593850"/>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2" name="Freeform 391"/>
            <p:cNvSpPr>
              <a:spLocks/>
            </p:cNvSpPr>
            <p:nvPr/>
          </p:nvSpPr>
          <p:spPr bwMode="auto">
            <a:xfrm>
              <a:off x="222250" y="1462088"/>
              <a:ext cx="82550" cy="79375"/>
            </a:xfrm>
            <a:custGeom>
              <a:avLst/>
              <a:gdLst>
                <a:gd name="T0" fmla="*/ 0 w 52"/>
                <a:gd name="T1" fmla="*/ 10 h 50"/>
                <a:gd name="T2" fmla="*/ 40 w 52"/>
                <a:gd name="T3" fmla="*/ 50 h 50"/>
                <a:gd name="T4" fmla="*/ 52 w 52"/>
                <a:gd name="T5" fmla="*/ 0 h 50"/>
                <a:gd name="T6" fmla="*/ 0 w 52"/>
                <a:gd name="T7" fmla="*/ 10 h 50"/>
              </a:gdLst>
              <a:ahLst/>
              <a:cxnLst>
                <a:cxn ang="0">
                  <a:pos x="T0" y="T1"/>
                </a:cxn>
                <a:cxn ang="0">
                  <a:pos x="T2" y="T3"/>
                </a:cxn>
                <a:cxn ang="0">
                  <a:pos x="T4" y="T5"/>
                </a:cxn>
                <a:cxn ang="0">
                  <a:pos x="T6" y="T7"/>
                </a:cxn>
              </a:cxnLst>
              <a:rect l="0" t="0" r="r" b="b"/>
              <a:pathLst>
                <a:path w="52" h="50">
                  <a:moveTo>
                    <a:pt x="0" y="10"/>
                  </a:moveTo>
                  <a:lnTo>
                    <a:pt x="40" y="50"/>
                  </a:lnTo>
                  <a:lnTo>
                    <a:pt x="5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3" name="Freeform 392"/>
            <p:cNvSpPr>
              <a:spLocks/>
            </p:cNvSpPr>
            <p:nvPr/>
          </p:nvSpPr>
          <p:spPr bwMode="auto">
            <a:xfrm>
              <a:off x="222250" y="1736725"/>
              <a:ext cx="82550" cy="82550"/>
            </a:xfrm>
            <a:custGeom>
              <a:avLst/>
              <a:gdLst>
                <a:gd name="T0" fmla="*/ 40 w 52"/>
                <a:gd name="T1" fmla="*/ 0 h 52"/>
                <a:gd name="T2" fmla="*/ 0 w 52"/>
                <a:gd name="T3" fmla="*/ 40 h 52"/>
                <a:gd name="T4" fmla="*/ 52 w 52"/>
                <a:gd name="T5" fmla="*/ 52 h 52"/>
                <a:gd name="T6" fmla="*/ 40 w 52"/>
                <a:gd name="T7" fmla="*/ 0 h 52"/>
              </a:gdLst>
              <a:ahLst/>
              <a:cxnLst>
                <a:cxn ang="0">
                  <a:pos x="T0" y="T1"/>
                </a:cxn>
                <a:cxn ang="0">
                  <a:pos x="T2" y="T3"/>
                </a:cxn>
                <a:cxn ang="0">
                  <a:pos x="T4" y="T5"/>
                </a:cxn>
                <a:cxn ang="0">
                  <a:pos x="T6" y="T7"/>
                </a:cxn>
              </a:cxnLst>
              <a:rect l="0" t="0" r="r" b="b"/>
              <a:pathLst>
                <a:path w="52" h="52">
                  <a:moveTo>
                    <a:pt x="40" y="0"/>
                  </a:moveTo>
                  <a:lnTo>
                    <a:pt x="0" y="40"/>
                  </a:lnTo>
                  <a:lnTo>
                    <a:pt x="52" y="52"/>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4" name="Freeform 393"/>
            <p:cNvSpPr>
              <a:spLocks/>
            </p:cNvSpPr>
            <p:nvPr/>
          </p:nvSpPr>
          <p:spPr bwMode="auto">
            <a:xfrm>
              <a:off x="-17463" y="1470025"/>
              <a:ext cx="44450" cy="52388"/>
            </a:xfrm>
            <a:custGeom>
              <a:avLst/>
              <a:gdLst>
                <a:gd name="T0" fmla="*/ 0 w 28"/>
                <a:gd name="T1" fmla="*/ 33 h 33"/>
                <a:gd name="T2" fmla="*/ 28 w 28"/>
                <a:gd name="T3" fmla="*/ 5 h 33"/>
                <a:gd name="T4" fmla="*/ 0 w 28"/>
                <a:gd name="T5" fmla="*/ 0 h 33"/>
                <a:gd name="T6" fmla="*/ 0 w 28"/>
                <a:gd name="T7" fmla="*/ 33 h 33"/>
              </a:gdLst>
              <a:ahLst/>
              <a:cxnLst>
                <a:cxn ang="0">
                  <a:pos x="T0" y="T1"/>
                </a:cxn>
                <a:cxn ang="0">
                  <a:pos x="T2" y="T3"/>
                </a:cxn>
                <a:cxn ang="0">
                  <a:pos x="T4" y="T5"/>
                </a:cxn>
                <a:cxn ang="0">
                  <a:pos x="T6" y="T7"/>
                </a:cxn>
              </a:cxnLst>
              <a:rect l="0" t="0" r="r" b="b"/>
              <a:pathLst>
                <a:path w="28" h="33">
                  <a:moveTo>
                    <a:pt x="0" y="33"/>
                  </a:moveTo>
                  <a:lnTo>
                    <a:pt x="28" y="5"/>
                  </a:lnTo>
                  <a:lnTo>
                    <a:pt x="0"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5" name="Freeform 394"/>
            <p:cNvSpPr>
              <a:spLocks/>
            </p:cNvSpPr>
            <p:nvPr/>
          </p:nvSpPr>
          <p:spPr bwMode="auto">
            <a:xfrm>
              <a:off x="-17463" y="1668463"/>
              <a:ext cx="327025" cy="409575"/>
            </a:xfrm>
            <a:custGeom>
              <a:avLst/>
              <a:gdLst>
                <a:gd name="T0" fmla="*/ 54 w 87"/>
                <a:gd name="T1" fmla="*/ 42 h 109"/>
                <a:gd name="T2" fmla="*/ 49 w 87"/>
                <a:gd name="T3" fmla="*/ 43 h 109"/>
                <a:gd name="T4" fmla="*/ 32 w 87"/>
                <a:gd name="T5" fmla="*/ 50 h 109"/>
                <a:gd name="T6" fmla="*/ 31 w 87"/>
                <a:gd name="T7" fmla="*/ 41 h 109"/>
                <a:gd name="T8" fmla="*/ 30 w 87"/>
                <a:gd name="T9" fmla="*/ 35 h 109"/>
                <a:gd name="T10" fmla="*/ 0 w 87"/>
                <a:gd name="T11" fmla="*/ 0 h 109"/>
                <a:gd name="T12" fmla="*/ 0 w 87"/>
                <a:gd name="T13" fmla="*/ 109 h 109"/>
                <a:gd name="T14" fmla="*/ 54 w 87"/>
                <a:gd name="T15" fmla="*/ 109 h 109"/>
                <a:gd name="T16" fmla="*/ 87 w 87"/>
                <a:gd name="T17" fmla="*/ 76 h 109"/>
                <a:gd name="T18" fmla="*/ 54 w 87"/>
                <a:gd name="T19"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09">
                  <a:moveTo>
                    <a:pt x="54" y="42"/>
                  </a:moveTo>
                  <a:cubicBezTo>
                    <a:pt x="52" y="42"/>
                    <a:pt x="50" y="42"/>
                    <a:pt x="49" y="43"/>
                  </a:cubicBezTo>
                  <a:cubicBezTo>
                    <a:pt x="42" y="44"/>
                    <a:pt x="37" y="46"/>
                    <a:pt x="32" y="50"/>
                  </a:cubicBezTo>
                  <a:cubicBezTo>
                    <a:pt x="32" y="47"/>
                    <a:pt x="32" y="44"/>
                    <a:pt x="31" y="41"/>
                  </a:cubicBezTo>
                  <a:cubicBezTo>
                    <a:pt x="31" y="39"/>
                    <a:pt x="30" y="37"/>
                    <a:pt x="30" y="35"/>
                  </a:cubicBezTo>
                  <a:cubicBezTo>
                    <a:pt x="25" y="19"/>
                    <a:pt x="14" y="7"/>
                    <a:pt x="0" y="0"/>
                  </a:cubicBezTo>
                  <a:cubicBezTo>
                    <a:pt x="0" y="109"/>
                    <a:pt x="0" y="109"/>
                    <a:pt x="0" y="109"/>
                  </a:cubicBezTo>
                  <a:cubicBezTo>
                    <a:pt x="54" y="109"/>
                    <a:pt x="54" y="109"/>
                    <a:pt x="54" y="109"/>
                  </a:cubicBezTo>
                  <a:cubicBezTo>
                    <a:pt x="72" y="109"/>
                    <a:pt x="87" y="94"/>
                    <a:pt x="87" y="76"/>
                  </a:cubicBezTo>
                  <a:cubicBezTo>
                    <a:pt x="87" y="57"/>
                    <a:pt x="72" y="42"/>
                    <a:pt x="5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9" name="Rectangle 538"/>
          <p:cNvSpPr/>
          <p:nvPr/>
        </p:nvSpPr>
        <p:spPr>
          <a:xfrm>
            <a:off x="4605584" y="3092772"/>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0" name="Rectangle 539"/>
          <p:cNvSpPr/>
          <p:nvPr/>
        </p:nvSpPr>
        <p:spPr>
          <a:xfrm>
            <a:off x="4605584" y="3854383"/>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1" name="Rectangle 540"/>
          <p:cNvSpPr/>
          <p:nvPr/>
        </p:nvSpPr>
        <p:spPr>
          <a:xfrm>
            <a:off x="4605584" y="4541672"/>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2" name="Rectangle 541"/>
          <p:cNvSpPr/>
          <p:nvPr/>
        </p:nvSpPr>
        <p:spPr>
          <a:xfrm>
            <a:off x="4605584" y="5220981"/>
            <a:ext cx="249237" cy="249237"/>
          </a:xfrm>
          <a:prstGeom prst="rect">
            <a:avLst/>
          </a:prstGeom>
          <a:solidFill>
            <a:srgbClr val="FF6D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88" name="Group 587"/>
          <p:cNvGrpSpPr/>
          <p:nvPr/>
        </p:nvGrpSpPr>
        <p:grpSpPr>
          <a:xfrm>
            <a:off x="5054593" y="3048489"/>
            <a:ext cx="305291" cy="300429"/>
            <a:chOff x="6297613" y="1392238"/>
            <a:chExt cx="498475" cy="490537"/>
          </a:xfrm>
          <a:solidFill>
            <a:schemeClr val="bg1">
              <a:lumMod val="65000"/>
            </a:schemeClr>
          </a:solidFill>
        </p:grpSpPr>
        <p:sp>
          <p:nvSpPr>
            <p:cNvPr id="604" name="Freeform 60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60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60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66" name="Group 665"/>
          <p:cNvGrpSpPr/>
          <p:nvPr/>
        </p:nvGrpSpPr>
        <p:grpSpPr>
          <a:xfrm>
            <a:off x="5065774" y="3806692"/>
            <a:ext cx="282929" cy="300430"/>
            <a:chOff x="6881813" y="2154238"/>
            <a:chExt cx="461963" cy="490538"/>
          </a:xfrm>
          <a:solidFill>
            <a:schemeClr val="bg1">
              <a:lumMod val="65000"/>
            </a:schemeClr>
          </a:solidFill>
        </p:grpSpPr>
        <p:sp>
          <p:nvSpPr>
            <p:cNvPr id="66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47" name="Freeform 28"/>
          <p:cNvSpPr>
            <a:spLocks noEditPoints="1"/>
          </p:cNvSpPr>
          <p:nvPr/>
        </p:nvSpPr>
        <p:spPr bwMode="auto">
          <a:xfrm>
            <a:off x="5056537" y="4467830"/>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48" name="Group 747"/>
          <p:cNvGrpSpPr/>
          <p:nvPr/>
        </p:nvGrpSpPr>
        <p:grpSpPr>
          <a:xfrm>
            <a:off x="5055565" y="5174312"/>
            <a:ext cx="303346" cy="300430"/>
            <a:chOff x="7219950" y="3429000"/>
            <a:chExt cx="495300" cy="490538"/>
          </a:xfrm>
          <a:solidFill>
            <a:schemeClr val="bg1">
              <a:lumMod val="65000"/>
            </a:schemeClr>
          </a:solidFill>
        </p:grpSpPr>
        <p:sp>
          <p:nvSpPr>
            <p:cNvPr id="74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5" name="TextBox 754"/>
          <p:cNvSpPr txBox="1"/>
          <p:nvPr/>
        </p:nvSpPr>
        <p:spPr>
          <a:xfrm>
            <a:off x="5426484" y="2867245"/>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01</a:t>
            </a:r>
            <a:endParaRPr lang="id-ID" sz="1400" b="1" dirty="0">
              <a:solidFill>
                <a:srgbClr val="FF6D6D"/>
              </a:solidFill>
              <a:latin typeface="Raleway" panose="020B0003030101060003" pitchFamily="34" charset="0"/>
            </a:endParaRPr>
          </a:p>
        </p:txBody>
      </p:sp>
      <p:sp>
        <p:nvSpPr>
          <p:cNvPr id="756" name="TextBox 755"/>
          <p:cNvSpPr txBox="1"/>
          <p:nvPr/>
        </p:nvSpPr>
        <p:spPr>
          <a:xfrm>
            <a:off x="5426484" y="3081987"/>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7" name="TextBox 756"/>
          <p:cNvSpPr txBox="1"/>
          <p:nvPr/>
        </p:nvSpPr>
        <p:spPr>
          <a:xfrm>
            <a:off x="5426484" y="3546606"/>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02</a:t>
            </a:r>
            <a:endParaRPr lang="id-ID" sz="1400" b="1" dirty="0">
              <a:solidFill>
                <a:srgbClr val="FF6D6D"/>
              </a:solidFill>
              <a:latin typeface="Raleway" panose="020B0003030101060003" pitchFamily="34" charset="0"/>
            </a:endParaRPr>
          </a:p>
        </p:txBody>
      </p:sp>
      <p:sp>
        <p:nvSpPr>
          <p:cNvPr id="758" name="TextBox 757"/>
          <p:cNvSpPr txBox="1"/>
          <p:nvPr/>
        </p:nvSpPr>
        <p:spPr>
          <a:xfrm>
            <a:off x="5426484" y="376134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9" name="TextBox 758"/>
          <p:cNvSpPr txBox="1"/>
          <p:nvPr/>
        </p:nvSpPr>
        <p:spPr>
          <a:xfrm>
            <a:off x="5426484" y="425308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03</a:t>
            </a:r>
            <a:endParaRPr lang="id-ID" sz="1400" b="1" dirty="0">
              <a:solidFill>
                <a:srgbClr val="FF6D6D"/>
              </a:solidFill>
              <a:latin typeface="Raleway" panose="020B0003030101060003" pitchFamily="34" charset="0"/>
            </a:endParaRPr>
          </a:p>
        </p:txBody>
      </p:sp>
      <p:sp>
        <p:nvSpPr>
          <p:cNvPr id="760" name="TextBox 759"/>
          <p:cNvSpPr txBox="1"/>
          <p:nvPr/>
        </p:nvSpPr>
        <p:spPr>
          <a:xfrm>
            <a:off x="5426484" y="446783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61" name="TextBox 760"/>
          <p:cNvSpPr txBox="1"/>
          <p:nvPr/>
        </p:nvSpPr>
        <p:spPr>
          <a:xfrm>
            <a:off x="5426484" y="4959570"/>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rgbClr val="FF6D6D"/>
                </a:solidFill>
                <a:latin typeface="Raleway" panose="020B0003030101060003" pitchFamily="34" charset="0"/>
              </a:rPr>
              <a:t>04</a:t>
            </a:r>
            <a:endParaRPr lang="id-ID" sz="1400" b="1" dirty="0">
              <a:solidFill>
                <a:srgbClr val="FF6D6D"/>
              </a:solidFill>
              <a:latin typeface="Raleway" panose="020B0003030101060003" pitchFamily="34" charset="0"/>
            </a:endParaRPr>
          </a:p>
        </p:txBody>
      </p:sp>
      <p:sp>
        <p:nvSpPr>
          <p:cNvPr id="762" name="TextBox 761"/>
          <p:cNvSpPr txBox="1"/>
          <p:nvPr/>
        </p:nvSpPr>
        <p:spPr>
          <a:xfrm>
            <a:off x="5426484" y="517431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63" name="TextBox 762"/>
          <p:cNvSpPr txBox="1"/>
          <p:nvPr/>
        </p:nvSpPr>
        <p:spPr>
          <a:xfrm>
            <a:off x="7999242" y="2838720"/>
            <a:ext cx="2916311" cy="707886"/>
          </a:xfrm>
          <a:prstGeom prst="rect">
            <a:avLst/>
          </a:prstGeom>
          <a:noFill/>
        </p:spPr>
        <p:txBody>
          <a:bodyPr wrap="none" rtlCol="0">
            <a:spAutoFit/>
          </a:bodyPr>
          <a:lstStyle/>
          <a:p>
            <a:r>
              <a:rPr lang="id-ID" sz="4000" b="1" dirty="0" smtClean="0">
                <a:solidFill>
                  <a:srgbClr val="FF6D6D"/>
                </a:solidFill>
                <a:latin typeface="Raleway" panose="020B0003030101060003" pitchFamily="34" charset="0"/>
              </a:rPr>
              <a:t>Phone Icon</a:t>
            </a:r>
            <a:endParaRPr lang="id-ID" sz="4000" b="1" dirty="0">
              <a:solidFill>
                <a:srgbClr val="FF6D6D"/>
              </a:solidFill>
              <a:latin typeface="Raleway" panose="020B0003030101060003" pitchFamily="34" charset="0"/>
            </a:endParaRPr>
          </a:p>
        </p:txBody>
      </p:sp>
      <p:sp>
        <p:nvSpPr>
          <p:cNvPr id="764" name="Rectangle 763"/>
          <p:cNvSpPr/>
          <p:nvPr/>
        </p:nvSpPr>
        <p:spPr>
          <a:xfrm>
            <a:off x="8040728" y="3493689"/>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052780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40"/>
                                        </p:tgtEl>
                                        <p:attrNameLst>
                                          <p:attrName>style.visibility</p:attrName>
                                        </p:attrNameLst>
                                      </p:cBhvr>
                                      <p:to>
                                        <p:strVal val="visible"/>
                                      </p:to>
                                    </p:set>
                                    <p:animEffect transition="in" filter="fade">
                                      <p:cBhvr>
                                        <p:cTn id="7" dur="1000"/>
                                        <p:tgtEl>
                                          <p:spTgt spid="940"/>
                                        </p:tgtEl>
                                      </p:cBhvr>
                                    </p:animEffect>
                                    <p:anim calcmode="lin" valueType="num">
                                      <p:cBhvr>
                                        <p:cTn id="8" dur="1000" fill="hold"/>
                                        <p:tgtEl>
                                          <p:spTgt spid="940"/>
                                        </p:tgtEl>
                                        <p:attrNameLst>
                                          <p:attrName>ppt_x</p:attrName>
                                        </p:attrNameLst>
                                      </p:cBhvr>
                                      <p:tavLst>
                                        <p:tav tm="0">
                                          <p:val>
                                            <p:strVal val="#ppt_x"/>
                                          </p:val>
                                        </p:tav>
                                        <p:tav tm="100000">
                                          <p:val>
                                            <p:strVal val="#ppt_x"/>
                                          </p:val>
                                        </p:tav>
                                      </p:tavLst>
                                    </p:anim>
                                    <p:anim calcmode="lin" valueType="num">
                                      <p:cBhvr>
                                        <p:cTn id="9" dur="1000" fill="hold"/>
                                        <p:tgtEl>
                                          <p:spTgt spid="9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746"/>
                                        </p:tgtEl>
                                        <p:attrNameLst>
                                          <p:attrName>style.visibility</p:attrName>
                                        </p:attrNameLst>
                                      </p:cBhvr>
                                      <p:to>
                                        <p:strVal val="visible"/>
                                      </p:to>
                                    </p:set>
                                    <p:animEffect transition="in" filter="wipe(down)">
                                      <p:cBhvr>
                                        <p:cTn id="13" dur="500"/>
                                        <p:tgtEl>
                                          <p:spTgt spid="746"/>
                                        </p:tgtEl>
                                      </p:cBhvr>
                                    </p:animEffect>
                                  </p:childTnLst>
                                </p:cTn>
                              </p:par>
                              <p:par>
                                <p:cTn id="14" presetID="53" presetClass="entr" presetSubtype="16" fill="hold" nodeType="withEffect">
                                  <p:stCondLst>
                                    <p:cond delay="0"/>
                                  </p:stCondLst>
                                  <p:childTnLst>
                                    <p:set>
                                      <p:cBhvr>
                                        <p:cTn id="15" dur="1" fill="hold">
                                          <p:stCondLst>
                                            <p:cond delay="0"/>
                                          </p:stCondLst>
                                        </p:cTn>
                                        <p:tgtEl>
                                          <p:spTgt spid="603"/>
                                        </p:tgtEl>
                                        <p:attrNameLst>
                                          <p:attrName>style.visibility</p:attrName>
                                        </p:attrNameLst>
                                      </p:cBhvr>
                                      <p:to>
                                        <p:strVal val="visible"/>
                                      </p:to>
                                    </p:set>
                                    <p:anim calcmode="lin" valueType="num">
                                      <p:cBhvr>
                                        <p:cTn id="16" dur="500" fill="hold"/>
                                        <p:tgtEl>
                                          <p:spTgt spid="603"/>
                                        </p:tgtEl>
                                        <p:attrNameLst>
                                          <p:attrName>ppt_w</p:attrName>
                                        </p:attrNameLst>
                                      </p:cBhvr>
                                      <p:tavLst>
                                        <p:tav tm="0">
                                          <p:val>
                                            <p:fltVal val="0"/>
                                          </p:val>
                                        </p:tav>
                                        <p:tav tm="100000">
                                          <p:val>
                                            <p:strVal val="#ppt_w"/>
                                          </p:val>
                                        </p:tav>
                                      </p:tavLst>
                                    </p:anim>
                                    <p:anim calcmode="lin" valueType="num">
                                      <p:cBhvr>
                                        <p:cTn id="17" dur="500" fill="hold"/>
                                        <p:tgtEl>
                                          <p:spTgt spid="603"/>
                                        </p:tgtEl>
                                        <p:attrNameLst>
                                          <p:attrName>ppt_h</p:attrName>
                                        </p:attrNameLst>
                                      </p:cBhvr>
                                      <p:tavLst>
                                        <p:tav tm="0">
                                          <p:val>
                                            <p:fltVal val="0"/>
                                          </p:val>
                                        </p:tav>
                                        <p:tav tm="100000">
                                          <p:val>
                                            <p:strVal val="#ppt_h"/>
                                          </p:val>
                                        </p:tav>
                                      </p:tavLst>
                                    </p:anim>
                                    <p:animEffect transition="in" filter="fade">
                                      <p:cBhvr>
                                        <p:cTn id="18" dur="500"/>
                                        <p:tgtEl>
                                          <p:spTgt spid="603"/>
                                        </p:tgtEl>
                                      </p:cBhvr>
                                    </p:animEffect>
                                  </p:childTnLst>
                                </p:cTn>
                              </p:par>
                              <p:par>
                                <p:cTn id="19" presetID="10" presetClass="entr" presetSubtype="0" fill="hold" nodeType="withEffect">
                                  <p:stCondLst>
                                    <p:cond delay="0"/>
                                  </p:stCondLst>
                                  <p:childTnLst>
                                    <p:set>
                                      <p:cBhvr>
                                        <p:cTn id="20" dur="1" fill="hold">
                                          <p:stCondLst>
                                            <p:cond delay="0"/>
                                          </p:stCondLst>
                                        </p:cTn>
                                        <p:tgtEl>
                                          <p:spTgt spid="929"/>
                                        </p:tgtEl>
                                        <p:attrNameLst>
                                          <p:attrName>style.visibility</p:attrName>
                                        </p:attrNameLst>
                                      </p:cBhvr>
                                      <p:to>
                                        <p:strVal val="visible"/>
                                      </p:to>
                                    </p:set>
                                    <p:animEffect transition="in" filter="fade">
                                      <p:cBhvr>
                                        <p:cTn id="21" dur="500"/>
                                        <p:tgtEl>
                                          <p:spTgt spid="92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539"/>
                                        </p:tgtEl>
                                        <p:attrNameLst>
                                          <p:attrName>style.visibility</p:attrName>
                                        </p:attrNameLst>
                                      </p:cBhvr>
                                      <p:to>
                                        <p:strVal val="visible"/>
                                      </p:to>
                                    </p:set>
                                    <p:anim calcmode="lin" valueType="num">
                                      <p:cBhvr>
                                        <p:cTn id="25" dur="500" fill="hold"/>
                                        <p:tgtEl>
                                          <p:spTgt spid="539"/>
                                        </p:tgtEl>
                                        <p:attrNameLst>
                                          <p:attrName>ppt_w</p:attrName>
                                        </p:attrNameLst>
                                      </p:cBhvr>
                                      <p:tavLst>
                                        <p:tav tm="0">
                                          <p:val>
                                            <p:fltVal val="0"/>
                                          </p:val>
                                        </p:tav>
                                        <p:tav tm="100000">
                                          <p:val>
                                            <p:strVal val="#ppt_w"/>
                                          </p:val>
                                        </p:tav>
                                      </p:tavLst>
                                    </p:anim>
                                    <p:anim calcmode="lin" valueType="num">
                                      <p:cBhvr>
                                        <p:cTn id="26" dur="500" fill="hold"/>
                                        <p:tgtEl>
                                          <p:spTgt spid="539"/>
                                        </p:tgtEl>
                                        <p:attrNameLst>
                                          <p:attrName>ppt_h</p:attrName>
                                        </p:attrNameLst>
                                      </p:cBhvr>
                                      <p:tavLst>
                                        <p:tav tm="0">
                                          <p:val>
                                            <p:fltVal val="0"/>
                                          </p:val>
                                        </p:tav>
                                        <p:tav tm="100000">
                                          <p:val>
                                            <p:strVal val="#ppt_h"/>
                                          </p:val>
                                        </p:tav>
                                      </p:tavLst>
                                    </p:anim>
                                    <p:animEffect transition="in" filter="fade">
                                      <p:cBhvr>
                                        <p:cTn id="27" dur="500"/>
                                        <p:tgtEl>
                                          <p:spTgt spid="539"/>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588"/>
                                        </p:tgtEl>
                                        <p:attrNameLst>
                                          <p:attrName>style.visibility</p:attrName>
                                        </p:attrNameLst>
                                      </p:cBhvr>
                                      <p:to>
                                        <p:strVal val="visible"/>
                                      </p:to>
                                    </p:set>
                                    <p:animEffect transition="in" filter="fade">
                                      <p:cBhvr>
                                        <p:cTn id="31" dur="500"/>
                                        <p:tgtEl>
                                          <p:spTgt spid="588"/>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55"/>
                                        </p:tgtEl>
                                        <p:attrNameLst>
                                          <p:attrName>style.visibility</p:attrName>
                                        </p:attrNameLst>
                                      </p:cBhvr>
                                      <p:to>
                                        <p:strVal val="visible"/>
                                      </p:to>
                                    </p:set>
                                    <p:animEffect transition="in" filter="fade">
                                      <p:cBhvr>
                                        <p:cTn id="35" dur="500"/>
                                        <p:tgtEl>
                                          <p:spTgt spid="75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56"/>
                                        </p:tgtEl>
                                        <p:attrNameLst>
                                          <p:attrName>style.visibility</p:attrName>
                                        </p:attrNameLst>
                                      </p:cBhvr>
                                      <p:to>
                                        <p:strVal val="visible"/>
                                      </p:to>
                                    </p:set>
                                    <p:animEffect transition="in" filter="fade">
                                      <p:cBhvr>
                                        <p:cTn id="38" dur="500"/>
                                        <p:tgtEl>
                                          <p:spTgt spid="756"/>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540"/>
                                        </p:tgtEl>
                                        <p:attrNameLst>
                                          <p:attrName>style.visibility</p:attrName>
                                        </p:attrNameLst>
                                      </p:cBhvr>
                                      <p:to>
                                        <p:strVal val="visible"/>
                                      </p:to>
                                    </p:set>
                                    <p:anim calcmode="lin" valueType="num">
                                      <p:cBhvr>
                                        <p:cTn id="42" dur="500" fill="hold"/>
                                        <p:tgtEl>
                                          <p:spTgt spid="540"/>
                                        </p:tgtEl>
                                        <p:attrNameLst>
                                          <p:attrName>ppt_w</p:attrName>
                                        </p:attrNameLst>
                                      </p:cBhvr>
                                      <p:tavLst>
                                        <p:tav tm="0">
                                          <p:val>
                                            <p:fltVal val="0"/>
                                          </p:val>
                                        </p:tav>
                                        <p:tav tm="100000">
                                          <p:val>
                                            <p:strVal val="#ppt_w"/>
                                          </p:val>
                                        </p:tav>
                                      </p:tavLst>
                                    </p:anim>
                                    <p:anim calcmode="lin" valueType="num">
                                      <p:cBhvr>
                                        <p:cTn id="43" dur="500" fill="hold"/>
                                        <p:tgtEl>
                                          <p:spTgt spid="540"/>
                                        </p:tgtEl>
                                        <p:attrNameLst>
                                          <p:attrName>ppt_h</p:attrName>
                                        </p:attrNameLst>
                                      </p:cBhvr>
                                      <p:tavLst>
                                        <p:tav tm="0">
                                          <p:val>
                                            <p:fltVal val="0"/>
                                          </p:val>
                                        </p:tav>
                                        <p:tav tm="100000">
                                          <p:val>
                                            <p:strVal val="#ppt_h"/>
                                          </p:val>
                                        </p:tav>
                                      </p:tavLst>
                                    </p:anim>
                                    <p:animEffect transition="in" filter="fade">
                                      <p:cBhvr>
                                        <p:cTn id="44" dur="500"/>
                                        <p:tgtEl>
                                          <p:spTgt spid="540"/>
                                        </p:tgtEl>
                                      </p:cBhvr>
                                    </p:animEffect>
                                  </p:childTnLst>
                                </p:cTn>
                              </p:par>
                              <p:par>
                                <p:cTn id="45" presetID="10" presetClass="entr" presetSubtype="0" fill="hold" nodeType="withEffect">
                                  <p:stCondLst>
                                    <p:cond delay="0"/>
                                  </p:stCondLst>
                                  <p:childTnLst>
                                    <p:set>
                                      <p:cBhvr>
                                        <p:cTn id="46" dur="1" fill="hold">
                                          <p:stCondLst>
                                            <p:cond delay="0"/>
                                          </p:stCondLst>
                                        </p:cTn>
                                        <p:tgtEl>
                                          <p:spTgt spid="666"/>
                                        </p:tgtEl>
                                        <p:attrNameLst>
                                          <p:attrName>style.visibility</p:attrName>
                                        </p:attrNameLst>
                                      </p:cBhvr>
                                      <p:to>
                                        <p:strVal val="visible"/>
                                      </p:to>
                                    </p:set>
                                    <p:animEffect transition="in" filter="fade">
                                      <p:cBhvr>
                                        <p:cTn id="47" dur="500"/>
                                        <p:tgtEl>
                                          <p:spTgt spid="666"/>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757"/>
                                        </p:tgtEl>
                                        <p:attrNameLst>
                                          <p:attrName>style.visibility</p:attrName>
                                        </p:attrNameLst>
                                      </p:cBhvr>
                                      <p:to>
                                        <p:strVal val="visible"/>
                                      </p:to>
                                    </p:set>
                                    <p:animEffect transition="in" filter="fade">
                                      <p:cBhvr>
                                        <p:cTn id="51" dur="500"/>
                                        <p:tgtEl>
                                          <p:spTgt spid="75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58"/>
                                        </p:tgtEl>
                                        <p:attrNameLst>
                                          <p:attrName>style.visibility</p:attrName>
                                        </p:attrNameLst>
                                      </p:cBhvr>
                                      <p:to>
                                        <p:strVal val="visible"/>
                                      </p:to>
                                    </p:set>
                                    <p:animEffect transition="in" filter="fade">
                                      <p:cBhvr>
                                        <p:cTn id="54" dur="500"/>
                                        <p:tgtEl>
                                          <p:spTgt spid="758"/>
                                        </p:tgtEl>
                                      </p:cBhvr>
                                    </p:animEffect>
                                  </p:childTnLst>
                                </p:cTn>
                              </p:par>
                            </p:childTnLst>
                          </p:cTn>
                        </p:par>
                        <p:par>
                          <p:cTn id="55" fill="hold">
                            <p:stCondLst>
                              <p:cond delay="4000"/>
                            </p:stCondLst>
                            <p:childTnLst>
                              <p:par>
                                <p:cTn id="56" presetID="53" presetClass="entr" presetSubtype="16" fill="hold" grpId="0" nodeType="afterEffect">
                                  <p:stCondLst>
                                    <p:cond delay="0"/>
                                  </p:stCondLst>
                                  <p:childTnLst>
                                    <p:set>
                                      <p:cBhvr>
                                        <p:cTn id="57" dur="1" fill="hold">
                                          <p:stCondLst>
                                            <p:cond delay="0"/>
                                          </p:stCondLst>
                                        </p:cTn>
                                        <p:tgtEl>
                                          <p:spTgt spid="541"/>
                                        </p:tgtEl>
                                        <p:attrNameLst>
                                          <p:attrName>style.visibility</p:attrName>
                                        </p:attrNameLst>
                                      </p:cBhvr>
                                      <p:to>
                                        <p:strVal val="visible"/>
                                      </p:to>
                                    </p:set>
                                    <p:anim calcmode="lin" valueType="num">
                                      <p:cBhvr>
                                        <p:cTn id="58" dur="500" fill="hold"/>
                                        <p:tgtEl>
                                          <p:spTgt spid="541"/>
                                        </p:tgtEl>
                                        <p:attrNameLst>
                                          <p:attrName>ppt_w</p:attrName>
                                        </p:attrNameLst>
                                      </p:cBhvr>
                                      <p:tavLst>
                                        <p:tav tm="0">
                                          <p:val>
                                            <p:fltVal val="0"/>
                                          </p:val>
                                        </p:tav>
                                        <p:tav tm="100000">
                                          <p:val>
                                            <p:strVal val="#ppt_w"/>
                                          </p:val>
                                        </p:tav>
                                      </p:tavLst>
                                    </p:anim>
                                    <p:anim calcmode="lin" valueType="num">
                                      <p:cBhvr>
                                        <p:cTn id="59" dur="500" fill="hold"/>
                                        <p:tgtEl>
                                          <p:spTgt spid="541"/>
                                        </p:tgtEl>
                                        <p:attrNameLst>
                                          <p:attrName>ppt_h</p:attrName>
                                        </p:attrNameLst>
                                      </p:cBhvr>
                                      <p:tavLst>
                                        <p:tav tm="0">
                                          <p:val>
                                            <p:fltVal val="0"/>
                                          </p:val>
                                        </p:tav>
                                        <p:tav tm="100000">
                                          <p:val>
                                            <p:strVal val="#ppt_h"/>
                                          </p:val>
                                        </p:tav>
                                      </p:tavLst>
                                    </p:anim>
                                    <p:animEffect transition="in" filter="fade">
                                      <p:cBhvr>
                                        <p:cTn id="60" dur="500"/>
                                        <p:tgtEl>
                                          <p:spTgt spid="54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747"/>
                                        </p:tgtEl>
                                        <p:attrNameLst>
                                          <p:attrName>style.visibility</p:attrName>
                                        </p:attrNameLst>
                                      </p:cBhvr>
                                      <p:to>
                                        <p:strVal val="visible"/>
                                      </p:to>
                                    </p:set>
                                    <p:animEffect transition="in" filter="fade">
                                      <p:cBhvr>
                                        <p:cTn id="63" dur="500"/>
                                        <p:tgtEl>
                                          <p:spTgt spid="747"/>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759"/>
                                        </p:tgtEl>
                                        <p:attrNameLst>
                                          <p:attrName>style.visibility</p:attrName>
                                        </p:attrNameLst>
                                      </p:cBhvr>
                                      <p:to>
                                        <p:strVal val="visible"/>
                                      </p:to>
                                    </p:set>
                                    <p:animEffect transition="in" filter="fade">
                                      <p:cBhvr>
                                        <p:cTn id="67" dur="500"/>
                                        <p:tgtEl>
                                          <p:spTgt spid="75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760"/>
                                        </p:tgtEl>
                                        <p:attrNameLst>
                                          <p:attrName>style.visibility</p:attrName>
                                        </p:attrNameLst>
                                      </p:cBhvr>
                                      <p:to>
                                        <p:strVal val="visible"/>
                                      </p:to>
                                    </p:set>
                                    <p:animEffect transition="in" filter="fade">
                                      <p:cBhvr>
                                        <p:cTn id="70" dur="500"/>
                                        <p:tgtEl>
                                          <p:spTgt spid="760"/>
                                        </p:tgtEl>
                                      </p:cBhvr>
                                    </p:animEffect>
                                  </p:childTnLst>
                                </p:cTn>
                              </p:par>
                            </p:childTnLst>
                          </p:cTn>
                        </p:par>
                        <p:par>
                          <p:cTn id="71" fill="hold">
                            <p:stCondLst>
                              <p:cond delay="5000"/>
                            </p:stCondLst>
                            <p:childTnLst>
                              <p:par>
                                <p:cTn id="72" presetID="53" presetClass="entr" presetSubtype="16" fill="hold" grpId="0" nodeType="afterEffect">
                                  <p:stCondLst>
                                    <p:cond delay="0"/>
                                  </p:stCondLst>
                                  <p:childTnLst>
                                    <p:set>
                                      <p:cBhvr>
                                        <p:cTn id="73" dur="1" fill="hold">
                                          <p:stCondLst>
                                            <p:cond delay="0"/>
                                          </p:stCondLst>
                                        </p:cTn>
                                        <p:tgtEl>
                                          <p:spTgt spid="542"/>
                                        </p:tgtEl>
                                        <p:attrNameLst>
                                          <p:attrName>style.visibility</p:attrName>
                                        </p:attrNameLst>
                                      </p:cBhvr>
                                      <p:to>
                                        <p:strVal val="visible"/>
                                      </p:to>
                                    </p:set>
                                    <p:anim calcmode="lin" valueType="num">
                                      <p:cBhvr>
                                        <p:cTn id="74" dur="500" fill="hold"/>
                                        <p:tgtEl>
                                          <p:spTgt spid="542"/>
                                        </p:tgtEl>
                                        <p:attrNameLst>
                                          <p:attrName>ppt_w</p:attrName>
                                        </p:attrNameLst>
                                      </p:cBhvr>
                                      <p:tavLst>
                                        <p:tav tm="0">
                                          <p:val>
                                            <p:fltVal val="0"/>
                                          </p:val>
                                        </p:tav>
                                        <p:tav tm="100000">
                                          <p:val>
                                            <p:strVal val="#ppt_w"/>
                                          </p:val>
                                        </p:tav>
                                      </p:tavLst>
                                    </p:anim>
                                    <p:anim calcmode="lin" valueType="num">
                                      <p:cBhvr>
                                        <p:cTn id="75" dur="500" fill="hold"/>
                                        <p:tgtEl>
                                          <p:spTgt spid="542"/>
                                        </p:tgtEl>
                                        <p:attrNameLst>
                                          <p:attrName>ppt_h</p:attrName>
                                        </p:attrNameLst>
                                      </p:cBhvr>
                                      <p:tavLst>
                                        <p:tav tm="0">
                                          <p:val>
                                            <p:fltVal val="0"/>
                                          </p:val>
                                        </p:tav>
                                        <p:tav tm="100000">
                                          <p:val>
                                            <p:strVal val="#ppt_h"/>
                                          </p:val>
                                        </p:tav>
                                      </p:tavLst>
                                    </p:anim>
                                    <p:animEffect transition="in" filter="fade">
                                      <p:cBhvr>
                                        <p:cTn id="76" dur="500"/>
                                        <p:tgtEl>
                                          <p:spTgt spid="542"/>
                                        </p:tgtEl>
                                      </p:cBhvr>
                                    </p:animEffect>
                                  </p:childTnLst>
                                </p:cTn>
                              </p:par>
                              <p:par>
                                <p:cTn id="77" presetID="10" presetClass="entr" presetSubtype="0" fill="hold" nodeType="withEffect">
                                  <p:stCondLst>
                                    <p:cond delay="0"/>
                                  </p:stCondLst>
                                  <p:childTnLst>
                                    <p:set>
                                      <p:cBhvr>
                                        <p:cTn id="78" dur="1" fill="hold">
                                          <p:stCondLst>
                                            <p:cond delay="0"/>
                                          </p:stCondLst>
                                        </p:cTn>
                                        <p:tgtEl>
                                          <p:spTgt spid="748"/>
                                        </p:tgtEl>
                                        <p:attrNameLst>
                                          <p:attrName>style.visibility</p:attrName>
                                        </p:attrNameLst>
                                      </p:cBhvr>
                                      <p:to>
                                        <p:strVal val="visible"/>
                                      </p:to>
                                    </p:set>
                                    <p:animEffect transition="in" filter="fade">
                                      <p:cBhvr>
                                        <p:cTn id="79" dur="500"/>
                                        <p:tgtEl>
                                          <p:spTgt spid="748"/>
                                        </p:tgtEl>
                                      </p:cBhvr>
                                    </p:animEffect>
                                  </p:childTnLst>
                                </p:cTn>
                              </p:par>
                            </p:childTnLst>
                          </p:cTn>
                        </p:par>
                        <p:par>
                          <p:cTn id="80" fill="hold">
                            <p:stCondLst>
                              <p:cond delay="5500"/>
                            </p:stCondLst>
                            <p:childTnLst>
                              <p:par>
                                <p:cTn id="81" presetID="10" presetClass="entr" presetSubtype="0" fill="hold" grpId="0" nodeType="afterEffect">
                                  <p:stCondLst>
                                    <p:cond delay="0"/>
                                  </p:stCondLst>
                                  <p:childTnLst>
                                    <p:set>
                                      <p:cBhvr>
                                        <p:cTn id="82" dur="1" fill="hold">
                                          <p:stCondLst>
                                            <p:cond delay="0"/>
                                          </p:stCondLst>
                                        </p:cTn>
                                        <p:tgtEl>
                                          <p:spTgt spid="761"/>
                                        </p:tgtEl>
                                        <p:attrNameLst>
                                          <p:attrName>style.visibility</p:attrName>
                                        </p:attrNameLst>
                                      </p:cBhvr>
                                      <p:to>
                                        <p:strVal val="visible"/>
                                      </p:to>
                                    </p:set>
                                    <p:animEffect transition="in" filter="fade">
                                      <p:cBhvr>
                                        <p:cTn id="83" dur="500"/>
                                        <p:tgtEl>
                                          <p:spTgt spid="76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62"/>
                                        </p:tgtEl>
                                        <p:attrNameLst>
                                          <p:attrName>style.visibility</p:attrName>
                                        </p:attrNameLst>
                                      </p:cBhvr>
                                      <p:to>
                                        <p:strVal val="visible"/>
                                      </p:to>
                                    </p:set>
                                    <p:animEffect transition="in" filter="fade">
                                      <p:cBhvr>
                                        <p:cTn id="86" dur="500"/>
                                        <p:tgtEl>
                                          <p:spTgt spid="762"/>
                                        </p:tgtEl>
                                      </p:cBhvr>
                                    </p:animEffect>
                                  </p:childTnLst>
                                </p:cTn>
                              </p:par>
                            </p:childTnLst>
                          </p:cTn>
                        </p:par>
                        <p:par>
                          <p:cTn id="87" fill="hold">
                            <p:stCondLst>
                              <p:cond delay="6000"/>
                            </p:stCondLst>
                            <p:childTnLst>
                              <p:par>
                                <p:cTn id="88" presetID="10" presetClass="entr" presetSubtype="0" fill="hold" grpId="0" nodeType="afterEffect">
                                  <p:stCondLst>
                                    <p:cond delay="0"/>
                                  </p:stCondLst>
                                  <p:childTnLst>
                                    <p:set>
                                      <p:cBhvr>
                                        <p:cTn id="89" dur="1" fill="hold">
                                          <p:stCondLst>
                                            <p:cond delay="0"/>
                                          </p:stCondLst>
                                        </p:cTn>
                                        <p:tgtEl>
                                          <p:spTgt spid="763"/>
                                        </p:tgtEl>
                                        <p:attrNameLst>
                                          <p:attrName>style.visibility</p:attrName>
                                        </p:attrNameLst>
                                      </p:cBhvr>
                                      <p:to>
                                        <p:strVal val="visible"/>
                                      </p:to>
                                    </p:set>
                                    <p:animEffect transition="in" filter="fade">
                                      <p:cBhvr>
                                        <p:cTn id="90" dur="500"/>
                                        <p:tgtEl>
                                          <p:spTgt spid="76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64"/>
                                        </p:tgtEl>
                                        <p:attrNameLst>
                                          <p:attrName>style.visibility</p:attrName>
                                        </p:attrNameLst>
                                      </p:cBhvr>
                                      <p:to>
                                        <p:strVal val="visible"/>
                                      </p:to>
                                    </p:set>
                                    <p:animEffect transition="in" filter="fade">
                                      <p:cBhvr>
                                        <p:cTn id="93" dur="500"/>
                                        <p:tgtEl>
                                          <p:spTgt spid="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 grpId="0" animBg="1"/>
      <p:bldP spid="540" grpId="0" animBg="1"/>
      <p:bldP spid="541" grpId="0" animBg="1"/>
      <p:bldP spid="542" grpId="0" animBg="1"/>
      <p:bldP spid="747" grpId="0" animBg="1"/>
      <p:bldP spid="755" grpId="0"/>
      <p:bldP spid="756" grpId="0"/>
      <p:bldP spid="757" grpId="0"/>
      <p:bldP spid="758" grpId="0"/>
      <p:bldP spid="759" grpId="0"/>
      <p:bldP spid="760" grpId="0"/>
      <p:bldP spid="761" grpId="0"/>
      <p:bldP spid="762" grpId="0"/>
      <p:bldP spid="763" grpId="0"/>
      <p:bldP spid="76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rgbClr val="FF6D6D"/>
                </a:solidFill>
              </a:rPr>
              <a:t>Content</a:t>
            </a:r>
            <a:endParaRPr lang="id-ID" sz="2000" b="1" dirty="0">
              <a:solidFill>
                <a:srgbClr val="FF6D6D"/>
              </a:solidFill>
            </a:endParaRPr>
          </a:p>
        </p:txBody>
      </p:sp>
      <p:cxnSp>
        <p:nvCxnSpPr>
          <p:cNvPr id="188" name="Straight Connector 187"/>
          <p:cNvCxnSpPr/>
          <p:nvPr/>
        </p:nvCxnSpPr>
        <p:spPr>
          <a:xfrm>
            <a:off x="1488026" y="5214521"/>
            <a:ext cx="555643" cy="0"/>
          </a:xfrm>
          <a:prstGeom prst="line">
            <a:avLst/>
          </a:prstGeom>
          <a:ln w="12700">
            <a:solidFill>
              <a:srgbClr val="FF6D6D"/>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2107514440"/>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597101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down)">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2">
                                            <p:graphicEl>
                                              <a:chart seriesIdx="-4" categoryIdx="0" bldStep="category"/>
                                            </p:graphicEl>
                                          </p:spTgt>
                                        </p:tgtEl>
                                        <p:attrNameLst>
                                          <p:attrName>style.visibility</p:attrName>
                                        </p:attrNameLst>
                                      </p:cBhvr>
                                      <p:to>
                                        <p:strVal val="visible"/>
                                      </p:to>
                                    </p:set>
                                    <p:animEffect transition="in" filter="wipe(down)">
                                      <p:cBhvr>
                                        <p:cTn id="19" dur="500"/>
                                        <p:tgtEl>
                                          <p:spTgt spid="22">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2">
                                            <p:graphicEl>
                                              <a:chart seriesIdx="-4" categoryIdx="1" bldStep="category"/>
                                            </p:graphicEl>
                                          </p:spTgt>
                                        </p:tgtEl>
                                        <p:attrNameLst>
                                          <p:attrName>style.visibility</p:attrName>
                                        </p:attrNameLst>
                                      </p:cBhvr>
                                      <p:to>
                                        <p:strVal val="visible"/>
                                      </p:to>
                                    </p:set>
                                    <p:animEffect transition="in" filter="wipe(down)">
                                      <p:cBhvr>
                                        <p:cTn id="23" dur="500"/>
                                        <p:tgtEl>
                                          <p:spTgt spid="22">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2">
                                            <p:graphicEl>
                                              <a:chart seriesIdx="-4" categoryIdx="2" bldStep="category"/>
                                            </p:graphicEl>
                                          </p:spTgt>
                                        </p:tgtEl>
                                        <p:attrNameLst>
                                          <p:attrName>style.visibility</p:attrName>
                                        </p:attrNameLst>
                                      </p:cBhvr>
                                      <p:to>
                                        <p:strVal val="visible"/>
                                      </p:to>
                                    </p:set>
                                    <p:animEffect transition="in" filter="wipe(down)">
                                      <p:cBhvr>
                                        <p:cTn id="27" dur="500"/>
                                        <p:tgtEl>
                                          <p:spTgt spid="22">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2">
                                            <p:graphicEl>
                                              <a:chart seriesIdx="-4" categoryIdx="3" bldStep="category"/>
                                            </p:graphicEl>
                                          </p:spTgt>
                                        </p:tgtEl>
                                        <p:attrNameLst>
                                          <p:attrName>style.visibility</p:attrName>
                                        </p:attrNameLst>
                                      </p:cBhvr>
                                      <p:to>
                                        <p:strVal val="visible"/>
                                      </p:to>
                                    </p:set>
                                    <p:animEffect transition="in" filter="wipe(down)">
                                      <p:cBhvr>
                                        <p:cTn id="31" dur="500"/>
                                        <p:tgtEl>
                                          <p:spTgt spid="22">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category"/>
        </p:bldSub>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FF6D6D"/>
                </a:solidFill>
                <a:latin typeface="Raleway" panose="020B0003030101060003" pitchFamily="34" charset="0"/>
              </a:rPr>
              <a:t>CHART</a:t>
            </a:r>
            <a:endParaRPr lang="id-ID" sz="3200" dirty="0">
              <a:solidFill>
                <a:schemeClr val="bg1">
                  <a:lumMod val="50000"/>
                </a:schemeClr>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9" name="Diagram 28"/>
          <p:cNvGraphicFramePr/>
          <p:nvPr>
            <p:extLst>
              <p:ext uri="{D42A27DB-BD31-4B8C-83A1-F6EECF244321}">
                <p14:modId xmlns:p14="http://schemas.microsoft.com/office/powerpoint/2010/main" val="1094198369"/>
              </p:ext>
            </p:extLst>
          </p:nvPr>
        </p:nvGraphicFramePr>
        <p:xfrm>
          <a:off x="856840" y="1355373"/>
          <a:ext cx="7475897" cy="49839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31" name="Group 30"/>
          <p:cNvGrpSpPr/>
          <p:nvPr/>
        </p:nvGrpSpPr>
        <p:grpSpPr>
          <a:xfrm>
            <a:off x="1571689" y="2695892"/>
            <a:ext cx="616675" cy="744030"/>
            <a:chOff x="134906" y="3220464"/>
            <a:chExt cx="730251" cy="881063"/>
          </a:xfrm>
          <a:noFill/>
        </p:grpSpPr>
        <p:sp>
          <p:nvSpPr>
            <p:cNvPr id="32"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3"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4"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5"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6"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7"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38" name="Freeform 12"/>
          <p:cNvSpPr>
            <a:spLocks noEditPoints="1"/>
          </p:cNvSpPr>
          <p:nvPr/>
        </p:nvSpPr>
        <p:spPr bwMode="auto">
          <a:xfrm>
            <a:off x="3661030" y="2842604"/>
            <a:ext cx="818497" cy="67854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39" name="Group 38"/>
          <p:cNvGrpSpPr/>
          <p:nvPr/>
        </p:nvGrpSpPr>
        <p:grpSpPr>
          <a:xfrm>
            <a:off x="6770692" y="2040906"/>
            <a:ext cx="596463" cy="910296"/>
            <a:chOff x="6553" y="1835403"/>
            <a:chExt cx="576263" cy="879476"/>
          </a:xfrm>
          <a:noFill/>
        </p:grpSpPr>
        <p:sp>
          <p:nvSpPr>
            <p:cNvPr id="40"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1"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2"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3" name="Oval 5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44" name="TextBox 43"/>
          <p:cNvSpPr txBox="1"/>
          <p:nvPr/>
        </p:nvSpPr>
        <p:spPr>
          <a:xfrm>
            <a:off x="3083693" y="3582708"/>
            <a:ext cx="2132877" cy="1077218"/>
          </a:xfrm>
          <a:prstGeom prst="rect">
            <a:avLst/>
          </a:prstGeom>
          <a:noFill/>
        </p:spPr>
        <p:txBody>
          <a:bodyPr wrap="square" rtlCol="0">
            <a:spAutoFit/>
          </a:bodyPr>
          <a:lstStyle/>
          <a:p>
            <a:pPr algn="ctr"/>
            <a:r>
              <a:rPr lang="id-ID" sz="1600" dirty="0">
                <a:solidFill>
                  <a:schemeClr val="bg1"/>
                </a:solidFill>
              </a:rPr>
              <a:t>Suitable for all category</a:t>
            </a:r>
            <a:r>
              <a:rPr lang="en-US" sz="1600" dirty="0">
                <a:solidFill>
                  <a:schemeClr val="bg1"/>
                </a:solidFill>
              </a:rPr>
              <a:t>, Lorem Ipsum is not simply random text</a:t>
            </a:r>
            <a:r>
              <a:rPr lang="en-US" sz="1600" dirty="0" smtClean="0">
                <a:solidFill>
                  <a:schemeClr val="bg1"/>
                </a:solidFill>
              </a:rPr>
              <a:t>.</a:t>
            </a:r>
            <a:endParaRPr lang="en-US" sz="1600" b="1" dirty="0">
              <a:solidFill>
                <a:schemeClr val="bg1"/>
              </a:solidFill>
              <a:latin typeface="Signika Negative" pitchFamily="2" charset="0"/>
            </a:endParaRPr>
          </a:p>
        </p:txBody>
      </p:sp>
      <p:sp>
        <p:nvSpPr>
          <p:cNvPr id="45" name="TextBox 44"/>
          <p:cNvSpPr txBox="1"/>
          <p:nvPr/>
        </p:nvSpPr>
        <p:spPr>
          <a:xfrm>
            <a:off x="8060036" y="3000350"/>
            <a:ext cx="3181192" cy="584775"/>
          </a:xfrm>
          <a:prstGeom prst="rect">
            <a:avLst/>
          </a:prstGeom>
          <a:noFill/>
        </p:spPr>
        <p:txBody>
          <a:bodyPr wrap="none" rtlCol="0">
            <a:spAutoFit/>
          </a:bodyPr>
          <a:lstStyle/>
          <a:p>
            <a:r>
              <a:rPr lang="id-ID" sz="3200" b="1" dirty="0" smtClean="0">
                <a:solidFill>
                  <a:srgbClr val="FF6D6D"/>
                </a:solidFill>
                <a:latin typeface="Raleway" panose="020B0003030101060003" pitchFamily="34" charset="0"/>
              </a:rPr>
              <a:t>Success Words</a:t>
            </a:r>
            <a:endParaRPr lang="id-ID" sz="3200" b="1" dirty="0">
              <a:solidFill>
                <a:srgbClr val="FF6D6D"/>
              </a:solidFill>
              <a:latin typeface="Raleway" panose="020B0003030101060003" pitchFamily="34" charset="0"/>
            </a:endParaRPr>
          </a:p>
        </p:txBody>
      </p:sp>
      <p:sp>
        <p:nvSpPr>
          <p:cNvPr id="46" name="Rectangle 45"/>
          <p:cNvSpPr/>
          <p:nvPr/>
        </p:nvSpPr>
        <p:spPr>
          <a:xfrm>
            <a:off x="8082472" y="354420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92688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graphicEl>
                                              <a:dgm id="{1E275E06-E4C3-4573-88BF-50F811289700}"/>
                                            </p:graphicEl>
                                          </p:spTgt>
                                        </p:tgtEl>
                                        <p:attrNameLst>
                                          <p:attrName>style.visibility</p:attrName>
                                        </p:attrNameLst>
                                      </p:cBhvr>
                                      <p:to>
                                        <p:strVal val="visible"/>
                                      </p:to>
                                    </p:set>
                                    <p:animEffect transition="in" filter="fade">
                                      <p:cBhvr>
                                        <p:cTn id="15" dur="500"/>
                                        <p:tgtEl>
                                          <p:spTgt spid="29">
                                            <p:graphicEl>
                                              <a:dgm id="{1E275E06-E4C3-4573-88BF-50F811289700}"/>
                                            </p:graphic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9">
                                            <p:graphicEl>
                                              <a:dgm id="{34328AC5-6830-472A-82B3-E066569292CA}"/>
                                            </p:graphicEl>
                                          </p:spTgt>
                                        </p:tgtEl>
                                        <p:attrNameLst>
                                          <p:attrName>style.visibility</p:attrName>
                                        </p:attrNameLst>
                                      </p:cBhvr>
                                      <p:to>
                                        <p:strVal val="visible"/>
                                      </p:to>
                                    </p:set>
                                    <p:animEffect transition="in" filter="fade">
                                      <p:cBhvr>
                                        <p:cTn id="19" dur="500"/>
                                        <p:tgtEl>
                                          <p:spTgt spid="29">
                                            <p:graphicEl>
                                              <a:dgm id="{34328AC5-6830-472A-82B3-E066569292CA}"/>
                                            </p:graphic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9">
                                            <p:graphicEl>
                                              <a:dgm id="{1579550C-C054-4167-A5A9-BA56B6DC68E9}"/>
                                            </p:graphicEl>
                                          </p:spTgt>
                                        </p:tgtEl>
                                        <p:attrNameLst>
                                          <p:attrName>style.visibility</p:attrName>
                                        </p:attrNameLst>
                                      </p:cBhvr>
                                      <p:to>
                                        <p:strVal val="visible"/>
                                      </p:to>
                                    </p:set>
                                    <p:animEffect transition="in" filter="fade">
                                      <p:cBhvr>
                                        <p:cTn id="23" dur="500"/>
                                        <p:tgtEl>
                                          <p:spTgt spid="29">
                                            <p:graphicEl>
                                              <a:dgm id="{1579550C-C054-4167-A5A9-BA56B6DC68E9}"/>
                                            </p:graphic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9">
                                            <p:graphicEl>
                                              <a:dgm id="{B0E3E26C-ED5B-4955-8B76-4CBA0AC8E0B1}"/>
                                            </p:graphicEl>
                                          </p:spTgt>
                                        </p:tgtEl>
                                        <p:attrNameLst>
                                          <p:attrName>style.visibility</p:attrName>
                                        </p:attrNameLst>
                                      </p:cBhvr>
                                      <p:to>
                                        <p:strVal val="visible"/>
                                      </p:to>
                                    </p:set>
                                    <p:animEffect transition="in" filter="fade">
                                      <p:cBhvr>
                                        <p:cTn id="27" dur="500"/>
                                        <p:tgtEl>
                                          <p:spTgt spid="29">
                                            <p:graphicEl>
                                              <a:dgm id="{B0E3E26C-ED5B-4955-8B76-4CBA0AC8E0B1}"/>
                                            </p:graphic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9">
                                            <p:graphicEl>
                                              <a:dgm id="{78426E97-2B7E-49F3-B23C-4A057A52ED39}"/>
                                            </p:graphicEl>
                                          </p:spTgt>
                                        </p:tgtEl>
                                        <p:attrNameLst>
                                          <p:attrName>style.visibility</p:attrName>
                                        </p:attrNameLst>
                                      </p:cBhvr>
                                      <p:to>
                                        <p:strVal val="visible"/>
                                      </p:to>
                                    </p:set>
                                    <p:animEffect transition="in" filter="fade">
                                      <p:cBhvr>
                                        <p:cTn id="31" dur="500"/>
                                        <p:tgtEl>
                                          <p:spTgt spid="29">
                                            <p:graphicEl>
                                              <a:dgm id="{78426E97-2B7E-49F3-B23C-4A057A52ED39}"/>
                                            </p:graphic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9">
                                            <p:graphicEl>
                                              <a:dgm id="{C97336F7-A450-466E-B891-0669227914FB}"/>
                                            </p:graphicEl>
                                          </p:spTgt>
                                        </p:tgtEl>
                                        <p:attrNameLst>
                                          <p:attrName>style.visibility</p:attrName>
                                        </p:attrNameLst>
                                      </p:cBhvr>
                                      <p:to>
                                        <p:strVal val="visible"/>
                                      </p:to>
                                    </p:set>
                                    <p:animEffect transition="in" filter="fade">
                                      <p:cBhvr>
                                        <p:cTn id="35" dur="500"/>
                                        <p:tgtEl>
                                          <p:spTgt spid="29">
                                            <p:graphicEl>
                                              <a:dgm id="{C97336F7-A450-466E-B891-0669227914FB}"/>
                                            </p:graphicEl>
                                          </p:spTgt>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9">
                                            <p:graphicEl>
                                              <a:dgm id="{6EFA927F-F5F9-498D-92F4-390FAF74420A}"/>
                                            </p:graphicEl>
                                          </p:spTgt>
                                        </p:tgtEl>
                                        <p:attrNameLst>
                                          <p:attrName>style.visibility</p:attrName>
                                        </p:attrNameLst>
                                      </p:cBhvr>
                                      <p:to>
                                        <p:strVal val="visible"/>
                                      </p:to>
                                    </p:set>
                                    <p:animEffect transition="in" filter="fade">
                                      <p:cBhvr>
                                        <p:cTn id="39" dur="500"/>
                                        <p:tgtEl>
                                          <p:spTgt spid="29">
                                            <p:graphicEl>
                                              <a:dgm id="{6EFA927F-F5F9-498D-92F4-390FAF74420A}"/>
                                            </p:graphicEl>
                                          </p:spTgt>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9">
                                            <p:graphicEl>
                                              <a:dgm id="{C8132CBD-2B8B-43F8-8BE1-51D89B8093D2}"/>
                                            </p:graphicEl>
                                          </p:spTgt>
                                        </p:tgtEl>
                                        <p:attrNameLst>
                                          <p:attrName>style.visibility</p:attrName>
                                        </p:attrNameLst>
                                      </p:cBhvr>
                                      <p:to>
                                        <p:strVal val="visible"/>
                                      </p:to>
                                    </p:set>
                                    <p:animEffect transition="in" filter="fade">
                                      <p:cBhvr>
                                        <p:cTn id="43" dur="500"/>
                                        <p:tgtEl>
                                          <p:spTgt spid="29">
                                            <p:graphicEl>
                                              <a:dgm id="{C8132CBD-2B8B-43F8-8BE1-51D89B8093D2}"/>
                                            </p:graphicEl>
                                          </p:spTgt>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9">
                                            <p:graphicEl>
                                              <a:dgm id="{8AA13E97-B7E8-46D8-AE54-62D81BE0A093}"/>
                                            </p:graphicEl>
                                          </p:spTgt>
                                        </p:tgtEl>
                                        <p:attrNameLst>
                                          <p:attrName>style.visibility</p:attrName>
                                        </p:attrNameLst>
                                      </p:cBhvr>
                                      <p:to>
                                        <p:strVal val="visible"/>
                                      </p:to>
                                    </p:set>
                                    <p:animEffect transition="in" filter="fade">
                                      <p:cBhvr>
                                        <p:cTn id="47" dur="500"/>
                                        <p:tgtEl>
                                          <p:spTgt spid="29">
                                            <p:graphicEl>
                                              <a:dgm id="{8AA13E97-B7E8-46D8-AE54-62D81BE0A093}"/>
                                            </p:graphicEl>
                                          </p:spTgt>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9">
                                            <p:graphicEl>
                                              <a:dgm id="{30E76A34-1E8E-41B2-951A-1A058E9E6291}"/>
                                            </p:graphicEl>
                                          </p:spTgt>
                                        </p:tgtEl>
                                        <p:attrNameLst>
                                          <p:attrName>style.visibility</p:attrName>
                                        </p:attrNameLst>
                                      </p:cBhvr>
                                      <p:to>
                                        <p:strVal val="visible"/>
                                      </p:to>
                                    </p:set>
                                    <p:animEffect transition="in" filter="fade">
                                      <p:cBhvr>
                                        <p:cTn id="51" dur="500"/>
                                        <p:tgtEl>
                                          <p:spTgt spid="29">
                                            <p:graphicEl>
                                              <a:dgm id="{30E76A34-1E8E-41B2-951A-1A058E9E6291}"/>
                                            </p:graphicEl>
                                          </p:spTgt>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29">
                                            <p:graphicEl>
                                              <a:dgm id="{ABA77CB3-78D6-4B02-AB16-1B4B51C98634}"/>
                                            </p:graphicEl>
                                          </p:spTgt>
                                        </p:tgtEl>
                                        <p:attrNameLst>
                                          <p:attrName>style.visibility</p:attrName>
                                        </p:attrNameLst>
                                      </p:cBhvr>
                                      <p:to>
                                        <p:strVal val="visible"/>
                                      </p:to>
                                    </p:set>
                                    <p:animEffect transition="in" filter="fade">
                                      <p:cBhvr>
                                        <p:cTn id="55" dur="500"/>
                                        <p:tgtEl>
                                          <p:spTgt spid="29">
                                            <p:graphicEl>
                                              <a:dgm id="{ABA77CB3-78D6-4B02-AB16-1B4B51C98634}"/>
                                            </p:graphicEl>
                                          </p:spTgt>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29">
                                            <p:graphicEl>
                                              <a:dgm id="{2D6F58C1-AF08-43CB-AAC2-1688A8B5CDF1}"/>
                                            </p:graphicEl>
                                          </p:spTgt>
                                        </p:tgtEl>
                                        <p:attrNameLst>
                                          <p:attrName>style.visibility</p:attrName>
                                        </p:attrNameLst>
                                      </p:cBhvr>
                                      <p:to>
                                        <p:strVal val="visible"/>
                                      </p:to>
                                    </p:set>
                                    <p:animEffect transition="in" filter="fade">
                                      <p:cBhvr>
                                        <p:cTn id="59" dur="500"/>
                                        <p:tgtEl>
                                          <p:spTgt spid="29">
                                            <p:graphicEl>
                                              <a:dgm id="{2D6F58C1-AF08-43CB-AAC2-1688A8B5CDF1}"/>
                                            </p:graphicEl>
                                          </p:spTgt>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9">
                                            <p:graphicEl>
                                              <a:dgm id="{A5ADB05A-3EAE-4983-94B1-7529E6690D76}"/>
                                            </p:graphicEl>
                                          </p:spTgt>
                                        </p:tgtEl>
                                        <p:attrNameLst>
                                          <p:attrName>style.visibility</p:attrName>
                                        </p:attrNameLst>
                                      </p:cBhvr>
                                      <p:to>
                                        <p:strVal val="visible"/>
                                      </p:to>
                                    </p:set>
                                    <p:animEffect transition="in" filter="fade">
                                      <p:cBhvr>
                                        <p:cTn id="63" dur="500"/>
                                        <p:tgtEl>
                                          <p:spTgt spid="29">
                                            <p:graphicEl>
                                              <a:dgm id="{A5ADB05A-3EAE-4983-94B1-7529E6690D76}"/>
                                            </p:graphicEl>
                                          </p:spTgt>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29">
                                            <p:graphicEl>
                                              <a:dgm id="{64A91769-315B-4989-841F-FEC8590D5B69}"/>
                                            </p:graphicEl>
                                          </p:spTgt>
                                        </p:tgtEl>
                                        <p:attrNameLst>
                                          <p:attrName>style.visibility</p:attrName>
                                        </p:attrNameLst>
                                      </p:cBhvr>
                                      <p:to>
                                        <p:strVal val="visible"/>
                                      </p:to>
                                    </p:set>
                                    <p:animEffect transition="in" filter="fade">
                                      <p:cBhvr>
                                        <p:cTn id="67" dur="500"/>
                                        <p:tgtEl>
                                          <p:spTgt spid="29">
                                            <p:graphicEl>
                                              <a:dgm id="{64A91769-315B-4989-841F-FEC8590D5B69}"/>
                                            </p:graphicEl>
                                          </p:spTgt>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29">
                                            <p:graphicEl>
                                              <a:dgm id="{D94756B6-994C-47E4-89EB-969D1C1224AB}"/>
                                            </p:graphicEl>
                                          </p:spTgt>
                                        </p:tgtEl>
                                        <p:attrNameLst>
                                          <p:attrName>style.visibility</p:attrName>
                                        </p:attrNameLst>
                                      </p:cBhvr>
                                      <p:to>
                                        <p:strVal val="visible"/>
                                      </p:to>
                                    </p:set>
                                    <p:animEffect transition="in" filter="fade">
                                      <p:cBhvr>
                                        <p:cTn id="71" dur="500"/>
                                        <p:tgtEl>
                                          <p:spTgt spid="29">
                                            <p:graphicEl>
                                              <a:dgm id="{D94756B6-994C-47E4-89EB-969D1C1224AB}"/>
                                            </p:graphicEl>
                                          </p:spTgt>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29">
                                            <p:graphicEl>
                                              <a:dgm id="{03C8FDAD-50A5-4BA8-888C-2FBF684E63EC}"/>
                                            </p:graphicEl>
                                          </p:spTgt>
                                        </p:tgtEl>
                                        <p:attrNameLst>
                                          <p:attrName>style.visibility</p:attrName>
                                        </p:attrNameLst>
                                      </p:cBhvr>
                                      <p:to>
                                        <p:strVal val="visible"/>
                                      </p:to>
                                    </p:set>
                                    <p:animEffect transition="in" filter="fade">
                                      <p:cBhvr>
                                        <p:cTn id="75" dur="500"/>
                                        <p:tgtEl>
                                          <p:spTgt spid="29">
                                            <p:graphicEl>
                                              <a:dgm id="{03C8FDAD-50A5-4BA8-888C-2FBF684E63EC}"/>
                                            </p:graphicEl>
                                          </p:spTgt>
                                        </p:tgtEl>
                                      </p:cBhvr>
                                    </p:animEffect>
                                  </p:childTnLst>
                                </p:cTn>
                              </p:par>
                            </p:childTnLst>
                          </p:cTn>
                        </p:par>
                        <p:par>
                          <p:cTn id="76" fill="hold">
                            <p:stCondLst>
                              <p:cond delay="9000"/>
                            </p:stCondLst>
                            <p:childTnLst>
                              <p:par>
                                <p:cTn id="77" presetID="10" presetClass="entr" presetSubtype="0" fill="hold"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500"/>
                                        <p:tgtEl>
                                          <p:spTgt spid="39"/>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500"/>
                                        <p:tgtEl>
                                          <p:spTgt spid="38"/>
                                        </p:tgtEl>
                                      </p:cBhvr>
                                    </p:animEffect>
                                  </p:childTnLst>
                                </p:cTn>
                              </p:par>
                            </p:childTnLst>
                          </p:cTn>
                        </p:par>
                        <p:par>
                          <p:cTn id="84" fill="hold">
                            <p:stCondLst>
                              <p:cond delay="10000"/>
                            </p:stCondLst>
                            <p:childTnLst>
                              <p:par>
                                <p:cTn id="85" presetID="10" presetClass="entr" presetSubtype="0" fill="hold" nodeType="afterEffect">
                                  <p:stCondLst>
                                    <p:cond delay="0"/>
                                  </p:stCondLst>
                                  <p:childTnLst>
                                    <p:set>
                                      <p:cBhvr>
                                        <p:cTn id="86" dur="1" fill="hold">
                                          <p:stCondLst>
                                            <p:cond delay="0"/>
                                          </p:stCondLst>
                                        </p:cTn>
                                        <p:tgtEl>
                                          <p:spTgt spid="31"/>
                                        </p:tgtEl>
                                        <p:attrNameLst>
                                          <p:attrName>style.visibility</p:attrName>
                                        </p:attrNameLst>
                                      </p:cBhvr>
                                      <p:to>
                                        <p:strVal val="visible"/>
                                      </p:to>
                                    </p:set>
                                    <p:animEffect transition="in" filter="fade">
                                      <p:cBhvr>
                                        <p:cTn id="87" dur="500"/>
                                        <p:tgtEl>
                                          <p:spTgt spid="31"/>
                                        </p:tgtEl>
                                      </p:cBhvr>
                                    </p:animEffect>
                                  </p:childTnLst>
                                </p:cTn>
                              </p:par>
                            </p:childTnLst>
                          </p:cTn>
                        </p:par>
                        <p:par>
                          <p:cTn id="88" fill="hold">
                            <p:stCondLst>
                              <p:cond delay="10500"/>
                            </p:stCondLst>
                            <p:childTnLst>
                              <p:par>
                                <p:cTn id="89" presetID="53" presetClass="entr" presetSubtype="16"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500" fill="hold"/>
                                        <p:tgtEl>
                                          <p:spTgt spid="44"/>
                                        </p:tgtEl>
                                        <p:attrNameLst>
                                          <p:attrName>ppt_w</p:attrName>
                                        </p:attrNameLst>
                                      </p:cBhvr>
                                      <p:tavLst>
                                        <p:tav tm="0">
                                          <p:val>
                                            <p:fltVal val="0"/>
                                          </p:val>
                                        </p:tav>
                                        <p:tav tm="100000">
                                          <p:val>
                                            <p:strVal val="#ppt_w"/>
                                          </p:val>
                                        </p:tav>
                                      </p:tavLst>
                                    </p:anim>
                                    <p:anim calcmode="lin" valueType="num">
                                      <p:cBhvr>
                                        <p:cTn id="92" dur="500" fill="hold"/>
                                        <p:tgtEl>
                                          <p:spTgt spid="44"/>
                                        </p:tgtEl>
                                        <p:attrNameLst>
                                          <p:attrName>ppt_h</p:attrName>
                                        </p:attrNameLst>
                                      </p:cBhvr>
                                      <p:tavLst>
                                        <p:tav tm="0">
                                          <p:val>
                                            <p:fltVal val="0"/>
                                          </p:val>
                                        </p:tav>
                                        <p:tav tm="100000">
                                          <p:val>
                                            <p:strVal val="#ppt_h"/>
                                          </p:val>
                                        </p:tav>
                                      </p:tavLst>
                                    </p:anim>
                                    <p:animEffect transition="in" filter="fade">
                                      <p:cBhvr>
                                        <p:cTn id="93" dur="500"/>
                                        <p:tgtEl>
                                          <p:spTgt spid="44"/>
                                        </p:tgtEl>
                                      </p:cBhvr>
                                    </p:animEffect>
                                  </p:childTnLst>
                                </p:cTn>
                              </p:par>
                            </p:childTnLst>
                          </p:cTn>
                        </p:par>
                        <p:par>
                          <p:cTn id="94" fill="hold">
                            <p:stCondLst>
                              <p:cond delay="11000"/>
                            </p:stCondLst>
                            <p:childTnLst>
                              <p:par>
                                <p:cTn id="95" presetID="10" presetClass="entr" presetSubtype="0" fill="hold" grpId="0" nodeType="afterEffect">
                                  <p:stCondLst>
                                    <p:cond delay="0"/>
                                  </p:stCondLst>
                                  <p:childTnLst>
                                    <p:set>
                                      <p:cBhvr>
                                        <p:cTn id="96" dur="1" fill="hold">
                                          <p:stCondLst>
                                            <p:cond delay="0"/>
                                          </p:stCondLst>
                                        </p:cTn>
                                        <p:tgtEl>
                                          <p:spTgt spid="45"/>
                                        </p:tgtEl>
                                        <p:attrNameLst>
                                          <p:attrName>style.visibility</p:attrName>
                                        </p:attrNameLst>
                                      </p:cBhvr>
                                      <p:to>
                                        <p:strVal val="visible"/>
                                      </p:to>
                                    </p:set>
                                    <p:animEffect transition="in" filter="fade">
                                      <p:cBhvr>
                                        <p:cTn id="97" dur="500"/>
                                        <p:tgtEl>
                                          <p:spTgt spid="4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6"/>
                                        </p:tgtEl>
                                        <p:attrNameLst>
                                          <p:attrName>style.visibility</p:attrName>
                                        </p:attrNameLst>
                                      </p:cBhvr>
                                      <p:to>
                                        <p:strVal val="visible"/>
                                      </p:to>
                                    </p:set>
                                    <p:animEffect transition="in" filter="fade">
                                      <p:cBhvr>
                                        <p:cTn id="10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9" grpId="0">
        <p:bldSub>
          <a:bldDgm bld="one"/>
        </p:bldSub>
      </p:bldGraphic>
      <p:bldP spid="38" grpId="0" animBg="1"/>
      <p:bldP spid="44" grpId="0"/>
      <p:bldP spid="45" grpId="0"/>
      <p:bldP spid="46"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3169</TotalTime>
  <Words>7977</Words>
  <Application>Microsoft Office PowerPoint</Application>
  <PresentationFormat>宽屏</PresentationFormat>
  <Paragraphs>1217</Paragraphs>
  <Slides>116</Slides>
  <Notes>0</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116</vt:i4>
      </vt:variant>
    </vt:vector>
  </HeadingPairs>
  <TitlesOfParts>
    <vt:vector size="129" baseType="lpstr">
      <vt:lpstr>Hero</vt:lpstr>
      <vt:lpstr>Pacifico</vt:lpstr>
      <vt:lpstr>PT Sans</vt:lpstr>
      <vt:lpstr>Raleway</vt:lpstr>
      <vt:lpstr>Signika Negative</vt:lpstr>
      <vt:lpstr>宋体</vt:lpstr>
      <vt:lpstr>Agency FB</vt:lpstr>
      <vt:lpstr>Arial</vt:lpstr>
      <vt:lpstr>Bebas Neue</vt:lpstr>
      <vt:lpstr>Calibri</vt:lpstr>
      <vt:lpstr>Calibri Light</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SignAddict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YANGS</cp:lastModifiedBy>
  <cp:revision>420</cp:revision>
  <dcterms:created xsi:type="dcterms:W3CDTF">2014-06-26T04:26:33Z</dcterms:created>
  <dcterms:modified xsi:type="dcterms:W3CDTF">2018-03-22T15:23:55Z</dcterms:modified>
</cp:coreProperties>
</file>